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22" r:id="rId5"/>
    <p:sldMasterId id="2147483851" r:id="rId6"/>
  </p:sldMasterIdLst>
  <p:notesMasterIdLst>
    <p:notesMasterId r:id="rId63"/>
  </p:notesMasterIdLst>
  <p:handoutMasterIdLst>
    <p:handoutMasterId r:id="rId64"/>
  </p:handoutMasterIdLst>
  <p:sldIdLst>
    <p:sldId id="1824" r:id="rId7"/>
    <p:sldId id="1770" r:id="rId8"/>
    <p:sldId id="1821" r:id="rId9"/>
    <p:sldId id="1743" r:id="rId10"/>
    <p:sldId id="1742" r:id="rId11"/>
    <p:sldId id="1785" r:id="rId12"/>
    <p:sldId id="1702" r:id="rId13"/>
    <p:sldId id="1703" r:id="rId14"/>
    <p:sldId id="1790" r:id="rId15"/>
    <p:sldId id="1786" r:id="rId16"/>
    <p:sldId id="1704" r:id="rId17"/>
    <p:sldId id="1779" r:id="rId18"/>
    <p:sldId id="502" r:id="rId19"/>
    <p:sldId id="414" r:id="rId20"/>
    <p:sldId id="1817" r:id="rId21"/>
    <p:sldId id="1747" r:id="rId22"/>
    <p:sldId id="1762" r:id="rId23"/>
    <p:sldId id="1759" r:id="rId24"/>
    <p:sldId id="1763" r:id="rId25"/>
    <p:sldId id="1760" r:id="rId26"/>
    <p:sldId id="1761" r:id="rId27"/>
    <p:sldId id="1813" r:id="rId28"/>
    <p:sldId id="1814" r:id="rId29"/>
    <p:sldId id="417" r:id="rId30"/>
    <p:sldId id="1706" r:id="rId31"/>
    <p:sldId id="1769" r:id="rId32"/>
    <p:sldId id="1803" r:id="rId33"/>
    <p:sldId id="1804" r:id="rId34"/>
    <p:sldId id="1805" r:id="rId35"/>
    <p:sldId id="469" r:id="rId36"/>
    <p:sldId id="470" r:id="rId37"/>
    <p:sldId id="1808" r:id="rId38"/>
    <p:sldId id="478" r:id="rId39"/>
    <p:sldId id="1707" r:id="rId40"/>
    <p:sldId id="1807" r:id="rId41"/>
    <p:sldId id="487" r:id="rId42"/>
    <p:sldId id="497" r:id="rId43"/>
    <p:sldId id="1809" r:id="rId44"/>
    <p:sldId id="488" r:id="rId45"/>
    <p:sldId id="1708" r:id="rId46"/>
    <p:sldId id="519" r:id="rId47"/>
    <p:sldId id="1810" r:id="rId48"/>
    <p:sldId id="489" r:id="rId49"/>
    <p:sldId id="1709" r:id="rId50"/>
    <p:sldId id="1811" r:id="rId51"/>
    <p:sldId id="1777" r:id="rId52"/>
    <p:sldId id="1826" r:id="rId53"/>
    <p:sldId id="1827" r:id="rId54"/>
    <p:sldId id="1828" r:id="rId55"/>
    <p:sldId id="1815" r:id="rId56"/>
    <p:sldId id="1740" r:id="rId57"/>
    <p:sldId id="1781" r:id="rId58"/>
    <p:sldId id="1771" r:id="rId59"/>
    <p:sldId id="1829" r:id="rId60"/>
    <p:sldId id="416" r:id="rId61"/>
    <p:sldId id="1628" r:id="rId62"/>
  </p:sldIdLst>
  <p:sldSz cx="12192000" cy="6858000"/>
  <p:notesSz cx="6858000" cy="22193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axonomy Webinar" id="{40064D69-CE95-46B7-8DE8-1065BBA2B5F2}">
          <p14:sldIdLst>
            <p14:sldId id="1824"/>
            <p14:sldId id="1770"/>
            <p14:sldId id="1821"/>
            <p14:sldId id="1743"/>
            <p14:sldId id="1742"/>
            <p14:sldId id="1785"/>
            <p14:sldId id="1702"/>
            <p14:sldId id="1703"/>
            <p14:sldId id="1790"/>
            <p14:sldId id="1786"/>
            <p14:sldId id="1704"/>
            <p14:sldId id="1779"/>
            <p14:sldId id="502"/>
            <p14:sldId id="414"/>
            <p14:sldId id="1817"/>
            <p14:sldId id="1747"/>
            <p14:sldId id="1762"/>
            <p14:sldId id="1759"/>
            <p14:sldId id="1763"/>
            <p14:sldId id="1760"/>
            <p14:sldId id="1761"/>
            <p14:sldId id="1813"/>
            <p14:sldId id="1814"/>
            <p14:sldId id="417"/>
            <p14:sldId id="1706"/>
            <p14:sldId id="1769"/>
            <p14:sldId id="1803"/>
            <p14:sldId id="1804"/>
            <p14:sldId id="1805"/>
            <p14:sldId id="469"/>
            <p14:sldId id="470"/>
            <p14:sldId id="1808"/>
            <p14:sldId id="478"/>
            <p14:sldId id="1707"/>
            <p14:sldId id="1807"/>
            <p14:sldId id="487"/>
            <p14:sldId id="497"/>
            <p14:sldId id="1809"/>
            <p14:sldId id="488"/>
            <p14:sldId id="1708"/>
            <p14:sldId id="519"/>
            <p14:sldId id="1810"/>
            <p14:sldId id="489"/>
            <p14:sldId id="1709"/>
            <p14:sldId id="1811"/>
            <p14:sldId id="1777"/>
            <p14:sldId id="1826"/>
            <p14:sldId id="1827"/>
            <p14:sldId id="1828"/>
            <p14:sldId id="1815"/>
            <p14:sldId id="1740"/>
            <p14:sldId id="1781"/>
            <p14:sldId id="1771"/>
            <p14:sldId id="1829"/>
            <p14:sldId id="416"/>
            <p14:sldId id="1628"/>
          </p14:sldIdLst>
        </p14:section>
      </p14:sectionLst>
    </p:ex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3" orient="horz" pos="9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759F2A-275A-1110-FED8-D76261918B6D}" name="Arden, Sarah" initials="AS" userId="S::sarden@air.org::c3865b93-f4ad-427d-92c9-4484f9824b26" providerId="AD"/>
  <p188:author id="{7DC1E175-EB5F-3E31-AE26-6B7BD0A89A66}" name="Jill Pentimonti" initials="JP" userId="S-1-5-21-486224272-390164917-1892839861-302387" providerId="AD"/>
  <p188:author id="{E68CE890-420D-9787-61F0-EBAAC37E1322}" name="Majeika, Caitlyn" initials="MC" userId="S::cmajeika@air.org::9b7a58e1-5407-4661-bc9a-7872a5bcc4b4" providerId="AD"/>
  <p188:author id="{CA8776C4-62CF-FE28-E25E-AE69250E58F6}" name="Gene Pentimonti" initials="GP" userId="f178b0f60572a080" providerId="Windows Live"/>
  <p188:author id="{E07013DC-2912-E676-41ED-A30B52C72A8E}" name="Wenzel, Caryl" initials="WC" userId="S::cwenzel@air.org::885e63ff-4666-44cc-a176-59b78dc131a6" providerId="AD"/>
  <p188:author id="{DEFE9CFC-CC69-9A6F-0592-8917DE288470}" name="Kincaid, Aleksis" initials="KA" userId="S::akincaid@air.org::0538e875-8245-4123-bd38-66211df8bd9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Bailey, Tessie" initials="BT" lastIdx="10" clrIdx="2">
    <p:extLst>
      <p:ext uri="{19B8F6BF-5375-455C-9EA6-DF929625EA0E}">
        <p15:presenceInfo xmlns:p15="http://schemas.microsoft.com/office/powerpoint/2012/main" userId="S-1-5-21-1472932569-214068005-926709054-70614" providerId="AD"/>
      </p:ext>
    </p:extLst>
  </p:cmAuthor>
  <p:cmAuthor id="4" name="Zumeta Edmonds, Rebecca" initials="ZER" lastIdx="9" clrIdx="3">
    <p:extLst>
      <p:ext uri="{19B8F6BF-5375-455C-9EA6-DF929625EA0E}">
        <p15:presenceInfo xmlns:p15="http://schemas.microsoft.com/office/powerpoint/2012/main" userId="S-1-5-21-1472932569-214068005-926709054-50065" providerId="AD"/>
      </p:ext>
    </p:extLst>
  </p:cmAuthor>
  <p:cmAuthor id="5" name="Helen Sacco" initials="HS" lastIdx="17" clrIdx="4">
    <p:extLst>
      <p:ext uri="{19B8F6BF-5375-455C-9EA6-DF929625EA0E}">
        <p15:presenceInfo xmlns:p15="http://schemas.microsoft.com/office/powerpoint/2012/main" userId="Helen Sacco" providerId="None"/>
      </p:ext>
    </p:extLst>
  </p:cmAuthor>
  <p:cmAuthor id="6" name="Meagan Walsh" initials="MW" lastIdx="19" clrIdx="5">
    <p:extLst>
      <p:ext uri="{19B8F6BF-5375-455C-9EA6-DF929625EA0E}">
        <p15:presenceInfo xmlns:p15="http://schemas.microsoft.com/office/powerpoint/2012/main" userId="14accd16d31d3714" providerId="Windows Live"/>
      </p:ext>
    </p:extLst>
  </p:cmAuthor>
  <p:cmAuthor id="7" name="Peterson, Amy" initials="PA" lastIdx="32" clrIdx="6">
    <p:extLst>
      <p:ext uri="{19B8F6BF-5375-455C-9EA6-DF929625EA0E}">
        <p15:presenceInfo xmlns:p15="http://schemas.microsoft.com/office/powerpoint/2012/main" userId="S-1-5-21-1472932569-214068005-926709054-42316" providerId="AD"/>
      </p:ext>
    </p:extLst>
  </p:cmAuthor>
  <p:cmAuthor id="8" name="Peterson, Amy" initials="PA [2]" lastIdx="46" clrIdx="7">
    <p:extLst>
      <p:ext uri="{19B8F6BF-5375-455C-9EA6-DF929625EA0E}">
        <p15:presenceInfo xmlns:p15="http://schemas.microsoft.com/office/powerpoint/2012/main" userId="S::ampeterson@air.org::8c14dd6b-6031-4383-8241-8af97fa7035b" providerId="AD"/>
      </p:ext>
    </p:extLst>
  </p:cmAuthor>
  <p:cmAuthor id="9" name="Amelia Malone" initials="AM" lastIdx="4" clrIdx="8">
    <p:extLst>
      <p:ext uri="{19B8F6BF-5375-455C-9EA6-DF929625EA0E}">
        <p15:presenceInfo xmlns:p15="http://schemas.microsoft.com/office/powerpoint/2012/main" userId="Amelia Malone" providerId="None"/>
      </p:ext>
    </p:extLst>
  </p:cmAuthor>
  <p:cmAuthor id="10" name="Zumeta Edmonds, Rebecca" initials="ZR" lastIdx="4" clrIdx="9">
    <p:extLst>
      <p:ext uri="{19B8F6BF-5375-455C-9EA6-DF929625EA0E}">
        <p15:presenceInfo xmlns:p15="http://schemas.microsoft.com/office/powerpoint/2012/main" userId="S::rzumetaedmonds@air.org::b2e63e99-418a-4446-86de-a1daf7a89e4a" providerId="AD"/>
      </p:ext>
    </p:extLst>
  </p:cmAuthor>
  <p:cmAuthor id="11" name="Bailey, Tessie" initials="BT [2]" lastIdx="14" clrIdx="10">
    <p:extLst>
      <p:ext uri="{19B8F6BF-5375-455C-9EA6-DF929625EA0E}">
        <p15:presenceInfo xmlns:p15="http://schemas.microsoft.com/office/powerpoint/2012/main" userId="S::tbailey@air.org::8fad8b4d-791e-4caa-89ed-605e4c91cf05" providerId="AD"/>
      </p:ext>
    </p:extLst>
  </p:cmAuthor>
  <p:cmAuthor id="12" name="Gurley, Robin" initials="GR" lastIdx="7" clrIdx="11">
    <p:extLst>
      <p:ext uri="{19B8F6BF-5375-455C-9EA6-DF929625EA0E}">
        <p15:presenceInfo xmlns:p15="http://schemas.microsoft.com/office/powerpoint/2012/main" userId="S::rgurley@air.org::1e1629c6-3adf-442e-9d5f-3e112108a5ac" providerId="AD"/>
      </p:ext>
    </p:extLst>
  </p:cmAuthor>
  <p:cmAuthor id="13" name="Sacco, Donna" initials="SD" lastIdx="2" clrIdx="12">
    <p:extLst>
      <p:ext uri="{19B8F6BF-5375-455C-9EA6-DF929625EA0E}">
        <p15:presenceInfo xmlns:p15="http://schemas.microsoft.com/office/powerpoint/2012/main" userId="S::dsacco@air.org::625d7b60-79d1-4e54-8a86-48fa6fb7a311" providerId="AD"/>
      </p:ext>
    </p:extLst>
  </p:cmAuthor>
  <p:cmAuthor id="14" name="Sacco, Donna" initials="SD [2]" lastIdx="7" clrIdx="13">
    <p:extLst>
      <p:ext uri="{19B8F6BF-5375-455C-9EA6-DF929625EA0E}">
        <p15:presenceInfo xmlns:p15="http://schemas.microsoft.com/office/powerpoint/2012/main" userId="Sacco, Donna" providerId="None"/>
      </p:ext>
    </p:extLst>
  </p:cmAuthor>
  <p:cmAuthor id="15" name="Jill Pentimonti" initials="JP" lastIdx="11" clrIdx="14">
    <p:extLst>
      <p:ext uri="{19B8F6BF-5375-455C-9EA6-DF929625EA0E}">
        <p15:presenceInfo xmlns:p15="http://schemas.microsoft.com/office/powerpoint/2012/main" userId="S-1-5-21-486224272-390164917-1892839861-302387" providerId="AD"/>
      </p:ext>
    </p:extLst>
  </p:cmAuthor>
  <p:cmAuthor id="16" name="Casasanto-Ferro, Julia" initials="CJ" lastIdx="7" clrIdx="15">
    <p:extLst>
      <p:ext uri="{19B8F6BF-5375-455C-9EA6-DF929625EA0E}">
        <p15:presenceInfo xmlns:p15="http://schemas.microsoft.com/office/powerpoint/2012/main" userId="S::jcasasanto-ferro@air.org::4cb62c61-b6d7-4727-9b9a-2253370ebe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FFFF"/>
    <a:srgbClr val="E9D0CD"/>
    <a:srgbClr val="417734"/>
    <a:srgbClr val="788172"/>
    <a:srgbClr val="C25131"/>
    <a:srgbClr val="E49573"/>
    <a:srgbClr val="10719C"/>
    <a:srgbClr val="000000"/>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62B4F4-8D01-4F07-9C44-1987C43E52D6}" v="2" dt="2023-01-23T20:41:51.949"/>
    <p1510:client id="{8169F766-67D0-4653-8C75-5E691BE8BB39}" v="12" dt="2023-01-23T17:37:47.435"/>
    <p1510:client id="{89D83881-05E0-4147-A40D-09684FDE454E}" v="12" vWet="14" dt="2023-01-23T17:30:22.4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946" autoAdjust="0"/>
  </p:normalViewPr>
  <p:slideViewPr>
    <p:cSldViewPr snapToGrid="0">
      <p:cViewPr varScale="1">
        <p:scale>
          <a:sx n="69" d="100"/>
          <a:sy n="69" d="100"/>
        </p:scale>
        <p:origin x="1542" y="60"/>
      </p:cViewPr>
      <p:guideLst>
        <p:guide orient="horz" pos="528"/>
        <p:guide pos="3840"/>
        <p:guide orient="horz" pos="9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Stephanie" userId="41507284-d238-4789-82df-dc9a05d8958c" providerId="ADAL" clId="{EE0B5D85-9D49-49F5-BC3F-FF805A6EFAC2}"/>
    <pc:docChg chg="modSld sldOrd">
      <pc:chgData name="Jackson, Stephanie" userId="41507284-d238-4789-82df-dc9a05d8958c" providerId="ADAL" clId="{EE0B5D85-9D49-49F5-BC3F-FF805A6EFAC2}" dt="2023-01-20T20:04:33.109" v="10"/>
      <pc:docMkLst>
        <pc:docMk/>
      </pc:docMkLst>
      <pc:sldChg chg="modSp mod">
        <pc:chgData name="Jackson, Stephanie" userId="41507284-d238-4789-82df-dc9a05d8958c" providerId="ADAL" clId="{EE0B5D85-9D49-49F5-BC3F-FF805A6EFAC2}" dt="2023-01-20T20:04:23.592" v="8" actId="20577"/>
        <pc:sldMkLst>
          <pc:docMk/>
          <pc:sldMk cId="426213314" sldId="1813"/>
        </pc:sldMkLst>
        <pc:spChg chg="mod">
          <ac:chgData name="Jackson, Stephanie" userId="41507284-d238-4789-82df-dc9a05d8958c" providerId="ADAL" clId="{EE0B5D85-9D49-49F5-BC3F-FF805A6EFAC2}" dt="2023-01-20T20:04:23.592" v="8" actId="20577"/>
          <ac:spMkLst>
            <pc:docMk/>
            <pc:sldMk cId="426213314" sldId="1813"/>
            <ac:spMk id="3" creationId="{ADC8CEB8-5756-56C9-450F-A2A0AED494F9}"/>
          </ac:spMkLst>
        </pc:spChg>
      </pc:sldChg>
      <pc:sldChg chg="ord">
        <pc:chgData name="Jackson, Stephanie" userId="41507284-d238-4789-82df-dc9a05d8958c" providerId="ADAL" clId="{EE0B5D85-9D49-49F5-BC3F-FF805A6EFAC2}" dt="2023-01-20T20:04:33.109" v="10"/>
        <pc:sldMkLst>
          <pc:docMk/>
          <pc:sldMk cId="1198735027" sldId="1814"/>
        </pc:sldMkLst>
      </pc:sldChg>
    </pc:docChg>
  </pc:docChgLst>
  <pc:docChgLst>
    <pc:chgData name="Laible, Elizabeth" userId="cc99524a-59cf-4811-bbbd-4798cc24125f" providerId="ADAL" clId="{8169F766-67D0-4653-8C75-5E691BE8BB39}"/>
    <pc:docChg chg="undo custSel delSld modSld modSection">
      <pc:chgData name="Laible, Elizabeth" userId="cc99524a-59cf-4811-bbbd-4798cc24125f" providerId="ADAL" clId="{8169F766-67D0-4653-8C75-5E691BE8BB39}" dt="2023-01-23T17:37:47.435" v="2822" actId="47"/>
      <pc:docMkLst>
        <pc:docMk/>
      </pc:docMkLst>
      <pc:sldChg chg="modSp mod">
        <pc:chgData name="Laible, Elizabeth" userId="cc99524a-59cf-4811-bbbd-4798cc24125f" providerId="ADAL" clId="{8169F766-67D0-4653-8C75-5E691BE8BB39}" dt="2023-01-20T15:53:47.698" v="2789" actId="962"/>
        <pc:sldMkLst>
          <pc:docMk/>
          <pc:sldMk cId="816987416" sldId="416"/>
        </pc:sldMkLst>
        <pc:picChg chg="mod">
          <ac:chgData name="Laible, Elizabeth" userId="cc99524a-59cf-4811-bbbd-4798cc24125f" providerId="ADAL" clId="{8169F766-67D0-4653-8C75-5E691BE8BB39}" dt="2023-01-20T15:53:47.698" v="2789" actId="962"/>
          <ac:picMkLst>
            <pc:docMk/>
            <pc:sldMk cId="816987416" sldId="416"/>
            <ac:picMk id="3" creationId="{939B82FB-182D-4C33-B049-576796E8DC3E}"/>
          </ac:picMkLst>
        </pc:picChg>
      </pc:sldChg>
      <pc:sldChg chg="modSp mod">
        <pc:chgData name="Laible, Elizabeth" userId="cc99524a-59cf-4811-bbbd-4798cc24125f" providerId="ADAL" clId="{8169F766-67D0-4653-8C75-5E691BE8BB39}" dt="2023-01-20T15:50:13.973" v="1883" actId="962"/>
        <pc:sldMkLst>
          <pc:docMk/>
          <pc:sldMk cId="2672534274" sldId="469"/>
        </pc:sldMkLst>
        <pc:picChg chg="mod">
          <ac:chgData name="Laible, Elizabeth" userId="cc99524a-59cf-4811-bbbd-4798cc24125f" providerId="ADAL" clId="{8169F766-67D0-4653-8C75-5E691BE8BB39}" dt="2023-01-20T15:50:13.973" v="1883" actId="962"/>
          <ac:picMkLst>
            <pc:docMk/>
            <pc:sldMk cId="2672534274" sldId="469"/>
            <ac:picMk id="6" creationId="{23E86087-C8C8-4DA3-87BF-BF209FF3E6DD}"/>
          </ac:picMkLst>
        </pc:picChg>
      </pc:sldChg>
      <pc:sldChg chg="modSp mod">
        <pc:chgData name="Laible, Elizabeth" userId="cc99524a-59cf-4811-bbbd-4798cc24125f" providerId="ADAL" clId="{8169F766-67D0-4653-8C75-5E691BE8BB39}" dt="2023-01-20T15:50:17.116" v="1884" actId="962"/>
        <pc:sldMkLst>
          <pc:docMk/>
          <pc:sldMk cId="3794728812" sldId="470"/>
        </pc:sldMkLst>
        <pc:picChg chg="mod">
          <ac:chgData name="Laible, Elizabeth" userId="cc99524a-59cf-4811-bbbd-4798cc24125f" providerId="ADAL" clId="{8169F766-67D0-4653-8C75-5E691BE8BB39}" dt="2023-01-20T15:50:17.116" v="1884" actId="962"/>
          <ac:picMkLst>
            <pc:docMk/>
            <pc:sldMk cId="3794728812" sldId="470"/>
            <ac:picMk id="6" creationId="{565A0047-AAA0-40A3-93FC-EE1BB71723CC}"/>
          </ac:picMkLst>
        </pc:picChg>
      </pc:sldChg>
      <pc:sldChg chg="modSp mod">
        <pc:chgData name="Laible, Elizabeth" userId="cc99524a-59cf-4811-bbbd-4798cc24125f" providerId="ADAL" clId="{8169F766-67D0-4653-8C75-5E691BE8BB39}" dt="2023-01-20T15:52:36.014" v="2549" actId="962"/>
        <pc:sldMkLst>
          <pc:docMk/>
          <pc:sldMk cId="3359791906" sldId="488"/>
        </pc:sldMkLst>
        <pc:picChg chg="mod">
          <ac:chgData name="Laible, Elizabeth" userId="cc99524a-59cf-4811-bbbd-4798cc24125f" providerId="ADAL" clId="{8169F766-67D0-4653-8C75-5E691BE8BB39}" dt="2023-01-20T15:52:36.014" v="2549" actId="962"/>
          <ac:picMkLst>
            <pc:docMk/>
            <pc:sldMk cId="3359791906" sldId="488"/>
            <ac:picMk id="6" creationId="{30CC680B-B98F-D347-A211-04E484C1F005}"/>
          </ac:picMkLst>
        </pc:picChg>
      </pc:sldChg>
      <pc:sldChg chg="modSp mod">
        <pc:chgData name="Laible, Elizabeth" userId="cc99524a-59cf-4811-bbbd-4798cc24125f" providerId="ADAL" clId="{8169F766-67D0-4653-8C75-5E691BE8BB39}" dt="2023-01-20T15:54:11.482" v="2791" actId="33553"/>
        <pc:sldMkLst>
          <pc:docMk/>
          <pc:sldMk cId="171352347" sldId="519"/>
        </pc:sldMkLst>
        <pc:spChg chg="mod">
          <ac:chgData name="Laible, Elizabeth" userId="cc99524a-59cf-4811-bbbd-4798cc24125f" providerId="ADAL" clId="{8169F766-67D0-4653-8C75-5E691BE8BB39}" dt="2023-01-20T15:54:11.482" v="2791" actId="33553"/>
          <ac:spMkLst>
            <pc:docMk/>
            <pc:sldMk cId="171352347" sldId="519"/>
            <ac:spMk id="3" creationId="{EA0E710B-C443-C549-A156-D32AA7F4EAF4}"/>
          </ac:spMkLst>
        </pc:spChg>
      </pc:sldChg>
      <pc:sldChg chg="delSp mod">
        <pc:chgData name="Laible, Elizabeth" userId="cc99524a-59cf-4811-bbbd-4798cc24125f" providerId="ADAL" clId="{8169F766-67D0-4653-8C75-5E691BE8BB39}" dt="2023-01-20T15:57:28.773" v="2812" actId="478"/>
        <pc:sldMkLst>
          <pc:docMk/>
          <pc:sldMk cId="1728179181" sldId="1628"/>
        </pc:sldMkLst>
        <pc:spChg chg="del">
          <ac:chgData name="Laible, Elizabeth" userId="cc99524a-59cf-4811-bbbd-4798cc24125f" providerId="ADAL" clId="{8169F766-67D0-4653-8C75-5E691BE8BB39}" dt="2023-01-20T15:57:28.773" v="2812" actId="478"/>
          <ac:spMkLst>
            <pc:docMk/>
            <pc:sldMk cId="1728179181" sldId="1628"/>
            <ac:spMk id="3" creationId="{96986A85-B2A9-4708-9E75-D76C069E4A44}"/>
          </ac:spMkLst>
        </pc:spChg>
      </pc:sldChg>
      <pc:sldChg chg="delSp mod">
        <pc:chgData name="Laible, Elizabeth" userId="cc99524a-59cf-4811-bbbd-4798cc24125f" providerId="ADAL" clId="{8169F766-67D0-4653-8C75-5E691BE8BB39}" dt="2023-01-20T15:55:49.049" v="2795" actId="478"/>
        <pc:sldMkLst>
          <pc:docMk/>
          <pc:sldMk cId="765165115" sldId="1702"/>
        </pc:sldMkLst>
        <pc:spChg chg="del">
          <ac:chgData name="Laible, Elizabeth" userId="cc99524a-59cf-4811-bbbd-4798cc24125f" providerId="ADAL" clId="{8169F766-67D0-4653-8C75-5E691BE8BB39}" dt="2023-01-20T15:55:49.049" v="2795" actId="478"/>
          <ac:spMkLst>
            <pc:docMk/>
            <pc:sldMk cId="765165115" sldId="1702"/>
            <ac:spMk id="4" creationId="{148551F2-C971-49D7-9A2A-AAB9C4F32131}"/>
          </ac:spMkLst>
        </pc:spChg>
      </pc:sldChg>
      <pc:sldChg chg="delSp mod">
        <pc:chgData name="Laible, Elizabeth" userId="cc99524a-59cf-4811-bbbd-4798cc24125f" providerId="ADAL" clId="{8169F766-67D0-4653-8C75-5E691BE8BB39}" dt="2023-01-20T15:56:27.106" v="2803" actId="478"/>
        <pc:sldMkLst>
          <pc:docMk/>
          <pc:sldMk cId="3221432356" sldId="1706"/>
        </pc:sldMkLst>
        <pc:spChg chg="del">
          <ac:chgData name="Laible, Elizabeth" userId="cc99524a-59cf-4811-bbbd-4798cc24125f" providerId="ADAL" clId="{8169F766-67D0-4653-8C75-5E691BE8BB39}" dt="2023-01-20T15:56:27.106" v="2803" actId="478"/>
          <ac:spMkLst>
            <pc:docMk/>
            <pc:sldMk cId="3221432356" sldId="1706"/>
            <ac:spMk id="7" creationId="{B001D81E-33CE-4E67-9D0F-0D435CEC1A98}"/>
          </ac:spMkLst>
        </pc:spChg>
      </pc:sldChg>
      <pc:sldChg chg="delSp mod">
        <pc:chgData name="Laible, Elizabeth" userId="cc99524a-59cf-4811-bbbd-4798cc24125f" providerId="ADAL" clId="{8169F766-67D0-4653-8C75-5E691BE8BB39}" dt="2023-01-20T15:56:42.421" v="2804" actId="478"/>
        <pc:sldMkLst>
          <pc:docMk/>
          <pc:sldMk cId="3153889967" sldId="1707"/>
        </pc:sldMkLst>
        <pc:spChg chg="del">
          <ac:chgData name="Laible, Elizabeth" userId="cc99524a-59cf-4811-bbbd-4798cc24125f" providerId="ADAL" clId="{8169F766-67D0-4653-8C75-5E691BE8BB39}" dt="2023-01-20T15:56:42.421" v="2804" actId="478"/>
          <ac:spMkLst>
            <pc:docMk/>
            <pc:sldMk cId="3153889967" sldId="1707"/>
            <ac:spMk id="3" creationId="{72A2B8C9-3381-446D-9A50-DD4CF477B337}"/>
          </ac:spMkLst>
        </pc:spChg>
      </pc:sldChg>
      <pc:sldChg chg="delSp mod">
        <pc:chgData name="Laible, Elizabeth" userId="cc99524a-59cf-4811-bbbd-4798cc24125f" providerId="ADAL" clId="{8169F766-67D0-4653-8C75-5E691BE8BB39}" dt="2023-01-20T15:56:58.294" v="2805" actId="478"/>
        <pc:sldMkLst>
          <pc:docMk/>
          <pc:sldMk cId="1533457570" sldId="1709"/>
        </pc:sldMkLst>
        <pc:spChg chg="del">
          <ac:chgData name="Laible, Elizabeth" userId="cc99524a-59cf-4811-bbbd-4798cc24125f" providerId="ADAL" clId="{8169F766-67D0-4653-8C75-5E691BE8BB39}" dt="2023-01-20T15:56:58.294" v="2805" actId="478"/>
          <ac:spMkLst>
            <pc:docMk/>
            <pc:sldMk cId="1533457570" sldId="1709"/>
            <ac:spMk id="3" creationId="{05D6BB89-1A39-407A-B614-CA353CF9231E}"/>
          </ac:spMkLst>
        </pc:spChg>
      </pc:sldChg>
      <pc:sldChg chg="modSp mod">
        <pc:chgData name="Laible, Elizabeth" userId="cc99524a-59cf-4811-bbbd-4798cc24125f" providerId="ADAL" clId="{8169F766-67D0-4653-8C75-5E691BE8BB39}" dt="2023-01-20T15:55:20.277" v="2793" actId="1036"/>
        <pc:sldMkLst>
          <pc:docMk/>
          <pc:sldMk cId="2179721486" sldId="1737"/>
        </pc:sldMkLst>
        <pc:spChg chg="mod">
          <ac:chgData name="Laible, Elizabeth" userId="cc99524a-59cf-4811-bbbd-4798cc24125f" providerId="ADAL" clId="{8169F766-67D0-4653-8C75-5E691BE8BB39}" dt="2023-01-20T15:55:20.277" v="2793" actId="1036"/>
          <ac:spMkLst>
            <pc:docMk/>
            <pc:sldMk cId="2179721486" sldId="1737"/>
            <ac:spMk id="3" creationId="{00000000-0000-0000-0000-000000000000}"/>
          </ac:spMkLst>
        </pc:spChg>
        <pc:picChg chg="mod">
          <ac:chgData name="Laible, Elizabeth" userId="cc99524a-59cf-4811-bbbd-4798cc24125f" providerId="ADAL" clId="{8169F766-67D0-4653-8C75-5E691BE8BB39}" dt="2023-01-20T15:27:58.320" v="173" actId="962"/>
          <ac:picMkLst>
            <pc:docMk/>
            <pc:sldMk cId="2179721486" sldId="1737"/>
            <ac:picMk id="1026" creationId="{1E2D769D-75CA-77D0-CBFF-9F154EBB3292}"/>
          </ac:picMkLst>
        </pc:picChg>
      </pc:sldChg>
      <pc:sldChg chg="delSp mod">
        <pc:chgData name="Laible, Elizabeth" userId="cc99524a-59cf-4811-bbbd-4798cc24125f" providerId="ADAL" clId="{8169F766-67D0-4653-8C75-5E691BE8BB39}" dt="2023-01-20T15:57:13.724" v="2809" actId="478"/>
        <pc:sldMkLst>
          <pc:docMk/>
          <pc:sldMk cId="3073771447" sldId="1740"/>
        </pc:sldMkLst>
        <pc:spChg chg="del">
          <ac:chgData name="Laible, Elizabeth" userId="cc99524a-59cf-4811-bbbd-4798cc24125f" providerId="ADAL" clId="{8169F766-67D0-4653-8C75-5E691BE8BB39}" dt="2023-01-20T15:57:13.724" v="2809" actId="478"/>
          <ac:spMkLst>
            <pc:docMk/>
            <pc:sldMk cId="3073771447" sldId="1740"/>
            <ac:spMk id="3" creationId="{33602141-23AE-4D83-B289-0B861F54B35D}"/>
          </ac:spMkLst>
        </pc:spChg>
      </pc:sldChg>
      <pc:sldChg chg="modSp mod">
        <pc:chgData name="Laible, Elizabeth" userId="cc99524a-59cf-4811-bbbd-4798cc24125f" providerId="ADAL" clId="{8169F766-67D0-4653-8C75-5E691BE8BB39}" dt="2023-01-20T15:30:08.592" v="518" actId="1076"/>
        <pc:sldMkLst>
          <pc:docMk/>
          <pc:sldMk cId="1287859559" sldId="1742"/>
        </pc:sldMkLst>
        <pc:graphicFrameChg chg="mod">
          <ac:chgData name="Laible, Elizabeth" userId="cc99524a-59cf-4811-bbbd-4798cc24125f" providerId="ADAL" clId="{8169F766-67D0-4653-8C75-5E691BE8BB39}" dt="2023-01-20T15:29:47.104" v="517" actId="962"/>
          <ac:graphicFrameMkLst>
            <pc:docMk/>
            <pc:sldMk cId="1287859559" sldId="1742"/>
            <ac:graphicFrameMk id="7" creationId="{320E6518-9BEC-476B-AB17-E813DFAF3F2A}"/>
          </ac:graphicFrameMkLst>
        </pc:graphicFrameChg>
        <pc:picChg chg="mod">
          <ac:chgData name="Laible, Elizabeth" userId="cc99524a-59cf-4811-bbbd-4798cc24125f" providerId="ADAL" clId="{8169F766-67D0-4653-8C75-5E691BE8BB39}" dt="2023-01-20T15:30:08.592" v="518" actId="1076"/>
          <ac:picMkLst>
            <pc:docMk/>
            <pc:sldMk cId="1287859559" sldId="1742"/>
            <ac:picMk id="13" creationId="{790EF02B-0EE7-3A49-82EF-474B76EFA907}"/>
          </ac:picMkLst>
        </pc:picChg>
      </pc:sldChg>
      <pc:sldChg chg="modSp">
        <pc:chgData name="Laible, Elizabeth" userId="cc99524a-59cf-4811-bbbd-4798cc24125f" providerId="ADAL" clId="{8169F766-67D0-4653-8C75-5E691BE8BB39}" dt="2023-01-20T15:29:26.261" v="471" actId="962"/>
        <pc:sldMkLst>
          <pc:docMk/>
          <pc:sldMk cId="3395846655" sldId="1743"/>
        </pc:sldMkLst>
        <pc:graphicFrameChg chg="mod">
          <ac:chgData name="Laible, Elizabeth" userId="cc99524a-59cf-4811-bbbd-4798cc24125f" providerId="ADAL" clId="{8169F766-67D0-4653-8C75-5E691BE8BB39}" dt="2023-01-20T15:29:26.261" v="471" actId="962"/>
          <ac:graphicFrameMkLst>
            <pc:docMk/>
            <pc:sldMk cId="3395846655" sldId="1743"/>
            <ac:graphicFrameMk id="6" creationId="{06C8F21D-4697-4742-A42A-26BFB2264F60}"/>
          </ac:graphicFrameMkLst>
        </pc:graphicFrameChg>
      </pc:sldChg>
      <pc:sldChg chg="modSp mod">
        <pc:chgData name="Laible, Elizabeth" userId="cc99524a-59cf-4811-bbbd-4798cc24125f" providerId="ADAL" clId="{8169F766-67D0-4653-8C75-5E691BE8BB39}" dt="2023-01-20T15:31:09.961" v="818" actId="962"/>
        <pc:sldMkLst>
          <pc:docMk/>
          <pc:sldMk cId="3494023442" sldId="1759"/>
        </pc:sldMkLst>
        <pc:spChg chg="mod">
          <ac:chgData name="Laible, Elizabeth" userId="cc99524a-59cf-4811-bbbd-4798cc24125f" providerId="ADAL" clId="{8169F766-67D0-4653-8C75-5E691BE8BB39}" dt="2023-01-20T15:31:09.961" v="818" actId="962"/>
          <ac:spMkLst>
            <pc:docMk/>
            <pc:sldMk cId="3494023442" sldId="1759"/>
            <ac:spMk id="8" creationId="{D44A29E5-13E9-0344-8B3A-57DEB2AA153C}"/>
          </ac:spMkLst>
        </pc:spChg>
      </pc:sldChg>
      <pc:sldChg chg="modSp mod">
        <pc:chgData name="Laible, Elizabeth" userId="cc99524a-59cf-4811-bbbd-4798cc24125f" providerId="ADAL" clId="{8169F766-67D0-4653-8C75-5E691BE8BB39}" dt="2023-01-20T15:53:53.935" v="2790" actId="13238"/>
        <pc:sldMkLst>
          <pc:docMk/>
          <pc:sldMk cId="2669946907" sldId="1760"/>
        </pc:sldMkLst>
        <pc:graphicFrameChg chg="modGraphic">
          <ac:chgData name="Laible, Elizabeth" userId="cc99524a-59cf-4811-bbbd-4798cc24125f" providerId="ADAL" clId="{8169F766-67D0-4653-8C75-5E691BE8BB39}" dt="2023-01-20T15:53:53.935" v="2790" actId="13238"/>
          <ac:graphicFrameMkLst>
            <pc:docMk/>
            <pc:sldMk cId="2669946907" sldId="1760"/>
            <ac:graphicFrameMk id="8" creationId="{1C811225-7FDA-2072-F443-119E8664A4B1}"/>
          </ac:graphicFrameMkLst>
        </pc:graphicFrameChg>
      </pc:sldChg>
      <pc:sldChg chg="delSp modSp mod">
        <pc:chgData name="Laible, Elizabeth" userId="cc99524a-59cf-4811-bbbd-4798cc24125f" providerId="ADAL" clId="{8169F766-67D0-4653-8C75-5E691BE8BB39}" dt="2023-01-20T15:56:13.434" v="2798" actId="478"/>
        <pc:sldMkLst>
          <pc:docMk/>
          <pc:sldMk cId="387649446" sldId="1761"/>
        </pc:sldMkLst>
        <pc:spChg chg="del">
          <ac:chgData name="Laible, Elizabeth" userId="cc99524a-59cf-4811-bbbd-4798cc24125f" providerId="ADAL" clId="{8169F766-67D0-4653-8C75-5E691BE8BB39}" dt="2023-01-20T15:56:13.434" v="2798" actId="478"/>
          <ac:spMkLst>
            <pc:docMk/>
            <pc:sldMk cId="387649446" sldId="1761"/>
            <ac:spMk id="4" creationId="{31037657-30AF-B641-B4C6-5604D4728814}"/>
          </ac:spMkLst>
        </pc:spChg>
        <pc:graphicFrameChg chg="mod">
          <ac:chgData name="Laible, Elizabeth" userId="cc99524a-59cf-4811-bbbd-4798cc24125f" providerId="ADAL" clId="{8169F766-67D0-4653-8C75-5E691BE8BB39}" dt="2023-01-20T15:32:55.119" v="1410" actId="962"/>
          <ac:graphicFrameMkLst>
            <pc:docMk/>
            <pc:sldMk cId="387649446" sldId="1761"/>
            <ac:graphicFrameMk id="6" creationId="{37214BAF-1880-5448-A0F4-6B92056035EB}"/>
          </ac:graphicFrameMkLst>
        </pc:graphicFrameChg>
      </pc:sldChg>
      <pc:sldChg chg="delSp mod">
        <pc:chgData name="Laible, Elizabeth" userId="cc99524a-59cf-4811-bbbd-4798cc24125f" providerId="ADAL" clId="{8169F766-67D0-4653-8C75-5E691BE8BB39}" dt="2023-01-20T15:56:06.782" v="2797" actId="478"/>
        <pc:sldMkLst>
          <pc:docMk/>
          <pc:sldMk cId="1716352945" sldId="1762"/>
        </pc:sldMkLst>
        <pc:spChg chg="del">
          <ac:chgData name="Laible, Elizabeth" userId="cc99524a-59cf-4811-bbbd-4798cc24125f" providerId="ADAL" clId="{8169F766-67D0-4653-8C75-5E691BE8BB39}" dt="2023-01-20T15:56:06.782" v="2797" actId="478"/>
          <ac:spMkLst>
            <pc:docMk/>
            <pc:sldMk cId="1716352945" sldId="1762"/>
            <ac:spMk id="4" creationId="{95571665-CC45-1643-9049-6D46A33FD6E4}"/>
          </ac:spMkLst>
        </pc:spChg>
      </pc:sldChg>
      <pc:sldChg chg="modSp mod">
        <pc:chgData name="Laible, Elizabeth" userId="cc99524a-59cf-4811-bbbd-4798cc24125f" providerId="ADAL" clId="{8169F766-67D0-4653-8C75-5E691BE8BB39}" dt="2023-01-20T15:32:31.056" v="1332" actId="962"/>
        <pc:sldMkLst>
          <pc:docMk/>
          <pc:sldMk cId="121867030" sldId="1763"/>
        </pc:sldMkLst>
        <pc:spChg chg="mod">
          <ac:chgData name="Laible, Elizabeth" userId="cc99524a-59cf-4811-bbbd-4798cc24125f" providerId="ADAL" clId="{8169F766-67D0-4653-8C75-5E691BE8BB39}" dt="2023-01-20T15:31:39.263" v="1010" actId="962"/>
          <ac:spMkLst>
            <pc:docMk/>
            <pc:sldMk cId="121867030" sldId="1763"/>
            <ac:spMk id="8" creationId="{024FA5F3-65C7-D44E-B78F-BABF43EA64D3}"/>
          </ac:spMkLst>
        </pc:spChg>
        <pc:spChg chg="mod">
          <ac:chgData name="Laible, Elizabeth" userId="cc99524a-59cf-4811-bbbd-4798cc24125f" providerId="ADAL" clId="{8169F766-67D0-4653-8C75-5E691BE8BB39}" dt="2023-01-20T15:31:53.177" v="1102" actId="962"/>
          <ac:spMkLst>
            <pc:docMk/>
            <pc:sldMk cId="121867030" sldId="1763"/>
            <ac:spMk id="9" creationId="{476FBFA7-6F27-A148-8BF1-8503DAF4AAAB}"/>
          </ac:spMkLst>
        </pc:spChg>
        <pc:spChg chg="mod">
          <ac:chgData name="Laible, Elizabeth" userId="cc99524a-59cf-4811-bbbd-4798cc24125f" providerId="ADAL" clId="{8169F766-67D0-4653-8C75-5E691BE8BB39}" dt="2023-01-20T15:32:31.056" v="1332" actId="962"/>
          <ac:spMkLst>
            <pc:docMk/>
            <pc:sldMk cId="121867030" sldId="1763"/>
            <ac:spMk id="10" creationId="{DD7CBA69-BDDF-1941-BC0B-ACA8DC562DE0}"/>
          </ac:spMkLst>
        </pc:spChg>
      </pc:sldChg>
      <pc:sldChg chg="modSp mod delCm">
        <pc:chgData name="Laible, Elizabeth" userId="cc99524a-59cf-4811-bbbd-4798cc24125f" providerId="ADAL" clId="{8169F766-67D0-4653-8C75-5E691BE8BB39}" dt="2023-01-23T17:30:20.285" v="2813"/>
        <pc:sldMkLst>
          <pc:docMk/>
          <pc:sldMk cId="2620931834" sldId="1769"/>
        </pc:sldMkLst>
        <pc:spChg chg="mod">
          <ac:chgData name="Laible, Elizabeth" userId="cc99524a-59cf-4811-bbbd-4798cc24125f" providerId="ADAL" clId="{8169F766-67D0-4653-8C75-5E691BE8BB39}" dt="2023-01-20T15:33:33.359" v="1584" actId="962"/>
          <ac:spMkLst>
            <pc:docMk/>
            <pc:sldMk cId="2620931834" sldId="1769"/>
            <ac:spMk id="9" creationId="{C96C78D0-CB67-BCB6-CF4D-F3DBD9982257}"/>
          </ac:spMkLst>
        </pc:spChg>
      </pc:sldChg>
      <pc:sldChg chg="modSp mod">
        <pc:chgData name="Laible, Elizabeth" userId="cc99524a-59cf-4811-bbbd-4798cc24125f" providerId="ADAL" clId="{8169F766-67D0-4653-8C75-5E691BE8BB39}" dt="2023-01-20T15:28:59.884" v="419" actId="962"/>
        <pc:sldMkLst>
          <pc:docMk/>
          <pc:sldMk cId="2915504157" sldId="1770"/>
        </pc:sldMkLst>
        <pc:picChg chg="mod">
          <ac:chgData name="Laible, Elizabeth" userId="cc99524a-59cf-4811-bbbd-4798cc24125f" providerId="ADAL" clId="{8169F766-67D0-4653-8C75-5E691BE8BB39}" dt="2023-01-20T15:28:49.840" v="373" actId="962"/>
          <ac:picMkLst>
            <pc:docMk/>
            <pc:sldMk cId="2915504157" sldId="1770"/>
            <ac:picMk id="2" creationId="{6EF1C1DB-77E7-25C0-94E5-5C12F56E7664}"/>
          </ac:picMkLst>
        </pc:picChg>
        <pc:picChg chg="mod">
          <ac:chgData name="Laible, Elizabeth" userId="cc99524a-59cf-4811-bbbd-4798cc24125f" providerId="ADAL" clId="{8169F766-67D0-4653-8C75-5E691BE8BB39}" dt="2023-01-20T15:28:59.884" v="419" actId="962"/>
          <ac:picMkLst>
            <pc:docMk/>
            <pc:sldMk cId="2915504157" sldId="1770"/>
            <ac:picMk id="8" creationId="{2F370573-18E6-E765-ABDF-CCD5FAB4DC8B}"/>
          </ac:picMkLst>
        </pc:picChg>
        <pc:picChg chg="mod">
          <ac:chgData name="Laible, Elizabeth" userId="cc99524a-59cf-4811-bbbd-4798cc24125f" providerId="ADAL" clId="{8169F766-67D0-4653-8C75-5E691BE8BB39}" dt="2023-01-20T15:28:30.498" v="325" actId="962"/>
          <ac:picMkLst>
            <pc:docMk/>
            <pc:sldMk cId="2915504157" sldId="1770"/>
            <ac:picMk id="17" creationId="{4F0E45B3-A016-114E-8B37-05BCBCAD0FE7}"/>
          </ac:picMkLst>
        </pc:picChg>
      </pc:sldChg>
      <pc:sldChg chg="delSp modSp mod">
        <pc:chgData name="Laible, Elizabeth" userId="cc99524a-59cf-4811-bbbd-4798cc24125f" providerId="ADAL" clId="{8169F766-67D0-4653-8C75-5E691BE8BB39}" dt="2023-01-20T15:57:24.210" v="2811" actId="478"/>
        <pc:sldMkLst>
          <pc:docMk/>
          <pc:sldMk cId="2910243997" sldId="1771"/>
        </pc:sldMkLst>
        <pc:spChg chg="del">
          <ac:chgData name="Laible, Elizabeth" userId="cc99524a-59cf-4811-bbbd-4798cc24125f" providerId="ADAL" clId="{8169F766-67D0-4653-8C75-5E691BE8BB39}" dt="2023-01-20T15:57:24.210" v="2811" actId="478"/>
          <ac:spMkLst>
            <pc:docMk/>
            <pc:sldMk cId="2910243997" sldId="1771"/>
            <ac:spMk id="4" creationId="{95571665-CC45-1643-9049-6D46A33FD6E4}"/>
          </ac:spMkLst>
        </pc:spChg>
        <pc:picChg chg="mod">
          <ac:chgData name="Laible, Elizabeth" userId="cc99524a-59cf-4811-bbbd-4798cc24125f" providerId="ADAL" clId="{8169F766-67D0-4653-8C75-5E691BE8BB39}" dt="2023-01-20T15:53:44.004" v="2788" actId="962"/>
          <ac:picMkLst>
            <pc:docMk/>
            <pc:sldMk cId="2910243997" sldId="1771"/>
            <ac:picMk id="8" creationId="{DE31CD0E-B4F0-F542-8075-7C834EC6FA90}"/>
          </ac:picMkLst>
        </pc:picChg>
      </pc:sldChg>
      <pc:sldChg chg="delSp mod">
        <pc:chgData name="Laible, Elizabeth" userId="cc99524a-59cf-4811-bbbd-4798cc24125f" providerId="ADAL" clId="{8169F766-67D0-4653-8C75-5E691BE8BB39}" dt="2023-01-20T15:57:01.898" v="2806" actId="478"/>
        <pc:sldMkLst>
          <pc:docMk/>
          <pc:sldMk cId="2698835314" sldId="1777"/>
        </pc:sldMkLst>
        <pc:spChg chg="del">
          <ac:chgData name="Laible, Elizabeth" userId="cc99524a-59cf-4811-bbbd-4798cc24125f" providerId="ADAL" clId="{8169F766-67D0-4653-8C75-5E691BE8BB39}" dt="2023-01-20T15:57:01.898" v="2806" actId="478"/>
          <ac:spMkLst>
            <pc:docMk/>
            <pc:sldMk cId="2698835314" sldId="1777"/>
            <ac:spMk id="7" creationId="{EADBC6B3-8B11-17D7-6749-BF3B31FC71B3}"/>
          </ac:spMkLst>
        </pc:spChg>
      </pc:sldChg>
      <pc:sldChg chg="delSp mod">
        <pc:chgData name="Laible, Elizabeth" userId="cc99524a-59cf-4811-bbbd-4798cc24125f" providerId="ADAL" clId="{8169F766-67D0-4653-8C75-5E691BE8BB39}" dt="2023-01-20T15:57:16.716" v="2810" actId="478"/>
        <pc:sldMkLst>
          <pc:docMk/>
          <pc:sldMk cId="4139343262" sldId="1781"/>
        </pc:sldMkLst>
        <pc:spChg chg="del">
          <ac:chgData name="Laible, Elizabeth" userId="cc99524a-59cf-4811-bbbd-4798cc24125f" providerId="ADAL" clId="{8169F766-67D0-4653-8C75-5E691BE8BB39}" dt="2023-01-20T15:57:16.716" v="2810" actId="478"/>
          <ac:spMkLst>
            <pc:docMk/>
            <pc:sldMk cId="4139343262" sldId="1781"/>
            <ac:spMk id="6" creationId="{50E57779-6516-609A-EF90-C066E1654E95}"/>
          </ac:spMkLst>
        </pc:spChg>
      </pc:sldChg>
      <pc:sldChg chg="delSp mod">
        <pc:chgData name="Laible, Elizabeth" userId="cc99524a-59cf-4811-bbbd-4798cc24125f" providerId="ADAL" clId="{8169F766-67D0-4653-8C75-5E691BE8BB39}" dt="2023-01-20T15:55:43.887" v="2794" actId="478"/>
        <pc:sldMkLst>
          <pc:docMk/>
          <pc:sldMk cId="2817670405" sldId="1785"/>
        </pc:sldMkLst>
        <pc:spChg chg="del">
          <ac:chgData name="Laible, Elizabeth" userId="cc99524a-59cf-4811-bbbd-4798cc24125f" providerId="ADAL" clId="{8169F766-67D0-4653-8C75-5E691BE8BB39}" dt="2023-01-20T15:55:43.887" v="2794" actId="478"/>
          <ac:spMkLst>
            <pc:docMk/>
            <pc:sldMk cId="2817670405" sldId="1785"/>
            <ac:spMk id="2" creationId="{BF6DD6D9-3EEC-4716-A88F-26A722A3DECF}"/>
          </ac:spMkLst>
        </pc:spChg>
      </pc:sldChg>
      <pc:sldChg chg="modSp mod">
        <pc:chgData name="Laible, Elizabeth" userId="cc99524a-59cf-4811-bbbd-4798cc24125f" providerId="ADAL" clId="{8169F766-67D0-4653-8C75-5E691BE8BB39}" dt="2023-01-20T15:30:40.769" v="692" actId="962"/>
        <pc:sldMkLst>
          <pc:docMk/>
          <pc:sldMk cId="134856065" sldId="1790"/>
        </pc:sldMkLst>
        <pc:spChg chg="mod">
          <ac:chgData name="Laible, Elizabeth" userId="cc99524a-59cf-4811-bbbd-4798cc24125f" providerId="ADAL" clId="{8169F766-67D0-4653-8C75-5E691BE8BB39}" dt="2023-01-20T15:30:40.769" v="692" actId="962"/>
          <ac:spMkLst>
            <pc:docMk/>
            <pc:sldMk cId="134856065" sldId="1790"/>
            <ac:spMk id="4" creationId="{0D803DE7-4D7E-0A7A-958A-B6DD99594C12}"/>
          </ac:spMkLst>
        </pc:spChg>
      </pc:sldChg>
      <pc:sldChg chg="modSp mod">
        <pc:chgData name="Laible, Elizabeth" userId="cc99524a-59cf-4811-bbbd-4798cc24125f" providerId="ADAL" clId="{8169F766-67D0-4653-8C75-5E691BE8BB39}" dt="2023-01-20T15:33:53.547" v="1646" actId="962"/>
        <pc:sldMkLst>
          <pc:docMk/>
          <pc:sldMk cId="2124299292" sldId="1803"/>
        </pc:sldMkLst>
        <pc:spChg chg="mod">
          <ac:chgData name="Laible, Elizabeth" userId="cc99524a-59cf-4811-bbbd-4798cc24125f" providerId="ADAL" clId="{8169F766-67D0-4653-8C75-5E691BE8BB39}" dt="2023-01-20T15:33:53.547" v="1646" actId="962"/>
          <ac:spMkLst>
            <pc:docMk/>
            <pc:sldMk cId="2124299292" sldId="1803"/>
            <ac:spMk id="3" creationId="{74F1D27C-0DBE-1E46-6367-5E21A688D4C8}"/>
          </ac:spMkLst>
        </pc:spChg>
      </pc:sldChg>
      <pc:sldChg chg="modSp mod">
        <pc:chgData name="Laible, Elizabeth" userId="cc99524a-59cf-4811-bbbd-4798cc24125f" providerId="ADAL" clId="{8169F766-67D0-4653-8C75-5E691BE8BB39}" dt="2023-01-20T15:34:13.313" v="1736" actId="962"/>
        <pc:sldMkLst>
          <pc:docMk/>
          <pc:sldMk cId="812950579" sldId="1804"/>
        </pc:sldMkLst>
        <pc:spChg chg="mod">
          <ac:chgData name="Laible, Elizabeth" userId="cc99524a-59cf-4811-bbbd-4798cc24125f" providerId="ADAL" clId="{8169F766-67D0-4653-8C75-5E691BE8BB39}" dt="2023-01-20T15:34:13.313" v="1736" actId="962"/>
          <ac:spMkLst>
            <pc:docMk/>
            <pc:sldMk cId="812950579" sldId="1804"/>
            <ac:spMk id="4" creationId="{9DC7C55B-B4C7-136B-439E-830CBD3FD649}"/>
          </ac:spMkLst>
        </pc:spChg>
      </pc:sldChg>
      <pc:sldChg chg="modSp mod">
        <pc:chgData name="Laible, Elizabeth" userId="cc99524a-59cf-4811-bbbd-4798cc24125f" providerId="ADAL" clId="{8169F766-67D0-4653-8C75-5E691BE8BB39}" dt="2023-01-20T15:50:06.303" v="1882" actId="962"/>
        <pc:sldMkLst>
          <pc:docMk/>
          <pc:sldMk cId="3845647402" sldId="1805"/>
        </pc:sldMkLst>
        <pc:spChg chg="mod">
          <ac:chgData name="Laible, Elizabeth" userId="cc99524a-59cf-4811-bbbd-4798cc24125f" providerId="ADAL" clId="{8169F766-67D0-4653-8C75-5E691BE8BB39}" dt="2023-01-20T15:50:06.303" v="1882" actId="962"/>
          <ac:spMkLst>
            <pc:docMk/>
            <pc:sldMk cId="3845647402" sldId="1805"/>
            <ac:spMk id="6" creationId="{A7467868-682A-E29E-10AA-096050AEEE18}"/>
          </ac:spMkLst>
        </pc:spChg>
      </pc:sldChg>
      <pc:sldChg chg="modSp mod delCm">
        <pc:chgData name="Laible, Elizabeth" userId="cc99524a-59cf-4811-bbbd-4798cc24125f" providerId="ADAL" clId="{8169F766-67D0-4653-8C75-5E691BE8BB39}" dt="2023-01-23T17:32:37.208" v="2815"/>
        <pc:sldMkLst>
          <pc:docMk/>
          <pc:sldMk cId="1881544356" sldId="1807"/>
        </pc:sldMkLst>
        <pc:spChg chg="mod">
          <ac:chgData name="Laible, Elizabeth" userId="cc99524a-59cf-4811-bbbd-4798cc24125f" providerId="ADAL" clId="{8169F766-67D0-4653-8C75-5E691BE8BB39}" dt="2023-01-20T15:51:51.612" v="2374" actId="962"/>
          <ac:spMkLst>
            <pc:docMk/>
            <pc:sldMk cId="1881544356" sldId="1807"/>
            <ac:spMk id="6" creationId="{A7467868-682A-E29E-10AA-096050AEEE18}"/>
          </ac:spMkLst>
        </pc:spChg>
      </pc:sldChg>
      <pc:sldChg chg="modSp mod delCm">
        <pc:chgData name="Laible, Elizabeth" userId="cc99524a-59cf-4811-bbbd-4798cc24125f" providerId="ADAL" clId="{8169F766-67D0-4653-8C75-5E691BE8BB39}" dt="2023-01-23T17:30:53.333" v="2814"/>
        <pc:sldMkLst>
          <pc:docMk/>
          <pc:sldMk cId="3294770661" sldId="1808"/>
        </pc:sldMkLst>
        <pc:spChg chg="mod">
          <ac:chgData name="Laible, Elizabeth" userId="cc99524a-59cf-4811-bbbd-4798cc24125f" providerId="ADAL" clId="{8169F766-67D0-4653-8C75-5E691BE8BB39}" dt="2023-01-20T15:51:25.847" v="2236" actId="962"/>
          <ac:spMkLst>
            <pc:docMk/>
            <pc:sldMk cId="3294770661" sldId="1808"/>
            <ac:spMk id="6" creationId="{A7467868-682A-E29E-10AA-096050AEEE18}"/>
          </ac:spMkLst>
        </pc:spChg>
      </pc:sldChg>
      <pc:sldChg chg="modSp mod delCm">
        <pc:chgData name="Laible, Elizabeth" userId="cc99524a-59cf-4811-bbbd-4798cc24125f" providerId="ADAL" clId="{8169F766-67D0-4653-8C75-5E691BE8BB39}" dt="2023-01-23T17:32:55.892" v="2816"/>
        <pc:sldMkLst>
          <pc:docMk/>
          <pc:sldMk cId="2592241102" sldId="1809"/>
        </pc:sldMkLst>
        <pc:spChg chg="mod">
          <ac:chgData name="Laible, Elizabeth" userId="cc99524a-59cf-4811-bbbd-4798cc24125f" providerId="ADAL" clId="{8169F766-67D0-4653-8C75-5E691BE8BB39}" dt="2023-01-20T15:52:13.550" v="2456" actId="962"/>
          <ac:spMkLst>
            <pc:docMk/>
            <pc:sldMk cId="2592241102" sldId="1809"/>
            <ac:spMk id="6" creationId="{A7467868-682A-E29E-10AA-096050AEEE18}"/>
          </ac:spMkLst>
        </pc:spChg>
        <pc:spChg chg="mod">
          <ac:chgData name="Laible, Elizabeth" userId="cc99524a-59cf-4811-bbbd-4798cc24125f" providerId="ADAL" clId="{8169F766-67D0-4653-8C75-5E691BE8BB39}" dt="2023-01-20T15:52:30.583" v="2548" actId="962"/>
          <ac:spMkLst>
            <pc:docMk/>
            <pc:sldMk cId="2592241102" sldId="1809"/>
            <ac:spMk id="10" creationId="{353F0EA6-4113-15ED-ECAE-D751C5362CD0}"/>
          </ac:spMkLst>
        </pc:spChg>
      </pc:sldChg>
      <pc:sldChg chg="modSp mod delCm">
        <pc:chgData name="Laible, Elizabeth" userId="cc99524a-59cf-4811-bbbd-4798cc24125f" providerId="ADAL" clId="{8169F766-67D0-4653-8C75-5E691BE8BB39}" dt="2023-01-23T17:33:13.673" v="2817"/>
        <pc:sldMkLst>
          <pc:docMk/>
          <pc:sldMk cId="2104736082" sldId="1810"/>
        </pc:sldMkLst>
        <pc:spChg chg="mod">
          <ac:chgData name="Laible, Elizabeth" userId="cc99524a-59cf-4811-bbbd-4798cc24125f" providerId="ADAL" clId="{8169F766-67D0-4653-8C75-5E691BE8BB39}" dt="2023-01-20T15:52:48.493" v="2599" actId="962"/>
          <ac:spMkLst>
            <pc:docMk/>
            <pc:sldMk cId="2104736082" sldId="1810"/>
            <ac:spMk id="6" creationId="{A7467868-682A-E29E-10AA-096050AEEE18}"/>
          </ac:spMkLst>
        </pc:spChg>
        <pc:spChg chg="mod">
          <ac:chgData name="Laible, Elizabeth" userId="cc99524a-59cf-4811-bbbd-4798cc24125f" providerId="ADAL" clId="{8169F766-67D0-4653-8C75-5E691BE8BB39}" dt="2023-01-20T15:53:12.164" v="2733" actId="962"/>
          <ac:spMkLst>
            <pc:docMk/>
            <pc:sldMk cId="2104736082" sldId="1810"/>
            <ac:spMk id="11" creationId="{99174BE9-8C20-28A7-DE3D-40FFD9445B4E}"/>
          </ac:spMkLst>
        </pc:spChg>
      </pc:sldChg>
      <pc:sldChg chg="modSp mod delCm">
        <pc:chgData name="Laible, Elizabeth" userId="cc99524a-59cf-4811-bbbd-4798cc24125f" providerId="ADAL" clId="{8169F766-67D0-4653-8C75-5E691BE8BB39}" dt="2023-01-23T17:33:23.546" v="2818"/>
        <pc:sldMkLst>
          <pc:docMk/>
          <pc:sldMk cId="2906390956" sldId="1811"/>
        </pc:sldMkLst>
        <pc:spChg chg="mod">
          <ac:chgData name="Laible, Elizabeth" userId="cc99524a-59cf-4811-bbbd-4798cc24125f" providerId="ADAL" clId="{8169F766-67D0-4653-8C75-5E691BE8BB39}" dt="2023-01-20T15:53:28.987" v="2787" actId="962"/>
          <ac:spMkLst>
            <pc:docMk/>
            <pc:sldMk cId="2906390956" sldId="1811"/>
            <ac:spMk id="6" creationId="{A7467868-682A-E29E-10AA-096050AEEE18}"/>
          </ac:spMkLst>
        </pc:spChg>
      </pc:sldChg>
      <pc:sldChg chg="addSp delSp modSp mod">
        <pc:chgData name="Laible, Elizabeth" userId="cc99524a-59cf-4811-bbbd-4798cc24125f" providerId="ADAL" clId="{8169F766-67D0-4653-8C75-5E691BE8BB39}" dt="2023-01-20T15:56:19.854" v="2801" actId="478"/>
        <pc:sldMkLst>
          <pc:docMk/>
          <pc:sldMk cId="426213314" sldId="1813"/>
        </pc:sldMkLst>
        <pc:spChg chg="add del">
          <ac:chgData name="Laible, Elizabeth" userId="cc99524a-59cf-4811-bbbd-4798cc24125f" providerId="ADAL" clId="{8169F766-67D0-4653-8C75-5E691BE8BB39}" dt="2023-01-20T15:56:18.121" v="2800" actId="478"/>
          <ac:spMkLst>
            <pc:docMk/>
            <pc:sldMk cId="426213314" sldId="1813"/>
            <ac:spMk id="3" creationId="{ADC8CEB8-5756-56C9-450F-A2A0AED494F9}"/>
          </ac:spMkLst>
        </pc:spChg>
        <pc:spChg chg="add del mod">
          <ac:chgData name="Laible, Elizabeth" userId="cc99524a-59cf-4811-bbbd-4798cc24125f" providerId="ADAL" clId="{8169F766-67D0-4653-8C75-5E691BE8BB39}" dt="2023-01-20T15:56:18.121" v="2800" actId="478"/>
          <ac:spMkLst>
            <pc:docMk/>
            <pc:sldMk cId="426213314" sldId="1813"/>
            <ac:spMk id="4" creationId="{114212C4-3F69-B8F4-B1C6-4EFFD487D392}"/>
          </ac:spMkLst>
        </pc:spChg>
        <pc:spChg chg="del">
          <ac:chgData name="Laible, Elizabeth" userId="cc99524a-59cf-4811-bbbd-4798cc24125f" providerId="ADAL" clId="{8169F766-67D0-4653-8C75-5E691BE8BB39}" dt="2023-01-20T15:56:19.854" v="2801" actId="478"/>
          <ac:spMkLst>
            <pc:docMk/>
            <pc:sldMk cId="426213314" sldId="1813"/>
            <ac:spMk id="11" creationId="{45C3506D-B3B8-2FA2-0C92-C869B9F0AEEC}"/>
          </ac:spMkLst>
        </pc:spChg>
      </pc:sldChg>
      <pc:sldChg chg="delSp modSp mod">
        <pc:chgData name="Laible, Elizabeth" userId="cc99524a-59cf-4811-bbbd-4798cc24125f" providerId="ADAL" clId="{8169F766-67D0-4653-8C75-5E691BE8BB39}" dt="2023-01-20T15:56:22.660" v="2802" actId="478"/>
        <pc:sldMkLst>
          <pc:docMk/>
          <pc:sldMk cId="1198735027" sldId="1814"/>
        </pc:sldMkLst>
        <pc:spChg chg="mod">
          <ac:chgData name="Laible, Elizabeth" userId="cc99524a-59cf-4811-bbbd-4798cc24125f" providerId="ADAL" clId="{8169F766-67D0-4653-8C75-5E691BE8BB39}" dt="2023-01-20T15:33:10.681" v="1492" actId="962"/>
          <ac:spMkLst>
            <pc:docMk/>
            <pc:sldMk cId="1198735027" sldId="1814"/>
            <ac:spMk id="2" creationId="{1F8C3FC5-58D8-B21B-DF7E-52A5B980C34B}"/>
          </ac:spMkLst>
        </pc:spChg>
        <pc:spChg chg="del">
          <ac:chgData name="Laible, Elizabeth" userId="cc99524a-59cf-4811-bbbd-4798cc24125f" providerId="ADAL" clId="{8169F766-67D0-4653-8C75-5E691BE8BB39}" dt="2023-01-20T15:56:22.660" v="2802" actId="478"/>
          <ac:spMkLst>
            <pc:docMk/>
            <pc:sldMk cId="1198735027" sldId="1814"/>
            <ac:spMk id="11" creationId="{45C3506D-B3B8-2FA2-0C92-C869B9F0AEEC}"/>
          </ac:spMkLst>
        </pc:spChg>
      </pc:sldChg>
      <pc:sldChg chg="delSp mod">
        <pc:chgData name="Laible, Elizabeth" userId="cc99524a-59cf-4811-bbbd-4798cc24125f" providerId="ADAL" clId="{8169F766-67D0-4653-8C75-5E691BE8BB39}" dt="2023-01-20T15:57:10.757" v="2808" actId="478"/>
        <pc:sldMkLst>
          <pc:docMk/>
          <pc:sldMk cId="2998165045" sldId="1815"/>
        </pc:sldMkLst>
        <pc:spChg chg="del">
          <ac:chgData name="Laible, Elizabeth" userId="cc99524a-59cf-4811-bbbd-4798cc24125f" providerId="ADAL" clId="{8169F766-67D0-4653-8C75-5E691BE8BB39}" dt="2023-01-20T15:57:10.757" v="2808" actId="478"/>
          <ac:spMkLst>
            <pc:docMk/>
            <pc:sldMk cId="2998165045" sldId="1815"/>
            <ac:spMk id="3" creationId="{43EFFE05-183C-299E-C84F-505CCD0E9636}"/>
          </ac:spMkLst>
        </pc:spChg>
      </pc:sldChg>
      <pc:sldChg chg="delSp mod">
        <pc:chgData name="Laible, Elizabeth" userId="cc99524a-59cf-4811-bbbd-4798cc24125f" providerId="ADAL" clId="{8169F766-67D0-4653-8C75-5E691BE8BB39}" dt="2023-01-20T15:56:01.750" v="2796" actId="478"/>
        <pc:sldMkLst>
          <pc:docMk/>
          <pc:sldMk cId="87839828" sldId="1817"/>
        </pc:sldMkLst>
        <pc:spChg chg="del">
          <ac:chgData name="Laible, Elizabeth" userId="cc99524a-59cf-4811-bbbd-4798cc24125f" providerId="ADAL" clId="{8169F766-67D0-4653-8C75-5E691BE8BB39}" dt="2023-01-20T15:56:01.750" v="2796" actId="478"/>
          <ac:spMkLst>
            <pc:docMk/>
            <pc:sldMk cId="87839828" sldId="1817"/>
            <ac:spMk id="7" creationId="{0F4D6FBD-F37B-6C63-147A-09157D52B41C}"/>
          </ac:spMkLst>
        </pc:spChg>
      </pc:sldChg>
      <pc:sldChg chg="modSp mod">
        <pc:chgData name="Laible, Elizabeth" userId="cc99524a-59cf-4811-bbbd-4798cc24125f" providerId="ADAL" clId="{8169F766-67D0-4653-8C75-5E691BE8BB39}" dt="2023-01-20T15:27:36.841" v="77" actId="962"/>
        <pc:sldMkLst>
          <pc:docMk/>
          <pc:sldMk cId="1163721538" sldId="1823"/>
        </pc:sldMkLst>
        <pc:picChg chg="mod">
          <ac:chgData name="Laible, Elizabeth" userId="cc99524a-59cf-4811-bbbd-4798cc24125f" providerId="ADAL" clId="{8169F766-67D0-4653-8C75-5E691BE8BB39}" dt="2023-01-20T15:27:36.841" v="77" actId="962"/>
          <ac:picMkLst>
            <pc:docMk/>
            <pc:sldMk cId="1163721538" sldId="1823"/>
            <ac:picMk id="60" creationId="{73EA9E01-8DD4-4EBF-A5E1-CF5122EF1DD6}"/>
          </ac:picMkLst>
        </pc:picChg>
      </pc:sldChg>
      <pc:sldChg chg="modSp mod">
        <pc:chgData name="Laible, Elizabeth" userId="cc99524a-59cf-4811-bbbd-4798cc24125f" providerId="ADAL" clId="{8169F766-67D0-4653-8C75-5E691BE8BB39}" dt="2023-01-20T15:28:14.103" v="277" actId="962"/>
        <pc:sldMkLst>
          <pc:docMk/>
          <pc:sldMk cId="124796641" sldId="1824"/>
        </pc:sldMkLst>
        <pc:picChg chg="mod">
          <ac:chgData name="Laible, Elizabeth" userId="cc99524a-59cf-4811-bbbd-4798cc24125f" providerId="ADAL" clId="{8169F766-67D0-4653-8C75-5E691BE8BB39}" dt="2023-01-20T15:28:14.103" v="277" actId="962"/>
          <ac:picMkLst>
            <pc:docMk/>
            <pc:sldMk cId="124796641" sldId="1824"/>
            <ac:picMk id="60" creationId="{73EA9E01-8DD4-4EBF-A5E1-CF5122EF1DD6}"/>
          </ac:picMkLst>
        </pc:picChg>
      </pc:sldChg>
      <pc:sldChg chg="delCm">
        <pc:chgData name="Laible, Elizabeth" userId="cc99524a-59cf-4811-bbbd-4798cc24125f" providerId="ADAL" clId="{8169F766-67D0-4653-8C75-5E691BE8BB39}" dt="2023-01-23T17:33:29.356" v="2819"/>
        <pc:sldMkLst>
          <pc:docMk/>
          <pc:sldMk cId="1807105096" sldId="1826"/>
        </pc:sldMkLst>
      </pc:sldChg>
      <pc:sldChg chg="delSp mod">
        <pc:chgData name="Laible, Elizabeth" userId="cc99524a-59cf-4811-bbbd-4798cc24125f" providerId="ADAL" clId="{8169F766-67D0-4653-8C75-5E691BE8BB39}" dt="2023-01-20T15:57:07.617" v="2807" actId="478"/>
        <pc:sldMkLst>
          <pc:docMk/>
          <pc:sldMk cId="1237726987" sldId="1827"/>
        </pc:sldMkLst>
        <pc:spChg chg="del">
          <ac:chgData name="Laible, Elizabeth" userId="cc99524a-59cf-4811-bbbd-4798cc24125f" providerId="ADAL" clId="{8169F766-67D0-4653-8C75-5E691BE8BB39}" dt="2023-01-20T15:57:07.617" v="2807" actId="478"/>
          <ac:spMkLst>
            <pc:docMk/>
            <pc:sldMk cId="1237726987" sldId="1827"/>
            <ac:spMk id="9" creationId="{ECB83AEF-9D4B-407F-87D1-252DBC078D99}"/>
          </ac:spMkLst>
        </pc:spChg>
      </pc:sldChg>
      <pc:sldChg chg="delCm modCm">
        <pc:chgData name="Laible, Elizabeth" userId="cc99524a-59cf-4811-bbbd-4798cc24125f" providerId="ADAL" clId="{8169F766-67D0-4653-8C75-5E691BE8BB39}" dt="2023-01-23T17:34:08.617" v="2821"/>
        <pc:sldMkLst>
          <pc:docMk/>
          <pc:sldMk cId="2228760988" sldId="1829"/>
        </pc:sldMkLst>
      </pc:sldChg>
      <pc:sldChg chg="del">
        <pc:chgData name="Laible, Elizabeth" userId="cc99524a-59cf-4811-bbbd-4798cc24125f" providerId="ADAL" clId="{8169F766-67D0-4653-8C75-5E691BE8BB39}" dt="2023-01-23T17:37:47.435" v="2822" actId="47"/>
        <pc:sldMkLst>
          <pc:docMk/>
          <pc:sldMk cId="1040291534" sldId="1830"/>
        </pc:sldMkLst>
      </pc:sldChg>
    </pc:docChg>
  </pc:docChgLst>
  <pc:docChgLst>
    <pc:chgData name="Kincaid, Aleksis" userId="0538e875-8245-4123-bd38-66211df8bd91" providerId="ADAL" clId="{89D83881-05E0-4147-A40D-09684FDE454E}"/>
    <pc:docChg chg="addSld delSld modSld modSection">
      <pc:chgData name="Kincaid, Aleksis" userId="0538e875-8245-4123-bd38-66211df8bd91" providerId="ADAL" clId="{89D83881-05E0-4147-A40D-09684FDE454E}" dt="2023-01-23T16:19:36.128" v="145"/>
      <pc:docMkLst>
        <pc:docMk/>
      </pc:docMkLst>
      <pc:sldChg chg="modCm">
        <pc:chgData name="Kincaid, Aleksis" userId="0538e875-8245-4123-bd38-66211df8bd91" providerId="ADAL" clId="{89D83881-05E0-4147-A40D-09684FDE454E}" dt="2023-01-23T16:18:54.624" v="144"/>
        <pc:sldMkLst>
          <pc:docMk/>
          <pc:sldMk cId="1392055592" sldId="1708"/>
        </pc:sldMkLst>
      </pc:sldChg>
      <pc:sldChg chg="addSp modSp mod modCm">
        <pc:chgData name="Kincaid, Aleksis" userId="0538e875-8245-4123-bd38-66211df8bd91" providerId="ADAL" clId="{89D83881-05E0-4147-A40D-09684FDE454E}" dt="2023-01-23T16:04:33.560" v="68" actId="20577"/>
        <pc:sldMkLst>
          <pc:docMk/>
          <pc:sldMk cId="2620931834" sldId="1769"/>
        </pc:sldMkLst>
        <pc:spChg chg="mod">
          <ac:chgData name="Kincaid, Aleksis" userId="0538e875-8245-4123-bd38-66211df8bd91" providerId="ADAL" clId="{89D83881-05E0-4147-A40D-09684FDE454E}" dt="2023-01-23T16:04:33.560" v="68" actId="20577"/>
          <ac:spMkLst>
            <pc:docMk/>
            <pc:sldMk cId="2620931834" sldId="1769"/>
            <ac:spMk id="2" creationId="{3A0DE8F7-9205-7142-94EE-5516D42ABC83}"/>
          </ac:spMkLst>
        </pc:spChg>
        <pc:spChg chg="add mod">
          <ac:chgData name="Kincaid, Aleksis" userId="0538e875-8245-4123-bd38-66211df8bd91" providerId="ADAL" clId="{89D83881-05E0-4147-A40D-09684FDE454E}" dt="2023-01-23T16:03:59.839" v="54" actId="20577"/>
          <ac:spMkLst>
            <pc:docMk/>
            <pc:sldMk cId="2620931834" sldId="1769"/>
            <ac:spMk id="6" creationId="{5A021D02-63AD-4A80-B4AC-909B00524343}"/>
          </ac:spMkLst>
        </pc:spChg>
      </pc:sldChg>
      <pc:sldChg chg="addSp modSp">
        <pc:chgData name="Kincaid, Aleksis" userId="0538e875-8245-4123-bd38-66211df8bd91" providerId="ADAL" clId="{89D83881-05E0-4147-A40D-09684FDE454E}" dt="2023-01-23T16:04:06.110" v="55"/>
        <pc:sldMkLst>
          <pc:docMk/>
          <pc:sldMk cId="2124299292" sldId="1803"/>
        </pc:sldMkLst>
        <pc:spChg chg="add mod">
          <ac:chgData name="Kincaid, Aleksis" userId="0538e875-8245-4123-bd38-66211df8bd91" providerId="ADAL" clId="{89D83881-05E0-4147-A40D-09684FDE454E}" dt="2023-01-23T16:04:06.110" v="55"/>
          <ac:spMkLst>
            <pc:docMk/>
            <pc:sldMk cId="2124299292" sldId="1803"/>
            <ac:spMk id="6" creationId="{A3B57C95-ACDF-48FB-A80E-4307DE29D3B3}"/>
          </ac:spMkLst>
        </pc:spChg>
      </pc:sldChg>
      <pc:sldChg chg="addSp modSp">
        <pc:chgData name="Kincaid, Aleksis" userId="0538e875-8245-4123-bd38-66211df8bd91" providerId="ADAL" clId="{89D83881-05E0-4147-A40D-09684FDE454E}" dt="2023-01-23T16:04:17.398" v="56"/>
        <pc:sldMkLst>
          <pc:docMk/>
          <pc:sldMk cId="812950579" sldId="1804"/>
        </pc:sldMkLst>
        <pc:spChg chg="add mod">
          <ac:chgData name="Kincaid, Aleksis" userId="0538e875-8245-4123-bd38-66211df8bd91" providerId="ADAL" clId="{89D83881-05E0-4147-A40D-09684FDE454E}" dt="2023-01-23T16:04:17.398" v="56"/>
          <ac:spMkLst>
            <pc:docMk/>
            <pc:sldMk cId="812950579" sldId="1804"/>
            <ac:spMk id="6" creationId="{4ED042EB-05C4-4CAA-9222-B2BAF7321EDF}"/>
          </ac:spMkLst>
        </pc:spChg>
      </pc:sldChg>
      <pc:sldChg chg="addSp modSp">
        <pc:chgData name="Kincaid, Aleksis" userId="0538e875-8245-4123-bd38-66211df8bd91" providerId="ADAL" clId="{89D83881-05E0-4147-A40D-09684FDE454E}" dt="2023-01-23T16:04:42.305" v="69"/>
        <pc:sldMkLst>
          <pc:docMk/>
          <pc:sldMk cId="3845647402" sldId="1805"/>
        </pc:sldMkLst>
        <pc:spChg chg="add mod">
          <ac:chgData name="Kincaid, Aleksis" userId="0538e875-8245-4123-bd38-66211df8bd91" providerId="ADAL" clId="{89D83881-05E0-4147-A40D-09684FDE454E}" dt="2023-01-23T16:04:42.305" v="69"/>
          <ac:spMkLst>
            <pc:docMk/>
            <pc:sldMk cId="3845647402" sldId="1805"/>
            <ac:spMk id="7" creationId="{B3CF0017-8C6F-4D44-86FD-7DC4C1716C3C}"/>
          </ac:spMkLst>
        </pc:spChg>
      </pc:sldChg>
      <pc:sldChg chg="addSp modSp modCm">
        <pc:chgData name="Kincaid, Aleksis" userId="0538e875-8245-4123-bd38-66211df8bd91" providerId="ADAL" clId="{89D83881-05E0-4147-A40D-09684FDE454E}" dt="2023-01-23T16:05:33.135" v="75"/>
        <pc:sldMkLst>
          <pc:docMk/>
          <pc:sldMk cId="1881544356" sldId="1807"/>
        </pc:sldMkLst>
        <pc:spChg chg="add mod">
          <ac:chgData name="Kincaid, Aleksis" userId="0538e875-8245-4123-bd38-66211df8bd91" providerId="ADAL" clId="{89D83881-05E0-4147-A40D-09684FDE454E}" dt="2023-01-23T16:05:10.017" v="72"/>
          <ac:spMkLst>
            <pc:docMk/>
            <pc:sldMk cId="1881544356" sldId="1807"/>
            <ac:spMk id="7" creationId="{5BCE7361-44C5-4545-B060-5C6B61A8B44F}"/>
          </ac:spMkLst>
        </pc:spChg>
      </pc:sldChg>
      <pc:sldChg chg="addSp modSp mod modCm">
        <pc:chgData name="Kincaid, Aleksis" userId="0538e875-8245-4123-bd38-66211df8bd91" providerId="ADAL" clId="{89D83881-05E0-4147-A40D-09684FDE454E}" dt="2023-01-23T16:05:37.887" v="76"/>
        <pc:sldMkLst>
          <pc:docMk/>
          <pc:sldMk cId="3294770661" sldId="1808"/>
        </pc:sldMkLst>
        <pc:spChg chg="add mod">
          <ac:chgData name="Kincaid, Aleksis" userId="0538e875-8245-4123-bd38-66211df8bd91" providerId="ADAL" clId="{89D83881-05E0-4147-A40D-09684FDE454E}" dt="2023-01-23T16:05:04.287" v="71" actId="1076"/>
          <ac:spMkLst>
            <pc:docMk/>
            <pc:sldMk cId="3294770661" sldId="1808"/>
            <ac:spMk id="7" creationId="{A30D60C4-AEAB-4985-9B45-E7DF2C560510}"/>
          </ac:spMkLst>
        </pc:spChg>
      </pc:sldChg>
      <pc:sldChg chg="addSp modSp modCm">
        <pc:chgData name="Kincaid, Aleksis" userId="0538e875-8245-4123-bd38-66211df8bd91" providerId="ADAL" clId="{89D83881-05E0-4147-A40D-09684FDE454E}" dt="2023-01-23T16:05:29.634" v="74"/>
        <pc:sldMkLst>
          <pc:docMk/>
          <pc:sldMk cId="2592241102" sldId="1809"/>
        </pc:sldMkLst>
        <pc:spChg chg="add mod">
          <ac:chgData name="Kincaid, Aleksis" userId="0538e875-8245-4123-bd38-66211df8bd91" providerId="ADAL" clId="{89D83881-05E0-4147-A40D-09684FDE454E}" dt="2023-01-23T16:05:18.216" v="73"/>
          <ac:spMkLst>
            <pc:docMk/>
            <pc:sldMk cId="2592241102" sldId="1809"/>
            <ac:spMk id="11" creationId="{6A1E5B9E-F2C0-4AD5-83C6-A04B8E22B89D}"/>
          </ac:spMkLst>
        </pc:spChg>
      </pc:sldChg>
      <pc:sldChg chg="addSp modSp mod modCm">
        <pc:chgData name="Kincaid, Aleksis" userId="0538e875-8245-4123-bd38-66211df8bd91" providerId="ADAL" clId="{89D83881-05E0-4147-A40D-09684FDE454E}" dt="2023-01-23T16:06:13.615" v="79"/>
        <pc:sldMkLst>
          <pc:docMk/>
          <pc:sldMk cId="2104736082" sldId="1810"/>
        </pc:sldMkLst>
        <pc:spChg chg="add mod">
          <ac:chgData name="Kincaid, Aleksis" userId="0538e875-8245-4123-bd38-66211df8bd91" providerId="ADAL" clId="{89D83881-05E0-4147-A40D-09684FDE454E}" dt="2023-01-23T16:06:05.608" v="78" actId="1076"/>
          <ac:spMkLst>
            <pc:docMk/>
            <pc:sldMk cId="2104736082" sldId="1810"/>
            <ac:spMk id="8" creationId="{EB468A78-D062-49F2-9ABC-C87DA44A6025}"/>
          </ac:spMkLst>
        </pc:spChg>
      </pc:sldChg>
      <pc:sldChg chg="addSp modSp modCm">
        <pc:chgData name="Kincaid, Aleksis" userId="0538e875-8245-4123-bd38-66211df8bd91" providerId="ADAL" clId="{89D83881-05E0-4147-A40D-09684FDE454E}" dt="2023-01-23T16:19:36.128" v="145"/>
        <pc:sldMkLst>
          <pc:docMk/>
          <pc:sldMk cId="2906390956" sldId="1811"/>
        </pc:sldMkLst>
        <pc:spChg chg="add mod">
          <ac:chgData name="Kincaid, Aleksis" userId="0538e875-8245-4123-bd38-66211df8bd91" providerId="ADAL" clId="{89D83881-05E0-4147-A40D-09684FDE454E}" dt="2023-01-23T16:06:22.067" v="80"/>
          <ac:spMkLst>
            <pc:docMk/>
            <pc:sldMk cId="2906390956" sldId="1811"/>
            <ac:spMk id="8" creationId="{6CEC69A2-4B41-409F-B12D-E2182E6D7674}"/>
          </ac:spMkLst>
        </pc:spChg>
      </pc:sldChg>
      <pc:sldChg chg="addSp modSp mod modCm">
        <pc:chgData name="Kincaid, Aleksis" userId="0538e875-8245-4123-bd38-66211df8bd91" providerId="ADAL" clId="{89D83881-05E0-4147-A40D-09684FDE454E}" dt="2023-01-23T16:08:28.296" v="143"/>
        <pc:sldMkLst>
          <pc:docMk/>
          <pc:sldMk cId="1807105096" sldId="1826"/>
        </pc:sldMkLst>
        <pc:spChg chg="add mod">
          <ac:chgData name="Kincaid, Aleksis" userId="0538e875-8245-4123-bd38-66211df8bd91" providerId="ADAL" clId="{89D83881-05E0-4147-A40D-09684FDE454E}" dt="2023-01-23T16:08:20.359" v="142" actId="1076"/>
          <ac:spMkLst>
            <pc:docMk/>
            <pc:sldMk cId="1807105096" sldId="1826"/>
            <ac:spMk id="6" creationId="{52EE675B-2B66-4F30-A79D-7B4B147DAB78}"/>
          </ac:spMkLst>
        </pc:spChg>
      </pc:sldChg>
      <pc:sldChg chg="modSp new mod">
        <pc:chgData name="Kincaid, Aleksis" userId="0538e875-8245-4123-bd38-66211df8bd91" providerId="ADAL" clId="{89D83881-05E0-4147-A40D-09684FDE454E}" dt="2023-01-23T16:08:11.807" v="140" actId="14100"/>
        <pc:sldMkLst>
          <pc:docMk/>
          <pc:sldMk cId="1040291534" sldId="1830"/>
        </pc:sldMkLst>
        <pc:spChg chg="mod">
          <ac:chgData name="Kincaid, Aleksis" userId="0538e875-8245-4123-bd38-66211df8bd91" providerId="ADAL" clId="{89D83881-05E0-4147-A40D-09684FDE454E}" dt="2023-01-23T16:08:11.807" v="140" actId="14100"/>
          <ac:spMkLst>
            <pc:docMk/>
            <pc:sldMk cId="1040291534" sldId="1830"/>
            <ac:spMk id="5" creationId="{F5CE80F5-BF07-4A9A-A9DC-E1B048717522}"/>
          </ac:spMkLst>
        </pc:spChg>
      </pc:sldChg>
      <pc:sldChg chg="new del">
        <pc:chgData name="Kincaid, Aleksis" userId="0538e875-8245-4123-bd38-66211df8bd91" providerId="ADAL" clId="{89D83881-05E0-4147-A40D-09684FDE454E}" dt="2023-01-23T16:03:45.858" v="52" actId="47"/>
        <pc:sldMkLst>
          <pc:docMk/>
          <pc:sldMk cId="2291220719" sldId="1830"/>
        </pc:sldMkLst>
      </pc:sldChg>
    </pc:docChg>
  </pc:docChgLst>
  <pc:docChgLst>
    <pc:chgData name="Laible, Elizabeth" userId="cc99524a-59cf-4811-bbbd-4798cc24125f" providerId="ADAL" clId="{6F62B4F4-8D01-4F07-9C44-1987C43E52D6}"/>
    <pc:docChg chg="delSld modSld sldOrd modSection">
      <pc:chgData name="Laible, Elizabeth" userId="cc99524a-59cf-4811-bbbd-4798cc24125f" providerId="ADAL" clId="{6F62B4F4-8D01-4F07-9C44-1987C43E52D6}" dt="2023-01-23T20:42:22.525" v="1928"/>
      <pc:docMkLst>
        <pc:docMk/>
      </pc:docMkLst>
      <pc:sldChg chg="modSp mod modNotesTx">
        <pc:chgData name="Laible, Elizabeth" userId="cc99524a-59cf-4811-bbbd-4798cc24125f" providerId="ADAL" clId="{6F62B4F4-8D01-4F07-9C44-1987C43E52D6}" dt="2023-01-23T18:14:18.781" v="63" actId="962"/>
        <pc:sldMkLst>
          <pc:docMk/>
          <pc:sldMk cId="1225334817" sldId="414"/>
        </pc:sldMkLst>
        <pc:picChg chg="mod">
          <ac:chgData name="Laible, Elizabeth" userId="cc99524a-59cf-4811-bbbd-4798cc24125f" providerId="ADAL" clId="{6F62B4F4-8D01-4F07-9C44-1987C43E52D6}" dt="2023-01-23T18:14:18.781" v="63" actId="962"/>
          <ac:picMkLst>
            <pc:docMk/>
            <pc:sldMk cId="1225334817" sldId="414"/>
            <ac:picMk id="7" creationId="{F80468F3-AA36-479C-B516-A1803D3870C2}"/>
          </ac:picMkLst>
        </pc:picChg>
      </pc:sldChg>
      <pc:sldChg chg="modNotesTx">
        <pc:chgData name="Laible, Elizabeth" userId="cc99524a-59cf-4811-bbbd-4798cc24125f" providerId="ADAL" clId="{6F62B4F4-8D01-4F07-9C44-1987C43E52D6}" dt="2023-01-23T17:59:36.176" v="25" actId="20577"/>
        <pc:sldMkLst>
          <pc:docMk/>
          <pc:sldMk cId="816987416" sldId="416"/>
        </pc:sldMkLst>
      </pc:sldChg>
      <pc:sldChg chg="modSp mod modNotesTx">
        <pc:chgData name="Laible, Elizabeth" userId="cc99524a-59cf-4811-bbbd-4798cc24125f" providerId="ADAL" clId="{6F62B4F4-8D01-4F07-9C44-1987C43E52D6}" dt="2023-01-23T18:21:10.308" v="1898" actId="962"/>
        <pc:sldMkLst>
          <pc:docMk/>
          <pc:sldMk cId="2008215643" sldId="417"/>
        </pc:sldMkLst>
        <pc:spChg chg="ord">
          <ac:chgData name="Laible, Elizabeth" userId="cc99524a-59cf-4811-bbbd-4798cc24125f" providerId="ADAL" clId="{6F62B4F4-8D01-4F07-9C44-1987C43E52D6}" dt="2023-01-23T18:10:54.262" v="39" actId="13244"/>
          <ac:spMkLst>
            <pc:docMk/>
            <pc:sldMk cId="2008215643" sldId="417"/>
            <ac:spMk id="4" creationId="{00000000-0000-0000-0000-000000000000}"/>
          </ac:spMkLst>
        </pc:spChg>
        <pc:picChg chg="mod">
          <ac:chgData name="Laible, Elizabeth" userId="cc99524a-59cf-4811-bbbd-4798cc24125f" providerId="ADAL" clId="{6F62B4F4-8D01-4F07-9C44-1987C43E52D6}" dt="2023-01-23T18:21:10.308" v="1898" actId="962"/>
          <ac:picMkLst>
            <pc:docMk/>
            <pc:sldMk cId="2008215643" sldId="417"/>
            <ac:picMk id="8" creationId="{EB197B81-3414-444A-82B4-4435E52B6ED4}"/>
          </ac:picMkLst>
        </pc:picChg>
      </pc:sldChg>
      <pc:sldChg chg="modNotesTx">
        <pc:chgData name="Laible, Elizabeth" userId="cc99524a-59cf-4811-bbbd-4798cc24125f" providerId="ADAL" clId="{6F62B4F4-8D01-4F07-9C44-1987C43E52D6}" dt="2023-01-23T17:58:40.128" v="14" actId="20577"/>
        <pc:sldMkLst>
          <pc:docMk/>
          <pc:sldMk cId="2672534274" sldId="469"/>
        </pc:sldMkLst>
      </pc:sldChg>
      <pc:sldChg chg="modNotesTx">
        <pc:chgData name="Laible, Elizabeth" userId="cc99524a-59cf-4811-bbbd-4798cc24125f" providerId="ADAL" clId="{6F62B4F4-8D01-4F07-9C44-1987C43E52D6}" dt="2023-01-23T17:58:43.669" v="15" actId="20577"/>
        <pc:sldMkLst>
          <pc:docMk/>
          <pc:sldMk cId="3794728812" sldId="470"/>
        </pc:sldMkLst>
      </pc:sldChg>
      <pc:sldChg chg="modSp mod modNotesTx">
        <pc:chgData name="Laible, Elizabeth" userId="cc99524a-59cf-4811-bbbd-4798cc24125f" providerId="ADAL" clId="{6F62B4F4-8D01-4F07-9C44-1987C43E52D6}" dt="2023-01-23T18:21:26.918" v="1900" actId="962"/>
        <pc:sldMkLst>
          <pc:docMk/>
          <pc:sldMk cId="3567945248" sldId="478"/>
        </pc:sldMkLst>
        <pc:spChg chg="ord">
          <ac:chgData name="Laible, Elizabeth" userId="cc99524a-59cf-4811-bbbd-4798cc24125f" providerId="ADAL" clId="{6F62B4F4-8D01-4F07-9C44-1987C43E52D6}" dt="2023-01-23T18:11:53.200" v="46" actId="13244"/>
          <ac:spMkLst>
            <pc:docMk/>
            <pc:sldMk cId="3567945248" sldId="478"/>
            <ac:spMk id="4" creationId="{00000000-0000-0000-0000-000000000000}"/>
          </ac:spMkLst>
        </pc:spChg>
        <pc:picChg chg="mod">
          <ac:chgData name="Laible, Elizabeth" userId="cc99524a-59cf-4811-bbbd-4798cc24125f" providerId="ADAL" clId="{6F62B4F4-8D01-4F07-9C44-1987C43E52D6}" dt="2023-01-23T18:21:26.918" v="1900" actId="962"/>
          <ac:picMkLst>
            <pc:docMk/>
            <pc:sldMk cId="3567945248" sldId="478"/>
            <ac:picMk id="6" creationId="{D8E4C54C-118C-194E-8A93-2E466A7DFBC9}"/>
          </ac:picMkLst>
        </pc:picChg>
      </pc:sldChg>
      <pc:sldChg chg="modSp mod modNotesTx">
        <pc:chgData name="Laible, Elizabeth" userId="cc99524a-59cf-4811-bbbd-4798cc24125f" providerId="ADAL" clId="{6F62B4F4-8D01-4F07-9C44-1987C43E52D6}" dt="2023-01-23T18:21:35.486" v="1902" actId="962"/>
        <pc:sldMkLst>
          <pc:docMk/>
          <pc:sldMk cId="1913841667" sldId="487"/>
        </pc:sldMkLst>
        <pc:spChg chg="ord">
          <ac:chgData name="Laible, Elizabeth" userId="cc99524a-59cf-4811-bbbd-4798cc24125f" providerId="ADAL" clId="{6F62B4F4-8D01-4F07-9C44-1987C43E52D6}" dt="2023-01-23T18:12:25.743" v="50" actId="13244"/>
          <ac:spMkLst>
            <pc:docMk/>
            <pc:sldMk cId="1913841667" sldId="487"/>
            <ac:spMk id="4" creationId="{00000000-0000-0000-0000-000000000000}"/>
          </ac:spMkLst>
        </pc:spChg>
        <pc:picChg chg="mod">
          <ac:chgData name="Laible, Elizabeth" userId="cc99524a-59cf-4811-bbbd-4798cc24125f" providerId="ADAL" clId="{6F62B4F4-8D01-4F07-9C44-1987C43E52D6}" dt="2023-01-23T18:21:35.486" v="1902" actId="962"/>
          <ac:picMkLst>
            <pc:docMk/>
            <pc:sldMk cId="1913841667" sldId="487"/>
            <ac:picMk id="6" creationId="{382EC6E3-9A74-4B8A-BD0F-CBE6C5A472D4}"/>
          </ac:picMkLst>
        </pc:picChg>
      </pc:sldChg>
      <pc:sldChg chg="modNotesTx">
        <pc:chgData name="Laible, Elizabeth" userId="cc99524a-59cf-4811-bbbd-4798cc24125f" providerId="ADAL" clId="{6F62B4F4-8D01-4F07-9C44-1987C43E52D6}" dt="2023-01-23T17:59:04.623" v="20" actId="20577"/>
        <pc:sldMkLst>
          <pc:docMk/>
          <pc:sldMk cId="3359791906" sldId="488"/>
        </pc:sldMkLst>
      </pc:sldChg>
      <pc:sldChg chg="modSp mod modNotesTx">
        <pc:chgData name="Laible, Elizabeth" userId="cc99524a-59cf-4811-bbbd-4798cc24125f" providerId="ADAL" clId="{6F62B4F4-8D01-4F07-9C44-1987C43E52D6}" dt="2023-01-23T18:22:00.508" v="1905" actId="962"/>
        <pc:sldMkLst>
          <pc:docMk/>
          <pc:sldMk cId="2598693663" sldId="489"/>
        </pc:sldMkLst>
        <pc:spChg chg="ord">
          <ac:chgData name="Laible, Elizabeth" userId="cc99524a-59cf-4811-bbbd-4798cc24125f" providerId="ADAL" clId="{6F62B4F4-8D01-4F07-9C44-1987C43E52D6}" dt="2023-01-23T18:13:14.312" v="57" actId="13244"/>
          <ac:spMkLst>
            <pc:docMk/>
            <pc:sldMk cId="2598693663" sldId="489"/>
            <ac:spMk id="4" creationId="{00000000-0000-0000-0000-000000000000}"/>
          </ac:spMkLst>
        </pc:spChg>
        <pc:picChg chg="mod">
          <ac:chgData name="Laible, Elizabeth" userId="cc99524a-59cf-4811-bbbd-4798cc24125f" providerId="ADAL" clId="{6F62B4F4-8D01-4F07-9C44-1987C43E52D6}" dt="2023-01-23T18:22:00.508" v="1905" actId="962"/>
          <ac:picMkLst>
            <pc:docMk/>
            <pc:sldMk cId="2598693663" sldId="489"/>
            <ac:picMk id="8" creationId="{3E81A5DF-589E-914E-8B66-AF365936A50A}"/>
          </ac:picMkLst>
        </pc:picChg>
      </pc:sldChg>
      <pc:sldChg chg="modSp mod modNotesTx">
        <pc:chgData name="Laible, Elizabeth" userId="cc99524a-59cf-4811-bbbd-4798cc24125f" providerId="ADAL" clId="{6F62B4F4-8D01-4F07-9C44-1987C43E52D6}" dt="2023-01-23T18:21:38.637" v="1903" actId="962"/>
        <pc:sldMkLst>
          <pc:docMk/>
          <pc:sldMk cId="1946952490" sldId="497"/>
        </pc:sldMkLst>
        <pc:spChg chg="ord">
          <ac:chgData name="Laible, Elizabeth" userId="cc99524a-59cf-4811-bbbd-4798cc24125f" providerId="ADAL" clId="{6F62B4F4-8D01-4F07-9C44-1987C43E52D6}" dt="2023-01-23T18:12:34.230" v="51" actId="13244"/>
          <ac:spMkLst>
            <pc:docMk/>
            <pc:sldMk cId="1946952490" sldId="497"/>
            <ac:spMk id="4" creationId="{00000000-0000-0000-0000-000000000000}"/>
          </ac:spMkLst>
        </pc:spChg>
        <pc:picChg chg="mod">
          <ac:chgData name="Laible, Elizabeth" userId="cc99524a-59cf-4811-bbbd-4798cc24125f" providerId="ADAL" clId="{6F62B4F4-8D01-4F07-9C44-1987C43E52D6}" dt="2023-01-23T18:21:38.637" v="1903" actId="962"/>
          <ac:picMkLst>
            <pc:docMk/>
            <pc:sldMk cId="1946952490" sldId="497"/>
            <ac:picMk id="8" creationId="{E5EF69F2-FF01-44DA-921C-2EF41B991AA6}"/>
          </ac:picMkLst>
        </pc:picChg>
      </pc:sldChg>
      <pc:sldChg chg="modNotesTx">
        <pc:chgData name="Laible, Elizabeth" userId="cc99524a-59cf-4811-bbbd-4798cc24125f" providerId="ADAL" clId="{6F62B4F4-8D01-4F07-9C44-1987C43E52D6}" dt="2023-01-23T17:54:22.543" v="9" actId="20577"/>
        <pc:sldMkLst>
          <pc:docMk/>
          <pc:sldMk cId="251841876" sldId="502"/>
        </pc:sldMkLst>
      </pc:sldChg>
      <pc:sldChg chg="modSp mod modNotesTx">
        <pc:chgData name="Laible, Elizabeth" userId="cc99524a-59cf-4811-bbbd-4798cc24125f" providerId="ADAL" clId="{6F62B4F4-8D01-4F07-9C44-1987C43E52D6}" dt="2023-01-23T18:12:54.624" v="54" actId="13244"/>
        <pc:sldMkLst>
          <pc:docMk/>
          <pc:sldMk cId="171352347" sldId="519"/>
        </pc:sldMkLst>
        <pc:spChg chg="ord">
          <ac:chgData name="Laible, Elizabeth" userId="cc99524a-59cf-4811-bbbd-4798cc24125f" providerId="ADAL" clId="{6F62B4F4-8D01-4F07-9C44-1987C43E52D6}" dt="2023-01-23T18:12:54.624" v="54" actId="13244"/>
          <ac:spMkLst>
            <pc:docMk/>
            <pc:sldMk cId="171352347" sldId="519"/>
            <ac:spMk id="5" creationId="{5CBBB609-E579-4745-97F7-30A6AFF4F992}"/>
          </ac:spMkLst>
        </pc:spChg>
      </pc:sldChg>
      <pc:sldChg chg="modNotesTx">
        <pc:chgData name="Laible, Elizabeth" userId="cc99524a-59cf-4811-bbbd-4798cc24125f" providerId="ADAL" clId="{6F62B4F4-8D01-4F07-9C44-1987C43E52D6}" dt="2023-01-23T17:52:34.779" v="6" actId="20577"/>
        <pc:sldMkLst>
          <pc:docMk/>
          <pc:sldMk cId="765165115" sldId="1702"/>
        </pc:sldMkLst>
      </pc:sldChg>
      <pc:sldChg chg="modSp mod modNotesTx">
        <pc:chgData name="Laible, Elizabeth" userId="cc99524a-59cf-4811-bbbd-4798cc24125f" providerId="ADAL" clId="{6F62B4F4-8D01-4F07-9C44-1987C43E52D6}" dt="2023-01-23T18:09:04.310" v="30" actId="13244"/>
        <pc:sldMkLst>
          <pc:docMk/>
          <pc:sldMk cId="1418687009" sldId="1703"/>
        </pc:sldMkLst>
        <pc:spChg chg="ord">
          <ac:chgData name="Laible, Elizabeth" userId="cc99524a-59cf-4811-bbbd-4798cc24125f" providerId="ADAL" clId="{6F62B4F4-8D01-4F07-9C44-1987C43E52D6}" dt="2023-01-23T18:09:04.310" v="30" actId="13244"/>
          <ac:spMkLst>
            <pc:docMk/>
            <pc:sldMk cId="1418687009" sldId="1703"/>
            <ac:spMk id="6" creationId="{B8BBDC86-E631-414B-84F8-65172C8F8CAE}"/>
          </ac:spMkLst>
        </pc:spChg>
      </pc:sldChg>
      <pc:sldChg chg="modSp mod">
        <pc:chgData name="Laible, Elizabeth" userId="cc99524a-59cf-4811-bbbd-4798cc24125f" providerId="ADAL" clId="{6F62B4F4-8D01-4F07-9C44-1987C43E52D6}" dt="2023-01-23T18:09:32.169" v="33" actId="13244"/>
        <pc:sldMkLst>
          <pc:docMk/>
          <pc:sldMk cId="3312294134" sldId="1704"/>
        </pc:sldMkLst>
        <pc:spChg chg="ord">
          <ac:chgData name="Laible, Elizabeth" userId="cc99524a-59cf-4811-bbbd-4798cc24125f" providerId="ADAL" clId="{6F62B4F4-8D01-4F07-9C44-1987C43E52D6}" dt="2023-01-23T18:09:32.169" v="33" actId="13244"/>
          <ac:spMkLst>
            <pc:docMk/>
            <pc:sldMk cId="3312294134" sldId="1704"/>
            <ac:spMk id="5" creationId="{F3B00DB1-AC4D-4F9B-80E5-674971D064D6}"/>
          </ac:spMkLst>
        </pc:spChg>
      </pc:sldChg>
      <pc:sldChg chg="modSp mod modNotesTx">
        <pc:chgData name="Laible, Elizabeth" userId="cc99524a-59cf-4811-bbbd-4798cc24125f" providerId="ADAL" clId="{6F62B4F4-8D01-4F07-9C44-1987C43E52D6}" dt="2023-01-23T18:21:14.380" v="1899" actId="962"/>
        <pc:sldMkLst>
          <pc:docMk/>
          <pc:sldMk cId="3221432356" sldId="1706"/>
        </pc:sldMkLst>
        <pc:spChg chg="ord">
          <ac:chgData name="Laible, Elizabeth" userId="cc99524a-59cf-4811-bbbd-4798cc24125f" providerId="ADAL" clId="{6F62B4F4-8D01-4F07-9C44-1987C43E52D6}" dt="2023-01-23T18:11:03.623" v="40" actId="13244"/>
          <ac:spMkLst>
            <pc:docMk/>
            <pc:sldMk cId="3221432356" sldId="1706"/>
            <ac:spMk id="4" creationId="{00000000-0000-0000-0000-000000000000}"/>
          </ac:spMkLst>
        </pc:spChg>
        <pc:picChg chg="mod">
          <ac:chgData name="Laible, Elizabeth" userId="cc99524a-59cf-4811-bbbd-4798cc24125f" providerId="ADAL" clId="{6F62B4F4-8D01-4F07-9C44-1987C43E52D6}" dt="2023-01-23T18:21:14.380" v="1899" actId="962"/>
          <ac:picMkLst>
            <pc:docMk/>
            <pc:sldMk cId="3221432356" sldId="1706"/>
            <ac:picMk id="2" creationId="{31B1FAA2-34A1-4052-929A-EC1727C74692}"/>
          </ac:picMkLst>
        </pc:picChg>
      </pc:sldChg>
      <pc:sldChg chg="modSp mod modNotesTx">
        <pc:chgData name="Laible, Elizabeth" userId="cc99524a-59cf-4811-bbbd-4798cc24125f" providerId="ADAL" clId="{6F62B4F4-8D01-4F07-9C44-1987C43E52D6}" dt="2023-01-23T18:21:31.692" v="1901" actId="962"/>
        <pc:sldMkLst>
          <pc:docMk/>
          <pc:sldMk cId="3153889967" sldId="1707"/>
        </pc:sldMkLst>
        <pc:spChg chg="ord">
          <ac:chgData name="Laible, Elizabeth" userId="cc99524a-59cf-4811-bbbd-4798cc24125f" providerId="ADAL" clId="{6F62B4F4-8D01-4F07-9C44-1987C43E52D6}" dt="2023-01-23T18:12:03.085" v="47" actId="13244"/>
          <ac:spMkLst>
            <pc:docMk/>
            <pc:sldMk cId="3153889967" sldId="1707"/>
            <ac:spMk id="4" creationId="{00000000-0000-0000-0000-000000000000}"/>
          </ac:spMkLst>
        </pc:spChg>
        <pc:picChg chg="mod">
          <ac:chgData name="Laible, Elizabeth" userId="cc99524a-59cf-4811-bbbd-4798cc24125f" providerId="ADAL" clId="{6F62B4F4-8D01-4F07-9C44-1987C43E52D6}" dt="2023-01-23T18:21:31.692" v="1901" actId="962"/>
          <ac:picMkLst>
            <pc:docMk/>
            <pc:sldMk cId="3153889967" sldId="1707"/>
            <ac:picMk id="7" creationId="{1D102FB3-96FE-2848-BA8D-B5527FCF8E5F}"/>
          </ac:picMkLst>
        </pc:picChg>
      </pc:sldChg>
      <pc:sldChg chg="modSp mod delCm modCm modNotesTx">
        <pc:chgData name="Laible, Elizabeth" userId="cc99524a-59cf-4811-bbbd-4798cc24125f" providerId="ADAL" clId="{6F62B4F4-8D01-4F07-9C44-1987C43E52D6}" dt="2023-01-23T20:42:22.525" v="1928"/>
        <pc:sldMkLst>
          <pc:docMk/>
          <pc:sldMk cId="1392055592" sldId="1708"/>
        </pc:sldMkLst>
        <pc:spChg chg="mod">
          <ac:chgData name="Laible, Elizabeth" userId="cc99524a-59cf-4811-bbbd-4798cc24125f" providerId="ADAL" clId="{6F62B4F4-8D01-4F07-9C44-1987C43E52D6}" dt="2023-01-23T20:42:17.633" v="1927" actId="20577"/>
          <ac:spMkLst>
            <pc:docMk/>
            <pc:sldMk cId="1392055592" sldId="1708"/>
            <ac:spMk id="7" creationId="{0A2B4C74-57FF-0F47-B2B3-56FBB85BBA5D}"/>
          </ac:spMkLst>
        </pc:spChg>
        <pc:picChg chg="mod">
          <ac:chgData name="Laible, Elizabeth" userId="cc99524a-59cf-4811-bbbd-4798cc24125f" providerId="ADAL" clId="{6F62B4F4-8D01-4F07-9C44-1987C43E52D6}" dt="2023-01-23T18:21:51.566" v="1904" actId="962"/>
          <ac:picMkLst>
            <pc:docMk/>
            <pc:sldMk cId="1392055592" sldId="1708"/>
            <ac:picMk id="9" creationId="{49C203DD-C287-496B-A9CC-45F2D60AAD9E}"/>
          </ac:picMkLst>
        </pc:picChg>
      </pc:sldChg>
      <pc:sldChg chg="modSp mod modNotesTx">
        <pc:chgData name="Laible, Elizabeth" userId="cc99524a-59cf-4811-bbbd-4798cc24125f" providerId="ADAL" clId="{6F62B4F4-8D01-4F07-9C44-1987C43E52D6}" dt="2023-01-23T18:22:04.324" v="1906" actId="962"/>
        <pc:sldMkLst>
          <pc:docMk/>
          <pc:sldMk cId="1533457570" sldId="1709"/>
        </pc:sldMkLst>
        <pc:picChg chg="mod">
          <ac:chgData name="Laible, Elizabeth" userId="cc99524a-59cf-4811-bbbd-4798cc24125f" providerId="ADAL" clId="{6F62B4F4-8D01-4F07-9C44-1987C43E52D6}" dt="2023-01-23T18:22:04.324" v="1906" actId="962"/>
          <ac:picMkLst>
            <pc:docMk/>
            <pc:sldMk cId="1533457570" sldId="1709"/>
            <ac:picMk id="8" creationId="{485D1ADE-4AD5-4860-BE06-5BBF71EE012C}"/>
          </ac:picMkLst>
        </pc:picChg>
      </pc:sldChg>
      <pc:sldChg chg="del">
        <pc:chgData name="Laible, Elizabeth" userId="cc99524a-59cf-4811-bbbd-4798cc24125f" providerId="ADAL" clId="{6F62B4F4-8D01-4F07-9C44-1987C43E52D6}" dt="2023-01-23T17:51:46.094" v="1" actId="47"/>
        <pc:sldMkLst>
          <pc:docMk/>
          <pc:sldMk cId="487825237" sldId="1736"/>
        </pc:sldMkLst>
      </pc:sldChg>
      <pc:sldChg chg="del">
        <pc:chgData name="Laible, Elizabeth" userId="cc99524a-59cf-4811-bbbd-4798cc24125f" providerId="ADAL" clId="{6F62B4F4-8D01-4F07-9C44-1987C43E52D6}" dt="2023-01-23T17:51:46.691" v="2" actId="47"/>
        <pc:sldMkLst>
          <pc:docMk/>
          <pc:sldMk cId="2179721486" sldId="1737"/>
        </pc:sldMkLst>
      </pc:sldChg>
      <pc:sldChg chg="modSp mod">
        <pc:chgData name="Laible, Elizabeth" userId="cc99524a-59cf-4811-bbbd-4798cc24125f" providerId="ADAL" clId="{6F62B4F4-8D01-4F07-9C44-1987C43E52D6}" dt="2023-01-23T18:20:46.701" v="1897" actId="962"/>
        <pc:sldMkLst>
          <pc:docMk/>
          <pc:sldMk cId="1287859559" sldId="1742"/>
        </pc:sldMkLst>
        <pc:spChg chg="ord">
          <ac:chgData name="Laible, Elizabeth" userId="cc99524a-59cf-4811-bbbd-4798cc24125f" providerId="ADAL" clId="{6F62B4F4-8D01-4F07-9C44-1987C43E52D6}" dt="2023-01-23T18:08:41.697" v="28" actId="13244"/>
          <ac:spMkLst>
            <pc:docMk/>
            <pc:sldMk cId="1287859559" sldId="1742"/>
            <ac:spMk id="5" creationId="{B2D85787-A0C5-174C-9C85-88DC6850E07F}"/>
          </ac:spMkLst>
        </pc:spChg>
        <pc:spChg chg="ord">
          <ac:chgData name="Laible, Elizabeth" userId="cc99524a-59cf-4811-bbbd-4798cc24125f" providerId="ADAL" clId="{6F62B4F4-8D01-4F07-9C44-1987C43E52D6}" dt="2023-01-23T18:08:51.238" v="29" actId="13244"/>
          <ac:spMkLst>
            <pc:docMk/>
            <pc:sldMk cId="1287859559" sldId="1742"/>
            <ac:spMk id="14" creationId="{21EF258F-6250-E44B-A87B-FB9906857007}"/>
          </ac:spMkLst>
        </pc:spChg>
        <pc:picChg chg="mod">
          <ac:chgData name="Laible, Elizabeth" userId="cc99524a-59cf-4811-bbbd-4798cc24125f" providerId="ADAL" clId="{6F62B4F4-8D01-4F07-9C44-1987C43E52D6}" dt="2023-01-23T18:20:46.701" v="1897" actId="962"/>
          <ac:picMkLst>
            <pc:docMk/>
            <pc:sldMk cId="1287859559" sldId="1742"/>
            <ac:picMk id="8" creationId="{C7975647-A200-4141-AF2E-87F9BA32A7DE}"/>
          </ac:picMkLst>
        </pc:picChg>
        <pc:picChg chg="mod">
          <ac:chgData name="Laible, Elizabeth" userId="cc99524a-59cf-4811-bbbd-4798cc24125f" providerId="ADAL" clId="{6F62B4F4-8D01-4F07-9C44-1987C43E52D6}" dt="2023-01-23T18:20:44.003" v="1896" actId="962"/>
          <ac:picMkLst>
            <pc:docMk/>
            <pc:sldMk cId="1287859559" sldId="1742"/>
            <ac:picMk id="10" creationId="{48DA0A68-AA29-8A40-B08D-C4695452F63C}"/>
          </ac:picMkLst>
        </pc:picChg>
        <pc:picChg chg="mod">
          <ac:chgData name="Laible, Elizabeth" userId="cc99524a-59cf-4811-bbbd-4798cc24125f" providerId="ADAL" clId="{6F62B4F4-8D01-4F07-9C44-1987C43E52D6}" dt="2023-01-23T18:20:40.437" v="1895" actId="962"/>
          <ac:picMkLst>
            <pc:docMk/>
            <pc:sldMk cId="1287859559" sldId="1742"/>
            <ac:picMk id="13" creationId="{790EF02B-0EE7-3A49-82EF-474B76EFA907}"/>
          </ac:picMkLst>
        </pc:picChg>
      </pc:sldChg>
      <pc:sldChg chg="modSp mod modNotesTx">
        <pc:chgData name="Laible, Elizabeth" userId="cc99524a-59cf-4811-bbbd-4798cc24125f" providerId="ADAL" clId="{6F62B4F4-8D01-4F07-9C44-1987C43E52D6}" dt="2023-01-23T18:14:45.158" v="175" actId="962"/>
        <pc:sldMkLst>
          <pc:docMk/>
          <pc:sldMk cId="3000826195" sldId="1747"/>
        </pc:sldMkLst>
        <pc:picChg chg="mod">
          <ac:chgData name="Laible, Elizabeth" userId="cc99524a-59cf-4811-bbbd-4798cc24125f" providerId="ADAL" clId="{6F62B4F4-8D01-4F07-9C44-1987C43E52D6}" dt="2023-01-23T18:14:45.158" v="175" actId="962"/>
          <ac:picMkLst>
            <pc:docMk/>
            <pc:sldMk cId="3000826195" sldId="1747"/>
            <ac:picMk id="8" creationId="{DC03A1D7-55A4-AE5E-F9F0-E306C1895C52}"/>
          </ac:picMkLst>
        </pc:picChg>
      </pc:sldChg>
      <pc:sldChg chg="modSp mod">
        <pc:chgData name="Laible, Elizabeth" userId="cc99524a-59cf-4811-bbbd-4798cc24125f" providerId="ADAL" clId="{6F62B4F4-8D01-4F07-9C44-1987C43E52D6}" dt="2023-01-23T18:10:13.295" v="35" actId="13244"/>
        <pc:sldMkLst>
          <pc:docMk/>
          <pc:sldMk cId="3494023442" sldId="1759"/>
        </pc:sldMkLst>
        <pc:spChg chg="ord">
          <ac:chgData name="Laible, Elizabeth" userId="cc99524a-59cf-4811-bbbd-4798cc24125f" providerId="ADAL" clId="{6F62B4F4-8D01-4F07-9C44-1987C43E52D6}" dt="2023-01-23T18:10:13.295" v="35" actId="13244"/>
          <ac:spMkLst>
            <pc:docMk/>
            <pc:sldMk cId="3494023442" sldId="1759"/>
            <ac:spMk id="5" creationId="{0816C860-B5B9-834B-8085-959B16B5616E}"/>
          </ac:spMkLst>
        </pc:spChg>
      </pc:sldChg>
      <pc:sldChg chg="modSp mod">
        <pc:chgData name="Laible, Elizabeth" userId="cc99524a-59cf-4811-bbbd-4798cc24125f" providerId="ADAL" clId="{6F62B4F4-8D01-4F07-9C44-1987C43E52D6}" dt="2023-01-23T18:10:35.357" v="37" actId="13244"/>
        <pc:sldMkLst>
          <pc:docMk/>
          <pc:sldMk cId="2669946907" sldId="1760"/>
        </pc:sldMkLst>
        <pc:spChg chg="ord">
          <ac:chgData name="Laible, Elizabeth" userId="cc99524a-59cf-4811-bbbd-4798cc24125f" providerId="ADAL" clId="{6F62B4F4-8D01-4F07-9C44-1987C43E52D6}" dt="2023-01-23T18:10:35.357" v="37" actId="13244"/>
          <ac:spMkLst>
            <pc:docMk/>
            <pc:sldMk cId="2669946907" sldId="1760"/>
            <ac:spMk id="5" creationId="{F0A1DA41-74A0-5542-B8C1-69AD78ACE545}"/>
          </ac:spMkLst>
        </pc:spChg>
      </pc:sldChg>
      <pc:sldChg chg="modSp mod">
        <pc:chgData name="Laible, Elizabeth" userId="cc99524a-59cf-4811-bbbd-4798cc24125f" providerId="ADAL" clId="{6F62B4F4-8D01-4F07-9C44-1987C43E52D6}" dt="2023-01-23T18:10:26.719" v="36" actId="13244"/>
        <pc:sldMkLst>
          <pc:docMk/>
          <pc:sldMk cId="121867030" sldId="1763"/>
        </pc:sldMkLst>
        <pc:spChg chg="ord">
          <ac:chgData name="Laible, Elizabeth" userId="cc99524a-59cf-4811-bbbd-4798cc24125f" providerId="ADAL" clId="{6F62B4F4-8D01-4F07-9C44-1987C43E52D6}" dt="2023-01-23T18:10:26.719" v="36" actId="13244"/>
          <ac:spMkLst>
            <pc:docMk/>
            <pc:sldMk cId="121867030" sldId="1763"/>
            <ac:spMk id="5" creationId="{0816C860-B5B9-834B-8085-959B16B5616E}"/>
          </ac:spMkLst>
        </pc:spChg>
      </pc:sldChg>
      <pc:sldChg chg="modSp mod">
        <pc:chgData name="Laible, Elizabeth" userId="cc99524a-59cf-4811-bbbd-4798cc24125f" providerId="ADAL" clId="{6F62B4F4-8D01-4F07-9C44-1987C43E52D6}" dt="2023-01-23T18:15:06.336" v="273" actId="962"/>
        <pc:sldMkLst>
          <pc:docMk/>
          <pc:sldMk cId="2620931834" sldId="1769"/>
        </pc:sldMkLst>
        <pc:spChg chg="ord">
          <ac:chgData name="Laible, Elizabeth" userId="cc99524a-59cf-4811-bbbd-4798cc24125f" providerId="ADAL" clId="{6F62B4F4-8D01-4F07-9C44-1987C43E52D6}" dt="2023-01-23T18:11:11.071" v="41" actId="13244"/>
          <ac:spMkLst>
            <pc:docMk/>
            <pc:sldMk cId="2620931834" sldId="1769"/>
            <ac:spMk id="5" creationId="{2CC0F21C-123B-E243-868B-209C62759E44}"/>
          </ac:spMkLst>
        </pc:spChg>
        <pc:picChg chg="mod">
          <ac:chgData name="Laible, Elizabeth" userId="cc99524a-59cf-4811-bbbd-4798cc24125f" providerId="ADAL" clId="{6F62B4F4-8D01-4F07-9C44-1987C43E52D6}" dt="2023-01-23T18:15:06.336" v="273" actId="962"/>
          <ac:picMkLst>
            <pc:docMk/>
            <pc:sldMk cId="2620931834" sldId="1769"/>
            <ac:picMk id="8" creationId="{79394400-591D-848F-AF33-61CB11794BF8}"/>
          </ac:picMkLst>
        </pc:picChg>
      </pc:sldChg>
      <pc:sldChg chg="modSp mod modNotesTx">
        <pc:chgData name="Laible, Elizabeth" userId="cc99524a-59cf-4811-bbbd-4798cc24125f" providerId="ADAL" clId="{6F62B4F4-8D01-4F07-9C44-1987C43E52D6}" dt="2023-01-23T18:08:28.313" v="27" actId="13244"/>
        <pc:sldMkLst>
          <pc:docMk/>
          <pc:sldMk cId="2915504157" sldId="1770"/>
        </pc:sldMkLst>
        <pc:spChg chg="ord">
          <ac:chgData name="Laible, Elizabeth" userId="cc99524a-59cf-4811-bbbd-4798cc24125f" providerId="ADAL" clId="{6F62B4F4-8D01-4F07-9C44-1987C43E52D6}" dt="2023-01-23T18:08:24.593" v="26" actId="13244"/>
          <ac:spMkLst>
            <pc:docMk/>
            <pc:sldMk cId="2915504157" sldId="1770"/>
            <ac:spMk id="4" creationId="{973B3B3C-B733-D74F-848B-6234EE85D54F}"/>
          </ac:spMkLst>
        </pc:spChg>
        <pc:picChg chg="ord">
          <ac:chgData name="Laible, Elizabeth" userId="cc99524a-59cf-4811-bbbd-4798cc24125f" providerId="ADAL" clId="{6F62B4F4-8D01-4F07-9C44-1987C43E52D6}" dt="2023-01-23T18:08:28.313" v="27" actId="13244"/>
          <ac:picMkLst>
            <pc:docMk/>
            <pc:sldMk cId="2915504157" sldId="1770"/>
            <ac:picMk id="17" creationId="{4F0E45B3-A016-114E-8B37-05BCBCAD0FE7}"/>
          </ac:picMkLst>
        </pc:picChg>
      </pc:sldChg>
      <pc:sldChg chg="modSp mod">
        <pc:chgData name="Laible, Elizabeth" userId="cc99524a-59cf-4811-bbbd-4798cc24125f" providerId="ADAL" clId="{6F62B4F4-8D01-4F07-9C44-1987C43E52D6}" dt="2023-01-23T18:22:13.285" v="1907" actId="962"/>
        <pc:sldMkLst>
          <pc:docMk/>
          <pc:sldMk cId="2910243997" sldId="1771"/>
        </pc:sldMkLst>
        <pc:spChg chg="ord">
          <ac:chgData name="Laible, Elizabeth" userId="cc99524a-59cf-4811-bbbd-4798cc24125f" providerId="ADAL" clId="{6F62B4F4-8D01-4F07-9C44-1987C43E52D6}" dt="2023-01-23T18:13:52.305" v="61" actId="13244"/>
          <ac:spMkLst>
            <pc:docMk/>
            <pc:sldMk cId="2910243997" sldId="1771"/>
            <ac:spMk id="5" creationId="{66DA856A-4DAF-C249-8D26-840A4D4D6ABB}"/>
          </ac:spMkLst>
        </pc:spChg>
        <pc:picChg chg="mod">
          <ac:chgData name="Laible, Elizabeth" userId="cc99524a-59cf-4811-bbbd-4798cc24125f" providerId="ADAL" clId="{6F62B4F4-8D01-4F07-9C44-1987C43E52D6}" dt="2023-01-23T18:22:13.285" v="1907" actId="962"/>
          <ac:picMkLst>
            <pc:docMk/>
            <pc:sldMk cId="2910243997" sldId="1771"/>
            <ac:picMk id="7" creationId="{9ECCF1B6-7591-2349-9ACF-D851A0F8201F}"/>
          </ac:picMkLst>
        </pc:picChg>
        <pc:picChg chg="mod">
          <ac:chgData name="Laible, Elizabeth" userId="cc99524a-59cf-4811-bbbd-4798cc24125f" providerId="ADAL" clId="{6F62B4F4-8D01-4F07-9C44-1987C43E52D6}" dt="2023-01-23T18:20:23.604" v="1894" actId="962"/>
          <ac:picMkLst>
            <pc:docMk/>
            <pc:sldMk cId="2910243997" sldId="1771"/>
            <ac:picMk id="9" creationId="{D5B81360-97A0-F846-B2FE-7B8D1FEE6F90}"/>
          </ac:picMkLst>
        </pc:picChg>
      </pc:sldChg>
      <pc:sldChg chg="modSp mod">
        <pc:chgData name="Laible, Elizabeth" userId="cc99524a-59cf-4811-bbbd-4798cc24125f" providerId="ADAL" clId="{6F62B4F4-8D01-4F07-9C44-1987C43E52D6}" dt="2023-01-23T18:09:40.830" v="34" actId="13244"/>
        <pc:sldMkLst>
          <pc:docMk/>
          <pc:sldMk cId="3592317074" sldId="1779"/>
        </pc:sldMkLst>
        <pc:spChg chg="ord">
          <ac:chgData name="Laible, Elizabeth" userId="cc99524a-59cf-4811-bbbd-4798cc24125f" providerId="ADAL" clId="{6F62B4F4-8D01-4F07-9C44-1987C43E52D6}" dt="2023-01-23T18:09:40.830" v="34" actId="13244"/>
          <ac:spMkLst>
            <pc:docMk/>
            <pc:sldMk cId="3592317074" sldId="1779"/>
            <ac:spMk id="5" creationId="{F3B00DB1-AC4D-4F9B-80E5-674971D064D6}"/>
          </ac:spMkLst>
        </pc:spChg>
      </pc:sldChg>
      <pc:sldChg chg="modSp mod">
        <pc:chgData name="Laible, Elizabeth" userId="cc99524a-59cf-4811-bbbd-4798cc24125f" providerId="ADAL" clId="{6F62B4F4-8D01-4F07-9C44-1987C43E52D6}" dt="2023-01-23T18:14:06.879" v="62" actId="962"/>
        <pc:sldMkLst>
          <pc:docMk/>
          <pc:sldMk cId="4128157157" sldId="1786"/>
        </pc:sldMkLst>
        <pc:spChg chg="ord">
          <ac:chgData name="Laible, Elizabeth" userId="cc99524a-59cf-4811-bbbd-4798cc24125f" providerId="ADAL" clId="{6F62B4F4-8D01-4F07-9C44-1987C43E52D6}" dt="2023-01-23T18:09:24.710" v="32" actId="13244"/>
          <ac:spMkLst>
            <pc:docMk/>
            <pc:sldMk cId="4128157157" sldId="1786"/>
            <ac:spMk id="4" creationId="{83E22476-CEEB-10FB-54E7-02BD3399ABB8}"/>
          </ac:spMkLst>
        </pc:spChg>
        <pc:picChg chg="mod">
          <ac:chgData name="Laible, Elizabeth" userId="cc99524a-59cf-4811-bbbd-4798cc24125f" providerId="ADAL" clId="{6F62B4F4-8D01-4F07-9C44-1987C43E52D6}" dt="2023-01-23T18:14:06.879" v="62" actId="962"/>
          <ac:picMkLst>
            <pc:docMk/>
            <pc:sldMk cId="4128157157" sldId="1786"/>
            <ac:picMk id="3" creationId="{CC79C791-44EC-7979-7F66-12DA13672D65}"/>
          </ac:picMkLst>
        </pc:picChg>
      </pc:sldChg>
      <pc:sldChg chg="modSp mod modNotesTx">
        <pc:chgData name="Laible, Elizabeth" userId="cc99524a-59cf-4811-bbbd-4798cc24125f" providerId="ADAL" clId="{6F62B4F4-8D01-4F07-9C44-1987C43E52D6}" dt="2023-01-23T18:09:14.936" v="31" actId="13244"/>
        <pc:sldMkLst>
          <pc:docMk/>
          <pc:sldMk cId="134856065" sldId="1790"/>
        </pc:sldMkLst>
        <pc:spChg chg="ord">
          <ac:chgData name="Laible, Elizabeth" userId="cc99524a-59cf-4811-bbbd-4798cc24125f" providerId="ADAL" clId="{6F62B4F4-8D01-4F07-9C44-1987C43E52D6}" dt="2023-01-23T18:09:14.936" v="31" actId="13244"/>
          <ac:spMkLst>
            <pc:docMk/>
            <pc:sldMk cId="134856065" sldId="1790"/>
            <ac:spMk id="6" creationId="{B8BBDC86-E631-414B-84F8-65172C8F8CAE}"/>
          </ac:spMkLst>
        </pc:spChg>
      </pc:sldChg>
      <pc:sldChg chg="modSp mod">
        <pc:chgData name="Laible, Elizabeth" userId="cc99524a-59cf-4811-bbbd-4798cc24125f" providerId="ADAL" clId="{6F62B4F4-8D01-4F07-9C44-1987C43E52D6}" dt="2023-01-23T18:16:03.758" v="617" actId="962"/>
        <pc:sldMkLst>
          <pc:docMk/>
          <pc:sldMk cId="2124299292" sldId="1803"/>
        </pc:sldMkLst>
        <pc:spChg chg="ord">
          <ac:chgData name="Laible, Elizabeth" userId="cc99524a-59cf-4811-bbbd-4798cc24125f" providerId="ADAL" clId="{6F62B4F4-8D01-4F07-9C44-1987C43E52D6}" dt="2023-01-23T18:11:20.791" v="42" actId="13244"/>
          <ac:spMkLst>
            <pc:docMk/>
            <pc:sldMk cId="2124299292" sldId="1803"/>
            <ac:spMk id="5" creationId="{2CC0F21C-123B-E243-868B-209C62759E44}"/>
          </ac:spMkLst>
        </pc:spChg>
        <pc:picChg chg="mod">
          <ac:chgData name="Laible, Elizabeth" userId="cc99524a-59cf-4811-bbbd-4798cc24125f" providerId="ADAL" clId="{6F62B4F4-8D01-4F07-9C44-1987C43E52D6}" dt="2023-01-23T18:16:03.758" v="617" actId="962"/>
          <ac:picMkLst>
            <pc:docMk/>
            <pc:sldMk cId="2124299292" sldId="1803"/>
            <ac:picMk id="8" creationId="{79394400-591D-848F-AF33-61CB11794BF8}"/>
          </ac:picMkLst>
        </pc:picChg>
      </pc:sldChg>
      <pc:sldChg chg="modSp mod">
        <pc:chgData name="Laible, Elizabeth" userId="cc99524a-59cf-4811-bbbd-4798cc24125f" providerId="ADAL" clId="{6F62B4F4-8D01-4F07-9C44-1987C43E52D6}" dt="2023-01-23T18:16:54.525" v="887" actId="962"/>
        <pc:sldMkLst>
          <pc:docMk/>
          <pc:sldMk cId="812950579" sldId="1804"/>
        </pc:sldMkLst>
        <pc:spChg chg="ord">
          <ac:chgData name="Laible, Elizabeth" userId="cc99524a-59cf-4811-bbbd-4798cc24125f" providerId="ADAL" clId="{6F62B4F4-8D01-4F07-9C44-1987C43E52D6}" dt="2023-01-23T18:11:28.151" v="43" actId="13244"/>
          <ac:spMkLst>
            <pc:docMk/>
            <pc:sldMk cId="812950579" sldId="1804"/>
            <ac:spMk id="5" creationId="{2CC0F21C-123B-E243-868B-209C62759E44}"/>
          </ac:spMkLst>
        </pc:spChg>
        <pc:picChg chg="mod">
          <ac:chgData name="Laible, Elizabeth" userId="cc99524a-59cf-4811-bbbd-4798cc24125f" providerId="ADAL" clId="{6F62B4F4-8D01-4F07-9C44-1987C43E52D6}" dt="2023-01-23T18:16:54.525" v="887" actId="962"/>
          <ac:picMkLst>
            <pc:docMk/>
            <pc:sldMk cId="812950579" sldId="1804"/>
            <ac:picMk id="8" creationId="{79394400-591D-848F-AF33-61CB11794BF8}"/>
          </ac:picMkLst>
        </pc:picChg>
      </pc:sldChg>
      <pc:sldChg chg="modSp mod">
        <pc:chgData name="Laible, Elizabeth" userId="cc99524a-59cf-4811-bbbd-4798cc24125f" providerId="ADAL" clId="{6F62B4F4-8D01-4F07-9C44-1987C43E52D6}" dt="2023-01-23T18:17:20.158" v="983" actId="962"/>
        <pc:sldMkLst>
          <pc:docMk/>
          <pc:sldMk cId="3845647402" sldId="1805"/>
        </pc:sldMkLst>
        <pc:spChg chg="ord">
          <ac:chgData name="Laible, Elizabeth" userId="cc99524a-59cf-4811-bbbd-4798cc24125f" providerId="ADAL" clId="{6F62B4F4-8D01-4F07-9C44-1987C43E52D6}" dt="2023-01-23T18:11:36.990" v="44" actId="13244"/>
          <ac:spMkLst>
            <pc:docMk/>
            <pc:sldMk cId="3845647402" sldId="1805"/>
            <ac:spMk id="5" creationId="{2CC0F21C-123B-E243-868B-209C62759E44}"/>
          </ac:spMkLst>
        </pc:spChg>
        <pc:picChg chg="mod">
          <ac:chgData name="Laible, Elizabeth" userId="cc99524a-59cf-4811-bbbd-4798cc24125f" providerId="ADAL" clId="{6F62B4F4-8D01-4F07-9C44-1987C43E52D6}" dt="2023-01-23T18:17:20.158" v="983" actId="962"/>
          <ac:picMkLst>
            <pc:docMk/>
            <pc:sldMk cId="3845647402" sldId="1805"/>
            <ac:picMk id="8" creationId="{79394400-591D-848F-AF33-61CB11794BF8}"/>
          </ac:picMkLst>
        </pc:picChg>
      </pc:sldChg>
      <pc:sldChg chg="modSp mod">
        <pc:chgData name="Laible, Elizabeth" userId="cc99524a-59cf-4811-bbbd-4798cc24125f" providerId="ADAL" clId="{6F62B4F4-8D01-4F07-9C44-1987C43E52D6}" dt="2023-01-23T18:19:12.768" v="1605" actId="962"/>
        <pc:sldMkLst>
          <pc:docMk/>
          <pc:sldMk cId="1881544356" sldId="1807"/>
        </pc:sldMkLst>
        <pc:spChg chg="ord">
          <ac:chgData name="Laible, Elizabeth" userId="cc99524a-59cf-4811-bbbd-4798cc24125f" providerId="ADAL" clId="{6F62B4F4-8D01-4F07-9C44-1987C43E52D6}" dt="2023-01-23T18:12:13.543" v="48" actId="13244"/>
          <ac:spMkLst>
            <pc:docMk/>
            <pc:sldMk cId="1881544356" sldId="1807"/>
            <ac:spMk id="2" creationId="{3A0DE8F7-9205-7142-94EE-5516D42ABC83}"/>
          </ac:spMkLst>
        </pc:spChg>
        <pc:spChg chg="ord">
          <ac:chgData name="Laible, Elizabeth" userId="cc99524a-59cf-4811-bbbd-4798cc24125f" providerId="ADAL" clId="{6F62B4F4-8D01-4F07-9C44-1987C43E52D6}" dt="2023-01-23T18:12:15.975" v="49" actId="13244"/>
          <ac:spMkLst>
            <pc:docMk/>
            <pc:sldMk cId="1881544356" sldId="1807"/>
            <ac:spMk id="5" creationId="{2CC0F21C-123B-E243-868B-209C62759E44}"/>
          </ac:spMkLst>
        </pc:spChg>
        <pc:picChg chg="mod">
          <ac:chgData name="Laible, Elizabeth" userId="cc99524a-59cf-4811-bbbd-4798cc24125f" providerId="ADAL" clId="{6F62B4F4-8D01-4F07-9C44-1987C43E52D6}" dt="2023-01-23T18:19:12.768" v="1605" actId="962"/>
          <ac:picMkLst>
            <pc:docMk/>
            <pc:sldMk cId="1881544356" sldId="1807"/>
            <ac:picMk id="12" creationId="{23A0569C-D01A-9195-40A8-9EB74B772AE6}"/>
          </ac:picMkLst>
        </pc:picChg>
      </pc:sldChg>
      <pc:sldChg chg="modSp mod">
        <pc:chgData name="Laible, Elizabeth" userId="cc99524a-59cf-4811-bbbd-4798cc24125f" providerId="ADAL" clId="{6F62B4F4-8D01-4F07-9C44-1987C43E52D6}" dt="2023-01-23T18:18:24.806" v="1347" actId="962"/>
        <pc:sldMkLst>
          <pc:docMk/>
          <pc:sldMk cId="3294770661" sldId="1808"/>
        </pc:sldMkLst>
        <pc:spChg chg="ord">
          <ac:chgData name="Laible, Elizabeth" userId="cc99524a-59cf-4811-bbbd-4798cc24125f" providerId="ADAL" clId="{6F62B4F4-8D01-4F07-9C44-1987C43E52D6}" dt="2023-01-23T18:11:44.678" v="45" actId="13244"/>
          <ac:spMkLst>
            <pc:docMk/>
            <pc:sldMk cId="3294770661" sldId="1808"/>
            <ac:spMk id="5" creationId="{2CC0F21C-123B-E243-868B-209C62759E44}"/>
          </ac:spMkLst>
        </pc:spChg>
        <pc:picChg chg="mod">
          <ac:chgData name="Laible, Elizabeth" userId="cc99524a-59cf-4811-bbbd-4798cc24125f" providerId="ADAL" clId="{6F62B4F4-8D01-4F07-9C44-1987C43E52D6}" dt="2023-01-23T18:18:24.806" v="1347" actId="962"/>
          <ac:picMkLst>
            <pc:docMk/>
            <pc:sldMk cId="3294770661" sldId="1808"/>
            <ac:picMk id="4" creationId="{CC076755-8D88-80CC-ECA2-28FF3D48C8AD}"/>
          </ac:picMkLst>
        </pc:picChg>
      </pc:sldChg>
      <pc:sldChg chg="modSp mod">
        <pc:chgData name="Laible, Elizabeth" userId="cc99524a-59cf-4811-bbbd-4798cc24125f" providerId="ADAL" clId="{6F62B4F4-8D01-4F07-9C44-1987C43E52D6}" dt="2023-01-23T18:19:24.105" v="1607" actId="962"/>
        <pc:sldMkLst>
          <pc:docMk/>
          <pc:sldMk cId="2592241102" sldId="1809"/>
        </pc:sldMkLst>
        <pc:spChg chg="ord">
          <ac:chgData name="Laible, Elizabeth" userId="cc99524a-59cf-4811-bbbd-4798cc24125f" providerId="ADAL" clId="{6F62B4F4-8D01-4F07-9C44-1987C43E52D6}" dt="2023-01-23T18:12:43.311" v="52" actId="13244"/>
          <ac:spMkLst>
            <pc:docMk/>
            <pc:sldMk cId="2592241102" sldId="1809"/>
            <ac:spMk id="2" creationId="{3A0DE8F7-9205-7142-94EE-5516D42ABC83}"/>
          </ac:spMkLst>
        </pc:spChg>
        <pc:spChg chg="ord">
          <ac:chgData name="Laible, Elizabeth" userId="cc99524a-59cf-4811-bbbd-4798cc24125f" providerId="ADAL" clId="{6F62B4F4-8D01-4F07-9C44-1987C43E52D6}" dt="2023-01-23T18:12:46.102" v="53" actId="13244"/>
          <ac:spMkLst>
            <pc:docMk/>
            <pc:sldMk cId="2592241102" sldId="1809"/>
            <ac:spMk id="5" creationId="{2CC0F21C-123B-E243-868B-209C62759E44}"/>
          </ac:spMkLst>
        </pc:spChg>
        <pc:picChg chg="mod">
          <ac:chgData name="Laible, Elizabeth" userId="cc99524a-59cf-4811-bbbd-4798cc24125f" providerId="ADAL" clId="{6F62B4F4-8D01-4F07-9C44-1987C43E52D6}" dt="2023-01-23T18:19:24.105" v="1607" actId="962"/>
          <ac:picMkLst>
            <pc:docMk/>
            <pc:sldMk cId="2592241102" sldId="1809"/>
            <ac:picMk id="8" creationId="{E62EE972-AE61-66EB-A787-970B3B78F35E}"/>
          </ac:picMkLst>
        </pc:picChg>
      </pc:sldChg>
      <pc:sldChg chg="modSp mod">
        <pc:chgData name="Laible, Elizabeth" userId="cc99524a-59cf-4811-bbbd-4798cc24125f" providerId="ADAL" clId="{6F62B4F4-8D01-4F07-9C44-1987C43E52D6}" dt="2023-01-23T18:20:02.759" v="1891" actId="962"/>
        <pc:sldMkLst>
          <pc:docMk/>
          <pc:sldMk cId="2104736082" sldId="1810"/>
        </pc:sldMkLst>
        <pc:spChg chg="ord">
          <ac:chgData name="Laible, Elizabeth" userId="cc99524a-59cf-4811-bbbd-4798cc24125f" providerId="ADAL" clId="{6F62B4F4-8D01-4F07-9C44-1987C43E52D6}" dt="2023-01-23T18:13:03.278" v="55" actId="13244"/>
          <ac:spMkLst>
            <pc:docMk/>
            <pc:sldMk cId="2104736082" sldId="1810"/>
            <ac:spMk id="2" creationId="{3A0DE8F7-9205-7142-94EE-5516D42ABC83}"/>
          </ac:spMkLst>
        </pc:spChg>
        <pc:spChg chg="ord">
          <ac:chgData name="Laible, Elizabeth" userId="cc99524a-59cf-4811-bbbd-4798cc24125f" providerId="ADAL" clId="{6F62B4F4-8D01-4F07-9C44-1987C43E52D6}" dt="2023-01-23T18:13:05.735" v="56" actId="13244"/>
          <ac:spMkLst>
            <pc:docMk/>
            <pc:sldMk cId="2104736082" sldId="1810"/>
            <ac:spMk id="5" creationId="{2CC0F21C-123B-E243-868B-209C62759E44}"/>
          </ac:spMkLst>
        </pc:spChg>
        <pc:picChg chg="mod">
          <ac:chgData name="Laible, Elizabeth" userId="cc99524a-59cf-4811-bbbd-4798cc24125f" providerId="ADAL" clId="{6F62B4F4-8D01-4F07-9C44-1987C43E52D6}" dt="2023-01-23T18:20:02.759" v="1891" actId="962"/>
          <ac:picMkLst>
            <pc:docMk/>
            <pc:sldMk cId="2104736082" sldId="1810"/>
            <ac:picMk id="4" creationId="{CC206DBE-8787-6C8B-6814-0C402DFD4777}"/>
          </ac:picMkLst>
        </pc:picChg>
      </pc:sldChg>
      <pc:sldChg chg="modSp mod">
        <pc:chgData name="Laible, Elizabeth" userId="cc99524a-59cf-4811-bbbd-4798cc24125f" providerId="ADAL" clId="{6F62B4F4-8D01-4F07-9C44-1987C43E52D6}" dt="2023-01-23T18:20:15.579" v="1893" actId="962"/>
        <pc:sldMkLst>
          <pc:docMk/>
          <pc:sldMk cId="2906390956" sldId="1811"/>
        </pc:sldMkLst>
        <pc:spChg chg="ord">
          <ac:chgData name="Laible, Elizabeth" userId="cc99524a-59cf-4811-bbbd-4798cc24125f" providerId="ADAL" clId="{6F62B4F4-8D01-4F07-9C44-1987C43E52D6}" dt="2023-01-23T18:13:23.904" v="58" actId="13244"/>
          <ac:spMkLst>
            <pc:docMk/>
            <pc:sldMk cId="2906390956" sldId="1811"/>
            <ac:spMk id="2" creationId="{3A0DE8F7-9205-7142-94EE-5516D42ABC83}"/>
          </ac:spMkLst>
        </pc:spChg>
        <pc:spChg chg="ord">
          <ac:chgData name="Laible, Elizabeth" userId="cc99524a-59cf-4811-bbbd-4798cc24125f" providerId="ADAL" clId="{6F62B4F4-8D01-4F07-9C44-1987C43E52D6}" dt="2023-01-23T18:13:25.768" v="59" actId="13244"/>
          <ac:spMkLst>
            <pc:docMk/>
            <pc:sldMk cId="2906390956" sldId="1811"/>
            <ac:spMk id="5" creationId="{2CC0F21C-123B-E243-868B-209C62759E44}"/>
          </ac:spMkLst>
        </pc:spChg>
        <pc:picChg chg="mod">
          <ac:chgData name="Laible, Elizabeth" userId="cc99524a-59cf-4811-bbbd-4798cc24125f" providerId="ADAL" clId="{6F62B4F4-8D01-4F07-9C44-1987C43E52D6}" dt="2023-01-23T18:20:15.579" v="1893" actId="962"/>
          <ac:picMkLst>
            <pc:docMk/>
            <pc:sldMk cId="2906390956" sldId="1811"/>
            <ac:picMk id="7" creationId="{51C8A0CB-7C89-D9D6-BC3D-9C5C4A1AB495}"/>
          </ac:picMkLst>
        </pc:picChg>
      </pc:sldChg>
      <pc:sldChg chg="modSp mod">
        <pc:chgData name="Laible, Elizabeth" userId="cc99524a-59cf-4811-bbbd-4798cc24125f" providerId="ADAL" clId="{6F62B4F4-8D01-4F07-9C44-1987C43E52D6}" dt="2023-01-23T18:10:45.158" v="38" actId="13244"/>
        <pc:sldMkLst>
          <pc:docMk/>
          <pc:sldMk cId="1198735027" sldId="1814"/>
        </pc:sldMkLst>
        <pc:spChg chg="ord">
          <ac:chgData name="Laible, Elizabeth" userId="cc99524a-59cf-4811-bbbd-4798cc24125f" providerId="ADAL" clId="{6F62B4F4-8D01-4F07-9C44-1987C43E52D6}" dt="2023-01-23T18:10:45.158" v="38" actId="13244"/>
          <ac:spMkLst>
            <pc:docMk/>
            <pc:sldMk cId="1198735027" sldId="1814"/>
            <ac:spMk id="5" creationId="{D75136CD-10A3-85BB-9796-67F03C51AECB}"/>
          </ac:spMkLst>
        </pc:spChg>
      </pc:sldChg>
      <pc:sldChg chg="modNotesTx">
        <pc:chgData name="Laible, Elizabeth" userId="cc99524a-59cf-4811-bbbd-4798cc24125f" providerId="ADAL" clId="{6F62B4F4-8D01-4F07-9C44-1987C43E52D6}" dt="2023-01-23T17:52:16.762" v="5" actId="20577"/>
        <pc:sldMkLst>
          <pc:docMk/>
          <pc:sldMk cId="2222291965" sldId="1821"/>
        </pc:sldMkLst>
      </pc:sldChg>
      <pc:sldChg chg="del">
        <pc:chgData name="Laible, Elizabeth" userId="cc99524a-59cf-4811-bbbd-4798cc24125f" providerId="ADAL" clId="{6F62B4F4-8D01-4F07-9C44-1987C43E52D6}" dt="2023-01-23T17:51:45.552" v="0" actId="47"/>
        <pc:sldMkLst>
          <pc:docMk/>
          <pc:sldMk cId="1163721538" sldId="1823"/>
        </pc:sldMkLst>
      </pc:sldChg>
      <pc:sldChg chg="modNotesTx">
        <pc:chgData name="Laible, Elizabeth" userId="cc99524a-59cf-4811-bbbd-4798cc24125f" providerId="ADAL" clId="{6F62B4F4-8D01-4F07-9C44-1987C43E52D6}" dt="2023-01-23T17:51:53.006" v="3" actId="20577"/>
        <pc:sldMkLst>
          <pc:docMk/>
          <pc:sldMk cId="124796641" sldId="1824"/>
        </pc:sldMkLst>
      </pc:sldChg>
      <pc:sldChg chg="modSp mod">
        <pc:chgData name="Laible, Elizabeth" userId="cc99524a-59cf-4811-bbbd-4798cc24125f" providerId="ADAL" clId="{6F62B4F4-8D01-4F07-9C44-1987C43E52D6}" dt="2023-01-23T18:13:40.217" v="60" actId="13244"/>
        <pc:sldMkLst>
          <pc:docMk/>
          <pc:sldMk cId="1807105096" sldId="1826"/>
        </pc:sldMkLst>
        <pc:spChg chg="ord">
          <ac:chgData name="Laible, Elizabeth" userId="cc99524a-59cf-4811-bbbd-4798cc24125f" providerId="ADAL" clId="{6F62B4F4-8D01-4F07-9C44-1987C43E52D6}" dt="2023-01-23T18:13:40.217" v="60" actId="13244"/>
          <ac:spMkLst>
            <pc:docMk/>
            <pc:sldMk cId="1807105096" sldId="1826"/>
            <ac:spMk id="4" creationId="{2C02BBBB-4694-4843-0938-8152F0C69A4C}"/>
          </ac:spMkLst>
        </pc:spChg>
      </pc:sldChg>
      <pc:sldChg chg="modSp mod ord">
        <pc:chgData name="Laible, Elizabeth" userId="cc99524a-59cf-4811-bbbd-4798cc24125f" providerId="ADAL" clId="{6F62B4F4-8D01-4F07-9C44-1987C43E52D6}" dt="2023-01-23T20:41:51.936" v="1922" actId="20577"/>
        <pc:sldMkLst>
          <pc:docMk/>
          <pc:sldMk cId="2228760988" sldId="1829"/>
        </pc:sldMkLst>
        <pc:spChg chg="mod">
          <ac:chgData name="Laible, Elizabeth" userId="cc99524a-59cf-4811-bbbd-4798cc24125f" providerId="ADAL" clId="{6F62B4F4-8D01-4F07-9C44-1987C43E52D6}" dt="2023-01-23T20:41:51.936" v="1922" actId="20577"/>
          <ac:spMkLst>
            <pc:docMk/>
            <pc:sldMk cId="2228760988" sldId="1829"/>
            <ac:spMk id="3" creationId="{E756808F-AFE6-4D6C-BB3E-7851861C1FEF}"/>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B7839-1ECD-A640-A765-BEF9852224F6}"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US"/>
        </a:p>
      </dgm:t>
    </dgm:pt>
    <dgm:pt modelId="{362890C1-258C-7C4E-964E-8E3C25D0547B}">
      <dgm:prSet/>
      <dgm:spPr/>
      <dgm:t>
        <a:bodyPr/>
        <a:lstStyle/>
        <a:p>
          <a:r>
            <a:rPr lang="en-US" b="0" i="0">
              <a:latin typeface="Calibri" panose="020F0502020204030204" pitchFamily="34" charset="0"/>
              <a:cs typeface="Calibri" panose="020F0502020204030204" pitchFamily="34" charset="0"/>
            </a:rPr>
            <a:t>1</a:t>
          </a:r>
          <a:endParaRPr lang="en-US">
            <a:latin typeface="Calibri" panose="020F0502020204030204" pitchFamily="34" charset="0"/>
            <a:cs typeface="Calibri" panose="020F0502020204030204" pitchFamily="34" charset="0"/>
          </a:endParaRPr>
        </a:p>
      </dgm:t>
    </dgm:pt>
    <dgm:pt modelId="{9EBE1BCB-5990-334F-9D21-462C1F7E1D2D}" type="parTrans" cxnId="{B5E8F789-3D97-8D42-BC21-69F0E2B4427F}">
      <dgm:prSet/>
      <dgm:spPr/>
      <dgm:t>
        <a:bodyPr/>
        <a:lstStyle/>
        <a:p>
          <a:endParaRPr lang="en-US"/>
        </a:p>
      </dgm:t>
    </dgm:pt>
    <dgm:pt modelId="{9D3A0E44-7BB6-494C-BB62-A99691E35CDD}" type="sibTrans" cxnId="{B5E8F789-3D97-8D42-BC21-69F0E2B4427F}">
      <dgm:prSet/>
      <dgm:spPr/>
      <dgm:t>
        <a:bodyPr/>
        <a:lstStyle/>
        <a:p>
          <a:endParaRPr lang="en-US"/>
        </a:p>
      </dgm:t>
    </dgm:pt>
    <dgm:pt modelId="{13E4EF4F-2862-4849-ABE5-313445AA7CBD}">
      <dgm:prSet custT="1"/>
      <dgm:spPr/>
      <dgm:t>
        <a:bodyPr/>
        <a:lstStyle/>
        <a:p>
          <a:pPr marL="0" indent="0">
            <a:buNone/>
          </a:pPr>
          <a:r>
            <a:rPr lang="en-US" sz="2400" b="0" i="0">
              <a:latin typeface="Calibri" panose="020F0502020204030204" pitchFamily="34" charset="0"/>
              <a:cs typeface="Calibri" panose="020F0502020204030204" pitchFamily="34" charset="0"/>
            </a:rPr>
            <a:t>Overview of the Academic Intervention Taxonomy Briefs</a:t>
          </a:r>
          <a:endParaRPr lang="en-US" sz="2400">
            <a:latin typeface="Calibri" panose="020F0502020204030204" pitchFamily="34" charset="0"/>
            <a:cs typeface="Calibri" panose="020F0502020204030204" pitchFamily="34" charset="0"/>
          </a:endParaRPr>
        </a:p>
      </dgm:t>
    </dgm:pt>
    <dgm:pt modelId="{9524F68B-3497-1C4C-A22C-5C8FC545757F}" type="parTrans" cxnId="{ED0394AC-E3A0-6745-B3BF-D57D431C8161}">
      <dgm:prSet/>
      <dgm:spPr/>
      <dgm:t>
        <a:bodyPr/>
        <a:lstStyle/>
        <a:p>
          <a:endParaRPr lang="en-US"/>
        </a:p>
      </dgm:t>
    </dgm:pt>
    <dgm:pt modelId="{595EECA4-4F09-E64E-9E6E-D9D9AE35D04B}" type="sibTrans" cxnId="{ED0394AC-E3A0-6745-B3BF-D57D431C8161}">
      <dgm:prSet/>
      <dgm:spPr/>
      <dgm:t>
        <a:bodyPr/>
        <a:lstStyle/>
        <a:p>
          <a:endParaRPr lang="en-US"/>
        </a:p>
      </dgm:t>
    </dgm:pt>
    <dgm:pt modelId="{0953946E-BCEB-B445-BED1-C8A99FE60CEA}">
      <dgm:prSet custT="1"/>
      <dgm:spPr/>
      <dgm:t>
        <a:bodyPr/>
        <a:lstStyle/>
        <a:p>
          <a:pPr>
            <a:buNone/>
          </a:pPr>
          <a:r>
            <a:rPr lang="en-US" sz="2400">
              <a:latin typeface="Calibri" panose="020F0502020204030204" pitchFamily="34" charset="0"/>
              <a:cs typeface="Calibri" panose="020F0502020204030204" pitchFamily="34" charset="0"/>
            </a:rPr>
            <a:t>Taxonomy Briefs in Action</a:t>
          </a:r>
        </a:p>
      </dgm:t>
    </dgm:pt>
    <dgm:pt modelId="{580FCFC1-EE07-BF42-9D33-0D77CEF43BA3}" type="parTrans" cxnId="{A4F908E7-24CD-9343-9202-9A2F997EF73D}">
      <dgm:prSet/>
      <dgm:spPr/>
      <dgm:t>
        <a:bodyPr/>
        <a:lstStyle/>
        <a:p>
          <a:endParaRPr lang="en-US"/>
        </a:p>
      </dgm:t>
    </dgm:pt>
    <dgm:pt modelId="{101A828E-329F-FA46-935D-AECC6E34EE1B}" type="sibTrans" cxnId="{A4F908E7-24CD-9343-9202-9A2F997EF73D}">
      <dgm:prSet/>
      <dgm:spPr/>
      <dgm:t>
        <a:bodyPr/>
        <a:lstStyle/>
        <a:p>
          <a:endParaRPr lang="en-US"/>
        </a:p>
      </dgm:t>
    </dgm:pt>
    <dgm:pt modelId="{959E79D6-8BA8-B14B-B63E-E5D0CC4A0E80}">
      <dgm:prSet custT="1"/>
      <dgm:spPr/>
      <dgm:t>
        <a:bodyPr/>
        <a:lstStyle/>
        <a:p>
          <a:pPr>
            <a:buNone/>
          </a:pPr>
          <a:r>
            <a:rPr lang="en-US" sz="2400" b="0" i="0">
              <a:latin typeface="Calibri" panose="020F0502020204030204" pitchFamily="34" charset="0"/>
              <a:cs typeface="Calibri" panose="020F0502020204030204" pitchFamily="34" charset="0"/>
            </a:rPr>
            <a:t>Questions and Answers</a:t>
          </a:r>
          <a:endParaRPr lang="en-US" sz="2400">
            <a:latin typeface="Calibri" panose="020F0502020204030204" pitchFamily="34" charset="0"/>
            <a:cs typeface="Calibri" panose="020F0502020204030204" pitchFamily="34" charset="0"/>
          </a:endParaRPr>
        </a:p>
      </dgm:t>
    </dgm:pt>
    <dgm:pt modelId="{B88D3BB3-D83D-D44E-981D-F9C742AB498F}" type="parTrans" cxnId="{A8D94C88-9C29-6A4B-9719-33A11D99F4C0}">
      <dgm:prSet/>
      <dgm:spPr/>
      <dgm:t>
        <a:bodyPr/>
        <a:lstStyle/>
        <a:p>
          <a:endParaRPr lang="en-US"/>
        </a:p>
      </dgm:t>
    </dgm:pt>
    <dgm:pt modelId="{8B7283CB-4A3A-774F-843E-9AD908EF39C2}" type="sibTrans" cxnId="{A8D94C88-9C29-6A4B-9719-33A11D99F4C0}">
      <dgm:prSet/>
      <dgm:spPr/>
      <dgm:t>
        <a:bodyPr/>
        <a:lstStyle/>
        <a:p>
          <a:endParaRPr lang="en-US"/>
        </a:p>
      </dgm:t>
    </dgm:pt>
    <dgm:pt modelId="{6F3D6EAE-3FBD-DF4D-8DCD-E53B7837D867}">
      <dgm:prSet custT="1"/>
      <dgm:spPr/>
      <dgm:t>
        <a:bodyPr/>
        <a:lstStyle/>
        <a:p>
          <a:pPr marL="0" indent="0">
            <a:buNone/>
          </a:pPr>
          <a:r>
            <a:rPr lang="en-US" sz="2400" b="0" i="0">
              <a:latin typeface="Calibri" panose="020F0502020204030204" pitchFamily="34" charset="0"/>
              <a:cs typeface="Calibri" panose="020F0502020204030204" pitchFamily="34" charset="0"/>
            </a:rPr>
            <a:t>Setting the Stage: Review of Data-Based Individualization (DBI)</a:t>
          </a:r>
          <a:endParaRPr lang="en-US" sz="2400">
            <a:latin typeface="Calibri" panose="020F0502020204030204" pitchFamily="34" charset="0"/>
            <a:cs typeface="Calibri" panose="020F0502020204030204" pitchFamily="34" charset="0"/>
          </a:endParaRPr>
        </a:p>
      </dgm:t>
    </dgm:pt>
    <dgm:pt modelId="{DBFE11D6-3365-5D43-A897-40D59E3EFEA4}" type="parTrans" cxnId="{2C88D090-4D2D-8441-854C-BD42DA6B803D}">
      <dgm:prSet/>
      <dgm:spPr/>
      <dgm:t>
        <a:bodyPr/>
        <a:lstStyle/>
        <a:p>
          <a:endParaRPr lang="en-US"/>
        </a:p>
      </dgm:t>
    </dgm:pt>
    <dgm:pt modelId="{3CA2FACA-6922-AF41-98C4-48675AF70500}" type="sibTrans" cxnId="{2C88D090-4D2D-8441-854C-BD42DA6B803D}">
      <dgm:prSet/>
      <dgm:spPr/>
      <dgm:t>
        <a:bodyPr/>
        <a:lstStyle/>
        <a:p>
          <a:endParaRPr lang="en-US"/>
        </a:p>
      </dgm:t>
    </dgm:pt>
    <dgm:pt modelId="{C3DB52DB-214E-2E46-AEA2-5F8D9432BF5F}">
      <dgm:prSet/>
      <dgm:spPr/>
      <dgm:t>
        <a:bodyPr/>
        <a:lstStyle/>
        <a:p>
          <a:r>
            <a:rPr lang="en-US">
              <a:latin typeface="Calibri" panose="020F0502020204030204" pitchFamily="34" charset="0"/>
              <a:cs typeface="Calibri" panose="020F0502020204030204" pitchFamily="34" charset="0"/>
            </a:rPr>
            <a:t>2</a:t>
          </a:r>
        </a:p>
      </dgm:t>
    </dgm:pt>
    <dgm:pt modelId="{20331200-2026-814C-8021-B063F8117A94}" type="parTrans" cxnId="{915B7886-418B-0D4A-B5EA-1B7C90356210}">
      <dgm:prSet/>
      <dgm:spPr/>
      <dgm:t>
        <a:bodyPr/>
        <a:lstStyle/>
        <a:p>
          <a:endParaRPr lang="en-US"/>
        </a:p>
      </dgm:t>
    </dgm:pt>
    <dgm:pt modelId="{062BAC3B-1279-864E-A3C6-922526271F05}" type="sibTrans" cxnId="{915B7886-418B-0D4A-B5EA-1B7C90356210}">
      <dgm:prSet/>
      <dgm:spPr/>
      <dgm:t>
        <a:bodyPr/>
        <a:lstStyle/>
        <a:p>
          <a:endParaRPr lang="en-US"/>
        </a:p>
      </dgm:t>
    </dgm:pt>
    <dgm:pt modelId="{C1D7CDE0-A036-6141-A6E2-FB58CFB797D2}">
      <dgm:prSet/>
      <dgm:spPr/>
      <dgm:t>
        <a:bodyPr/>
        <a:lstStyle/>
        <a:p>
          <a:r>
            <a:rPr lang="en-US">
              <a:latin typeface="Calibri" panose="020F0502020204030204" pitchFamily="34" charset="0"/>
              <a:cs typeface="Calibri" panose="020F0502020204030204" pitchFamily="34" charset="0"/>
            </a:rPr>
            <a:t>3</a:t>
          </a:r>
        </a:p>
      </dgm:t>
    </dgm:pt>
    <dgm:pt modelId="{FF7E14ED-8D23-7B4E-8706-E6A30F652BB6}" type="parTrans" cxnId="{AA383813-424F-3E4B-BFCF-0079E1F803EF}">
      <dgm:prSet/>
      <dgm:spPr/>
      <dgm:t>
        <a:bodyPr/>
        <a:lstStyle/>
        <a:p>
          <a:endParaRPr lang="en-US"/>
        </a:p>
      </dgm:t>
    </dgm:pt>
    <dgm:pt modelId="{06A88008-6D53-FF4F-809C-77F0029923EC}" type="sibTrans" cxnId="{AA383813-424F-3E4B-BFCF-0079E1F803EF}">
      <dgm:prSet/>
      <dgm:spPr/>
      <dgm:t>
        <a:bodyPr/>
        <a:lstStyle/>
        <a:p>
          <a:endParaRPr lang="en-US"/>
        </a:p>
      </dgm:t>
    </dgm:pt>
    <dgm:pt modelId="{B42703D6-A26D-F64F-B5BB-2C4F6A6528EF}">
      <dgm:prSet/>
      <dgm:spPr/>
      <dgm:t>
        <a:bodyPr/>
        <a:lstStyle/>
        <a:p>
          <a:r>
            <a:rPr lang="en-US">
              <a:latin typeface="Calibri" panose="020F0502020204030204" pitchFamily="34" charset="0"/>
              <a:cs typeface="Calibri" panose="020F0502020204030204" pitchFamily="34" charset="0"/>
            </a:rPr>
            <a:t>4</a:t>
          </a:r>
        </a:p>
      </dgm:t>
    </dgm:pt>
    <dgm:pt modelId="{9A401F06-12C8-524F-8D24-EE43282ECE5B}" type="parTrans" cxnId="{FE0323A1-719C-DE41-83B9-0E686540BD9B}">
      <dgm:prSet/>
      <dgm:spPr/>
      <dgm:t>
        <a:bodyPr/>
        <a:lstStyle/>
        <a:p>
          <a:endParaRPr lang="en-US"/>
        </a:p>
      </dgm:t>
    </dgm:pt>
    <dgm:pt modelId="{577F17C1-6AF8-4B45-B3A4-7DFF70684DF6}" type="sibTrans" cxnId="{FE0323A1-719C-DE41-83B9-0E686540BD9B}">
      <dgm:prSet/>
      <dgm:spPr/>
      <dgm:t>
        <a:bodyPr/>
        <a:lstStyle/>
        <a:p>
          <a:endParaRPr lang="en-US"/>
        </a:p>
      </dgm:t>
    </dgm:pt>
    <dgm:pt modelId="{36C8F246-6D07-4244-B3F7-52AEE033EF24}" type="pres">
      <dgm:prSet presAssocID="{B3EB7839-1ECD-A640-A765-BEF9852224F6}" presName="Name0" presStyleCnt="0">
        <dgm:presLayoutVars>
          <dgm:dir/>
          <dgm:animLvl val="lvl"/>
          <dgm:resizeHandles val="exact"/>
        </dgm:presLayoutVars>
      </dgm:prSet>
      <dgm:spPr/>
    </dgm:pt>
    <dgm:pt modelId="{3FBC7932-EE6D-EF45-A635-22544EFA5899}" type="pres">
      <dgm:prSet presAssocID="{362890C1-258C-7C4E-964E-8E3C25D0547B}" presName="linNode" presStyleCnt="0"/>
      <dgm:spPr/>
    </dgm:pt>
    <dgm:pt modelId="{3A618C38-273C-B442-87B1-BB33B5338E2E}" type="pres">
      <dgm:prSet presAssocID="{362890C1-258C-7C4E-964E-8E3C25D0547B}" presName="parentText" presStyleLbl="node1" presStyleIdx="0" presStyleCnt="4" custScaleX="38046">
        <dgm:presLayoutVars>
          <dgm:chMax val="1"/>
          <dgm:bulletEnabled val="1"/>
        </dgm:presLayoutVars>
      </dgm:prSet>
      <dgm:spPr/>
    </dgm:pt>
    <dgm:pt modelId="{87B689CE-0256-6E4A-AE49-8C7AD2536929}" type="pres">
      <dgm:prSet presAssocID="{362890C1-258C-7C4E-964E-8E3C25D0547B}" presName="descendantText" presStyleLbl="alignAccFollowNode1" presStyleIdx="0" presStyleCnt="4">
        <dgm:presLayoutVars>
          <dgm:bulletEnabled val="1"/>
        </dgm:presLayoutVars>
      </dgm:prSet>
      <dgm:spPr/>
    </dgm:pt>
    <dgm:pt modelId="{66B5D053-4CA7-8F47-B86F-AD50E2274816}" type="pres">
      <dgm:prSet presAssocID="{9D3A0E44-7BB6-494C-BB62-A99691E35CDD}" presName="sp" presStyleCnt="0"/>
      <dgm:spPr/>
    </dgm:pt>
    <dgm:pt modelId="{8F1852FE-7AEC-654C-87FD-8B0B6F03ACFB}" type="pres">
      <dgm:prSet presAssocID="{C3DB52DB-214E-2E46-AEA2-5F8D9432BF5F}" presName="linNode" presStyleCnt="0"/>
      <dgm:spPr/>
    </dgm:pt>
    <dgm:pt modelId="{E96B2FFC-1DA3-B444-8F93-1BBBEAC779A2}" type="pres">
      <dgm:prSet presAssocID="{C3DB52DB-214E-2E46-AEA2-5F8D9432BF5F}" presName="parentText" presStyleLbl="node1" presStyleIdx="1" presStyleCnt="4" custScaleX="38046">
        <dgm:presLayoutVars>
          <dgm:chMax val="1"/>
          <dgm:bulletEnabled val="1"/>
        </dgm:presLayoutVars>
      </dgm:prSet>
      <dgm:spPr/>
    </dgm:pt>
    <dgm:pt modelId="{732A4D4E-117C-844A-A93D-A3082C96F71C}" type="pres">
      <dgm:prSet presAssocID="{C3DB52DB-214E-2E46-AEA2-5F8D9432BF5F}" presName="descendantText" presStyleLbl="alignAccFollowNode1" presStyleIdx="1" presStyleCnt="4">
        <dgm:presLayoutVars>
          <dgm:bulletEnabled val="1"/>
        </dgm:presLayoutVars>
      </dgm:prSet>
      <dgm:spPr/>
    </dgm:pt>
    <dgm:pt modelId="{F915F4E3-CAD2-ED4D-AB53-9C56815920C5}" type="pres">
      <dgm:prSet presAssocID="{062BAC3B-1279-864E-A3C6-922526271F05}" presName="sp" presStyleCnt="0"/>
      <dgm:spPr/>
    </dgm:pt>
    <dgm:pt modelId="{607CC8E5-D873-D84D-9FDE-CA444474BC6F}" type="pres">
      <dgm:prSet presAssocID="{C1D7CDE0-A036-6141-A6E2-FB58CFB797D2}" presName="linNode" presStyleCnt="0"/>
      <dgm:spPr/>
    </dgm:pt>
    <dgm:pt modelId="{62E01265-AEEA-BA43-8F52-41FB3FF1DDCC}" type="pres">
      <dgm:prSet presAssocID="{C1D7CDE0-A036-6141-A6E2-FB58CFB797D2}" presName="parentText" presStyleLbl="node1" presStyleIdx="2" presStyleCnt="4" custScaleX="38046" custLinFactNeighborX="-494" custLinFactNeighborY="1136">
        <dgm:presLayoutVars>
          <dgm:chMax val="1"/>
          <dgm:bulletEnabled val="1"/>
        </dgm:presLayoutVars>
      </dgm:prSet>
      <dgm:spPr/>
    </dgm:pt>
    <dgm:pt modelId="{2588A21B-4B23-CF4C-9D6F-ABBB6B23A353}" type="pres">
      <dgm:prSet presAssocID="{C1D7CDE0-A036-6141-A6E2-FB58CFB797D2}" presName="descendantText" presStyleLbl="alignAccFollowNode1" presStyleIdx="2" presStyleCnt="4">
        <dgm:presLayoutVars>
          <dgm:bulletEnabled val="1"/>
        </dgm:presLayoutVars>
      </dgm:prSet>
      <dgm:spPr/>
    </dgm:pt>
    <dgm:pt modelId="{F8188B7E-FB89-0141-B4C8-0DA4401C424D}" type="pres">
      <dgm:prSet presAssocID="{06A88008-6D53-FF4F-809C-77F0029923EC}" presName="sp" presStyleCnt="0"/>
      <dgm:spPr/>
    </dgm:pt>
    <dgm:pt modelId="{72A1CF15-3279-314C-9849-6592CBB7670E}" type="pres">
      <dgm:prSet presAssocID="{B42703D6-A26D-F64F-B5BB-2C4F6A6528EF}" presName="linNode" presStyleCnt="0"/>
      <dgm:spPr/>
    </dgm:pt>
    <dgm:pt modelId="{276E9E09-E90F-2943-ABA7-4738F39CD87F}" type="pres">
      <dgm:prSet presAssocID="{B42703D6-A26D-F64F-B5BB-2C4F6A6528EF}" presName="parentText" presStyleLbl="node1" presStyleIdx="3" presStyleCnt="4" custScaleX="38046">
        <dgm:presLayoutVars>
          <dgm:chMax val="1"/>
          <dgm:bulletEnabled val="1"/>
        </dgm:presLayoutVars>
      </dgm:prSet>
      <dgm:spPr/>
    </dgm:pt>
    <dgm:pt modelId="{E56C3915-17FE-A64F-93B6-848ACE426265}" type="pres">
      <dgm:prSet presAssocID="{B42703D6-A26D-F64F-B5BB-2C4F6A6528EF}" presName="descendantText" presStyleLbl="alignAccFollowNode1" presStyleIdx="3" presStyleCnt="4">
        <dgm:presLayoutVars>
          <dgm:bulletEnabled val="1"/>
        </dgm:presLayoutVars>
      </dgm:prSet>
      <dgm:spPr/>
    </dgm:pt>
  </dgm:ptLst>
  <dgm:cxnLst>
    <dgm:cxn modelId="{33040907-7672-8F4F-88C8-E7154EA93C78}" type="presOf" srcId="{C3DB52DB-214E-2E46-AEA2-5F8D9432BF5F}" destId="{E96B2FFC-1DA3-B444-8F93-1BBBEAC779A2}" srcOrd="0" destOrd="0" presId="urn:microsoft.com/office/officeart/2005/8/layout/vList5"/>
    <dgm:cxn modelId="{AA383813-424F-3E4B-BFCF-0079E1F803EF}" srcId="{B3EB7839-1ECD-A640-A765-BEF9852224F6}" destId="{C1D7CDE0-A036-6141-A6E2-FB58CFB797D2}" srcOrd="2" destOrd="0" parTransId="{FF7E14ED-8D23-7B4E-8706-E6A30F652BB6}" sibTransId="{06A88008-6D53-FF4F-809C-77F0029923EC}"/>
    <dgm:cxn modelId="{ADC7D018-54E2-434C-928A-9305DFFF4271}" type="presOf" srcId="{C1D7CDE0-A036-6141-A6E2-FB58CFB797D2}" destId="{62E01265-AEEA-BA43-8F52-41FB3FF1DDCC}" srcOrd="0" destOrd="0" presId="urn:microsoft.com/office/officeart/2005/8/layout/vList5"/>
    <dgm:cxn modelId="{0E9B9F28-4092-034A-9F99-8D6E617EF220}" type="presOf" srcId="{959E79D6-8BA8-B14B-B63E-E5D0CC4A0E80}" destId="{E56C3915-17FE-A64F-93B6-848ACE426265}" srcOrd="0" destOrd="0" presId="urn:microsoft.com/office/officeart/2005/8/layout/vList5"/>
    <dgm:cxn modelId="{9547175E-D320-4F44-A12E-983366293559}" type="presOf" srcId="{B42703D6-A26D-F64F-B5BB-2C4F6A6528EF}" destId="{276E9E09-E90F-2943-ABA7-4738F39CD87F}" srcOrd="0" destOrd="0" presId="urn:microsoft.com/office/officeart/2005/8/layout/vList5"/>
    <dgm:cxn modelId="{E619D774-44B1-3745-B1CC-323690BF848A}" type="presOf" srcId="{B3EB7839-1ECD-A640-A765-BEF9852224F6}" destId="{36C8F246-6D07-4244-B3F7-52AEE033EF24}" srcOrd="0" destOrd="0" presId="urn:microsoft.com/office/officeart/2005/8/layout/vList5"/>
    <dgm:cxn modelId="{3B88D675-BAB8-CA47-B7D5-A68B44ABEE02}" type="presOf" srcId="{0953946E-BCEB-B445-BED1-C8A99FE60CEA}" destId="{2588A21B-4B23-CF4C-9D6F-ABBB6B23A353}" srcOrd="0" destOrd="0" presId="urn:microsoft.com/office/officeart/2005/8/layout/vList5"/>
    <dgm:cxn modelId="{2A618059-19A2-3E47-8EDF-DA81652ECC9D}" type="presOf" srcId="{362890C1-258C-7C4E-964E-8E3C25D0547B}" destId="{3A618C38-273C-B442-87B1-BB33B5338E2E}" srcOrd="0" destOrd="0" presId="urn:microsoft.com/office/officeart/2005/8/layout/vList5"/>
    <dgm:cxn modelId="{4793DC5A-E1BC-8142-B2EC-9DF8C7B2CBF4}" type="presOf" srcId="{6F3D6EAE-3FBD-DF4D-8DCD-E53B7837D867}" destId="{87B689CE-0256-6E4A-AE49-8C7AD2536929}" srcOrd="0" destOrd="0" presId="urn:microsoft.com/office/officeart/2005/8/layout/vList5"/>
    <dgm:cxn modelId="{915B7886-418B-0D4A-B5EA-1B7C90356210}" srcId="{B3EB7839-1ECD-A640-A765-BEF9852224F6}" destId="{C3DB52DB-214E-2E46-AEA2-5F8D9432BF5F}" srcOrd="1" destOrd="0" parTransId="{20331200-2026-814C-8021-B063F8117A94}" sibTransId="{062BAC3B-1279-864E-A3C6-922526271F05}"/>
    <dgm:cxn modelId="{A8D94C88-9C29-6A4B-9719-33A11D99F4C0}" srcId="{B42703D6-A26D-F64F-B5BB-2C4F6A6528EF}" destId="{959E79D6-8BA8-B14B-B63E-E5D0CC4A0E80}" srcOrd="0" destOrd="0" parTransId="{B88D3BB3-D83D-D44E-981D-F9C742AB498F}" sibTransId="{8B7283CB-4A3A-774F-843E-9AD908EF39C2}"/>
    <dgm:cxn modelId="{B5E8F789-3D97-8D42-BC21-69F0E2B4427F}" srcId="{B3EB7839-1ECD-A640-A765-BEF9852224F6}" destId="{362890C1-258C-7C4E-964E-8E3C25D0547B}" srcOrd="0" destOrd="0" parTransId="{9EBE1BCB-5990-334F-9D21-462C1F7E1D2D}" sibTransId="{9D3A0E44-7BB6-494C-BB62-A99691E35CDD}"/>
    <dgm:cxn modelId="{2C88D090-4D2D-8441-854C-BD42DA6B803D}" srcId="{362890C1-258C-7C4E-964E-8E3C25D0547B}" destId="{6F3D6EAE-3FBD-DF4D-8DCD-E53B7837D867}" srcOrd="0" destOrd="0" parTransId="{DBFE11D6-3365-5D43-A897-40D59E3EFEA4}" sibTransId="{3CA2FACA-6922-AF41-98C4-48675AF70500}"/>
    <dgm:cxn modelId="{FE0323A1-719C-DE41-83B9-0E686540BD9B}" srcId="{B3EB7839-1ECD-A640-A765-BEF9852224F6}" destId="{B42703D6-A26D-F64F-B5BB-2C4F6A6528EF}" srcOrd="3" destOrd="0" parTransId="{9A401F06-12C8-524F-8D24-EE43282ECE5B}" sibTransId="{577F17C1-6AF8-4B45-B3A4-7DFF70684DF6}"/>
    <dgm:cxn modelId="{ED0394AC-E3A0-6745-B3BF-D57D431C8161}" srcId="{C3DB52DB-214E-2E46-AEA2-5F8D9432BF5F}" destId="{13E4EF4F-2862-4849-ABE5-313445AA7CBD}" srcOrd="0" destOrd="0" parTransId="{9524F68B-3497-1C4C-A22C-5C8FC545757F}" sibTransId="{595EECA4-4F09-E64E-9E6E-D9D9AE35D04B}"/>
    <dgm:cxn modelId="{A4F908E7-24CD-9343-9202-9A2F997EF73D}" srcId="{C1D7CDE0-A036-6141-A6E2-FB58CFB797D2}" destId="{0953946E-BCEB-B445-BED1-C8A99FE60CEA}" srcOrd="0" destOrd="0" parTransId="{580FCFC1-EE07-BF42-9D33-0D77CEF43BA3}" sibTransId="{101A828E-329F-FA46-935D-AECC6E34EE1B}"/>
    <dgm:cxn modelId="{0FAAF9F8-0595-DF43-8685-4C4998A1B8C0}" type="presOf" srcId="{13E4EF4F-2862-4849-ABE5-313445AA7CBD}" destId="{732A4D4E-117C-844A-A93D-A3082C96F71C}" srcOrd="0" destOrd="0" presId="urn:microsoft.com/office/officeart/2005/8/layout/vList5"/>
    <dgm:cxn modelId="{8696BE6E-5D1E-1941-A9C1-C95869DAAA8C}" type="presParOf" srcId="{36C8F246-6D07-4244-B3F7-52AEE033EF24}" destId="{3FBC7932-EE6D-EF45-A635-22544EFA5899}" srcOrd="0" destOrd="0" presId="urn:microsoft.com/office/officeart/2005/8/layout/vList5"/>
    <dgm:cxn modelId="{74CF9F85-A77D-BB48-800D-6F47049E833F}" type="presParOf" srcId="{3FBC7932-EE6D-EF45-A635-22544EFA5899}" destId="{3A618C38-273C-B442-87B1-BB33B5338E2E}" srcOrd="0" destOrd="0" presId="urn:microsoft.com/office/officeart/2005/8/layout/vList5"/>
    <dgm:cxn modelId="{EB42BC8F-E08D-AE48-9609-342DEBC850EC}" type="presParOf" srcId="{3FBC7932-EE6D-EF45-A635-22544EFA5899}" destId="{87B689CE-0256-6E4A-AE49-8C7AD2536929}" srcOrd="1" destOrd="0" presId="urn:microsoft.com/office/officeart/2005/8/layout/vList5"/>
    <dgm:cxn modelId="{33C9B43D-EF44-E647-B988-5CEEE5795EB6}" type="presParOf" srcId="{36C8F246-6D07-4244-B3F7-52AEE033EF24}" destId="{66B5D053-4CA7-8F47-B86F-AD50E2274816}" srcOrd="1" destOrd="0" presId="urn:microsoft.com/office/officeart/2005/8/layout/vList5"/>
    <dgm:cxn modelId="{6D37CD65-85C5-0F47-B79E-BBFB5AB240BC}" type="presParOf" srcId="{36C8F246-6D07-4244-B3F7-52AEE033EF24}" destId="{8F1852FE-7AEC-654C-87FD-8B0B6F03ACFB}" srcOrd="2" destOrd="0" presId="urn:microsoft.com/office/officeart/2005/8/layout/vList5"/>
    <dgm:cxn modelId="{03733B34-FD9C-3D40-9C49-755B96F441B3}" type="presParOf" srcId="{8F1852FE-7AEC-654C-87FD-8B0B6F03ACFB}" destId="{E96B2FFC-1DA3-B444-8F93-1BBBEAC779A2}" srcOrd="0" destOrd="0" presId="urn:microsoft.com/office/officeart/2005/8/layout/vList5"/>
    <dgm:cxn modelId="{0E5F111F-FD16-3A47-A944-CFDFED65E09C}" type="presParOf" srcId="{8F1852FE-7AEC-654C-87FD-8B0B6F03ACFB}" destId="{732A4D4E-117C-844A-A93D-A3082C96F71C}" srcOrd="1" destOrd="0" presId="urn:microsoft.com/office/officeart/2005/8/layout/vList5"/>
    <dgm:cxn modelId="{EF99D70F-AFC9-0349-8ED6-2F00F430709D}" type="presParOf" srcId="{36C8F246-6D07-4244-B3F7-52AEE033EF24}" destId="{F915F4E3-CAD2-ED4D-AB53-9C56815920C5}" srcOrd="3" destOrd="0" presId="urn:microsoft.com/office/officeart/2005/8/layout/vList5"/>
    <dgm:cxn modelId="{AD27E27C-5769-E946-80D1-33A45440481C}" type="presParOf" srcId="{36C8F246-6D07-4244-B3F7-52AEE033EF24}" destId="{607CC8E5-D873-D84D-9FDE-CA444474BC6F}" srcOrd="4" destOrd="0" presId="urn:microsoft.com/office/officeart/2005/8/layout/vList5"/>
    <dgm:cxn modelId="{CAF343EF-6C9A-2541-A9B7-421B1C5E9E15}" type="presParOf" srcId="{607CC8E5-D873-D84D-9FDE-CA444474BC6F}" destId="{62E01265-AEEA-BA43-8F52-41FB3FF1DDCC}" srcOrd="0" destOrd="0" presId="urn:microsoft.com/office/officeart/2005/8/layout/vList5"/>
    <dgm:cxn modelId="{34162361-4692-5B4F-ACB7-99822744560F}" type="presParOf" srcId="{607CC8E5-D873-D84D-9FDE-CA444474BC6F}" destId="{2588A21B-4B23-CF4C-9D6F-ABBB6B23A353}" srcOrd="1" destOrd="0" presId="urn:microsoft.com/office/officeart/2005/8/layout/vList5"/>
    <dgm:cxn modelId="{4319B0B6-4AA0-7743-A0E3-A084C69235E7}" type="presParOf" srcId="{36C8F246-6D07-4244-B3F7-52AEE033EF24}" destId="{F8188B7E-FB89-0141-B4C8-0DA4401C424D}" srcOrd="5" destOrd="0" presId="urn:microsoft.com/office/officeart/2005/8/layout/vList5"/>
    <dgm:cxn modelId="{662A8128-3DF9-874E-B167-393DD4265953}" type="presParOf" srcId="{36C8F246-6D07-4244-B3F7-52AEE033EF24}" destId="{72A1CF15-3279-314C-9849-6592CBB7670E}" srcOrd="6" destOrd="0" presId="urn:microsoft.com/office/officeart/2005/8/layout/vList5"/>
    <dgm:cxn modelId="{C4D5CFC1-C10B-4344-9C8F-C1193BDD6ADD}" type="presParOf" srcId="{72A1CF15-3279-314C-9849-6592CBB7670E}" destId="{276E9E09-E90F-2943-ABA7-4738F39CD87F}" srcOrd="0" destOrd="0" presId="urn:microsoft.com/office/officeart/2005/8/layout/vList5"/>
    <dgm:cxn modelId="{24946AB0-F363-9D4B-9482-5BFDF45056A9}" type="presParOf" srcId="{72A1CF15-3279-314C-9849-6592CBB7670E}" destId="{E56C3915-17FE-A64F-93B6-848ACE42626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C9DAB9-9916-4B96-99DF-B0ED67B53020}"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5F77EB7D-374D-452B-8FDD-554002AA91DA}">
      <dgm:prSet/>
      <dgm:spPr/>
      <dgm:t>
        <a:bodyPr/>
        <a:lstStyle/>
        <a:p>
          <a:endParaRPr lang="en-US"/>
        </a:p>
      </dgm:t>
    </dgm:pt>
    <dgm:pt modelId="{87F49C1C-E61F-40A0-9858-068D36B9F979}" type="parTrans" cxnId="{94FB4A8D-DB29-47BA-8545-A618F07D1DC9}">
      <dgm:prSet/>
      <dgm:spPr/>
      <dgm:t>
        <a:bodyPr/>
        <a:lstStyle/>
        <a:p>
          <a:endParaRPr lang="en-US"/>
        </a:p>
      </dgm:t>
    </dgm:pt>
    <dgm:pt modelId="{36860249-725E-4552-9F3B-64CF12C61940}" type="sibTrans" cxnId="{94FB4A8D-DB29-47BA-8545-A618F07D1DC9}">
      <dgm:prSet/>
      <dgm:spPr/>
      <dgm:t>
        <a:bodyPr/>
        <a:lstStyle/>
        <a:p>
          <a:endParaRPr lang="en-US"/>
        </a:p>
      </dgm:t>
    </dgm:pt>
    <dgm:pt modelId="{63E8CD8D-DFCF-47BF-B8D6-4EB51ED8880C}">
      <dgm:prSet custT="1"/>
      <dgm:spPr/>
      <dgm:t>
        <a:bodyPr/>
        <a:lstStyle/>
        <a:p>
          <a:r>
            <a:rPr lang="en-US" sz="2000">
              <a:latin typeface="Calibri" panose="020F0502020204030204" pitchFamily="34" charset="0"/>
              <a:cs typeface="Calibri" panose="020F0502020204030204" pitchFamily="34" charset="0"/>
            </a:rPr>
            <a:t>List the six dimensions of the Taxonomy of Intervention Intensity through which educators can evaluate interventions.</a:t>
          </a:r>
        </a:p>
      </dgm:t>
    </dgm:pt>
    <dgm:pt modelId="{1BEE31E1-80DE-4ACD-94E5-C043F3D55483}" type="parTrans" cxnId="{2AA3EF2A-0189-4F57-A4FF-B04D10D4183D}">
      <dgm:prSet/>
      <dgm:spPr/>
      <dgm:t>
        <a:bodyPr/>
        <a:lstStyle/>
        <a:p>
          <a:endParaRPr lang="en-US"/>
        </a:p>
      </dgm:t>
    </dgm:pt>
    <dgm:pt modelId="{86722696-7879-41FB-8FBE-9455A9BE0058}" type="sibTrans" cxnId="{2AA3EF2A-0189-4F57-A4FF-B04D10D4183D}">
      <dgm:prSet/>
      <dgm:spPr/>
      <dgm:t>
        <a:bodyPr/>
        <a:lstStyle/>
        <a:p>
          <a:endParaRPr lang="en-US"/>
        </a:p>
      </dgm:t>
    </dgm:pt>
    <dgm:pt modelId="{F0C0CDFC-8BD8-4F12-9184-5DFA79F4A316}">
      <dgm:prSet/>
      <dgm:spPr/>
      <dgm:t>
        <a:bodyPr/>
        <a:lstStyle/>
        <a:p>
          <a:endParaRPr lang="en-US"/>
        </a:p>
      </dgm:t>
    </dgm:pt>
    <dgm:pt modelId="{5D7220B5-50FD-4CCD-8B4C-FA77D832F17C}" type="parTrans" cxnId="{46B99417-C512-4DF9-AFEC-E699DFC126F2}">
      <dgm:prSet/>
      <dgm:spPr/>
      <dgm:t>
        <a:bodyPr/>
        <a:lstStyle/>
        <a:p>
          <a:endParaRPr lang="en-US"/>
        </a:p>
      </dgm:t>
    </dgm:pt>
    <dgm:pt modelId="{01EC96E2-F020-478E-80AA-5FBD7C74F2D6}" type="sibTrans" cxnId="{46B99417-C512-4DF9-AFEC-E699DFC126F2}">
      <dgm:prSet/>
      <dgm:spPr/>
      <dgm:t>
        <a:bodyPr/>
        <a:lstStyle/>
        <a:p>
          <a:endParaRPr lang="en-US"/>
        </a:p>
      </dgm:t>
    </dgm:pt>
    <dgm:pt modelId="{94DABD84-D2C6-4C36-9174-C6216D893F9F}">
      <dgm:prSet custT="1"/>
      <dgm:spPr/>
      <dgm:t>
        <a:bodyPr/>
        <a:lstStyle/>
        <a:p>
          <a:r>
            <a:rPr lang="en-US" sz="2000">
              <a:latin typeface="Calibri" panose="020F0502020204030204" pitchFamily="34" charset="0"/>
              <a:cs typeface="Calibri" panose="020F0502020204030204" pitchFamily="34" charset="0"/>
            </a:rPr>
            <a:t>Describe three ways to use the Intervention Taxonomy Briefs when considering programs for students with intensive academic needs.</a:t>
          </a:r>
        </a:p>
      </dgm:t>
    </dgm:pt>
    <dgm:pt modelId="{7CDF0FEB-7C5E-41D4-B376-2028088BD101}" type="parTrans" cxnId="{044C5BDB-640D-44CB-824C-9692DF027202}">
      <dgm:prSet/>
      <dgm:spPr/>
      <dgm:t>
        <a:bodyPr/>
        <a:lstStyle/>
        <a:p>
          <a:endParaRPr lang="en-US"/>
        </a:p>
      </dgm:t>
    </dgm:pt>
    <dgm:pt modelId="{C503CB2F-FA79-4B7C-9B06-12F3919E98E4}" type="sibTrans" cxnId="{044C5BDB-640D-44CB-824C-9692DF027202}">
      <dgm:prSet/>
      <dgm:spPr/>
      <dgm:t>
        <a:bodyPr/>
        <a:lstStyle/>
        <a:p>
          <a:endParaRPr lang="en-US"/>
        </a:p>
      </dgm:t>
    </dgm:pt>
    <dgm:pt modelId="{C3478775-6087-411E-865D-B8D5EA747641}">
      <dgm:prSet/>
      <dgm:spPr/>
      <dgm:t>
        <a:bodyPr/>
        <a:lstStyle/>
        <a:p>
          <a:r>
            <a:rPr lang="en-US">
              <a:latin typeface="Calibri" panose="020F0502020204030204" pitchFamily="34" charset="0"/>
              <a:cs typeface="Calibri" panose="020F0502020204030204" pitchFamily="34" charset="0"/>
            </a:rPr>
            <a:t>List the strengths and weaknesses of an intervention based on the dimensions of the Taxonomy of Intervention Intensity.</a:t>
          </a:r>
        </a:p>
      </dgm:t>
    </dgm:pt>
    <dgm:pt modelId="{F75D02EF-0AC3-416D-BBCC-2C46BE216896}" type="sibTrans" cxnId="{AEC5B4F7-4CBD-4276-850C-EEA8064E8F43}">
      <dgm:prSet/>
      <dgm:spPr/>
      <dgm:t>
        <a:bodyPr/>
        <a:lstStyle/>
        <a:p>
          <a:endParaRPr lang="en-US"/>
        </a:p>
      </dgm:t>
    </dgm:pt>
    <dgm:pt modelId="{55302B13-F55B-4985-A01F-B2B58410EF33}" type="parTrans" cxnId="{AEC5B4F7-4CBD-4276-850C-EEA8064E8F43}">
      <dgm:prSet/>
      <dgm:spPr/>
      <dgm:t>
        <a:bodyPr/>
        <a:lstStyle/>
        <a:p>
          <a:endParaRPr lang="en-US"/>
        </a:p>
      </dgm:t>
    </dgm:pt>
    <dgm:pt modelId="{41140559-D268-794E-AA16-D0C376CECADE}">
      <dgm:prSet/>
      <dgm:spPr/>
      <dgm:t>
        <a:bodyPr/>
        <a:lstStyle/>
        <a:p>
          <a:endParaRPr lang="en-US"/>
        </a:p>
      </dgm:t>
    </dgm:pt>
    <dgm:pt modelId="{C4BF0376-E54D-124A-8557-E7EBFA6D3EB6}" type="parTrans" cxnId="{4B8D8EDF-C12B-A746-9B08-EADF9953F743}">
      <dgm:prSet/>
      <dgm:spPr/>
      <dgm:t>
        <a:bodyPr/>
        <a:lstStyle/>
        <a:p>
          <a:endParaRPr lang="en-US"/>
        </a:p>
      </dgm:t>
    </dgm:pt>
    <dgm:pt modelId="{8603E8D9-5AA2-614D-8D57-5AFF067294BB}" type="sibTrans" cxnId="{4B8D8EDF-C12B-A746-9B08-EADF9953F743}">
      <dgm:prSet/>
      <dgm:spPr/>
      <dgm:t>
        <a:bodyPr/>
        <a:lstStyle/>
        <a:p>
          <a:endParaRPr lang="en-US"/>
        </a:p>
      </dgm:t>
    </dgm:pt>
    <dgm:pt modelId="{2B30C2BB-9F43-F04B-AC4F-12837C6085C1}" type="pres">
      <dgm:prSet presAssocID="{B8C9DAB9-9916-4B96-99DF-B0ED67B53020}" presName="Name0" presStyleCnt="0">
        <dgm:presLayoutVars>
          <dgm:dir/>
          <dgm:animLvl val="lvl"/>
          <dgm:resizeHandles val="exact"/>
        </dgm:presLayoutVars>
      </dgm:prSet>
      <dgm:spPr/>
    </dgm:pt>
    <dgm:pt modelId="{4DD9FD1F-348F-BA4A-B11D-0DABE6206928}" type="pres">
      <dgm:prSet presAssocID="{5F77EB7D-374D-452B-8FDD-554002AA91DA}" presName="composite" presStyleCnt="0"/>
      <dgm:spPr/>
    </dgm:pt>
    <dgm:pt modelId="{17CC71FB-5293-5A49-B351-17A6A9FE1FA4}" type="pres">
      <dgm:prSet presAssocID="{5F77EB7D-374D-452B-8FDD-554002AA91DA}" presName="parTx" presStyleLbl="alignNode1" presStyleIdx="0" presStyleCnt="3">
        <dgm:presLayoutVars>
          <dgm:chMax val="0"/>
          <dgm:chPref val="0"/>
        </dgm:presLayoutVars>
      </dgm:prSet>
      <dgm:spPr/>
    </dgm:pt>
    <dgm:pt modelId="{C6670CEF-4E2B-4E4B-BA67-064BD24E0580}" type="pres">
      <dgm:prSet presAssocID="{5F77EB7D-374D-452B-8FDD-554002AA91DA}" presName="desTx" presStyleLbl="alignAccFollowNode1" presStyleIdx="0" presStyleCnt="3">
        <dgm:presLayoutVars/>
      </dgm:prSet>
      <dgm:spPr/>
    </dgm:pt>
    <dgm:pt modelId="{F6363303-05E3-9144-AC5F-3C2BE06BFC66}" type="pres">
      <dgm:prSet presAssocID="{36860249-725E-4552-9F3B-64CF12C61940}" presName="space" presStyleCnt="0"/>
      <dgm:spPr/>
    </dgm:pt>
    <dgm:pt modelId="{D6468FA6-9F60-2349-8E40-7992B708A974}" type="pres">
      <dgm:prSet presAssocID="{F0C0CDFC-8BD8-4F12-9184-5DFA79F4A316}" presName="composite" presStyleCnt="0"/>
      <dgm:spPr/>
    </dgm:pt>
    <dgm:pt modelId="{8AC4823F-4842-0549-BF8B-046FBC54D27B}" type="pres">
      <dgm:prSet presAssocID="{F0C0CDFC-8BD8-4F12-9184-5DFA79F4A316}" presName="parTx" presStyleLbl="alignNode1" presStyleIdx="1" presStyleCnt="3">
        <dgm:presLayoutVars>
          <dgm:chMax val="0"/>
          <dgm:chPref val="0"/>
        </dgm:presLayoutVars>
      </dgm:prSet>
      <dgm:spPr/>
    </dgm:pt>
    <dgm:pt modelId="{B390FF2F-63AC-3A41-ADBA-67E31D65F001}" type="pres">
      <dgm:prSet presAssocID="{F0C0CDFC-8BD8-4F12-9184-5DFA79F4A316}" presName="desTx" presStyleLbl="alignAccFollowNode1" presStyleIdx="1" presStyleCnt="3">
        <dgm:presLayoutVars/>
      </dgm:prSet>
      <dgm:spPr/>
    </dgm:pt>
    <dgm:pt modelId="{4685A5F1-BDA4-4648-8A84-D0471AC664EC}" type="pres">
      <dgm:prSet presAssocID="{01EC96E2-F020-478E-80AA-5FBD7C74F2D6}" presName="space" presStyleCnt="0"/>
      <dgm:spPr/>
    </dgm:pt>
    <dgm:pt modelId="{536D56FA-7812-5447-AC32-55BCDE28F883}" type="pres">
      <dgm:prSet presAssocID="{41140559-D268-794E-AA16-D0C376CECADE}" presName="composite" presStyleCnt="0"/>
      <dgm:spPr/>
    </dgm:pt>
    <dgm:pt modelId="{8A744755-4857-D441-A64F-9ACDD184CD26}" type="pres">
      <dgm:prSet presAssocID="{41140559-D268-794E-AA16-D0C376CECADE}" presName="parTx" presStyleLbl="alignNode1" presStyleIdx="2" presStyleCnt="3">
        <dgm:presLayoutVars>
          <dgm:chMax val="0"/>
          <dgm:chPref val="0"/>
        </dgm:presLayoutVars>
      </dgm:prSet>
      <dgm:spPr/>
    </dgm:pt>
    <dgm:pt modelId="{951DB411-1030-E942-9253-0C924C575821}" type="pres">
      <dgm:prSet presAssocID="{41140559-D268-794E-AA16-D0C376CECADE}" presName="desTx" presStyleLbl="alignAccFollowNode1" presStyleIdx="2" presStyleCnt="3">
        <dgm:presLayoutVars/>
      </dgm:prSet>
      <dgm:spPr/>
    </dgm:pt>
  </dgm:ptLst>
  <dgm:cxnLst>
    <dgm:cxn modelId="{9F90E902-BF98-E543-AF1F-EBC25AB10B32}" type="presOf" srcId="{94DABD84-D2C6-4C36-9174-C6216D893F9F}" destId="{B390FF2F-63AC-3A41-ADBA-67E31D65F001}" srcOrd="0" destOrd="0" presId="urn:microsoft.com/office/officeart/2016/7/layout/HorizontalActionList"/>
    <dgm:cxn modelId="{6E7BEA03-2928-FA49-8486-439F461EDBCC}" type="presOf" srcId="{5F77EB7D-374D-452B-8FDD-554002AA91DA}" destId="{17CC71FB-5293-5A49-B351-17A6A9FE1FA4}" srcOrd="0" destOrd="0" presId="urn:microsoft.com/office/officeart/2016/7/layout/HorizontalActionList"/>
    <dgm:cxn modelId="{46B99417-C512-4DF9-AFEC-E699DFC126F2}" srcId="{B8C9DAB9-9916-4B96-99DF-B0ED67B53020}" destId="{F0C0CDFC-8BD8-4F12-9184-5DFA79F4A316}" srcOrd="1" destOrd="0" parTransId="{5D7220B5-50FD-4CCD-8B4C-FA77D832F17C}" sibTransId="{01EC96E2-F020-478E-80AA-5FBD7C74F2D6}"/>
    <dgm:cxn modelId="{2AA3EF2A-0189-4F57-A4FF-B04D10D4183D}" srcId="{5F77EB7D-374D-452B-8FDD-554002AA91DA}" destId="{63E8CD8D-DFCF-47BF-B8D6-4EB51ED8880C}" srcOrd="0" destOrd="0" parTransId="{1BEE31E1-80DE-4ACD-94E5-C043F3D55483}" sibTransId="{86722696-7879-41FB-8FBE-9455A9BE0058}"/>
    <dgm:cxn modelId="{1BFBF66E-F5A3-BB44-817C-4D8016FBAE1D}" type="presOf" srcId="{63E8CD8D-DFCF-47BF-B8D6-4EB51ED8880C}" destId="{C6670CEF-4E2B-4E4B-BA67-064BD24E0580}" srcOrd="0" destOrd="0" presId="urn:microsoft.com/office/officeart/2016/7/layout/HorizontalActionList"/>
    <dgm:cxn modelId="{94FB4A8D-DB29-47BA-8545-A618F07D1DC9}" srcId="{B8C9DAB9-9916-4B96-99DF-B0ED67B53020}" destId="{5F77EB7D-374D-452B-8FDD-554002AA91DA}" srcOrd="0" destOrd="0" parTransId="{87F49C1C-E61F-40A0-9858-068D36B9F979}" sibTransId="{36860249-725E-4552-9F3B-64CF12C61940}"/>
    <dgm:cxn modelId="{84912F98-9F56-4343-A836-058F03B6BF7E}" type="presOf" srcId="{C3478775-6087-411E-865D-B8D5EA747641}" destId="{951DB411-1030-E942-9253-0C924C575821}" srcOrd="0" destOrd="0" presId="urn:microsoft.com/office/officeart/2016/7/layout/HorizontalActionList"/>
    <dgm:cxn modelId="{C37807A5-F8AF-0E4F-A97F-D9B2F9CAD3C4}" type="presOf" srcId="{41140559-D268-794E-AA16-D0C376CECADE}" destId="{8A744755-4857-D441-A64F-9ACDD184CD26}" srcOrd="0" destOrd="0" presId="urn:microsoft.com/office/officeart/2016/7/layout/HorizontalActionList"/>
    <dgm:cxn modelId="{958EA5A7-122C-284E-8C4E-D7ADD146A490}" type="presOf" srcId="{F0C0CDFC-8BD8-4F12-9184-5DFA79F4A316}" destId="{8AC4823F-4842-0549-BF8B-046FBC54D27B}" srcOrd="0" destOrd="0" presId="urn:microsoft.com/office/officeart/2016/7/layout/HorizontalActionList"/>
    <dgm:cxn modelId="{4AC4EFD0-AE39-A841-8FA6-B9D1E6AF7552}" type="presOf" srcId="{B8C9DAB9-9916-4B96-99DF-B0ED67B53020}" destId="{2B30C2BB-9F43-F04B-AC4F-12837C6085C1}" srcOrd="0" destOrd="0" presId="urn:microsoft.com/office/officeart/2016/7/layout/HorizontalActionList"/>
    <dgm:cxn modelId="{044C5BDB-640D-44CB-824C-9692DF027202}" srcId="{F0C0CDFC-8BD8-4F12-9184-5DFA79F4A316}" destId="{94DABD84-D2C6-4C36-9174-C6216D893F9F}" srcOrd="0" destOrd="0" parTransId="{7CDF0FEB-7C5E-41D4-B376-2028088BD101}" sibTransId="{C503CB2F-FA79-4B7C-9B06-12F3919E98E4}"/>
    <dgm:cxn modelId="{4B8D8EDF-C12B-A746-9B08-EADF9953F743}" srcId="{B8C9DAB9-9916-4B96-99DF-B0ED67B53020}" destId="{41140559-D268-794E-AA16-D0C376CECADE}" srcOrd="2" destOrd="0" parTransId="{C4BF0376-E54D-124A-8557-E7EBFA6D3EB6}" sibTransId="{8603E8D9-5AA2-614D-8D57-5AFF067294BB}"/>
    <dgm:cxn modelId="{AEC5B4F7-4CBD-4276-850C-EEA8064E8F43}" srcId="{41140559-D268-794E-AA16-D0C376CECADE}" destId="{C3478775-6087-411E-865D-B8D5EA747641}" srcOrd="0" destOrd="0" parTransId="{55302B13-F55B-4985-A01F-B2B58410EF33}" sibTransId="{F75D02EF-0AC3-416D-BBCC-2C46BE216896}"/>
    <dgm:cxn modelId="{36E70883-E662-4B40-A057-125A2C1DAA99}" type="presParOf" srcId="{2B30C2BB-9F43-F04B-AC4F-12837C6085C1}" destId="{4DD9FD1F-348F-BA4A-B11D-0DABE6206928}" srcOrd="0" destOrd="0" presId="urn:microsoft.com/office/officeart/2016/7/layout/HorizontalActionList"/>
    <dgm:cxn modelId="{867A55D7-8E08-4A46-9086-3F6F805099B0}" type="presParOf" srcId="{4DD9FD1F-348F-BA4A-B11D-0DABE6206928}" destId="{17CC71FB-5293-5A49-B351-17A6A9FE1FA4}" srcOrd="0" destOrd="0" presId="urn:microsoft.com/office/officeart/2016/7/layout/HorizontalActionList"/>
    <dgm:cxn modelId="{ABB7AB6E-86AF-894E-AA32-0FD7187144E1}" type="presParOf" srcId="{4DD9FD1F-348F-BA4A-B11D-0DABE6206928}" destId="{C6670CEF-4E2B-4E4B-BA67-064BD24E0580}" srcOrd="1" destOrd="0" presId="urn:microsoft.com/office/officeart/2016/7/layout/HorizontalActionList"/>
    <dgm:cxn modelId="{1DAB35C6-FEFE-DE46-90B1-31154EF6F7C8}" type="presParOf" srcId="{2B30C2BB-9F43-F04B-AC4F-12837C6085C1}" destId="{F6363303-05E3-9144-AC5F-3C2BE06BFC66}" srcOrd="1" destOrd="0" presId="urn:microsoft.com/office/officeart/2016/7/layout/HorizontalActionList"/>
    <dgm:cxn modelId="{AD27B5C9-A005-A54C-A29F-D469EF52B759}" type="presParOf" srcId="{2B30C2BB-9F43-F04B-AC4F-12837C6085C1}" destId="{D6468FA6-9F60-2349-8E40-7992B708A974}" srcOrd="2" destOrd="0" presId="urn:microsoft.com/office/officeart/2016/7/layout/HorizontalActionList"/>
    <dgm:cxn modelId="{E2416DCD-B0D0-374D-B096-2F091CFEFB71}" type="presParOf" srcId="{D6468FA6-9F60-2349-8E40-7992B708A974}" destId="{8AC4823F-4842-0549-BF8B-046FBC54D27B}" srcOrd="0" destOrd="0" presId="urn:microsoft.com/office/officeart/2016/7/layout/HorizontalActionList"/>
    <dgm:cxn modelId="{E712D85D-8B88-A044-9C52-025C45A92409}" type="presParOf" srcId="{D6468FA6-9F60-2349-8E40-7992B708A974}" destId="{B390FF2F-63AC-3A41-ADBA-67E31D65F001}" srcOrd="1" destOrd="0" presId="urn:microsoft.com/office/officeart/2016/7/layout/HorizontalActionList"/>
    <dgm:cxn modelId="{6D8C9549-ECD6-FA40-9E25-6F127EABB381}" type="presParOf" srcId="{2B30C2BB-9F43-F04B-AC4F-12837C6085C1}" destId="{4685A5F1-BDA4-4648-8A84-D0471AC664EC}" srcOrd="3" destOrd="0" presId="urn:microsoft.com/office/officeart/2016/7/layout/HorizontalActionList"/>
    <dgm:cxn modelId="{B48132F5-4EF9-444A-B5F8-9687CAF2CACA}" type="presParOf" srcId="{2B30C2BB-9F43-F04B-AC4F-12837C6085C1}" destId="{536D56FA-7812-5447-AC32-55BCDE28F883}" srcOrd="4" destOrd="0" presId="urn:microsoft.com/office/officeart/2016/7/layout/HorizontalActionList"/>
    <dgm:cxn modelId="{20040E2D-AA1C-1F41-B778-1712FC89CA26}" type="presParOf" srcId="{536D56FA-7812-5447-AC32-55BCDE28F883}" destId="{8A744755-4857-D441-A64F-9ACDD184CD26}" srcOrd="0" destOrd="0" presId="urn:microsoft.com/office/officeart/2016/7/layout/HorizontalActionList"/>
    <dgm:cxn modelId="{EEC1A8FF-FE3D-EC4A-9845-4BD268474ABB}" type="presParOf" srcId="{536D56FA-7812-5447-AC32-55BCDE28F883}" destId="{951DB411-1030-E942-9253-0C924C575821}"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DD2C48-DE83-5444-896C-CAFFA1A9701B}" type="doc">
      <dgm:prSet loTypeId="urn:microsoft.com/office/officeart/2005/8/layout/hList2" loCatId="process" qsTypeId="urn:microsoft.com/office/officeart/2005/8/quickstyle/simple1" qsCatId="simple" csTypeId="urn:microsoft.com/office/officeart/2005/8/colors/accent3_2" csCatId="accent3" phldr="1"/>
      <dgm:spPr/>
      <dgm:t>
        <a:bodyPr/>
        <a:lstStyle/>
        <a:p>
          <a:endParaRPr lang="en-US"/>
        </a:p>
      </dgm:t>
    </dgm:pt>
    <dgm:pt modelId="{F7D482B9-474A-BB4A-A866-8C00EDF5A871}">
      <dgm:prSet/>
      <dgm:spPr/>
      <dgm:t>
        <a:bodyPr/>
        <a:lstStyle/>
        <a:p>
          <a:endParaRPr lang="en-US"/>
        </a:p>
      </dgm:t>
    </dgm:pt>
    <dgm:pt modelId="{04A3F518-5DB7-2640-9D95-EB25C0D5EF88}" type="parTrans" cxnId="{32C7A49F-57B2-5B45-BFF9-7203B8C91E65}">
      <dgm:prSet/>
      <dgm:spPr/>
      <dgm:t>
        <a:bodyPr/>
        <a:lstStyle/>
        <a:p>
          <a:endParaRPr lang="en-US"/>
        </a:p>
      </dgm:t>
    </dgm:pt>
    <dgm:pt modelId="{6E91D7EB-8257-EE4E-AFD6-6956B5D306CF}" type="sibTrans" cxnId="{32C7A49F-57B2-5B45-BFF9-7203B8C91E65}">
      <dgm:prSet/>
      <dgm:spPr/>
      <dgm:t>
        <a:bodyPr/>
        <a:lstStyle/>
        <a:p>
          <a:endParaRPr lang="en-US"/>
        </a:p>
      </dgm:t>
    </dgm:pt>
    <dgm:pt modelId="{7821371F-D9FF-9546-8196-9775838ED4B0}">
      <dgm:prSet custT="1"/>
      <dgm:spPr/>
      <dgm:t>
        <a:bodyPr/>
        <a:lstStyle/>
        <a:p>
          <a:r>
            <a:rPr lang="en-US" sz="2000" b="0" i="0">
              <a:latin typeface="Calibri" panose="020F0502020204030204" pitchFamily="34" charset="0"/>
              <a:cs typeface="Calibri" panose="020F0502020204030204" pitchFamily="34" charset="0"/>
            </a:rPr>
            <a:t>Evaluate the appropriateness of interventions on the </a:t>
          </a:r>
          <a:r>
            <a:rPr lang="en-US" sz="2000" b="0" i="0" u="none">
              <a:latin typeface="Calibri" panose="020F0502020204030204" pitchFamily="34" charset="0"/>
              <a:cs typeface="Calibri" panose="020F0502020204030204" pitchFamily="34" charset="0"/>
            </a:rPr>
            <a:t>Academic Intervention Tools Chart </a:t>
          </a:r>
          <a:r>
            <a:rPr lang="en-US" sz="2000" b="0" i="0">
              <a:latin typeface="Calibri" panose="020F0502020204030204" pitchFamily="34" charset="0"/>
              <a:cs typeface="Calibri" panose="020F0502020204030204" pitchFamily="34" charset="0"/>
            </a:rPr>
            <a:t>for a specific student or group of students who require intervention.</a:t>
          </a:r>
          <a:endParaRPr lang="en-US" sz="2000">
            <a:latin typeface="Calibri" panose="020F0502020204030204" pitchFamily="34" charset="0"/>
            <a:cs typeface="Calibri" panose="020F0502020204030204" pitchFamily="34" charset="0"/>
          </a:endParaRPr>
        </a:p>
      </dgm:t>
    </dgm:pt>
    <dgm:pt modelId="{312D8EB2-AB6B-F54A-BC5A-415C3BF90571}" type="parTrans" cxnId="{DDF4665D-F9F4-564D-B51D-377216981D68}">
      <dgm:prSet/>
      <dgm:spPr/>
      <dgm:t>
        <a:bodyPr/>
        <a:lstStyle/>
        <a:p>
          <a:endParaRPr lang="en-US"/>
        </a:p>
      </dgm:t>
    </dgm:pt>
    <dgm:pt modelId="{3EF82D8C-BA8A-634C-ADD7-C083F9AF3130}" type="sibTrans" cxnId="{DDF4665D-F9F4-564D-B51D-377216981D68}">
      <dgm:prSet/>
      <dgm:spPr/>
      <dgm:t>
        <a:bodyPr/>
        <a:lstStyle/>
        <a:p>
          <a:endParaRPr lang="en-US"/>
        </a:p>
      </dgm:t>
    </dgm:pt>
    <dgm:pt modelId="{A825F877-2B8C-7D4D-9FF0-0829DA50B4A6}">
      <dgm:prSet custT="1"/>
      <dgm:spPr/>
      <dgm:t>
        <a:bodyPr/>
        <a:lstStyle/>
        <a:p>
          <a:r>
            <a:rPr lang="en-US" sz="2100" b="0" i="0">
              <a:latin typeface="Calibri" panose="020F0502020204030204" pitchFamily="34" charset="0"/>
              <a:cs typeface="Calibri" panose="020F0502020204030204" pitchFamily="34" charset="0"/>
            </a:rPr>
            <a:t>Guide decisions about the selection or purchase of a new intervention.</a:t>
          </a:r>
          <a:endParaRPr lang="en-US" sz="2100">
            <a:latin typeface="Calibri" panose="020F0502020204030204" pitchFamily="34" charset="0"/>
            <a:cs typeface="Calibri" panose="020F0502020204030204" pitchFamily="34" charset="0"/>
          </a:endParaRPr>
        </a:p>
      </dgm:t>
    </dgm:pt>
    <dgm:pt modelId="{6D6C9D9A-F561-E447-8665-00A77EE3CBBD}" type="parTrans" cxnId="{4C055D36-5AC8-584A-B3E3-5AE42E47E434}">
      <dgm:prSet/>
      <dgm:spPr/>
      <dgm:t>
        <a:bodyPr/>
        <a:lstStyle/>
        <a:p>
          <a:endParaRPr lang="en-US"/>
        </a:p>
      </dgm:t>
    </dgm:pt>
    <dgm:pt modelId="{07391705-BEB5-8F4F-B3FA-4AB5358A0692}" type="sibTrans" cxnId="{4C055D36-5AC8-584A-B3E3-5AE42E47E434}">
      <dgm:prSet/>
      <dgm:spPr/>
      <dgm:t>
        <a:bodyPr/>
        <a:lstStyle/>
        <a:p>
          <a:endParaRPr lang="en-US"/>
        </a:p>
      </dgm:t>
    </dgm:pt>
    <dgm:pt modelId="{7A0ABAFA-2CE4-694A-8F01-7776ECB888A2}">
      <dgm:prSet custT="1"/>
      <dgm:spPr/>
      <dgm:t>
        <a:bodyPr/>
        <a:lstStyle/>
        <a:p>
          <a:pPr>
            <a:buFont typeface="Arial" panose="020B0604020202020204" pitchFamily="34" charset="0"/>
            <a:buChar char="•"/>
          </a:pPr>
          <a:r>
            <a:rPr lang="en-US" sz="2100" b="0" i="0">
              <a:latin typeface="Calibri" panose="020F0502020204030204" pitchFamily="34" charset="0"/>
              <a:cs typeface="Calibri" panose="020F0502020204030204" pitchFamily="34" charset="0"/>
            </a:rPr>
            <a:t>Understand the strengths and weaknesses of an intervention based on the dimensions of </a:t>
          </a:r>
          <a:r>
            <a:rPr lang="en-US" sz="2100" b="0" i="0" u="none">
              <a:latin typeface="Calibri" panose="020F0502020204030204" pitchFamily="34" charset="0"/>
              <a:cs typeface="Calibri" panose="020F0502020204030204" pitchFamily="34" charset="0"/>
            </a:rPr>
            <a:t>the Taxonomy of Intervention Intensity.</a:t>
          </a:r>
          <a:endParaRPr lang="en-US" sz="2100" u="none">
            <a:latin typeface="Calibri" panose="020F0502020204030204" pitchFamily="34" charset="0"/>
            <a:cs typeface="Calibri" panose="020F0502020204030204" pitchFamily="34" charset="0"/>
          </a:endParaRPr>
        </a:p>
      </dgm:t>
    </dgm:pt>
    <dgm:pt modelId="{7767B1FA-C176-DC4C-9083-2DB206A3D3E8}" type="parTrans" cxnId="{1032BA8F-2DAC-5A4E-BC12-EDCA24A985CC}">
      <dgm:prSet/>
      <dgm:spPr/>
      <dgm:t>
        <a:bodyPr/>
        <a:lstStyle/>
        <a:p>
          <a:endParaRPr lang="en-US"/>
        </a:p>
      </dgm:t>
    </dgm:pt>
    <dgm:pt modelId="{72C8EDEC-940E-1041-B85B-6F1F2FB1B4E1}" type="sibTrans" cxnId="{1032BA8F-2DAC-5A4E-BC12-EDCA24A985CC}">
      <dgm:prSet/>
      <dgm:spPr/>
      <dgm:t>
        <a:bodyPr/>
        <a:lstStyle/>
        <a:p>
          <a:endParaRPr lang="en-US"/>
        </a:p>
      </dgm:t>
    </dgm:pt>
    <dgm:pt modelId="{024A5E29-8B38-B640-A114-CB25B6189ADC}">
      <dgm:prSet/>
      <dgm:spPr/>
      <dgm:t>
        <a:bodyPr/>
        <a:lstStyle/>
        <a:p>
          <a:endParaRPr lang="en-US"/>
        </a:p>
      </dgm:t>
    </dgm:pt>
    <dgm:pt modelId="{DC23C1FE-73AE-5047-9A71-5D75F3D6BECB}" type="parTrans" cxnId="{F95B52F6-4C9F-C144-BF9E-6291A01E0850}">
      <dgm:prSet/>
      <dgm:spPr/>
      <dgm:t>
        <a:bodyPr/>
        <a:lstStyle/>
        <a:p>
          <a:endParaRPr lang="en-US"/>
        </a:p>
      </dgm:t>
    </dgm:pt>
    <dgm:pt modelId="{FE7306DA-B157-4E48-9FC3-20DE7F62CBE1}" type="sibTrans" cxnId="{F95B52F6-4C9F-C144-BF9E-6291A01E0850}">
      <dgm:prSet/>
      <dgm:spPr/>
      <dgm:t>
        <a:bodyPr/>
        <a:lstStyle/>
        <a:p>
          <a:endParaRPr lang="en-US"/>
        </a:p>
      </dgm:t>
    </dgm:pt>
    <dgm:pt modelId="{9F7FE716-5B81-274D-A717-D99A800ACB50}">
      <dgm:prSet/>
      <dgm:spPr/>
      <dgm:t>
        <a:bodyPr/>
        <a:lstStyle/>
        <a:p>
          <a:endParaRPr lang="en-US"/>
        </a:p>
      </dgm:t>
    </dgm:pt>
    <dgm:pt modelId="{3B2AB995-C539-4B49-9E0B-39DA6216F45F}" type="parTrans" cxnId="{BB92B7A7-F4F8-3441-A83F-FACAE8C96090}">
      <dgm:prSet/>
      <dgm:spPr/>
      <dgm:t>
        <a:bodyPr/>
        <a:lstStyle/>
        <a:p>
          <a:endParaRPr lang="en-US"/>
        </a:p>
      </dgm:t>
    </dgm:pt>
    <dgm:pt modelId="{2B9397B4-63F3-014D-84EB-3B79FAEB7845}" type="sibTrans" cxnId="{BB92B7A7-F4F8-3441-A83F-FACAE8C96090}">
      <dgm:prSet/>
      <dgm:spPr/>
      <dgm:t>
        <a:bodyPr/>
        <a:lstStyle/>
        <a:p>
          <a:endParaRPr lang="en-US"/>
        </a:p>
      </dgm:t>
    </dgm:pt>
    <dgm:pt modelId="{CC3C09B4-F5F7-8E4D-A28B-D49C6008B19E}" type="pres">
      <dgm:prSet presAssocID="{6EDD2C48-DE83-5444-896C-CAFFA1A9701B}" presName="linearFlow" presStyleCnt="0">
        <dgm:presLayoutVars>
          <dgm:dir/>
          <dgm:animLvl val="lvl"/>
          <dgm:resizeHandles/>
        </dgm:presLayoutVars>
      </dgm:prSet>
      <dgm:spPr/>
    </dgm:pt>
    <dgm:pt modelId="{47992787-44BF-A245-9EEE-80DA9CBA5FE5}" type="pres">
      <dgm:prSet presAssocID="{F7D482B9-474A-BB4A-A866-8C00EDF5A871}" presName="compositeNode" presStyleCnt="0">
        <dgm:presLayoutVars>
          <dgm:bulletEnabled val="1"/>
        </dgm:presLayoutVars>
      </dgm:prSet>
      <dgm:spPr/>
    </dgm:pt>
    <dgm:pt modelId="{514753BF-7B3B-A94E-89F2-6E5014DD57C0}" type="pres">
      <dgm:prSet presAssocID="{F7D482B9-474A-BB4A-A866-8C00EDF5A871}" presName="image" presStyleLbl="fgImgPlace1" presStyleIdx="0" presStyleCnt="3" custLinFactNeighborY="-117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5A2546A6-D203-E44D-BA97-175BFE7F3178}" type="pres">
      <dgm:prSet presAssocID="{F7D482B9-474A-BB4A-A866-8C00EDF5A871}" presName="childNode" presStyleLbl="node1" presStyleIdx="0" presStyleCnt="3">
        <dgm:presLayoutVars>
          <dgm:bulletEnabled val="1"/>
        </dgm:presLayoutVars>
      </dgm:prSet>
      <dgm:spPr/>
    </dgm:pt>
    <dgm:pt modelId="{847B66F5-9F3B-D64A-9DF0-250AF525DCD6}" type="pres">
      <dgm:prSet presAssocID="{F7D482B9-474A-BB4A-A866-8C00EDF5A871}" presName="parentNode" presStyleLbl="revTx" presStyleIdx="0" presStyleCnt="3">
        <dgm:presLayoutVars>
          <dgm:chMax val="0"/>
          <dgm:bulletEnabled val="1"/>
        </dgm:presLayoutVars>
      </dgm:prSet>
      <dgm:spPr/>
    </dgm:pt>
    <dgm:pt modelId="{02BBF85D-A559-3F43-81A3-B39C4401E099}" type="pres">
      <dgm:prSet presAssocID="{6E91D7EB-8257-EE4E-AFD6-6956B5D306CF}" presName="sibTrans" presStyleCnt="0"/>
      <dgm:spPr/>
    </dgm:pt>
    <dgm:pt modelId="{56D26C18-AEA7-384A-A702-C660D42E18BD}" type="pres">
      <dgm:prSet presAssocID="{024A5E29-8B38-B640-A114-CB25B6189ADC}" presName="compositeNode" presStyleCnt="0">
        <dgm:presLayoutVars>
          <dgm:bulletEnabled val="1"/>
        </dgm:presLayoutVars>
      </dgm:prSet>
      <dgm:spPr/>
    </dgm:pt>
    <dgm:pt modelId="{B2BD457E-FF51-D04F-9C92-D44951041D92}" type="pres">
      <dgm:prSet presAssocID="{024A5E29-8B38-B640-A114-CB25B6189ADC}" presName="image" presStyleLbl="fgImgPlace1" presStyleIdx="1" presStyleCnt="3" custLinFactNeighborX="1174" custLinFactNeighborY="-117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1D7D06A2-A947-5844-A78D-B74D08D3DA89}" type="pres">
      <dgm:prSet presAssocID="{024A5E29-8B38-B640-A114-CB25B6189ADC}" presName="childNode" presStyleLbl="node1" presStyleIdx="1" presStyleCnt="3">
        <dgm:presLayoutVars>
          <dgm:bulletEnabled val="1"/>
        </dgm:presLayoutVars>
      </dgm:prSet>
      <dgm:spPr/>
    </dgm:pt>
    <dgm:pt modelId="{13B1AD45-621B-824B-BF50-95D83DF4E7F1}" type="pres">
      <dgm:prSet presAssocID="{024A5E29-8B38-B640-A114-CB25B6189ADC}" presName="parentNode" presStyleLbl="revTx" presStyleIdx="1" presStyleCnt="3">
        <dgm:presLayoutVars>
          <dgm:chMax val="0"/>
          <dgm:bulletEnabled val="1"/>
        </dgm:presLayoutVars>
      </dgm:prSet>
      <dgm:spPr/>
    </dgm:pt>
    <dgm:pt modelId="{944886E8-72A1-F24C-95F6-AEEB01F85C8B}" type="pres">
      <dgm:prSet presAssocID="{FE7306DA-B157-4E48-9FC3-20DE7F62CBE1}" presName="sibTrans" presStyleCnt="0"/>
      <dgm:spPr/>
    </dgm:pt>
    <dgm:pt modelId="{22BAB5A9-2A02-7D47-8E83-D3A8A9F9BFE0}" type="pres">
      <dgm:prSet presAssocID="{9F7FE716-5B81-274D-A717-D99A800ACB50}" presName="compositeNode" presStyleCnt="0">
        <dgm:presLayoutVars>
          <dgm:bulletEnabled val="1"/>
        </dgm:presLayoutVars>
      </dgm:prSet>
      <dgm:spPr/>
    </dgm:pt>
    <dgm:pt modelId="{C80C0701-190C-9A48-BD64-7190B3F4E9A3}" type="pres">
      <dgm:prSet presAssocID="{9F7FE716-5B81-274D-A717-D99A800ACB50}" presName="image" presStyleLbl="fgImgPlace1" presStyleIdx="2" presStyleCnt="3" custLinFactNeighborY="-117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E66E3D7A-AF04-7A42-96C2-ABC3D8B93B3D}" type="pres">
      <dgm:prSet presAssocID="{9F7FE716-5B81-274D-A717-D99A800ACB50}" presName="childNode" presStyleLbl="node1" presStyleIdx="2" presStyleCnt="3">
        <dgm:presLayoutVars>
          <dgm:bulletEnabled val="1"/>
        </dgm:presLayoutVars>
      </dgm:prSet>
      <dgm:spPr/>
    </dgm:pt>
    <dgm:pt modelId="{1C704883-C442-4148-9027-279A8774395D}" type="pres">
      <dgm:prSet presAssocID="{9F7FE716-5B81-274D-A717-D99A800ACB50}" presName="parentNode" presStyleLbl="revTx" presStyleIdx="2" presStyleCnt="3">
        <dgm:presLayoutVars>
          <dgm:chMax val="0"/>
          <dgm:bulletEnabled val="1"/>
        </dgm:presLayoutVars>
      </dgm:prSet>
      <dgm:spPr/>
    </dgm:pt>
  </dgm:ptLst>
  <dgm:cxnLst>
    <dgm:cxn modelId="{431D781C-5F05-0A4F-BDEE-B40BB8D3DF4D}" type="presOf" srcId="{F7D482B9-474A-BB4A-A866-8C00EDF5A871}" destId="{847B66F5-9F3B-D64A-9DF0-250AF525DCD6}" srcOrd="0" destOrd="0" presId="urn:microsoft.com/office/officeart/2005/8/layout/hList2"/>
    <dgm:cxn modelId="{9B451531-1E33-A64E-9408-C4D526ACD88B}" type="presOf" srcId="{A825F877-2B8C-7D4D-9FF0-0829DA50B4A6}" destId="{E66E3D7A-AF04-7A42-96C2-ABC3D8B93B3D}" srcOrd="0" destOrd="0" presId="urn:microsoft.com/office/officeart/2005/8/layout/hList2"/>
    <dgm:cxn modelId="{4C055D36-5AC8-584A-B3E3-5AE42E47E434}" srcId="{9F7FE716-5B81-274D-A717-D99A800ACB50}" destId="{A825F877-2B8C-7D4D-9FF0-0829DA50B4A6}" srcOrd="0" destOrd="0" parTransId="{6D6C9D9A-F561-E447-8665-00A77EE3CBBD}" sibTransId="{07391705-BEB5-8F4F-B3FA-4AB5358A0692}"/>
    <dgm:cxn modelId="{DDF4665D-F9F4-564D-B51D-377216981D68}" srcId="{024A5E29-8B38-B640-A114-CB25B6189ADC}" destId="{7821371F-D9FF-9546-8196-9775838ED4B0}" srcOrd="0" destOrd="0" parTransId="{312D8EB2-AB6B-F54A-BC5A-415C3BF90571}" sibTransId="{3EF82D8C-BA8A-634C-ADD7-C083F9AF3130}"/>
    <dgm:cxn modelId="{5065B044-D3F3-EB4F-8334-99DF2C86B357}" type="presOf" srcId="{7821371F-D9FF-9546-8196-9775838ED4B0}" destId="{1D7D06A2-A947-5844-A78D-B74D08D3DA89}" srcOrd="0" destOrd="0" presId="urn:microsoft.com/office/officeart/2005/8/layout/hList2"/>
    <dgm:cxn modelId="{9B4E8C53-B868-034B-8CC5-A90484087305}" type="presOf" srcId="{6EDD2C48-DE83-5444-896C-CAFFA1A9701B}" destId="{CC3C09B4-F5F7-8E4D-A28B-D49C6008B19E}" srcOrd="0" destOrd="0" presId="urn:microsoft.com/office/officeart/2005/8/layout/hList2"/>
    <dgm:cxn modelId="{45484C57-773C-724E-A6C9-FCAC3CC46A0E}" type="presOf" srcId="{7A0ABAFA-2CE4-694A-8F01-7776ECB888A2}" destId="{5A2546A6-D203-E44D-BA97-175BFE7F3178}" srcOrd="0" destOrd="0" presId="urn:microsoft.com/office/officeart/2005/8/layout/hList2"/>
    <dgm:cxn modelId="{A90EB478-EC0B-7545-9F71-5C929DCC202F}" type="presOf" srcId="{9F7FE716-5B81-274D-A717-D99A800ACB50}" destId="{1C704883-C442-4148-9027-279A8774395D}" srcOrd="0" destOrd="0" presId="urn:microsoft.com/office/officeart/2005/8/layout/hList2"/>
    <dgm:cxn modelId="{1032BA8F-2DAC-5A4E-BC12-EDCA24A985CC}" srcId="{F7D482B9-474A-BB4A-A866-8C00EDF5A871}" destId="{7A0ABAFA-2CE4-694A-8F01-7776ECB888A2}" srcOrd="0" destOrd="0" parTransId="{7767B1FA-C176-DC4C-9083-2DB206A3D3E8}" sibTransId="{72C8EDEC-940E-1041-B85B-6F1F2FB1B4E1}"/>
    <dgm:cxn modelId="{32C7A49F-57B2-5B45-BFF9-7203B8C91E65}" srcId="{6EDD2C48-DE83-5444-896C-CAFFA1A9701B}" destId="{F7D482B9-474A-BB4A-A866-8C00EDF5A871}" srcOrd="0" destOrd="0" parTransId="{04A3F518-5DB7-2640-9D95-EB25C0D5EF88}" sibTransId="{6E91D7EB-8257-EE4E-AFD6-6956B5D306CF}"/>
    <dgm:cxn modelId="{BB92B7A7-F4F8-3441-A83F-FACAE8C96090}" srcId="{6EDD2C48-DE83-5444-896C-CAFFA1A9701B}" destId="{9F7FE716-5B81-274D-A717-D99A800ACB50}" srcOrd="2" destOrd="0" parTransId="{3B2AB995-C539-4B49-9E0B-39DA6216F45F}" sibTransId="{2B9397B4-63F3-014D-84EB-3B79FAEB7845}"/>
    <dgm:cxn modelId="{FDC571F0-4C97-1543-9B0E-B41CAE65A9A0}" type="presOf" srcId="{024A5E29-8B38-B640-A114-CB25B6189ADC}" destId="{13B1AD45-621B-824B-BF50-95D83DF4E7F1}" srcOrd="0" destOrd="0" presId="urn:microsoft.com/office/officeart/2005/8/layout/hList2"/>
    <dgm:cxn modelId="{F95B52F6-4C9F-C144-BF9E-6291A01E0850}" srcId="{6EDD2C48-DE83-5444-896C-CAFFA1A9701B}" destId="{024A5E29-8B38-B640-A114-CB25B6189ADC}" srcOrd="1" destOrd="0" parTransId="{DC23C1FE-73AE-5047-9A71-5D75F3D6BECB}" sibTransId="{FE7306DA-B157-4E48-9FC3-20DE7F62CBE1}"/>
    <dgm:cxn modelId="{B7082990-28D0-B645-B134-A0CF84690C36}" type="presParOf" srcId="{CC3C09B4-F5F7-8E4D-A28B-D49C6008B19E}" destId="{47992787-44BF-A245-9EEE-80DA9CBA5FE5}" srcOrd="0" destOrd="0" presId="urn:microsoft.com/office/officeart/2005/8/layout/hList2"/>
    <dgm:cxn modelId="{13756A5D-69B9-6C46-8310-40949B533783}" type="presParOf" srcId="{47992787-44BF-A245-9EEE-80DA9CBA5FE5}" destId="{514753BF-7B3B-A94E-89F2-6E5014DD57C0}" srcOrd="0" destOrd="0" presId="urn:microsoft.com/office/officeart/2005/8/layout/hList2"/>
    <dgm:cxn modelId="{D831B697-5E7E-1F4D-AC58-0D131B2376CA}" type="presParOf" srcId="{47992787-44BF-A245-9EEE-80DA9CBA5FE5}" destId="{5A2546A6-D203-E44D-BA97-175BFE7F3178}" srcOrd="1" destOrd="0" presId="urn:microsoft.com/office/officeart/2005/8/layout/hList2"/>
    <dgm:cxn modelId="{3C94A0AE-F934-2740-9839-718E01DD69C7}" type="presParOf" srcId="{47992787-44BF-A245-9EEE-80DA9CBA5FE5}" destId="{847B66F5-9F3B-D64A-9DF0-250AF525DCD6}" srcOrd="2" destOrd="0" presId="urn:microsoft.com/office/officeart/2005/8/layout/hList2"/>
    <dgm:cxn modelId="{EDEDBE65-9354-5A4E-943F-6EA87AD2DA6C}" type="presParOf" srcId="{CC3C09B4-F5F7-8E4D-A28B-D49C6008B19E}" destId="{02BBF85D-A559-3F43-81A3-B39C4401E099}" srcOrd="1" destOrd="0" presId="urn:microsoft.com/office/officeart/2005/8/layout/hList2"/>
    <dgm:cxn modelId="{7337F6E5-C344-3844-8260-E5FCDBFC769F}" type="presParOf" srcId="{CC3C09B4-F5F7-8E4D-A28B-D49C6008B19E}" destId="{56D26C18-AEA7-384A-A702-C660D42E18BD}" srcOrd="2" destOrd="0" presId="urn:microsoft.com/office/officeart/2005/8/layout/hList2"/>
    <dgm:cxn modelId="{B991A33A-CBF6-7B44-8AAF-FF91D8386534}" type="presParOf" srcId="{56D26C18-AEA7-384A-A702-C660D42E18BD}" destId="{B2BD457E-FF51-D04F-9C92-D44951041D92}" srcOrd="0" destOrd="0" presId="urn:microsoft.com/office/officeart/2005/8/layout/hList2"/>
    <dgm:cxn modelId="{48E3A862-7598-3F4A-AFB4-1F64BCFB699C}" type="presParOf" srcId="{56D26C18-AEA7-384A-A702-C660D42E18BD}" destId="{1D7D06A2-A947-5844-A78D-B74D08D3DA89}" srcOrd="1" destOrd="0" presId="urn:microsoft.com/office/officeart/2005/8/layout/hList2"/>
    <dgm:cxn modelId="{38D56B9D-0FB9-7B44-A16F-7B9CE51822F9}" type="presParOf" srcId="{56D26C18-AEA7-384A-A702-C660D42E18BD}" destId="{13B1AD45-621B-824B-BF50-95D83DF4E7F1}" srcOrd="2" destOrd="0" presId="urn:microsoft.com/office/officeart/2005/8/layout/hList2"/>
    <dgm:cxn modelId="{7FF48CB7-1879-5E46-B70A-C25BE16BEE94}" type="presParOf" srcId="{CC3C09B4-F5F7-8E4D-A28B-D49C6008B19E}" destId="{944886E8-72A1-F24C-95F6-AEEB01F85C8B}" srcOrd="3" destOrd="0" presId="urn:microsoft.com/office/officeart/2005/8/layout/hList2"/>
    <dgm:cxn modelId="{7C262748-3B46-7947-9A66-FD2250A95441}" type="presParOf" srcId="{CC3C09B4-F5F7-8E4D-A28B-D49C6008B19E}" destId="{22BAB5A9-2A02-7D47-8E83-D3A8A9F9BFE0}" srcOrd="4" destOrd="0" presId="urn:microsoft.com/office/officeart/2005/8/layout/hList2"/>
    <dgm:cxn modelId="{8A86E0C3-E291-EF46-86D0-6407CCEA6D80}" type="presParOf" srcId="{22BAB5A9-2A02-7D47-8E83-D3A8A9F9BFE0}" destId="{C80C0701-190C-9A48-BD64-7190B3F4E9A3}" srcOrd="0" destOrd="0" presId="urn:microsoft.com/office/officeart/2005/8/layout/hList2"/>
    <dgm:cxn modelId="{1B7186C1-67D0-AD4F-8D16-98C9E6243B4B}" type="presParOf" srcId="{22BAB5A9-2A02-7D47-8E83-D3A8A9F9BFE0}" destId="{E66E3D7A-AF04-7A42-96C2-ABC3D8B93B3D}" srcOrd="1" destOrd="0" presId="urn:microsoft.com/office/officeart/2005/8/layout/hList2"/>
    <dgm:cxn modelId="{F6648DDD-5212-7442-A823-013D09FA0D9E}" type="presParOf" srcId="{22BAB5A9-2A02-7D47-8E83-D3A8A9F9BFE0}" destId="{1C704883-C442-4148-9027-279A8774395D}"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689CE-0256-6E4A-AE49-8C7AD2536929}">
      <dsp:nvSpPr>
        <dsp:cNvPr id="0" name=""/>
        <dsp:cNvSpPr/>
      </dsp:nvSpPr>
      <dsp:spPr>
        <a:xfrm rot="5400000">
          <a:off x="5991166" y="-3082905"/>
          <a:ext cx="836443" cy="721571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1066800">
            <a:lnSpc>
              <a:spcPct val="90000"/>
            </a:lnSpc>
            <a:spcBef>
              <a:spcPct val="0"/>
            </a:spcBef>
            <a:spcAft>
              <a:spcPct val="15000"/>
            </a:spcAft>
            <a:buNone/>
          </a:pPr>
          <a:r>
            <a:rPr lang="en-US" sz="2400" b="0" i="0" kern="1200">
              <a:latin typeface="Calibri" panose="020F0502020204030204" pitchFamily="34" charset="0"/>
              <a:cs typeface="Calibri" panose="020F0502020204030204" pitchFamily="34" charset="0"/>
            </a:rPr>
            <a:t>Setting the Stage: Review of Data-Based Individualization (DBI)</a:t>
          </a:r>
          <a:endParaRPr lang="en-US" sz="2400" kern="1200">
            <a:latin typeface="Calibri" panose="020F0502020204030204" pitchFamily="34" charset="0"/>
            <a:cs typeface="Calibri" panose="020F0502020204030204" pitchFamily="34" charset="0"/>
          </a:endParaRPr>
        </a:p>
      </dsp:txBody>
      <dsp:txXfrm rot="-5400000">
        <a:off x="2801531" y="147562"/>
        <a:ext cx="7174881" cy="754779"/>
      </dsp:txXfrm>
    </dsp:sp>
    <dsp:sp modelId="{3A618C38-273C-B442-87B1-BB33B5338E2E}">
      <dsp:nvSpPr>
        <dsp:cNvPr id="0" name=""/>
        <dsp:cNvSpPr/>
      </dsp:nvSpPr>
      <dsp:spPr>
        <a:xfrm>
          <a:off x="1257306" y="2173"/>
          <a:ext cx="1544225" cy="10455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b="0" i="0" kern="1200">
              <a:latin typeface="Calibri" panose="020F0502020204030204" pitchFamily="34" charset="0"/>
              <a:cs typeface="Calibri" panose="020F0502020204030204" pitchFamily="34" charset="0"/>
            </a:rPr>
            <a:t>1</a:t>
          </a:r>
          <a:endParaRPr lang="en-US" sz="5300" kern="1200">
            <a:latin typeface="Calibri" panose="020F0502020204030204" pitchFamily="34" charset="0"/>
            <a:cs typeface="Calibri" panose="020F0502020204030204" pitchFamily="34" charset="0"/>
          </a:endParaRPr>
        </a:p>
      </dsp:txBody>
      <dsp:txXfrm>
        <a:off x="1308346" y="53213"/>
        <a:ext cx="1442145" cy="943474"/>
      </dsp:txXfrm>
    </dsp:sp>
    <dsp:sp modelId="{732A4D4E-117C-844A-A93D-A3082C96F71C}">
      <dsp:nvSpPr>
        <dsp:cNvPr id="0" name=""/>
        <dsp:cNvSpPr/>
      </dsp:nvSpPr>
      <dsp:spPr>
        <a:xfrm rot="5400000">
          <a:off x="5991166" y="-1985072"/>
          <a:ext cx="836443" cy="721571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1066800">
            <a:lnSpc>
              <a:spcPct val="90000"/>
            </a:lnSpc>
            <a:spcBef>
              <a:spcPct val="0"/>
            </a:spcBef>
            <a:spcAft>
              <a:spcPct val="15000"/>
            </a:spcAft>
            <a:buNone/>
          </a:pPr>
          <a:r>
            <a:rPr lang="en-US" sz="2400" b="0" i="0" kern="1200">
              <a:latin typeface="Calibri" panose="020F0502020204030204" pitchFamily="34" charset="0"/>
              <a:cs typeface="Calibri" panose="020F0502020204030204" pitchFamily="34" charset="0"/>
            </a:rPr>
            <a:t>Overview of the Academic Intervention Taxonomy Briefs</a:t>
          </a:r>
          <a:endParaRPr lang="en-US" sz="2400" kern="1200">
            <a:latin typeface="Calibri" panose="020F0502020204030204" pitchFamily="34" charset="0"/>
            <a:cs typeface="Calibri" panose="020F0502020204030204" pitchFamily="34" charset="0"/>
          </a:endParaRPr>
        </a:p>
      </dsp:txBody>
      <dsp:txXfrm rot="-5400000">
        <a:off x="2801531" y="1245395"/>
        <a:ext cx="7174881" cy="754779"/>
      </dsp:txXfrm>
    </dsp:sp>
    <dsp:sp modelId="{E96B2FFC-1DA3-B444-8F93-1BBBEAC779A2}">
      <dsp:nvSpPr>
        <dsp:cNvPr id="0" name=""/>
        <dsp:cNvSpPr/>
      </dsp:nvSpPr>
      <dsp:spPr>
        <a:xfrm>
          <a:off x="1257306" y="1100006"/>
          <a:ext cx="1544225" cy="10455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a:latin typeface="Calibri" panose="020F0502020204030204" pitchFamily="34" charset="0"/>
              <a:cs typeface="Calibri" panose="020F0502020204030204" pitchFamily="34" charset="0"/>
            </a:rPr>
            <a:t>2</a:t>
          </a:r>
        </a:p>
      </dsp:txBody>
      <dsp:txXfrm>
        <a:off x="1308346" y="1151046"/>
        <a:ext cx="1442145" cy="943474"/>
      </dsp:txXfrm>
    </dsp:sp>
    <dsp:sp modelId="{2588A21B-4B23-CF4C-9D6F-ABBB6B23A353}">
      <dsp:nvSpPr>
        <dsp:cNvPr id="0" name=""/>
        <dsp:cNvSpPr/>
      </dsp:nvSpPr>
      <dsp:spPr>
        <a:xfrm rot="5400000">
          <a:off x="5991166" y="-887240"/>
          <a:ext cx="836443" cy="721571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kern="1200">
              <a:latin typeface="Calibri" panose="020F0502020204030204" pitchFamily="34" charset="0"/>
              <a:cs typeface="Calibri" panose="020F0502020204030204" pitchFamily="34" charset="0"/>
            </a:rPr>
            <a:t>Taxonomy Briefs in Action</a:t>
          </a:r>
        </a:p>
      </dsp:txBody>
      <dsp:txXfrm rot="-5400000">
        <a:off x="2801531" y="2343227"/>
        <a:ext cx="7174881" cy="754779"/>
      </dsp:txXfrm>
    </dsp:sp>
    <dsp:sp modelId="{62E01265-AEEA-BA43-8F52-41FB3FF1DDCC}">
      <dsp:nvSpPr>
        <dsp:cNvPr id="0" name=""/>
        <dsp:cNvSpPr/>
      </dsp:nvSpPr>
      <dsp:spPr>
        <a:xfrm>
          <a:off x="1221660" y="2209716"/>
          <a:ext cx="1544225" cy="10455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a:latin typeface="Calibri" panose="020F0502020204030204" pitchFamily="34" charset="0"/>
              <a:cs typeface="Calibri" panose="020F0502020204030204" pitchFamily="34" charset="0"/>
            </a:rPr>
            <a:t>3</a:t>
          </a:r>
        </a:p>
      </dsp:txBody>
      <dsp:txXfrm>
        <a:off x="1272700" y="2260756"/>
        <a:ext cx="1442145" cy="943474"/>
      </dsp:txXfrm>
    </dsp:sp>
    <dsp:sp modelId="{E56C3915-17FE-A64F-93B6-848ACE426265}">
      <dsp:nvSpPr>
        <dsp:cNvPr id="0" name=""/>
        <dsp:cNvSpPr/>
      </dsp:nvSpPr>
      <dsp:spPr>
        <a:xfrm rot="5400000">
          <a:off x="5991166" y="210592"/>
          <a:ext cx="836443" cy="7215713"/>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None/>
          </a:pPr>
          <a:r>
            <a:rPr lang="en-US" sz="2400" b="0" i="0" kern="1200">
              <a:latin typeface="Calibri" panose="020F0502020204030204" pitchFamily="34" charset="0"/>
              <a:cs typeface="Calibri" panose="020F0502020204030204" pitchFamily="34" charset="0"/>
            </a:rPr>
            <a:t>Questions and Answers</a:t>
          </a:r>
          <a:endParaRPr lang="en-US" sz="2400" kern="1200">
            <a:latin typeface="Calibri" panose="020F0502020204030204" pitchFamily="34" charset="0"/>
            <a:cs typeface="Calibri" panose="020F0502020204030204" pitchFamily="34" charset="0"/>
          </a:endParaRPr>
        </a:p>
      </dsp:txBody>
      <dsp:txXfrm rot="-5400000">
        <a:off x="2801531" y="3441059"/>
        <a:ext cx="7174881" cy="754779"/>
      </dsp:txXfrm>
    </dsp:sp>
    <dsp:sp modelId="{276E9E09-E90F-2943-ABA7-4738F39CD87F}">
      <dsp:nvSpPr>
        <dsp:cNvPr id="0" name=""/>
        <dsp:cNvSpPr/>
      </dsp:nvSpPr>
      <dsp:spPr>
        <a:xfrm>
          <a:off x="1257306" y="3295671"/>
          <a:ext cx="1544225" cy="104555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a:lnSpc>
              <a:spcPct val="90000"/>
            </a:lnSpc>
            <a:spcBef>
              <a:spcPct val="0"/>
            </a:spcBef>
            <a:spcAft>
              <a:spcPct val="35000"/>
            </a:spcAft>
            <a:buNone/>
          </a:pPr>
          <a:r>
            <a:rPr lang="en-US" sz="5300" kern="1200">
              <a:latin typeface="Calibri" panose="020F0502020204030204" pitchFamily="34" charset="0"/>
              <a:cs typeface="Calibri" panose="020F0502020204030204" pitchFamily="34" charset="0"/>
            </a:rPr>
            <a:t>4</a:t>
          </a:r>
        </a:p>
      </dsp:txBody>
      <dsp:txXfrm>
        <a:off x="1308346" y="3346711"/>
        <a:ext cx="1442145" cy="943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C71FB-5293-5A49-B351-17A6A9FE1FA4}">
      <dsp:nvSpPr>
        <dsp:cNvPr id="0" name=""/>
        <dsp:cNvSpPr/>
      </dsp:nvSpPr>
      <dsp:spPr>
        <a:xfrm>
          <a:off x="10356" y="439153"/>
          <a:ext cx="3679350" cy="11038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750" tIns="290750" rIns="290750" bIns="29075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a:off x="10356" y="439153"/>
        <a:ext cx="3679350" cy="1103805"/>
      </dsp:txXfrm>
    </dsp:sp>
    <dsp:sp modelId="{C6670CEF-4E2B-4E4B-BA67-064BD24E0580}">
      <dsp:nvSpPr>
        <dsp:cNvPr id="0" name=""/>
        <dsp:cNvSpPr/>
      </dsp:nvSpPr>
      <dsp:spPr>
        <a:xfrm>
          <a:off x="10356" y="1542958"/>
          <a:ext cx="3679350" cy="2136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3438" tIns="363438" rIns="363438" bIns="363438"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List the six dimensions of the Taxonomy of Intervention Intensity through which educators can evaluate interventions.</a:t>
          </a:r>
        </a:p>
      </dsp:txBody>
      <dsp:txXfrm>
        <a:off x="10356" y="1542958"/>
        <a:ext cx="3679350" cy="2136562"/>
      </dsp:txXfrm>
    </dsp:sp>
    <dsp:sp modelId="{8AC4823F-4842-0549-BF8B-046FBC54D27B}">
      <dsp:nvSpPr>
        <dsp:cNvPr id="0" name=""/>
        <dsp:cNvSpPr/>
      </dsp:nvSpPr>
      <dsp:spPr>
        <a:xfrm>
          <a:off x="3797600" y="439153"/>
          <a:ext cx="3679350" cy="11038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750" tIns="290750" rIns="290750" bIns="29075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a:off x="3797600" y="439153"/>
        <a:ext cx="3679350" cy="1103805"/>
      </dsp:txXfrm>
    </dsp:sp>
    <dsp:sp modelId="{B390FF2F-63AC-3A41-ADBA-67E31D65F001}">
      <dsp:nvSpPr>
        <dsp:cNvPr id="0" name=""/>
        <dsp:cNvSpPr/>
      </dsp:nvSpPr>
      <dsp:spPr>
        <a:xfrm>
          <a:off x="3797600" y="1542958"/>
          <a:ext cx="3679350" cy="2136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3438" tIns="363438" rIns="363438" bIns="363438"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Describe three ways to use the Intervention Taxonomy Briefs when considering programs for students with intensive academic needs.</a:t>
          </a:r>
        </a:p>
      </dsp:txBody>
      <dsp:txXfrm>
        <a:off x="3797600" y="1542958"/>
        <a:ext cx="3679350" cy="2136562"/>
      </dsp:txXfrm>
    </dsp:sp>
    <dsp:sp modelId="{8A744755-4857-D441-A64F-9ACDD184CD26}">
      <dsp:nvSpPr>
        <dsp:cNvPr id="0" name=""/>
        <dsp:cNvSpPr/>
      </dsp:nvSpPr>
      <dsp:spPr>
        <a:xfrm>
          <a:off x="7584845" y="439153"/>
          <a:ext cx="3679350" cy="110380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750" tIns="290750" rIns="290750" bIns="290750" numCol="1" spcCol="1270" anchor="ctr" anchorCtr="0">
          <a:noAutofit/>
        </a:bodyPr>
        <a:lstStyle/>
        <a:p>
          <a:pPr marL="0" lvl="0" indent="0" algn="ctr" defTabSz="1733550">
            <a:lnSpc>
              <a:spcPct val="90000"/>
            </a:lnSpc>
            <a:spcBef>
              <a:spcPct val="0"/>
            </a:spcBef>
            <a:spcAft>
              <a:spcPct val="35000"/>
            </a:spcAft>
            <a:buNone/>
          </a:pPr>
          <a:endParaRPr lang="en-US" sz="3900" kern="1200"/>
        </a:p>
      </dsp:txBody>
      <dsp:txXfrm>
        <a:off x="7584845" y="439153"/>
        <a:ext cx="3679350" cy="1103805"/>
      </dsp:txXfrm>
    </dsp:sp>
    <dsp:sp modelId="{951DB411-1030-E942-9253-0C924C575821}">
      <dsp:nvSpPr>
        <dsp:cNvPr id="0" name=""/>
        <dsp:cNvSpPr/>
      </dsp:nvSpPr>
      <dsp:spPr>
        <a:xfrm>
          <a:off x="7584845" y="1542958"/>
          <a:ext cx="3679350" cy="213656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3438" tIns="363438" rIns="363438" bIns="363438" numCol="1" spcCol="1270" anchor="t" anchorCtr="0">
          <a:noAutofit/>
        </a:bodyPr>
        <a:lstStyle/>
        <a:p>
          <a:pPr marL="0" lvl="0" indent="0" algn="l"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List the strengths and weaknesses of an intervention based on the dimensions of the Taxonomy of Intervention Intensity.</a:t>
          </a:r>
        </a:p>
      </dsp:txBody>
      <dsp:txXfrm>
        <a:off x="7584845" y="1542958"/>
        <a:ext cx="3679350" cy="2136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B66F5-9F3B-D64A-9DF0-250AF525DCD6}">
      <dsp:nvSpPr>
        <dsp:cNvPr id="0" name=""/>
        <dsp:cNvSpPr/>
      </dsp:nvSpPr>
      <dsp:spPr>
        <a:xfrm rot="16200000">
          <a:off x="-1358104" y="2258268"/>
          <a:ext cx="3387852" cy="541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7179" bIns="0" numCol="1" spcCol="1270" anchor="t" anchorCtr="0">
          <a:noAutofit/>
        </a:bodyPr>
        <a:lstStyle/>
        <a:p>
          <a:pPr marL="0" lvl="0" indent="0" algn="r" defTabSz="1822450">
            <a:lnSpc>
              <a:spcPct val="90000"/>
            </a:lnSpc>
            <a:spcBef>
              <a:spcPct val="0"/>
            </a:spcBef>
            <a:spcAft>
              <a:spcPct val="35000"/>
            </a:spcAft>
            <a:buNone/>
          </a:pPr>
          <a:endParaRPr lang="en-US" sz="4100" kern="1200"/>
        </a:p>
      </dsp:txBody>
      <dsp:txXfrm>
        <a:off x="-1358104" y="2258268"/>
        <a:ext cx="3387852" cy="541053"/>
      </dsp:txXfrm>
    </dsp:sp>
    <dsp:sp modelId="{5A2546A6-D203-E44D-BA97-175BFE7F3178}">
      <dsp:nvSpPr>
        <dsp:cNvPr id="0" name=""/>
        <dsp:cNvSpPr/>
      </dsp:nvSpPr>
      <dsp:spPr>
        <a:xfrm>
          <a:off x="606348" y="834869"/>
          <a:ext cx="2695019" cy="33878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477179" rIns="149352" bIns="149352" numCol="1" spcCol="1270" anchor="t" anchorCtr="0">
          <a:noAutofit/>
        </a:bodyPr>
        <a:lstStyle/>
        <a:p>
          <a:pPr marL="228600" lvl="1" indent="-228600" algn="l" defTabSz="933450">
            <a:lnSpc>
              <a:spcPct val="90000"/>
            </a:lnSpc>
            <a:spcBef>
              <a:spcPct val="0"/>
            </a:spcBef>
            <a:spcAft>
              <a:spcPct val="15000"/>
            </a:spcAft>
            <a:buFont typeface="Arial" panose="020B0604020202020204" pitchFamily="34" charset="0"/>
            <a:buChar char="•"/>
          </a:pPr>
          <a:r>
            <a:rPr lang="en-US" sz="2100" b="0" i="0" kern="1200">
              <a:latin typeface="Calibri" panose="020F0502020204030204" pitchFamily="34" charset="0"/>
              <a:cs typeface="Calibri" panose="020F0502020204030204" pitchFamily="34" charset="0"/>
            </a:rPr>
            <a:t>Understand the strengths and weaknesses of an intervention based on the dimensions of </a:t>
          </a:r>
          <a:r>
            <a:rPr lang="en-US" sz="2100" b="0" i="0" u="none" kern="1200">
              <a:latin typeface="Calibri" panose="020F0502020204030204" pitchFamily="34" charset="0"/>
              <a:cs typeface="Calibri" panose="020F0502020204030204" pitchFamily="34" charset="0"/>
            </a:rPr>
            <a:t>the Taxonomy of Intervention Intensity.</a:t>
          </a:r>
          <a:endParaRPr lang="en-US" sz="2100" u="none" kern="1200">
            <a:latin typeface="Calibri" panose="020F0502020204030204" pitchFamily="34" charset="0"/>
            <a:cs typeface="Calibri" panose="020F0502020204030204" pitchFamily="34" charset="0"/>
          </a:endParaRPr>
        </a:p>
      </dsp:txBody>
      <dsp:txXfrm>
        <a:off x="606348" y="834869"/>
        <a:ext cx="2695019" cy="3387852"/>
      </dsp:txXfrm>
    </dsp:sp>
    <dsp:sp modelId="{514753BF-7B3B-A94E-89F2-6E5014DD57C0}">
      <dsp:nvSpPr>
        <dsp:cNvPr id="0" name=""/>
        <dsp:cNvSpPr/>
      </dsp:nvSpPr>
      <dsp:spPr>
        <a:xfrm>
          <a:off x="65294" y="107974"/>
          <a:ext cx="1082106" cy="108210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3B1AD45-621B-824B-BF50-95D83DF4E7F1}">
      <dsp:nvSpPr>
        <dsp:cNvPr id="0" name=""/>
        <dsp:cNvSpPr/>
      </dsp:nvSpPr>
      <dsp:spPr>
        <a:xfrm rot="16200000">
          <a:off x="2595840" y="2258268"/>
          <a:ext cx="3387852" cy="541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7179" bIns="0" numCol="1" spcCol="1270" anchor="t" anchorCtr="0">
          <a:noAutofit/>
        </a:bodyPr>
        <a:lstStyle/>
        <a:p>
          <a:pPr marL="0" lvl="0" indent="0" algn="r" defTabSz="1822450">
            <a:lnSpc>
              <a:spcPct val="90000"/>
            </a:lnSpc>
            <a:spcBef>
              <a:spcPct val="0"/>
            </a:spcBef>
            <a:spcAft>
              <a:spcPct val="35000"/>
            </a:spcAft>
            <a:buNone/>
          </a:pPr>
          <a:endParaRPr lang="en-US" sz="4100" kern="1200"/>
        </a:p>
      </dsp:txBody>
      <dsp:txXfrm>
        <a:off x="2595840" y="2258268"/>
        <a:ext cx="3387852" cy="541053"/>
      </dsp:txXfrm>
    </dsp:sp>
    <dsp:sp modelId="{1D7D06A2-A947-5844-A78D-B74D08D3DA89}">
      <dsp:nvSpPr>
        <dsp:cNvPr id="0" name=""/>
        <dsp:cNvSpPr/>
      </dsp:nvSpPr>
      <dsp:spPr>
        <a:xfrm>
          <a:off x="4560292" y="834869"/>
          <a:ext cx="2695019" cy="33878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477179"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0" i="0" kern="1200">
              <a:latin typeface="Calibri" panose="020F0502020204030204" pitchFamily="34" charset="0"/>
              <a:cs typeface="Calibri" panose="020F0502020204030204" pitchFamily="34" charset="0"/>
            </a:rPr>
            <a:t>Evaluate the appropriateness of interventions on the </a:t>
          </a:r>
          <a:r>
            <a:rPr lang="en-US" sz="2000" b="0" i="0" u="none" kern="1200">
              <a:latin typeface="Calibri" panose="020F0502020204030204" pitchFamily="34" charset="0"/>
              <a:cs typeface="Calibri" panose="020F0502020204030204" pitchFamily="34" charset="0"/>
            </a:rPr>
            <a:t>Academic Intervention Tools Chart </a:t>
          </a:r>
          <a:r>
            <a:rPr lang="en-US" sz="2000" b="0" i="0" kern="1200">
              <a:latin typeface="Calibri" panose="020F0502020204030204" pitchFamily="34" charset="0"/>
              <a:cs typeface="Calibri" panose="020F0502020204030204" pitchFamily="34" charset="0"/>
            </a:rPr>
            <a:t>for a specific student or group of students who require intervention.</a:t>
          </a:r>
          <a:endParaRPr lang="en-US" sz="2000" kern="1200">
            <a:latin typeface="Calibri" panose="020F0502020204030204" pitchFamily="34" charset="0"/>
            <a:cs typeface="Calibri" panose="020F0502020204030204" pitchFamily="34" charset="0"/>
          </a:endParaRPr>
        </a:p>
      </dsp:txBody>
      <dsp:txXfrm>
        <a:off x="4560292" y="834869"/>
        <a:ext cx="2695019" cy="3387852"/>
      </dsp:txXfrm>
    </dsp:sp>
    <dsp:sp modelId="{B2BD457E-FF51-D04F-9C92-D44951041D92}">
      <dsp:nvSpPr>
        <dsp:cNvPr id="0" name=""/>
        <dsp:cNvSpPr/>
      </dsp:nvSpPr>
      <dsp:spPr>
        <a:xfrm>
          <a:off x="4031943" y="107974"/>
          <a:ext cx="1082106" cy="108210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C704883-C442-4148-9027-279A8774395D}">
      <dsp:nvSpPr>
        <dsp:cNvPr id="0" name=""/>
        <dsp:cNvSpPr/>
      </dsp:nvSpPr>
      <dsp:spPr>
        <a:xfrm rot="16200000">
          <a:off x="6549784" y="2258268"/>
          <a:ext cx="3387852" cy="541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7179" bIns="0" numCol="1" spcCol="1270" anchor="t" anchorCtr="0">
          <a:noAutofit/>
        </a:bodyPr>
        <a:lstStyle/>
        <a:p>
          <a:pPr marL="0" lvl="0" indent="0" algn="r" defTabSz="1822450">
            <a:lnSpc>
              <a:spcPct val="90000"/>
            </a:lnSpc>
            <a:spcBef>
              <a:spcPct val="0"/>
            </a:spcBef>
            <a:spcAft>
              <a:spcPct val="35000"/>
            </a:spcAft>
            <a:buNone/>
          </a:pPr>
          <a:endParaRPr lang="en-US" sz="4100" kern="1200"/>
        </a:p>
      </dsp:txBody>
      <dsp:txXfrm>
        <a:off x="6549784" y="2258268"/>
        <a:ext cx="3387852" cy="541053"/>
      </dsp:txXfrm>
    </dsp:sp>
    <dsp:sp modelId="{E66E3D7A-AF04-7A42-96C2-ABC3D8B93B3D}">
      <dsp:nvSpPr>
        <dsp:cNvPr id="0" name=""/>
        <dsp:cNvSpPr/>
      </dsp:nvSpPr>
      <dsp:spPr>
        <a:xfrm>
          <a:off x="8514237" y="834869"/>
          <a:ext cx="2695019" cy="338785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477179" rIns="149352" bIns="149352" numCol="1" spcCol="1270" anchor="t" anchorCtr="0">
          <a:noAutofit/>
        </a:bodyPr>
        <a:lstStyle/>
        <a:p>
          <a:pPr marL="228600" lvl="1" indent="-228600" algn="l" defTabSz="933450">
            <a:lnSpc>
              <a:spcPct val="90000"/>
            </a:lnSpc>
            <a:spcBef>
              <a:spcPct val="0"/>
            </a:spcBef>
            <a:spcAft>
              <a:spcPct val="15000"/>
            </a:spcAft>
            <a:buChar char="•"/>
          </a:pPr>
          <a:r>
            <a:rPr lang="en-US" sz="2100" b="0" i="0" kern="1200">
              <a:latin typeface="Calibri" panose="020F0502020204030204" pitchFamily="34" charset="0"/>
              <a:cs typeface="Calibri" panose="020F0502020204030204" pitchFamily="34" charset="0"/>
            </a:rPr>
            <a:t>Guide decisions about the selection or purchase of a new intervention.</a:t>
          </a:r>
          <a:endParaRPr lang="en-US" sz="2100" kern="1200">
            <a:latin typeface="Calibri" panose="020F0502020204030204" pitchFamily="34" charset="0"/>
            <a:cs typeface="Calibri" panose="020F0502020204030204" pitchFamily="34" charset="0"/>
          </a:endParaRPr>
        </a:p>
      </dsp:txBody>
      <dsp:txXfrm>
        <a:off x="8514237" y="834869"/>
        <a:ext cx="2695019" cy="3387852"/>
      </dsp:txXfrm>
    </dsp:sp>
    <dsp:sp modelId="{C80C0701-190C-9A48-BD64-7190B3F4E9A3}">
      <dsp:nvSpPr>
        <dsp:cNvPr id="0" name=""/>
        <dsp:cNvSpPr/>
      </dsp:nvSpPr>
      <dsp:spPr>
        <a:xfrm>
          <a:off x="7973184" y="107974"/>
          <a:ext cx="1082106" cy="108210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Arial" panose="020B060402020202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00678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111640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40895"/>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ea typeface="ＭＳ Ｐゴシック" panose="020B0600070205080204" pitchFamily="34" charset="-128"/>
            </a:endParaRPr>
          </a:p>
          <a:p>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566979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40895"/>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ea typeface="ＭＳ Ｐゴシック" panose="020B0600070205080204" pitchFamily="34" charset="-128"/>
            </a:endParaRPr>
          </a:p>
          <a:p>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90100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endParaRPr lang="en-US" sz="1100" i="0" dirty="0"/>
          </a:p>
        </p:txBody>
      </p:sp>
      <p:sp>
        <p:nvSpPr>
          <p:cNvPr id="4" name="Slide Number Placeholder 3"/>
          <p:cNvSpPr>
            <a:spLocks noGrp="1"/>
          </p:cNvSpPr>
          <p:nvPr>
            <p:ph type="sldNum" sz="quarter" idx="10"/>
          </p:nvPr>
        </p:nvSpPr>
        <p:spPr/>
        <p:txBody>
          <a:bodyPr/>
          <a:lstStyle/>
          <a:p>
            <a:fld id="{1BCF944E-AC27-4BEA-9C0A-695BFCE7C965}" type="slidenum">
              <a:rPr lang="en-US" smtClean="0"/>
              <a:pPr/>
              <a:t>13</a:t>
            </a:fld>
            <a:endParaRPr lang="en-US"/>
          </a:p>
        </p:txBody>
      </p:sp>
    </p:spTree>
    <p:extLst>
      <p:ext uri="{BB962C8B-B14F-4D97-AF65-F5344CB8AC3E}">
        <p14:creationId xmlns:p14="http://schemas.microsoft.com/office/powerpoint/2010/main" val="1853815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sz="2000" dirty="0">
              <a:cs typeface="Calibri"/>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1037568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1325686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633535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7042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1974232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654650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645187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676540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3253027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997538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3956278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24</a:t>
            </a:fld>
            <a:endParaRPr lang="en-US"/>
          </a:p>
        </p:txBody>
      </p:sp>
    </p:spTree>
    <p:extLst>
      <p:ext uri="{BB962C8B-B14F-4D97-AF65-F5344CB8AC3E}">
        <p14:creationId xmlns:p14="http://schemas.microsoft.com/office/powerpoint/2010/main" val="9050103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253217" y="3472082"/>
            <a:ext cx="6274191" cy="4476163"/>
          </a:xfrm>
        </p:spPr>
        <p:txBody>
          <a:bodyPr/>
          <a:lstStyle/>
          <a:p>
            <a:endParaRPr lang="en-US" sz="1100" b="0" i="1"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078182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04670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378453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3009616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15121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927199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30</a:t>
            </a:fld>
            <a:endParaRPr lang="en-US"/>
          </a:p>
        </p:txBody>
      </p:sp>
    </p:spTree>
    <p:extLst>
      <p:ext uri="{BB962C8B-B14F-4D97-AF65-F5344CB8AC3E}">
        <p14:creationId xmlns:p14="http://schemas.microsoft.com/office/powerpoint/2010/main" val="846357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cs typeface="Arial"/>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17949172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841175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33</a:t>
            </a:fld>
            <a:endParaRPr lang="en-US"/>
          </a:p>
        </p:txBody>
      </p:sp>
    </p:spTree>
    <p:extLst>
      <p:ext uri="{BB962C8B-B14F-4D97-AF65-F5344CB8AC3E}">
        <p14:creationId xmlns:p14="http://schemas.microsoft.com/office/powerpoint/2010/main" val="678464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4377690"/>
          </a:xfrm>
        </p:spPr>
        <p:txBody>
          <a:bodyPr/>
          <a:lstStyle/>
          <a:p>
            <a:pPr marL="0" indent="0">
              <a:buFont typeface="Arial" panose="020B0604020202020204" pitchFamily="34" charset="0"/>
              <a:buNone/>
            </a:pPr>
            <a:endParaRPr lang="en-US" sz="1100" baseline="0" dirty="0"/>
          </a:p>
        </p:txBody>
      </p:sp>
      <p:sp>
        <p:nvSpPr>
          <p:cNvPr id="6" name="Slide Number Placeholder 5"/>
          <p:cNvSpPr>
            <a:spLocks noGrp="1"/>
          </p:cNvSpPr>
          <p:nvPr>
            <p:ph type="sldNum" sz="quarter" idx="5"/>
          </p:nvPr>
        </p:nvSpPr>
        <p:spPr>
          <a:xfrm>
            <a:off x="4807527" y="8685213"/>
            <a:ext cx="2048886" cy="458787"/>
          </a:xfrm>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12816183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2580032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36</a:t>
            </a:fld>
            <a:endParaRPr lang="en-US"/>
          </a:p>
        </p:txBody>
      </p:sp>
    </p:spTree>
    <p:extLst>
      <p:ext uri="{BB962C8B-B14F-4D97-AF65-F5344CB8AC3E}">
        <p14:creationId xmlns:p14="http://schemas.microsoft.com/office/powerpoint/2010/main" val="92010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100" b="0" baseline="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37</a:t>
            </a:fld>
            <a:endParaRPr lang="en-US"/>
          </a:p>
        </p:txBody>
      </p:sp>
    </p:spTree>
    <p:extLst>
      <p:ext uri="{BB962C8B-B14F-4D97-AF65-F5344CB8AC3E}">
        <p14:creationId xmlns:p14="http://schemas.microsoft.com/office/powerpoint/2010/main" val="1250074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6803740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39</a:t>
            </a:fld>
            <a:endParaRPr lang="en-US"/>
          </a:p>
        </p:txBody>
      </p:sp>
    </p:spTree>
    <p:extLst>
      <p:ext uri="{BB962C8B-B14F-4D97-AF65-F5344CB8AC3E}">
        <p14:creationId xmlns:p14="http://schemas.microsoft.com/office/powerpoint/2010/main" val="324080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2681013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2682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40</a:t>
            </a:fld>
            <a:endParaRPr lang="en-US"/>
          </a:p>
        </p:txBody>
      </p:sp>
    </p:spTree>
    <p:extLst>
      <p:ext uri="{BB962C8B-B14F-4D97-AF65-F5344CB8AC3E}">
        <p14:creationId xmlns:p14="http://schemas.microsoft.com/office/powerpoint/2010/main" val="817224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4136773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4099499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43</a:t>
            </a:fld>
            <a:endParaRPr lang="en-US"/>
          </a:p>
        </p:txBody>
      </p:sp>
    </p:spTree>
    <p:extLst>
      <p:ext uri="{BB962C8B-B14F-4D97-AF65-F5344CB8AC3E}">
        <p14:creationId xmlns:p14="http://schemas.microsoft.com/office/powerpoint/2010/main" val="1634092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aseline="0"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17204201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2867992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3143254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3887632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19576098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94804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2772422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3321851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22209098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1468392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2554179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1996415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56</a:t>
            </a:fld>
            <a:endParaRPr lang="en-US"/>
          </a:p>
        </p:txBody>
      </p:sp>
    </p:spTree>
    <p:extLst>
      <p:ext uri="{BB962C8B-B14F-4D97-AF65-F5344CB8AC3E}">
        <p14:creationId xmlns:p14="http://schemas.microsoft.com/office/powerpoint/2010/main" val="4071114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291166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7500"/>
            <a:ext cx="5486400" cy="3086100"/>
          </a:xfrm>
        </p:spPr>
      </p:sp>
      <p:sp>
        <p:nvSpPr>
          <p:cNvPr id="3" name="Notes Placeholder 2"/>
          <p:cNvSpPr>
            <a:spLocks noGrp="1"/>
          </p:cNvSpPr>
          <p:nvPr>
            <p:ph type="body" idx="1"/>
          </p:nvPr>
        </p:nvSpPr>
        <p:spPr>
          <a:xfrm>
            <a:off x="239617" y="3403600"/>
            <a:ext cx="6378766" cy="5602766"/>
          </a:xfrm>
        </p:spPr>
        <p:txBody>
          <a:bodyPr/>
          <a:lstStyle/>
          <a:p>
            <a:endParaRPr lang="en-US" sz="1100" kern="1200" dirty="0">
              <a:solidFill>
                <a:schemeClr val="tx1"/>
              </a:solidFill>
              <a:effectLst/>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2643806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1938"/>
            <a:ext cx="5486400" cy="3086100"/>
          </a:xfrm>
        </p:spPr>
      </p:sp>
      <p:sp>
        <p:nvSpPr>
          <p:cNvPr id="3" name="Notes Placeholder 2"/>
          <p:cNvSpPr>
            <a:spLocks noGrp="1"/>
          </p:cNvSpPr>
          <p:nvPr>
            <p:ph type="body" idx="1"/>
          </p:nvPr>
        </p:nvSpPr>
        <p:spPr>
          <a:xfrm>
            <a:off x="275422" y="3530216"/>
            <a:ext cx="6345715" cy="535184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cs typeface="Arial" panose="020B0604020202020204" pitchFamily="34" charset="0"/>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177240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1938"/>
            <a:ext cx="5486400" cy="3086100"/>
          </a:xfrm>
        </p:spPr>
      </p:sp>
      <p:sp>
        <p:nvSpPr>
          <p:cNvPr id="3" name="Notes Placeholder 2"/>
          <p:cNvSpPr>
            <a:spLocks noGrp="1"/>
          </p:cNvSpPr>
          <p:nvPr>
            <p:ph type="body" idx="1"/>
          </p:nvPr>
        </p:nvSpPr>
        <p:spPr>
          <a:xfrm>
            <a:off x="275422" y="3530216"/>
            <a:ext cx="6345715" cy="535184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cs typeface="Arial" panose="020B0604020202020204" pitchFamily="34" charset="0"/>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7370273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3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77086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6" y="6507316"/>
            <a:ext cx="157094" cy="153888"/>
          </a:xfrm>
          <a:prstGeom prst="rect">
            <a:avLst/>
          </a:prstGeo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319577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7925983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30489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64333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935136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203663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8914178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6698891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23200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46892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1887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701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241767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2642372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5969314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58900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792188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2465682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1D895A8E-1BAB-44C0-B56E-C03E0E4761CF}" type="slidenum">
              <a:rPr lang="en-US" smtClean="0"/>
              <a:t>‹#›</a:t>
            </a:fld>
            <a:endParaRPr lang="en-US"/>
          </a:p>
        </p:txBody>
      </p:sp>
      <p:sp>
        <p:nvSpPr>
          <p:cNvPr id="22"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390941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87"/>
        <p:cNvGrpSpPr/>
        <p:nvPr/>
      </p:nvGrpSpPr>
      <p:grpSpPr>
        <a:xfrm>
          <a:off x="0" y="0"/>
          <a:ext cx="0" cy="0"/>
          <a:chOff x="0" y="0"/>
          <a:chExt cx="0" cy="0"/>
        </a:xfrm>
      </p:grpSpPr>
      <p:sp>
        <p:nvSpPr>
          <p:cNvPr id="88" name="Google Shape;88;p35"/>
          <p:cNvSpPr txBox="1">
            <a:spLocks noGrp="1"/>
          </p:cNvSpPr>
          <p:nvPr>
            <p:ph type="body" idx="1"/>
          </p:nvPr>
        </p:nvSpPr>
        <p:spPr>
          <a:xfrm>
            <a:off x="609600" y="1371600"/>
            <a:ext cx="10972800" cy="4663440"/>
          </a:xfrm>
          <a:prstGeom prst="rect">
            <a:avLst/>
          </a:prstGeom>
          <a:noFill/>
          <a:ln>
            <a:noFill/>
          </a:ln>
        </p:spPr>
        <p:txBody>
          <a:bodyPr spcFirstLastPara="1" wrap="square" lIns="0" tIns="0" rIns="0" bIns="0" anchor="t" anchorCtr="0">
            <a:normAutofit/>
          </a:bodyPr>
          <a:lstStyle>
            <a:lvl1pPr marL="457200" lvl="0" indent="-342900" algn="l">
              <a:spcBef>
                <a:spcPts val="600"/>
              </a:spcBef>
              <a:spcAft>
                <a:spcPts val="0"/>
              </a:spcAft>
              <a:buClr>
                <a:schemeClr val="dk1"/>
              </a:buClr>
              <a:buSzPct val="1000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35"/>
          <p:cNvSpPr txBox="1">
            <a:spLocks noGrp="1"/>
          </p:cNvSpPr>
          <p:nvPr>
            <p:ph type="title"/>
          </p:nvPr>
        </p:nvSpPr>
        <p:spPr>
          <a:xfrm>
            <a:off x="0" y="0"/>
            <a:ext cx="12192000" cy="1143000"/>
          </a:xfrm>
          <a:prstGeom prst="rect">
            <a:avLst/>
          </a:prstGeom>
          <a:solidFill>
            <a:schemeClr val="dk2"/>
          </a:solid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5"/>
          <p:cNvSpPr txBox="1">
            <a:spLocks noGrp="1"/>
          </p:cNvSpPr>
          <p:nvPr>
            <p:ph type="sldNum" idx="12"/>
          </p:nvPr>
        </p:nvSpPr>
        <p:spPr>
          <a:xfrm>
            <a:off x="11381491" y="6592453"/>
            <a:ext cx="200909" cy="153888"/>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91" name="Google Shape;91;p35"/>
          <p:cNvSpPr txBox="1">
            <a:spLocks noGrp="1"/>
          </p:cNvSpPr>
          <p:nvPr>
            <p:ph type="body" idx="2"/>
          </p:nvPr>
        </p:nvSpPr>
        <p:spPr>
          <a:xfrm>
            <a:off x="609600" y="6135624"/>
            <a:ext cx="10972800" cy="192024"/>
          </a:xfrm>
          <a:prstGeom prst="rect">
            <a:avLst/>
          </a:prstGeom>
          <a:noFill/>
          <a:ln>
            <a:noFill/>
          </a:ln>
        </p:spPr>
        <p:txBody>
          <a:bodyPr spcFirstLastPara="1" wrap="square" lIns="0" tIns="0" rIns="0" bIns="0" anchor="b" anchorCtr="0">
            <a:noAutofit/>
          </a:bodyPr>
          <a:lstStyle>
            <a:lvl1pPr marL="0" marR="0" lvl="0" indent="0" algn="l">
              <a:lnSpc>
                <a:spcPct val="125000"/>
              </a:lnSpc>
              <a:spcBef>
                <a:spcPts val="0"/>
              </a:spcBef>
              <a:spcAft>
                <a:spcPts val="0"/>
              </a:spcAft>
              <a:buClr>
                <a:schemeClr val="dk1"/>
              </a:buClr>
              <a:buSzPts val="1000"/>
              <a:buFont typeface="Arial"/>
              <a:buNone/>
              <a:defRPr sz="1000" i="0"/>
            </a:lvl1pPr>
            <a:lvl2pPr marL="914400" lvl="1" indent="-228600" algn="l">
              <a:spcBef>
                <a:spcPts val="300"/>
              </a:spcBef>
              <a:spcAft>
                <a:spcPts val="0"/>
              </a:spcAft>
              <a:buClr>
                <a:schemeClr val="dk1"/>
              </a:buClr>
              <a:buSzPts val="563"/>
              <a:buNone/>
              <a:defRPr sz="563"/>
            </a:lvl2pPr>
            <a:lvl3pPr marL="1371600" lvl="2" indent="-228600" algn="l">
              <a:spcBef>
                <a:spcPts val="300"/>
              </a:spcBef>
              <a:spcAft>
                <a:spcPts val="0"/>
              </a:spcAft>
              <a:buClr>
                <a:schemeClr val="dk1"/>
              </a:buClr>
              <a:buSzPts val="563"/>
              <a:buNone/>
              <a:defRPr sz="563"/>
            </a:lvl3pPr>
            <a:lvl4pPr marL="1828800" lvl="3" indent="-228600" algn="l">
              <a:spcBef>
                <a:spcPts val="300"/>
              </a:spcBef>
              <a:spcAft>
                <a:spcPts val="0"/>
              </a:spcAft>
              <a:buClr>
                <a:schemeClr val="dk1"/>
              </a:buClr>
              <a:buSzPts val="563"/>
              <a:buNone/>
              <a:defRPr sz="563"/>
            </a:lvl4pPr>
            <a:lvl5pPr marL="2286000" lvl="4" indent="-228600" algn="l">
              <a:spcBef>
                <a:spcPts val="300"/>
              </a:spcBef>
              <a:spcAft>
                <a:spcPts val="0"/>
              </a:spcAft>
              <a:buClr>
                <a:schemeClr val="dk1"/>
              </a:buClr>
              <a:buSzPts val="563"/>
              <a:buNone/>
              <a:defRPr sz="563"/>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241167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HEADLINE_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C48A67-091A-E849-999F-7CC73D914B30}"/>
              </a:ext>
            </a:extLst>
          </p:cNvPr>
          <p:cNvSpPr>
            <a:spLocks noGrp="1"/>
          </p:cNvSpPr>
          <p:nvPr>
            <p:ph type="pic" sz="quarter" idx="11"/>
          </p:nvPr>
        </p:nvSpPr>
        <p:spPr>
          <a:xfrm>
            <a:off x="751114" y="1"/>
            <a:ext cx="11440886" cy="6858000"/>
          </a:xfrm>
          <a:prstGeom prst="rect">
            <a:avLst/>
          </a:prstGeom>
        </p:spPr>
        <p:txBody>
          <a:bodyPr/>
          <a:lstStyle/>
          <a:p>
            <a:endParaRPr lang="en-US"/>
          </a:p>
        </p:txBody>
      </p:sp>
      <p:sp>
        <p:nvSpPr>
          <p:cNvPr id="7" name="TextBox 6">
            <a:extLst>
              <a:ext uri="{FF2B5EF4-FFF2-40B4-BE49-F238E27FC236}">
                <a16:creationId xmlns:a16="http://schemas.microsoft.com/office/drawing/2014/main" id="{805589A4-71DD-A541-BF83-7AA1BBCD77C4}"/>
              </a:ext>
            </a:extLst>
          </p:cNvPr>
          <p:cNvSpPr txBox="1"/>
          <p:nvPr userDrawn="1"/>
        </p:nvSpPr>
        <p:spPr>
          <a:xfrm>
            <a:off x="124691" y="6123709"/>
            <a:ext cx="484909" cy="307777"/>
          </a:xfrm>
          <a:prstGeom prst="rect">
            <a:avLst/>
          </a:prstGeom>
          <a:noFill/>
        </p:spPr>
        <p:txBody>
          <a:bodyPr wrap="square" rtlCol="0">
            <a:spAutoFit/>
          </a:bodyPr>
          <a:lstStyle/>
          <a:p>
            <a:pPr algn="ctr"/>
            <a:fld id="{12F5053D-D9FC-3A49-8105-7C78313A0D5C}" type="slidenum">
              <a:rPr lang="en-US" sz="1400" b="1" i="0" smtClean="0">
                <a:solidFill>
                  <a:schemeClr val="bg1"/>
                </a:solidFill>
                <a:latin typeface="FranklinGothic URW Demi" pitchFamily="2" charset="77"/>
              </a:rPr>
              <a:t>‹#›</a:t>
            </a:fld>
            <a:endParaRPr lang="en-US" sz="1400" b="1" i="0">
              <a:solidFill>
                <a:schemeClr val="bg1"/>
              </a:solidFill>
              <a:latin typeface="FranklinGothic URW Demi" pitchFamily="2" charset="77"/>
            </a:endParaRPr>
          </a:p>
        </p:txBody>
      </p:sp>
    </p:spTree>
    <p:extLst>
      <p:ext uri="{BB962C8B-B14F-4D97-AF65-F5344CB8AC3E}">
        <p14:creationId xmlns:p14="http://schemas.microsoft.com/office/powerpoint/2010/main" val="130132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6" name="Slide Number"/>
          <p:cNvSpPr>
            <a:spLocks noGrp="1"/>
          </p:cNvSpPr>
          <p:nvPr>
            <p:ph type="sldNum" sz="quarter" idx="12"/>
          </p:nvPr>
        </p:nvSpPr>
        <p:spPr>
          <a:xfrm>
            <a:off x="11741212" y="6704112"/>
            <a:ext cx="150682" cy="153888"/>
          </a:xfrm>
        </p:spPr>
        <p:txBody>
          <a:bodyPr/>
          <a:lstStyle/>
          <a:p>
            <a:fld id="{99A20822-4A49-4D36-86E3-300BA48D3F00}" type="slidenum">
              <a:rPr lang="en-US" smtClean="0"/>
              <a:t>‹#›</a:t>
            </a:fld>
            <a:endParaRPr lang="en-US"/>
          </a:p>
        </p:txBody>
      </p:sp>
      <p:sp>
        <p:nvSpPr>
          <p:cNvPr id="4" name="Content Placeholder 3"/>
          <p:cNvSpPr>
            <a:spLocks noGrp="1"/>
          </p:cNvSpPr>
          <p:nvPr>
            <p:ph sz="quarter" idx="14" hasCustomPrompt="1"/>
          </p:nvPr>
        </p:nvSpPr>
        <p:spPr>
          <a:xfrm>
            <a:off x="457200" y="1143000"/>
            <a:ext cx="11338560" cy="4846320"/>
          </a:xfrm>
        </p:spPr>
        <p:txBody>
          <a:bodyPr>
            <a:noAutofit/>
          </a:bodyPr>
          <a:lstStyle>
            <a:lvl1pPr marL="0" indent="0">
              <a:lnSpc>
                <a:spcPct val="125000"/>
              </a:lnSpc>
              <a:spcBef>
                <a:spcPts val="1350"/>
              </a:spcBef>
              <a:buClr>
                <a:schemeClr val="tx1"/>
              </a:buClr>
              <a:buNone/>
              <a:defRPr sz="2200">
                <a:solidFill>
                  <a:schemeClr val="tx1"/>
                </a:solidFill>
              </a:defRPr>
            </a:lvl1pPr>
            <a:lvl2pPr marL="240030" indent="-240030">
              <a:lnSpc>
                <a:spcPct val="125000"/>
              </a:lnSpc>
              <a:spcBef>
                <a:spcPts val="1350"/>
              </a:spcBef>
              <a:buClr>
                <a:schemeClr val="tx1"/>
              </a:buClr>
              <a:buFont typeface="Times New Roman" panose="02020603050405020304" pitchFamily="18" charset="0"/>
              <a:buChar char="•"/>
              <a:defRPr sz="2200">
                <a:solidFill>
                  <a:schemeClr val="tx1"/>
                </a:solidFill>
              </a:defRPr>
            </a:lvl2pPr>
            <a:lvl3pPr marL="480060" indent="-240030">
              <a:lnSpc>
                <a:spcPct val="125000"/>
              </a:lnSpc>
              <a:spcBef>
                <a:spcPts val="1350"/>
              </a:spcBef>
              <a:buClr>
                <a:schemeClr val="tx1"/>
              </a:buClr>
              <a:buFont typeface="Arial Narrow" panose="020B0606020202030204" pitchFamily="34" charset="0"/>
              <a:buChar char="–"/>
              <a:defRPr sz="2200">
                <a:solidFill>
                  <a:schemeClr val="tx1"/>
                </a:solidFill>
              </a:defRPr>
            </a:lvl3pPr>
            <a:lvl4pPr marL="720090" indent="-240030">
              <a:lnSpc>
                <a:spcPct val="125000"/>
              </a:lnSpc>
              <a:spcBef>
                <a:spcPts val="1350"/>
              </a:spcBef>
              <a:buClr>
                <a:schemeClr val="tx1"/>
              </a:buClr>
              <a:buFont typeface="Arial Narrow" panose="020B0606020202030204" pitchFamily="34" charset="0"/>
              <a:buChar char="»"/>
              <a:defRPr sz="2200">
                <a:solidFill>
                  <a:schemeClr val="tx1"/>
                </a:solidFill>
              </a:defRPr>
            </a:lvl4pPr>
            <a:lvl5pPr marL="960120" indent="-240030">
              <a:lnSpc>
                <a:spcPct val="125000"/>
              </a:lnSpc>
              <a:spcBef>
                <a:spcPts val="1350"/>
              </a:spcBef>
              <a:buClr>
                <a:schemeClr val="tx1"/>
              </a:buClr>
              <a:buFont typeface="Arial Narrow" panose="020B0606020202030204" pitchFamily="34" charset="0"/>
              <a:buChar char="◦"/>
              <a:defRPr sz="2200">
                <a:solidFill>
                  <a:schemeClr val="tx1"/>
                </a:solidFill>
              </a:defRPr>
            </a:lvl5pPr>
            <a:lvl6pPr marL="1200150" indent="-240030">
              <a:lnSpc>
                <a:spcPct val="125000"/>
              </a:lnSpc>
              <a:spcBef>
                <a:spcPts val="1350"/>
              </a:spcBef>
              <a:buClr>
                <a:schemeClr val="tx1"/>
              </a:buClr>
              <a:buFont typeface="Arial Narrow" panose="020B0606020202030204" pitchFamily="34" charset="0"/>
              <a:buChar char="›"/>
              <a:defRPr sz="22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1863700262"/>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741212" y="6704112"/>
            <a:ext cx="150682" cy="153888"/>
          </a:xfrm>
        </p:spPr>
        <p:txBody>
          <a:bodyPr/>
          <a:lstStyle/>
          <a:p>
            <a:fld id="{9B2FF5EB-9FE9-A148-B36E-2B3C2DFA931B}" type="slidenum">
              <a:rPr lang="en-US" smtClean="0"/>
              <a:t>‹#›</a:t>
            </a:fld>
            <a:endParaRPr lang="en-US"/>
          </a:p>
        </p:txBody>
      </p:sp>
    </p:spTree>
    <p:extLst>
      <p:ext uri="{BB962C8B-B14F-4D97-AF65-F5344CB8AC3E}">
        <p14:creationId xmlns:p14="http://schemas.microsoft.com/office/powerpoint/2010/main" val="806269945"/>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5"/>
        <p:cNvGrpSpPr/>
        <p:nvPr/>
      </p:nvGrpSpPr>
      <p:grpSpPr>
        <a:xfrm>
          <a:off x="0" y="0"/>
          <a:ext cx="0" cy="0"/>
          <a:chOff x="0" y="0"/>
          <a:chExt cx="0" cy="0"/>
        </a:xfrm>
      </p:grpSpPr>
      <p:sp>
        <p:nvSpPr>
          <p:cNvPr id="226" name="Google Shape;226;p3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3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p3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36204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2_TITLE and LOGO">
  <p:cSld name="2_TITLE and LOGO">
    <p:spTree>
      <p:nvGrpSpPr>
        <p:cNvPr id="1" name="Shape 26"/>
        <p:cNvGrpSpPr/>
        <p:nvPr/>
      </p:nvGrpSpPr>
      <p:grpSpPr>
        <a:xfrm>
          <a:off x="0" y="0"/>
          <a:ext cx="0" cy="0"/>
          <a:chOff x="0" y="0"/>
          <a:chExt cx="0" cy="0"/>
        </a:xfrm>
      </p:grpSpPr>
      <p:pic>
        <p:nvPicPr>
          <p:cNvPr id="27" name="Google Shape;27;p6" descr="casel_clear.tif"/>
          <p:cNvPicPr preferRelativeResize="0"/>
          <p:nvPr/>
        </p:nvPicPr>
        <p:blipFill rotWithShape="1">
          <a:blip r:embed="rId2">
            <a:alphaModFix/>
          </a:blip>
          <a:srcRect/>
          <a:stretch/>
        </p:blipFill>
        <p:spPr>
          <a:xfrm>
            <a:off x="469586" y="6117170"/>
            <a:ext cx="398989" cy="398989"/>
          </a:xfrm>
          <a:prstGeom prst="rect">
            <a:avLst/>
          </a:prstGeom>
          <a:noFill/>
          <a:ln>
            <a:noFill/>
          </a:ln>
        </p:spPr>
      </p:pic>
      <p:sp>
        <p:nvSpPr>
          <p:cNvPr id="28" name="Google Shape;28;p6"/>
          <p:cNvSpPr txBox="1">
            <a:spLocks noGrp="1"/>
          </p:cNvSpPr>
          <p:nvPr>
            <p:ph type="title"/>
          </p:nvPr>
        </p:nvSpPr>
        <p:spPr>
          <a:xfrm>
            <a:off x="584200" y="380941"/>
            <a:ext cx="3632400" cy="600000"/>
          </a:xfrm>
          <a:prstGeom prst="rect">
            <a:avLst/>
          </a:prstGeom>
          <a:noFill/>
          <a:ln>
            <a:noFill/>
          </a:ln>
        </p:spPr>
        <p:txBody>
          <a:bodyPr spcFirstLastPara="1" wrap="square" lIns="41900" tIns="20950" rIns="41900" bIns="20950" anchor="t" anchorCtr="0">
            <a:noAutofit/>
          </a:bodyPr>
          <a:lstStyle>
            <a:lvl1pPr marR="0" lvl="0" algn="l" rtl="0">
              <a:lnSpc>
                <a:spcPct val="90000"/>
              </a:lnSpc>
              <a:spcBef>
                <a:spcPts val="0"/>
              </a:spcBef>
              <a:spcAft>
                <a:spcPts val="0"/>
              </a:spcAft>
              <a:buClr>
                <a:schemeClr val="dk1"/>
              </a:buClr>
              <a:buSzPts val="18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600"/>
              <a:buNone/>
              <a:defRPr sz="1067"/>
            </a:lvl2pPr>
            <a:lvl3pPr lvl="2">
              <a:spcBef>
                <a:spcPts val="0"/>
              </a:spcBef>
              <a:spcAft>
                <a:spcPts val="0"/>
              </a:spcAft>
              <a:buSzPts val="600"/>
              <a:buNone/>
              <a:defRPr sz="1067"/>
            </a:lvl3pPr>
            <a:lvl4pPr lvl="3">
              <a:spcBef>
                <a:spcPts val="0"/>
              </a:spcBef>
              <a:spcAft>
                <a:spcPts val="0"/>
              </a:spcAft>
              <a:buSzPts val="600"/>
              <a:buNone/>
              <a:defRPr sz="1067"/>
            </a:lvl4pPr>
            <a:lvl5pPr lvl="4">
              <a:spcBef>
                <a:spcPts val="0"/>
              </a:spcBef>
              <a:spcAft>
                <a:spcPts val="0"/>
              </a:spcAft>
              <a:buSzPts val="600"/>
              <a:buNone/>
              <a:defRPr sz="1067"/>
            </a:lvl5pPr>
            <a:lvl6pPr lvl="5">
              <a:spcBef>
                <a:spcPts val="0"/>
              </a:spcBef>
              <a:spcAft>
                <a:spcPts val="0"/>
              </a:spcAft>
              <a:buSzPts val="600"/>
              <a:buNone/>
              <a:defRPr sz="1067"/>
            </a:lvl6pPr>
            <a:lvl7pPr lvl="6">
              <a:spcBef>
                <a:spcPts val="0"/>
              </a:spcBef>
              <a:spcAft>
                <a:spcPts val="0"/>
              </a:spcAft>
              <a:buSzPts val="600"/>
              <a:buNone/>
              <a:defRPr sz="1067"/>
            </a:lvl7pPr>
            <a:lvl8pPr lvl="7">
              <a:spcBef>
                <a:spcPts val="0"/>
              </a:spcBef>
              <a:spcAft>
                <a:spcPts val="0"/>
              </a:spcAft>
              <a:buSzPts val="600"/>
              <a:buNone/>
              <a:defRPr sz="1067"/>
            </a:lvl8pPr>
            <a:lvl9pPr lvl="8">
              <a:spcBef>
                <a:spcPts val="0"/>
              </a:spcBef>
              <a:spcAft>
                <a:spcPts val="0"/>
              </a:spcAft>
              <a:buSzPts val="600"/>
              <a:buNone/>
              <a:defRPr sz="1067"/>
            </a:lvl9pPr>
          </a:lstStyle>
          <a:p>
            <a:endParaRPr/>
          </a:p>
        </p:txBody>
      </p:sp>
      <p:cxnSp>
        <p:nvCxnSpPr>
          <p:cNvPr id="29" name="Google Shape;29;p6"/>
          <p:cNvCxnSpPr/>
          <p:nvPr/>
        </p:nvCxnSpPr>
        <p:spPr>
          <a:xfrm>
            <a:off x="469900" y="457200"/>
            <a:ext cx="0" cy="516800"/>
          </a:xfrm>
          <a:prstGeom prst="straightConnector1">
            <a:avLst/>
          </a:prstGeom>
          <a:noFill/>
          <a:ln w="63500" cap="flat" cmpd="sng">
            <a:solidFill>
              <a:srgbClr val="0078C0"/>
            </a:solidFill>
            <a:prstDash val="solid"/>
            <a:miter lim="800000"/>
            <a:headEnd type="none" w="sm" len="sm"/>
            <a:tailEnd type="none" w="sm" len="sm"/>
          </a:ln>
        </p:spPr>
      </p:cxnSp>
      <p:sp>
        <p:nvSpPr>
          <p:cNvPr id="30" name="Google Shape;30;p6"/>
          <p:cNvSpPr txBox="1">
            <a:spLocks noGrp="1"/>
          </p:cNvSpPr>
          <p:nvPr>
            <p:ph type="sldNum" idx="12"/>
          </p:nvPr>
        </p:nvSpPr>
        <p:spPr>
          <a:xfrm>
            <a:off x="11614151" y="6515100"/>
            <a:ext cx="1155600" cy="126800"/>
          </a:xfrm>
          <a:prstGeom prst="rect">
            <a:avLst/>
          </a:prstGeom>
          <a:noFill/>
          <a:ln>
            <a:noFill/>
          </a:ln>
        </p:spPr>
        <p:txBody>
          <a:bodyPr spcFirstLastPara="1" wrap="square" lIns="41900" tIns="20950" rIns="41900" bIns="20950" anchor="t" anchorCtr="0">
            <a:noAutofit/>
          </a:bodyPr>
          <a:lstStyle>
            <a:lvl1pPr marL="0" marR="0" lvl="0" indent="0" algn="l" rtl="0">
              <a:spcBef>
                <a:spcPts val="0"/>
              </a:spcBef>
              <a:buNone/>
              <a:defRPr sz="667" b="1">
                <a:solidFill>
                  <a:srgbClr val="C0C0C8"/>
                </a:solidFill>
                <a:latin typeface="Calibri"/>
                <a:ea typeface="Calibri"/>
                <a:cs typeface="Calibri"/>
                <a:sym typeface="Calibri"/>
              </a:defRPr>
            </a:lvl1pPr>
            <a:lvl2pPr marL="0" marR="0" lvl="1" indent="0" algn="l" rtl="0">
              <a:spcBef>
                <a:spcPts val="0"/>
              </a:spcBef>
              <a:buNone/>
              <a:defRPr sz="667" b="1">
                <a:solidFill>
                  <a:srgbClr val="C0C0C8"/>
                </a:solidFill>
                <a:latin typeface="Calibri"/>
                <a:ea typeface="Calibri"/>
                <a:cs typeface="Calibri"/>
                <a:sym typeface="Calibri"/>
              </a:defRPr>
            </a:lvl2pPr>
            <a:lvl3pPr marL="0" marR="0" lvl="2" indent="0" algn="l" rtl="0">
              <a:spcBef>
                <a:spcPts val="0"/>
              </a:spcBef>
              <a:buNone/>
              <a:defRPr sz="667" b="1">
                <a:solidFill>
                  <a:srgbClr val="C0C0C8"/>
                </a:solidFill>
                <a:latin typeface="Calibri"/>
                <a:ea typeface="Calibri"/>
                <a:cs typeface="Calibri"/>
                <a:sym typeface="Calibri"/>
              </a:defRPr>
            </a:lvl3pPr>
            <a:lvl4pPr marL="0" marR="0" lvl="3" indent="0" algn="l" rtl="0">
              <a:spcBef>
                <a:spcPts val="0"/>
              </a:spcBef>
              <a:buNone/>
              <a:defRPr sz="667" b="1">
                <a:solidFill>
                  <a:srgbClr val="C0C0C8"/>
                </a:solidFill>
                <a:latin typeface="Calibri"/>
                <a:ea typeface="Calibri"/>
                <a:cs typeface="Calibri"/>
                <a:sym typeface="Calibri"/>
              </a:defRPr>
            </a:lvl4pPr>
            <a:lvl5pPr marL="0" marR="0" lvl="4" indent="0" algn="l" rtl="0">
              <a:spcBef>
                <a:spcPts val="0"/>
              </a:spcBef>
              <a:buNone/>
              <a:defRPr sz="667" b="1">
                <a:solidFill>
                  <a:srgbClr val="C0C0C8"/>
                </a:solidFill>
                <a:latin typeface="Calibri"/>
                <a:ea typeface="Calibri"/>
                <a:cs typeface="Calibri"/>
                <a:sym typeface="Calibri"/>
              </a:defRPr>
            </a:lvl5pPr>
            <a:lvl6pPr marL="0" marR="0" lvl="5" indent="0" algn="l" rtl="0">
              <a:spcBef>
                <a:spcPts val="0"/>
              </a:spcBef>
              <a:buNone/>
              <a:defRPr sz="667" b="1">
                <a:solidFill>
                  <a:srgbClr val="C0C0C8"/>
                </a:solidFill>
                <a:latin typeface="Calibri"/>
                <a:ea typeface="Calibri"/>
                <a:cs typeface="Calibri"/>
                <a:sym typeface="Calibri"/>
              </a:defRPr>
            </a:lvl6pPr>
            <a:lvl7pPr marL="0" marR="0" lvl="6" indent="0" algn="l" rtl="0">
              <a:spcBef>
                <a:spcPts val="0"/>
              </a:spcBef>
              <a:buNone/>
              <a:defRPr sz="667" b="1">
                <a:solidFill>
                  <a:srgbClr val="C0C0C8"/>
                </a:solidFill>
                <a:latin typeface="Calibri"/>
                <a:ea typeface="Calibri"/>
                <a:cs typeface="Calibri"/>
                <a:sym typeface="Calibri"/>
              </a:defRPr>
            </a:lvl7pPr>
            <a:lvl8pPr marL="0" marR="0" lvl="7" indent="0" algn="l" rtl="0">
              <a:spcBef>
                <a:spcPts val="0"/>
              </a:spcBef>
              <a:buNone/>
              <a:defRPr sz="667" b="1">
                <a:solidFill>
                  <a:srgbClr val="C0C0C8"/>
                </a:solidFill>
                <a:latin typeface="Calibri"/>
                <a:ea typeface="Calibri"/>
                <a:cs typeface="Calibri"/>
                <a:sym typeface="Calibri"/>
              </a:defRPr>
            </a:lvl8pPr>
            <a:lvl9pPr marL="0" marR="0" lvl="8" indent="0" algn="l" rtl="0">
              <a:spcBef>
                <a:spcPts val="0"/>
              </a:spcBef>
              <a:buNone/>
              <a:defRPr sz="667" b="1">
                <a:solidFill>
                  <a:srgbClr val="C0C0C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24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No Rul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21" y="359994"/>
            <a:ext cx="10966449" cy="492443"/>
          </a:xfrm>
        </p:spPr>
        <p:txBody>
          <a:bodyPr/>
          <a:lstStyle/>
          <a:p>
            <a:r>
              <a:rPr lang="en-US"/>
              <a:t>Click to edit Master title style</a:t>
            </a:r>
          </a:p>
        </p:txBody>
      </p:sp>
      <p:sp>
        <p:nvSpPr>
          <p:cNvPr id="20" name="Content"/>
          <p:cNvSpPr>
            <a:spLocks noGrp="1"/>
          </p:cNvSpPr>
          <p:nvPr userDrawn="1">
            <p:ph sz="quarter" idx="11"/>
          </p:nvPr>
        </p:nvSpPr>
        <p:spPr>
          <a:xfrm>
            <a:off x="916521" y="1074696"/>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00146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First Level No Bullet">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21" y="882534"/>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userDrawn="1">
            <p:ph idx="1"/>
          </p:nvPr>
        </p:nvSpPr>
        <p:spPr>
          <a:xfrm>
            <a:off x="916521" y="1611469"/>
            <a:ext cx="10966449" cy="4714531"/>
          </a:xfrm>
        </p:spPr>
        <p:txBody>
          <a:bodyPr/>
          <a:lstStyle>
            <a:lvl1pPr marL="0" indent="0">
              <a:buNone/>
              <a:defRPr>
                <a:solidFill>
                  <a:schemeClr val="tx2"/>
                </a:solidFill>
                <a:latin typeface="+mn-lt"/>
                <a:cs typeface="Franklin Gothic Book" pitchFamily="34" charset="0"/>
              </a:defRPr>
            </a:lvl1pPr>
            <a:lvl2pPr marL="230182" indent="-230182">
              <a:buFont typeface="Arial" pitchFamily="34" charset="0"/>
              <a:buChar char="•"/>
              <a:defRPr>
                <a:solidFill>
                  <a:schemeClr val="tx2"/>
                </a:solidFill>
                <a:latin typeface="+mn-lt"/>
              </a:defRPr>
            </a:lvl2pPr>
            <a:lvl3pPr marL="465127" indent="-228594">
              <a:buFont typeface="Arial" panose="020B0604020202020204" pitchFamily="34" charset="0"/>
              <a:buChar char="–"/>
              <a:defRPr>
                <a:solidFill>
                  <a:schemeClr val="tx2"/>
                </a:solidFill>
                <a:latin typeface="+mn-lt"/>
              </a:defRPr>
            </a:lvl3pPr>
            <a:lvl4pPr marL="685783" indent="-228594">
              <a:buFont typeface="Arial" panose="020B0604020202020204" pitchFamily="34" charset="0"/>
              <a:buChar char="»"/>
              <a:defRPr>
                <a:solidFill>
                  <a:schemeClr val="tx2"/>
                </a:solidFill>
                <a:latin typeface="+mn-lt"/>
              </a:defRPr>
            </a:lvl4pPr>
            <a:lvl5pPr marL="912791" indent="-228594">
              <a:buFont typeface="Arial" panose="020B0604020202020204" pitchFamily="34" charset="0"/>
              <a:buChar char="•"/>
              <a:defRPr>
                <a:solidFill>
                  <a:schemeClr val="tx2">
                    <a:lumMod val="75000"/>
                  </a:schemeClr>
                </a:solidFill>
                <a:latin typeface="+mn-lt"/>
              </a:defRPr>
            </a:lvl5pPr>
            <a:lvl6pPr marL="1146146" indent="-228594">
              <a:defRPr>
                <a:solidFill>
                  <a:schemeClr val="tx2">
                    <a:lumMod val="75000"/>
                  </a:schemeClr>
                </a:solidFill>
                <a:latin typeface="+mn-lt"/>
              </a:defRPr>
            </a:lvl6pPr>
            <a:lvl7pPr marL="1374740" indent="-228594">
              <a:defRPr>
                <a:solidFill>
                  <a:schemeClr val="tx2">
                    <a:lumMod val="75000"/>
                  </a:schemeClr>
                </a:solidFill>
                <a:latin typeface="+mn-lt"/>
              </a:defRPr>
            </a:lvl7pPr>
            <a:lvl8pPr marL="1600160" indent="-228594">
              <a:defRPr>
                <a:solidFill>
                  <a:schemeClr val="tx2">
                    <a:lumMod val="75000"/>
                  </a:schemeClr>
                </a:solidFill>
                <a:latin typeface="+mn-lt"/>
              </a:defRPr>
            </a:lvl8pPr>
            <a:lvl9pPr marL="1827168" indent="-228594">
              <a:defRPr>
                <a:solidFill>
                  <a:schemeClr val="tx2">
                    <a:lumMod val="75000"/>
                  </a:schemeClr>
                </a:solidFill>
                <a:latin typeface="+mn-lt"/>
              </a:defRPr>
            </a:lvl9pPr>
          </a:lstStyle>
          <a:p>
            <a:pPr lvl="0"/>
            <a:r>
              <a:rPr lang="en-US"/>
              <a:t>Click to edit Master text</a:t>
            </a:r>
          </a:p>
          <a:p>
            <a:pPr lvl="1"/>
            <a:r>
              <a:rPr lang="en-US"/>
              <a:t>Second level</a:t>
            </a:r>
          </a:p>
          <a:p>
            <a:pPr lvl="2"/>
            <a:r>
              <a:rPr lang="en-US"/>
              <a:t>Third level</a:t>
            </a:r>
          </a:p>
          <a:p>
            <a:pPr lvl="3"/>
            <a:r>
              <a:rPr lang="en-US"/>
              <a:t>Fourth level</a:t>
            </a:r>
          </a:p>
        </p:txBody>
      </p:sp>
      <p:sp>
        <p:nvSpPr>
          <p:cNvPr id="4" name="Slide Number"/>
          <p:cNvSpPr>
            <a:spLocks noGrp="1"/>
          </p:cNvSpPr>
          <p:nvPr userDrawn="1">
            <p:ph type="sldNum" sz="quarter" idx="10"/>
          </p:nvPr>
        </p:nvSpPr>
        <p:spPr>
          <a:xfrm>
            <a:off x="11741905" y="6666762"/>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96739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ingle Line Title, Bulleted Text">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59994"/>
            <a:ext cx="10966449" cy="492443"/>
          </a:xfrm>
        </p:spPr>
        <p:txBody>
          <a:bodyPr/>
          <a:lstStyle/>
          <a:p>
            <a:r>
              <a:rPr lang="en-US"/>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29921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4093728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686410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0386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06331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142148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633736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382355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0695879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2015608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55806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08794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318010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3949933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3243566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40466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2103007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628885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3306-CFC3-C74F-994E-4F285CEF47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590E47-7477-A349-BBF4-B5E19CB7DD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28077-D8EC-0042-97CC-D99821DDB43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81C879-71C0-DD4A-8FA3-BC9C10C96F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AC4C6-B996-814F-979E-190E66D13BDD}"/>
              </a:ext>
            </a:extLst>
          </p:cNvPr>
          <p:cNvSpPr>
            <a:spLocks noGrp="1"/>
          </p:cNvSpPr>
          <p:nvPr>
            <p:ph type="sldNum" sz="quarter" idx="12"/>
          </p:nvPr>
        </p:nvSpPr>
        <p:spPr/>
        <p:txBody>
          <a:bodyPr/>
          <a:lstStyle/>
          <a:p>
            <a:fld id="{A2C26797-CD35-D541-8198-F253B6076107}" type="slidenum">
              <a:rPr lang="en-US" smtClean="0"/>
              <a:t>‹#›</a:t>
            </a:fld>
            <a:endParaRPr lang="en-US"/>
          </a:p>
        </p:txBody>
      </p:sp>
    </p:spTree>
    <p:extLst>
      <p:ext uri="{BB962C8B-B14F-4D97-AF65-F5344CB8AC3E}">
        <p14:creationId xmlns:p14="http://schemas.microsoft.com/office/powerpoint/2010/main" val="3362563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097358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image" Target="../media/image6.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image" Target="../media/image6.png"/><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theme" Target="../theme/theme3.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 id="2147483816" r:id="rId17"/>
    <p:sldLayoutId id="2147483818" r:id="rId18"/>
    <p:sldLayoutId id="2147483821" r:id="rId19"/>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22484666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95362959"/>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hyperlink" Target="https://intensiveintervention.org/tools-charts/academic-intervention-taxonomy-brief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charts.intensiveintervention.org/ainterventio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hyperlink" Target="https://intensiveintervention.org/sites/default/files/Seeing-Stars-Brief-2021.pdf" TargetMode="External"/><Relationship Id="rId13" Type="http://schemas.openxmlformats.org/officeDocument/2006/relationships/hyperlink" Target="https://intensiveintervention.org/sites/default/files/Hot-Math-Tutoring-Brief-2021.pdf" TargetMode="External"/><Relationship Id="rId18" Type="http://schemas.openxmlformats.org/officeDocument/2006/relationships/hyperlink" Target="https://intensiveintervention.org/sites/default/files/Multiplctn-Part-Prod-Brief-2021.pdf" TargetMode="External"/><Relationship Id="rId3" Type="http://schemas.openxmlformats.org/officeDocument/2006/relationships/hyperlink" Target="https://intensiveintervention.org/sites/default/files/LLI-Brief-2021.pdf" TargetMode="External"/><Relationship Id="rId7" Type="http://schemas.openxmlformats.org/officeDocument/2006/relationships/hyperlink" Target="https://intensiveintervention.org/sites/default/files/Read-Naturally-Brief-2021.pdf" TargetMode="External"/><Relationship Id="rId12" Type="http://schemas.openxmlformats.org/officeDocument/2006/relationships/hyperlink" Target="https://intensiveintervention.org/sites/default/files/Fusion-WNF1-Brief-2021.pdf" TargetMode="External"/><Relationship Id="rId17" Type="http://schemas.openxmlformats.org/officeDocument/2006/relationships/hyperlink" Target="https://intensiveintervention.org/sites/default/files/Spring-Math-Brief-2021.pdf" TargetMode="External"/><Relationship Id="rId2" Type="http://schemas.openxmlformats.org/officeDocument/2006/relationships/notesSlide" Target="../notesSlides/notesSlide20.xml"/><Relationship Id="rId16" Type="http://schemas.openxmlformats.org/officeDocument/2006/relationships/hyperlink" Target="https://intensiveintervention.org/sites/default/files/ROOTS-WNFK-Brief-2021.pdf" TargetMode="External"/><Relationship Id="rId1" Type="http://schemas.openxmlformats.org/officeDocument/2006/relationships/slideLayout" Target="../slideLayouts/slideLayout5.xml"/><Relationship Id="rId6" Type="http://schemas.openxmlformats.org/officeDocument/2006/relationships/hyperlink" Target="https://intensiveintervention.org/sites/default/files/PACT-Brief-2021.pdf" TargetMode="External"/><Relationship Id="rId11" Type="http://schemas.openxmlformats.org/officeDocument/2006/relationships/hyperlink" Target="https://intensiveintervention.org/sites/default/files/Fraction-Face-Off-Brief-2021.pdf" TargetMode="External"/><Relationship Id="rId5" Type="http://schemas.openxmlformats.org/officeDocument/2006/relationships/hyperlink" Target="https://intensiveintervention.org/sites/default/files/PowerUp-Brief-2021.pdf" TargetMode="External"/><Relationship Id="rId15" Type="http://schemas.openxmlformats.org/officeDocument/2006/relationships/hyperlink" Target="https://intensiveintervention.org/sites/default/files/Pirate-Math-Brief-2021.pdf" TargetMode="External"/><Relationship Id="rId10" Type="http://schemas.openxmlformats.org/officeDocument/2006/relationships/hyperlink" Target="https://intensiveintervention.org/sites/default/files/Visualizing-Verbalizing-Brief-2021.pdf" TargetMode="External"/><Relationship Id="rId19" Type="http://schemas.openxmlformats.org/officeDocument/2006/relationships/hyperlink" Target="https://intensiveintervention.org/sites/default/files/Multiplctn-Stand-Alg-Brief-2021.pdf" TargetMode="External"/><Relationship Id="rId4" Type="http://schemas.openxmlformats.org/officeDocument/2006/relationships/hyperlink" Target="https://intensiveintervention.org/sites/default/files/Core5-Brief-2021.pdf" TargetMode="External"/><Relationship Id="rId9" Type="http://schemas.openxmlformats.org/officeDocument/2006/relationships/hyperlink" Target="https://intensiveintervention.org/sites/default/files/Sound-Partners-Brief-2021.pdf" TargetMode="External"/><Relationship Id="rId14" Type="http://schemas.openxmlformats.org/officeDocument/2006/relationships/hyperlink" Target="https://intensiveintervention.org/sites/default/files/Number-Rockets-Brief-2021.pdf"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intensiveintervention.org/sites/default/files/Fraction-Face-Off-Brief-2021.pdf"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hyperlink" Target="https://intensiveintervention.org/sites/default/files/Taxonomy_Rating_Rubric_Academics_508.pdf"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26.svg"/><Relationship Id="rId5" Type="http://schemas.openxmlformats.org/officeDocument/2006/relationships/diagramQuickStyle" Target="../diagrams/quickStyle2.xml"/><Relationship Id="rId10" Type="http://schemas.openxmlformats.org/officeDocument/2006/relationships/image" Target="../media/image25.png"/><Relationship Id="rId4" Type="http://schemas.openxmlformats.org/officeDocument/2006/relationships/diagramLayout" Target="../diagrams/layout2.xml"/><Relationship Id="rId9" Type="http://schemas.openxmlformats.org/officeDocument/2006/relationships/image" Target="../media/image2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charts.intensiveintervention.org/aintervention" TargetMode="External"/><Relationship Id="rId7"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hyperlink" Target="https://intensiveintervention.org/tools-charts/academic-intervention-taxonomy-briefs" TargetMode="External"/><Relationship Id="rId4" Type="http://schemas.openxmlformats.org/officeDocument/2006/relationships/hyperlink" Target="https://intensiveintervention.org/implementation-intervention/taxonomy-intervention-intensity"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eric.ed.gov/?id=EJ1160167" TargetMode="External"/><Relationship Id="rId2" Type="http://schemas.openxmlformats.org/officeDocument/2006/relationships/hyperlink" Target="https://doi.org/10.1177/0022219414539566" TargetMode="External"/><Relationship Id="rId1" Type="http://schemas.openxmlformats.org/officeDocument/2006/relationships/slideLayout" Target="../slideLayouts/slideLayout12.xml"/><Relationship Id="rId5" Type="http://schemas.openxmlformats.org/officeDocument/2006/relationships/hyperlink" Target="https://doi.org/10.1177/0022219413504995" TargetMode="External"/><Relationship Id="rId4" Type="http://schemas.openxmlformats.org/officeDocument/2006/relationships/hyperlink" Target="https://intensiveintervention.org/training/course-content/explicit-instruction"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59.xml"/><Relationship Id="rId6" Type="http://schemas.openxmlformats.org/officeDocument/2006/relationships/image" Target="../media/image61.jpeg"/><Relationship Id="rId5" Type="http://schemas.openxmlformats.org/officeDocument/2006/relationships/image" Target="../media/image60.pn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554930" y="3901202"/>
            <a:ext cx="10515600" cy="2215991"/>
          </a:xfrm>
        </p:spPr>
        <p:txBody>
          <a:bodyPr/>
          <a:lstStyle/>
          <a:p>
            <a:r>
              <a:rPr lang="en-US" sz="4800"/>
              <a:t>Designing Appropriate Academic Interventions Using the Taxonomy of Intervention Intensity </a:t>
            </a:r>
          </a:p>
        </p:txBody>
      </p:sp>
      <p:pic>
        <p:nvPicPr>
          <p:cNvPr id="60" name="Picture Placeholder 59" descr="Image of teacher working with student on a worksheet">
            <a:extLst>
              <a:ext uri="{FF2B5EF4-FFF2-40B4-BE49-F238E27FC236}">
                <a16:creationId xmlns:a16="http://schemas.microsoft.com/office/drawing/2014/main" id="{73EA9E01-8DD4-4EBF-A5E1-CF5122EF1DD6}"/>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262" t="27290" r="-1426" b="36290"/>
          <a:stretch/>
        </p:blipFill>
        <p:spPr>
          <a:xfrm>
            <a:off x="702528"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010175" y="3716536"/>
            <a:ext cx="1060355" cy="184666"/>
          </a:xfrm>
        </p:spPr>
        <p:txBody>
          <a:bodyPr/>
          <a:lstStyle/>
          <a:p>
            <a:r>
              <a:rPr lang="en-US"/>
              <a:t>January 24, 2023</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a:xfrm>
            <a:off x="729742" y="6287653"/>
            <a:ext cx="10515600" cy="400110"/>
          </a:xfrm>
        </p:spPr>
        <p:txBody>
          <a:bodyPr/>
          <a:lstStyle/>
          <a:p>
            <a:r>
              <a:rPr lang="nn-NO" err="1"/>
              <a:t>Caitlyn</a:t>
            </a:r>
            <a:r>
              <a:rPr lang="nn-NO"/>
              <a:t> Majeika, </a:t>
            </a:r>
            <a:r>
              <a:rPr lang="nn-NO" err="1"/>
              <a:t>PhD</a:t>
            </a:r>
            <a:r>
              <a:rPr lang="nn-NO"/>
              <a:t> </a:t>
            </a:r>
            <a:r>
              <a:rPr lang="en-US"/>
              <a:t>|</a:t>
            </a:r>
            <a:r>
              <a:rPr lang="nn-NO"/>
              <a:t> Aleksis </a:t>
            </a:r>
            <a:r>
              <a:rPr lang="nn-NO" err="1"/>
              <a:t>Kincaid</a:t>
            </a:r>
            <a:r>
              <a:rPr lang="nn-NO"/>
              <a:t>, </a:t>
            </a:r>
            <a:r>
              <a:rPr lang="nn-NO" err="1"/>
              <a:t>PhD</a:t>
            </a:r>
            <a:r>
              <a:rPr lang="nn-NO"/>
              <a:t> </a:t>
            </a:r>
            <a:r>
              <a:rPr lang="en-US"/>
              <a:t>|</a:t>
            </a:r>
            <a:r>
              <a:rPr lang="nn-NO"/>
              <a:t> Kim St. Martin, </a:t>
            </a:r>
            <a:r>
              <a:rPr lang="nn-NO" err="1"/>
              <a:t>PhD</a:t>
            </a:r>
            <a:endParaRPr lang="nn-NO"/>
          </a:p>
        </p:txBody>
      </p:sp>
    </p:spTree>
    <p:extLst>
      <p:ext uri="{BB962C8B-B14F-4D97-AF65-F5344CB8AC3E}">
        <p14:creationId xmlns:p14="http://schemas.microsoft.com/office/powerpoint/2010/main" val="124796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97782F-8F2E-6938-A4AB-5066649AAC15}"/>
              </a:ext>
            </a:extLst>
          </p:cNvPr>
          <p:cNvSpPr>
            <a:spLocks noGrp="1"/>
          </p:cNvSpPr>
          <p:nvPr>
            <p:ph type="title"/>
          </p:nvPr>
        </p:nvSpPr>
        <p:spPr>
          <a:xfrm>
            <a:off x="0" y="0"/>
            <a:ext cx="12192000" cy="1280160"/>
          </a:xfrm>
        </p:spPr>
        <p:txBody>
          <a:bodyPr/>
          <a:lstStyle/>
          <a:p>
            <a:r>
              <a:rPr lang="en-US">
                <a:latin typeface="Calibri" panose="020F0502020204030204" pitchFamily="34" charset="0"/>
                <a:cs typeface="Calibri" panose="020F0502020204030204" pitchFamily="34" charset="0"/>
              </a:rPr>
              <a:t>Educators Who May Be Selecting Interventions</a:t>
            </a:r>
          </a:p>
        </p:txBody>
      </p:sp>
      <p:sp>
        <p:nvSpPr>
          <p:cNvPr id="7" name="Content Placeholder 6">
            <a:extLst>
              <a:ext uri="{FF2B5EF4-FFF2-40B4-BE49-F238E27FC236}">
                <a16:creationId xmlns:a16="http://schemas.microsoft.com/office/drawing/2014/main" id="{43CB5C2F-00B5-50B2-49B3-AA14D161AA59}"/>
              </a:ext>
            </a:extLst>
          </p:cNvPr>
          <p:cNvSpPr>
            <a:spLocks noGrp="1"/>
          </p:cNvSpPr>
          <p:nvPr>
            <p:ph sz="half" idx="1"/>
          </p:nvPr>
        </p:nvSpPr>
        <p:spPr/>
        <p:txBody>
          <a:bodyPr>
            <a:normAutofit lnSpcReduction="10000"/>
          </a:bodyPr>
          <a:lstStyle/>
          <a:p>
            <a:r>
              <a:rPr lang="en-US">
                <a:latin typeface="Calibri" panose="020F0502020204030204" pitchFamily="34" charset="0"/>
                <a:cs typeface="Calibri" panose="020F0502020204030204" pitchFamily="34" charset="0"/>
              </a:rPr>
              <a:t>District academic coaches who identify interventions to purchase </a:t>
            </a:r>
          </a:p>
          <a:p>
            <a:r>
              <a:rPr lang="en-US">
                <a:latin typeface="Calibri" panose="020F0502020204030204" pitchFamily="34" charset="0"/>
                <a:cs typeface="Calibri" panose="020F0502020204030204" pitchFamily="34" charset="0"/>
              </a:rPr>
              <a:t>A school MTSS team that creates a decision tree for selecting Tier 2 and Tier 3 interventions. </a:t>
            </a:r>
          </a:p>
          <a:p>
            <a:r>
              <a:rPr lang="en-US">
                <a:latin typeface="Calibri" panose="020F0502020204030204" pitchFamily="34" charset="0"/>
                <a:cs typeface="Calibri" panose="020F0502020204030204" pitchFamily="34" charset="0"/>
              </a:rPr>
              <a:t>A teacher who selects the most appropriate intervention to address a student’s individualized education program (IEP) goals. </a:t>
            </a:r>
          </a:p>
        </p:txBody>
      </p:sp>
      <p:pic>
        <p:nvPicPr>
          <p:cNvPr id="3" name="Picture 2">
            <a:extLst>
              <a:ext uri="{FF2B5EF4-FFF2-40B4-BE49-F238E27FC236}">
                <a16:creationId xmlns:a16="http://schemas.microsoft.com/office/drawing/2014/main" id="{CC79C791-44EC-7979-7F66-12DA13672D65}"/>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13" r="4892"/>
          <a:stretch/>
        </p:blipFill>
        <p:spPr>
          <a:xfrm>
            <a:off x="6243395" y="1485900"/>
            <a:ext cx="5491405" cy="4343400"/>
          </a:xfrm>
          <a:prstGeom prst="rect">
            <a:avLst/>
          </a:prstGeom>
        </p:spPr>
      </p:pic>
      <p:sp>
        <p:nvSpPr>
          <p:cNvPr id="4" name="Slide Number Placeholder 3">
            <a:extLst>
              <a:ext uri="{FF2B5EF4-FFF2-40B4-BE49-F238E27FC236}">
                <a16:creationId xmlns:a16="http://schemas.microsoft.com/office/drawing/2014/main" id="{83E22476-CEEB-10FB-54E7-02BD3399ABB8}"/>
              </a:ext>
            </a:extLst>
          </p:cNvPr>
          <p:cNvSpPr>
            <a:spLocks noGrp="1"/>
          </p:cNvSpPr>
          <p:nvPr>
            <p:ph type="sldNum" sz="quarter" idx="12"/>
          </p:nvPr>
        </p:nvSpPr>
        <p:spPr/>
        <p:txBody>
          <a:bodyPr/>
          <a:lstStyle/>
          <a:p>
            <a:fld id="{99A20822-4A49-4D36-86E3-300BA48D3F00}" type="slidenum">
              <a:rPr lang="en-US" smtClean="0"/>
              <a:pPr/>
              <a:t>10</a:t>
            </a:fld>
            <a:endParaRPr lang="en-US"/>
          </a:p>
        </p:txBody>
      </p:sp>
    </p:spTree>
    <p:extLst>
      <p:ext uri="{BB962C8B-B14F-4D97-AF65-F5344CB8AC3E}">
        <p14:creationId xmlns:p14="http://schemas.microsoft.com/office/powerpoint/2010/main" val="4128157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CA1-F0B4-45C1-BB1A-316EB80D1A42}"/>
              </a:ext>
            </a:extLst>
          </p:cNvPr>
          <p:cNvSpPr>
            <a:spLocks noGrp="1"/>
          </p:cNvSpPr>
          <p:nvPr>
            <p:ph type="title"/>
          </p:nvPr>
        </p:nvSpPr>
        <p:spPr>
          <a:xfrm>
            <a:off x="457200" y="0"/>
            <a:ext cx="11276076" cy="1280160"/>
          </a:xfrm>
        </p:spPr>
        <p:txBody>
          <a:bodyPr>
            <a:normAutofit/>
          </a:bodyPr>
          <a:lstStyle/>
          <a:p>
            <a:r>
              <a:rPr lang="en-US" sz="4000">
                <a:latin typeface="Calibri" panose="020F0502020204030204" pitchFamily="34" charset="0"/>
                <a:cs typeface="Calibri" panose="020F0502020204030204" pitchFamily="34" charset="0"/>
              </a:rPr>
              <a:t>Validated Intervention Programs: </a:t>
            </a:r>
            <a:br>
              <a:rPr lang="en-US" sz="4000">
                <a:latin typeface="Calibri" panose="020F0502020204030204" pitchFamily="34" charset="0"/>
                <a:cs typeface="Calibri" panose="020F0502020204030204" pitchFamily="34" charset="0"/>
              </a:rPr>
            </a:br>
            <a:r>
              <a:rPr lang="en-US" sz="4000">
                <a:latin typeface="Calibri" panose="020F0502020204030204" pitchFamily="34" charset="0"/>
                <a:cs typeface="Calibri" panose="020F0502020204030204" pitchFamily="34" charset="0"/>
              </a:rPr>
              <a:t>Components to Consider</a:t>
            </a:r>
          </a:p>
        </p:txBody>
      </p:sp>
      <p:sp>
        <p:nvSpPr>
          <p:cNvPr id="15" name="TextBox 14">
            <a:extLst>
              <a:ext uri="{FF2B5EF4-FFF2-40B4-BE49-F238E27FC236}">
                <a16:creationId xmlns:a16="http://schemas.microsoft.com/office/drawing/2014/main" id="{8E0713A9-7E30-4563-A4A4-12ECB8CBFBED}"/>
              </a:ext>
            </a:extLst>
          </p:cNvPr>
          <p:cNvSpPr txBox="1"/>
          <p:nvPr/>
        </p:nvSpPr>
        <p:spPr>
          <a:xfrm rot="1178809">
            <a:off x="3411517" y="1906248"/>
            <a:ext cx="1743739"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Group size</a:t>
            </a:r>
          </a:p>
        </p:txBody>
      </p:sp>
      <p:sp>
        <p:nvSpPr>
          <p:cNvPr id="16" name="TextBox 15">
            <a:extLst>
              <a:ext uri="{FF2B5EF4-FFF2-40B4-BE49-F238E27FC236}">
                <a16:creationId xmlns:a16="http://schemas.microsoft.com/office/drawing/2014/main" id="{650C99D7-9205-4949-9743-81BB62100BDC}"/>
              </a:ext>
            </a:extLst>
          </p:cNvPr>
          <p:cNvSpPr txBox="1"/>
          <p:nvPr/>
        </p:nvSpPr>
        <p:spPr>
          <a:xfrm>
            <a:off x="7679922" y="3523128"/>
            <a:ext cx="3799105" cy="415498"/>
          </a:xfrm>
          <a:prstGeom prst="rect">
            <a:avLst/>
          </a:prstGeom>
          <a:noFill/>
        </p:spPr>
        <p:txBody>
          <a:bodyPr wrap="square" rtlCol="0">
            <a:spAutoFit/>
          </a:bodyPr>
          <a:lstStyle/>
          <a:p>
            <a:pPr>
              <a:defRPr/>
            </a:pPr>
            <a:r>
              <a:rPr lang="en-US" sz="2100">
                <a:latin typeface="Calibri" panose="020F0502020204030204" pitchFamily="34" charset="0"/>
                <a:cs typeface="Calibri" panose="020F0502020204030204" pitchFamily="34" charset="0"/>
              </a:rPr>
              <a:t>Break tasks into smaller steps</a:t>
            </a:r>
          </a:p>
        </p:txBody>
      </p:sp>
      <p:sp>
        <p:nvSpPr>
          <p:cNvPr id="17" name="TextBox 16">
            <a:extLst>
              <a:ext uri="{FF2B5EF4-FFF2-40B4-BE49-F238E27FC236}">
                <a16:creationId xmlns:a16="http://schemas.microsoft.com/office/drawing/2014/main" id="{3620620C-29F7-4889-A9CC-9761F87C80F4}"/>
              </a:ext>
            </a:extLst>
          </p:cNvPr>
          <p:cNvSpPr txBox="1"/>
          <p:nvPr/>
        </p:nvSpPr>
        <p:spPr>
          <a:xfrm>
            <a:off x="6030880" y="2752867"/>
            <a:ext cx="4871950" cy="692497"/>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Frequency and duration of intervention</a:t>
            </a:r>
          </a:p>
          <a:p>
            <a:endParaRPr lang="en-US"/>
          </a:p>
        </p:txBody>
      </p:sp>
      <p:sp>
        <p:nvSpPr>
          <p:cNvPr id="18" name="TextBox 17">
            <a:extLst>
              <a:ext uri="{FF2B5EF4-FFF2-40B4-BE49-F238E27FC236}">
                <a16:creationId xmlns:a16="http://schemas.microsoft.com/office/drawing/2014/main" id="{48D88C5E-0E0F-4243-A142-739E8EE1799A}"/>
              </a:ext>
            </a:extLst>
          </p:cNvPr>
          <p:cNvSpPr txBox="1"/>
          <p:nvPr/>
        </p:nvSpPr>
        <p:spPr>
          <a:xfrm rot="20786799">
            <a:off x="1843224" y="3237615"/>
            <a:ext cx="3785191"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Concrete learning opportunities</a:t>
            </a:r>
          </a:p>
        </p:txBody>
      </p:sp>
      <p:sp>
        <p:nvSpPr>
          <p:cNvPr id="19" name="TextBox 18">
            <a:extLst>
              <a:ext uri="{FF2B5EF4-FFF2-40B4-BE49-F238E27FC236}">
                <a16:creationId xmlns:a16="http://schemas.microsoft.com/office/drawing/2014/main" id="{B6D850DF-BA1F-4B18-B7E0-A885480698BE}"/>
              </a:ext>
            </a:extLst>
          </p:cNvPr>
          <p:cNvSpPr txBox="1"/>
          <p:nvPr/>
        </p:nvSpPr>
        <p:spPr>
          <a:xfrm rot="20457318">
            <a:off x="80975" y="2650281"/>
            <a:ext cx="3765967" cy="415498"/>
          </a:xfrm>
          <a:prstGeom prst="rect">
            <a:avLst/>
          </a:prstGeom>
          <a:noFill/>
        </p:spPr>
        <p:txBody>
          <a:bodyPr wrap="none" rtlCol="0">
            <a:spAutoFit/>
          </a:bodyPr>
          <a:lstStyle/>
          <a:p>
            <a:pPr>
              <a:defRPr/>
            </a:pPr>
            <a:r>
              <a:rPr lang="en-US" sz="2100">
                <a:latin typeface="Calibri" panose="020F0502020204030204" pitchFamily="34" charset="0"/>
                <a:cs typeface="Calibri" panose="020F0502020204030204" pitchFamily="34" charset="0"/>
              </a:rPr>
              <a:t>Explicit instruction and modeling</a:t>
            </a:r>
          </a:p>
        </p:txBody>
      </p:sp>
      <p:sp>
        <p:nvSpPr>
          <p:cNvPr id="20" name="TextBox 19">
            <a:extLst>
              <a:ext uri="{FF2B5EF4-FFF2-40B4-BE49-F238E27FC236}">
                <a16:creationId xmlns:a16="http://schemas.microsoft.com/office/drawing/2014/main" id="{70ABFAF8-2028-4F8C-B8A3-491C588719F2}"/>
              </a:ext>
            </a:extLst>
          </p:cNvPr>
          <p:cNvSpPr txBox="1"/>
          <p:nvPr/>
        </p:nvSpPr>
        <p:spPr>
          <a:xfrm>
            <a:off x="7224636" y="1388121"/>
            <a:ext cx="3434316"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Evidence-based programs</a:t>
            </a:r>
          </a:p>
        </p:txBody>
      </p:sp>
      <p:sp>
        <p:nvSpPr>
          <p:cNvPr id="21" name="TextBox 20">
            <a:extLst>
              <a:ext uri="{FF2B5EF4-FFF2-40B4-BE49-F238E27FC236}">
                <a16:creationId xmlns:a16="http://schemas.microsoft.com/office/drawing/2014/main" id="{674F150A-55F2-409E-9F7D-DFC871FED9E7}"/>
              </a:ext>
            </a:extLst>
          </p:cNvPr>
          <p:cNvSpPr txBox="1"/>
          <p:nvPr/>
        </p:nvSpPr>
        <p:spPr>
          <a:xfrm>
            <a:off x="4938664" y="1648341"/>
            <a:ext cx="2184433"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Effect size</a:t>
            </a:r>
          </a:p>
        </p:txBody>
      </p:sp>
      <p:sp>
        <p:nvSpPr>
          <p:cNvPr id="22" name="TextBox 21">
            <a:extLst>
              <a:ext uri="{FF2B5EF4-FFF2-40B4-BE49-F238E27FC236}">
                <a16:creationId xmlns:a16="http://schemas.microsoft.com/office/drawing/2014/main" id="{11F841C9-6FAC-439F-A91A-10167AF98134}"/>
              </a:ext>
            </a:extLst>
          </p:cNvPr>
          <p:cNvSpPr txBox="1"/>
          <p:nvPr/>
        </p:nvSpPr>
        <p:spPr>
          <a:xfrm rot="497710">
            <a:off x="4765224" y="3807235"/>
            <a:ext cx="3795823"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Connection to Tier 1 instruction</a:t>
            </a:r>
          </a:p>
        </p:txBody>
      </p:sp>
      <p:sp>
        <p:nvSpPr>
          <p:cNvPr id="23" name="TextBox 22">
            <a:extLst>
              <a:ext uri="{FF2B5EF4-FFF2-40B4-BE49-F238E27FC236}">
                <a16:creationId xmlns:a16="http://schemas.microsoft.com/office/drawing/2014/main" id="{4A71364E-B360-4588-84B9-6255CAF9A31A}"/>
              </a:ext>
            </a:extLst>
          </p:cNvPr>
          <p:cNvSpPr txBox="1"/>
          <p:nvPr/>
        </p:nvSpPr>
        <p:spPr>
          <a:xfrm rot="469397">
            <a:off x="7231057" y="2212443"/>
            <a:ext cx="4696836"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Alignment with grade-level standards</a:t>
            </a:r>
          </a:p>
        </p:txBody>
      </p:sp>
      <p:sp>
        <p:nvSpPr>
          <p:cNvPr id="25" name="TextBox 24">
            <a:extLst>
              <a:ext uri="{FF2B5EF4-FFF2-40B4-BE49-F238E27FC236}">
                <a16:creationId xmlns:a16="http://schemas.microsoft.com/office/drawing/2014/main" id="{5C307BDF-9E8E-44C3-84A1-49269370EB8A}"/>
              </a:ext>
            </a:extLst>
          </p:cNvPr>
          <p:cNvSpPr txBox="1"/>
          <p:nvPr/>
        </p:nvSpPr>
        <p:spPr>
          <a:xfrm rot="20336640">
            <a:off x="78800" y="1789063"/>
            <a:ext cx="3181550" cy="415498"/>
          </a:xfrm>
          <a:prstGeom prst="rect">
            <a:avLst/>
          </a:prstGeom>
          <a:noFill/>
        </p:spPr>
        <p:txBody>
          <a:bodyPr wrap="square" rtlCol="0">
            <a:spAutoFit/>
          </a:bodyPr>
          <a:lstStyle/>
          <a:p>
            <a:r>
              <a:rPr lang="en-US" sz="2100">
                <a:latin typeface="Calibri" panose="020F0502020204030204" pitchFamily="34" charset="0"/>
                <a:cs typeface="Calibri" panose="020F0502020204030204" pitchFamily="34" charset="0"/>
              </a:rPr>
              <a:t>Opportunities to respond</a:t>
            </a:r>
          </a:p>
        </p:txBody>
      </p:sp>
      <p:sp>
        <p:nvSpPr>
          <p:cNvPr id="5" name="Slide Number Placeholder 4">
            <a:extLst>
              <a:ext uri="{FF2B5EF4-FFF2-40B4-BE49-F238E27FC236}">
                <a16:creationId xmlns:a16="http://schemas.microsoft.com/office/drawing/2014/main" id="{F3B00DB1-AC4D-4F9B-80E5-674971D064D6}"/>
              </a:ext>
            </a:extLst>
          </p:cNvPr>
          <p:cNvSpPr>
            <a:spLocks noGrp="1"/>
          </p:cNvSpPr>
          <p:nvPr>
            <p:ph type="sldNum" sz="quarter" idx="14"/>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3312294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CA1-F0B4-45C1-BB1A-316EB80D1A42}"/>
              </a:ext>
            </a:extLst>
          </p:cNvPr>
          <p:cNvSpPr>
            <a:spLocks noGrp="1"/>
          </p:cNvSpPr>
          <p:nvPr>
            <p:ph type="title"/>
          </p:nvPr>
        </p:nvSpPr>
        <p:spPr>
          <a:xfrm>
            <a:off x="457200" y="0"/>
            <a:ext cx="11276076" cy="1280160"/>
          </a:xfrm>
        </p:spPr>
        <p:txBody>
          <a:bodyPr>
            <a:normAutofit/>
          </a:bodyPr>
          <a:lstStyle/>
          <a:p>
            <a:r>
              <a:rPr lang="en-US" sz="4000">
                <a:latin typeface="Calibri" panose="020F0502020204030204" pitchFamily="34" charset="0"/>
                <a:cs typeface="Calibri" panose="020F0502020204030204" pitchFamily="34" charset="0"/>
              </a:rPr>
              <a:t>Validated Intervention Programs: </a:t>
            </a:r>
            <a:br>
              <a:rPr lang="en-US" sz="4000">
                <a:latin typeface="Calibri" panose="020F0502020204030204" pitchFamily="34" charset="0"/>
                <a:cs typeface="Calibri" panose="020F0502020204030204" pitchFamily="34" charset="0"/>
              </a:rPr>
            </a:br>
            <a:r>
              <a:rPr lang="en-US" sz="4000">
                <a:latin typeface="Calibri" panose="020F0502020204030204" pitchFamily="34" charset="0"/>
                <a:cs typeface="Calibri" panose="020F0502020204030204" pitchFamily="34" charset="0"/>
              </a:rPr>
              <a:t>Components to Consider</a:t>
            </a:r>
          </a:p>
        </p:txBody>
      </p:sp>
      <p:sp>
        <p:nvSpPr>
          <p:cNvPr id="15" name="TextBox 14">
            <a:extLst>
              <a:ext uri="{FF2B5EF4-FFF2-40B4-BE49-F238E27FC236}">
                <a16:creationId xmlns:a16="http://schemas.microsoft.com/office/drawing/2014/main" id="{8E0713A9-7E30-4563-A4A4-12ECB8CBFBED}"/>
              </a:ext>
            </a:extLst>
          </p:cNvPr>
          <p:cNvSpPr txBox="1"/>
          <p:nvPr/>
        </p:nvSpPr>
        <p:spPr>
          <a:xfrm rot="1178809">
            <a:off x="3306073" y="1944081"/>
            <a:ext cx="1743739" cy="400110"/>
          </a:xfrm>
          <a:prstGeom prst="rect">
            <a:avLst/>
          </a:prstGeom>
          <a:noFill/>
        </p:spPr>
        <p:txBody>
          <a:bodyPr wrap="square" rtlCol="0">
            <a:spAutoFit/>
          </a:bodyPr>
          <a:lstStyle/>
          <a:p>
            <a:r>
              <a:rPr lang="en-US" sz="2000">
                <a:solidFill>
                  <a:schemeClr val="bg1">
                    <a:lumMod val="85000"/>
                  </a:schemeClr>
                </a:solidFill>
              </a:rPr>
              <a:t>Group size</a:t>
            </a:r>
          </a:p>
        </p:txBody>
      </p:sp>
      <p:sp>
        <p:nvSpPr>
          <p:cNvPr id="16" name="TextBox 15">
            <a:extLst>
              <a:ext uri="{FF2B5EF4-FFF2-40B4-BE49-F238E27FC236}">
                <a16:creationId xmlns:a16="http://schemas.microsoft.com/office/drawing/2014/main" id="{650C99D7-9205-4949-9743-81BB62100BDC}"/>
              </a:ext>
            </a:extLst>
          </p:cNvPr>
          <p:cNvSpPr txBox="1"/>
          <p:nvPr/>
        </p:nvSpPr>
        <p:spPr>
          <a:xfrm>
            <a:off x="7679922" y="3523128"/>
            <a:ext cx="3799105" cy="400110"/>
          </a:xfrm>
          <a:prstGeom prst="rect">
            <a:avLst/>
          </a:prstGeom>
          <a:noFill/>
        </p:spPr>
        <p:txBody>
          <a:bodyPr wrap="square" rtlCol="0">
            <a:spAutoFit/>
          </a:bodyPr>
          <a:lstStyle/>
          <a:p>
            <a:pPr>
              <a:defRPr/>
            </a:pPr>
            <a:r>
              <a:rPr lang="en-US" sz="2000">
                <a:solidFill>
                  <a:schemeClr val="bg1">
                    <a:lumMod val="85000"/>
                  </a:schemeClr>
                </a:solidFill>
              </a:rPr>
              <a:t>Break tasks into smaller steps</a:t>
            </a:r>
          </a:p>
        </p:txBody>
      </p:sp>
      <p:sp>
        <p:nvSpPr>
          <p:cNvPr id="17" name="TextBox 16">
            <a:extLst>
              <a:ext uri="{FF2B5EF4-FFF2-40B4-BE49-F238E27FC236}">
                <a16:creationId xmlns:a16="http://schemas.microsoft.com/office/drawing/2014/main" id="{3620620C-29F7-4889-A9CC-9761F87C80F4}"/>
              </a:ext>
            </a:extLst>
          </p:cNvPr>
          <p:cNvSpPr txBox="1"/>
          <p:nvPr/>
        </p:nvSpPr>
        <p:spPr>
          <a:xfrm>
            <a:off x="6124601" y="2755044"/>
            <a:ext cx="3986043" cy="923330"/>
          </a:xfrm>
          <a:prstGeom prst="rect">
            <a:avLst/>
          </a:prstGeom>
          <a:noFill/>
        </p:spPr>
        <p:txBody>
          <a:bodyPr wrap="square" rtlCol="0">
            <a:spAutoFit/>
          </a:bodyPr>
          <a:lstStyle/>
          <a:p>
            <a:r>
              <a:rPr lang="en-US">
                <a:solidFill>
                  <a:schemeClr val="bg1">
                    <a:lumMod val="85000"/>
                  </a:schemeClr>
                </a:solidFill>
              </a:rPr>
              <a:t>Frequency and duration of intervention</a:t>
            </a:r>
          </a:p>
          <a:p>
            <a:endParaRPr lang="en-US">
              <a:solidFill>
                <a:schemeClr val="bg1">
                  <a:lumMod val="85000"/>
                </a:schemeClr>
              </a:solidFill>
            </a:endParaRPr>
          </a:p>
        </p:txBody>
      </p:sp>
      <p:sp>
        <p:nvSpPr>
          <p:cNvPr id="18" name="TextBox 17">
            <a:extLst>
              <a:ext uri="{FF2B5EF4-FFF2-40B4-BE49-F238E27FC236}">
                <a16:creationId xmlns:a16="http://schemas.microsoft.com/office/drawing/2014/main" id="{48D88C5E-0E0F-4243-A142-739E8EE1799A}"/>
              </a:ext>
            </a:extLst>
          </p:cNvPr>
          <p:cNvSpPr txBox="1"/>
          <p:nvPr/>
        </p:nvSpPr>
        <p:spPr>
          <a:xfrm rot="20786799">
            <a:off x="2000586" y="3147193"/>
            <a:ext cx="3785191" cy="400110"/>
          </a:xfrm>
          <a:prstGeom prst="rect">
            <a:avLst/>
          </a:prstGeom>
          <a:noFill/>
        </p:spPr>
        <p:txBody>
          <a:bodyPr wrap="square" rtlCol="0">
            <a:spAutoFit/>
          </a:bodyPr>
          <a:lstStyle/>
          <a:p>
            <a:r>
              <a:rPr lang="en-US" sz="2000">
                <a:solidFill>
                  <a:schemeClr val="bg1">
                    <a:lumMod val="85000"/>
                  </a:schemeClr>
                </a:solidFill>
              </a:rPr>
              <a:t>Concrete learning opportunities</a:t>
            </a:r>
          </a:p>
        </p:txBody>
      </p:sp>
      <p:sp>
        <p:nvSpPr>
          <p:cNvPr id="19" name="TextBox 18">
            <a:extLst>
              <a:ext uri="{FF2B5EF4-FFF2-40B4-BE49-F238E27FC236}">
                <a16:creationId xmlns:a16="http://schemas.microsoft.com/office/drawing/2014/main" id="{B6D850DF-BA1F-4B18-B7E0-A885480698BE}"/>
              </a:ext>
            </a:extLst>
          </p:cNvPr>
          <p:cNvSpPr txBox="1"/>
          <p:nvPr/>
        </p:nvSpPr>
        <p:spPr>
          <a:xfrm rot="20457318">
            <a:off x="223739" y="2673364"/>
            <a:ext cx="3480440" cy="369332"/>
          </a:xfrm>
          <a:prstGeom prst="rect">
            <a:avLst/>
          </a:prstGeom>
          <a:noFill/>
        </p:spPr>
        <p:txBody>
          <a:bodyPr wrap="none" rtlCol="0">
            <a:spAutoFit/>
          </a:bodyPr>
          <a:lstStyle/>
          <a:p>
            <a:pPr>
              <a:defRPr/>
            </a:pPr>
            <a:r>
              <a:rPr lang="en-US">
                <a:solidFill>
                  <a:schemeClr val="bg1">
                    <a:lumMod val="85000"/>
                  </a:schemeClr>
                </a:solidFill>
              </a:rPr>
              <a:t>Explicit instruction and modeling</a:t>
            </a:r>
          </a:p>
        </p:txBody>
      </p:sp>
      <p:sp>
        <p:nvSpPr>
          <p:cNvPr id="20" name="TextBox 19">
            <a:extLst>
              <a:ext uri="{FF2B5EF4-FFF2-40B4-BE49-F238E27FC236}">
                <a16:creationId xmlns:a16="http://schemas.microsoft.com/office/drawing/2014/main" id="{70ABFAF8-2028-4F8C-B8A3-491C588719F2}"/>
              </a:ext>
            </a:extLst>
          </p:cNvPr>
          <p:cNvSpPr txBox="1"/>
          <p:nvPr/>
        </p:nvSpPr>
        <p:spPr>
          <a:xfrm>
            <a:off x="6449118" y="1459316"/>
            <a:ext cx="3434316" cy="369332"/>
          </a:xfrm>
          <a:prstGeom prst="rect">
            <a:avLst/>
          </a:prstGeom>
          <a:noFill/>
        </p:spPr>
        <p:txBody>
          <a:bodyPr wrap="square" rtlCol="0">
            <a:spAutoFit/>
          </a:bodyPr>
          <a:lstStyle/>
          <a:p>
            <a:r>
              <a:rPr lang="en-US">
                <a:solidFill>
                  <a:schemeClr val="bg1">
                    <a:lumMod val="85000"/>
                  </a:schemeClr>
                </a:solidFill>
              </a:rPr>
              <a:t>Evidence-based programs</a:t>
            </a:r>
          </a:p>
        </p:txBody>
      </p:sp>
      <p:sp>
        <p:nvSpPr>
          <p:cNvPr id="21" name="TextBox 20">
            <a:extLst>
              <a:ext uri="{FF2B5EF4-FFF2-40B4-BE49-F238E27FC236}">
                <a16:creationId xmlns:a16="http://schemas.microsoft.com/office/drawing/2014/main" id="{674F150A-55F2-409E-9F7D-DFC871FED9E7}"/>
              </a:ext>
            </a:extLst>
          </p:cNvPr>
          <p:cNvSpPr txBox="1"/>
          <p:nvPr/>
        </p:nvSpPr>
        <p:spPr>
          <a:xfrm>
            <a:off x="5129876" y="1520088"/>
            <a:ext cx="2184433" cy="369332"/>
          </a:xfrm>
          <a:prstGeom prst="rect">
            <a:avLst/>
          </a:prstGeom>
          <a:noFill/>
        </p:spPr>
        <p:txBody>
          <a:bodyPr wrap="square" rtlCol="0">
            <a:spAutoFit/>
          </a:bodyPr>
          <a:lstStyle/>
          <a:p>
            <a:r>
              <a:rPr lang="en-US">
                <a:solidFill>
                  <a:schemeClr val="bg1">
                    <a:lumMod val="85000"/>
                  </a:schemeClr>
                </a:solidFill>
              </a:rPr>
              <a:t>Effect size</a:t>
            </a:r>
          </a:p>
        </p:txBody>
      </p:sp>
      <p:sp>
        <p:nvSpPr>
          <p:cNvPr id="22" name="TextBox 21">
            <a:extLst>
              <a:ext uri="{FF2B5EF4-FFF2-40B4-BE49-F238E27FC236}">
                <a16:creationId xmlns:a16="http://schemas.microsoft.com/office/drawing/2014/main" id="{11F841C9-6FAC-439F-A91A-10167AF98134}"/>
              </a:ext>
            </a:extLst>
          </p:cNvPr>
          <p:cNvSpPr txBox="1"/>
          <p:nvPr/>
        </p:nvSpPr>
        <p:spPr>
          <a:xfrm rot="497710">
            <a:off x="4765224" y="3814929"/>
            <a:ext cx="3795823" cy="400110"/>
          </a:xfrm>
          <a:prstGeom prst="rect">
            <a:avLst/>
          </a:prstGeom>
          <a:noFill/>
        </p:spPr>
        <p:txBody>
          <a:bodyPr wrap="square" rtlCol="0">
            <a:spAutoFit/>
          </a:bodyPr>
          <a:lstStyle/>
          <a:p>
            <a:r>
              <a:rPr lang="en-US" sz="2000">
                <a:solidFill>
                  <a:schemeClr val="bg1">
                    <a:lumMod val="85000"/>
                  </a:schemeClr>
                </a:solidFill>
              </a:rPr>
              <a:t>Connection to Tier 1 instruction</a:t>
            </a:r>
          </a:p>
        </p:txBody>
      </p:sp>
      <p:sp>
        <p:nvSpPr>
          <p:cNvPr id="23" name="TextBox 22">
            <a:extLst>
              <a:ext uri="{FF2B5EF4-FFF2-40B4-BE49-F238E27FC236}">
                <a16:creationId xmlns:a16="http://schemas.microsoft.com/office/drawing/2014/main" id="{4A71364E-B360-4588-84B9-6255CAF9A31A}"/>
              </a:ext>
            </a:extLst>
          </p:cNvPr>
          <p:cNvSpPr txBox="1"/>
          <p:nvPr/>
        </p:nvSpPr>
        <p:spPr>
          <a:xfrm rot="469397">
            <a:off x="7231057" y="2220137"/>
            <a:ext cx="4696836" cy="400110"/>
          </a:xfrm>
          <a:prstGeom prst="rect">
            <a:avLst/>
          </a:prstGeom>
          <a:noFill/>
        </p:spPr>
        <p:txBody>
          <a:bodyPr wrap="square" rtlCol="0">
            <a:spAutoFit/>
          </a:bodyPr>
          <a:lstStyle/>
          <a:p>
            <a:r>
              <a:rPr lang="en-US" sz="2000">
                <a:solidFill>
                  <a:schemeClr val="bg1">
                    <a:lumMod val="85000"/>
                  </a:schemeClr>
                </a:solidFill>
              </a:rPr>
              <a:t>Alignment with grade-level standards</a:t>
            </a:r>
          </a:p>
        </p:txBody>
      </p:sp>
      <p:sp>
        <p:nvSpPr>
          <p:cNvPr id="25" name="TextBox 24">
            <a:extLst>
              <a:ext uri="{FF2B5EF4-FFF2-40B4-BE49-F238E27FC236}">
                <a16:creationId xmlns:a16="http://schemas.microsoft.com/office/drawing/2014/main" id="{5C307BDF-9E8E-44C3-84A1-49269370EB8A}"/>
              </a:ext>
            </a:extLst>
          </p:cNvPr>
          <p:cNvSpPr txBox="1"/>
          <p:nvPr/>
        </p:nvSpPr>
        <p:spPr>
          <a:xfrm rot="20336640">
            <a:off x="78800" y="1796757"/>
            <a:ext cx="3181550" cy="400110"/>
          </a:xfrm>
          <a:prstGeom prst="rect">
            <a:avLst/>
          </a:prstGeom>
          <a:noFill/>
        </p:spPr>
        <p:txBody>
          <a:bodyPr wrap="square" rtlCol="0">
            <a:spAutoFit/>
          </a:bodyPr>
          <a:lstStyle/>
          <a:p>
            <a:r>
              <a:rPr lang="en-US" sz="2000">
                <a:solidFill>
                  <a:schemeClr val="bg1">
                    <a:lumMod val="85000"/>
                  </a:schemeClr>
                </a:solidFill>
              </a:rPr>
              <a:t>Opportunities to respond</a:t>
            </a:r>
          </a:p>
        </p:txBody>
      </p:sp>
      <p:sp>
        <p:nvSpPr>
          <p:cNvPr id="26" name="Speech Bubble: Rectangle with Corners Rounded 25">
            <a:extLst>
              <a:ext uri="{FF2B5EF4-FFF2-40B4-BE49-F238E27FC236}">
                <a16:creationId xmlns:a16="http://schemas.microsoft.com/office/drawing/2014/main" id="{4F0FE23A-A158-43C8-88B6-C252821FF7C4}"/>
              </a:ext>
            </a:extLst>
          </p:cNvPr>
          <p:cNvSpPr/>
          <p:nvPr/>
        </p:nvSpPr>
        <p:spPr>
          <a:xfrm>
            <a:off x="7321862" y="1828648"/>
            <a:ext cx="3185673" cy="2922507"/>
          </a:xfrm>
          <a:prstGeom prst="wedgeRoundRectCallout">
            <a:avLst>
              <a:gd name="adj1" fmla="val -64784"/>
              <a:gd name="adj2" fmla="val -1954"/>
              <a:gd name="adj3" fmla="val 16667"/>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a:solidFill>
                  <a:schemeClr val="tx1"/>
                </a:solidFill>
                <a:latin typeface="Calibri" panose="020F0502020204030204" pitchFamily="34" charset="0"/>
                <a:cs typeface="Calibri" panose="020F0502020204030204" pitchFamily="34" charset="0"/>
              </a:rPr>
              <a:t>It would be helpful if there was a framework to guide our thinking when we decide what interventions to use and how to adapt them.</a:t>
            </a:r>
          </a:p>
        </p:txBody>
      </p:sp>
      <p:pic>
        <p:nvPicPr>
          <p:cNvPr id="4" name="Graphic 3" descr="Female Profile">
            <a:extLst>
              <a:ext uri="{FF2B5EF4-FFF2-40B4-BE49-F238E27FC236}">
                <a16:creationId xmlns:a16="http://schemas.microsoft.com/office/drawing/2014/main" id="{80CD3BD8-52FB-4825-8AA0-90780C7489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86300" y="2251286"/>
            <a:ext cx="2617876" cy="2617876"/>
          </a:xfrm>
          <a:prstGeom prst="rect">
            <a:avLst/>
          </a:prstGeom>
        </p:spPr>
      </p:pic>
      <p:sp>
        <p:nvSpPr>
          <p:cNvPr id="5" name="Slide Number Placeholder 4">
            <a:extLst>
              <a:ext uri="{FF2B5EF4-FFF2-40B4-BE49-F238E27FC236}">
                <a16:creationId xmlns:a16="http://schemas.microsoft.com/office/drawing/2014/main" id="{F3B00DB1-AC4D-4F9B-80E5-674971D064D6}"/>
              </a:ext>
            </a:extLst>
          </p:cNvPr>
          <p:cNvSpPr>
            <a:spLocks noGrp="1"/>
          </p:cNvSpPr>
          <p:nvPr>
            <p:ph type="sldNum" sz="quarter" idx="14"/>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3592317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Key Considerations When Selecting or Evaluating Validated Interventions for DBI</a:t>
            </a: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13</a:t>
            </a:fld>
            <a:endParaRPr lang="en-US"/>
          </a:p>
        </p:txBody>
      </p:sp>
      <p:sp>
        <p:nvSpPr>
          <p:cNvPr id="3" name="Content Placeholder 2"/>
          <p:cNvSpPr>
            <a:spLocks noGrp="1"/>
          </p:cNvSpPr>
          <p:nvPr>
            <p:ph sz="quarter" idx="15"/>
          </p:nvPr>
        </p:nvSpPr>
        <p:spPr>
          <a:xfrm>
            <a:off x="457199" y="1371600"/>
            <a:ext cx="11434697" cy="4343400"/>
          </a:xfrm>
        </p:spPr>
        <p:txBody>
          <a:bodyPr vert="horz" lIns="0" tIns="0" rIns="0" bIns="0" rtlCol="0" anchor="t">
            <a:noAutofit/>
          </a:bodyPr>
          <a:lstStyle/>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Does evidence suggest that the intervention is expected to lead to improved outcomes (</a:t>
            </a:r>
            <a:r>
              <a:rPr lang="en-US" sz="2100" i="1">
                <a:latin typeface="Calibri" panose="020F0502020204030204" pitchFamily="34" charset="0"/>
                <a:cs typeface="Calibri" panose="020F0502020204030204" pitchFamily="34" charset="0"/>
              </a:rPr>
              <a:t>strength</a:t>
            </a:r>
            <a:r>
              <a:rPr lang="en-US" sz="2100">
                <a:latin typeface="Calibri" panose="020F0502020204030204" pitchFamily="34" charset="0"/>
                <a:cs typeface="Calibri" panose="020F0502020204030204" pitchFamily="34" charset="0"/>
              </a:rPr>
              <a:t>)? </a:t>
            </a:r>
          </a:p>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Will the group size, duration, and frequency provide sufficient opportunities to respond (</a:t>
            </a:r>
            <a:r>
              <a:rPr lang="en-US" sz="2100" i="1">
                <a:latin typeface="Calibri" panose="020F0502020204030204" pitchFamily="34" charset="0"/>
                <a:cs typeface="Calibri" panose="020F0502020204030204" pitchFamily="34" charset="0"/>
              </a:rPr>
              <a:t>dosage</a:t>
            </a:r>
            <a:r>
              <a:rPr lang="en-US" sz="2100">
                <a:latin typeface="Calibri" panose="020F0502020204030204" pitchFamily="34" charset="0"/>
                <a:cs typeface="Calibri" panose="020F0502020204030204" pitchFamily="34" charset="0"/>
              </a:rPr>
              <a:t>)?</a:t>
            </a:r>
          </a:p>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Does the intervention match the student’s identified needs (</a:t>
            </a:r>
            <a:r>
              <a:rPr lang="en-US" sz="2100" i="1">
                <a:latin typeface="Calibri" panose="020F0502020204030204" pitchFamily="34" charset="0"/>
                <a:cs typeface="Calibri" panose="020F0502020204030204" pitchFamily="34" charset="0"/>
              </a:rPr>
              <a:t>alignment</a:t>
            </a:r>
            <a:r>
              <a:rPr lang="en-US" sz="2100">
                <a:latin typeface="Calibri" panose="020F0502020204030204" pitchFamily="34" charset="0"/>
                <a:cs typeface="Calibri" panose="020F0502020204030204" pitchFamily="34" charset="0"/>
              </a:rPr>
              <a:t>)?</a:t>
            </a:r>
          </a:p>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Does it assist the student in generalizing the learned skills to general education or other tasks (</a:t>
            </a:r>
            <a:r>
              <a:rPr lang="en-US" sz="2100" i="1">
                <a:latin typeface="Calibri" panose="020F0502020204030204" pitchFamily="34" charset="0"/>
                <a:cs typeface="Calibri" panose="020F0502020204030204" pitchFamily="34" charset="0"/>
              </a:rPr>
              <a:t>promoting transfer</a:t>
            </a:r>
            <a:r>
              <a:rPr lang="en-US" sz="2100">
                <a:latin typeface="Calibri" panose="020F0502020204030204" pitchFamily="34" charset="0"/>
                <a:cs typeface="Calibri" panose="020F0502020204030204" pitchFamily="34" charset="0"/>
              </a:rPr>
              <a:t>)?</a:t>
            </a:r>
          </a:p>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Does the intervention include elements of explicit instruction (</a:t>
            </a:r>
            <a:r>
              <a:rPr lang="en-US" sz="2100" i="1">
                <a:latin typeface="Calibri" panose="020F0502020204030204" pitchFamily="34" charset="0"/>
                <a:cs typeface="Calibri" panose="020F0502020204030204" pitchFamily="34" charset="0"/>
              </a:rPr>
              <a:t>comprehensiveness</a:t>
            </a:r>
            <a:r>
              <a:rPr lang="en-US" sz="2100">
                <a:latin typeface="Calibri" panose="020F0502020204030204" pitchFamily="34" charset="0"/>
                <a:cs typeface="Calibri" panose="020F0502020204030204" pitchFamily="34" charset="0"/>
              </a:rPr>
              <a:t>)?</a:t>
            </a:r>
          </a:p>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Does the student have opportunities to develop the behavior skills needed to be successful (</a:t>
            </a:r>
            <a:r>
              <a:rPr lang="en-US" sz="2100" i="1">
                <a:latin typeface="Calibri" panose="020F0502020204030204" pitchFamily="34" charset="0"/>
                <a:cs typeface="Calibri" panose="020F0502020204030204" pitchFamily="34" charset="0"/>
              </a:rPr>
              <a:t>behavioral support</a:t>
            </a:r>
            <a:r>
              <a:rPr lang="en-US" sz="2100">
                <a:latin typeface="Calibri" panose="020F0502020204030204" pitchFamily="34" charset="0"/>
                <a:cs typeface="Calibri" panose="020F0502020204030204" pitchFamily="34" charset="0"/>
              </a:rPr>
              <a:t>)? </a:t>
            </a:r>
            <a:r>
              <a:rPr lang="en-US" sz="2100">
                <a:latin typeface="Calibri" panose="020F0502020204030204" pitchFamily="34" charset="0"/>
                <a:ea typeface="+mn-lt"/>
                <a:cs typeface="Calibri" panose="020F0502020204030204" pitchFamily="34" charset="0"/>
              </a:rPr>
              <a:t>Can the intervention be easily integrated into academic instruction (</a:t>
            </a:r>
            <a:r>
              <a:rPr lang="en-US" sz="2100" i="1">
                <a:latin typeface="Calibri" panose="020F0502020204030204" pitchFamily="34" charset="0"/>
                <a:ea typeface="+mn-lt"/>
                <a:cs typeface="Calibri" panose="020F0502020204030204" pitchFamily="34" charset="0"/>
              </a:rPr>
              <a:t>academic support</a:t>
            </a:r>
            <a:r>
              <a:rPr lang="en-US" sz="2100">
                <a:latin typeface="Calibri" panose="020F0502020204030204" pitchFamily="34" charset="0"/>
                <a:ea typeface="+mn-lt"/>
                <a:cs typeface="Calibri" panose="020F0502020204030204" pitchFamily="34" charset="0"/>
              </a:rPr>
              <a:t>)?</a:t>
            </a:r>
            <a:endParaRPr lang="en-US" sz="2100">
              <a:latin typeface="Calibri" panose="020F0502020204030204" pitchFamily="34" charset="0"/>
              <a:cs typeface="Calibri" panose="020F0502020204030204" pitchFamily="34" charset="0"/>
            </a:endParaRPr>
          </a:p>
          <a:p>
            <a:pPr marL="349250" fontAlgn="t">
              <a:lnSpc>
                <a:spcPct val="120000"/>
              </a:lnSpc>
              <a:spcBef>
                <a:spcPts val="300"/>
              </a:spcBef>
              <a:buFont typeface="Wingdings" panose="05000000000000000000" pitchFamily="2" charset="2"/>
              <a:buChar char="ü"/>
            </a:pPr>
            <a:r>
              <a:rPr lang="en-US" sz="2100">
                <a:latin typeface="Calibri" panose="020F0502020204030204" pitchFamily="34" charset="0"/>
                <a:cs typeface="Calibri" panose="020F0502020204030204" pitchFamily="34" charset="0"/>
              </a:rPr>
              <a:t>Can the intervention be individualized with a data-based process to meet student needs (</a:t>
            </a:r>
            <a:r>
              <a:rPr lang="en-US" sz="2100" i="1">
                <a:latin typeface="Calibri" panose="020F0502020204030204" pitchFamily="34" charset="0"/>
                <a:cs typeface="Calibri" panose="020F0502020204030204" pitchFamily="34" charset="0"/>
              </a:rPr>
              <a:t>individualization</a:t>
            </a:r>
            <a:r>
              <a:rPr lang="en-US" sz="21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184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latin typeface="Calibri" panose="020F0502020204030204" pitchFamily="34" charset="0"/>
                <a:cs typeface="Calibri" panose="020F0502020204030204" pitchFamily="34" charset="0"/>
              </a:rPr>
              <a:t>Taxonomy of Intervention Intensity</a:t>
            </a:r>
          </a:p>
        </p:txBody>
      </p:sp>
      <p:sp>
        <p:nvSpPr>
          <p:cNvPr id="2" name="Content Placeholder 1"/>
          <p:cNvSpPr>
            <a:spLocks noGrp="1"/>
          </p:cNvSpPr>
          <p:nvPr>
            <p:ph sz="quarter" idx="15"/>
          </p:nvPr>
        </p:nvSpPr>
        <p:spPr>
          <a:xfrm>
            <a:off x="538795" y="1362215"/>
            <a:ext cx="11274552" cy="4343400"/>
          </a:xfrm>
        </p:spPr>
        <p:txBody>
          <a:bodyPr vert="horz" lIns="0" tIns="0" rIns="0" bIns="0" rtlCol="0" anchor="t">
            <a:normAutofit/>
          </a:bodyPr>
          <a:lstStyle/>
          <a:p>
            <a:pPr marL="457200" indent="-457200">
              <a:buFont typeface="+mj-lt"/>
              <a:buAutoNum type="arabicPeriod"/>
            </a:pPr>
            <a:r>
              <a:rPr lang="en-US">
                <a:latin typeface="Calibri" panose="020F0502020204030204" pitchFamily="34" charset="0"/>
                <a:cs typeface="Calibri" panose="020F0502020204030204" pitchFamily="34" charset="0"/>
              </a:rPr>
              <a:t>Strength</a:t>
            </a:r>
          </a:p>
          <a:p>
            <a:pPr marL="457200" indent="-457200">
              <a:buFont typeface="+mj-lt"/>
              <a:buAutoNum type="arabicPeriod"/>
            </a:pPr>
            <a:r>
              <a:rPr lang="en-US">
                <a:latin typeface="Calibri" panose="020F0502020204030204" pitchFamily="34" charset="0"/>
                <a:cs typeface="Calibri" panose="020F0502020204030204" pitchFamily="34" charset="0"/>
              </a:rPr>
              <a:t>Dosage</a:t>
            </a:r>
          </a:p>
          <a:p>
            <a:pPr marL="457200" indent="-457200">
              <a:buFont typeface="+mj-lt"/>
              <a:buAutoNum type="arabicPeriod"/>
            </a:pPr>
            <a:r>
              <a:rPr lang="en-US">
                <a:latin typeface="Calibri" panose="020F0502020204030204" pitchFamily="34" charset="0"/>
                <a:cs typeface="Calibri" panose="020F0502020204030204" pitchFamily="34" charset="0"/>
              </a:rPr>
              <a:t>Alignment</a:t>
            </a:r>
          </a:p>
          <a:p>
            <a:pPr marL="457200" indent="-457200">
              <a:buFont typeface="+mj-lt"/>
              <a:buAutoNum type="arabicPeriod"/>
            </a:pPr>
            <a:r>
              <a:rPr lang="en-US">
                <a:latin typeface="Calibri" panose="020F0502020204030204" pitchFamily="34" charset="0"/>
                <a:cs typeface="Calibri" panose="020F0502020204030204" pitchFamily="34" charset="0"/>
              </a:rPr>
              <a:t>Promoting Transfer</a:t>
            </a:r>
          </a:p>
          <a:p>
            <a:pPr marL="457200" indent="-457200">
              <a:buFont typeface="+mj-lt"/>
              <a:buAutoNum type="arabicPeriod"/>
            </a:pPr>
            <a:r>
              <a:rPr lang="en-US">
                <a:latin typeface="Calibri" panose="020F0502020204030204" pitchFamily="34" charset="0"/>
                <a:cs typeface="Calibri" panose="020F0502020204030204" pitchFamily="34" charset="0"/>
              </a:rPr>
              <a:t>Comprehensiveness</a:t>
            </a:r>
          </a:p>
          <a:p>
            <a:pPr marL="457200" indent="-457200">
              <a:buFont typeface="+mj-lt"/>
              <a:buAutoNum type="arabicPeriod"/>
            </a:pPr>
            <a:r>
              <a:rPr lang="en-US">
                <a:latin typeface="Calibri" panose="020F0502020204030204" pitchFamily="34" charset="0"/>
                <a:cs typeface="Calibri" panose="020F0502020204030204" pitchFamily="34" charset="0"/>
              </a:rPr>
              <a:t>Behavioral/Academic Support</a:t>
            </a:r>
          </a:p>
          <a:p>
            <a:pPr marL="457200" indent="-457200">
              <a:buFont typeface="+mj-lt"/>
              <a:buAutoNum type="arabicPeriod"/>
            </a:pPr>
            <a:r>
              <a:rPr lang="en-US">
                <a:latin typeface="Calibri" panose="020F0502020204030204" pitchFamily="34" charset="0"/>
                <a:cs typeface="Calibri" panose="020F0502020204030204" pitchFamily="34" charset="0"/>
              </a:rPr>
              <a:t>Individualization</a:t>
            </a:r>
          </a:p>
        </p:txBody>
      </p:sp>
      <p:sp>
        <p:nvSpPr>
          <p:cNvPr id="4" name="Text Placeholder 3">
            <a:extLst>
              <a:ext uri="{FF2B5EF4-FFF2-40B4-BE49-F238E27FC236}">
                <a16:creationId xmlns:a16="http://schemas.microsoft.com/office/drawing/2014/main" id="{624F8447-9BCE-494B-965C-95F28B5A33EE}"/>
              </a:ext>
            </a:extLst>
          </p:cNvPr>
          <p:cNvSpPr>
            <a:spLocks noGrp="1"/>
          </p:cNvSpPr>
          <p:nvPr>
            <p:ph type="body" sz="quarter" idx="13"/>
          </p:nvPr>
        </p:nvSpPr>
        <p:spPr/>
        <p:txBody>
          <a:bodyPr/>
          <a:lstStyle/>
          <a:p>
            <a:r>
              <a:rPr lang="en-US">
                <a:latin typeface="Calibri" panose="020F0502020204030204" pitchFamily="34" charset="0"/>
                <a:cs typeface="Calibri" panose="020F0502020204030204" pitchFamily="34" charset="0"/>
              </a:rPr>
              <a:t>Fuchs, Fuchs, and Malone (2017). </a:t>
            </a:r>
          </a:p>
        </p:txBody>
      </p:sp>
      <p:sp>
        <p:nvSpPr>
          <p:cNvPr id="5" name="Slide Number Placeholder 4"/>
          <p:cNvSpPr>
            <a:spLocks noGrp="1"/>
          </p:cNvSpPr>
          <p:nvPr>
            <p:ph type="sldNum" sz="quarter" idx="14"/>
          </p:nvPr>
        </p:nvSpPr>
        <p:spPr/>
        <p:txBody>
          <a:bodyPr/>
          <a:lstStyle/>
          <a:p>
            <a:fld id="{99A20822-4A49-4D36-86E3-300BA48D3F00}" type="slidenum">
              <a:rPr lang="en-US" smtClean="0"/>
              <a:pPr/>
              <a:t>14</a:t>
            </a:fld>
            <a:endParaRPr lang="en-US"/>
          </a:p>
        </p:txBody>
      </p:sp>
      <p:pic>
        <p:nvPicPr>
          <p:cNvPr id="7" name="Picture 6">
            <a:extLst>
              <a:ext uri="{FF2B5EF4-FFF2-40B4-BE49-F238E27FC236}">
                <a16:creationId xmlns:a16="http://schemas.microsoft.com/office/drawing/2014/main" id="{F80468F3-AA36-479C-B516-A1803D3870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8222" y="1485900"/>
            <a:ext cx="5704407" cy="3807995"/>
          </a:xfrm>
          <a:prstGeom prst="rect">
            <a:avLst/>
          </a:prstGeom>
          <a:ln>
            <a:noFill/>
          </a:ln>
          <a:effectLst>
            <a:softEdge rad="112500"/>
          </a:effectLst>
        </p:spPr>
      </p:pic>
    </p:spTree>
    <p:extLst>
      <p:ext uri="{BB962C8B-B14F-4D97-AF65-F5344CB8AC3E}">
        <p14:creationId xmlns:p14="http://schemas.microsoft.com/office/powerpoint/2010/main" val="12253348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00888C-76A8-E4ED-B41D-8917D97C9AEB}"/>
              </a:ext>
            </a:extLst>
          </p:cNvPr>
          <p:cNvSpPr>
            <a:spLocks noGrp="1"/>
          </p:cNvSpPr>
          <p:nvPr>
            <p:ph type="title"/>
          </p:nvPr>
        </p:nvSpPr>
        <p:spPr/>
        <p:txBody>
          <a:bodyPr>
            <a:normAutofit/>
          </a:bodyPr>
          <a:lstStyle/>
          <a:p>
            <a:r>
              <a:rPr lang="en-US" i="0">
                <a:latin typeface="Calibri" panose="020F0502020204030204" pitchFamily="34" charset="0"/>
                <a:cs typeface="Calibri" panose="020F0502020204030204" pitchFamily="34" charset="0"/>
              </a:rPr>
              <a:t>Academic Intervention Taxonomy Briefs</a:t>
            </a:r>
            <a:endParaRPr lang="en-US">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8E5708A-83ED-55E4-0EEF-7EE791B61081}"/>
              </a:ext>
            </a:extLst>
          </p:cNvPr>
          <p:cNvSpPr>
            <a:spLocks noGrp="1"/>
          </p:cNvSpPr>
          <p:nvPr>
            <p:ph type="sldNum" sz="quarter" idx="15"/>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87839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5FD6A-EDD8-4D45-9A88-6F42C0D35848}"/>
              </a:ext>
            </a:extLst>
          </p:cNvPr>
          <p:cNvSpPr>
            <a:spLocks noGrp="1"/>
          </p:cNvSpPr>
          <p:nvPr>
            <p:ph type="title"/>
          </p:nvPr>
        </p:nvSpPr>
        <p:spPr>
          <a:xfrm>
            <a:off x="457200" y="0"/>
            <a:ext cx="11274552" cy="1280160"/>
          </a:xfrm>
        </p:spPr>
        <p:txBody>
          <a:bodyPr anchor="ctr">
            <a:normAutofit/>
          </a:bodyPr>
          <a:lstStyle/>
          <a:p>
            <a:r>
              <a:rPr lang="en-US">
                <a:latin typeface="Calibri" panose="020F0502020204030204" pitchFamily="34" charset="0"/>
                <a:cs typeface="Calibri" panose="020F0502020204030204" pitchFamily="34" charset="0"/>
              </a:rPr>
              <a:t>Purpose of the Academic Intervention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Taxonomy Briefs</a:t>
            </a:r>
          </a:p>
        </p:txBody>
      </p:sp>
      <p:sp>
        <p:nvSpPr>
          <p:cNvPr id="3" name="Content Placeholder 2">
            <a:extLst>
              <a:ext uri="{FF2B5EF4-FFF2-40B4-BE49-F238E27FC236}">
                <a16:creationId xmlns:a16="http://schemas.microsoft.com/office/drawing/2014/main" id="{E65B1B4C-2DF5-EB49-9177-E0FE4A1C338E}"/>
              </a:ext>
            </a:extLst>
          </p:cNvPr>
          <p:cNvSpPr>
            <a:spLocks noGrp="1"/>
          </p:cNvSpPr>
          <p:nvPr>
            <p:ph sz="half" idx="1"/>
          </p:nvPr>
        </p:nvSpPr>
        <p:spPr>
          <a:xfrm>
            <a:off x="457200" y="1371600"/>
            <a:ext cx="5568696" cy="4343400"/>
          </a:xfrm>
        </p:spPr>
        <p:txBody>
          <a:bodyPr>
            <a:normAutofit/>
          </a:bodyPr>
          <a:lstStyle/>
          <a:p>
            <a:r>
              <a:rPr lang="en-US" sz="2400">
                <a:latin typeface="Calibri" panose="020F0502020204030204" pitchFamily="34" charset="0"/>
                <a:cs typeface="Calibri" panose="020F0502020204030204" pitchFamily="34" charset="0"/>
              </a:rPr>
              <a:t>The briefs</a:t>
            </a:r>
            <a:r>
              <a:rPr lang="en-US" sz="2400" i="1">
                <a:latin typeface="Calibri" panose="020F0502020204030204" pitchFamily="34" charset="0"/>
                <a:cs typeface="Calibri" panose="020F0502020204030204" pitchFamily="34" charset="0"/>
              </a:rPr>
              <a:t> </a:t>
            </a:r>
            <a:r>
              <a:rPr lang="en-US" sz="2400">
                <a:latin typeface="Calibri" panose="020F0502020204030204" pitchFamily="34" charset="0"/>
                <a:cs typeface="Calibri" panose="020F0502020204030204" pitchFamily="34" charset="0"/>
              </a:rPr>
              <a:t>provide educators with information to evaluate the appropriateness of academic interventions available on the Academic Intervention Tools Chart for students who require intervention. </a:t>
            </a:r>
          </a:p>
          <a:p>
            <a:pPr>
              <a:spcBef>
                <a:spcPts val="1200"/>
              </a:spcBef>
            </a:pPr>
            <a:r>
              <a:rPr lang="en-US" sz="2400">
                <a:latin typeface="Calibri" panose="020F0502020204030204" pitchFamily="34" charset="0"/>
                <a:cs typeface="Calibri" panose="020F0502020204030204" pitchFamily="34" charset="0"/>
              </a:rPr>
              <a:t>The information included in the briefs is organized along the dimensions of the Taxonomy of Intervention Intensity.</a:t>
            </a:r>
          </a:p>
        </p:txBody>
      </p:sp>
      <p:pic>
        <p:nvPicPr>
          <p:cNvPr id="8" name="Picture 7" descr="Image of Fraction Face-Off Intervention Taxonomy Brief">
            <a:extLst>
              <a:ext uri="{FF2B5EF4-FFF2-40B4-BE49-F238E27FC236}">
                <a16:creationId xmlns:a16="http://schemas.microsoft.com/office/drawing/2014/main" id="{DC03A1D7-55A4-AE5E-F9F0-E306C1895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768" y="1485900"/>
            <a:ext cx="4739232" cy="4099435"/>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FFEFC237-055C-5A48-A9D2-93B0FAC8B057}"/>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16</a:t>
            </a:fld>
            <a:endParaRPr lang="en-US"/>
          </a:p>
        </p:txBody>
      </p:sp>
      <p:sp>
        <p:nvSpPr>
          <p:cNvPr id="4" name="TextBox 3">
            <a:extLst>
              <a:ext uri="{FF2B5EF4-FFF2-40B4-BE49-F238E27FC236}">
                <a16:creationId xmlns:a16="http://schemas.microsoft.com/office/drawing/2014/main" id="{60F91547-5582-F454-520E-544102C56AFD}"/>
              </a:ext>
            </a:extLst>
          </p:cNvPr>
          <p:cNvSpPr txBox="1"/>
          <p:nvPr/>
        </p:nvSpPr>
        <p:spPr>
          <a:xfrm>
            <a:off x="5716651" y="5652551"/>
            <a:ext cx="10144279" cy="307777"/>
          </a:xfrm>
          <a:prstGeom prst="rect">
            <a:avLst/>
          </a:prstGeom>
          <a:noFill/>
        </p:spPr>
        <p:txBody>
          <a:bodyPr wrap="square" rtlCol="0">
            <a:spAutoFit/>
          </a:bodyPr>
          <a:lstStyle/>
          <a:p>
            <a:r>
              <a:rPr lang="en-US" sz="1400">
                <a:latin typeface="Calibri" panose="020F0502020204030204" pitchFamily="34" charset="0"/>
                <a:cs typeface="Calibri" panose="020F0502020204030204" pitchFamily="34" charset="0"/>
                <a:hlinkClick r:id="rId4"/>
              </a:rPr>
              <a:t>https://intensiveintervention.org/tools-charts/academic-intervention-taxonomy-briefs</a:t>
            </a:r>
            <a:r>
              <a:rPr lang="en-US" sz="140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00826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18D9-260D-AB4C-9C65-854BC8A4BA3D}"/>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Development of the Briefs</a:t>
            </a:r>
          </a:p>
        </p:txBody>
      </p:sp>
      <p:sp>
        <p:nvSpPr>
          <p:cNvPr id="3" name="Content Placeholder 2">
            <a:extLst>
              <a:ext uri="{FF2B5EF4-FFF2-40B4-BE49-F238E27FC236}">
                <a16:creationId xmlns:a16="http://schemas.microsoft.com/office/drawing/2014/main" id="{B246C4A6-64E0-F345-828F-4103798CC6E2}"/>
              </a:ext>
            </a:extLst>
          </p:cNvPr>
          <p:cNvSpPr>
            <a:spLocks noGrp="1"/>
          </p:cNvSpPr>
          <p:nvPr>
            <p:ph sz="quarter" idx="14"/>
          </p:nvPr>
        </p:nvSpPr>
        <p:spPr/>
        <p:txBody>
          <a:bodyPr/>
          <a:lstStyle/>
          <a:p>
            <a:pPr marL="320040" indent="-320040">
              <a:buClr>
                <a:schemeClr val="accent1"/>
              </a:buClr>
              <a:buFont typeface="Wingdings" panose="05000000000000000000" pitchFamily="2" charset="2"/>
              <a:buChar char="§"/>
            </a:pPr>
            <a:r>
              <a:rPr lang="en-US">
                <a:latin typeface="Calibri" panose="020F0502020204030204" pitchFamily="34" charset="0"/>
                <a:cs typeface="Calibri" panose="020F0502020204030204" pitchFamily="34" charset="0"/>
              </a:rPr>
              <a:t>Vendors from the current </a:t>
            </a:r>
            <a:r>
              <a:rPr lang="en-US" u="sng">
                <a:latin typeface="Calibri" panose="020F0502020204030204" pitchFamily="34" charset="0"/>
                <a:cs typeface="Calibri" panose="020F0502020204030204" pitchFamily="34" charset="0"/>
                <a:hlinkClick r:id="rId3"/>
              </a:rPr>
              <a:t>Academic Intervention Tools Chart</a:t>
            </a:r>
            <a:r>
              <a:rPr lang="en-US">
                <a:latin typeface="Calibri" panose="020F0502020204030204" pitchFamily="34" charset="0"/>
                <a:cs typeface="Calibri" panose="020F0502020204030204" pitchFamily="34" charset="0"/>
              </a:rPr>
              <a:t> developed the briefs, using a standardized template provided by NCII. </a:t>
            </a:r>
          </a:p>
          <a:p>
            <a:pPr marL="320040" indent="-320040">
              <a:spcBef>
                <a:spcPts val="1200"/>
              </a:spcBef>
              <a:buClr>
                <a:schemeClr val="accent1"/>
              </a:buClr>
              <a:buFont typeface="Wingdings" panose="05000000000000000000" pitchFamily="2" charset="2"/>
              <a:buChar char="§"/>
            </a:pPr>
            <a:r>
              <a:rPr lang="en-US">
                <a:latin typeface="Calibri" panose="020F0502020204030204" pitchFamily="34" charset="0"/>
                <a:cs typeface="Calibri" panose="020F0502020204030204" pitchFamily="34" charset="0"/>
              </a:rPr>
              <a:t>The briefs were reviewed for accuracy and adherence to the Taxonomy of Intervention Intensity by content experts on our NCII team prior to publishing the final products. </a:t>
            </a:r>
          </a:p>
        </p:txBody>
      </p:sp>
      <p:sp>
        <p:nvSpPr>
          <p:cNvPr id="5" name="Slide Number Placeholder 4">
            <a:extLst>
              <a:ext uri="{FF2B5EF4-FFF2-40B4-BE49-F238E27FC236}">
                <a16:creationId xmlns:a16="http://schemas.microsoft.com/office/drawing/2014/main" id="{66DA856A-4DAF-C249-8D26-840A4D4D6ABB}"/>
              </a:ext>
            </a:extLst>
          </p:cNvPr>
          <p:cNvSpPr>
            <a:spLocks noGrp="1"/>
          </p:cNvSpPr>
          <p:nvPr>
            <p:ph type="sldNum" sz="quarter" idx="12"/>
          </p:nvPr>
        </p:nvSpPr>
        <p:spPr/>
        <p:txBody>
          <a:bodyPr/>
          <a:lstStyle/>
          <a:p>
            <a:fld id="{99A20822-4A49-4D36-86E3-300BA48D3F00}" type="slidenum">
              <a:rPr lang="en-US" smtClean="0"/>
              <a:t>17</a:t>
            </a:fld>
            <a:endParaRPr lang="en-US"/>
          </a:p>
        </p:txBody>
      </p:sp>
    </p:spTree>
    <p:extLst>
      <p:ext uri="{BB962C8B-B14F-4D97-AF65-F5344CB8AC3E}">
        <p14:creationId xmlns:p14="http://schemas.microsoft.com/office/powerpoint/2010/main" val="1716352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814E-A8E6-1D4B-867B-88E3729B1815}"/>
              </a:ext>
            </a:extLst>
          </p:cNvPr>
          <p:cNvSpPr>
            <a:spLocks noGrp="1"/>
          </p:cNvSpPr>
          <p:nvPr>
            <p:ph type="title"/>
          </p:nvPr>
        </p:nvSpPr>
        <p:spPr>
          <a:xfrm>
            <a:off x="457200" y="0"/>
            <a:ext cx="11276076" cy="1280160"/>
          </a:xfrm>
        </p:spPr>
        <p:txBody>
          <a:bodyPr anchor="ctr">
            <a:normAutofit/>
          </a:bodyPr>
          <a:lstStyle/>
          <a:p>
            <a:r>
              <a:rPr lang="en-US">
                <a:latin typeface="Calibri" panose="020F0502020204030204" pitchFamily="34" charset="0"/>
                <a:cs typeface="Calibri" panose="020F0502020204030204" pitchFamily="34" charset="0"/>
              </a:rPr>
              <a:t>Locate the Briefs on the Tools Chart</a:t>
            </a:r>
          </a:p>
        </p:txBody>
      </p:sp>
      <p:pic>
        <p:nvPicPr>
          <p:cNvPr id="7" name="Content Placeholder 6" descr="Screen capture of the National Center on Intensive Intervention's Academic Intervention Tools Chart with an arrow highlighting the link on the top of the Tools Chart page that leads to the Taxonomy Briefs.">
            <a:extLst>
              <a:ext uri="{FF2B5EF4-FFF2-40B4-BE49-F238E27FC236}">
                <a16:creationId xmlns:a16="http://schemas.microsoft.com/office/drawing/2014/main" id="{0313634F-4973-804F-A6C9-A2874D1F3B34}"/>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2780428" y="1371600"/>
            <a:ext cx="6631144" cy="4343400"/>
          </a:xfrm>
          <a:noFill/>
        </p:spPr>
      </p:pic>
      <p:sp>
        <p:nvSpPr>
          <p:cNvPr id="8" name="Right Arrow 7" descr="Points to the link to the Academic Intervention Taxonomy Briefs">
            <a:extLst>
              <a:ext uri="{FF2B5EF4-FFF2-40B4-BE49-F238E27FC236}">
                <a16:creationId xmlns:a16="http://schemas.microsoft.com/office/drawing/2014/main" id="{D44A29E5-13E9-0344-8B3A-57DEB2AA153C}"/>
              </a:ext>
            </a:extLst>
          </p:cNvPr>
          <p:cNvSpPr/>
          <p:nvPr/>
        </p:nvSpPr>
        <p:spPr>
          <a:xfrm>
            <a:off x="257175" y="3714751"/>
            <a:ext cx="2521729" cy="971550"/>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TextBox 9">
            <a:extLst>
              <a:ext uri="{FF2B5EF4-FFF2-40B4-BE49-F238E27FC236}">
                <a16:creationId xmlns:a16="http://schemas.microsoft.com/office/drawing/2014/main" id="{AF064BAB-D997-AE4A-ADE3-FEB162BA8231}"/>
              </a:ext>
            </a:extLst>
          </p:cNvPr>
          <p:cNvSpPr txBox="1"/>
          <p:nvPr/>
        </p:nvSpPr>
        <p:spPr>
          <a:xfrm>
            <a:off x="257175" y="3943351"/>
            <a:ext cx="2328862" cy="523220"/>
          </a:xfrm>
          <a:prstGeom prst="rect">
            <a:avLst/>
          </a:prstGeom>
          <a:noFill/>
        </p:spPr>
        <p:txBody>
          <a:bodyPr wrap="square" rtlCol="0">
            <a:spAutoFit/>
          </a:bodyPr>
          <a:lstStyle/>
          <a:p>
            <a:r>
              <a:rPr lang="en-US" sz="1400">
                <a:solidFill>
                  <a:schemeClr val="bg1"/>
                </a:solidFill>
                <a:latin typeface="Calibri" panose="020F0502020204030204" pitchFamily="34" charset="0"/>
                <a:cs typeface="Calibri" panose="020F0502020204030204" pitchFamily="34" charset="0"/>
              </a:rPr>
              <a:t>Linked at top of Academic Intervention Tools Chart</a:t>
            </a:r>
          </a:p>
        </p:txBody>
      </p:sp>
      <p:sp>
        <p:nvSpPr>
          <p:cNvPr id="11" name="TextBox 10">
            <a:extLst>
              <a:ext uri="{FF2B5EF4-FFF2-40B4-BE49-F238E27FC236}">
                <a16:creationId xmlns:a16="http://schemas.microsoft.com/office/drawing/2014/main" id="{224E32AA-4C94-F142-B7D1-89DF2C4E0A9D}"/>
              </a:ext>
            </a:extLst>
          </p:cNvPr>
          <p:cNvSpPr txBox="1"/>
          <p:nvPr/>
        </p:nvSpPr>
        <p:spPr>
          <a:xfrm>
            <a:off x="4722081" y="5539811"/>
            <a:ext cx="2460610" cy="615553"/>
          </a:xfrm>
          <a:prstGeom prst="rect">
            <a:avLst/>
          </a:prstGeom>
          <a:solidFill>
            <a:schemeClr val="accent1"/>
          </a:solidFill>
        </p:spPr>
        <p:txBody>
          <a:bodyPr wrap="none" rtlCol="0">
            <a:spAutoFit/>
          </a:bodyPr>
          <a:lstStyle/>
          <a:p>
            <a:r>
              <a:rPr lang="en-US" sz="3400">
                <a:solidFill>
                  <a:schemeClr val="bg1"/>
                </a:solidFill>
                <a:latin typeface="Calibri" panose="020F0502020204030204" pitchFamily="34" charset="0"/>
                <a:cs typeface="Calibri" panose="020F0502020204030204" pitchFamily="34" charset="0"/>
              </a:rPr>
              <a:t>NCII Website</a:t>
            </a:r>
          </a:p>
        </p:txBody>
      </p:sp>
      <p:sp>
        <p:nvSpPr>
          <p:cNvPr id="5" name="Slide Number Placeholder 4">
            <a:extLst>
              <a:ext uri="{FF2B5EF4-FFF2-40B4-BE49-F238E27FC236}">
                <a16:creationId xmlns:a16="http://schemas.microsoft.com/office/drawing/2014/main" id="{0816C860-B5B9-834B-8085-959B16B5616E}"/>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18</a:t>
            </a:fld>
            <a:endParaRPr lang="en-US"/>
          </a:p>
        </p:txBody>
      </p:sp>
    </p:spTree>
    <p:extLst>
      <p:ext uri="{BB962C8B-B14F-4D97-AF65-F5344CB8AC3E}">
        <p14:creationId xmlns:p14="http://schemas.microsoft.com/office/powerpoint/2010/main" val="3494023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814E-A8E6-1D4B-867B-88E3729B1815}"/>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Locate the Briefs on the NCII Website</a:t>
            </a:r>
          </a:p>
        </p:txBody>
      </p:sp>
      <p:pic>
        <p:nvPicPr>
          <p:cNvPr id="7" name="Content Placeholder 6" descr="Screen capture of the National Center on Intensive Intervention's website landing page with the Tools Charts tab selected and an arrow pointing to the Academic Intervention Taxonomy Briefs under the Intervention Charts sub-tab.">
            <a:extLst>
              <a:ext uri="{FF2B5EF4-FFF2-40B4-BE49-F238E27FC236}">
                <a16:creationId xmlns:a16="http://schemas.microsoft.com/office/drawing/2014/main" id="{8665E6BD-73C9-244D-9D58-E0763A22ADDD}"/>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2165962" y="1371600"/>
            <a:ext cx="7856900" cy="4343400"/>
          </a:xfrm>
        </p:spPr>
      </p:pic>
      <p:sp>
        <p:nvSpPr>
          <p:cNvPr id="8" name="Rectangle 7" descr="Box highlights where to find the Tools Charts on NCII's website in the top tab">
            <a:extLst>
              <a:ext uri="{FF2B5EF4-FFF2-40B4-BE49-F238E27FC236}">
                <a16:creationId xmlns:a16="http://schemas.microsoft.com/office/drawing/2014/main" id="{024FA5F3-65C7-D44E-B78F-BABF43EA64D3}"/>
              </a:ext>
            </a:extLst>
          </p:cNvPr>
          <p:cNvSpPr/>
          <p:nvPr/>
        </p:nvSpPr>
        <p:spPr>
          <a:xfrm>
            <a:off x="3538330" y="1928191"/>
            <a:ext cx="914400" cy="63610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Rectangle 8" descr="Box highlights the Academic Intervention Chart">
            <a:extLst>
              <a:ext uri="{FF2B5EF4-FFF2-40B4-BE49-F238E27FC236}">
                <a16:creationId xmlns:a16="http://schemas.microsoft.com/office/drawing/2014/main" id="{476FBFA7-6F27-A148-8BF1-8503DAF4AAAB}"/>
              </a:ext>
            </a:extLst>
          </p:cNvPr>
          <p:cNvSpPr/>
          <p:nvPr/>
        </p:nvSpPr>
        <p:spPr>
          <a:xfrm>
            <a:off x="6233904" y="2907196"/>
            <a:ext cx="1767095" cy="62181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Right Arrow 9" descr="Arrow detailing where to find the academic intervention taxonomy briefs in NCII's navigation menu">
            <a:extLst>
              <a:ext uri="{FF2B5EF4-FFF2-40B4-BE49-F238E27FC236}">
                <a16:creationId xmlns:a16="http://schemas.microsoft.com/office/drawing/2014/main" id="{DD7CBA69-BDDF-1941-BC0B-ACA8DC562DE0}"/>
              </a:ext>
            </a:extLst>
          </p:cNvPr>
          <p:cNvSpPr/>
          <p:nvPr/>
        </p:nvSpPr>
        <p:spPr>
          <a:xfrm rot="10800000">
            <a:off x="8115299" y="2732330"/>
            <a:ext cx="2021863" cy="971550"/>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TextBox 10">
            <a:extLst>
              <a:ext uri="{FF2B5EF4-FFF2-40B4-BE49-F238E27FC236}">
                <a16:creationId xmlns:a16="http://schemas.microsoft.com/office/drawing/2014/main" id="{9E9641A3-D43B-CC45-96E7-9843C02BCA93}"/>
              </a:ext>
            </a:extLst>
          </p:cNvPr>
          <p:cNvSpPr txBox="1"/>
          <p:nvPr/>
        </p:nvSpPr>
        <p:spPr>
          <a:xfrm>
            <a:off x="8422468" y="2956495"/>
            <a:ext cx="1714695" cy="523220"/>
          </a:xfrm>
          <a:prstGeom prst="rect">
            <a:avLst/>
          </a:prstGeom>
          <a:noFill/>
        </p:spPr>
        <p:txBody>
          <a:bodyPr wrap="square" rtlCol="0">
            <a:spAutoFit/>
          </a:bodyPr>
          <a:lstStyle/>
          <a:p>
            <a:pPr algn="r"/>
            <a:r>
              <a:rPr lang="en-US" sz="1400">
                <a:solidFill>
                  <a:schemeClr val="bg1"/>
                </a:solidFill>
                <a:latin typeface="Calibri" panose="020F0502020204030204" pitchFamily="34" charset="0"/>
                <a:cs typeface="Calibri" panose="020F0502020204030204" pitchFamily="34" charset="0"/>
              </a:rPr>
              <a:t>Linked in the main navigation menu</a:t>
            </a:r>
          </a:p>
        </p:txBody>
      </p:sp>
      <p:sp>
        <p:nvSpPr>
          <p:cNvPr id="12" name="TextBox 11">
            <a:extLst>
              <a:ext uri="{FF2B5EF4-FFF2-40B4-BE49-F238E27FC236}">
                <a16:creationId xmlns:a16="http://schemas.microsoft.com/office/drawing/2014/main" id="{1A8299DB-A8C2-F946-8F5C-CB34D00A572D}"/>
              </a:ext>
            </a:extLst>
          </p:cNvPr>
          <p:cNvSpPr txBox="1"/>
          <p:nvPr/>
        </p:nvSpPr>
        <p:spPr>
          <a:xfrm>
            <a:off x="4722081" y="5539811"/>
            <a:ext cx="2460610" cy="615553"/>
          </a:xfrm>
          <a:prstGeom prst="rect">
            <a:avLst/>
          </a:prstGeom>
          <a:solidFill>
            <a:schemeClr val="accent1"/>
          </a:solidFill>
        </p:spPr>
        <p:txBody>
          <a:bodyPr wrap="none" rtlCol="0">
            <a:spAutoFit/>
          </a:bodyPr>
          <a:lstStyle/>
          <a:p>
            <a:r>
              <a:rPr lang="en-US" sz="3400">
                <a:solidFill>
                  <a:schemeClr val="bg1"/>
                </a:solidFill>
                <a:latin typeface="Calibri" panose="020F0502020204030204" pitchFamily="34" charset="0"/>
                <a:cs typeface="Calibri" panose="020F0502020204030204" pitchFamily="34" charset="0"/>
              </a:rPr>
              <a:t>NCII Website</a:t>
            </a:r>
          </a:p>
        </p:txBody>
      </p:sp>
      <p:sp>
        <p:nvSpPr>
          <p:cNvPr id="5" name="Slide Number Placeholder 4">
            <a:extLst>
              <a:ext uri="{FF2B5EF4-FFF2-40B4-BE49-F238E27FC236}">
                <a16:creationId xmlns:a16="http://schemas.microsoft.com/office/drawing/2014/main" id="{0816C860-B5B9-834B-8085-959B16B5616E}"/>
              </a:ext>
            </a:extLst>
          </p:cNvPr>
          <p:cNvSpPr>
            <a:spLocks noGrp="1"/>
          </p:cNvSpPr>
          <p:nvPr>
            <p:ph type="sldNum" sz="quarter" idx="12"/>
          </p:nvPr>
        </p:nvSpPr>
        <p:spPr/>
        <p:txBody>
          <a:bodyPr/>
          <a:lstStyle/>
          <a:p>
            <a:fld id="{99A20822-4A49-4D36-86E3-300BA48D3F00}" type="slidenum">
              <a:rPr lang="en-US" smtClean="0"/>
              <a:t>19</a:t>
            </a:fld>
            <a:endParaRPr lang="en-US"/>
          </a:p>
        </p:txBody>
      </p:sp>
    </p:spTree>
    <p:extLst>
      <p:ext uri="{BB962C8B-B14F-4D97-AF65-F5344CB8AC3E}">
        <p14:creationId xmlns:p14="http://schemas.microsoft.com/office/powerpoint/2010/main" val="121867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DE73AC-DF87-1244-A2E7-DC64B77E9351}"/>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Introductions</a:t>
            </a:r>
          </a:p>
        </p:txBody>
      </p:sp>
      <p:sp>
        <p:nvSpPr>
          <p:cNvPr id="7" name="Content Placeholder 6">
            <a:extLst>
              <a:ext uri="{FF2B5EF4-FFF2-40B4-BE49-F238E27FC236}">
                <a16:creationId xmlns:a16="http://schemas.microsoft.com/office/drawing/2014/main" id="{38F208E7-16D8-FD4C-8648-49B5BB7F914F}"/>
              </a:ext>
            </a:extLst>
          </p:cNvPr>
          <p:cNvSpPr>
            <a:spLocks noGrp="1"/>
          </p:cNvSpPr>
          <p:nvPr>
            <p:ph sz="quarter" idx="14"/>
          </p:nvPr>
        </p:nvSpPr>
        <p:spPr>
          <a:xfrm>
            <a:off x="1421681" y="3881309"/>
            <a:ext cx="3327991" cy="765544"/>
          </a:xfrm>
        </p:spPr>
        <p:txBody>
          <a:bodyPr>
            <a:noAutofit/>
          </a:bodyPr>
          <a:lstStyle/>
          <a:p>
            <a:pPr algn="ctr">
              <a:spcBef>
                <a:spcPts val="0"/>
              </a:spcBef>
            </a:pPr>
            <a:r>
              <a:rPr lang="en-US" sz="1600" b="1">
                <a:latin typeface="Calibri" panose="020F0502020204030204" pitchFamily="34" charset="0"/>
                <a:cs typeface="Calibri" panose="020F0502020204030204" pitchFamily="34" charset="0"/>
              </a:rPr>
              <a:t>Caitlyn Majeika, PhD</a:t>
            </a:r>
          </a:p>
          <a:p>
            <a:pPr algn="ctr">
              <a:spcBef>
                <a:spcPts val="0"/>
              </a:spcBef>
            </a:pPr>
            <a:r>
              <a:rPr lang="en-US" sz="1600">
                <a:latin typeface="Calibri" panose="020F0502020204030204" pitchFamily="34" charset="0"/>
                <a:cs typeface="Calibri" panose="020F0502020204030204" pitchFamily="34" charset="0"/>
              </a:rPr>
              <a:t>National Center on Intensive Intervention (NCII)</a:t>
            </a:r>
          </a:p>
        </p:txBody>
      </p:sp>
      <p:pic>
        <p:nvPicPr>
          <p:cNvPr id="17" name="Picture 16" descr="Image of Caitlyn Majeika">
            <a:extLst>
              <a:ext uri="{FF2B5EF4-FFF2-40B4-BE49-F238E27FC236}">
                <a16:creationId xmlns:a16="http://schemas.microsoft.com/office/drawing/2014/main" id="{4F0E45B3-A016-114E-8B37-05BCBCAD0F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16" t="9360" r="11716" b="12869"/>
          <a:stretch/>
        </p:blipFill>
        <p:spPr>
          <a:xfrm>
            <a:off x="2265788" y="1888957"/>
            <a:ext cx="1766917" cy="176856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9" name="Content Placeholder 6">
            <a:extLst>
              <a:ext uri="{FF2B5EF4-FFF2-40B4-BE49-F238E27FC236}">
                <a16:creationId xmlns:a16="http://schemas.microsoft.com/office/drawing/2014/main" id="{51BAA935-78A0-BE4E-AE7E-FCC58FB450C3}"/>
              </a:ext>
            </a:extLst>
          </p:cNvPr>
          <p:cNvSpPr txBox="1">
            <a:spLocks/>
          </p:cNvSpPr>
          <p:nvPr/>
        </p:nvSpPr>
        <p:spPr>
          <a:xfrm>
            <a:off x="4328870" y="3881309"/>
            <a:ext cx="3327991" cy="765544"/>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en-US" sz="1600" b="1">
                <a:latin typeface="Calibri" panose="020F0502020204030204" pitchFamily="34" charset="0"/>
                <a:cs typeface="Calibri" panose="020F0502020204030204" pitchFamily="34" charset="0"/>
              </a:rPr>
              <a:t>Aleksis Kincaid, PhD</a:t>
            </a:r>
          </a:p>
          <a:p>
            <a:pPr algn="ctr">
              <a:spcBef>
                <a:spcPts val="0"/>
              </a:spcBef>
            </a:pPr>
            <a:r>
              <a:rPr lang="en-US" sz="1600">
                <a:latin typeface="Calibri" panose="020F0502020204030204" pitchFamily="34" charset="0"/>
                <a:cs typeface="Calibri" panose="020F0502020204030204" pitchFamily="34" charset="0"/>
              </a:rPr>
              <a:t>NCII</a:t>
            </a:r>
          </a:p>
        </p:txBody>
      </p:sp>
      <p:pic>
        <p:nvPicPr>
          <p:cNvPr id="2" name="Picture 1" descr="Image of Aleksis Kincaid">
            <a:extLst>
              <a:ext uri="{FF2B5EF4-FFF2-40B4-BE49-F238E27FC236}">
                <a16:creationId xmlns:a16="http://schemas.microsoft.com/office/drawing/2014/main" id="{6EF1C1DB-77E7-25C0-94E5-5C12F56E76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65" t="9359" r="15134" b="12869"/>
          <a:stretch/>
        </p:blipFill>
        <p:spPr>
          <a:xfrm>
            <a:off x="5172977" y="1888957"/>
            <a:ext cx="1766917" cy="1768566"/>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 name="Content Placeholder 6">
            <a:extLst>
              <a:ext uri="{FF2B5EF4-FFF2-40B4-BE49-F238E27FC236}">
                <a16:creationId xmlns:a16="http://schemas.microsoft.com/office/drawing/2014/main" id="{2C9E5AD2-BB97-9A48-F55A-06A67E741B05}"/>
              </a:ext>
            </a:extLst>
          </p:cNvPr>
          <p:cNvSpPr txBox="1">
            <a:spLocks/>
          </p:cNvSpPr>
          <p:nvPr/>
        </p:nvSpPr>
        <p:spPr>
          <a:xfrm>
            <a:off x="7442329" y="3881309"/>
            <a:ext cx="3071037" cy="1516056"/>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40" marR="0" indent="-320040" algn="l" defTabSz="685800"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12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6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200" indent="-320040" algn="l" defTabSz="685800"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spcBef>
                <a:spcPts val="0"/>
              </a:spcBef>
            </a:pPr>
            <a:r>
              <a:rPr lang="en-US" sz="1600" b="1">
                <a:latin typeface="Calibri" panose="020F0502020204030204" pitchFamily="34" charset="0"/>
                <a:cs typeface="Calibri" panose="020F0502020204030204" pitchFamily="34" charset="0"/>
              </a:rPr>
              <a:t>Kim St. Martin, PhD</a:t>
            </a:r>
          </a:p>
          <a:p>
            <a:pPr algn="ctr">
              <a:spcBef>
                <a:spcPts val="0"/>
              </a:spcBef>
            </a:pPr>
            <a:r>
              <a:rPr lang="en-US" sz="1700">
                <a:latin typeface="Calibri" panose="020F0502020204030204" pitchFamily="34" charset="0"/>
                <a:cs typeface="Calibri" panose="020F0502020204030204" pitchFamily="34" charset="0"/>
              </a:rPr>
              <a:t>Michigan Multi-Tiered System of Support (MTSS) Technical Assistance Center</a:t>
            </a:r>
          </a:p>
        </p:txBody>
      </p:sp>
      <p:pic>
        <p:nvPicPr>
          <p:cNvPr id="8" name="Picture 7" descr="Image of Kim St. Martin">
            <a:extLst>
              <a:ext uri="{FF2B5EF4-FFF2-40B4-BE49-F238E27FC236}">
                <a16:creationId xmlns:a16="http://schemas.microsoft.com/office/drawing/2014/main" id="{2F370573-18E6-E765-ABDF-CCD5FAB4DC8B}"/>
              </a:ext>
            </a:extLst>
          </p:cNvPr>
          <p:cNvPicPr>
            <a:picLocks noChangeAspect="1"/>
          </p:cNvPicPr>
          <p:nvPr/>
        </p:nvPicPr>
        <p:blipFill rotWithShape="1">
          <a:blip r:embed="rId5">
            <a:extLst>
              <a:ext uri="{28A0092B-C50C-407E-A947-70E740481C1C}">
                <a14:useLocalDpi xmlns:a14="http://schemas.microsoft.com/office/drawing/2010/main" val="0"/>
              </a:ext>
            </a:extLst>
          </a:blip>
          <a:srcRect t="1517" b="23071"/>
          <a:stretch/>
        </p:blipFill>
        <p:spPr>
          <a:xfrm>
            <a:off x="8157959" y="1888957"/>
            <a:ext cx="1766917" cy="1768565"/>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4" name="Slide Number Placeholder 3">
            <a:extLst>
              <a:ext uri="{FF2B5EF4-FFF2-40B4-BE49-F238E27FC236}">
                <a16:creationId xmlns:a16="http://schemas.microsoft.com/office/drawing/2014/main" id="{973B3B3C-B733-D74F-848B-6234EE85D54F}"/>
              </a:ext>
            </a:extLst>
          </p:cNvPr>
          <p:cNvSpPr>
            <a:spLocks noGrp="1"/>
          </p:cNvSpPr>
          <p:nvPr>
            <p:ph type="sldNum" sz="quarter" idx="12"/>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2915504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B724-9640-474F-86D6-B7295835E88C}"/>
              </a:ext>
            </a:extLst>
          </p:cNvPr>
          <p:cNvSpPr>
            <a:spLocks noGrp="1"/>
          </p:cNvSpPr>
          <p:nvPr>
            <p:ph type="title"/>
          </p:nvPr>
        </p:nvSpPr>
        <p:spPr>
          <a:xfrm>
            <a:off x="457200" y="0"/>
            <a:ext cx="11276076" cy="1280160"/>
          </a:xfrm>
        </p:spPr>
        <p:txBody>
          <a:bodyPr anchor="ctr">
            <a:normAutofit/>
          </a:bodyPr>
          <a:lstStyle/>
          <a:p>
            <a:r>
              <a:rPr lang="en-US">
                <a:latin typeface="Calibri" panose="020F0502020204030204" pitchFamily="34" charset="0"/>
                <a:cs typeface="Calibri" panose="020F0502020204030204" pitchFamily="34" charset="0"/>
              </a:rPr>
              <a:t>Academic Briefs Currently Available</a:t>
            </a:r>
          </a:p>
        </p:txBody>
      </p:sp>
      <p:graphicFrame>
        <p:nvGraphicFramePr>
          <p:cNvPr id="8" name="Content Placeholder 7">
            <a:extLst>
              <a:ext uri="{FF2B5EF4-FFF2-40B4-BE49-F238E27FC236}">
                <a16:creationId xmlns:a16="http://schemas.microsoft.com/office/drawing/2014/main" id="{1C811225-7FDA-2072-F443-119E8664A4B1}"/>
              </a:ext>
            </a:extLst>
          </p:cNvPr>
          <p:cNvGraphicFramePr>
            <a:graphicFrameLocks noGrp="1"/>
          </p:cNvGraphicFramePr>
          <p:nvPr>
            <p:ph sz="quarter" idx="15"/>
            <p:extLst>
              <p:ext uri="{D42A27DB-BD31-4B8C-83A1-F6EECF244321}">
                <p14:modId xmlns:p14="http://schemas.microsoft.com/office/powerpoint/2010/main" val="217630669"/>
              </p:ext>
            </p:extLst>
          </p:nvPr>
        </p:nvGraphicFramePr>
        <p:xfrm>
          <a:off x="1053737" y="1552681"/>
          <a:ext cx="10084525" cy="4135787"/>
        </p:xfrm>
        <a:graphic>
          <a:graphicData uri="http://schemas.openxmlformats.org/drawingml/2006/table">
            <a:tbl>
              <a:tblPr firstRow="1"/>
              <a:tblGrid>
                <a:gridCol w="4840739">
                  <a:extLst>
                    <a:ext uri="{9D8B030D-6E8A-4147-A177-3AD203B41FA5}">
                      <a16:colId xmlns:a16="http://schemas.microsoft.com/office/drawing/2014/main" val="61019261"/>
                    </a:ext>
                  </a:extLst>
                </a:gridCol>
                <a:gridCol w="5243786">
                  <a:extLst>
                    <a:ext uri="{9D8B030D-6E8A-4147-A177-3AD203B41FA5}">
                      <a16:colId xmlns:a16="http://schemas.microsoft.com/office/drawing/2014/main" val="41512001"/>
                    </a:ext>
                  </a:extLst>
                </a:gridCol>
              </a:tblGrid>
              <a:tr h="385933">
                <a:tc>
                  <a:txBody>
                    <a:bodyPr/>
                    <a:lstStyle/>
                    <a:p>
                      <a:pPr algn="l" fontAlgn="ctr">
                        <a:spcBef>
                          <a:spcPts val="0"/>
                        </a:spcBef>
                        <a:spcAft>
                          <a:spcPts val="0"/>
                        </a:spcAft>
                      </a:pPr>
                      <a:r>
                        <a:rPr lang="en-US" sz="1800" b="1" i="0" u="none" strike="noStrike">
                          <a:solidFill>
                            <a:srgbClr val="000000"/>
                          </a:solidFill>
                          <a:effectLst/>
                          <a:latin typeface="Calibri" panose="020F0502020204030204" pitchFamily="34" charset="0"/>
                          <a:cs typeface="Calibri" panose="020F0502020204030204" pitchFamily="34" charset="0"/>
                        </a:rPr>
                        <a:t>Reading</a:t>
                      </a:r>
                      <a:endParaRPr lang="en-US" sz="1800" b="1" i="0" u="none" strike="noStrike">
                        <a:effectLst/>
                        <a:latin typeface="Calibri" panose="020F0502020204030204" pitchFamily="34" charset="0"/>
                        <a:cs typeface="Calibri" panose="020F0502020204030204" pitchFamily="34" charset="0"/>
                      </a:endParaRPr>
                    </a:p>
                  </a:txBody>
                  <a:tcPr marL="48049" marR="48049" marT="48049" marB="48049" anchor="ctr">
                    <a:lnL>
                      <a:noFill/>
                    </a:lnL>
                    <a:lnR>
                      <a:noFill/>
                    </a:lnR>
                    <a:lnT>
                      <a:noFill/>
                    </a:lnT>
                    <a:lnB>
                      <a:noFill/>
                    </a:lnB>
                    <a:solidFill>
                      <a:srgbClr val="EFF6DA"/>
                    </a:solidFill>
                  </a:tcPr>
                </a:tc>
                <a:tc>
                  <a:txBody>
                    <a:bodyPr/>
                    <a:lstStyle/>
                    <a:p>
                      <a:pPr algn="l" fontAlgn="ctr">
                        <a:spcBef>
                          <a:spcPts val="0"/>
                        </a:spcBef>
                        <a:spcAft>
                          <a:spcPts val="0"/>
                        </a:spcAft>
                      </a:pPr>
                      <a:r>
                        <a:rPr lang="en-US" sz="1800" b="1" i="0" u="none" strike="noStrike">
                          <a:solidFill>
                            <a:srgbClr val="000000"/>
                          </a:solidFill>
                          <a:effectLst/>
                          <a:latin typeface="Calibri" panose="020F0502020204030204" pitchFamily="34" charset="0"/>
                          <a:cs typeface="Calibri" panose="020F0502020204030204" pitchFamily="34" charset="0"/>
                        </a:rPr>
                        <a:t>Mathematics</a:t>
                      </a:r>
                      <a:endParaRPr lang="en-US" sz="1800" b="1" i="0" u="none" strike="noStrike">
                        <a:effectLst/>
                        <a:latin typeface="Calibri" panose="020F0502020204030204" pitchFamily="34" charset="0"/>
                        <a:cs typeface="Calibri" panose="020F0502020204030204" pitchFamily="34" charset="0"/>
                      </a:endParaRPr>
                    </a:p>
                  </a:txBody>
                  <a:tcPr marL="48049" marR="48049" marT="48049" marB="48049" anchor="ctr">
                    <a:lnL>
                      <a:noFill/>
                    </a:lnL>
                    <a:lnR>
                      <a:noFill/>
                    </a:lnR>
                    <a:lnT>
                      <a:noFill/>
                    </a:lnT>
                    <a:lnB>
                      <a:noFill/>
                    </a:lnB>
                    <a:solidFill>
                      <a:srgbClr val="EFF6DA"/>
                    </a:solidFill>
                  </a:tcPr>
                </a:tc>
                <a:extLst>
                  <a:ext uri="{0D108BD9-81ED-4DB2-BD59-A6C34878D82A}">
                    <a16:rowId xmlns:a16="http://schemas.microsoft.com/office/drawing/2014/main" val="833638786"/>
                  </a:ext>
                </a:extLst>
              </a:tr>
              <a:tr h="2988987">
                <a:tc>
                  <a:txBody>
                    <a:bodyPr/>
                    <a:lstStyle/>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3"/>
                        </a:rPr>
                        <a:t>Leveled Literacy Intervention</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4"/>
                        </a:rPr>
                        <a:t>Lexia Core5 Reading</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5"/>
                        </a:rPr>
                        <a:t>Lexia PowerUp Literacy</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6"/>
                        </a:rPr>
                        <a:t>Promoting Adolescent’s Comprehension of Text</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7"/>
                        </a:rPr>
                        <a:t>Read Naturally Live</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8"/>
                        </a:rPr>
                        <a:t>Seeing Stars Program: Symbol Imagery for Phonological and Orthographic Processing in Reading and Spelling </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9"/>
                        </a:rPr>
                        <a:t>Sound Partners</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0"/>
                        </a:rPr>
                        <a:t>Visualizing and Verbalizing Program for Language Comprehension and Thinking </a:t>
                      </a:r>
                      <a:endParaRPr lang="en-US" sz="2000" b="0" i="0" u="none" strike="noStrike">
                        <a:effectLst/>
                        <a:latin typeface="Calibri" panose="020F0502020204030204" pitchFamily="34" charset="0"/>
                        <a:cs typeface="Calibri" panose="020F0502020204030204" pitchFamily="34" charset="0"/>
                      </a:endParaRPr>
                    </a:p>
                  </a:txBody>
                  <a:tcPr marL="92254" marR="92254" marT="46127" marB="46127" anchor="ctr">
                    <a:lnL>
                      <a:noFill/>
                    </a:lnL>
                    <a:lnR>
                      <a:noFill/>
                    </a:lnR>
                    <a:lnT>
                      <a:noFill/>
                    </a:lnT>
                    <a:lnB>
                      <a:noFill/>
                    </a:lnB>
                  </a:tcPr>
                </a:tc>
                <a:tc>
                  <a:txBody>
                    <a:bodyPr/>
                    <a:lstStyle/>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1"/>
                        </a:rPr>
                        <a:t>Fraction Face-off!</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2"/>
                        </a:rPr>
                        <a:t>Fusion Whole Number Foundations Level 1</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3"/>
                        </a:rPr>
                        <a:t>Hot Math Tutoring</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4"/>
                        </a:rPr>
                        <a:t>Number Rockets</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5"/>
                        </a:rPr>
                        <a:t>Pirate Math</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6"/>
                        </a:rPr>
                        <a:t>ROOTS Whole Number Foundations Level K</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7"/>
                        </a:rPr>
                        <a:t>Spring Math</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8"/>
                        </a:rPr>
                        <a:t>Strategic Instruction Multiplication With Regrouping Partial Products Algorithm </a:t>
                      </a:r>
                      <a:endParaRPr lang="en-US" sz="2000" b="0" i="0" u="none" strike="noStrike">
                        <a:effectLst/>
                        <a:latin typeface="Calibri" panose="020F0502020204030204" pitchFamily="34" charset="0"/>
                        <a:cs typeface="Calibri" panose="020F0502020204030204" pitchFamily="34" charset="0"/>
                      </a:endParaRPr>
                    </a:p>
                    <a:p>
                      <a:pPr marL="320040" indent="-320040" algn="l" fontAlgn="ctr">
                        <a:spcBef>
                          <a:spcPts val="0"/>
                        </a:spcBef>
                        <a:spcAft>
                          <a:spcPts val="0"/>
                        </a:spcAft>
                        <a:buClr>
                          <a:schemeClr val="accent1"/>
                        </a:buClr>
                        <a:buSzPts val="1800"/>
                        <a:buFont typeface="Wingdings" panose="05000000000000000000" pitchFamily="2" charset="2"/>
                        <a:buChar char="§"/>
                      </a:pPr>
                      <a:r>
                        <a:rPr lang="en-US" sz="2000" b="0" i="0" u="none" strike="noStrike">
                          <a:effectLst/>
                          <a:latin typeface="Calibri" panose="020F0502020204030204" pitchFamily="34" charset="0"/>
                          <a:cs typeface="Calibri" panose="020F0502020204030204" pitchFamily="34" charset="0"/>
                          <a:hlinkClick r:id="rId19"/>
                        </a:rPr>
                        <a:t>Strategic Instruction Multiplication With Regrouping Standard Algorithm</a:t>
                      </a:r>
                      <a:r>
                        <a:rPr lang="en-US" sz="2000" b="0" i="0" u="none" strike="noStrike">
                          <a:effectLst/>
                          <a:latin typeface="Calibri" panose="020F0502020204030204" pitchFamily="34" charset="0"/>
                          <a:cs typeface="Calibri" panose="020F0502020204030204" pitchFamily="34" charset="0"/>
                        </a:rPr>
                        <a:t> </a:t>
                      </a:r>
                    </a:p>
                  </a:txBody>
                  <a:tcPr marL="92254" marR="92254" marT="46127" marB="46127" anchor="ctr">
                    <a:lnL>
                      <a:noFill/>
                    </a:lnL>
                    <a:lnR>
                      <a:noFill/>
                    </a:lnR>
                    <a:lnT>
                      <a:noFill/>
                    </a:lnT>
                    <a:lnB>
                      <a:noFill/>
                    </a:lnB>
                  </a:tcPr>
                </a:tc>
                <a:extLst>
                  <a:ext uri="{0D108BD9-81ED-4DB2-BD59-A6C34878D82A}">
                    <a16:rowId xmlns:a16="http://schemas.microsoft.com/office/drawing/2014/main" val="2027809208"/>
                  </a:ext>
                </a:extLst>
              </a:tr>
            </a:tbl>
          </a:graphicData>
        </a:graphic>
      </p:graphicFrame>
      <p:sp>
        <p:nvSpPr>
          <p:cNvPr id="5" name="Slide Number Placeholder 4">
            <a:extLst>
              <a:ext uri="{FF2B5EF4-FFF2-40B4-BE49-F238E27FC236}">
                <a16:creationId xmlns:a16="http://schemas.microsoft.com/office/drawing/2014/main" id="{F0A1DA41-74A0-5542-B8C1-69AD78ACE545}"/>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20</a:t>
            </a:fld>
            <a:endParaRPr lang="en-US"/>
          </a:p>
        </p:txBody>
      </p:sp>
    </p:spTree>
    <p:extLst>
      <p:ext uri="{BB962C8B-B14F-4D97-AF65-F5344CB8AC3E}">
        <p14:creationId xmlns:p14="http://schemas.microsoft.com/office/powerpoint/2010/main" val="2669946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63F59-86A6-FE43-B739-30C99E0536E3}"/>
              </a:ext>
            </a:extLst>
          </p:cNvPr>
          <p:cNvSpPr>
            <a:spLocks noGrp="1"/>
          </p:cNvSpPr>
          <p:nvPr>
            <p:ph type="title"/>
          </p:nvPr>
        </p:nvSpPr>
        <p:spPr/>
        <p:txBody>
          <a:bodyPr>
            <a:normAutofit/>
          </a:bodyPr>
          <a:lstStyle/>
          <a:p>
            <a:r>
              <a:rPr lang="en-US" sz="4400">
                <a:latin typeface="Calibri" panose="020F0502020204030204" pitchFamily="34" charset="0"/>
                <a:cs typeface="Calibri" panose="020F0502020204030204" pitchFamily="34" charset="0"/>
              </a:rPr>
              <a:t>The Briefs in Practice</a:t>
            </a:r>
          </a:p>
        </p:txBody>
      </p:sp>
      <p:graphicFrame>
        <p:nvGraphicFramePr>
          <p:cNvPr id="6" name="Content Placeholder 5" descr="Highlights three notes about the briefs">
            <a:extLst>
              <a:ext uri="{FF2B5EF4-FFF2-40B4-BE49-F238E27FC236}">
                <a16:creationId xmlns:a16="http://schemas.microsoft.com/office/drawing/2014/main" id="{37214BAF-1880-5448-A0F4-6B92056035EB}"/>
              </a:ext>
            </a:extLst>
          </p:cNvPr>
          <p:cNvGraphicFramePr>
            <a:graphicFrameLocks noGrp="1"/>
          </p:cNvGraphicFramePr>
          <p:nvPr>
            <p:ph sz="quarter" idx="14"/>
            <p:extLst>
              <p:ext uri="{D42A27DB-BD31-4B8C-83A1-F6EECF244321}">
                <p14:modId xmlns:p14="http://schemas.microsoft.com/office/powerpoint/2010/main" val="348606988"/>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95587239-C888-7B4B-96FE-510EF6C10999}"/>
              </a:ext>
            </a:extLst>
          </p:cNvPr>
          <p:cNvSpPr>
            <a:spLocks noGrp="1"/>
          </p:cNvSpPr>
          <p:nvPr>
            <p:ph type="sldNum" sz="quarter" idx="12"/>
          </p:nvPr>
        </p:nvSpPr>
        <p:spPr/>
        <p:txBody>
          <a:bodyPr/>
          <a:lstStyle/>
          <a:p>
            <a:fld id="{99A20822-4A49-4D36-86E3-300BA48D3F00}" type="slidenum">
              <a:rPr lang="en-US" smtClean="0"/>
              <a:t>21</a:t>
            </a:fld>
            <a:endParaRPr lang="en-US"/>
          </a:p>
        </p:txBody>
      </p:sp>
    </p:spTree>
    <p:extLst>
      <p:ext uri="{BB962C8B-B14F-4D97-AF65-F5344CB8AC3E}">
        <p14:creationId xmlns:p14="http://schemas.microsoft.com/office/powerpoint/2010/main" val="387649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82FE9C-20D6-A329-9FF4-CDB297BDE1E1}"/>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Three Main Components of Each Brief</a:t>
            </a:r>
          </a:p>
        </p:txBody>
      </p:sp>
      <p:sp>
        <p:nvSpPr>
          <p:cNvPr id="3" name="Content Placeholder 2">
            <a:extLst>
              <a:ext uri="{FF2B5EF4-FFF2-40B4-BE49-F238E27FC236}">
                <a16:creationId xmlns:a16="http://schemas.microsoft.com/office/drawing/2014/main" id="{ADC8CEB8-5756-56C9-450F-A2A0AED494F9}"/>
              </a:ext>
            </a:extLst>
          </p:cNvPr>
          <p:cNvSpPr>
            <a:spLocks noGrp="1"/>
          </p:cNvSpPr>
          <p:nvPr>
            <p:ph sz="quarter" idx="15"/>
          </p:nvPr>
        </p:nvSpPr>
        <p:spPr/>
        <p:txBody>
          <a:bodyPr/>
          <a:lstStyle/>
          <a:p>
            <a:pPr marL="457200" lvl="0" indent="-457200">
              <a:spcBef>
                <a:spcPts val="1200"/>
              </a:spcBef>
              <a:buFont typeface="+mj-lt"/>
              <a:buAutoNum type="arabicPeriod"/>
            </a:pPr>
            <a:r>
              <a:rPr lang="en-US">
                <a:latin typeface="Calibri" panose="020F0502020204030204" pitchFamily="34" charset="0"/>
                <a:cs typeface="Calibri" panose="020F0502020204030204" pitchFamily="34" charset="0"/>
              </a:rPr>
              <a:t>Introduction: Overview of the purpose of the briefs.</a:t>
            </a:r>
          </a:p>
          <a:p>
            <a:pPr marL="457200" lvl="0" indent="-457200">
              <a:spcBef>
                <a:spcPts val="1200"/>
              </a:spcBef>
              <a:buFont typeface="+mj-lt"/>
              <a:buAutoNum type="arabicPeriod"/>
            </a:pPr>
            <a:r>
              <a:rPr lang="en-US">
                <a:latin typeface="Calibri" panose="020F0502020204030204" pitchFamily="34" charset="0"/>
                <a:cs typeface="Calibri" panose="020F0502020204030204" pitchFamily="34" charset="0"/>
              </a:rPr>
              <a:t>Program Information: Features of program implementation.</a:t>
            </a:r>
          </a:p>
          <a:p>
            <a:pPr marL="457200" lvl="0" indent="-457200">
              <a:spcBef>
                <a:spcPts val="1200"/>
              </a:spcBef>
              <a:buFont typeface="+mj-lt"/>
              <a:buAutoNum type="arabicPeriod"/>
            </a:pPr>
            <a:r>
              <a:rPr lang="en-US">
                <a:latin typeface="Calibri" panose="020F0502020204030204" pitchFamily="34" charset="0"/>
                <a:cs typeface="Calibri" panose="020F0502020204030204" pitchFamily="34" charset="0"/>
              </a:rPr>
              <a:t>Taxonomy Dimensions: Details on how components of the intervention align with the dimensions of taxonomy.</a:t>
            </a:r>
          </a:p>
          <a:p>
            <a:endParaRPr lang="en-US"/>
          </a:p>
        </p:txBody>
      </p:sp>
      <p:sp>
        <p:nvSpPr>
          <p:cNvPr id="5" name="Slide Number Placeholder 4">
            <a:extLst>
              <a:ext uri="{FF2B5EF4-FFF2-40B4-BE49-F238E27FC236}">
                <a16:creationId xmlns:a16="http://schemas.microsoft.com/office/drawing/2014/main" id="{D75136CD-10A3-85BB-9796-67F03C51AECB}"/>
              </a:ext>
            </a:extLst>
          </p:cNvPr>
          <p:cNvSpPr>
            <a:spLocks noGrp="1"/>
          </p:cNvSpPr>
          <p:nvPr>
            <p:ph type="sldNum" sz="quarter" idx="14"/>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426213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D82FE9C-20D6-A329-9FF4-CDB297BDE1E1}"/>
              </a:ext>
            </a:extLst>
          </p:cNvPr>
          <p:cNvSpPr>
            <a:spLocks noGrp="1"/>
          </p:cNvSpPr>
          <p:nvPr>
            <p:ph type="title"/>
          </p:nvPr>
        </p:nvSpPr>
        <p:spPr/>
        <p:txBody>
          <a:bodyPr>
            <a:normAutofit/>
          </a:bodyPr>
          <a:lstStyle/>
          <a:p>
            <a:r>
              <a:rPr lang="en-US" sz="440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ADC8CEB8-5756-56C9-450F-A2A0AED494F9}"/>
              </a:ext>
            </a:extLst>
          </p:cNvPr>
          <p:cNvSpPr>
            <a:spLocks noGrp="1"/>
          </p:cNvSpPr>
          <p:nvPr>
            <p:ph sz="quarter" idx="15"/>
          </p:nvPr>
        </p:nvSpPr>
        <p:spPr/>
        <p:txBody>
          <a:bodyPr/>
          <a:lstStyle/>
          <a:p>
            <a:pPr marL="514350" lvl="0" indent="-514350">
              <a:spcBef>
                <a:spcPts val="1200"/>
              </a:spcBef>
              <a:buFont typeface="+mj-lt"/>
              <a:buAutoNum type="arabicPeriod"/>
            </a:pPr>
            <a:r>
              <a:rPr lang="en-US">
                <a:solidFill>
                  <a:schemeClr val="bg1">
                    <a:lumMod val="85000"/>
                  </a:schemeClr>
                </a:solidFill>
                <a:latin typeface="Calibri" panose="020F0502020204030204" pitchFamily="34" charset="0"/>
                <a:cs typeface="Calibri" panose="020F0502020204030204" pitchFamily="34" charset="0"/>
              </a:rPr>
              <a:t>Introduction: Overview of the purpose of the briefs.</a:t>
            </a:r>
          </a:p>
          <a:p>
            <a:pPr marL="514350" lvl="0" indent="-514350">
              <a:spcBef>
                <a:spcPts val="1200"/>
              </a:spcBef>
              <a:buFont typeface="+mj-lt"/>
              <a:buAutoNum type="arabicPeriod"/>
            </a:pPr>
            <a:r>
              <a:rPr lang="en-US">
                <a:solidFill>
                  <a:schemeClr val="bg1">
                    <a:lumMod val="85000"/>
                  </a:schemeClr>
                </a:solidFill>
                <a:latin typeface="Calibri" panose="020F0502020204030204" pitchFamily="34" charset="0"/>
                <a:cs typeface="Calibri" panose="020F0502020204030204" pitchFamily="34" charset="0"/>
              </a:rPr>
              <a:t>Program Info: Features of program implementation.</a:t>
            </a:r>
          </a:p>
          <a:p>
            <a:pPr marL="514350" lvl="0" indent="-514350">
              <a:spcBef>
                <a:spcPts val="1200"/>
              </a:spcBef>
              <a:buFont typeface="+mj-lt"/>
              <a:buAutoNum type="arabicPeriod"/>
            </a:pPr>
            <a:r>
              <a:rPr lang="en-US">
                <a:latin typeface="Calibri" panose="020F0502020204030204" pitchFamily="34" charset="0"/>
                <a:cs typeface="Calibri" panose="020F0502020204030204" pitchFamily="34" charset="0"/>
              </a:rPr>
              <a:t>Taxonomy Dimensions: Details on how components of the intervention align with the dimensions of taxonomy.</a:t>
            </a:r>
          </a:p>
          <a:p>
            <a:endParaRPr lang="en-US"/>
          </a:p>
        </p:txBody>
      </p:sp>
      <p:sp>
        <p:nvSpPr>
          <p:cNvPr id="2" name="Right Arrow 1" descr="Arrow pointing to the taxonomy dimensions">
            <a:extLst>
              <a:ext uri="{FF2B5EF4-FFF2-40B4-BE49-F238E27FC236}">
                <a16:creationId xmlns:a16="http://schemas.microsoft.com/office/drawing/2014/main" id="{1F8C3FC5-58D8-B21B-DF7E-52A5B980C34B}"/>
              </a:ext>
            </a:extLst>
          </p:cNvPr>
          <p:cNvSpPr/>
          <p:nvPr/>
        </p:nvSpPr>
        <p:spPr>
          <a:xfrm>
            <a:off x="64293" y="2551614"/>
            <a:ext cx="785813" cy="693636"/>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 name="Slide Number Placeholder 4">
            <a:extLst>
              <a:ext uri="{FF2B5EF4-FFF2-40B4-BE49-F238E27FC236}">
                <a16:creationId xmlns:a16="http://schemas.microsoft.com/office/drawing/2014/main" id="{D75136CD-10A3-85BB-9796-67F03C51AECB}"/>
              </a:ext>
            </a:extLst>
          </p:cNvPr>
          <p:cNvSpPr>
            <a:spLocks noGrp="1"/>
          </p:cNvSpPr>
          <p:nvPr>
            <p:ph type="sldNum" sz="quarter" idx="14"/>
          </p:nvPr>
        </p:nvSpPr>
        <p:spPr/>
        <p:txBody>
          <a:bodyPr/>
          <a:lstStyle/>
          <a:p>
            <a:fld id="{99A20822-4A49-4D36-86E3-300BA48D3F00}" type="slidenum">
              <a:rPr lang="en-US" smtClean="0"/>
              <a:pPr/>
              <a:t>23</a:t>
            </a:fld>
            <a:endParaRPr lang="en-US"/>
          </a:p>
        </p:txBody>
      </p:sp>
    </p:spTree>
    <p:extLst>
      <p:ext uri="{BB962C8B-B14F-4D97-AF65-F5344CB8AC3E}">
        <p14:creationId xmlns:p14="http://schemas.microsoft.com/office/powerpoint/2010/main" val="119873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96" y="933657"/>
            <a:ext cx="7275342" cy="2650936"/>
          </a:xfrm>
        </p:spPr>
        <p:txBody>
          <a:bodyPr/>
          <a:lstStyle/>
          <a:p>
            <a:r>
              <a:rPr lang="en-US">
                <a:solidFill>
                  <a:schemeClr val="accent2"/>
                </a:solidFill>
                <a:latin typeface="Calibri" panose="020F0502020204030204" pitchFamily="34" charset="0"/>
                <a:cs typeface="Calibri" panose="020F0502020204030204" pitchFamily="34" charset="0"/>
              </a:rPr>
              <a:t>Strength</a:t>
            </a:r>
          </a:p>
        </p:txBody>
      </p:sp>
      <p:pic>
        <p:nvPicPr>
          <p:cNvPr id="8" name="Picture 2">
            <a:extLst>
              <a:ext uri="{FF2B5EF4-FFF2-40B4-BE49-F238E27FC236}">
                <a16:creationId xmlns:a16="http://schemas.microsoft.com/office/drawing/2014/main" id="{EB197B81-3414-444A-82B4-4435E52B6ED4}"/>
              </a:ext>
              <a:ext uri="{C183D7F6-B498-43B3-948B-1728B52AA6E4}">
                <adec:decorative xmlns:adec="http://schemas.microsoft.com/office/drawing/2017/decorative" val="1"/>
              </a:ext>
            </a:extLst>
          </p:cNvPr>
          <p:cNvPicPr>
            <a:picLocks noChangeAspect="1"/>
          </p:cNvPicPr>
          <p:nvPr/>
        </p:nvPicPr>
        <p:blipFill rotWithShape="1">
          <a:blip r:embed="rId3"/>
          <a:srcRect t="20536" b="22197"/>
          <a:stretch/>
        </p:blipFill>
        <p:spPr>
          <a:xfrm>
            <a:off x="6864170" y="2024663"/>
            <a:ext cx="4009581" cy="2296181"/>
          </a:xfrm>
          <a:prstGeom prst="rect">
            <a:avLst/>
          </a:prstGeom>
        </p:spPr>
      </p:pic>
      <p:sp>
        <p:nvSpPr>
          <p:cNvPr id="4" name="Slide Number Placeholder 3"/>
          <p:cNvSpPr>
            <a:spLocks noGrp="1"/>
          </p:cNvSpPr>
          <p:nvPr>
            <p:ph type="sldNum" sz="quarter" idx="15"/>
          </p:nvPr>
        </p:nvSpPr>
        <p:spPr/>
        <p:txBody>
          <a:bodyPr/>
          <a:lstStyle/>
          <a:p>
            <a:fld id="{99A20822-4A49-4D36-86E3-300BA48D3F00}" type="slidenum">
              <a:rPr lang="en-US" smtClean="0"/>
              <a:pPr/>
              <a:t>24</a:t>
            </a:fld>
            <a:endParaRPr lang="en-US"/>
          </a:p>
        </p:txBody>
      </p:sp>
    </p:spTree>
    <p:extLst>
      <p:ext uri="{BB962C8B-B14F-4D97-AF65-F5344CB8AC3E}">
        <p14:creationId xmlns:p14="http://schemas.microsoft.com/office/powerpoint/2010/main" val="2008215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Strength: Definition</a:t>
            </a:r>
          </a:p>
        </p:txBody>
      </p:sp>
      <p:sp>
        <p:nvSpPr>
          <p:cNvPr id="9" name="Content Placeholder 2"/>
          <p:cNvSpPr>
            <a:spLocks noGrp="1"/>
          </p:cNvSpPr>
          <p:nvPr>
            <p:ph sz="quarter" idx="15"/>
          </p:nvPr>
        </p:nvSpPr>
        <p:spPr/>
        <p:txBody>
          <a:bodyPr>
            <a:noAutofit/>
          </a:bodyPr>
          <a:lstStyle/>
          <a:p>
            <a:pPr>
              <a:lnSpc>
                <a:spcPct val="110000"/>
              </a:lnSpc>
              <a:spcBef>
                <a:spcPts val="400"/>
              </a:spcBef>
            </a:pPr>
            <a:r>
              <a:rPr lang="en-US" sz="2200">
                <a:latin typeface="Calibri" panose="020F0502020204030204" pitchFamily="34" charset="0"/>
                <a:cs typeface="Calibri" panose="020F0502020204030204" pitchFamily="34" charset="0"/>
              </a:rPr>
              <a:t>How well does the intervention work for students with intensive intervention needs (</a:t>
            </a:r>
            <a:r>
              <a:rPr lang="en-US" sz="2200" b="1">
                <a:latin typeface="Calibri" panose="020F0502020204030204" pitchFamily="34" charset="0"/>
                <a:cs typeface="Calibri" panose="020F0502020204030204" pitchFamily="34" charset="0"/>
              </a:rPr>
              <a:t>students below the 20th percentile</a:t>
            </a:r>
            <a:r>
              <a:rPr lang="en-US" sz="2200">
                <a:latin typeface="Calibri" panose="020F0502020204030204" pitchFamily="34" charset="0"/>
                <a:cs typeface="Calibri" panose="020F0502020204030204" pitchFamily="34" charset="0"/>
              </a:rPr>
              <a:t>)?</a:t>
            </a:r>
          </a:p>
          <a:p>
            <a:pPr>
              <a:lnSpc>
                <a:spcPct val="110000"/>
              </a:lnSpc>
              <a:spcBef>
                <a:spcPts val="400"/>
              </a:spcBef>
            </a:pPr>
            <a:r>
              <a:rPr lang="en-US" sz="2200">
                <a:latin typeface="Calibri" panose="020F0502020204030204" pitchFamily="34" charset="0"/>
                <a:cs typeface="Calibri" panose="020F0502020204030204" pitchFamily="34" charset="0"/>
              </a:rPr>
              <a:t>Considerations: </a:t>
            </a:r>
          </a:p>
          <a:p>
            <a:pPr lvl="1">
              <a:lnSpc>
                <a:spcPct val="110000"/>
              </a:lnSpc>
              <a:spcBef>
                <a:spcPts val="400"/>
              </a:spcBef>
            </a:pPr>
            <a:r>
              <a:rPr lang="en-US" sz="2200">
                <a:latin typeface="Calibri" panose="020F0502020204030204" pitchFamily="34" charset="0"/>
                <a:cs typeface="Calibri" panose="020F0502020204030204" pitchFamily="34" charset="0"/>
              </a:rPr>
              <a:t>Has this intervention been </a:t>
            </a:r>
            <a:r>
              <a:rPr lang="en-US" sz="2200" b="1">
                <a:latin typeface="Calibri" panose="020F0502020204030204" pitchFamily="34" charset="0"/>
                <a:cs typeface="Calibri" panose="020F0502020204030204" pitchFamily="34" charset="0"/>
              </a:rPr>
              <a:t>evaluated</a:t>
            </a:r>
            <a:r>
              <a:rPr lang="en-US" sz="2200">
                <a:latin typeface="Calibri" panose="020F0502020204030204" pitchFamily="34" charset="0"/>
                <a:cs typeface="Calibri" panose="020F0502020204030204" pitchFamily="34" charset="0"/>
              </a:rPr>
              <a:t> empirically using scientifically sound, rigorous methodology?</a:t>
            </a:r>
          </a:p>
          <a:p>
            <a:pPr lvl="1">
              <a:lnSpc>
                <a:spcPct val="110000"/>
              </a:lnSpc>
              <a:spcBef>
                <a:spcPts val="400"/>
              </a:spcBef>
            </a:pPr>
            <a:r>
              <a:rPr lang="en-US" sz="2200">
                <a:latin typeface="Calibri" panose="020F0502020204030204" pitchFamily="34" charset="0"/>
                <a:cs typeface="Calibri" panose="020F0502020204030204" pitchFamily="34" charset="0"/>
              </a:rPr>
              <a:t>What were the effects of the study? </a:t>
            </a:r>
          </a:p>
          <a:p>
            <a:pPr lvl="2">
              <a:lnSpc>
                <a:spcPct val="110000"/>
              </a:lnSpc>
              <a:spcBef>
                <a:spcPts val="400"/>
              </a:spcBef>
            </a:pPr>
            <a:r>
              <a:rPr lang="en-US" sz="2200">
                <a:latin typeface="Calibri" panose="020F0502020204030204" pitchFamily="34" charset="0"/>
                <a:cs typeface="Calibri" panose="020F0502020204030204" pitchFamily="34" charset="0"/>
              </a:rPr>
              <a:t>For </a:t>
            </a:r>
            <a:r>
              <a:rPr lang="en-US" sz="2200" i="1">
                <a:latin typeface="Calibri" panose="020F0502020204030204" pitchFamily="34" charset="0"/>
                <a:cs typeface="Calibri" panose="020F0502020204030204" pitchFamily="34" charset="0"/>
              </a:rPr>
              <a:t>group design studies</a:t>
            </a:r>
            <a:r>
              <a:rPr lang="en-US" sz="2200">
                <a:latin typeface="Calibri" panose="020F0502020204030204" pitchFamily="34" charset="0"/>
                <a:cs typeface="Calibri" panose="020F0502020204030204" pitchFamily="34" charset="0"/>
              </a:rPr>
              <a:t>: What is the reported standardized mean </a:t>
            </a:r>
            <a:r>
              <a:rPr lang="en-US" sz="2200" b="1">
                <a:latin typeface="Calibri" panose="020F0502020204030204" pitchFamily="34" charset="0"/>
                <a:cs typeface="Calibri" panose="020F0502020204030204" pitchFamily="34" charset="0"/>
              </a:rPr>
              <a:t>effect size </a:t>
            </a:r>
            <a:r>
              <a:rPr lang="en-US" sz="2200">
                <a:latin typeface="Calibri" panose="020F0502020204030204" pitchFamily="34" charset="0"/>
                <a:cs typeface="Calibri" panose="020F0502020204030204" pitchFamily="34" charset="0"/>
              </a:rPr>
              <a:t>for this intervention, and what does it look like for students with intensive needs (below the 20th percentile)?</a:t>
            </a:r>
          </a:p>
          <a:p>
            <a:pPr lvl="2">
              <a:lnSpc>
                <a:spcPct val="110000"/>
              </a:lnSpc>
              <a:spcBef>
                <a:spcPts val="400"/>
              </a:spcBef>
            </a:pPr>
            <a:r>
              <a:rPr lang="en-US" sz="2200">
                <a:latin typeface="Calibri" panose="020F0502020204030204" pitchFamily="34" charset="0"/>
                <a:cs typeface="Calibri" panose="020F0502020204030204" pitchFamily="34" charset="0"/>
              </a:rPr>
              <a:t>For </a:t>
            </a:r>
            <a:r>
              <a:rPr lang="en-US" sz="2200" i="1">
                <a:latin typeface="Calibri" panose="020F0502020204030204" pitchFamily="34" charset="0"/>
                <a:cs typeface="Calibri" panose="020F0502020204030204" pitchFamily="34" charset="0"/>
              </a:rPr>
              <a:t>single-case design studies</a:t>
            </a:r>
            <a:r>
              <a:rPr lang="en-US" sz="2200">
                <a:latin typeface="Calibri" panose="020F0502020204030204" pitchFamily="34" charset="0"/>
                <a:cs typeface="Calibri" panose="020F0502020204030204" pitchFamily="34" charset="0"/>
              </a:rPr>
              <a:t>: Is it identified as a promising or effective program by a reputable source? </a:t>
            </a:r>
          </a:p>
        </p:txBody>
      </p:sp>
      <p:pic>
        <p:nvPicPr>
          <p:cNvPr id="2" name="Picture 2">
            <a:extLst>
              <a:ext uri="{FF2B5EF4-FFF2-40B4-BE49-F238E27FC236}">
                <a16:creationId xmlns:a16="http://schemas.microsoft.com/office/drawing/2014/main" id="{31B1FAA2-34A1-4052-929A-EC1727C74692}"/>
              </a:ext>
              <a:ext uri="{C183D7F6-B498-43B3-948B-1728B52AA6E4}">
                <adec:decorative xmlns:adec="http://schemas.microsoft.com/office/drawing/2017/decorative" val="1"/>
              </a:ext>
            </a:extLst>
          </p:cNvPr>
          <p:cNvPicPr>
            <a:picLocks noChangeAspect="1"/>
          </p:cNvPicPr>
          <p:nvPr/>
        </p:nvPicPr>
        <p:blipFill rotWithShape="1">
          <a:blip r:embed="rId3"/>
          <a:srcRect t="20536" b="22197"/>
          <a:stretch/>
        </p:blipFill>
        <p:spPr>
          <a:xfrm>
            <a:off x="8730092" y="60157"/>
            <a:ext cx="2025316" cy="1159845"/>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25</a:t>
            </a:fld>
            <a:endParaRPr lang="en-US"/>
          </a:p>
        </p:txBody>
      </p:sp>
    </p:spTree>
    <p:extLst>
      <p:ext uri="{BB962C8B-B14F-4D97-AF65-F5344CB8AC3E}">
        <p14:creationId xmlns:p14="http://schemas.microsoft.com/office/powerpoint/2010/main" val="3221432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Strength From a Brief: Definition</a:t>
            </a:r>
          </a:p>
        </p:txBody>
      </p:sp>
      <p:pic>
        <p:nvPicPr>
          <p:cNvPr id="8" name="Content Placeholder 7" descr="Screen shot of the Taxonomy Dimension: Strength">
            <a:extLst>
              <a:ext uri="{FF2B5EF4-FFF2-40B4-BE49-F238E27FC236}">
                <a16:creationId xmlns:a16="http://schemas.microsoft.com/office/drawing/2014/main" id="{79394400-591D-848F-AF33-61CB11794BF8}"/>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452491" y="1280160"/>
            <a:ext cx="7285493" cy="4885267"/>
          </a:xfrm>
        </p:spPr>
      </p:pic>
      <p:sp>
        <p:nvSpPr>
          <p:cNvPr id="9" name="Right Arrow 8" descr="Arrow pointing to taxonomy dimension: strength">
            <a:extLst>
              <a:ext uri="{FF2B5EF4-FFF2-40B4-BE49-F238E27FC236}">
                <a16:creationId xmlns:a16="http://schemas.microsoft.com/office/drawing/2014/main" id="{C96C78D0-CB67-BCB6-CF4D-F3DBD9982257}"/>
              </a:ext>
            </a:extLst>
          </p:cNvPr>
          <p:cNvSpPr/>
          <p:nvPr/>
        </p:nvSpPr>
        <p:spPr>
          <a:xfrm>
            <a:off x="800100" y="1563789"/>
            <a:ext cx="1514475" cy="693636"/>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Text Placeholder 3">
            <a:extLst>
              <a:ext uri="{FF2B5EF4-FFF2-40B4-BE49-F238E27FC236}">
                <a16:creationId xmlns:a16="http://schemas.microsoft.com/office/drawing/2014/main" id="{5A021D02-63AD-4A80-B4AC-909B00524343}"/>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26</a:t>
            </a:fld>
            <a:endParaRPr lang="en-US"/>
          </a:p>
        </p:txBody>
      </p:sp>
    </p:spTree>
    <p:extLst>
      <p:ext uri="{BB962C8B-B14F-4D97-AF65-F5344CB8AC3E}">
        <p14:creationId xmlns:p14="http://schemas.microsoft.com/office/powerpoint/2010/main" val="2620931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Strength From a Brief: Evidence</a:t>
            </a:r>
          </a:p>
        </p:txBody>
      </p:sp>
      <p:pic>
        <p:nvPicPr>
          <p:cNvPr id="8" name="Content Placeholder 7" descr="Screenshot of taxonomy brief. Exhibit 2 provides the effect sizes for students in need of intensive intervention organized by domain and subdomain. ">
            <a:extLst>
              <a:ext uri="{FF2B5EF4-FFF2-40B4-BE49-F238E27FC236}">
                <a16:creationId xmlns:a16="http://schemas.microsoft.com/office/drawing/2014/main" id="{79394400-591D-848F-AF33-61CB11794BF8}"/>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452491" y="1280160"/>
            <a:ext cx="7285493" cy="4885267"/>
          </a:xfrm>
        </p:spPr>
      </p:pic>
      <p:sp>
        <p:nvSpPr>
          <p:cNvPr id="3" name="Right Arrow 2" descr="Arrow pointing to exhibit 2">
            <a:extLst>
              <a:ext uri="{FF2B5EF4-FFF2-40B4-BE49-F238E27FC236}">
                <a16:creationId xmlns:a16="http://schemas.microsoft.com/office/drawing/2014/main" id="{74F1D27C-0DBE-1E46-6367-5E21A688D4C8}"/>
              </a:ext>
            </a:extLst>
          </p:cNvPr>
          <p:cNvSpPr/>
          <p:nvPr/>
        </p:nvSpPr>
        <p:spPr>
          <a:xfrm>
            <a:off x="800099" y="2541054"/>
            <a:ext cx="1514475" cy="693636"/>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Text Placeholder 3">
            <a:extLst>
              <a:ext uri="{FF2B5EF4-FFF2-40B4-BE49-F238E27FC236}">
                <a16:creationId xmlns:a16="http://schemas.microsoft.com/office/drawing/2014/main" id="{A3B57C95-ACDF-48FB-A80E-4307DE29D3B3}"/>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124299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Strength From a Brief: Outcomes</a:t>
            </a:r>
          </a:p>
        </p:txBody>
      </p:sp>
      <p:pic>
        <p:nvPicPr>
          <p:cNvPr id="8" name="Content Placeholder 7" descr="Screenshot of table that shows the fraction face-off effect sizes for students &lt;20th percentile by domain and subdomain">
            <a:extLst>
              <a:ext uri="{FF2B5EF4-FFF2-40B4-BE49-F238E27FC236}">
                <a16:creationId xmlns:a16="http://schemas.microsoft.com/office/drawing/2014/main" id="{79394400-591D-848F-AF33-61CB11794BF8}"/>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452491" y="1280160"/>
            <a:ext cx="7285493" cy="4885267"/>
          </a:xfrm>
        </p:spPr>
      </p:pic>
      <p:sp>
        <p:nvSpPr>
          <p:cNvPr id="4" name="Right Arrow 3" descr="Arrow pointing to the Fraction Face Off table">
            <a:extLst>
              <a:ext uri="{FF2B5EF4-FFF2-40B4-BE49-F238E27FC236}">
                <a16:creationId xmlns:a16="http://schemas.microsoft.com/office/drawing/2014/main" id="{9DC7C55B-B4C7-136B-439E-830CBD3FD649}"/>
              </a:ext>
            </a:extLst>
          </p:cNvPr>
          <p:cNvSpPr/>
          <p:nvPr/>
        </p:nvSpPr>
        <p:spPr>
          <a:xfrm>
            <a:off x="800098" y="4365092"/>
            <a:ext cx="1514475" cy="693636"/>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Text Placeholder 3">
            <a:extLst>
              <a:ext uri="{FF2B5EF4-FFF2-40B4-BE49-F238E27FC236}">
                <a16:creationId xmlns:a16="http://schemas.microsoft.com/office/drawing/2014/main" id="{4ED042EB-05C4-4CAA-9222-B2BAF7321EDF}"/>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28</a:t>
            </a:fld>
            <a:endParaRPr lang="en-US"/>
          </a:p>
        </p:txBody>
      </p:sp>
    </p:spTree>
    <p:extLst>
      <p:ext uri="{BB962C8B-B14F-4D97-AF65-F5344CB8AC3E}">
        <p14:creationId xmlns:p14="http://schemas.microsoft.com/office/powerpoint/2010/main" val="812950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Strength From a Brief</a:t>
            </a:r>
          </a:p>
        </p:txBody>
      </p:sp>
      <p:pic>
        <p:nvPicPr>
          <p:cNvPr id="8" name="Content Placeholder 7" descr="Screenshot of Fraction Face-Off Taxonomy Brief">
            <a:extLst>
              <a:ext uri="{FF2B5EF4-FFF2-40B4-BE49-F238E27FC236}">
                <a16:creationId xmlns:a16="http://schemas.microsoft.com/office/drawing/2014/main" id="{79394400-591D-848F-AF33-61CB11794BF8}"/>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452491" y="1280160"/>
            <a:ext cx="7285493" cy="4885267"/>
          </a:xfrm>
        </p:spPr>
      </p:pic>
      <p:sp>
        <p:nvSpPr>
          <p:cNvPr id="6" name="Rectangle 5" descr="Box highlights the fraction calculations outcome measure in a table">
            <a:extLst>
              <a:ext uri="{FF2B5EF4-FFF2-40B4-BE49-F238E27FC236}">
                <a16:creationId xmlns:a16="http://schemas.microsoft.com/office/drawing/2014/main" id="{A7467868-682A-E29E-10AA-096050AEEE18}"/>
              </a:ext>
            </a:extLst>
          </p:cNvPr>
          <p:cNvSpPr/>
          <p:nvPr/>
        </p:nvSpPr>
        <p:spPr>
          <a:xfrm>
            <a:off x="2452491" y="4286249"/>
            <a:ext cx="7177284" cy="328613"/>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BB2FF317-3D61-C694-51EE-3696A925C2DF}"/>
              </a:ext>
            </a:extLst>
          </p:cNvPr>
          <p:cNvSpPr txBox="1"/>
          <p:nvPr/>
        </p:nvSpPr>
        <p:spPr>
          <a:xfrm>
            <a:off x="9737984" y="3359526"/>
            <a:ext cx="2300356" cy="2043113"/>
          </a:xfrm>
          <a:prstGeom prst="roundRect">
            <a:avLst/>
          </a:prstGeom>
          <a:ln w="57150">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900" b="1">
                <a:latin typeface="Calibri" panose="020F0502020204030204" pitchFamily="34" charset="0"/>
                <a:cs typeface="Calibri" panose="020F0502020204030204" pitchFamily="34" charset="0"/>
              </a:rPr>
              <a:t>How well does the intervention work for students with intensive intervention needs?</a:t>
            </a:r>
          </a:p>
        </p:txBody>
      </p:sp>
      <p:sp>
        <p:nvSpPr>
          <p:cNvPr id="7" name="Text Placeholder 3">
            <a:extLst>
              <a:ext uri="{FF2B5EF4-FFF2-40B4-BE49-F238E27FC236}">
                <a16:creationId xmlns:a16="http://schemas.microsoft.com/office/drawing/2014/main" id="{B3CF0017-8C6F-4D44-86FD-7DC4C1716C3C}"/>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384564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47BB-367F-B922-052E-3D9FFE0C9159}"/>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Polls</a:t>
            </a:r>
          </a:p>
        </p:txBody>
      </p:sp>
      <p:pic>
        <p:nvPicPr>
          <p:cNvPr id="7" name="Content Placeholder 6" descr="Bar chart with solid fill">
            <a:extLst>
              <a:ext uri="{FF2B5EF4-FFF2-40B4-BE49-F238E27FC236}">
                <a16:creationId xmlns:a16="http://schemas.microsoft.com/office/drawing/2014/main" id="{0589DE9F-06C8-CA3E-13C3-8832848E43AB}"/>
              </a:ext>
            </a:extLst>
          </p:cNvPr>
          <p:cNvPicPr>
            <a:picLocks noGrp="1" noChangeAspect="1"/>
          </p:cNvPicPr>
          <p:nvPr>
            <p:ph sz="quarter" idx="15"/>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89419" y="1111249"/>
            <a:ext cx="5210113" cy="5210113"/>
          </a:xfrm>
        </p:spPr>
      </p:pic>
      <p:sp>
        <p:nvSpPr>
          <p:cNvPr id="5" name="Slide Number Placeholder 4">
            <a:extLst>
              <a:ext uri="{FF2B5EF4-FFF2-40B4-BE49-F238E27FC236}">
                <a16:creationId xmlns:a16="http://schemas.microsoft.com/office/drawing/2014/main" id="{08EEB116-023C-8CCD-EDB8-9F72291D2CC0}"/>
              </a:ext>
            </a:extLst>
          </p:cNvPr>
          <p:cNvSpPr>
            <a:spLocks noGrp="1"/>
          </p:cNvSpPr>
          <p:nvPr>
            <p:ph type="sldNum" sz="quarter" idx="14"/>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222229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58" y="990807"/>
            <a:ext cx="7275342" cy="2650936"/>
          </a:xfrm>
        </p:spPr>
        <p:txBody>
          <a:bodyPr/>
          <a:lstStyle/>
          <a:p>
            <a:r>
              <a:rPr lang="en-US">
                <a:solidFill>
                  <a:schemeClr val="accent2"/>
                </a:solidFill>
                <a:latin typeface="Calibri" panose="020F0502020204030204" pitchFamily="34" charset="0"/>
                <a:cs typeface="Calibri" panose="020F0502020204030204" pitchFamily="34" charset="0"/>
              </a:rPr>
              <a:t>Dosage</a:t>
            </a:r>
          </a:p>
        </p:txBody>
      </p:sp>
      <p:sp>
        <p:nvSpPr>
          <p:cNvPr id="4" name="Slide Number Placeholder 3"/>
          <p:cNvSpPr>
            <a:spLocks noGrp="1"/>
          </p:cNvSpPr>
          <p:nvPr>
            <p:ph type="sldNum" sz="quarter" idx="15"/>
          </p:nvPr>
        </p:nvSpPr>
        <p:spPr/>
        <p:txBody>
          <a:bodyPr/>
          <a:lstStyle/>
          <a:p>
            <a:fld id="{99A20822-4A49-4D36-86E3-300BA48D3F00}" type="slidenum">
              <a:rPr lang="en-US" smtClean="0"/>
              <a:pPr/>
              <a:t>30</a:t>
            </a:fld>
            <a:endParaRPr lang="en-US"/>
          </a:p>
        </p:txBody>
      </p:sp>
      <p:pic>
        <p:nvPicPr>
          <p:cNvPr id="6" name="Picture 5">
            <a:extLst>
              <a:ext uri="{FF2B5EF4-FFF2-40B4-BE49-F238E27FC236}">
                <a16:creationId xmlns:a16="http://schemas.microsoft.com/office/drawing/2014/main" id="{23E86087-C8C8-4DA3-87BF-BF209FF3E6D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002138" y="4434991"/>
            <a:ext cx="2203996" cy="1432202"/>
          </a:xfrm>
          <a:prstGeom prst="rect">
            <a:avLst/>
          </a:prstGeom>
          <a:ln w="38100">
            <a:solidFill>
              <a:schemeClr val="tx1"/>
            </a:solidFill>
          </a:ln>
        </p:spPr>
      </p:pic>
    </p:spTree>
    <p:extLst>
      <p:ext uri="{BB962C8B-B14F-4D97-AF65-F5344CB8AC3E}">
        <p14:creationId xmlns:p14="http://schemas.microsoft.com/office/powerpoint/2010/main" val="2672534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latin typeface="Calibri" panose="020F0502020204030204" pitchFamily="34" charset="0"/>
                <a:cs typeface="Calibri" panose="020F0502020204030204" pitchFamily="34" charset="0"/>
              </a:rPr>
              <a:t>Dosage Definition</a:t>
            </a:r>
          </a:p>
        </p:txBody>
      </p:sp>
      <p:sp>
        <p:nvSpPr>
          <p:cNvPr id="9" name="Content Placeholder 2"/>
          <p:cNvSpPr>
            <a:spLocks noGrp="1"/>
          </p:cNvSpPr>
          <p:nvPr>
            <p:ph sz="quarter" idx="15"/>
          </p:nvPr>
        </p:nvSpPr>
        <p:spPr/>
        <p:txBody>
          <a:bodyPr vert="horz" lIns="0" tIns="0" rIns="0" bIns="0" rtlCol="0" anchor="t">
            <a:normAutofit/>
          </a:bodyPr>
          <a:lstStyle/>
          <a:p>
            <a:r>
              <a:rPr lang="en-US" sz="2700">
                <a:latin typeface="Calibri" panose="020F0502020204030204" pitchFamily="34" charset="0"/>
                <a:cs typeface="Calibri" panose="020F0502020204030204" pitchFamily="34" charset="0"/>
              </a:rPr>
              <a:t>Dosage refers to the number of opportunities that a student has to respond </a:t>
            </a:r>
            <a:r>
              <a:rPr lang="en-US" sz="2700" b="1">
                <a:latin typeface="Calibri" panose="020F0502020204030204" pitchFamily="34" charset="0"/>
                <a:cs typeface="Calibri" panose="020F0502020204030204" pitchFamily="34" charset="0"/>
              </a:rPr>
              <a:t>and</a:t>
            </a:r>
            <a:r>
              <a:rPr lang="en-US" sz="2700">
                <a:latin typeface="Calibri" panose="020F0502020204030204" pitchFamily="34" charset="0"/>
                <a:cs typeface="Calibri" panose="020F0502020204030204" pitchFamily="34" charset="0"/>
              </a:rPr>
              <a:t> receive corrective feedback. </a:t>
            </a:r>
          </a:p>
          <a:p>
            <a:r>
              <a:rPr lang="en-US" sz="2700">
                <a:latin typeface="Calibri" panose="020F0502020204030204" pitchFamily="34" charset="0"/>
                <a:cs typeface="Calibri" panose="020F0502020204030204" pitchFamily="34" charset="0"/>
              </a:rPr>
              <a:t>Each of the following might impact dosage:</a:t>
            </a:r>
          </a:p>
          <a:p>
            <a:pPr lvl="1"/>
            <a:r>
              <a:rPr lang="en-US" sz="2700" b="1">
                <a:latin typeface="Calibri" panose="020F0502020204030204" pitchFamily="34" charset="0"/>
                <a:cs typeface="Calibri" panose="020F0502020204030204" pitchFamily="34" charset="0"/>
              </a:rPr>
              <a:t>Number of sessions </a:t>
            </a:r>
            <a:r>
              <a:rPr lang="en-US" sz="2700">
                <a:latin typeface="Calibri" panose="020F0502020204030204" pitchFamily="34" charset="0"/>
                <a:cs typeface="Calibri" panose="020F0502020204030204" pitchFamily="34" charset="0"/>
              </a:rPr>
              <a:t>(frequency of sessions)</a:t>
            </a:r>
          </a:p>
          <a:p>
            <a:pPr lvl="1"/>
            <a:r>
              <a:rPr lang="en-US" sz="2700" b="1">
                <a:latin typeface="Calibri" panose="020F0502020204030204" pitchFamily="34" charset="0"/>
                <a:cs typeface="Calibri" panose="020F0502020204030204" pitchFamily="34" charset="0"/>
              </a:rPr>
              <a:t>Duration of sessions</a:t>
            </a:r>
          </a:p>
          <a:p>
            <a:pPr lvl="1"/>
            <a:r>
              <a:rPr lang="en-US" sz="2700" b="1">
                <a:latin typeface="Calibri" panose="020F0502020204030204" pitchFamily="34" charset="0"/>
                <a:cs typeface="Calibri" panose="020F0502020204030204" pitchFamily="34" charset="0"/>
              </a:rPr>
              <a:t>Student-teacher ratio</a:t>
            </a:r>
          </a:p>
          <a:p>
            <a:pPr lvl="1"/>
            <a:r>
              <a:rPr lang="en-US" sz="2700" b="1">
                <a:latin typeface="Calibri" panose="020F0502020204030204" pitchFamily="34" charset="0"/>
                <a:cs typeface="Calibri" panose="020F0502020204030204" pitchFamily="34" charset="0"/>
              </a:rPr>
              <a:t>Number of practice problems </a:t>
            </a:r>
            <a:r>
              <a:rPr lang="en-US" sz="2700">
                <a:latin typeface="Calibri" panose="020F0502020204030204" pitchFamily="34" charset="0"/>
                <a:cs typeface="Calibri" panose="020F0502020204030204" pitchFamily="34" charset="0"/>
              </a:rPr>
              <a:t>provided</a:t>
            </a:r>
          </a:p>
        </p:txBody>
      </p:sp>
      <p:sp>
        <p:nvSpPr>
          <p:cNvPr id="4" name="Slide Number Placeholder 3"/>
          <p:cNvSpPr>
            <a:spLocks noGrp="1"/>
          </p:cNvSpPr>
          <p:nvPr>
            <p:ph type="sldNum" sz="quarter" idx="14"/>
          </p:nvPr>
        </p:nvSpPr>
        <p:spPr/>
        <p:txBody>
          <a:bodyPr/>
          <a:lstStyle/>
          <a:p>
            <a:fld id="{99A20822-4A49-4D36-86E3-300BA48D3F00}" type="slidenum">
              <a:rPr lang="en-US" smtClean="0"/>
              <a:pPr/>
              <a:t>31</a:t>
            </a:fld>
            <a:endParaRPr lang="en-US"/>
          </a:p>
        </p:txBody>
      </p:sp>
      <p:pic>
        <p:nvPicPr>
          <p:cNvPr id="6" name="Picture 5">
            <a:extLst>
              <a:ext uri="{FF2B5EF4-FFF2-40B4-BE49-F238E27FC236}">
                <a16:creationId xmlns:a16="http://schemas.microsoft.com/office/drawing/2014/main" id="{565A0047-AAA0-40A3-93FC-EE1BB71723C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002138" y="4434991"/>
            <a:ext cx="2203996" cy="1432202"/>
          </a:xfrm>
          <a:prstGeom prst="rect">
            <a:avLst/>
          </a:prstGeom>
          <a:ln w="38100">
            <a:solidFill>
              <a:schemeClr val="tx1"/>
            </a:solidFill>
          </a:ln>
        </p:spPr>
      </p:pic>
    </p:spTree>
    <p:extLst>
      <p:ext uri="{BB962C8B-B14F-4D97-AF65-F5344CB8AC3E}">
        <p14:creationId xmlns:p14="http://schemas.microsoft.com/office/powerpoint/2010/main" val="3794728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Dosage From a Brief</a:t>
            </a:r>
          </a:p>
        </p:txBody>
      </p:sp>
      <p:pic>
        <p:nvPicPr>
          <p:cNvPr id="4" name="Content Placeholder 3" descr="Screenshot of text reading: Assuming a group size of four students, each student in the group has an estimated 97.14 opportunities to respond and receive corrective feedback">
            <a:extLst>
              <a:ext uri="{FF2B5EF4-FFF2-40B4-BE49-F238E27FC236}">
                <a16:creationId xmlns:a16="http://schemas.microsoft.com/office/drawing/2014/main" id="{CC076755-8D88-80CC-ECA2-28FF3D48C8AD}"/>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579064" y="2316163"/>
            <a:ext cx="9032347" cy="2225674"/>
          </a:xfrm>
          <a:prstGeom prst="rect">
            <a:avLst/>
          </a:prstGeom>
          <a:ln>
            <a:noFill/>
          </a:ln>
          <a:effectLst>
            <a:outerShdw blurRad="292100" dist="139700" dir="2700000" algn="tl" rotWithShape="0">
              <a:srgbClr val="333333">
                <a:alpha val="65000"/>
              </a:srgbClr>
            </a:outerShdw>
          </a:effectLst>
        </p:spPr>
      </p:pic>
      <p:sp>
        <p:nvSpPr>
          <p:cNvPr id="6" name="Rectangle 5" descr="Box highlights : Assuming a group size of four students, each student in the group has an estimated 97.14 opportunities to respond and receive corrective feedback.">
            <a:extLst>
              <a:ext uri="{FF2B5EF4-FFF2-40B4-BE49-F238E27FC236}">
                <a16:creationId xmlns:a16="http://schemas.microsoft.com/office/drawing/2014/main" id="{A7467868-682A-E29E-10AA-096050AEEE18}"/>
              </a:ext>
            </a:extLst>
          </p:cNvPr>
          <p:cNvSpPr/>
          <p:nvPr/>
        </p:nvSpPr>
        <p:spPr>
          <a:xfrm>
            <a:off x="1579063" y="3859230"/>
            <a:ext cx="7879261" cy="62387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BB2FF317-3D61-C694-51EE-3696A925C2DF}"/>
              </a:ext>
            </a:extLst>
          </p:cNvPr>
          <p:cNvSpPr txBox="1"/>
          <p:nvPr/>
        </p:nvSpPr>
        <p:spPr>
          <a:xfrm>
            <a:off x="8587173" y="4483100"/>
            <a:ext cx="3149341" cy="1396127"/>
          </a:xfrm>
          <a:prstGeom prst="roundRect">
            <a:avLst/>
          </a:prstGeom>
          <a:ln w="57150">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900" b="1">
                <a:latin typeface="Calibri" panose="020F0502020204030204" pitchFamily="34" charset="0"/>
                <a:cs typeface="Calibri" panose="020F0502020204030204" pitchFamily="34" charset="0"/>
              </a:rPr>
              <a:t>How many opportunities does a student have to respond and receive corrective feedback?</a:t>
            </a:r>
          </a:p>
        </p:txBody>
      </p:sp>
      <p:sp>
        <p:nvSpPr>
          <p:cNvPr id="7" name="Text Placeholder 3">
            <a:extLst>
              <a:ext uri="{FF2B5EF4-FFF2-40B4-BE49-F238E27FC236}">
                <a16:creationId xmlns:a16="http://schemas.microsoft.com/office/drawing/2014/main" id="{A30D60C4-AEAB-4985-9B45-E7DF2C560510}"/>
              </a:ext>
            </a:extLst>
          </p:cNvPr>
          <p:cNvSpPr>
            <a:spLocks noGrp="1"/>
          </p:cNvSpPr>
          <p:nvPr>
            <p:ph type="body" sz="quarter" idx="13"/>
          </p:nvPr>
        </p:nvSpPr>
        <p:spPr>
          <a:xfrm>
            <a:off x="455486" y="5745238"/>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32</a:t>
            </a:fld>
            <a:endParaRPr lang="en-US"/>
          </a:p>
        </p:txBody>
      </p:sp>
    </p:spTree>
    <p:extLst>
      <p:ext uri="{BB962C8B-B14F-4D97-AF65-F5344CB8AC3E}">
        <p14:creationId xmlns:p14="http://schemas.microsoft.com/office/powerpoint/2010/main" val="3294770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latin typeface="Calibri" panose="020F0502020204030204" pitchFamily="34" charset="0"/>
                <a:cs typeface="Calibri" panose="020F0502020204030204" pitchFamily="34" charset="0"/>
              </a:rPr>
              <a:t>Alignment</a:t>
            </a:r>
          </a:p>
        </p:txBody>
      </p:sp>
      <p:pic>
        <p:nvPicPr>
          <p:cNvPr id="6" name="Picture 5">
            <a:extLst>
              <a:ext uri="{FF2B5EF4-FFF2-40B4-BE49-F238E27FC236}">
                <a16:creationId xmlns:a16="http://schemas.microsoft.com/office/drawing/2014/main" id="{D8E4C54C-118C-194E-8A93-2E466A7DFBC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
        <p:nvSpPr>
          <p:cNvPr id="4" name="Slide Number Placeholder 3"/>
          <p:cNvSpPr>
            <a:spLocks noGrp="1"/>
          </p:cNvSpPr>
          <p:nvPr>
            <p:ph type="sldNum" sz="quarter" idx="15"/>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3567945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Alignment Definition</a:t>
            </a:r>
          </a:p>
        </p:txBody>
      </p:sp>
      <p:sp>
        <p:nvSpPr>
          <p:cNvPr id="9" name="Content Placeholder 2"/>
          <p:cNvSpPr>
            <a:spLocks noGrp="1"/>
          </p:cNvSpPr>
          <p:nvPr>
            <p:ph sz="quarter" idx="14"/>
          </p:nvPr>
        </p:nvSpPr>
        <p:spPr/>
        <p:txBody>
          <a:bodyPr/>
          <a:lstStyle/>
          <a:p>
            <a:pPr marL="0" indent="0">
              <a:buNone/>
            </a:pPr>
            <a:r>
              <a:rPr lang="en-US">
                <a:latin typeface="Calibri" panose="020F0502020204030204" pitchFamily="34" charset="0"/>
                <a:cs typeface="Calibri" panose="020F0502020204030204" pitchFamily="34" charset="0"/>
              </a:rPr>
              <a:t>To what extent does the intervention</a:t>
            </a:r>
          </a:p>
          <a:p>
            <a:pPr lvl="1"/>
            <a:r>
              <a:rPr lang="en-US">
                <a:latin typeface="Calibri" panose="020F0502020204030204" pitchFamily="34" charset="0"/>
                <a:cs typeface="Calibri" panose="020F0502020204030204" pitchFamily="34" charset="0"/>
              </a:rPr>
              <a:t>address the full set of a specific student’s academic deficits,</a:t>
            </a:r>
          </a:p>
          <a:p>
            <a:pPr lvl="1"/>
            <a:r>
              <a:rPr lang="en-US">
                <a:latin typeface="Calibri" panose="020F0502020204030204" pitchFamily="34" charset="0"/>
                <a:cs typeface="Calibri" panose="020F0502020204030204" pitchFamily="34" charset="0"/>
              </a:rPr>
              <a:t>not address skills the student has already mastered, and</a:t>
            </a:r>
          </a:p>
          <a:p>
            <a:pPr lvl="1"/>
            <a:r>
              <a:rPr lang="en-US">
                <a:latin typeface="Calibri" panose="020F0502020204030204" pitchFamily="34" charset="0"/>
                <a:cs typeface="Calibri" panose="020F0502020204030204" pitchFamily="34" charset="0"/>
              </a:rPr>
              <a:t>incorporate a focus on grade-level standards?</a:t>
            </a:r>
          </a:p>
          <a:p>
            <a:endParaRPr lang="en-US" b="1"/>
          </a:p>
        </p:txBody>
      </p:sp>
      <p:pic>
        <p:nvPicPr>
          <p:cNvPr id="7" name="Picture 6">
            <a:extLst>
              <a:ext uri="{FF2B5EF4-FFF2-40B4-BE49-F238E27FC236}">
                <a16:creationId xmlns:a16="http://schemas.microsoft.com/office/drawing/2014/main" id="{1D102FB3-96FE-2848-BA8D-B5527FCF8E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
        <p:nvSpPr>
          <p:cNvPr id="4" name="Slide Number Placeholder 3"/>
          <p:cNvSpPr>
            <a:spLocks noGrp="1"/>
          </p:cNvSpPr>
          <p:nvPr>
            <p:ph type="sldNum" sz="quarter" idx="12"/>
          </p:nvPr>
        </p:nvSpPr>
        <p:spPr>
          <a:xfrm>
            <a:off x="11750830" y="6704112"/>
            <a:ext cx="141064" cy="153888"/>
          </a:xfrm>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3153889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Alignment From a Brief</a:t>
            </a:r>
          </a:p>
        </p:txBody>
      </p:sp>
      <p:pic>
        <p:nvPicPr>
          <p:cNvPr id="12" name="Content Placeholder 11" descr="Skill strands: comparing fractions, ordering fractions, placing fractions on number lines, and finding fraction equivalencies">
            <a:extLst>
              <a:ext uri="{FF2B5EF4-FFF2-40B4-BE49-F238E27FC236}">
                <a16:creationId xmlns:a16="http://schemas.microsoft.com/office/drawing/2014/main" id="{23A0569C-D01A-9195-40A8-9EB74B772AE6}"/>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2564368" y="1371600"/>
            <a:ext cx="7060089" cy="4343400"/>
          </a:xfrm>
          <a:prstGeom prst="rect">
            <a:avLst/>
          </a:prstGeom>
          <a:ln>
            <a:noFill/>
          </a:ln>
          <a:effectLst>
            <a:outerShdw blurRad="292100" dist="139700" dir="2700000" algn="tl" rotWithShape="0">
              <a:srgbClr val="333333">
                <a:alpha val="65000"/>
              </a:srgbClr>
            </a:outerShdw>
          </a:effectLst>
        </p:spPr>
      </p:pic>
      <p:sp>
        <p:nvSpPr>
          <p:cNvPr id="6" name="Rectangle 5" descr="Box highlights fraction magnitude understanding content area in table">
            <a:extLst>
              <a:ext uri="{FF2B5EF4-FFF2-40B4-BE49-F238E27FC236}">
                <a16:creationId xmlns:a16="http://schemas.microsoft.com/office/drawing/2014/main" id="{A7467868-682A-E29E-10AA-096050AEEE18}"/>
              </a:ext>
            </a:extLst>
          </p:cNvPr>
          <p:cNvSpPr/>
          <p:nvPr/>
        </p:nvSpPr>
        <p:spPr>
          <a:xfrm>
            <a:off x="2671763" y="3359526"/>
            <a:ext cx="6772276" cy="91243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BB2FF317-3D61-C694-51EE-3696A925C2DF}"/>
              </a:ext>
            </a:extLst>
          </p:cNvPr>
          <p:cNvSpPr txBox="1"/>
          <p:nvPr/>
        </p:nvSpPr>
        <p:spPr>
          <a:xfrm>
            <a:off x="9731852" y="3151732"/>
            <a:ext cx="2300356" cy="1396127"/>
          </a:xfrm>
          <a:prstGeom prst="roundRect">
            <a:avLst/>
          </a:prstGeom>
          <a:ln w="57150">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900" b="1">
                <a:latin typeface="Calibri" panose="020F0502020204030204" pitchFamily="34" charset="0"/>
                <a:cs typeface="Calibri" panose="020F0502020204030204" pitchFamily="34" charset="0"/>
              </a:rPr>
              <a:t>Does the intervention address only the target skills?</a:t>
            </a:r>
          </a:p>
        </p:txBody>
      </p:sp>
      <p:sp>
        <p:nvSpPr>
          <p:cNvPr id="7" name="Text Placeholder 3">
            <a:extLst>
              <a:ext uri="{FF2B5EF4-FFF2-40B4-BE49-F238E27FC236}">
                <a16:creationId xmlns:a16="http://schemas.microsoft.com/office/drawing/2014/main" id="{5BCE7361-44C5-4545-B060-5C6B61A8B44F}"/>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35</a:t>
            </a:fld>
            <a:endParaRPr lang="en-US"/>
          </a:p>
        </p:txBody>
      </p:sp>
    </p:spTree>
    <p:extLst>
      <p:ext uri="{BB962C8B-B14F-4D97-AF65-F5344CB8AC3E}">
        <p14:creationId xmlns:p14="http://schemas.microsoft.com/office/powerpoint/2010/main" val="1881544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latin typeface="Calibri" panose="020F0502020204030204" pitchFamily="34" charset="0"/>
                <a:cs typeface="Calibri" panose="020F0502020204030204" pitchFamily="34" charset="0"/>
              </a:rPr>
              <a:t>Promoting Transfer</a:t>
            </a:r>
          </a:p>
        </p:txBody>
      </p:sp>
      <p:pic>
        <p:nvPicPr>
          <p:cNvPr id="6" name="Picture 5">
            <a:extLst>
              <a:ext uri="{FF2B5EF4-FFF2-40B4-BE49-F238E27FC236}">
                <a16:creationId xmlns:a16="http://schemas.microsoft.com/office/drawing/2014/main" id="{382EC6E3-9A74-4B8A-BD0F-CBE6C5A472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4770" y="3669206"/>
            <a:ext cx="2731594" cy="2731594"/>
          </a:xfrm>
          <a:prstGeom prst="rect">
            <a:avLst/>
          </a:prstGeom>
        </p:spPr>
      </p:pic>
      <p:sp>
        <p:nvSpPr>
          <p:cNvPr id="4" name="Slide Number Placeholder 3"/>
          <p:cNvSpPr>
            <a:spLocks noGrp="1"/>
          </p:cNvSpPr>
          <p:nvPr>
            <p:ph type="sldNum" sz="quarter" idx="15"/>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191384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latin typeface="Calibri" panose="020F0502020204030204" pitchFamily="34" charset="0"/>
                <a:cs typeface="Calibri" panose="020F0502020204030204" pitchFamily="34" charset="0"/>
              </a:rPr>
              <a:t>Promoting Transfer Definition</a:t>
            </a:r>
          </a:p>
        </p:txBody>
      </p:sp>
      <p:sp>
        <p:nvSpPr>
          <p:cNvPr id="9" name="Content Placeholder 2"/>
          <p:cNvSpPr>
            <a:spLocks noGrp="1"/>
          </p:cNvSpPr>
          <p:nvPr>
            <p:ph sz="quarter" idx="15"/>
          </p:nvPr>
        </p:nvSpPr>
        <p:spPr/>
        <p:txBody>
          <a:bodyPr/>
          <a:lstStyle/>
          <a:p>
            <a:pPr marL="0" indent="0">
              <a:buNone/>
            </a:pPr>
            <a:r>
              <a:rPr lang="en-US">
                <a:latin typeface="Calibri" panose="020F0502020204030204" pitchFamily="34" charset="0"/>
                <a:cs typeface="Calibri" panose="020F0502020204030204" pitchFamily="34" charset="0"/>
              </a:rPr>
              <a:t>To what extent does the intervention</a:t>
            </a:r>
          </a:p>
          <a:p>
            <a:r>
              <a:rPr lang="en-US">
                <a:latin typeface="Calibri" panose="020F0502020204030204" pitchFamily="34" charset="0"/>
                <a:cs typeface="Calibri" panose="020F0502020204030204" pitchFamily="34" charset="0"/>
              </a:rPr>
              <a:t>help students transfer skills they learn to other formats and contexts,</a:t>
            </a:r>
          </a:p>
          <a:p>
            <a:r>
              <a:rPr lang="en-US">
                <a:latin typeface="Calibri" panose="020F0502020204030204" pitchFamily="34" charset="0"/>
                <a:cs typeface="Calibri" panose="020F0502020204030204" pitchFamily="34" charset="0"/>
              </a:rPr>
              <a:t>help students realize the connection between mastered and related skills, and</a:t>
            </a:r>
          </a:p>
          <a:p>
            <a:r>
              <a:rPr lang="en-US">
                <a:latin typeface="Calibri" panose="020F0502020204030204" pitchFamily="34" charset="0"/>
                <a:cs typeface="Calibri" panose="020F0502020204030204" pitchFamily="34" charset="0"/>
              </a:rPr>
              <a:t>demonstrate efficacy on standardized measures or measures of generalization?</a:t>
            </a:r>
          </a:p>
          <a:p>
            <a:endParaRPr lang="en-US" b="1"/>
          </a:p>
        </p:txBody>
      </p:sp>
      <p:sp>
        <p:nvSpPr>
          <p:cNvPr id="11" name="TextBox 10">
            <a:extLst>
              <a:ext uri="{FF2B5EF4-FFF2-40B4-BE49-F238E27FC236}">
                <a16:creationId xmlns:a16="http://schemas.microsoft.com/office/drawing/2014/main" id="{A42BEFA7-30CA-473F-8A8E-982064B2792A}"/>
              </a:ext>
            </a:extLst>
          </p:cNvPr>
          <p:cNvSpPr txBox="1"/>
          <p:nvPr/>
        </p:nvSpPr>
        <p:spPr>
          <a:xfrm>
            <a:off x="3562254" y="5010612"/>
            <a:ext cx="4479086"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rPr>
              <a:t>“generalization”</a:t>
            </a:r>
          </a:p>
        </p:txBody>
      </p:sp>
      <p:pic>
        <p:nvPicPr>
          <p:cNvPr id="8" name="Picture 7">
            <a:extLst>
              <a:ext uri="{FF2B5EF4-FFF2-40B4-BE49-F238E27FC236}">
                <a16:creationId xmlns:a16="http://schemas.microsoft.com/office/drawing/2014/main" id="{E5EF69F2-FF01-44DA-921C-2EF41B991AA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4770" y="3669206"/>
            <a:ext cx="2731594" cy="2731594"/>
          </a:xfrm>
          <a:prstGeom prst="rect">
            <a:avLst/>
          </a:prstGeom>
        </p:spPr>
      </p:pic>
      <p:sp>
        <p:nvSpPr>
          <p:cNvPr id="4" name="Slide Number Placeholder 3"/>
          <p:cNvSpPr>
            <a:spLocks noGrp="1"/>
          </p:cNvSpPr>
          <p:nvPr>
            <p:ph type="sldNum" sz="quarter" idx="14"/>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1946952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Promoting Transfer From a Brief</a:t>
            </a:r>
          </a:p>
        </p:txBody>
      </p:sp>
      <p:pic>
        <p:nvPicPr>
          <p:cNvPr id="8" name="Content Placeholder 7" descr="Screenshot of Fraction Face-Off Taxonomy Brief">
            <a:extLst>
              <a:ext uri="{FF2B5EF4-FFF2-40B4-BE49-F238E27FC236}">
                <a16:creationId xmlns:a16="http://schemas.microsoft.com/office/drawing/2014/main" id="{E62EE972-AE61-66EB-A787-970B3B78F35E}"/>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2470629" y="1371600"/>
            <a:ext cx="7247566" cy="4343400"/>
          </a:xfrm>
          <a:prstGeom prst="rect">
            <a:avLst/>
          </a:prstGeom>
          <a:ln>
            <a:noFill/>
          </a:ln>
          <a:effectLst>
            <a:outerShdw blurRad="292100" dist="139700" dir="2700000" algn="tl" rotWithShape="0">
              <a:srgbClr val="333333">
                <a:alpha val="65000"/>
              </a:srgbClr>
            </a:outerShdw>
          </a:effectLst>
        </p:spPr>
      </p:pic>
      <p:sp>
        <p:nvSpPr>
          <p:cNvPr id="6" name="Rectangle 5" descr="Box highlights the activities as examples">
            <a:extLst>
              <a:ext uri="{FF2B5EF4-FFF2-40B4-BE49-F238E27FC236}">
                <a16:creationId xmlns:a16="http://schemas.microsoft.com/office/drawing/2014/main" id="{A7467868-682A-E29E-10AA-096050AEEE18}"/>
              </a:ext>
            </a:extLst>
          </p:cNvPr>
          <p:cNvSpPr/>
          <p:nvPr/>
        </p:nvSpPr>
        <p:spPr>
          <a:xfrm>
            <a:off x="2456972" y="4306253"/>
            <a:ext cx="7144228" cy="1280160"/>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BB2FF317-3D61-C694-51EE-3696A925C2DF}"/>
              </a:ext>
            </a:extLst>
          </p:cNvPr>
          <p:cNvSpPr txBox="1"/>
          <p:nvPr/>
        </p:nvSpPr>
        <p:spPr>
          <a:xfrm>
            <a:off x="9731852" y="3311843"/>
            <a:ext cx="2300356" cy="1719620"/>
          </a:xfrm>
          <a:prstGeom prst="roundRect">
            <a:avLst/>
          </a:prstGeom>
          <a:ln w="57150">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900" b="1">
                <a:latin typeface="Calibri" panose="020F0502020204030204" pitchFamily="34" charset="0"/>
                <a:cs typeface="Calibri" panose="020F0502020204030204" pitchFamily="34" charset="0"/>
              </a:rPr>
              <a:t>To what extent does the intervention plan for generalization of skills?</a:t>
            </a:r>
          </a:p>
        </p:txBody>
      </p:sp>
      <p:sp>
        <p:nvSpPr>
          <p:cNvPr id="10" name="Right Arrow 9" descr="Arrow pointing to teaching to promote transfer">
            <a:extLst>
              <a:ext uri="{FF2B5EF4-FFF2-40B4-BE49-F238E27FC236}">
                <a16:creationId xmlns:a16="http://schemas.microsoft.com/office/drawing/2014/main" id="{353F0EA6-4113-15ED-ECAE-D751C5362CD0}"/>
              </a:ext>
            </a:extLst>
          </p:cNvPr>
          <p:cNvSpPr/>
          <p:nvPr/>
        </p:nvSpPr>
        <p:spPr>
          <a:xfrm>
            <a:off x="771523" y="2849664"/>
            <a:ext cx="1514475" cy="693636"/>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1" name="Text Placeholder 3">
            <a:extLst>
              <a:ext uri="{FF2B5EF4-FFF2-40B4-BE49-F238E27FC236}">
                <a16:creationId xmlns:a16="http://schemas.microsoft.com/office/drawing/2014/main" id="{6A1E5B9E-F2C0-4AD5-83C6-A04B8E22B89D}"/>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38</a:t>
            </a:fld>
            <a:endParaRPr lang="en-US"/>
          </a:p>
        </p:txBody>
      </p:sp>
    </p:spTree>
    <p:extLst>
      <p:ext uri="{BB962C8B-B14F-4D97-AF65-F5344CB8AC3E}">
        <p14:creationId xmlns:p14="http://schemas.microsoft.com/office/powerpoint/2010/main" val="2592241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380447"/>
          </a:xfrm>
        </p:spPr>
        <p:txBody>
          <a:bodyPr/>
          <a:lstStyle/>
          <a:p>
            <a:br>
              <a:rPr lang="en-US">
                <a:latin typeface="Calibri" panose="020F0502020204030204" pitchFamily="34" charset="0"/>
                <a:cs typeface="Calibri" panose="020F0502020204030204" pitchFamily="34" charset="0"/>
              </a:rPr>
            </a:br>
            <a:r>
              <a:rPr lang="en-US">
                <a:solidFill>
                  <a:schemeClr val="accent2"/>
                </a:solidFill>
                <a:latin typeface="Calibri" panose="020F0502020204030204" pitchFamily="34" charset="0"/>
                <a:cs typeface="Calibri" panose="020F0502020204030204" pitchFamily="34" charset="0"/>
              </a:rPr>
              <a:t>Comprehensiveness</a:t>
            </a:r>
          </a:p>
        </p:txBody>
      </p:sp>
      <p:sp>
        <p:nvSpPr>
          <p:cNvPr id="4" name="Slide Number Placeholder 3"/>
          <p:cNvSpPr>
            <a:spLocks noGrp="1"/>
          </p:cNvSpPr>
          <p:nvPr>
            <p:ph type="sldNum" sz="quarter" idx="15"/>
          </p:nvPr>
        </p:nvSpPr>
        <p:spPr/>
        <p:txBody>
          <a:bodyPr/>
          <a:lstStyle/>
          <a:p>
            <a:fld id="{99A20822-4A49-4D36-86E3-300BA48D3F00}" type="slidenum">
              <a:rPr lang="en-US" smtClean="0"/>
              <a:pPr/>
              <a:t>39</a:t>
            </a:fld>
            <a:endParaRPr lang="en-US"/>
          </a:p>
        </p:txBody>
      </p:sp>
      <p:pic>
        <p:nvPicPr>
          <p:cNvPr id="6" name="Picture 5">
            <a:extLst>
              <a:ext uri="{FF2B5EF4-FFF2-40B4-BE49-F238E27FC236}">
                <a16:creationId xmlns:a16="http://schemas.microsoft.com/office/drawing/2014/main" id="{30CC680B-B98F-D347-A211-04E484C1F00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013" y="3699489"/>
            <a:ext cx="2149272" cy="2820064"/>
          </a:xfrm>
          <a:prstGeom prst="rect">
            <a:avLst/>
          </a:prstGeom>
        </p:spPr>
      </p:pic>
    </p:spTree>
    <p:extLst>
      <p:ext uri="{BB962C8B-B14F-4D97-AF65-F5344CB8AC3E}">
        <p14:creationId xmlns:p14="http://schemas.microsoft.com/office/powerpoint/2010/main" val="335979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8E57-A637-9743-AA25-A9FA9108B700}"/>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Webinar Overview</a:t>
            </a:r>
          </a:p>
        </p:txBody>
      </p:sp>
      <p:graphicFrame>
        <p:nvGraphicFramePr>
          <p:cNvPr id="6" name="Content Placeholder 5" descr="Agenda for today's webinar">
            <a:extLst>
              <a:ext uri="{FF2B5EF4-FFF2-40B4-BE49-F238E27FC236}">
                <a16:creationId xmlns:a16="http://schemas.microsoft.com/office/drawing/2014/main" id="{06C8F21D-4697-4742-A42A-26BFB2264F60}"/>
              </a:ext>
            </a:extLst>
          </p:cNvPr>
          <p:cNvGraphicFramePr>
            <a:graphicFrameLocks noGrp="1"/>
          </p:cNvGraphicFramePr>
          <p:nvPr>
            <p:ph sz="quarter" idx="14"/>
            <p:extLst>
              <p:ext uri="{D42A27DB-BD31-4B8C-83A1-F6EECF244321}">
                <p14:modId xmlns:p14="http://schemas.microsoft.com/office/powerpoint/2010/main" val="424161225"/>
              </p:ext>
            </p:extLst>
          </p:nvPr>
        </p:nvGraphicFramePr>
        <p:xfrm>
          <a:off x="457200" y="1371600"/>
          <a:ext cx="11274552"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403B5969-6272-C84B-BDB9-43DDB4933EF7}"/>
              </a:ext>
            </a:extLst>
          </p:cNvPr>
          <p:cNvSpPr>
            <a:spLocks noGrp="1"/>
          </p:cNvSpPr>
          <p:nvPr>
            <p:ph type="sldNum" sz="quarter" idx="12"/>
          </p:nvPr>
        </p:nvSpPr>
        <p:spPr/>
        <p:txBody>
          <a:bodyPr/>
          <a:lstStyle/>
          <a:p>
            <a:fld id="{99A20822-4A49-4D36-86E3-300BA48D3F00}" type="slidenum">
              <a:rPr lang="en-US" smtClean="0"/>
              <a:t>4</a:t>
            </a:fld>
            <a:endParaRPr lang="en-US"/>
          </a:p>
        </p:txBody>
      </p:sp>
    </p:spTree>
    <p:extLst>
      <p:ext uri="{BB962C8B-B14F-4D97-AF65-F5344CB8AC3E}">
        <p14:creationId xmlns:p14="http://schemas.microsoft.com/office/powerpoint/2010/main" val="339584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FD46D-8A89-5A48-B171-A045D387A48C}"/>
              </a:ext>
            </a:extLst>
          </p:cNvPr>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Comprehensiveness = Explicit Instruction</a:t>
            </a:r>
          </a:p>
        </p:txBody>
      </p:sp>
      <p:sp>
        <p:nvSpPr>
          <p:cNvPr id="7" name="Content Placeholder 6">
            <a:extLst>
              <a:ext uri="{FF2B5EF4-FFF2-40B4-BE49-F238E27FC236}">
                <a16:creationId xmlns:a16="http://schemas.microsoft.com/office/drawing/2014/main" id="{0A2B4C74-57FF-0F47-B2B3-56FBB85BBA5D}"/>
              </a:ext>
            </a:extLst>
          </p:cNvPr>
          <p:cNvSpPr>
            <a:spLocks noGrp="1"/>
          </p:cNvSpPr>
          <p:nvPr>
            <p:ph sz="quarter" idx="15"/>
          </p:nvPr>
        </p:nvSpPr>
        <p:spPr>
          <a:xfrm>
            <a:off x="457200" y="1371600"/>
            <a:ext cx="9466729" cy="4343400"/>
          </a:xfrm>
        </p:spPr>
        <p:txBody>
          <a:bodyPr>
            <a:normAutofit/>
          </a:bodyPr>
          <a:lstStyle/>
          <a:p>
            <a:pPr>
              <a:spcAft>
                <a:spcPts val="600"/>
              </a:spcAft>
            </a:pPr>
            <a:r>
              <a:rPr lang="en-US" dirty="0">
                <a:latin typeface="Calibri" panose="020F0502020204030204" pitchFamily="34" charset="0"/>
                <a:cs typeface="Calibri" panose="020F0502020204030204" pitchFamily="34" charset="0"/>
              </a:rPr>
              <a:t>Explicit instruction is “a way of teaching where the teacher selects an important objective, models the skills being taught, and provides scaffolded practice to help a student achieve mastery” (Kearns, 2018).</a:t>
            </a:r>
          </a:p>
          <a:p>
            <a:pPr>
              <a:spcAft>
                <a:spcPts val="600"/>
              </a:spcAft>
            </a:pPr>
            <a:r>
              <a:rPr lang="en-US" dirty="0">
                <a:latin typeface="Calibri" panose="020F0502020204030204" pitchFamily="34" charset="0"/>
                <a:cs typeface="Calibri" panose="020F0502020204030204" pitchFamily="34" charset="0"/>
              </a:rPr>
              <a:t>Explicit instruction has long been the gold standard when intervening with students with and at risk for learning disabilities (</a:t>
            </a:r>
            <a:r>
              <a:rPr lang="en-US" dirty="0" err="1">
                <a:latin typeface="Calibri" panose="020F0502020204030204" pitchFamily="34" charset="0"/>
                <a:cs typeface="Calibri" panose="020F0502020204030204" pitchFamily="34" charset="0"/>
              </a:rPr>
              <a:t>Ciullo</a:t>
            </a:r>
            <a:r>
              <a:rPr lang="en-US" dirty="0">
                <a:latin typeface="Calibri" panose="020F0502020204030204" pitchFamily="34" charset="0"/>
                <a:cs typeface="Calibri" panose="020F0502020204030204" pitchFamily="34" charset="0"/>
              </a:rPr>
              <a:t> et al., 2016; </a:t>
            </a:r>
            <a:r>
              <a:rPr lang="en-US" dirty="0" err="1">
                <a:latin typeface="Calibri" panose="020F0502020204030204" pitchFamily="34" charset="0"/>
                <a:cs typeface="Calibri" panose="020F0502020204030204" pitchFamily="34" charset="0"/>
              </a:rPr>
              <a:t>Scammacca</a:t>
            </a:r>
            <a:r>
              <a:rPr lang="en-US" dirty="0">
                <a:latin typeface="Calibri" panose="020F0502020204030204" pitchFamily="34" charset="0"/>
                <a:cs typeface="Calibri" panose="020F0502020204030204" pitchFamily="34" charset="0"/>
              </a:rPr>
              <a:t> et al., 2015).</a:t>
            </a:r>
          </a:p>
        </p:txBody>
      </p:sp>
      <p:pic>
        <p:nvPicPr>
          <p:cNvPr id="9" name="Picture 8">
            <a:extLst>
              <a:ext uri="{FF2B5EF4-FFF2-40B4-BE49-F238E27FC236}">
                <a16:creationId xmlns:a16="http://schemas.microsoft.com/office/drawing/2014/main" id="{49C203DD-C287-496B-A9CC-45F2D60AAD9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229" y="1222872"/>
            <a:ext cx="2149272" cy="2820064"/>
          </a:xfrm>
          <a:prstGeom prst="rect">
            <a:avLst/>
          </a:prstGeom>
        </p:spPr>
      </p:pic>
      <p:sp>
        <p:nvSpPr>
          <p:cNvPr id="2" name="Slide Number Placeholder 1">
            <a:extLst>
              <a:ext uri="{FF2B5EF4-FFF2-40B4-BE49-F238E27FC236}">
                <a16:creationId xmlns:a16="http://schemas.microsoft.com/office/drawing/2014/main" id="{8B3D5EB3-87FF-4133-AD4F-1F8E246060A7}"/>
              </a:ext>
            </a:extLst>
          </p:cNvPr>
          <p:cNvSpPr>
            <a:spLocks noGrp="1"/>
          </p:cNvSpPr>
          <p:nvPr>
            <p:ph type="sldNum" sz="quarter" idx="14"/>
          </p:nvPr>
        </p:nvSpPr>
        <p:spPr/>
        <p:txBody>
          <a:bodyPr/>
          <a:lstStyle/>
          <a:p>
            <a:fld id="{99A20822-4A49-4D36-86E3-300BA48D3F00}" type="slidenum">
              <a:rPr lang="en-US" smtClean="0"/>
              <a:pPr/>
              <a:t>40</a:t>
            </a:fld>
            <a:endParaRPr lang="en-US"/>
          </a:p>
        </p:txBody>
      </p:sp>
    </p:spTree>
    <p:extLst>
      <p:ext uri="{BB962C8B-B14F-4D97-AF65-F5344CB8AC3E}">
        <p14:creationId xmlns:p14="http://schemas.microsoft.com/office/powerpoint/2010/main" val="1392055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E710B-C443-C549-A156-D32AA7F4EAF4}"/>
              </a:ext>
            </a:extLst>
          </p:cNvPr>
          <p:cNvSpPr txBox="1">
            <a:spLocks noGrp="1"/>
          </p:cNvSpPr>
          <p:nvPr>
            <p:ph type="title" idx="4294967295"/>
          </p:nvPr>
        </p:nvSpPr>
        <p:spPr>
          <a:xfrm>
            <a:off x="1540625" y="911921"/>
            <a:ext cx="9498677" cy="4453655"/>
          </a:xfrm>
          <a:prstGeom prst="rect">
            <a:avLst/>
          </a:prstGeom>
          <a:solidFill>
            <a:schemeClr val="accent2"/>
          </a:solidFill>
          <a:ln>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1"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Principles of Explicit Instruction</a:t>
            </a:r>
          </a:p>
          <a:p>
            <a:pPr marL="457200" marR="0" lvl="0" indent="-457200" algn="l" defTabSz="914400" rtl="0" eaLnBrk="1" fontAlgn="auto" latinLnBrk="0" hangingPunct="1">
              <a:lnSpc>
                <a:spcPct val="125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Provides directions in clear, direct language.</a:t>
            </a:r>
          </a:p>
          <a:p>
            <a:pPr marL="457200" marR="0" lvl="0" indent="-457200" algn="l" defTabSz="914400" rtl="0" eaLnBrk="1" fontAlgn="auto" latinLnBrk="0" hangingPunct="1">
              <a:lnSpc>
                <a:spcPct val="125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Models efficient solution strategies.</a:t>
            </a:r>
          </a:p>
          <a:p>
            <a:pPr marL="457200" marR="0" lvl="0" indent="-457200" algn="l" defTabSz="914400" rtl="0" eaLnBrk="1" fontAlgn="auto" latinLnBrk="0" hangingPunct="1">
              <a:lnSpc>
                <a:spcPct val="125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Ensures that students have adequate background knowledge and skills.</a:t>
            </a:r>
          </a:p>
          <a:p>
            <a:pPr marL="457200" marR="0" lvl="0" indent="-457200" algn="l" defTabSz="914400" rtl="0" eaLnBrk="1" fontAlgn="auto" latinLnBrk="0" hangingPunct="1">
              <a:lnSpc>
                <a:spcPct val="125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Gradually fades support for correct execution of strategies.</a:t>
            </a:r>
          </a:p>
          <a:p>
            <a:pPr marL="457200" marR="0" lvl="0" indent="-457200" algn="l" defTabSz="914400" rtl="0" eaLnBrk="1" fontAlgn="auto" latinLnBrk="0" hangingPunct="1">
              <a:lnSpc>
                <a:spcPct val="125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Provides adequate practice opportunities.</a:t>
            </a:r>
          </a:p>
          <a:p>
            <a:pPr marL="457200" marR="0" lvl="0" indent="-457200" algn="l" defTabSz="914400" rtl="0" eaLnBrk="1" fontAlgn="auto" latinLnBrk="0" hangingPunct="1">
              <a:lnSpc>
                <a:spcPct val="125000"/>
              </a:lnSpc>
              <a:spcBef>
                <a:spcPts val="0"/>
              </a:spcBef>
              <a:spcAft>
                <a:spcPts val="0"/>
              </a:spcAft>
              <a:buClrTx/>
              <a:buSzTx/>
              <a:buFont typeface="+mj-lt"/>
              <a:buAutoNum type="arabicPeriod"/>
              <a:tabLst/>
              <a:defRPr/>
            </a:pPr>
            <a:r>
              <a:rPr kumimoji="0" lang="en-US" sz="2800" b="0" i="0" u="none" strike="noStrike" kern="1200" cap="none" spc="0" normalizeH="0" baseline="0" noProof="0">
                <a:ln>
                  <a:noFill/>
                </a:ln>
                <a:solidFill>
                  <a:schemeClr val="bg1"/>
                </a:solidFill>
                <a:effectLst/>
                <a:uLnTx/>
                <a:uFillTx/>
                <a:latin typeface="Calibri" panose="020F0502020204030204" pitchFamily="34" charset="0"/>
                <a:ea typeface="+mn-ea"/>
                <a:cs typeface="Calibri" panose="020F0502020204030204" pitchFamily="34" charset="0"/>
              </a:rPr>
              <a:t>Incorporates systematic cumulative review. </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41</a:t>
            </a:fld>
            <a:endParaRPr lang="en-US"/>
          </a:p>
        </p:txBody>
      </p:sp>
    </p:spTree>
    <p:extLst>
      <p:ext uri="{BB962C8B-B14F-4D97-AF65-F5344CB8AC3E}">
        <p14:creationId xmlns:p14="http://schemas.microsoft.com/office/powerpoint/2010/main" val="171352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Comprehensiveness From a Brief</a:t>
            </a:r>
          </a:p>
        </p:txBody>
      </p:sp>
      <p:pic>
        <p:nvPicPr>
          <p:cNvPr id="4" name="Picture 3" descr="Activity 2: Throughout the program, students practice using direct and simple language to explain solution strategies as they solve problems">
            <a:extLst>
              <a:ext uri="{FF2B5EF4-FFF2-40B4-BE49-F238E27FC236}">
                <a16:creationId xmlns:a16="http://schemas.microsoft.com/office/drawing/2014/main" id="{CC206DBE-8787-6C8B-6814-0C402DFD4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568" y="2257266"/>
            <a:ext cx="8969339" cy="2109153"/>
          </a:xfrm>
          <a:prstGeom prst="rect">
            <a:avLst/>
          </a:prstGeom>
          <a:ln>
            <a:noFill/>
          </a:ln>
          <a:effectLst>
            <a:outerShdw blurRad="292100" dist="139700" dir="2700000" algn="tl" rotWithShape="0">
              <a:srgbClr val="333333">
                <a:alpha val="65000"/>
              </a:srgbClr>
            </a:outerShdw>
          </a:effectLst>
        </p:spPr>
      </p:pic>
      <p:sp>
        <p:nvSpPr>
          <p:cNvPr id="6" name="Rectangle 5" descr="Box highlights Activity 2">
            <a:extLst>
              <a:ext uri="{FF2B5EF4-FFF2-40B4-BE49-F238E27FC236}">
                <a16:creationId xmlns:a16="http://schemas.microsoft.com/office/drawing/2014/main" id="{A7467868-682A-E29E-10AA-096050AEEE18}"/>
              </a:ext>
            </a:extLst>
          </p:cNvPr>
          <p:cNvSpPr/>
          <p:nvPr/>
        </p:nvSpPr>
        <p:spPr>
          <a:xfrm>
            <a:off x="1610568" y="3642262"/>
            <a:ext cx="8662145" cy="558262"/>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BB2FF317-3D61-C694-51EE-3696A925C2DF}"/>
              </a:ext>
            </a:extLst>
          </p:cNvPr>
          <p:cNvSpPr txBox="1"/>
          <p:nvPr/>
        </p:nvSpPr>
        <p:spPr>
          <a:xfrm>
            <a:off x="9289505" y="4474601"/>
            <a:ext cx="2902495" cy="1396127"/>
          </a:xfrm>
          <a:prstGeom prst="roundRect">
            <a:avLst/>
          </a:prstGeom>
          <a:ln w="57150">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900" b="1">
                <a:latin typeface="Calibri" panose="020F0502020204030204" pitchFamily="34" charset="0"/>
                <a:cs typeface="Calibri" panose="020F0502020204030204" pitchFamily="34" charset="0"/>
              </a:rPr>
              <a:t>In what ways does the intervention include principles of explicit instruction?</a:t>
            </a:r>
          </a:p>
        </p:txBody>
      </p:sp>
      <p:sp>
        <p:nvSpPr>
          <p:cNvPr id="11" name="Right Arrow 10" descr="Arrow pointing to Provide explanations in direct, simple language">
            <a:extLst>
              <a:ext uri="{FF2B5EF4-FFF2-40B4-BE49-F238E27FC236}">
                <a16:creationId xmlns:a16="http://schemas.microsoft.com/office/drawing/2014/main" id="{99174BE9-8C20-28A7-DE3D-40FFD9445B4E}"/>
              </a:ext>
            </a:extLst>
          </p:cNvPr>
          <p:cNvSpPr/>
          <p:nvPr/>
        </p:nvSpPr>
        <p:spPr>
          <a:xfrm>
            <a:off x="96093" y="2114393"/>
            <a:ext cx="1514475" cy="693636"/>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8" name="Text Placeholder 3">
            <a:extLst>
              <a:ext uri="{FF2B5EF4-FFF2-40B4-BE49-F238E27FC236}">
                <a16:creationId xmlns:a16="http://schemas.microsoft.com/office/drawing/2014/main" id="{EB468A78-D062-49F2-9ABC-C87DA44A6025}"/>
              </a:ext>
            </a:extLst>
          </p:cNvPr>
          <p:cNvSpPr>
            <a:spLocks noGrp="1"/>
          </p:cNvSpPr>
          <p:nvPr>
            <p:ph type="body" sz="quarter" idx="13"/>
          </p:nvPr>
        </p:nvSpPr>
        <p:spPr>
          <a:xfrm>
            <a:off x="457200" y="5756874"/>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42</a:t>
            </a:fld>
            <a:endParaRPr lang="en-US"/>
          </a:p>
        </p:txBody>
      </p:sp>
    </p:spTree>
    <p:extLst>
      <p:ext uri="{BB962C8B-B14F-4D97-AF65-F5344CB8AC3E}">
        <p14:creationId xmlns:p14="http://schemas.microsoft.com/office/powerpoint/2010/main" val="210473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380447"/>
          </a:xfrm>
        </p:spPr>
        <p:txBody>
          <a:bodyPr/>
          <a:lstStyle/>
          <a:p>
            <a:r>
              <a:rPr lang="en-US">
                <a:solidFill>
                  <a:schemeClr val="accent2"/>
                </a:solidFill>
                <a:latin typeface="Calibri" panose="020F0502020204030204" pitchFamily="34" charset="0"/>
                <a:cs typeface="Calibri" panose="020F0502020204030204" pitchFamily="34" charset="0"/>
              </a:rPr>
              <a:t>Behavioral Support</a:t>
            </a:r>
          </a:p>
        </p:txBody>
      </p:sp>
      <p:pic>
        <p:nvPicPr>
          <p:cNvPr id="8" name="Picture 7">
            <a:extLst>
              <a:ext uri="{FF2B5EF4-FFF2-40B4-BE49-F238E27FC236}">
                <a16:creationId xmlns:a16="http://schemas.microsoft.com/office/drawing/2014/main" id="{3E81A5DF-589E-914E-8B66-AF365936A50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7336517" y="3816023"/>
            <a:ext cx="3875768" cy="2552700"/>
          </a:xfrm>
          <a:prstGeom prst="rect">
            <a:avLst/>
          </a:prstGeom>
          <a:ln>
            <a:noFill/>
          </a:ln>
          <a:effectLst>
            <a:softEdge rad="112500"/>
          </a:effectLst>
        </p:spPr>
      </p:pic>
      <p:sp>
        <p:nvSpPr>
          <p:cNvPr id="4" name="Slide Number Placeholder 3"/>
          <p:cNvSpPr>
            <a:spLocks noGrp="1"/>
          </p:cNvSpPr>
          <p:nvPr>
            <p:ph type="sldNum" sz="quarter" idx="15"/>
          </p:nvPr>
        </p:nvSpPr>
        <p:spPr/>
        <p:txBody>
          <a:bodyPr/>
          <a:lstStyle/>
          <a:p>
            <a:fld id="{99A20822-4A49-4D36-86E3-300BA48D3F00}" type="slidenum">
              <a:rPr lang="en-US" smtClean="0"/>
              <a:pPr/>
              <a:t>43</a:t>
            </a:fld>
            <a:endParaRPr lang="en-US"/>
          </a:p>
        </p:txBody>
      </p:sp>
    </p:spTree>
    <p:extLst>
      <p:ext uri="{BB962C8B-B14F-4D97-AF65-F5344CB8AC3E}">
        <p14:creationId xmlns:p14="http://schemas.microsoft.com/office/powerpoint/2010/main" val="2598693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0"/>
            <a:ext cx="11276076" cy="1280160"/>
          </a:xfrm>
        </p:spPr>
        <p:txBody>
          <a:bodyPr>
            <a:normAutofit/>
          </a:bodyPr>
          <a:lstStyle/>
          <a:p>
            <a:pPr algn="l"/>
            <a:r>
              <a:rPr lang="en-US">
                <a:latin typeface="Calibri" panose="020F0502020204030204" pitchFamily="34" charset="0"/>
                <a:cs typeface="Calibri" panose="020F0502020204030204" pitchFamily="34" charset="0"/>
              </a:rPr>
              <a:t>Behavioral Support in Academic Interventions</a:t>
            </a:r>
          </a:p>
        </p:txBody>
      </p:sp>
      <p:sp>
        <p:nvSpPr>
          <p:cNvPr id="9" name="Content Placeholder 2"/>
          <p:cNvSpPr>
            <a:spLocks noGrp="1"/>
          </p:cNvSpPr>
          <p:nvPr>
            <p:ph sz="quarter" idx="14"/>
          </p:nvPr>
        </p:nvSpPr>
        <p:spPr/>
        <p:txBody>
          <a:bodyPr/>
          <a:lstStyle/>
          <a:p>
            <a:pPr marL="0" indent="0">
              <a:buNone/>
            </a:pPr>
            <a:r>
              <a:rPr lang="en-US" b="1">
                <a:latin typeface="Calibri" panose="020F0502020204030204" pitchFamily="34" charset="0"/>
                <a:cs typeface="Calibri" panose="020F0502020204030204" pitchFamily="34" charset="0"/>
              </a:rPr>
              <a:t>Behavioral support</a:t>
            </a:r>
            <a:r>
              <a:rPr lang="en-US">
                <a:latin typeface="Calibri" panose="020F0502020204030204" pitchFamily="34" charset="0"/>
                <a:cs typeface="Calibri" panose="020F0502020204030204" pitchFamily="34" charset="0"/>
              </a:rPr>
              <a:t> refers to the extent to which interventions incorporate </a:t>
            </a:r>
          </a:p>
          <a:p>
            <a:pPr lvl="1"/>
            <a:r>
              <a:rPr lang="en-US">
                <a:latin typeface="Calibri" panose="020F0502020204030204" pitchFamily="34" charset="0"/>
                <a:cs typeface="Calibri" panose="020F0502020204030204" pitchFamily="34" charset="0"/>
              </a:rPr>
              <a:t>methods to </a:t>
            </a:r>
            <a:r>
              <a:rPr lang="en-US" b="1">
                <a:latin typeface="Calibri" panose="020F0502020204030204" pitchFamily="34" charset="0"/>
                <a:cs typeface="Calibri" panose="020F0502020204030204" pitchFamily="34" charset="0"/>
              </a:rPr>
              <a:t>promote self-regulation and executive function</a:t>
            </a:r>
            <a:r>
              <a:rPr lang="en-US">
                <a:latin typeface="Calibri" panose="020F0502020204030204" pitchFamily="34" charset="0"/>
                <a:cs typeface="Calibri" panose="020F0502020204030204" pitchFamily="34" charset="0"/>
              </a:rPr>
              <a:t> and</a:t>
            </a:r>
          </a:p>
          <a:p>
            <a:pPr lvl="1"/>
            <a:r>
              <a:rPr lang="en-US">
                <a:latin typeface="Calibri" panose="020F0502020204030204" pitchFamily="34" charset="0"/>
                <a:cs typeface="Calibri" panose="020F0502020204030204" pitchFamily="34" charset="0"/>
              </a:rPr>
              <a:t>behavioral principles to </a:t>
            </a:r>
            <a:r>
              <a:rPr lang="en-US" b="1">
                <a:latin typeface="Calibri" panose="020F0502020204030204" pitchFamily="34" charset="0"/>
                <a:cs typeface="Calibri" panose="020F0502020204030204" pitchFamily="34" charset="0"/>
              </a:rPr>
              <a:t>minimize nonproductive behavior</a:t>
            </a:r>
            <a:r>
              <a:rPr lang="en-US">
                <a:latin typeface="Calibri" panose="020F0502020204030204" pitchFamily="34" charset="0"/>
                <a:cs typeface="Calibri" panose="020F0502020204030204" pitchFamily="34" charset="0"/>
              </a:rPr>
              <a:t>. </a:t>
            </a:r>
          </a:p>
          <a:p>
            <a:pPr marL="230187" lvl="1" indent="0">
              <a:buNone/>
            </a:pPr>
            <a:endParaRPr lang="en-US" sz="2000"/>
          </a:p>
        </p:txBody>
      </p:sp>
      <p:pic>
        <p:nvPicPr>
          <p:cNvPr id="8" name="Picture 7">
            <a:extLst>
              <a:ext uri="{FF2B5EF4-FFF2-40B4-BE49-F238E27FC236}">
                <a16:creationId xmlns:a16="http://schemas.microsoft.com/office/drawing/2014/main" id="{485D1ADE-4AD5-4860-BE06-5BBF71EE012C}"/>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7336517" y="3816023"/>
            <a:ext cx="3875768" cy="2552700"/>
          </a:xfrm>
          <a:prstGeom prst="rect">
            <a:avLst/>
          </a:prstGeom>
          <a:ln>
            <a:noFill/>
          </a:ln>
          <a:effectLst>
            <a:softEdge rad="112500"/>
          </a:effectLst>
        </p:spPr>
      </p:pic>
      <p:sp>
        <p:nvSpPr>
          <p:cNvPr id="2" name="Slide Number Placeholder 1">
            <a:extLst>
              <a:ext uri="{FF2B5EF4-FFF2-40B4-BE49-F238E27FC236}">
                <a16:creationId xmlns:a16="http://schemas.microsoft.com/office/drawing/2014/main" id="{35E8AB25-6042-45A3-B71F-A374C0CABF47}"/>
              </a:ext>
            </a:extLst>
          </p:cNvPr>
          <p:cNvSpPr>
            <a:spLocks noGrp="1"/>
          </p:cNvSpPr>
          <p:nvPr>
            <p:ph type="sldNum" sz="quarter" idx="12"/>
          </p:nvPr>
        </p:nvSpPr>
        <p:spPr/>
        <p:txBody>
          <a:bodyPr/>
          <a:lstStyle/>
          <a:p>
            <a:fld id="{99A20822-4A49-4D36-86E3-300BA48D3F00}" type="slidenum">
              <a:rPr lang="en-US" smtClean="0"/>
              <a:t>44</a:t>
            </a:fld>
            <a:endParaRPr lang="en-US"/>
          </a:p>
        </p:txBody>
      </p:sp>
    </p:spTree>
    <p:extLst>
      <p:ext uri="{BB962C8B-B14F-4D97-AF65-F5344CB8AC3E}">
        <p14:creationId xmlns:p14="http://schemas.microsoft.com/office/powerpoint/2010/main" val="1533457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E8F7-9205-7142-94EE-5516D42ABC8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Example of Behavioral Support From a Brief</a:t>
            </a:r>
          </a:p>
        </p:txBody>
      </p:sp>
      <p:pic>
        <p:nvPicPr>
          <p:cNvPr id="7" name="Picture 6" descr="Screenshot of Fraction Face-Off Taxonomy Brief">
            <a:extLst>
              <a:ext uri="{FF2B5EF4-FFF2-40B4-BE49-F238E27FC236}">
                <a16:creationId xmlns:a16="http://schemas.microsoft.com/office/drawing/2014/main" id="{51C8A0CB-7C89-D9D6-BC3D-9C5C4A1AB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038" y="1502999"/>
            <a:ext cx="7772400" cy="4299625"/>
          </a:xfrm>
          <a:prstGeom prst="rect">
            <a:avLst/>
          </a:prstGeom>
          <a:ln>
            <a:noFill/>
          </a:ln>
          <a:effectLst>
            <a:outerShdw blurRad="292100" dist="139700" dir="2700000" algn="tl" rotWithShape="0">
              <a:srgbClr val="333333">
                <a:alpha val="65000"/>
              </a:srgbClr>
            </a:outerShdw>
          </a:effectLst>
        </p:spPr>
      </p:pic>
      <p:sp>
        <p:nvSpPr>
          <p:cNvPr id="6" name="Rectangle 5" descr="Box highlighting activity 1">
            <a:extLst>
              <a:ext uri="{FF2B5EF4-FFF2-40B4-BE49-F238E27FC236}">
                <a16:creationId xmlns:a16="http://schemas.microsoft.com/office/drawing/2014/main" id="{A7467868-682A-E29E-10AA-096050AEEE18}"/>
              </a:ext>
            </a:extLst>
          </p:cNvPr>
          <p:cNvSpPr/>
          <p:nvPr/>
        </p:nvSpPr>
        <p:spPr>
          <a:xfrm>
            <a:off x="2209039" y="2571750"/>
            <a:ext cx="7772400" cy="258603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9" name="TextBox 8">
            <a:extLst>
              <a:ext uri="{FF2B5EF4-FFF2-40B4-BE49-F238E27FC236}">
                <a16:creationId xmlns:a16="http://schemas.microsoft.com/office/drawing/2014/main" id="{BB2FF317-3D61-C694-51EE-3696A925C2DF}"/>
              </a:ext>
            </a:extLst>
          </p:cNvPr>
          <p:cNvSpPr txBox="1"/>
          <p:nvPr/>
        </p:nvSpPr>
        <p:spPr>
          <a:xfrm>
            <a:off x="10286999" y="2902774"/>
            <a:ext cx="1789937" cy="1719620"/>
          </a:xfrm>
          <a:prstGeom prst="roundRect">
            <a:avLst/>
          </a:prstGeom>
          <a:ln w="57150">
            <a:solidFill>
              <a:schemeClr val="accent2"/>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1900" b="1">
                <a:latin typeface="Calibri" panose="020F0502020204030204" pitchFamily="34" charset="0"/>
                <a:cs typeface="Calibri" panose="020F0502020204030204" pitchFamily="34" charset="0"/>
              </a:rPr>
              <a:t>How does the intervention include behavioral support?</a:t>
            </a:r>
          </a:p>
        </p:txBody>
      </p:sp>
      <p:sp>
        <p:nvSpPr>
          <p:cNvPr id="8" name="Text Placeholder 3">
            <a:extLst>
              <a:ext uri="{FF2B5EF4-FFF2-40B4-BE49-F238E27FC236}">
                <a16:creationId xmlns:a16="http://schemas.microsoft.com/office/drawing/2014/main" id="{6CEC69A2-4B41-409F-B12D-E2182E6D7674}"/>
              </a:ext>
            </a:extLst>
          </p:cNvPr>
          <p:cNvSpPr>
            <a:spLocks noGrp="1"/>
          </p:cNvSpPr>
          <p:nvPr>
            <p:ph type="body" sz="quarter" idx="13"/>
          </p:nvPr>
        </p:nvSpPr>
        <p:spPr>
          <a:xfrm>
            <a:off x="8470428" y="5937720"/>
            <a:ext cx="2810943" cy="227707"/>
          </a:xfrm>
        </p:spPr>
        <p:txBody>
          <a:bodyPr/>
          <a:lstStyle/>
          <a:p>
            <a:r>
              <a:rPr lang="en-US">
                <a:hlinkClick r:id="rId4"/>
              </a:rPr>
              <a:t>Intervention Taxonomy Brief: Fraction Face-Off!</a:t>
            </a:r>
            <a:endParaRPr lang="en-US"/>
          </a:p>
        </p:txBody>
      </p:sp>
      <p:sp>
        <p:nvSpPr>
          <p:cNvPr id="5" name="Slide Number Placeholder 4">
            <a:extLst>
              <a:ext uri="{FF2B5EF4-FFF2-40B4-BE49-F238E27FC236}">
                <a16:creationId xmlns:a16="http://schemas.microsoft.com/office/drawing/2014/main" id="{2CC0F21C-123B-E243-868B-209C62759E44}"/>
              </a:ext>
            </a:extLst>
          </p:cNvPr>
          <p:cNvSpPr>
            <a:spLocks noGrp="1"/>
          </p:cNvSpPr>
          <p:nvPr>
            <p:ph type="sldNum" sz="quarter" idx="12"/>
          </p:nvPr>
        </p:nvSpPr>
        <p:spPr/>
        <p:txBody>
          <a:bodyPr/>
          <a:lstStyle/>
          <a:p>
            <a:fld id="{99A20822-4A49-4D36-86E3-300BA48D3F00}" type="slidenum">
              <a:rPr lang="en-US" smtClean="0"/>
              <a:t>45</a:t>
            </a:fld>
            <a:endParaRPr lang="en-US"/>
          </a:p>
        </p:txBody>
      </p:sp>
    </p:spTree>
    <p:extLst>
      <p:ext uri="{BB962C8B-B14F-4D97-AF65-F5344CB8AC3E}">
        <p14:creationId xmlns:p14="http://schemas.microsoft.com/office/powerpoint/2010/main" val="2906390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481947-6577-4914-A849-7769A247D641}"/>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Taxonomy Briefs in Action</a:t>
            </a:r>
          </a:p>
        </p:txBody>
      </p:sp>
      <p:sp>
        <p:nvSpPr>
          <p:cNvPr id="5" name="Slide Number Placeholder 4">
            <a:extLst>
              <a:ext uri="{FF2B5EF4-FFF2-40B4-BE49-F238E27FC236}">
                <a16:creationId xmlns:a16="http://schemas.microsoft.com/office/drawing/2014/main" id="{38E50A73-2BF3-6DA7-9872-81AE543CD546}"/>
              </a:ext>
            </a:extLst>
          </p:cNvPr>
          <p:cNvSpPr>
            <a:spLocks noGrp="1"/>
          </p:cNvSpPr>
          <p:nvPr>
            <p:ph type="sldNum" sz="quarter" idx="15"/>
          </p:nvPr>
        </p:nvSpPr>
        <p:spPr/>
        <p:txBody>
          <a:bodyPr/>
          <a:lstStyle/>
          <a:p>
            <a:fld id="{99A20822-4A49-4D36-86E3-300BA48D3F00}" type="slidenum">
              <a:rPr lang="en-US" smtClean="0"/>
              <a:t>46</a:t>
            </a:fld>
            <a:endParaRPr lang="en-US"/>
          </a:p>
        </p:txBody>
      </p:sp>
    </p:spTree>
    <p:extLst>
      <p:ext uri="{BB962C8B-B14F-4D97-AF65-F5344CB8AC3E}">
        <p14:creationId xmlns:p14="http://schemas.microsoft.com/office/powerpoint/2010/main" val="2698835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619B0D-FEAA-EA50-C822-9148E36AF35F}"/>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Intervention Review and Selection</a:t>
            </a:r>
          </a:p>
        </p:txBody>
      </p:sp>
      <p:sp>
        <p:nvSpPr>
          <p:cNvPr id="7" name="Content Placeholder 6">
            <a:extLst>
              <a:ext uri="{FF2B5EF4-FFF2-40B4-BE49-F238E27FC236}">
                <a16:creationId xmlns:a16="http://schemas.microsoft.com/office/drawing/2014/main" id="{2F0425FA-F531-F370-C633-B127A0883C1A}"/>
              </a:ext>
            </a:extLst>
          </p:cNvPr>
          <p:cNvSpPr>
            <a:spLocks noGrp="1"/>
          </p:cNvSpPr>
          <p:nvPr>
            <p:ph sz="quarter" idx="18"/>
          </p:nvPr>
        </p:nvSpPr>
        <p:spPr>
          <a:xfrm>
            <a:off x="457200" y="1371600"/>
            <a:ext cx="5568696" cy="4834328"/>
          </a:xfrm>
        </p:spPr>
        <p:txBody>
          <a:bodyPr>
            <a:normAutofit fontScale="92500"/>
          </a:bodyPr>
          <a:lstStyle/>
          <a:p>
            <a:pPr marL="320040" indent="-320040">
              <a:lnSpc>
                <a:spcPct val="120000"/>
              </a:lnSpc>
              <a:buClr>
                <a:schemeClr val="accent1"/>
              </a:buClr>
              <a:buFont typeface="Wingdings" panose="05000000000000000000" pitchFamily="2" charset="2"/>
              <a:buChar char="§"/>
            </a:pPr>
            <a:r>
              <a:rPr lang="en-US">
                <a:latin typeface="Calibri" panose="020F0502020204030204" pitchFamily="34" charset="0"/>
                <a:cs typeface="Calibri" panose="020F0502020204030204" pitchFamily="34" charset="0"/>
              </a:rPr>
              <a:t>In collaboration with individuals across schools with content expertise, districts should work together to review, select, and de-select intervention resources.</a:t>
            </a:r>
          </a:p>
          <a:p>
            <a:pPr marL="320040" indent="-320040">
              <a:lnSpc>
                <a:spcPct val="120000"/>
              </a:lnSpc>
              <a:buClr>
                <a:schemeClr val="accent1"/>
              </a:buClr>
              <a:buFont typeface="Wingdings" panose="05000000000000000000" pitchFamily="2" charset="2"/>
              <a:buChar char="§"/>
            </a:pPr>
            <a:r>
              <a:rPr lang="en-US">
                <a:latin typeface="Calibri" panose="020F0502020204030204" pitchFamily="34" charset="0"/>
                <a:cs typeface="Calibri" panose="020F0502020204030204" pitchFamily="34" charset="0"/>
              </a:rPr>
              <a:t>Reviewing interventions through the lens of the Taxonomy of Intervention Intensity allows districts and schools to identify strengths and needs.</a:t>
            </a:r>
          </a:p>
          <a:p>
            <a:pPr marL="320040" indent="-320040">
              <a:lnSpc>
                <a:spcPct val="120000"/>
              </a:lnSpc>
              <a:buClr>
                <a:schemeClr val="accent1"/>
              </a:buClr>
              <a:buFont typeface="Wingdings" panose="05000000000000000000" pitchFamily="2" charset="2"/>
              <a:buChar char="§"/>
            </a:pPr>
            <a:r>
              <a:rPr lang="en-US">
                <a:latin typeface="Calibri" panose="020F0502020204030204" pitchFamily="34" charset="0"/>
                <a:cs typeface="Calibri" panose="020F0502020204030204" pitchFamily="34" charset="0"/>
              </a:rPr>
              <a:t>This rubric is only one component of a comprehensive review.</a:t>
            </a:r>
          </a:p>
        </p:txBody>
      </p:sp>
      <p:pic>
        <p:nvPicPr>
          <p:cNvPr id="9" name="Content Placeholder 8" descr="NCII Taxonomy of Intervention Intensity: Academic Rating Rubric (page 1)">
            <a:extLst>
              <a:ext uri="{FF2B5EF4-FFF2-40B4-BE49-F238E27FC236}">
                <a16:creationId xmlns:a16="http://schemas.microsoft.com/office/drawing/2014/main" id="{72E91A0D-8B2D-6AF4-DA89-5C5FA5F076FA}"/>
              </a:ext>
            </a:extLst>
          </p:cNvPr>
          <p:cNvPicPr>
            <a:picLocks noGrp="1" noChangeAspect="1"/>
          </p:cNvPicPr>
          <p:nvPr>
            <p:ph sz="quarter" idx="19"/>
          </p:nvPr>
        </p:nvPicPr>
        <p:blipFill>
          <a:blip r:embed="rId3" cstate="print">
            <a:extLst>
              <a:ext uri="{28A0092B-C50C-407E-A947-70E740481C1C}">
                <a14:useLocalDpi xmlns:a14="http://schemas.microsoft.com/office/drawing/2010/main" val="0"/>
              </a:ext>
            </a:extLst>
          </a:blip>
          <a:stretch>
            <a:fillRect/>
          </a:stretch>
        </p:blipFill>
        <p:spPr>
          <a:xfrm>
            <a:off x="6162675" y="1432195"/>
            <a:ext cx="5568950" cy="4222210"/>
          </a:xfrm>
        </p:spPr>
      </p:pic>
      <p:sp>
        <p:nvSpPr>
          <p:cNvPr id="6" name="Text Placeholder 4">
            <a:extLst>
              <a:ext uri="{FF2B5EF4-FFF2-40B4-BE49-F238E27FC236}">
                <a16:creationId xmlns:a16="http://schemas.microsoft.com/office/drawing/2014/main" id="{52EE675B-2B66-4F30-A79D-7B4B147DAB78}"/>
              </a:ext>
            </a:extLst>
          </p:cNvPr>
          <p:cNvSpPr>
            <a:spLocks noGrp="1"/>
          </p:cNvSpPr>
          <p:nvPr>
            <p:ph type="body" sz="quarter" idx="13"/>
          </p:nvPr>
        </p:nvSpPr>
        <p:spPr>
          <a:xfrm>
            <a:off x="8129781" y="5704852"/>
            <a:ext cx="3601844" cy="203175"/>
          </a:xfrm>
        </p:spPr>
        <p:txBody>
          <a:bodyPr/>
          <a:lstStyle/>
          <a:p>
            <a:r>
              <a:rPr lang="en-US">
                <a:hlinkClick r:id="rId4"/>
              </a:rPr>
              <a:t>Taxonomy of Intervention Intensity: Academic Rating Rubric</a:t>
            </a:r>
            <a:endParaRPr lang="en-US"/>
          </a:p>
        </p:txBody>
      </p:sp>
      <p:sp>
        <p:nvSpPr>
          <p:cNvPr id="4" name="Slide Number Placeholder 3">
            <a:extLst>
              <a:ext uri="{FF2B5EF4-FFF2-40B4-BE49-F238E27FC236}">
                <a16:creationId xmlns:a16="http://schemas.microsoft.com/office/drawing/2014/main" id="{2C02BBBB-4694-4843-0938-8152F0C69A4C}"/>
              </a:ext>
            </a:extLst>
          </p:cNvPr>
          <p:cNvSpPr>
            <a:spLocks noGrp="1"/>
          </p:cNvSpPr>
          <p:nvPr>
            <p:ph type="sldNum" sz="quarter" idx="20"/>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1807105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619B0D-FEAA-EA50-C822-9148E36AF35F}"/>
              </a:ext>
            </a:extLst>
          </p:cNvPr>
          <p:cNvSpPr>
            <a:spLocks noGrp="1"/>
          </p:cNvSpPr>
          <p:nvPr>
            <p:ph type="title"/>
          </p:nvPr>
        </p:nvSpPr>
        <p:spPr/>
        <p:txBody>
          <a:bodyPr/>
          <a:lstStyle/>
          <a:p>
            <a:r>
              <a:rPr lang="en-US"/>
              <a:t>Intervention Review Usability Testing</a:t>
            </a:r>
          </a:p>
        </p:txBody>
      </p:sp>
      <p:sp>
        <p:nvSpPr>
          <p:cNvPr id="7" name="Content Placeholder 6">
            <a:extLst>
              <a:ext uri="{FF2B5EF4-FFF2-40B4-BE49-F238E27FC236}">
                <a16:creationId xmlns:a16="http://schemas.microsoft.com/office/drawing/2014/main" id="{2F0425FA-F531-F370-C633-B127A0883C1A}"/>
              </a:ext>
            </a:extLst>
          </p:cNvPr>
          <p:cNvSpPr>
            <a:spLocks noGrp="1"/>
          </p:cNvSpPr>
          <p:nvPr>
            <p:ph sz="quarter" idx="15"/>
          </p:nvPr>
        </p:nvSpPr>
        <p:spPr>
          <a:xfrm>
            <a:off x="457200" y="1409700"/>
            <a:ext cx="11274552" cy="4343400"/>
          </a:xfrm>
        </p:spPr>
        <p:txBody>
          <a:bodyPr>
            <a:noAutofit/>
          </a:bodyPr>
          <a:lstStyle/>
          <a:p>
            <a:pPr>
              <a:lnSpc>
                <a:spcPct val="105000"/>
              </a:lnSpc>
            </a:pPr>
            <a:r>
              <a:rPr lang="en-US" sz="2000">
                <a:latin typeface="Calibri" panose="020F0502020204030204" pitchFamily="34" charset="0"/>
                <a:cs typeface="Calibri" panose="020F0502020204030204" pitchFamily="34" charset="0"/>
              </a:rPr>
              <a:t>The Michigan MTSS Technical Assistance Center staff wanted to use the Academic Rating Rubric to determine how helpful it is in informing intervention selection, its ease of use, and additional support users could benefit from.</a:t>
            </a:r>
          </a:p>
          <a:p>
            <a:pPr>
              <a:lnSpc>
                <a:spcPct val="105000"/>
              </a:lnSpc>
              <a:spcBef>
                <a:spcPts val="300"/>
              </a:spcBef>
            </a:pPr>
            <a:r>
              <a:rPr lang="en-US" sz="2000" b="1">
                <a:latin typeface="Calibri" panose="020F0502020204030204" pitchFamily="34" charset="0"/>
                <a:cs typeface="Calibri" panose="020F0502020204030204" pitchFamily="34" charset="0"/>
              </a:rPr>
              <a:t>Usability Testing Results:</a:t>
            </a:r>
          </a:p>
          <a:p>
            <a:pPr lvl="1">
              <a:lnSpc>
                <a:spcPct val="105000"/>
              </a:lnSpc>
              <a:spcBef>
                <a:spcPts val="300"/>
              </a:spcBef>
            </a:pPr>
            <a:r>
              <a:rPr lang="en-US" sz="2000">
                <a:latin typeface="Calibri" panose="020F0502020204030204" pitchFamily="34" charset="0"/>
                <a:cs typeface="Calibri" panose="020F0502020204030204" pitchFamily="34" charset="0"/>
              </a:rPr>
              <a:t>Access to intervention teacher materials and, at times, student materials would be a challenge for many.</a:t>
            </a:r>
          </a:p>
          <a:p>
            <a:pPr lvl="1">
              <a:lnSpc>
                <a:spcPct val="105000"/>
              </a:lnSpc>
              <a:spcBef>
                <a:spcPts val="300"/>
              </a:spcBef>
            </a:pPr>
            <a:r>
              <a:rPr lang="en-US" sz="2000">
                <a:latin typeface="Calibri" panose="020F0502020204030204" pitchFamily="34" charset="0"/>
                <a:cs typeface="Calibri" panose="020F0502020204030204" pitchFamily="34" charset="0"/>
              </a:rPr>
              <a:t>Knowing where information about specific dimensions could also be a challenge (e.g., placement tests, behavioral supports).</a:t>
            </a:r>
          </a:p>
          <a:p>
            <a:pPr lvl="1">
              <a:lnSpc>
                <a:spcPct val="105000"/>
              </a:lnSpc>
              <a:spcBef>
                <a:spcPts val="300"/>
              </a:spcBef>
            </a:pPr>
            <a:r>
              <a:rPr lang="en-US" sz="2000">
                <a:latin typeface="Calibri" panose="020F0502020204030204" pitchFamily="34" charset="0"/>
                <a:cs typeface="Calibri" panose="020F0502020204030204" pitchFamily="34" charset="0"/>
              </a:rPr>
              <a:t>It was suggested and affirmed that intervention resource developers could more easily supply the information to inform the rating in the rubric.</a:t>
            </a:r>
          </a:p>
          <a:p>
            <a:pPr lvl="1">
              <a:lnSpc>
                <a:spcPct val="105000"/>
              </a:lnSpc>
              <a:spcBef>
                <a:spcPts val="300"/>
              </a:spcBef>
            </a:pPr>
            <a:r>
              <a:rPr lang="en-US" sz="2000">
                <a:latin typeface="Calibri" panose="020F0502020204030204" pitchFamily="34" charset="0"/>
                <a:cs typeface="Calibri" panose="020F0502020204030204" pitchFamily="34" charset="0"/>
              </a:rPr>
              <a:t>Background knowledge is helpful to have about the dimensions and how to score the rubric accurately (e.g., what the dimensions mean, how to discern what is present in the intervention materials compared with the intent of the dimension).</a:t>
            </a:r>
          </a:p>
          <a:p>
            <a:pPr>
              <a:lnSpc>
                <a:spcPct val="105000"/>
              </a:lnSpc>
            </a:pPr>
            <a:endParaRPr lang="en-US" sz="20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C02BBBB-4694-4843-0938-8152F0C69A4C}"/>
              </a:ext>
            </a:extLst>
          </p:cNvPr>
          <p:cNvSpPr>
            <a:spLocks noGrp="1"/>
          </p:cNvSpPr>
          <p:nvPr>
            <p:ph type="sldNum" sz="quarter" idx="14"/>
          </p:nvPr>
        </p:nvSpPr>
        <p:spPr/>
        <p:txBody>
          <a:bodyPr/>
          <a:lstStyle/>
          <a:p>
            <a:fld id="{99A20822-4A49-4D36-86E3-300BA48D3F00}" type="slidenum">
              <a:rPr lang="en-US" smtClean="0"/>
              <a:pPr/>
              <a:t>48</a:t>
            </a:fld>
            <a:endParaRPr lang="en-US"/>
          </a:p>
        </p:txBody>
      </p:sp>
    </p:spTree>
    <p:extLst>
      <p:ext uri="{BB962C8B-B14F-4D97-AF65-F5344CB8AC3E}">
        <p14:creationId xmlns:p14="http://schemas.microsoft.com/office/powerpoint/2010/main" val="12377269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0AC6-66AF-34DD-5F4D-209CB1DFC2F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Taxonomy Briefs in Action: Considerations</a:t>
            </a:r>
          </a:p>
        </p:txBody>
      </p:sp>
      <p:sp>
        <p:nvSpPr>
          <p:cNvPr id="3" name="Content Placeholder 2">
            <a:extLst>
              <a:ext uri="{FF2B5EF4-FFF2-40B4-BE49-F238E27FC236}">
                <a16:creationId xmlns:a16="http://schemas.microsoft.com/office/drawing/2014/main" id="{C636351D-E51E-D770-FA0A-27004B2EB420}"/>
              </a:ext>
            </a:extLst>
          </p:cNvPr>
          <p:cNvSpPr>
            <a:spLocks noGrp="1"/>
          </p:cNvSpPr>
          <p:nvPr>
            <p:ph sz="quarter" idx="15"/>
          </p:nvPr>
        </p:nvSpPr>
        <p:spPr/>
        <p:txBody>
          <a:bodyPr>
            <a:normAutofit/>
          </a:bodyPr>
          <a:lstStyle/>
          <a:p>
            <a:r>
              <a:rPr lang="en-US">
                <a:latin typeface="Calibri" panose="020F0502020204030204" pitchFamily="34" charset="0"/>
                <a:cs typeface="Calibri" panose="020F0502020204030204" pitchFamily="34" charset="0"/>
              </a:rPr>
              <a:t>Publishers and program developers have submitted the existing briefs.</a:t>
            </a:r>
          </a:p>
          <a:p>
            <a:r>
              <a:rPr lang="en-US">
                <a:latin typeface="Calibri" panose="020F0502020204030204" pitchFamily="34" charset="0"/>
                <a:cs typeface="Calibri" panose="020F0502020204030204" pitchFamily="34" charset="0"/>
              </a:rPr>
              <a:t>There are effective intervention curriculum resources that have not been submitted for inclusion on the Academic Intervention Tools Chart and, therefore, do not have a completed taxonomy brief.</a:t>
            </a:r>
          </a:p>
          <a:p>
            <a:r>
              <a:rPr lang="en-US">
                <a:latin typeface="Calibri" panose="020F0502020204030204" pitchFamily="34" charset="0"/>
                <a:cs typeface="Calibri" panose="020F0502020204030204" pitchFamily="34" charset="0"/>
              </a:rPr>
              <a:t>Just because you do not see an intervention resource of interest does not mean you need to stop the review process.</a:t>
            </a:r>
          </a:p>
          <a:p>
            <a:r>
              <a:rPr lang="en-US">
                <a:latin typeface="Calibri" panose="020F0502020204030204" pitchFamily="34" charset="0"/>
                <a:cs typeface="Calibri" panose="020F0502020204030204" pitchFamily="34" charset="0"/>
              </a:rPr>
              <a:t>Using the Hexagon Tool coupled with the NCII Academic Rating Rubric can help inform your review, selection, and de-selection process.</a:t>
            </a:r>
          </a:p>
          <a:p>
            <a:pPr>
              <a:buFont typeface="Arial" panose="020B0604020202020204" pitchFamily="34" charset="0"/>
              <a:buChar char="•"/>
            </a:pPr>
            <a:endParaRPr lang="en-US"/>
          </a:p>
          <a:p>
            <a:pPr>
              <a:buFont typeface="Arial" panose="020B0604020202020204" pitchFamily="34" charset="0"/>
              <a:buChar char="•"/>
            </a:pPr>
            <a:endParaRPr lang="en-US"/>
          </a:p>
        </p:txBody>
      </p:sp>
      <p:sp>
        <p:nvSpPr>
          <p:cNvPr id="5" name="Slide Number Placeholder 4">
            <a:extLst>
              <a:ext uri="{FF2B5EF4-FFF2-40B4-BE49-F238E27FC236}">
                <a16:creationId xmlns:a16="http://schemas.microsoft.com/office/drawing/2014/main" id="{45F54AE7-C8BE-A38A-2C32-94E4530576B2}"/>
              </a:ext>
            </a:extLst>
          </p:cNvPr>
          <p:cNvSpPr>
            <a:spLocks noGrp="1"/>
          </p:cNvSpPr>
          <p:nvPr>
            <p:ph type="sldNum" sz="quarter" idx="14"/>
          </p:nvPr>
        </p:nvSpPr>
        <p:spPr/>
        <p:txBody>
          <a:bodyPr/>
          <a:lstStyle/>
          <a:p>
            <a:fld id="{99A20822-4A49-4D36-86E3-300BA48D3F00}" type="slidenum">
              <a:rPr lang="en-US" smtClean="0"/>
              <a:pPr/>
              <a:t>49</a:t>
            </a:fld>
            <a:endParaRPr lang="en-US"/>
          </a:p>
        </p:txBody>
      </p:sp>
    </p:spTree>
    <p:extLst>
      <p:ext uri="{BB962C8B-B14F-4D97-AF65-F5344CB8AC3E}">
        <p14:creationId xmlns:p14="http://schemas.microsoft.com/office/powerpoint/2010/main" val="2458906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7C90A-0348-3A4C-BF5B-2E893AEAFCC3}"/>
              </a:ext>
            </a:extLst>
          </p:cNvPr>
          <p:cNvSpPr>
            <a:spLocks noGrp="1"/>
          </p:cNvSpPr>
          <p:nvPr>
            <p:ph type="title"/>
          </p:nvPr>
        </p:nvSpPr>
        <p:spPr>
          <a:xfrm>
            <a:off x="457200" y="0"/>
            <a:ext cx="11276076" cy="1280160"/>
          </a:xfrm>
        </p:spPr>
        <p:txBody>
          <a:bodyPr anchor="ctr">
            <a:normAutofit/>
          </a:bodyPr>
          <a:lstStyle/>
          <a:p>
            <a:r>
              <a:rPr lang="en-US">
                <a:latin typeface="Calibri" panose="020F0502020204030204" pitchFamily="34" charset="0"/>
                <a:cs typeface="Calibri" panose="020F0502020204030204" pitchFamily="34" charset="0"/>
              </a:rPr>
              <a:t>Learning Outcomes</a:t>
            </a:r>
          </a:p>
        </p:txBody>
      </p:sp>
      <p:sp>
        <p:nvSpPr>
          <p:cNvPr id="14" name="TextBox 13">
            <a:extLst>
              <a:ext uri="{FF2B5EF4-FFF2-40B4-BE49-F238E27FC236}">
                <a16:creationId xmlns:a16="http://schemas.microsoft.com/office/drawing/2014/main" id="{21EF258F-6250-E44B-A87B-FB9906857007}"/>
              </a:ext>
            </a:extLst>
          </p:cNvPr>
          <p:cNvSpPr txBox="1"/>
          <p:nvPr/>
        </p:nvSpPr>
        <p:spPr>
          <a:xfrm>
            <a:off x="457200" y="1472213"/>
            <a:ext cx="6810006" cy="492443"/>
          </a:xfrm>
          <a:prstGeom prst="rect">
            <a:avLst/>
          </a:prstGeom>
          <a:noFill/>
        </p:spPr>
        <p:txBody>
          <a:bodyPr wrap="none" rtlCol="0">
            <a:spAutoFit/>
          </a:bodyPr>
          <a:lstStyle/>
          <a:p>
            <a:r>
              <a:rPr lang="en-US" sz="2600">
                <a:latin typeface="Calibri" panose="020F0502020204030204" pitchFamily="34" charset="0"/>
                <a:cs typeface="Calibri" panose="020F0502020204030204" pitchFamily="34" charset="0"/>
              </a:rPr>
              <a:t>After this webinar, participants will be able to . . .</a:t>
            </a:r>
          </a:p>
        </p:txBody>
      </p:sp>
      <p:graphicFrame>
        <p:nvGraphicFramePr>
          <p:cNvPr id="7" name="Content Placeholder 2" descr="Learning outcomes chart">
            <a:extLst>
              <a:ext uri="{FF2B5EF4-FFF2-40B4-BE49-F238E27FC236}">
                <a16:creationId xmlns:a16="http://schemas.microsoft.com/office/drawing/2014/main" id="{320E6518-9BEC-476B-AB17-E813DFAF3F2A}"/>
              </a:ext>
            </a:extLst>
          </p:cNvPr>
          <p:cNvGraphicFramePr>
            <a:graphicFrameLocks noGrp="1"/>
          </p:cNvGraphicFramePr>
          <p:nvPr>
            <p:ph sz="quarter" idx="14"/>
            <p:extLst>
              <p:ext uri="{D42A27DB-BD31-4B8C-83A1-F6EECF244321}">
                <p14:modId xmlns:p14="http://schemas.microsoft.com/office/powerpoint/2010/main" val="2049838178"/>
              </p:ext>
            </p:extLst>
          </p:nvPr>
        </p:nvGraphicFramePr>
        <p:xfrm>
          <a:off x="457200" y="1596324"/>
          <a:ext cx="11274552" cy="4118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a:extLst>
              <a:ext uri="{FF2B5EF4-FFF2-40B4-BE49-F238E27FC236}">
                <a16:creationId xmlns:a16="http://schemas.microsoft.com/office/drawing/2014/main" id="{C7975647-A200-4141-AF2E-87F9BA32A7D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91121" y="2073149"/>
            <a:ext cx="914400" cy="914400"/>
          </a:xfrm>
          <a:prstGeom prst="rect">
            <a:avLst/>
          </a:prstGeom>
        </p:spPr>
      </p:pic>
      <p:pic>
        <p:nvPicPr>
          <p:cNvPr id="10" name="Graphic 9">
            <a:extLst>
              <a:ext uri="{FF2B5EF4-FFF2-40B4-BE49-F238E27FC236}">
                <a16:creationId xmlns:a16="http://schemas.microsoft.com/office/drawing/2014/main" id="{48DA0A68-AA29-8A40-B08D-C4695452F63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30554" y="2049642"/>
            <a:ext cx="914400" cy="914400"/>
          </a:xfrm>
          <a:prstGeom prst="rect">
            <a:avLst/>
          </a:prstGeom>
        </p:spPr>
      </p:pic>
      <p:pic>
        <p:nvPicPr>
          <p:cNvPr id="13" name="Graphic 12">
            <a:extLst>
              <a:ext uri="{FF2B5EF4-FFF2-40B4-BE49-F238E27FC236}">
                <a16:creationId xmlns:a16="http://schemas.microsoft.com/office/drawing/2014/main" id="{790EF02B-0EE7-3A49-82EF-474B76EFA90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669987" y="2049642"/>
            <a:ext cx="914400" cy="914400"/>
          </a:xfrm>
          <a:prstGeom prst="rect">
            <a:avLst/>
          </a:prstGeom>
        </p:spPr>
      </p:pic>
      <p:sp>
        <p:nvSpPr>
          <p:cNvPr id="5" name="Slide Number Placeholder 4">
            <a:extLst>
              <a:ext uri="{FF2B5EF4-FFF2-40B4-BE49-F238E27FC236}">
                <a16:creationId xmlns:a16="http://schemas.microsoft.com/office/drawing/2014/main" id="{B2D85787-A0C5-174C-9C85-88DC6850E07F}"/>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5</a:t>
            </a:fld>
            <a:endParaRPr lang="en-US"/>
          </a:p>
        </p:txBody>
      </p:sp>
    </p:spTree>
    <p:extLst>
      <p:ext uri="{BB962C8B-B14F-4D97-AF65-F5344CB8AC3E}">
        <p14:creationId xmlns:p14="http://schemas.microsoft.com/office/powerpoint/2010/main" val="1287859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A9998-5E6A-5CA0-E340-5FDFA341CCB2}"/>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Questions and Answers</a:t>
            </a:r>
          </a:p>
        </p:txBody>
      </p:sp>
      <p:sp>
        <p:nvSpPr>
          <p:cNvPr id="4" name="Slide Number Placeholder 3">
            <a:extLst>
              <a:ext uri="{FF2B5EF4-FFF2-40B4-BE49-F238E27FC236}">
                <a16:creationId xmlns:a16="http://schemas.microsoft.com/office/drawing/2014/main" id="{21997904-BA0C-FD01-A8BB-972A9E634357}"/>
              </a:ext>
            </a:extLst>
          </p:cNvPr>
          <p:cNvSpPr>
            <a:spLocks noGrp="1"/>
          </p:cNvSpPr>
          <p:nvPr>
            <p:ph type="sldNum" sz="quarter" idx="15"/>
          </p:nvPr>
        </p:nvSpPr>
        <p:spPr/>
        <p:txBody>
          <a:bodyPr/>
          <a:lstStyle/>
          <a:p>
            <a:fld id="{99A20822-4A49-4D36-86E3-300BA48D3F00}" type="slidenum">
              <a:rPr lang="en-US" smtClean="0"/>
              <a:pPr/>
              <a:t>50</a:t>
            </a:fld>
            <a:endParaRPr lang="en-US"/>
          </a:p>
        </p:txBody>
      </p:sp>
    </p:spTree>
    <p:extLst>
      <p:ext uri="{BB962C8B-B14F-4D97-AF65-F5344CB8AC3E}">
        <p14:creationId xmlns:p14="http://schemas.microsoft.com/office/powerpoint/2010/main" val="29981650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3165-ACD9-4640-AF21-96220A0E4FB7}"/>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Closing and Wrap-Up</a:t>
            </a:r>
          </a:p>
        </p:txBody>
      </p:sp>
      <p:sp>
        <p:nvSpPr>
          <p:cNvPr id="4" name="Slide Number Placeholder 3">
            <a:extLst>
              <a:ext uri="{FF2B5EF4-FFF2-40B4-BE49-F238E27FC236}">
                <a16:creationId xmlns:a16="http://schemas.microsoft.com/office/drawing/2014/main" id="{56BECCAD-19D4-4203-AE4C-B4A197BB52A3}"/>
              </a:ext>
            </a:extLst>
          </p:cNvPr>
          <p:cNvSpPr>
            <a:spLocks noGrp="1"/>
          </p:cNvSpPr>
          <p:nvPr>
            <p:ph type="sldNum" sz="quarter" idx="15"/>
          </p:nvPr>
        </p:nvSpPr>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30737714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D88F83-CA11-36B2-B1B1-4EBF10C4259C}"/>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Key Takeaways</a:t>
            </a:r>
          </a:p>
        </p:txBody>
      </p:sp>
      <p:sp>
        <p:nvSpPr>
          <p:cNvPr id="7" name="Content Placeholder 6">
            <a:extLst>
              <a:ext uri="{FF2B5EF4-FFF2-40B4-BE49-F238E27FC236}">
                <a16:creationId xmlns:a16="http://schemas.microsoft.com/office/drawing/2014/main" id="{96854BB8-62E8-F72B-27FD-2486A38A25A5}"/>
              </a:ext>
            </a:extLst>
          </p:cNvPr>
          <p:cNvSpPr>
            <a:spLocks noGrp="1"/>
          </p:cNvSpPr>
          <p:nvPr>
            <p:ph sz="quarter" idx="15"/>
          </p:nvPr>
        </p:nvSpPr>
        <p:spPr/>
        <p:txBody>
          <a:bodyPr/>
          <a:lstStyle/>
          <a:p>
            <a:pPr marL="457200" indent="-457200">
              <a:buFont typeface="+mj-lt"/>
              <a:buAutoNum type="arabicPeriod"/>
            </a:pPr>
            <a:r>
              <a:rPr lang="en-US">
                <a:latin typeface="Calibri" panose="020F0502020204030204" pitchFamily="34" charset="0"/>
                <a:cs typeface="Calibri" panose="020F0502020204030204" pitchFamily="34" charset="0"/>
              </a:rPr>
              <a:t>No intervention is perfect! It is important to understand both the </a:t>
            </a:r>
            <a:r>
              <a:rPr lang="en-US" b="1">
                <a:solidFill>
                  <a:schemeClr val="accent3"/>
                </a:solidFill>
                <a:latin typeface="Calibri" panose="020F0502020204030204" pitchFamily="34" charset="0"/>
                <a:cs typeface="Calibri" panose="020F0502020204030204" pitchFamily="34" charset="0"/>
              </a:rPr>
              <a:t>strengths </a:t>
            </a:r>
            <a:r>
              <a:rPr lang="en-US" i="1">
                <a:solidFill>
                  <a:schemeClr val="accent3"/>
                </a:solidFill>
                <a:latin typeface="Calibri" panose="020F0502020204030204" pitchFamily="34" charset="0"/>
                <a:cs typeface="Calibri" panose="020F0502020204030204" pitchFamily="34" charset="0"/>
              </a:rPr>
              <a:t>and</a:t>
            </a:r>
            <a:r>
              <a:rPr lang="en-US" b="1">
                <a:solidFill>
                  <a:schemeClr val="accent3"/>
                </a:solidFill>
                <a:latin typeface="Calibri" panose="020F0502020204030204" pitchFamily="34" charset="0"/>
                <a:cs typeface="Calibri" panose="020F0502020204030204" pitchFamily="34" charset="0"/>
              </a:rPr>
              <a:t> weaknesses</a:t>
            </a:r>
            <a:r>
              <a:rPr lang="en-US">
                <a:latin typeface="Calibri" panose="020F0502020204030204" pitchFamily="34" charset="0"/>
                <a:cs typeface="Calibri" panose="020F0502020204030204" pitchFamily="34" charset="0"/>
              </a:rPr>
              <a:t>.</a:t>
            </a:r>
          </a:p>
          <a:p>
            <a:pPr marL="457200" indent="-457200">
              <a:spcBef>
                <a:spcPts val="1200"/>
              </a:spcBef>
              <a:buFont typeface="+mj-lt"/>
              <a:buAutoNum type="arabicPeriod"/>
            </a:pPr>
            <a:r>
              <a:rPr lang="en-US">
                <a:latin typeface="Calibri" panose="020F0502020204030204" pitchFamily="34" charset="0"/>
                <a:cs typeface="Calibri" panose="020F0502020204030204" pitchFamily="34" charset="0"/>
              </a:rPr>
              <a:t>The Academic Intervention Taxonomy Briefs can be used to evaluate the </a:t>
            </a:r>
            <a:r>
              <a:rPr lang="en-US" b="1">
                <a:solidFill>
                  <a:schemeClr val="accent3"/>
                </a:solidFill>
                <a:latin typeface="Calibri" panose="020F0502020204030204" pitchFamily="34" charset="0"/>
                <a:cs typeface="Calibri" panose="020F0502020204030204" pitchFamily="34" charset="0"/>
              </a:rPr>
              <a:t>appropriateness of an intervention </a:t>
            </a:r>
            <a:r>
              <a:rPr lang="en-US">
                <a:latin typeface="Calibri" panose="020F0502020204030204" pitchFamily="34" charset="0"/>
                <a:cs typeface="Calibri" panose="020F0502020204030204" pitchFamily="34" charset="0"/>
              </a:rPr>
              <a:t>for a student or group of students. </a:t>
            </a:r>
          </a:p>
        </p:txBody>
      </p:sp>
      <p:sp>
        <p:nvSpPr>
          <p:cNvPr id="4" name="Slide Number Placeholder 3">
            <a:extLst>
              <a:ext uri="{FF2B5EF4-FFF2-40B4-BE49-F238E27FC236}">
                <a16:creationId xmlns:a16="http://schemas.microsoft.com/office/drawing/2014/main" id="{CB19C61F-CCE6-1FAD-BC0E-D223C5F96A31}"/>
              </a:ext>
            </a:extLst>
          </p:cNvPr>
          <p:cNvSpPr>
            <a:spLocks noGrp="1"/>
          </p:cNvSpPr>
          <p:nvPr>
            <p:ph type="sldNum" sz="quarter" idx="14"/>
          </p:nvPr>
        </p:nvSpPr>
        <p:spPr/>
        <p:txBody>
          <a:bodyPr/>
          <a:lstStyle/>
          <a:p>
            <a:fld id="{99A20822-4A49-4D36-86E3-300BA48D3F00}" type="slidenum">
              <a:rPr lang="en-US" smtClean="0"/>
              <a:pPr/>
              <a:t>52</a:t>
            </a:fld>
            <a:endParaRPr lang="en-US"/>
          </a:p>
        </p:txBody>
      </p:sp>
    </p:spTree>
    <p:extLst>
      <p:ext uri="{BB962C8B-B14F-4D97-AF65-F5344CB8AC3E}">
        <p14:creationId xmlns:p14="http://schemas.microsoft.com/office/powerpoint/2010/main" val="4139343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F18D9-260D-AB4C-9C65-854BC8A4BA3D}"/>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Resources</a:t>
            </a:r>
          </a:p>
        </p:txBody>
      </p:sp>
      <p:graphicFrame>
        <p:nvGraphicFramePr>
          <p:cNvPr id="6" name="Table 6">
            <a:extLst>
              <a:ext uri="{FF2B5EF4-FFF2-40B4-BE49-F238E27FC236}">
                <a16:creationId xmlns:a16="http://schemas.microsoft.com/office/drawing/2014/main" id="{16443E0D-CA95-D245-ACEE-AF622803269E}"/>
              </a:ext>
            </a:extLst>
          </p:cNvPr>
          <p:cNvGraphicFramePr>
            <a:graphicFrameLocks noGrp="1"/>
          </p:cNvGraphicFramePr>
          <p:nvPr>
            <p:ph sz="quarter" idx="14"/>
            <p:extLst>
              <p:ext uri="{D42A27DB-BD31-4B8C-83A1-F6EECF244321}">
                <p14:modId xmlns:p14="http://schemas.microsoft.com/office/powerpoint/2010/main" val="3315614533"/>
              </p:ext>
            </p:extLst>
          </p:nvPr>
        </p:nvGraphicFramePr>
        <p:xfrm>
          <a:off x="557463" y="1158808"/>
          <a:ext cx="11074025" cy="4592768"/>
        </p:xfrm>
        <a:graphic>
          <a:graphicData uri="http://schemas.openxmlformats.org/drawingml/2006/table">
            <a:tbl>
              <a:tblPr firstRow="1" bandRow="1">
                <a:tableStyleId>{5C22544A-7EE6-4342-B048-85BDC9FD1C3A}</a:tableStyleId>
              </a:tblPr>
              <a:tblGrid>
                <a:gridCol w="3449053">
                  <a:extLst>
                    <a:ext uri="{9D8B030D-6E8A-4147-A177-3AD203B41FA5}">
                      <a16:colId xmlns:a16="http://schemas.microsoft.com/office/drawing/2014/main" val="1025846785"/>
                    </a:ext>
                  </a:extLst>
                </a:gridCol>
                <a:gridCol w="2794732">
                  <a:extLst>
                    <a:ext uri="{9D8B030D-6E8A-4147-A177-3AD203B41FA5}">
                      <a16:colId xmlns:a16="http://schemas.microsoft.com/office/drawing/2014/main" val="1935817956"/>
                    </a:ext>
                  </a:extLst>
                </a:gridCol>
                <a:gridCol w="4830240">
                  <a:extLst>
                    <a:ext uri="{9D8B030D-6E8A-4147-A177-3AD203B41FA5}">
                      <a16:colId xmlns:a16="http://schemas.microsoft.com/office/drawing/2014/main" val="1915710955"/>
                    </a:ext>
                  </a:extLst>
                </a:gridCol>
              </a:tblGrid>
              <a:tr h="362732">
                <a:tc>
                  <a:txBody>
                    <a:bodyPr/>
                    <a:lstStyle/>
                    <a:p>
                      <a:pPr algn="ctr"/>
                      <a:r>
                        <a:rPr lang="en-US" sz="1600">
                          <a:latin typeface="Calibri" panose="020F0502020204030204" pitchFamily="34" charset="0"/>
                          <a:cs typeface="Calibri" panose="020F0502020204030204" pitchFamily="34" charset="0"/>
                        </a:rPr>
                        <a:t>Resource</a:t>
                      </a:r>
                    </a:p>
                  </a:txBody>
                  <a:tcPr/>
                </a:tc>
                <a:tc>
                  <a:txBody>
                    <a:bodyPr/>
                    <a:lstStyle/>
                    <a:p>
                      <a:pPr algn="ctr"/>
                      <a:r>
                        <a:rPr lang="en-US" sz="1600">
                          <a:latin typeface="Calibri" panose="020F0502020204030204" pitchFamily="34" charset="0"/>
                          <a:cs typeface="Calibri" panose="020F0502020204030204" pitchFamily="34" charset="0"/>
                        </a:rPr>
                        <a:t>Image</a:t>
                      </a:r>
                    </a:p>
                  </a:txBody>
                  <a:tcPr/>
                </a:tc>
                <a:tc>
                  <a:txBody>
                    <a:bodyPr/>
                    <a:lstStyle/>
                    <a:p>
                      <a:pPr algn="ctr"/>
                      <a:r>
                        <a:rPr lang="en-US" sz="1600">
                          <a:latin typeface="Calibri" panose="020F0502020204030204" pitchFamily="34" charset="0"/>
                          <a:cs typeface="Calibri" panose="020F0502020204030204" pitchFamily="34" charset="0"/>
                        </a:rPr>
                        <a:t>Link</a:t>
                      </a:r>
                    </a:p>
                  </a:txBody>
                  <a:tcPr/>
                </a:tc>
                <a:extLst>
                  <a:ext uri="{0D108BD9-81ED-4DB2-BD59-A6C34878D82A}">
                    <a16:rowId xmlns:a16="http://schemas.microsoft.com/office/drawing/2014/main" val="3972077138"/>
                  </a:ext>
                </a:extLst>
              </a:tr>
              <a:tr h="1410012">
                <a:tc>
                  <a:txBody>
                    <a:bodyPr/>
                    <a:lstStyle/>
                    <a:p>
                      <a:r>
                        <a:rPr lang="en-US" sz="1800" b="1">
                          <a:latin typeface="Calibri" panose="020F0502020204030204" pitchFamily="34" charset="0"/>
                          <a:cs typeface="Calibri" panose="020F0502020204030204" pitchFamily="34" charset="0"/>
                        </a:rPr>
                        <a:t>Academic Intervention Tools Chart</a:t>
                      </a:r>
                    </a:p>
                    <a:p>
                      <a:endParaRPr lang="en-US" sz="1800" b="1">
                        <a:latin typeface="Calibri" panose="020F0502020204030204" pitchFamily="34" charset="0"/>
                        <a:cs typeface="Calibri" panose="020F0502020204030204" pitchFamily="34" charset="0"/>
                      </a:endParaRPr>
                    </a:p>
                  </a:txBody>
                  <a:tcPr/>
                </a:tc>
                <a:tc>
                  <a:txBody>
                    <a:bodyPr/>
                    <a:lstStyle/>
                    <a:p>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hlinkClick r:id="rId3"/>
                        </a:rPr>
                        <a:t>https://charts.intensiveintervention.org/aintervention</a:t>
                      </a:r>
                      <a:r>
                        <a:rPr lang="en-US" sz="160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2067084738"/>
                  </a:ext>
                </a:extLst>
              </a:tr>
              <a:tr h="1410012">
                <a:tc>
                  <a:txBody>
                    <a:bodyPr/>
                    <a:lstStyle/>
                    <a:p>
                      <a:r>
                        <a:rPr lang="en-US" sz="1800" b="1">
                          <a:latin typeface="Calibri" panose="020F0502020204030204" pitchFamily="34" charset="0"/>
                          <a:cs typeface="Calibri" panose="020F0502020204030204" pitchFamily="34" charset="0"/>
                        </a:rPr>
                        <a:t>Taxonomy of Intervention Intensity</a:t>
                      </a:r>
                    </a:p>
                  </a:txBody>
                  <a:tcPr/>
                </a:tc>
                <a:tc>
                  <a:txBody>
                    <a:bodyPr/>
                    <a:lstStyle/>
                    <a:p>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hlinkClick r:id="rId4"/>
                        </a:rPr>
                        <a:t>https://intensiveintervention.org/implementation-intervention/taxonomy-intervention-intensity</a:t>
                      </a:r>
                      <a:r>
                        <a:rPr lang="en-US" sz="160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2200002421"/>
                  </a:ext>
                </a:extLst>
              </a:tr>
              <a:tr h="1410012">
                <a:tc>
                  <a:txBody>
                    <a:bodyPr/>
                    <a:lstStyle/>
                    <a:p>
                      <a:r>
                        <a:rPr lang="en-US" sz="1800" b="1">
                          <a:latin typeface="Calibri" panose="020F0502020204030204" pitchFamily="34" charset="0"/>
                          <a:cs typeface="Calibri" panose="020F0502020204030204" pitchFamily="34" charset="0"/>
                        </a:rPr>
                        <a:t>Academic Intervention Taxonomy Briefs</a:t>
                      </a:r>
                    </a:p>
                  </a:txBody>
                  <a:tcPr/>
                </a:tc>
                <a:tc>
                  <a:txBody>
                    <a:bodyPr/>
                    <a:lstStyle/>
                    <a:p>
                      <a:endParaRPr lang="en-US" sz="1600">
                        <a:latin typeface="Calibri" panose="020F0502020204030204" pitchFamily="34" charset="0"/>
                        <a:cs typeface="Calibri" panose="020F0502020204030204" pitchFamily="34" charset="0"/>
                      </a:endParaRPr>
                    </a:p>
                  </a:txBody>
                  <a:tcPr/>
                </a:tc>
                <a:tc>
                  <a:txBody>
                    <a:bodyPr/>
                    <a:lstStyle/>
                    <a:p>
                      <a:r>
                        <a:rPr lang="en-US" sz="1600">
                          <a:latin typeface="Calibri" panose="020F0502020204030204" pitchFamily="34" charset="0"/>
                          <a:cs typeface="Calibri" panose="020F0502020204030204" pitchFamily="34" charset="0"/>
                          <a:hlinkClick r:id="rId5"/>
                        </a:rPr>
                        <a:t>https://intensiveintervention.org/tools-charts/academic-intervention-taxonomy-briefs</a:t>
                      </a:r>
                      <a:r>
                        <a:rPr lang="en-US" sz="160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321222536"/>
                  </a:ext>
                </a:extLst>
              </a:tr>
            </a:tbl>
          </a:graphicData>
        </a:graphic>
      </p:graphicFrame>
      <p:pic>
        <p:nvPicPr>
          <p:cNvPr id="7" name="Picture 6">
            <a:extLst>
              <a:ext uri="{FF2B5EF4-FFF2-40B4-BE49-F238E27FC236}">
                <a16:creationId xmlns:a16="http://schemas.microsoft.com/office/drawing/2014/main" id="{9ECCF1B6-7591-2349-9ACF-D851A0F8201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93690" y="1635842"/>
            <a:ext cx="1300785" cy="112912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E31CD0E-B4F0-F542-8075-7C834EC6FA9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9282" y="3070119"/>
            <a:ext cx="1609599" cy="1129123"/>
          </a:xfrm>
          <a:prstGeom prst="rect">
            <a:avLst/>
          </a:prstGeom>
          <a:ln>
            <a:noFill/>
          </a:ln>
          <a:effectLst>
            <a:outerShdw blurRad="292100" dist="139700" dir="2700000" algn="tl" rotWithShape="0">
              <a:srgbClr val="333333">
                <a:alpha val="65000"/>
              </a:srgbClr>
            </a:outerShdw>
          </a:effectLst>
        </p:spPr>
      </p:pic>
      <p:pic>
        <p:nvPicPr>
          <p:cNvPr id="9" name="Content Placeholder 6">
            <a:extLst>
              <a:ext uri="{FF2B5EF4-FFF2-40B4-BE49-F238E27FC236}">
                <a16:creationId xmlns:a16="http://schemas.microsoft.com/office/drawing/2014/main" id="{D5B81360-97A0-F846-B2FE-7B8D1FEE6F90}"/>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86322" y="4554924"/>
            <a:ext cx="2115518" cy="976393"/>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66DA856A-4DAF-C249-8D26-840A4D4D6ABB}"/>
              </a:ext>
            </a:extLst>
          </p:cNvPr>
          <p:cNvSpPr>
            <a:spLocks noGrp="1"/>
          </p:cNvSpPr>
          <p:nvPr>
            <p:ph type="sldNum" sz="quarter" idx="12"/>
          </p:nvPr>
        </p:nvSpPr>
        <p:spPr>
          <a:xfrm>
            <a:off x="11732619" y="6699503"/>
            <a:ext cx="157094" cy="153888"/>
          </a:xfrm>
        </p:spPr>
        <p:txBody>
          <a:bodyPr/>
          <a:lstStyle/>
          <a:p>
            <a:fld id="{99A20822-4A49-4D36-86E3-300BA48D3F00}" type="slidenum">
              <a:rPr lang="en-US" smtClean="0"/>
              <a:t>53</a:t>
            </a:fld>
            <a:endParaRPr lang="en-US"/>
          </a:p>
        </p:txBody>
      </p:sp>
    </p:spTree>
    <p:extLst>
      <p:ext uri="{BB962C8B-B14F-4D97-AF65-F5344CB8AC3E}">
        <p14:creationId xmlns:p14="http://schemas.microsoft.com/office/powerpoint/2010/main" val="2910243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378E-3579-484C-924D-A142E6D35569}"/>
              </a:ext>
            </a:extLst>
          </p:cNvPr>
          <p:cNvSpPr>
            <a:spLocks noGrp="1"/>
          </p:cNvSpPr>
          <p:nvPr>
            <p:ph type="title"/>
          </p:nvPr>
        </p:nvSpPr>
        <p:spPr/>
        <p:txBody>
          <a:bodyPr/>
          <a:lstStyle/>
          <a:p>
            <a:r>
              <a:rPr lang="en-US"/>
              <a:t>References</a:t>
            </a:r>
          </a:p>
        </p:txBody>
      </p:sp>
      <p:sp>
        <p:nvSpPr>
          <p:cNvPr id="3" name="Text Placeholder 2">
            <a:extLst>
              <a:ext uri="{FF2B5EF4-FFF2-40B4-BE49-F238E27FC236}">
                <a16:creationId xmlns:a16="http://schemas.microsoft.com/office/drawing/2014/main" id="{E756808F-AFE6-4D6C-BB3E-7851861C1FEF}"/>
              </a:ext>
            </a:extLst>
          </p:cNvPr>
          <p:cNvSpPr>
            <a:spLocks noGrp="1"/>
          </p:cNvSpPr>
          <p:nvPr>
            <p:ph type="body" sz="quarter" idx="13"/>
          </p:nvPr>
        </p:nvSpPr>
        <p:spPr/>
        <p:txBody>
          <a:bodyPr/>
          <a:lstStyle/>
          <a:p>
            <a:pPr marL="457200"/>
            <a:r>
              <a:rPr lang="en-US" dirty="0" err="1">
                <a:latin typeface="Calibri" panose="020F0502020204030204" pitchFamily="34" charset="0"/>
                <a:cs typeface="Calibri" panose="020F0502020204030204" pitchFamily="34" charset="0"/>
              </a:rPr>
              <a:t>Ciullo</a:t>
            </a:r>
            <a:r>
              <a:rPr lang="en-US" dirty="0">
                <a:latin typeface="Calibri" panose="020F0502020204030204" pitchFamily="34" charset="0"/>
                <a:cs typeface="Calibri" panose="020F0502020204030204" pitchFamily="34" charset="0"/>
              </a:rPr>
              <a:t>, S., Sabrina Lo, Y.-L., </a:t>
            </a:r>
            <a:r>
              <a:rPr lang="en-US" dirty="0" err="1">
                <a:latin typeface="Calibri" panose="020F0502020204030204" pitchFamily="34" charset="0"/>
                <a:cs typeface="Calibri" panose="020F0502020204030204" pitchFamily="34" charset="0"/>
              </a:rPr>
              <a:t>Wanzek</a:t>
            </a:r>
            <a:r>
              <a:rPr lang="en-US" dirty="0">
                <a:latin typeface="Calibri" panose="020F0502020204030204" pitchFamily="34" charset="0"/>
                <a:cs typeface="Calibri" panose="020F0502020204030204" pitchFamily="34" charset="0"/>
              </a:rPr>
              <a:t>, J., &amp; Reed D. K. (2016). A synthesis of research on informational text reading interventions for elementary students with learning disabilities. </a:t>
            </a:r>
            <a:r>
              <a:rPr lang="en-US" i="1" dirty="0">
                <a:latin typeface="Calibri" panose="020F0502020204030204" pitchFamily="34" charset="0"/>
                <a:cs typeface="Calibri" panose="020F0502020204030204" pitchFamily="34" charset="0"/>
              </a:rPr>
              <a:t>Journal of Learning Disabilities</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49</a:t>
            </a:r>
            <a:r>
              <a:rPr lang="en-US" dirty="0">
                <a:latin typeface="Calibri" panose="020F0502020204030204" pitchFamily="34" charset="0"/>
                <a:cs typeface="Calibri" panose="020F0502020204030204" pitchFamily="34" charset="0"/>
              </a:rPr>
              <a:t>(3), 257–271. </a:t>
            </a:r>
            <a:r>
              <a:rPr lang="en-US" b="0" i="0" u="none" strike="noStrike" dirty="0">
                <a:effectLst/>
                <a:latin typeface="Calibri" panose="020F0502020204030204" pitchFamily="34" charset="0"/>
                <a:cs typeface="Calibri" panose="020F0502020204030204" pitchFamily="34" charset="0"/>
                <a:hlinkClick r:id="rId2"/>
              </a:rPr>
              <a:t>https://doi.org/10.1177/0022219414539566</a:t>
            </a:r>
            <a:endParaRPr lang="en-US" dirty="0">
              <a:latin typeface="Calibri" panose="020F0502020204030204" pitchFamily="34" charset="0"/>
              <a:cs typeface="Calibri" panose="020F0502020204030204" pitchFamily="34" charset="0"/>
            </a:endParaRPr>
          </a:p>
          <a:p>
            <a:pPr marL="457200"/>
            <a:r>
              <a:rPr lang="en-US" dirty="0">
                <a:latin typeface="Calibri" panose="020F0502020204030204" pitchFamily="34" charset="0"/>
                <a:cs typeface="Calibri" panose="020F0502020204030204" pitchFamily="34" charset="0"/>
              </a:rPr>
              <a:t>Fuchs, L. S., Fuchs, D., &amp; Malone, A. S. (2017). The taxonomy of intervention intensity. </a:t>
            </a:r>
            <a:r>
              <a:rPr lang="en-US" i="1" dirty="0">
                <a:latin typeface="Calibri" panose="020F0502020204030204" pitchFamily="34" charset="0"/>
                <a:cs typeface="Calibri" panose="020F0502020204030204" pitchFamily="34" charset="0"/>
              </a:rPr>
              <a:t>TEACHING Exceptional Children</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50</a:t>
            </a:r>
            <a:r>
              <a:rPr lang="en-US" dirty="0">
                <a:latin typeface="Calibri" panose="020F0502020204030204" pitchFamily="34" charset="0"/>
                <a:cs typeface="Calibri" panose="020F0502020204030204" pitchFamily="34" charset="0"/>
              </a:rPr>
              <a:t>(1), 35–43. </a:t>
            </a:r>
            <a:r>
              <a:rPr lang="en-US" dirty="0">
                <a:latin typeface="Calibri" panose="020F0502020204030204" pitchFamily="34" charset="0"/>
                <a:cs typeface="Calibri" panose="020F0502020204030204" pitchFamily="34" charset="0"/>
                <a:hlinkClick r:id="rId3"/>
              </a:rPr>
              <a:t>https://eric.ed.gov/?id=EJ1160167</a:t>
            </a:r>
            <a:endParaRPr lang="en-US" dirty="0">
              <a:latin typeface="Calibri" panose="020F0502020204030204" pitchFamily="34" charset="0"/>
              <a:cs typeface="Calibri" panose="020F0502020204030204" pitchFamily="34" charset="0"/>
            </a:endParaRPr>
          </a:p>
          <a:p>
            <a:pPr marL="457200"/>
            <a:r>
              <a:rPr lang="en-US" dirty="0">
                <a:latin typeface="Calibri" panose="020F0502020204030204" pitchFamily="34" charset="0"/>
                <a:cs typeface="Calibri" panose="020F0502020204030204" pitchFamily="34" charset="0"/>
              </a:rPr>
              <a:t>Kearns, D. (2018). Features of Explicit Instruction Course Content. </a:t>
            </a:r>
            <a:r>
              <a:rPr lang="en-US" dirty="0">
                <a:latin typeface="Calibri" panose="020F0502020204030204" pitchFamily="34" charset="0"/>
                <a:cs typeface="Calibri" panose="020F0502020204030204" pitchFamily="34" charset="0"/>
                <a:hlinkClick r:id="rId4"/>
              </a:rPr>
              <a:t>https://intensiveintervention.org/training/course-content/explicit-instruction</a:t>
            </a:r>
            <a:r>
              <a:rPr lang="en-US" dirty="0">
                <a:latin typeface="Calibri" panose="020F0502020204030204" pitchFamily="34" charset="0"/>
                <a:cs typeface="Calibri" panose="020F0502020204030204" pitchFamily="34" charset="0"/>
              </a:rPr>
              <a:t> </a:t>
            </a:r>
          </a:p>
          <a:p>
            <a:pPr marL="457200"/>
            <a:r>
              <a:rPr lang="en-US" dirty="0" err="1">
                <a:latin typeface="Calibri" panose="020F0502020204030204" pitchFamily="34" charset="0"/>
                <a:cs typeface="Calibri" panose="020F0502020204030204" pitchFamily="34" charset="0"/>
              </a:rPr>
              <a:t>Scammacca</a:t>
            </a:r>
            <a:r>
              <a:rPr lang="en-US" dirty="0">
                <a:latin typeface="Calibri" panose="020F0502020204030204" pitchFamily="34" charset="0"/>
                <a:cs typeface="Calibri" panose="020F0502020204030204" pitchFamily="34" charset="0"/>
              </a:rPr>
              <a:t>, N. K., Roberts, G., Vaughn, S., &amp; </a:t>
            </a:r>
            <a:r>
              <a:rPr lang="en-US" dirty="0" err="1">
                <a:latin typeface="Calibri" panose="020F0502020204030204" pitchFamily="34" charset="0"/>
                <a:cs typeface="Calibri" panose="020F0502020204030204" pitchFamily="34" charset="0"/>
              </a:rPr>
              <a:t>Stuebing</a:t>
            </a:r>
            <a:r>
              <a:rPr lang="en-US" dirty="0">
                <a:latin typeface="Calibri" panose="020F0502020204030204" pitchFamily="34" charset="0"/>
                <a:cs typeface="Calibri" panose="020F0502020204030204" pitchFamily="34" charset="0"/>
              </a:rPr>
              <a:t>, K. K. (2015). A meta-analysis of interventions for struggling readers in Grades 4–12: 1980–2011. </a:t>
            </a:r>
            <a:r>
              <a:rPr lang="en-US" i="1" dirty="0">
                <a:latin typeface="Calibri" panose="020F0502020204030204" pitchFamily="34" charset="0"/>
                <a:cs typeface="Calibri" panose="020F0502020204030204" pitchFamily="34" charset="0"/>
              </a:rPr>
              <a:t>Journal of Learning Disabilities</a:t>
            </a:r>
            <a:r>
              <a:rPr lang="en-US" dirty="0">
                <a:latin typeface="Calibri" panose="020F0502020204030204" pitchFamily="34" charset="0"/>
                <a:cs typeface="Calibri" panose="020F0502020204030204" pitchFamily="34" charset="0"/>
              </a:rPr>
              <a:t>, </a:t>
            </a:r>
            <a:r>
              <a:rPr lang="en-US" i="1" dirty="0">
                <a:latin typeface="Calibri" panose="020F0502020204030204" pitchFamily="34" charset="0"/>
                <a:cs typeface="Calibri" panose="020F0502020204030204" pitchFamily="34" charset="0"/>
              </a:rPr>
              <a:t>48</a:t>
            </a:r>
            <a:r>
              <a:rPr lang="en-US" dirty="0">
                <a:latin typeface="Calibri" panose="020F0502020204030204" pitchFamily="34" charset="0"/>
                <a:cs typeface="Calibri" panose="020F0502020204030204" pitchFamily="34" charset="0"/>
              </a:rPr>
              <a:t>(4), 369–390. </a:t>
            </a:r>
            <a:r>
              <a:rPr lang="en-US" b="0" i="0" u="none" strike="noStrike" dirty="0">
                <a:solidFill>
                  <a:srgbClr val="2C72B7"/>
                </a:solidFill>
                <a:effectLst/>
                <a:latin typeface="Calibri" panose="020F0502020204030204" pitchFamily="34" charset="0"/>
                <a:cs typeface="Calibri" panose="020F0502020204030204" pitchFamily="34" charset="0"/>
                <a:hlinkClick r:id="rId5"/>
              </a:rPr>
              <a:t>https://doi.org/10.1177/0022219413504995</a:t>
            </a:r>
            <a:endParaRPr lang="en-US"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868D3A0-AF7A-4606-BD34-1B1C3FD62075}"/>
              </a:ext>
            </a:extLst>
          </p:cNvPr>
          <p:cNvSpPr>
            <a:spLocks noGrp="1"/>
          </p:cNvSpPr>
          <p:nvPr>
            <p:ph type="sldNum" sz="quarter" idx="15"/>
          </p:nvPr>
        </p:nvSpPr>
        <p:spPr/>
        <p:txBody>
          <a:bodyPr/>
          <a:lstStyle/>
          <a:p>
            <a:fld id="{99A20822-4A49-4D36-86E3-300BA48D3F00}" type="slidenum">
              <a:rPr lang="en-US" smtClean="0"/>
              <a:pPr/>
              <a:t>54</a:t>
            </a:fld>
            <a:endParaRPr lang="en-US"/>
          </a:p>
        </p:txBody>
      </p:sp>
    </p:spTree>
    <p:extLst>
      <p:ext uri="{BB962C8B-B14F-4D97-AF65-F5344CB8AC3E}">
        <p14:creationId xmlns:p14="http://schemas.microsoft.com/office/powerpoint/2010/main" val="2228760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F6F21D-FC87-4BE2-B7A6-AE874A542EBF}"/>
              </a:ext>
              <a:ext uri="{C183D7F6-B498-43B3-948B-1728B52AA6E4}">
                <adec:decorative xmlns:adec="http://schemas.microsoft.com/office/drawing/2017/decorative" val="1"/>
              </a:ext>
            </a:extLst>
          </p:cNvPr>
          <p:cNvSpPr>
            <a:spLocks noGrp="1"/>
          </p:cNvSpPr>
          <p:nvPr>
            <p:ph type="title" idx="4294967295"/>
          </p:nvPr>
        </p:nvSpPr>
        <p:spPr>
          <a:xfrm>
            <a:off x="478971" y="-348344"/>
            <a:ext cx="11154662" cy="348343"/>
          </a:xfrm>
        </p:spPr>
        <p:txBody>
          <a:bodyPr>
            <a:normAutofit/>
          </a:bodyPr>
          <a:lstStyle/>
          <a:p>
            <a:r>
              <a:rPr lang="en-US" sz="1200"/>
              <a:t>Thank You</a:t>
            </a:r>
          </a:p>
        </p:txBody>
      </p:sp>
      <p:pic>
        <p:nvPicPr>
          <p:cNvPr id="15" name="Picture Placeholder 14" descr="Image of teacher and English learner students">
            <a:extLst>
              <a:ext uri="{FF2B5EF4-FFF2-40B4-BE49-F238E27FC236}">
                <a16:creationId xmlns:a16="http://schemas.microsoft.com/office/drawing/2014/main" id="{A0064369-10A3-4C10-B79E-0416C6A742B2}"/>
              </a:ext>
            </a:extLst>
          </p:cNvPr>
          <p:cNvPicPr>
            <a:picLocks noGrp="1" noChangeAspect="1"/>
          </p:cNvPicPr>
          <p:nvPr>
            <p:ph type="pic" sz="quarter" idx="4294967295"/>
          </p:nvPr>
        </p:nvPicPr>
        <p:blipFill rotWithShape="1">
          <a:blip r:embed="rId3" cstate="print">
            <a:extLst>
              <a:ext uri="{BEBA8EAE-BF5A-486C-A8C5-ECC9F3942E4B}">
                <a14:imgProps xmlns:a14="http://schemas.microsoft.com/office/drawing/2010/main">
                  <a14:imgLayer r:embed="rId4">
                    <a14:imgEffect>
                      <a14:saturation sat="50000"/>
                    </a14:imgEffect>
                    <a14:imgEffect>
                      <a14:brightnessContrast bright="-10000" contrast="60000"/>
                    </a14:imgEffect>
                  </a14:imgLayer>
                </a14:imgProps>
              </a:ext>
              <a:ext uri="{28A0092B-C50C-407E-A947-70E740481C1C}">
                <a14:useLocalDpi xmlns:a14="http://schemas.microsoft.com/office/drawing/2010/main" val="0"/>
              </a:ext>
            </a:extLst>
          </a:blip>
          <a:srcRect t="247" b="247"/>
          <a:stretch/>
        </p:blipFill>
        <p:spPr>
          <a:xfrm>
            <a:off x="730250" y="1096963"/>
            <a:ext cx="10533063" cy="2514600"/>
          </a:xfrm>
          <a:effectLst/>
        </p:spPr>
      </p:pic>
      <p:pic>
        <p:nvPicPr>
          <p:cNvPr id="2" name="Picture 1" descr="Image of teacher working with English learners">
            <a:extLst>
              <a:ext uri="{FF2B5EF4-FFF2-40B4-BE49-F238E27FC236}">
                <a16:creationId xmlns:a16="http://schemas.microsoft.com/office/drawing/2014/main" id="{CB8F301B-D79C-4F96-A88C-A5A19F4C087E}"/>
              </a:ext>
            </a:extLst>
          </p:cNvPr>
          <p:cNvPicPr>
            <a:picLocks noChangeAspect="1"/>
          </p:cNvPicPr>
          <p:nvPr/>
        </p:nvPicPr>
        <p:blipFill>
          <a:blip r:embed="rId5"/>
          <a:stretch>
            <a:fillRect/>
          </a:stretch>
        </p:blipFill>
        <p:spPr>
          <a:xfrm>
            <a:off x="728512" y="1096963"/>
            <a:ext cx="10534801" cy="2511770"/>
          </a:xfrm>
          <a:prstGeom prst="rect">
            <a:avLst/>
          </a:prstGeom>
        </p:spPr>
      </p:pic>
      <p:pic>
        <p:nvPicPr>
          <p:cNvPr id="3" name="Picture 2">
            <a:extLst>
              <a:ext uri="{FF2B5EF4-FFF2-40B4-BE49-F238E27FC236}">
                <a16:creationId xmlns:a16="http://schemas.microsoft.com/office/drawing/2014/main" id="{939B82FB-182D-4C33-B049-576796E8DC3E}"/>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554" b="40688"/>
          <a:stretch/>
        </p:blipFill>
        <p:spPr>
          <a:xfrm>
            <a:off x="728511" y="1096964"/>
            <a:ext cx="10534802" cy="2511770"/>
          </a:xfrm>
          <a:prstGeom prst="rect">
            <a:avLst/>
          </a:prstGeom>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8510" y="1096962"/>
            <a:ext cx="10533888" cy="2514600"/>
          </a:xfrm>
          <a:solidFill>
            <a:schemeClr val="bg2">
              <a:lumMod val="50000"/>
              <a:alpha val="85000"/>
            </a:schemeClr>
          </a:solidFill>
        </p:spPr>
        <p:txBody>
          <a:bodyPr/>
          <a:lstStyle/>
          <a:p>
            <a:endParaRPr lang="en-US"/>
          </a:p>
        </p:txBody>
      </p:sp>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a:ln>
                <a:noFill/>
              </a:ln>
              <a:solidFill>
                <a:srgbClr val="262626"/>
              </a:solidFill>
              <a:effectLst/>
              <a:uLnTx/>
              <a:uFillTx/>
              <a:latin typeface="Calibri"/>
              <a:cs typeface="Calibri"/>
            </a:endParaRPr>
          </a:p>
        </p:txBody>
      </p:sp>
    </p:spTree>
    <p:extLst>
      <p:ext uri="{BB962C8B-B14F-4D97-AF65-F5344CB8AC3E}">
        <p14:creationId xmlns:p14="http://schemas.microsoft.com/office/powerpoint/2010/main" val="816987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lstStyle/>
          <a:p>
            <a:r>
              <a:rPr lang="en-US"/>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600"/>
              </a:spcAft>
            </a:pPr>
            <a:r>
              <a:rPr lang="en-US"/>
              <a:t>This presentation was produced under the U.S. Department of Education, Office of Special Education Programs, Award No. H326Q260001.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1728179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B76678-B80B-D8C0-0B5D-8EA1CB784998}"/>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Setting the Stage: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Review of Data-Based Individualization</a:t>
            </a:r>
          </a:p>
        </p:txBody>
      </p:sp>
      <p:sp>
        <p:nvSpPr>
          <p:cNvPr id="5" name="Slide Number Placeholder 4">
            <a:extLst>
              <a:ext uri="{FF2B5EF4-FFF2-40B4-BE49-F238E27FC236}">
                <a16:creationId xmlns:a16="http://schemas.microsoft.com/office/drawing/2014/main" id="{B73CCB78-6080-AA06-B546-C9F79F5E0905}"/>
              </a:ext>
            </a:extLst>
          </p:cNvPr>
          <p:cNvSpPr>
            <a:spLocks noGrp="1"/>
          </p:cNvSpPr>
          <p:nvPr>
            <p:ph type="sldNum" sz="quarter" idx="15"/>
          </p:nvPr>
        </p:nvSpPr>
        <p:spPr/>
        <p:txBody>
          <a:bodyPr/>
          <a:lstStyle/>
          <a:p>
            <a:fld id="{99A20822-4A49-4D36-86E3-300BA48D3F00}" type="slidenum">
              <a:rPr lang="en-US" smtClean="0"/>
              <a:pPr/>
              <a:t>6</a:t>
            </a:fld>
            <a:endParaRPr lang="en-US"/>
          </a:p>
        </p:txBody>
      </p:sp>
    </p:spTree>
    <p:extLst>
      <p:ext uri="{BB962C8B-B14F-4D97-AF65-F5344CB8AC3E}">
        <p14:creationId xmlns:p14="http://schemas.microsoft.com/office/powerpoint/2010/main" val="281767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Data-Based Individualization</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71600"/>
            <a:ext cx="7260336" cy="4343400"/>
          </a:xfrm>
        </p:spPr>
        <p:txBody>
          <a:bodyPr/>
          <a:lstStyle/>
          <a:p>
            <a:r>
              <a:rPr lang="en-US">
                <a:latin typeface="Calibri" panose="020F0502020204030204" pitchFamily="34" charset="0"/>
                <a:cs typeface="Calibri" panose="020F0502020204030204" pitchFamily="34" charset="0"/>
              </a:rPr>
              <a:t>A systematic method for using data to determine </a:t>
            </a:r>
            <a:r>
              <a:rPr lang="en-US" b="1">
                <a:latin typeface="Calibri" panose="020F0502020204030204" pitchFamily="34" charset="0"/>
                <a:cs typeface="Calibri" panose="020F0502020204030204" pitchFamily="34" charset="0"/>
              </a:rPr>
              <a:t>when</a:t>
            </a:r>
            <a:r>
              <a:rPr lang="en-US" i="1">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and </a:t>
            </a:r>
            <a:r>
              <a:rPr lang="en-US" b="1">
                <a:latin typeface="Calibri" panose="020F0502020204030204" pitchFamily="34" charset="0"/>
                <a:cs typeface="Calibri" panose="020F0502020204030204" pitchFamily="34" charset="0"/>
              </a:rPr>
              <a:t>how</a:t>
            </a:r>
            <a:r>
              <a:rPr lang="en-US">
                <a:latin typeface="Calibri" panose="020F0502020204030204" pitchFamily="34" charset="0"/>
                <a:cs typeface="Calibri" panose="020F0502020204030204" pitchFamily="34" charset="0"/>
              </a:rPr>
              <a:t> to provide more intensive intervention.</a:t>
            </a:r>
          </a:p>
          <a:p>
            <a:r>
              <a:rPr lang="en-US">
                <a:latin typeface="Calibri" panose="020F0502020204030204" pitchFamily="34" charset="0"/>
                <a:cs typeface="Calibri" panose="020F0502020204030204" pitchFamily="34" charset="0"/>
              </a:rPr>
              <a:t>An ongoing process—not a single intervention.</a:t>
            </a:r>
          </a:p>
          <a:p>
            <a:r>
              <a:rPr lang="en-US">
                <a:latin typeface="Calibri" panose="020F0502020204030204" pitchFamily="34" charset="0"/>
                <a:cs typeface="Calibri" panose="020F0502020204030204" pitchFamily="34" charset="0"/>
              </a:rPr>
              <a:t>Intended for students with </a:t>
            </a:r>
            <a:r>
              <a:rPr lang="en-US" b="1">
                <a:latin typeface="Calibri" panose="020F0502020204030204" pitchFamily="34" charset="0"/>
                <a:cs typeface="Calibri" panose="020F0502020204030204" pitchFamily="34" charset="0"/>
              </a:rPr>
              <a:t>severe</a:t>
            </a:r>
            <a:r>
              <a:rPr lang="en-US" i="1">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and </a:t>
            </a:r>
            <a:r>
              <a:rPr lang="en-US" b="1">
                <a:latin typeface="Calibri" panose="020F0502020204030204" pitchFamily="34" charset="0"/>
                <a:cs typeface="Calibri" panose="020F0502020204030204" pitchFamily="34" charset="0"/>
              </a:rPr>
              <a:t>persistent</a:t>
            </a:r>
            <a:r>
              <a:rPr lang="en-US">
                <a:latin typeface="Calibri" panose="020F0502020204030204" pitchFamily="34" charset="0"/>
                <a:cs typeface="Calibri" panose="020F0502020204030204" pitchFamily="34" charset="0"/>
              </a:rPr>
              <a:t> learning and behavioral needs. </a:t>
            </a:r>
          </a:p>
          <a:p>
            <a:pPr marL="0" indent="0">
              <a:buNone/>
            </a:pPr>
            <a:endParaRPr lang="en-US"/>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0AB4A79-C3CC-E142-ABF4-448742D8CA1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54821" y="1484203"/>
            <a:ext cx="3876931" cy="4686399"/>
          </a:xfrm>
          <a:prstGeom prst="rect">
            <a:avLst/>
          </a:prstGeom>
        </p:spPr>
      </p:pic>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7</a:t>
            </a:fld>
            <a:endParaRPr lang="en-US"/>
          </a:p>
        </p:txBody>
      </p:sp>
    </p:spTree>
    <p:extLst>
      <p:ext uri="{BB962C8B-B14F-4D97-AF65-F5344CB8AC3E}">
        <p14:creationId xmlns:p14="http://schemas.microsoft.com/office/powerpoint/2010/main" val="765165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Five DBI Steps</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35504"/>
            <a:ext cx="6593305" cy="4343400"/>
          </a:xfrm>
        </p:spPr>
        <p:txBody>
          <a:bodyPr>
            <a:normAutofit fontScale="92500" lnSpcReduction="20000"/>
          </a:bodyPr>
          <a:lstStyle/>
          <a:p>
            <a:pPr marL="457200" indent="-457200">
              <a:lnSpc>
                <a:spcPct val="145000"/>
              </a:lnSpc>
              <a:buAutoNum type="arabicPeriod"/>
            </a:pPr>
            <a:r>
              <a:rPr lang="en-US" sz="2800">
                <a:latin typeface="Calibri" panose="020F0502020204030204" pitchFamily="34" charset="0"/>
                <a:cs typeface="Calibri" panose="020F0502020204030204" pitchFamily="34" charset="0"/>
              </a:rPr>
              <a:t>Validated intervention program, delivered with fidelity</a:t>
            </a:r>
          </a:p>
          <a:p>
            <a:pPr marL="457200" indent="-457200">
              <a:lnSpc>
                <a:spcPct val="145000"/>
              </a:lnSpc>
              <a:buAutoNum type="arabicPeriod"/>
            </a:pPr>
            <a:r>
              <a:rPr lang="en-US" sz="2800">
                <a:latin typeface="Calibri" panose="020F0502020204030204" pitchFamily="34" charset="0"/>
                <a:cs typeface="Calibri" panose="020F0502020204030204" pitchFamily="34" charset="0"/>
              </a:rPr>
              <a:t>Progress monitoring</a:t>
            </a:r>
          </a:p>
          <a:p>
            <a:pPr marL="457200" indent="-457200">
              <a:lnSpc>
                <a:spcPct val="145000"/>
              </a:lnSpc>
              <a:buAutoNum type="arabicPeriod"/>
            </a:pPr>
            <a:r>
              <a:rPr lang="en-US" sz="2800">
                <a:latin typeface="Calibri" panose="020F0502020204030204" pitchFamily="34" charset="0"/>
                <a:cs typeface="Calibri" panose="020F0502020204030204" pitchFamily="34" charset="0"/>
              </a:rPr>
              <a:t>Informal diagnostic assessment</a:t>
            </a:r>
          </a:p>
          <a:p>
            <a:pPr marL="457200" indent="-457200">
              <a:lnSpc>
                <a:spcPct val="145000"/>
              </a:lnSpc>
              <a:buAutoNum type="arabicPeriod"/>
            </a:pPr>
            <a:r>
              <a:rPr lang="en-US" sz="2800">
                <a:latin typeface="Calibri" panose="020F0502020204030204" pitchFamily="34" charset="0"/>
                <a:cs typeface="Calibri" panose="020F0502020204030204" pitchFamily="34" charset="0"/>
              </a:rPr>
              <a:t>Adaptation to validated intervention</a:t>
            </a:r>
          </a:p>
          <a:p>
            <a:pPr marL="457200" indent="-457200">
              <a:lnSpc>
                <a:spcPct val="145000"/>
              </a:lnSpc>
              <a:buAutoNum type="arabicPeriod"/>
            </a:pPr>
            <a:r>
              <a:rPr lang="en-US" sz="2800">
                <a:latin typeface="Calibri" panose="020F0502020204030204" pitchFamily="34" charset="0"/>
                <a:cs typeface="Calibri" panose="020F0502020204030204" pitchFamily="34" charset="0"/>
              </a:rPr>
              <a:t>Continued progress monitoring, with adaptations occurring whenever needed to ensure adequate progress</a:t>
            </a:r>
          </a:p>
          <a:p>
            <a:pPr marL="0" indent="0">
              <a:buNone/>
            </a:pPr>
            <a:endParaRPr lang="en-US"/>
          </a:p>
        </p:txBody>
      </p:sp>
      <p:pic>
        <p:nvPicPr>
          <p:cNvPr id="14"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33E1544-1E2D-4CB7-ABEC-BCA0C93F4F9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7780" y="1484203"/>
            <a:ext cx="3876931" cy="4686399"/>
          </a:xfrm>
          <a:prstGeom prst="rect">
            <a:avLst/>
          </a:prstGeom>
        </p:spPr>
      </p:pic>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8</a:t>
            </a:fld>
            <a:endParaRPr lang="en-US"/>
          </a:p>
        </p:txBody>
      </p:sp>
    </p:spTree>
    <p:extLst>
      <p:ext uri="{BB962C8B-B14F-4D97-AF65-F5344CB8AC3E}">
        <p14:creationId xmlns:p14="http://schemas.microsoft.com/office/powerpoint/2010/main" val="1418687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35504"/>
            <a:ext cx="6629400" cy="4343400"/>
          </a:xfrm>
        </p:spPr>
        <p:txBody>
          <a:bodyPr>
            <a:normAutofit fontScale="92500" lnSpcReduction="20000"/>
          </a:bodyPr>
          <a:lstStyle/>
          <a:p>
            <a:pPr marL="457200" indent="-457200">
              <a:lnSpc>
                <a:spcPct val="145000"/>
              </a:lnSpc>
              <a:buAutoNum type="arabicPeriod"/>
            </a:pPr>
            <a:r>
              <a:rPr lang="en-US" sz="2800">
                <a:latin typeface="Calibri" panose="020F0502020204030204" pitchFamily="34" charset="0"/>
                <a:cs typeface="Calibri" panose="020F0502020204030204" pitchFamily="34" charset="0"/>
              </a:rPr>
              <a:t>Validated intervention program, delivered with fidelity</a:t>
            </a:r>
          </a:p>
          <a:p>
            <a:pPr marL="457200" indent="-457200">
              <a:lnSpc>
                <a:spcPct val="145000"/>
              </a:lnSpc>
              <a:buAutoNum type="arabicPeriod"/>
            </a:pPr>
            <a:r>
              <a:rPr lang="en-US" sz="2800">
                <a:solidFill>
                  <a:schemeClr val="bg1">
                    <a:lumMod val="85000"/>
                  </a:schemeClr>
                </a:solidFill>
                <a:latin typeface="Calibri" panose="020F0502020204030204" pitchFamily="34" charset="0"/>
                <a:cs typeface="Calibri" panose="020F0502020204030204" pitchFamily="34" charset="0"/>
              </a:rPr>
              <a:t>Progress monitoring</a:t>
            </a:r>
          </a:p>
          <a:p>
            <a:pPr marL="457200" indent="-457200">
              <a:lnSpc>
                <a:spcPct val="145000"/>
              </a:lnSpc>
              <a:buAutoNum type="arabicPeriod"/>
            </a:pPr>
            <a:r>
              <a:rPr lang="en-US" sz="2800">
                <a:solidFill>
                  <a:schemeClr val="bg1">
                    <a:lumMod val="85000"/>
                  </a:schemeClr>
                </a:solidFill>
                <a:latin typeface="Calibri" panose="020F0502020204030204" pitchFamily="34" charset="0"/>
                <a:cs typeface="Calibri" panose="020F0502020204030204" pitchFamily="34" charset="0"/>
              </a:rPr>
              <a:t>Informal diagnostic assessment</a:t>
            </a:r>
          </a:p>
          <a:p>
            <a:pPr marL="457200" indent="-457200">
              <a:lnSpc>
                <a:spcPct val="145000"/>
              </a:lnSpc>
              <a:buAutoNum type="arabicPeriod"/>
            </a:pPr>
            <a:r>
              <a:rPr lang="en-US" sz="2800">
                <a:solidFill>
                  <a:schemeClr val="bg1">
                    <a:lumMod val="85000"/>
                  </a:schemeClr>
                </a:solidFill>
                <a:latin typeface="Calibri" panose="020F0502020204030204" pitchFamily="34" charset="0"/>
                <a:cs typeface="Calibri" panose="020F0502020204030204" pitchFamily="34" charset="0"/>
              </a:rPr>
              <a:t>Adaptation to validated intervention</a:t>
            </a:r>
          </a:p>
          <a:p>
            <a:pPr marL="457200" indent="-457200">
              <a:lnSpc>
                <a:spcPct val="145000"/>
              </a:lnSpc>
              <a:buAutoNum type="arabicPeriod"/>
            </a:pPr>
            <a:r>
              <a:rPr lang="en-US" sz="2800">
                <a:solidFill>
                  <a:schemeClr val="bg1">
                    <a:lumMod val="85000"/>
                  </a:schemeClr>
                </a:solidFill>
                <a:latin typeface="Calibri" panose="020F0502020204030204" pitchFamily="34" charset="0"/>
                <a:cs typeface="Calibri" panose="020F0502020204030204" pitchFamily="34" charset="0"/>
              </a:rPr>
              <a:t>Continued progress monitoring, with adaptations occurring whenever needed to ensure adequate progress</a:t>
            </a:r>
          </a:p>
          <a:p>
            <a:pPr marL="0" indent="0">
              <a:buNone/>
            </a:pPr>
            <a:endParaRPr lang="en-US"/>
          </a:p>
        </p:txBody>
      </p:sp>
      <p:sp>
        <p:nvSpPr>
          <p:cNvPr id="4" name="Rounded Rectangle 3" descr="Box highlighting today's focus: validated intervention program, delivered with fidelity">
            <a:extLst>
              <a:ext uri="{FF2B5EF4-FFF2-40B4-BE49-F238E27FC236}">
                <a16:creationId xmlns:a16="http://schemas.microsoft.com/office/drawing/2014/main" id="{0D803DE7-4D7E-0A7A-958A-B6DD99594C12}"/>
              </a:ext>
            </a:extLst>
          </p:cNvPr>
          <p:cNvSpPr/>
          <p:nvPr/>
        </p:nvSpPr>
        <p:spPr>
          <a:xfrm>
            <a:off x="276726" y="1280160"/>
            <a:ext cx="6629401" cy="1105854"/>
          </a:xfrm>
          <a:prstGeom prst="round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9"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148BB5AE-DE34-4854-A711-031BC2B90A7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457780" y="1484203"/>
            <a:ext cx="3876931" cy="4686399"/>
          </a:xfrm>
          <a:prstGeom prst="rect">
            <a:avLst/>
          </a:prstGeom>
        </p:spPr>
      </p:pic>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9</a:t>
            </a:fld>
            <a:endParaRPr lang="en-US"/>
          </a:p>
        </p:txBody>
      </p:sp>
    </p:spTree>
    <p:extLst>
      <p:ext uri="{BB962C8B-B14F-4D97-AF65-F5344CB8AC3E}">
        <p14:creationId xmlns:p14="http://schemas.microsoft.com/office/powerpoint/2010/main" val="134856065"/>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1_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id="{7A65AD1A-45AB-40E7-99BE-DC5C824E9D77}" vid="{CECF2BCD-24F1-43BD-BA62-91AE57832FB3}"/>
    </a:ext>
  </a:extLst>
</a:theme>
</file>

<file path=ppt/theme/theme3.xml><?xml version="1.0" encoding="utf-8"?>
<a:theme xmlns:a="http://schemas.openxmlformats.org/drawingml/2006/main" name="2_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L Webinar_Updated Template" id="{80A8B2CC-946B-46A4-A93F-82682F2FD0FE}" vid="{3E295B7E-692A-422A-97E5-CD58D13B1D42}"/>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9a51b02-0933-47a0-85eb-c3aa1e4e384a" xsi:nil="true"/>
    <lcf76f155ced4ddcb4097134ff3c332f xmlns="8ef39c64-a023-403b-b100-a285cfd6ef74">
      <Terms xmlns="http://schemas.microsoft.com/office/infopath/2007/PartnerControls"/>
    </lcf76f155ced4ddcb4097134ff3c332f>
    <SharedWithUsers xmlns="89a51b02-0933-47a0-85eb-c3aa1e4e384a">
      <UserInfo>
        <DisplayName>Laible, Elizabeth</DisplayName>
        <AccountId>12</AccountId>
        <AccountType/>
      </UserInfo>
      <UserInfo>
        <DisplayName>Peterson, Amy</DisplayName>
        <AccountId>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6" ma:contentTypeDescription="Create a new document." ma:contentTypeScope="" ma:versionID="92c6a849e1488190d963fdb3ea7168c1">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c9a5fbb777d2dac54d4ffa17c67de616"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32057c-f782-4aa0-839e-eb6adbb354a7}" ma:internalName="TaxCatchAll" ma:showField="CatchAllData" ma:web="89a51b02-0933-47a0-85eb-c3aa1e4e38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purl.org/dc/elements/1.1/"/>
    <ds:schemaRef ds:uri="http://schemas.microsoft.com/office/2006/documentManagement/types"/>
    <ds:schemaRef ds:uri="8ef39c64-a023-403b-b100-a285cfd6ef74"/>
    <ds:schemaRef ds:uri="http://www.w3.org/XML/1998/namespace"/>
    <ds:schemaRef ds:uri="http://purl.org/dc/terms/"/>
    <ds:schemaRef ds:uri="89a51b02-0933-47a0-85eb-c3aa1e4e384a"/>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6B5B4AE6-70BF-44D5-9B49-A62D1CBB1263}">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TotalTime>
  <Words>3479</Words>
  <Application>Microsoft Office PowerPoint</Application>
  <PresentationFormat>Widescreen</PresentationFormat>
  <Paragraphs>428</Paragraphs>
  <Slides>56</Slides>
  <Notes>55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56</vt:i4>
      </vt:variant>
    </vt:vector>
  </HeadingPairs>
  <TitlesOfParts>
    <vt:vector size="66" baseType="lpstr">
      <vt:lpstr>Arial</vt:lpstr>
      <vt:lpstr>Arial Narrow</vt:lpstr>
      <vt:lpstr>Calibri</vt:lpstr>
      <vt:lpstr>FranklinGothic URW Demi</vt:lpstr>
      <vt:lpstr>Segoe UI</vt:lpstr>
      <vt:lpstr>Times New Roman</vt:lpstr>
      <vt:lpstr>Wingdings</vt:lpstr>
      <vt:lpstr>2018 NCII PPT</vt:lpstr>
      <vt:lpstr>1_2018 NCII PPT</vt:lpstr>
      <vt:lpstr>2_2018 NCII PPT</vt:lpstr>
      <vt:lpstr>Designing Appropriate Academic Interventions Using the Taxonomy of Intervention Intensity </vt:lpstr>
      <vt:lpstr>Introductions</vt:lpstr>
      <vt:lpstr>Polls</vt:lpstr>
      <vt:lpstr>Webinar Overview</vt:lpstr>
      <vt:lpstr>Learning Outcomes</vt:lpstr>
      <vt:lpstr>Setting the Stage:  Review of Data-Based Individualization</vt:lpstr>
      <vt:lpstr>Data-Based Individualization</vt:lpstr>
      <vt:lpstr>Five DBI Steps</vt:lpstr>
      <vt:lpstr>Today’s Focus</vt:lpstr>
      <vt:lpstr>Educators Who May Be Selecting Interventions</vt:lpstr>
      <vt:lpstr>Validated Intervention Programs:  Components to Consider</vt:lpstr>
      <vt:lpstr>Validated Intervention Programs:  Components to Consider</vt:lpstr>
      <vt:lpstr>Key Considerations When Selecting or Evaluating Validated Interventions for DBI</vt:lpstr>
      <vt:lpstr>Taxonomy of Intervention Intensity</vt:lpstr>
      <vt:lpstr>Academic Intervention Taxonomy Briefs</vt:lpstr>
      <vt:lpstr>Purpose of the Academic Intervention  Taxonomy Briefs</vt:lpstr>
      <vt:lpstr>Development of the Briefs</vt:lpstr>
      <vt:lpstr>Locate the Briefs on the Tools Chart</vt:lpstr>
      <vt:lpstr>Locate the Briefs on the NCII Website</vt:lpstr>
      <vt:lpstr>Academic Briefs Currently Available</vt:lpstr>
      <vt:lpstr>The Briefs in Practice</vt:lpstr>
      <vt:lpstr>Three Main Components of Each Brief</vt:lpstr>
      <vt:lpstr>Today’s Focus</vt:lpstr>
      <vt:lpstr>Strength</vt:lpstr>
      <vt:lpstr>Strength: Definition</vt:lpstr>
      <vt:lpstr>Example of Strength From a Brief: Definition</vt:lpstr>
      <vt:lpstr>Example of Strength From a Brief: Evidence</vt:lpstr>
      <vt:lpstr>Example of Strength From a Brief: Outcomes</vt:lpstr>
      <vt:lpstr>Example of Strength From a Brief</vt:lpstr>
      <vt:lpstr>Dosage</vt:lpstr>
      <vt:lpstr>Dosage Definition</vt:lpstr>
      <vt:lpstr>Example of Dosage From a Brief</vt:lpstr>
      <vt:lpstr>Alignment</vt:lpstr>
      <vt:lpstr>Alignment Definition</vt:lpstr>
      <vt:lpstr>Example of Alignment From a Brief</vt:lpstr>
      <vt:lpstr>Promoting Transfer</vt:lpstr>
      <vt:lpstr>Promoting Transfer Definition</vt:lpstr>
      <vt:lpstr>Example of Promoting Transfer From a Brief</vt:lpstr>
      <vt:lpstr> Comprehensiveness</vt:lpstr>
      <vt:lpstr>Comprehensiveness = Explicit Instruction</vt:lpstr>
      <vt:lpstr>Principles of Explicit Instruction Provides directions in clear, direct language. Models efficient solution strategies. Ensures that students have adequate background knowledge and skills. Gradually fades support for correct execution of strategies. Provides adequate practice opportunities. Incorporates systematic cumulative review. </vt:lpstr>
      <vt:lpstr>Example of Comprehensiveness From a Brief</vt:lpstr>
      <vt:lpstr>Behavioral Support</vt:lpstr>
      <vt:lpstr>Behavioral Support in Academic Interventions</vt:lpstr>
      <vt:lpstr>Example of Behavioral Support From a Brief</vt:lpstr>
      <vt:lpstr>Taxonomy Briefs in Action</vt:lpstr>
      <vt:lpstr>Intervention Review and Selection</vt:lpstr>
      <vt:lpstr>Intervention Review Usability Testing</vt:lpstr>
      <vt:lpstr>Taxonomy Briefs in Action: Considerations</vt:lpstr>
      <vt:lpstr>Questions and Answers</vt:lpstr>
      <vt:lpstr>Closing and Wrap-Up</vt:lpstr>
      <vt:lpstr>Key Takeaways</vt:lpstr>
      <vt:lpstr>Resources</vt:lpstr>
      <vt:lpstr>References</vt:lpstr>
      <vt:lpstr>Thank You</vt:lpstr>
      <vt:lpstr>NCII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Taxonomy of Intervention Intensity: Taxonomy Program Briefs</dc:title>
  <dc:creator>Majeika, Caitlyn</dc:creator>
  <cp:lastModifiedBy>Laible, Elizabeth</cp:lastModifiedBy>
  <cp:revision>1</cp:revision>
  <dcterms:created xsi:type="dcterms:W3CDTF">2020-10-30T19:58:26Z</dcterms:created>
  <dcterms:modified xsi:type="dcterms:W3CDTF">2023-01-23T20:42:31Z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0x010100CAA0D7E67984EF4ABEBACF74A4B1D294</vt:lpwstr>
  </property>
  <property fmtid="{D5CDD505-2E9C-101B-9397-08002B2CF9AE}" pid="3" name="MediaServiceImageTags">
    <vt:lpwstr/>
  </property>
</Properties>
</file>