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8" r:id="rId5"/>
  </p:sldMasterIdLst>
  <p:notesMasterIdLst>
    <p:notesMasterId r:id="rId60"/>
  </p:notesMasterIdLst>
  <p:sldIdLst>
    <p:sldId id="1742" r:id="rId6"/>
    <p:sldId id="257" r:id="rId7"/>
    <p:sldId id="258" r:id="rId8"/>
    <p:sldId id="259" r:id="rId9"/>
    <p:sldId id="261" r:id="rId10"/>
    <p:sldId id="262" r:id="rId11"/>
    <p:sldId id="263" r:id="rId12"/>
    <p:sldId id="264" r:id="rId13"/>
    <p:sldId id="265" r:id="rId14"/>
    <p:sldId id="266" r:id="rId15"/>
    <p:sldId id="1741" r:id="rId16"/>
    <p:sldId id="319" r:id="rId17"/>
    <p:sldId id="268" r:id="rId18"/>
    <p:sldId id="269" r:id="rId19"/>
    <p:sldId id="270" r:id="rId20"/>
    <p:sldId id="308" r:id="rId21"/>
    <p:sldId id="271" r:id="rId22"/>
    <p:sldId id="309" r:id="rId23"/>
    <p:sldId id="273" r:id="rId24"/>
    <p:sldId id="274" r:id="rId25"/>
    <p:sldId id="311" r:id="rId26"/>
    <p:sldId id="312" r:id="rId27"/>
    <p:sldId id="277" r:id="rId28"/>
    <p:sldId id="278" r:id="rId29"/>
    <p:sldId id="279" r:id="rId30"/>
    <p:sldId id="280" r:id="rId31"/>
    <p:sldId id="31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313" r:id="rId46"/>
    <p:sldId id="314" r:id="rId47"/>
    <p:sldId id="315" r:id="rId48"/>
    <p:sldId id="297" r:id="rId49"/>
    <p:sldId id="298" r:id="rId50"/>
    <p:sldId id="299" r:id="rId51"/>
    <p:sldId id="316" r:id="rId52"/>
    <p:sldId id="301" r:id="rId53"/>
    <p:sldId id="317" r:id="rId54"/>
    <p:sldId id="318" r:id="rId55"/>
    <p:sldId id="304" r:id="rId56"/>
    <p:sldId id="307" r:id="rId57"/>
    <p:sldId id="306" r:id="rId58"/>
    <p:sldId id="305" r:id="rId59"/>
  </p:sldIdLst>
  <p:sldSz cx="12192000" cy="6858000"/>
  <p:notesSz cx="7023100" cy="9309100"/>
  <p:embeddedFontLst>
    <p:embeddedFont>
      <p:font typeface="Arial Narrow" panose="020B0606020202030204" pitchFamily="34"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Roboto" panose="02000000000000000000" pitchFamily="2" charset="0"/>
      <p:regular r:id="rId69"/>
      <p:bold r:id="rId70"/>
      <p:italic r:id="rId71"/>
      <p:boldItalic r:id="rId72"/>
    </p:embeddedFont>
    <p:embeddedFont>
      <p:font typeface="Verdana" panose="020B060403050404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8">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iRTtffWVtvUqWVZ8E9sA8nWOdzQ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71F52E3E-7225-615B-3475-DD7D7A185FC6}" name="Zumeta Edmonds, Rebecca" initials="ZER" userId="S::rzumetaedmonds@air.org::b2e63e99-418a-4446-86de-a1daf7a89e4a" providerId="AD"/>
  <p188:author id="{4D27F18B-3C70-8183-9217-030ACEE90728}" name="Hayes, Lindsey" initials="HL" userId="S::lhayes@air.org::6560308b-8731-4b4d-9fe3-4b98aa67eac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FCD656-8E50-483F-AF4F-ACC022A66394}" v="6" dt="2022-09-21T13:39:58.0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39" autoAdjust="0"/>
  </p:normalViewPr>
  <p:slideViewPr>
    <p:cSldViewPr snapToGrid="0">
      <p:cViewPr varScale="1">
        <p:scale>
          <a:sx n="89" d="100"/>
          <a:sy n="89" d="100"/>
        </p:scale>
        <p:origin x="1398" y="84"/>
      </p:cViewPr>
      <p:guideLst>
        <p:guide orient="horz" pos="64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4.fntdata"/><Relationship Id="rId5" Type="http://schemas.openxmlformats.org/officeDocument/2006/relationships/slideMaster" Target="slideMasters/slideMaster2.xml"/><Relationship Id="rId61" Type="http://schemas.openxmlformats.org/officeDocument/2006/relationships/font" Target="fonts/font1.fntdata"/><Relationship Id="rId8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2.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viewProps" Target="view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81" Type="http://customschemas.google.com/relationships/presentationmetadata" Target="meta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6.fntdata"/><Relationship Id="rId7" Type="http://schemas.openxmlformats.org/officeDocument/2006/relationships/slide" Target="slides/slide2.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6.fntdata"/><Relationship Id="rId8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13F38E55-4285-4F30-A2E3-ECB4810576A3}"/>
    <pc:docChg chg="delSld">
      <pc:chgData name="Peterson, Amy" userId="8c14dd6b-6031-4383-8241-8af97fa7035b" providerId="ADAL" clId="{13F38E55-4285-4F30-A2E3-ECB4810576A3}" dt="2022-09-21T15:13:58.703" v="0" actId="47"/>
      <pc:docMkLst>
        <pc:docMk/>
      </pc:docMkLst>
      <pc:sldChg chg="del">
        <pc:chgData name="Peterson, Amy" userId="8c14dd6b-6031-4383-8241-8af97fa7035b" providerId="ADAL" clId="{13F38E55-4285-4F30-A2E3-ECB4810576A3}" dt="2022-09-21T15:13:58.703" v="0" actId="47"/>
        <pc:sldMkLst>
          <pc:docMk/>
          <pc:sldMk cId="904026933" sldId="1744"/>
        </pc:sldMkLst>
      </pc:sldChg>
    </pc:docChg>
  </pc:docChgLst>
  <pc:docChgLst>
    <pc:chgData name="Laible, Elizabeth" userId="cc99524a-59cf-4811-bbbd-4798cc24125f" providerId="ADAL" clId="{60FCD656-8E50-483F-AF4F-ACC022A66394}"/>
    <pc:docChg chg="delSld modSld">
      <pc:chgData name="Laible, Elizabeth" userId="cc99524a-59cf-4811-bbbd-4798cc24125f" providerId="ADAL" clId="{60FCD656-8E50-483F-AF4F-ACC022A66394}" dt="2022-09-21T13:41:09.464" v="58" actId="20577"/>
      <pc:docMkLst>
        <pc:docMk/>
      </pc:docMkLst>
      <pc:sldChg chg="del">
        <pc:chgData name="Laible, Elizabeth" userId="cc99524a-59cf-4811-bbbd-4798cc24125f" providerId="ADAL" clId="{60FCD656-8E50-483F-AF4F-ACC022A66394}" dt="2022-09-21T13:37:52.732" v="43" actId="47"/>
        <pc:sldMkLst>
          <pc:docMk/>
          <pc:sldMk cId="0" sldId="256"/>
        </pc:sldMkLst>
      </pc:sldChg>
      <pc:sldChg chg="modNotesTx">
        <pc:chgData name="Laible, Elizabeth" userId="cc99524a-59cf-4811-bbbd-4798cc24125f" providerId="ADAL" clId="{60FCD656-8E50-483F-AF4F-ACC022A66394}" dt="2022-09-21T13:38:34.097" v="46" actId="20577"/>
        <pc:sldMkLst>
          <pc:docMk/>
          <pc:sldMk cId="0" sldId="269"/>
        </pc:sldMkLst>
      </pc:sldChg>
      <pc:sldChg chg="modNotesTx">
        <pc:chgData name="Laible, Elizabeth" userId="cc99524a-59cf-4811-bbbd-4798cc24125f" providerId="ADAL" clId="{60FCD656-8E50-483F-AF4F-ACC022A66394}" dt="2022-09-21T13:38:40.959" v="47" actId="20577"/>
        <pc:sldMkLst>
          <pc:docMk/>
          <pc:sldMk cId="0" sldId="270"/>
        </pc:sldMkLst>
      </pc:sldChg>
      <pc:sldChg chg="modNotesTx">
        <pc:chgData name="Laible, Elizabeth" userId="cc99524a-59cf-4811-bbbd-4798cc24125f" providerId="ADAL" clId="{60FCD656-8E50-483F-AF4F-ACC022A66394}" dt="2022-09-21T13:38:46.179" v="48" actId="20577"/>
        <pc:sldMkLst>
          <pc:docMk/>
          <pc:sldMk cId="0" sldId="271"/>
        </pc:sldMkLst>
      </pc:sldChg>
      <pc:sldChg chg="modNotesTx">
        <pc:chgData name="Laible, Elizabeth" userId="cc99524a-59cf-4811-bbbd-4798cc24125f" providerId="ADAL" clId="{60FCD656-8E50-483F-AF4F-ACC022A66394}" dt="2022-09-21T13:39:19.429" v="50" actId="20577"/>
        <pc:sldMkLst>
          <pc:docMk/>
          <pc:sldMk cId="0" sldId="281"/>
        </pc:sldMkLst>
      </pc:sldChg>
      <pc:sldChg chg="modAnim modNotesTx">
        <pc:chgData name="Laible, Elizabeth" userId="cc99524a-59cf-4811-bbbd-4798cc24125f" providerId="ADAL" clId="{60FCD656-8E50-483F-AF4F-ACC022A66394}" dt="2022-09-21T13:39:48.022" v="55"/>
        <pc:sldMkLst>
          <pc:docMk/>
          <pc:sldMk cId="0" sldId="282"/>
        </pc:sldMkLst>
      </pc:sldChg>
      <pc:sldChg chg="modAnim">
        <pc:chgData name="Laible, Elizabeth" userId="cc99524a-59cf-4811-bbbd-4798cc24125f" providerId="ADAL" clId="{60FCD656-8E50-483F-AF4F-ACC022A66394}" dt="2022-09-21T13:39:58.045" v="57"/>
        <pc:sldMkLst>
          <pc:docMk/>
          <pc:sldMk cId="0" sldId="284"/>
        </pc:sldMkLst>
      </pc:sldChg>
      <pc:sldChg chg="modSp mod">
        <pc:chgData name="Laible, Elizabeth" userId="cc99524a-59cf-4811-bbbd-4798cc24125f" providerId="ADAL" clId="{60FCD656-8E50-483F-AF4F-ACC022A66394}" dt="2022-09-21T13:37:09.973" v="2" actId="962"/>
        <pc:sldMkLst>
          <pc:docMk/>
          <pc:sldMk cId="0" sldId="297"/>
        </pc:sldMkLst>
        <pc:picChg chg="mod">
          <ac:chgData name="Laible, Elizabeth" userId="cc99524a-59cf-4811-bbbd-4798cc24125f" providerId="ADAL" clId="{60FCD656-8E50-483F-AF4F-ACC022A66394}" dt="2022-09-21T13:37:05.724" v="0" actId="962"/>
          <ac:picMkLst>
            <pc:docMk/>
            <pc:sldMk cId="0" sldId="297"/>
            <ac:picMk id="3" creationId="{BE9F20A3-7AAB-47A1-917A-C469D13AC33F}"/>
          </ac:picMkLst>
        </pc:picChg>
        <pc:picChg chg="mod">
          <ac:chgData name="Laible, Elizabeth" userId="cc99524a-59cf-4811-bbbd-4798cc24125f" providerId="ADAL" clId="{60FCD656-8E50-483F-AF4F-ACC022A66394}" dt="2022-09-21T13:37:07.866" v="1" actId="962"/>
          <ac:picMkLst>
            <pc:docMk/>
            <pc:sldMk cId="0" sldId="297"/>
            <ac:picMk id="7" creationId="{F97B363A-CB29-42D9-8E98-905358B91F6E}"/>
          </ac:picMkLst>
        </pc:picChg>
        <pc:picChg chg="mod">
          <ac:chgData name="Laible, Elizabeth" userId="cc99524a-59cf-4811-bbbd-4798cc24125f" providerId="ADAL" clId="{60FCD656-8E50-483F-AF4F-ACC022A66394}" dt="2022-09-21T13:37:09.973" v="2" actId="962"/>
          <ac:picMkLst>
            <pc:docMk/>
            <pc:sldMk cId="0" sldId="297"/>
            <ac:picMk id="8" creationId="{1F1F103E-679E-46D4-8679-B8D3902058A2}"/>
          </ac:picMkLst>
        </pc:picChg>
      </pc:sldChg>
      <pc:sldChg chg="modSp mod">
        <pc:chgData name="Laible, Elizabeth" userId="cc99524a-59cf-4811-bbbd-4798cc24125f" providerId="ADAL" clId="{60FCD656-8E50-483F-AF4F-ACC022A66394}" dt="2022-09-21T13:37:14.347" v="4" actId="962"/>
        <pc:sldMkLst>
          <pc:docMk/>
          <pc:sldMk cId="0" sldId="299"/>
        </pc:sldMkLst>
        <pc:picChg chg="mod">
          <ac:chgData name="Laible, Elizabeth" userId="cc99524a-59cf-4811-bbbd-4798cc24125f" providerId="ADAL" clId="{60FCD656-8E50-483F-AF4F-ACC022A66394}" dt="2022-09-21T13:37:12.233" v="3" actId="962"/>
          <ac:picMkLst>
            <pc:docMk/>
            <pc:sldMk cId="0" sldId="299"/>
            <ac:picMk id="3" creationId="{C108F4CC-EFB8-4BF3-8716-87C3F5F484DA}"/>
          </ac:picMkLst>
        </pc:picChg>
        <pc:picChg chg="mod">
          <ac:chgData name="Laible, Elizabeth" userId="cc99524a-59cf-4811-bbbd-4798cc24125f" providerId="ADAL" clId="{60FCD656-8E50-483F-AF4F-ACC022A66394}" dt="2022-09-21T13:37:14.347" v="4" actId="962"/>
          <ac:picMkLst>
            <pc:docMk/>
            <pc:sldMk cId="0" sldId="299"/>
            <ac:picMk id="5" creationId="{E4F689B5-25AB-4229-B921-FADC697A0510}"/>
          </ac:picMkLst>
        </pc:picChg>
      </pc:sldChg>
      <pc:sldChg chg="modSp mod">
        <pc:chgData name="Laible, Elizabeth" userId="cc99524a-59cf-4811-bbbd-4798cc24125f" providerId="ADAL" clId="{60FCD656-8E50-483F-AF4F-ACC022A66394}" dt="2022-09-21T13:37:29.121" v="10" actId="962"/>
        <pc:sldMkLst>
          <pc:docMk/>
          <pc:sldMk cId="1025084207" sldId="318"/>
        </pc:sldMkLst>
        <pc:picChg chg="mod">
          <ac:chgData name="Laible, Elizabeth" userId="cc99524a-59cf-4811-bbbd-4798cc24125f" providerId="ADAL" clId="{60FCD656-8E50-483F-AF4F-ACC022A66394}" dt="2022-09-21T13:37:17.667" v="5" actId="962"/>
          <ac:picMkLst>
            <pc:docMk/>
            <pc:sldMk cId="1025084207" sldId="318"/>
            <ac:picMk id="3" creationId="{AC70DAE5-0204-4000-8B4A-C54F06D92955}"/>
          </ac:picMkLst>
        </pc:picChg>
        <pc:picChg chg="mod">
          <ac:chgData name="Laible, Elizabeth" userId="cc99524a-59cf-4811-bbbd-4798cc24125f" providerId="ADAL" clId="{60FCD656-8E50-483F-AF4F-ACC022A66394}" dt="2022-09-21T13:37:21.175" v="6" actId="962"/>
          <ac:picMkLst>
            <pc:docMk/>
            <pc:sldMk cId="1025084207" sldId="318"/>
            <ac:picMk id="8" creationId="{E59652DC-6064-4329-B7C1-166452DB400D}"/>
          </ac:picMkLst>
        </pc:picChg>
        <pc:picChg chg="mod">
          <ac:chgData name="Laible, Elizabeth" userId="cc99524a-59cf-4811-bbbd-4798cc24125f" providerId="ADAL" clId="{60FCD656-8E50-483F-AF4F-ACC022A66394}" dt="2022-09-21T13:37:23.214" v="7" actId="962"/>
          <ac:picMkLst>
            <pc:docMk/>
            <pc:sldMk cId="1025084207" sldId="318"/>
            <ac:picMk id="9" creationId="{0689ED88-9574-4163-A539-7F8FB3FF5BE5}"/>
          </ac:picMkLst>
        </pc:picChg>
        <pc:picChg chg="mod">
          <ac:chgData name="Laible, Elizabeth" userId="cc99524a-59cf-4811-bbbd-4798cc24125f" providerId="ADAL" clId="{60FCD656-8E50-483F-AF4F-ACC022A66394}" dt="2022-09-21T13:37:25.184" v="8" actId="962"/>
          <ac:picMkLst>
            <pc:docMk/>
            <pc:sldMk cId="1025084207" sldId="318"/>
            <ac:picMk id="10" creationId="{E564E742-C63D-4048-A209-DDDDBF7F4626}"/>
          </ac:picMkLst>
        </pc:picChg>
        <pc:picChg chg="mod">
          <ac:chgData name="Laible, Elizabeth" userId="cc99524a-59cf-4811-bbbd-4798cc24125f" providerId="ADAL" clId="{60FCD656-8E50-483F-AF4F-ACC022A66394}" dt="2022-09-21T13:37:27.185" v="9" actId="962"/>
          <ac:picMkLst>
            <pc:docMk/>
            <pc:sldMk cId="1025084207" sldId="318"/>
            <ac:picMk id="11" creationId="{DDEACAB0-F9CF-4A19-9725-889D73EE2467}"/>
          </ac:picMkLst>
        </pc:picChg>
        <pc:picChg chg="mod">
          <ac:chgData name="Laible, Elizabeth" userId="cc99524a-59cf-4811-bbbd-4798cc24125f" providerId="ADAL" clId="{60FCD656-8E50-483F-AF4F-ACC022A66394}" dt="2022-09-21T13:37:29.121" v="10" actId="962"/>
          <ac:picMkLst>
            <pc:docMk/>
            <pc:sldMk cId="1025084207" sldId="318"/>
            <ac:picMk id="12" creationId="{1A7D0183-18BE-4269-B01B-8345DD893FF5}"/>
          </ac:picMkLst>
        </pc:picChg>
      </pc:sldChg>
      <pc:sldChg chg="del">
        <pc:chgData name="Laible, Elizabeth" userId="cc99524a-59cf-4811-bbbd-4798cc24125f" providerId="ADAL" clId="{60FCD656-8E50-483F-AF4F-ACC022A66394}" dt="2022-09-21T13:37:53.982" v="44" actId="47"/>
        <pc:sldMkLst>
          <pc:docMk/>
          <pc:sldMk cId="487825237" sldId="1736"/>
        </pc:sldMkLst>
      </pc:sldChg>
      <pc:sldChg chg="del">
        <pc:chgData name="Laible, Elizabeth" userId="cc99524a-59cf-4811-bbbd-4798cc24125f" providerId="ADAL" clId="{60FCD656-8E50-483F-AF4F-ACC022A66394}" dt="2022-09-21T13:37:54.677" v="45" actId="47"/>
        <pc:sldMkLst>
          <pc:docMk/>
          <pc:sldMk cId="2179721486" sldId="1737"/>
        </pc:sldMkLst>
      </pc:sldChg>
      <pc:sldChg chg="modSp mod">
        <pc:chgData name="Laible, Elizabeth" userId="cc99524a-59cf-4811-bbbd-4798cc24125f" providerId="ADAL" clId="{60FCD656-8E50-483F-AF4F-ACC022A66394}" dt="2022-09-21T13:41:09.464" v="58" actId="20577"/>
        <pc:sldMkLst>
          <pc:docMk/>
          <pc:sldMk cId="904026933" sldId="1744"/>
        </pc:sldMkLst>
        <pc:spChg chg="mod">
          <ac:chgData name="Laible, Elizabeth" userId="cc99524a-59cf-4811-bbbd-4798cc24125f" providerId="ADAL" clId="{60FCD656-8E50-483F-AF4F-ACC022A66394}" dt="2022-09-21T13:41:09.464" v="58" actId="20577"/>
          <ac:spMkLst>
            <pc:docMk/>
            <pc:sldMk cId="904026933" sldId="1744"/>
            <ac:spMk id="3" creationId="{DD12E46F-E0CE-402A-BBFB-4EC6F4D48A0A}"/>
          </ac:spMkLst>
        </pc:spChg>
        <pc:picChg chg="mod">
          <ac:chgData name="Laible, Elizabeth" userId="cc99524a-59cf-4811-bbbd-4798cc24125f" providerId="ADAL" clId="{60FCD656-8E50-483F-AF4F-ACC022A66394}" dt="2022-09-21T13:37:42.476" v="42" actId="962"/>
          <ac:picMkLst>
            <pc:docMk/>
            <pc:sldMk cId="904026933" sldId="1744"/>
            <ac:picMk id="7" creationId="{3D404724-7077-411F-B4AA-DC93758191D4}"/>
          </ac:picMkLst>
        </pc:picChg>
      </pc:sldChg>
      <pc:sldMasterChg chg="delSldLayout">
        <pc:chgData name="Laible, Elizabeth" userId="cc99524a-59cf-4811-bbbd-4798cc24125f" providerId="ADAL" clId="{60FCD656-8E50-483F-AF4F-ACC022A66394}" dt="2022-09-21T13:37:54.677" v="45" actId="47"/>
        <pc:sldMasterMkLst>
          <pc:docMk/>
          <pc:sldMasterMk cId="0" sldId="2147483668"/>
        </pc:sldMasterMkLst>
        <pc:sldLayoutChg chg="del">
          <pc:chgData name="Laible, Elizabeth" userId="cc99524a-59cf-4811-bbbd-4798cc24125f" providerId="ADAL" clId="{60FCD656-8E50-483F-AF4F-ACC022A66394}" dt="2022-09-21T13:37:54.677" v="45" actId="47"/>
          <pc:sldLayoutMkLst>
            <pc:docMk/>
            <pc:sldMasterMk cId="0" sldId="2147483668"/>
            <pc:sldLayoutMk cId="2862956860" sldId="214748368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lvl1pPr marR="0" lvl="0" algn="r" rtl="0">
              <a:spcBef>
                <a:spcPts val="0"/>
              </a:spcBef>
              <a:spcAft>
                <a:spcPts val="0"/>
              </a:spcAft>
              <a:buSzPts val="1400"/>
              <a:buNone/>
              <a:defRPr sz="10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 name="Google Shape;5;n"/>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6" name="Google Shape;6;n"/>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lvl1pPr marR="0" lvl="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spAutoFit/>
          </a:bodyPr>
          <a:lstStyle/>
          <a:p>
            <a:pPr marL="0" marR="0" lvl="0" indent="0" algn="ct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5285ba7368_3_139: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295" name="Google Shape;295;g15285ba7368_3_13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4119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5285ba7368_3_229: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94" name="Google Shape;394;g15285ba7368_3_22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5285ba7368_3_235: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1" name="Google Shape;401;g15285ba7368_3_235: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7799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5285ba7368_3_242: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09" name="Google Shape;409;g15285ba7368_3_24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5285ba7368_1_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Clr>
                <a:srgbClr val="000000"/>
              </a:buClr>
              <a:buFont typeface="Arial"/>
              <a:buNone/>
            </a:pPr>
            <a:endParaRPr dirty="0"/>
          </a:p>
        </p:txBody>
      </p:sp>
      <p:sp>
        <p:nvSpPr>
          <p:cNvPr id="416" name="Google Shape;416;g15285ba7368_1_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5285ba7368_3_25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15285ba7368_3_258: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425" name="Google Shape;425;g15285ba7368_3_258: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26" name="Google Shape;426;g15285ba7368_3_258: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27" name="Google Shape;427;g15285ba7368_3_258: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5285ba7368_3_26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15285ba7368_3_268: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436" name="Google Shape;436;g15285ba7368_3_268: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437" name="Google Shape;437;g15285ba7368_3_268: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438" name="Google Shape;438;g15285ba7368_3_268: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ct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961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1392d95bde7_0_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1392d95bde7_0_8: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56" name="Google Shape;456;g1392d95bde7_0_8: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3941e4c725_0_1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13941e4c725_0_12: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64" name="Google Shape;464;g13941e4c725_0_12: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392d95bde7_0_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392d95bde7_0_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88" name="Google Shape;488;g1392d95bde7_0_0: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5285ba7368_3_14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04" name="Google Shape;304;g15285ba7368_3_14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392d95bde7_0_16: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392d95bde7_0_16: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496" name="Google Shape;496;g1392d95bde7_0_16: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13941e4c725_0_5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13941e4c725_0_51: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04" name="Google Shape;504;g13941e4c725_0_51: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13941e4c725_0_4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13941e4c725_0_4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512" name="Google Shape;512;g13941e4c725_0_40: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5285ba7368_3_27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15285ba7368_3_278: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520" name="Google Shape;520;g15285ba7368_3_278: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521" name="Google Shape;521;g15285ba7368_3_278: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522" name="Google Shape;522;g15285ba7368_3_278: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1535c61c7e2_1_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1535c61c7e2_1_3: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dirty="0"/>
          </a:p>
        </p:txBody>
      </p:sp>
      <p:sp>
        <p:nvSpPr>
          <p:cNvPr id="534" name="Google Shape;534;g1535c61c7e2_1_3: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535c61c7e2_1_2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1535c61c7e2_1_29: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43" name="Google Shape;543;g1535c61c7e2_1_29: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535c61c7e2_1_4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535c61c7e2_1_4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54" name="Google Shape;554;g1535c61c7e2_1_40: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535c61c7e2_1_65: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535c61c7e2_1_65: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65" name="Google Shape;565;g1535c61c7e2_1_65: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535c61c7e2_1_5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535c61c7e2_1_54: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75" name="Google Shape;575;g1535c61c7e2_1_54: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535c61c7e2_1_8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535c61c7e2_1_81: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85" name="Google Shape;585;g1535c61c7e2_1_81: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5285ba7368_3_15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15285ba7368_3_15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12" name="Google Shape;312;g15285ba7368_3_15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313" name="Google Shape;313;g15285ba7368_3_15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314" name="Google Shape;314;g15285ba7368_3_15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535c61c7e2_1_11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535c61c7e2_1_113: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596" name="Google Shape;596;g1535c61c7e2_1_113: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535c61c7e2_1_12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535c61c7e2_1_129: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05" name="Google Shape;605;g1535c61c7e2_1_129: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535c61c7e2_1_14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535c61c7e2_1_143: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17" name="Google Shape;617;g1535c61c7e2_1_143: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535c61c7e2_1_157: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1535c61c7e2_1_157: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27" name="Google Shape;627;g1535c61c7e2_1_157: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1535c61c7e2_1_16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1535c61c7e2_1_169: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36" name="Google Shape;636;g1535c61c7e2_1_169: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535c61c7e2_1_1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1535c61c7e2_1_11: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45" name="Google Shape;645;g1535c61c7e2_1_11: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ct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3802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152c413ebf4_0_1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152c413ebf4_0_13: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83" name="Google Shape;683;g152c413ebf4_0_13: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52c413ebf4_0_22: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52c413ebf4_0_22: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693" name="Google Shape;693;g152c413ebf4_0_22: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52c413ebf4_0_3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52c413ebf4_0_31: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03" name="Google Shape;703;g152c413ebf4_0_31: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5285ba7368_3_170: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28" name="Google Shape;328;g15285ba7368_3_17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52c413ebf4_0_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52c413ebf4_0_5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22" name="Google Shape;722;g152c413ebf4_0_50: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52c413ebf4_0_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52c413ebf4_0_5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22" name="Google Shape;722;g152c413ebf4_0_50: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1490254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52c413ebf4_0_50: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52c413ebf4_0_50:notes"/>
          <p:cNvSpPr txBox="1">
            <a:spLocks noGrp="1"/>
          </p:cNvSpPr>
          <p:nvPr>
            <p:ph type="body" idx="1"/>
          </p:nvPr>
        </p:nvSpPr>
        <p:spPr>
          <a:xfrm>
            <a:off x="1" y="3542763"/>
            <a:ext cx="7021500" cy="5036700"/>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22" name="Google Shape;722;g152c413ebf4_0_50:notes"/>
          <p:cNvSpPr txBox="1">
            <a:spLocks noGrp="1"/>
          </p:cNvSpPr>
          <p:nvPr>
            <p:ph type="sldNum" idx="12"/>
          </p:nvPr>
        </p:nvSpPr>
        <p:spPr>
          <a:xfrm>
            <a:off x="3420180" y="9036542"/>
            <a:ext cx="182700" cy="231900"/>
          </a:xfrm>
          <a:prstGeom prst="rect">
            <a:avLst/>
          </a:prstGeom>
        </p:spPr>
        <p:txBody>
          <a:bodyPr spcFirstLastPara="1" wrap="square" lIns="0" tIns="0" rIns="0" bIns="46650" anchor="ctr" anchorCtr="1">
            <a:noAutofit/>
          </a:bodyPr>
          <a:lstStyle/>
          <a:p>
            <a:pPr marL="0" lvl="0" indent="0" algn="ct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691422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285ba7368_3_298: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51" name="Google Shape;751;g15285ba7368_3_298: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285ba7368_3_319: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75" name="Google Shape;775;g15285ba7368_3_31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5285ba7368_3_313: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68" name="Google Shape;768;g15285ba7368_3_31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285ba7368_3_304: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15285ba7368_3_304: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759" name="Google Shape;759;g15285ba7368_3_304: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760" name="Google Shape;760;g15285ba7368_3_304: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761" name="Google Shape;761;g15285ba7368_3_304:notes"/>
          <p:cNvSpPr txBox="1">
            <a:spLocks noGrp="1"/>
          </p:cNvSpPr>
          <p:nvPr>
            <p:ph type="sldNum" idx="12"/>
          </p:nvPr>
        </p:nvSpPr>
        <p:spPr>
          <a:xfrm>
            <a:off x="3420180" y="9036542"/>
            <a:ext cx="182742" cy="231784"/>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5285ba7368_3_183: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43" name="Google Shape;343;g15285ba7368_3_183: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5285ba7368_3_188:notes"/>
          <p:cNvSpPr>
            <a:spLocks noGrp="1" noRot="1" noChangeAspect="1"/>
          </p:cNvSpPr>
          <p:nvPr>
            <p:ph type="sldImg" idx="2"/>
          </p:nvPr>
        </p:nvSpPr>
        <p:spPr>
          <a:xfrm>
            <a:off x="420688" y="704850"/>
            <a:ext cx="6261100" cy="35210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9" name="Google Shape;349;g15285ba7368_3_188:notes"/>
          <p:cNvSpPr txBox="1">
            <a:spLocks noGrp="1"/>
          </p:cNvSpPr>
          <p:nvPr>
            <p:ph type="sldNum" idx="12"/>
          </p:nvPr>
        </p:nvSpPr>
        <p:spPr>
          <a:xfrm>
            <a:off x="3508759" y="9114352"/>
            <a:ext cx="84959" cy="232241"/>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
        <p:nvSpPr>
          <p:cNvPr id="350" name="Google Shape;350;g15285ba7368_3_188: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5285ba7368_3_199: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15285ba7368_3_199: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i="1"/>
          </a:p>
        </p:txBody>
      </p:sp>
      <p:sp>
        <p:nvSpPr>
          <p:cNvPr id="362" name="Google Shape;362;g15285ba7368_3_199:notes"/>
          <p:cNvSpPr txBox="1">
            <a:spLocks noGrp="1"/>
          </p:cNvSpPr>
          <p:nvPr>
            <p:ph type="sldNum" idx="12"/>
          </p:nvPr>
        </p:nvSpPr>
        <p:spPr>
          <a:xfrm>
            <a:off x="3472691" y="9114352"/>
            <a:ext cx="157094" cy="232241"/>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5285ba7368_3_21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15285ba7368_3_211:notes"/>
          <p:cNvSpPr txBox="1">
            <a:spLocks noGrp="1"/>
          </p:cNvSpPr>
          <p:nvPr>
            <p:ph type="body" idx="1"/>
          </p:nvPr>
        </p:nvSpPr>
        <p:spPr>
          <a:xfrm>
            <a:off x="1" y="3542763"/>
            <a:ext cx="7021475" cy="5036615"/>
          </a:xfrm>
          <a:prstGeom prst="rect">
            <a:avLst/>
          </a:prstGeom>
          <a:noFill/>
          <a:ln>
            <a:noFill/>
          </a:ln>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75" name="Google Shape;375;g15285ba7368_3_211:notes"/>
          <p:cNvSpPr txBox="1">
            <a:spLocks noGrp="1"/>
          </p:cNvSpPr>
          <p:nvPr>
            <p:ph type="dt" idx="10"/>
          </p:nvPr>
        </p:nvSpPr>
        <p:spPr>
          <a:xfrm>
            <a:off x="3978136" y="8688499"/>
            <a:ext cx="3043343" cy="620607"/>
          </a:xfrm>
          <a:prstGeom prst="rect">
            <a:avLst/>
          </a:prstGeom>
          <a:noFill/>
          <a:ln>
            <a:noFill/>
          </a:ln>
        </p:spPr>
        <p:txBody>
          <a:bodyPr spcFirstLastPara="1" wrap="square" lIns="93300" tIns="46650" rIns="93300" bIns="46650" anchor="b" anchorCtr="0">
            <a:noAutofit/>
          </a:bodyPr>
          <a:lstStyle/>
          <a:p>
            <a:pPr marL="0" lvl="0" indent="0" algn="r" rtl="0">
              <a:spcBef>
                <a:spcPts val="0"/>
              </a:spcBef>
              <a:spcAft>
                <a:spcPts val="0"/>
              </a:spcAft>
              <a:buNone/>
            </a:pPr>
            <a:r>
              <a:rPr lang="en-US"/>
              <a:t>(added from Insert tab, Header &amp; Footer icon, Fixed Date and time)  1/23/2018</a:t>
            </a:r>
            <a:endParaRPr/>
          </a:p>
        </p:txBody>
      </p:sp>
      <p:sp>
        <p:nvSpPr>
          <p:cNvPr id="376" name="Google Shape;376;g15285ba7368_3_211:notes"/>
          <p:cNvSpPr txBox="1">
            <a:spLocks noGrp="1"/>
          </p:cNvSpPr>
          <p:nvPr>
            <p:ph type="ftr" idx="11"/>
          </p:nvPr>
        </p:nvSpPr>
        <p:spPr>
          <a:xfrm>
            <a:off x="4" y="8688502"/>
            <a:ext cx="3043343" cy="620607"/>
          </a:xfrm>
          <a:prstGeom prst="rect">
            <a:avLst/>
          </a:prstGeom>
          <a:noFill/>
          <a:ln>
            <a:noFill/>
          </a:ln>
        </p:spPr>
        <p:txBody>
          <a:bodyPr spcFirstLastPara="1" wrap="square" lIns="93300" tIns="46650" rIns="93300" bIns="46650" anchor="b" anchorCtr="0">
            <a:noAutofit/>
          </a:bodyPr>
          <a:lstStyle/>
          <a:p>
            <a:pPr marL="0" lvl="0" indent="0" algn="l" rtl="0">
              <a:spcBef>
                <a:spcPts val="0"/>
              </a:spcBef>
              <a:spcAft>
                <a:spcPts val="0"/>
              </a:spcAft>
              <a:buNone/>
            </a:pPr>
            <a:r>
              <a:rPr lang="en-US"/>
              <a:t>Presentation Title (added from Insert tab, Header &amp; Footer icon)</a:t>
            </a:r>
            <a:endParaRPr/>
          </a:p>
        </p:txBody>
      </p:sp>
      <p:sp>
        <p:nvSpPr>
          <p:cNvPr id="377" name="Google Shape;377;g15285ba7368_3_211:notes"/>
          <p:cNvSpPr txBox="1">
            <a:spLocks noGrp="1"/>
          </p:cNvSpPr>
          <p:nvPr>
            <p:ph type="sldNum" idx="12"/>
          </p:nvPr>
        </p:nvSpPr>
        <p:spPr>
          <a:xfrm>
            <a:off x="3472691" y="9114352"/>
            <a:ext cx="157094" cy="232241"/>
          </a:xfrm>
          <a:prstGeom prst="rect">
            <a:avLst/>
          </a:prstGeom>
          <a:noFill/>
          <a:ln>
            <a:noFill/>
          </a:ln>
        </p:spPr>
        <p:txBody>
          <a:bodyPr spcFirstLastPara="1" wrap="square" lIns="0" tIns="0" rIns="0" bIns="46650" anchor="ctr" anchorCtr="1">
            <a:noAutofit/>
          </a:bodyPr>
          <a:lstStyle/>
          <a:p>
            <a:pPr marL="0" lvl="0" indent="0" algn="ct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5285ba7368_3_221:notes"/>
          <p:cNvSpPr txBox="1">
            <a:spLocks noGrp="1"/>
          </p:cNvSpPr>
          <p:nvPr>
            <p:ph type="body" idx="1"/>
          </p:nvPr>
        </p:nvSpPr>
        <p:spPr>
          <a:xfrm>
            <a:off x="1" y="3542763"/>
            <a:ext cx="7021475" cy="5036615"/>
          </a:xfrm>
          <a:prstGeom prst="rect">
            <a:avLst/>
          </a:prstGeom>
        </p:spPr>
        <p:txBody>
          <a:bodyPr spcFirstLastPara="1" wrap="square" lIns="93300" tIns="46650" rIns="93300" bIns="46650" anchor="t" anchorCtr="0">
            <a:noAutofit/>
          </a:bodyPr>
          <a:lstStyle/>
          <a:p>
            <a:pPr marL="0" lvl="0" indent="0" algn="l" rtl="0">
              <a:spcBef>
                <a:spcPts val="0"/>
              </a:spcBef>
              <a:spcAft>
                <a:spcPts val="0"/>
              </a:spcAft>
              <a:buNone/>
            </a:pPr>
            <a:endParaRPr/>
          </a:p>
        </p:txBody>
      </p:sp>
      <p:sp>
        <p:nvSpPr>
          <p:cNvPr id="385" name="Google Shape;385;g15285ba7368_3_221:notes"/>
          <p:cNvSpPr>
            <a:spLocks noGrp="1" noRot="1" noChangeAspect="1"/>
          </p:cNvSpPr>
          <p:nvPr>
            <p:ph type="sldImg" idx="2"/>
          </p:nvPr>
        </p:nvSpPr>
        <p:spPr>
          <a:xfrm>
            <a:off x="1073150" y="690563"/>
            <a:ext cx="4876800" cy="27432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Instructions in Image Placeholder">
  <p:cSld name="Title Instructions in Image Placeholder">
    <p:bg>
      <p:bgPr>
        <a:solidFill>
          <a:schemeClr val="lt1"/>
        </a:solidFill>
        <a:effectLst/>
      </p:bgPr>
    </p:bg>
    <p:spTree>
      <p:nvGrpSpPr>
        <p:cNvPr id="1" name="Shape 14"/>
        <p:cNvGrpSpPr/>
        <p:nvPr/>
      </p:nvGrpSpPr>
      <p:grpSpPr>
        <a:xfrm>
          <a:off x="0" y="0"/>
          <a:ext cx="0" cy="0"/>
          <a:chOff x="0" y="0"/>
          <a:chExt cx="0" cy="0"/>
        </a:xfrm>
      </p:grpSpPr>
      <p:sp>
        <p:nvSpPr>
          <p:cNvPr id="15" name="Google Shape;15;p27"/>
          <p:cNvSpPr/>
          <p:nvPr/>
        </p:nvSpPr>
        <p:spPr>
          <a:xfrm>
            <a:off x="0" y="0"/>
            <a:ext cx="12188952"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6" name="Google Shape;16;p27"/>
          <p:cNvSpPr/>
          <p:nvPr/>
        </p:nvSpPr>
        <p:spPr>
          <a:xfrm>
            <a:off x="0" y="1096962"/>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pic>
        <p:nvPicPr>
          <p:cNvPr id="17" name="Google Shape;17;p27" descr="Text&#10;&#10;Description automatically generated"/>
          <p:cNvPicPr preferRelativeResize="0"/>
          <p:nvPr/>
        </p:nvPicPr>
        <p:blipFill rotWithShape="1">
          <a:blip r:embed="rId2">
            <a:alphaModFix/>
          </a:blip>
          <a:srcRect/>
          <a:stretch/>
        </p:blipFill>
        <p:spPr>
          <a:xfrm>
            <a:off x="729742" y="236538"/>
            <a:ext cx="3108960" cy="624339"/>
          </a:xfrm>
          <a:prstGeom prst="rect">
            <a:avLst/>
          </a:prstGeom>
          <a:noFill/>
          <a:ln>
            <a:noFill/>
          </a:ln>
        </p:spPr>
      </p:pic>
      <p:pic>
        <p:nvPicPr>
          <p:cNvPr id="18" name="Google Shape;18;p27" descr="Logo, icon, company name&#10;&#10;Description automatically generated"/>
          <p:cNvPicPr preferRelativeResize="0"/>
          <p:nvPr/>
        </p:nvPicPr>
        <p:blipFill rotWithShape="1">
          <a:blip r:embed="rId3">
            <a:alphaModFix/>
          </a:blip>
          <a:srcRect/>
          <a:stretch/>
        </p:blipFill>
        <p:spPr>
          <a:xfrm>
            <a:off x="11580034" y="6329849"/>
            <a:ext cx="484632" cy="473738"/>
          </a:xfrm>
          <a:prstGeom prst="rect">
            <a:avLst/>
          </a:prstGeom>
          <a:noFill/>
          <a:ln>
            <a:noFill/>
          </a:ln>
        </p:spPr>
      </p:pic>
      <p:grpSp>
        <p:nvGrpSpPr>
          <p:cNvPr id="19" name="Google Shape;19;p27"/>
          <p:cNvGrpSpPr/>
          <p:nvPr/>
        </p:nvGrpSpPr>
        <p:grpSpPr>
          <a:xfrm>
            <a:off x="11458575" y="3123404"/>
            <a:ext cx="733425" cy="488158"/>
            <a:chOff x="11458575" y="3120629"/>
            <a:chExt cx="733425" cy="488158"/>
          </a:xfrm>
        </p:grpSpPr>
        <p:sp>
          <p:nvSpPr>
            <p:cNvPr id="20" name="Google Shape;20;p27"/>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1" name="Google Shape;21;p27"/>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22" name="Google Shape;22;p27"/>
            <p:cNvCxnSpPr>
              <a:stCxn id="21" idx="3"/>
              <a:endCxn id="20"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sp>
        <p:nvSpPr>
          <p:cNvPr id="23" name="Google Shape;23;p27"/>
          <p:cNvSpPr>
            <a:spLocks noGrp="1"/>
          </p:cNvSpPr>
          <p:nvPr>
            <p:ph type="pic" idx="2"/>
          </p:nvPr>
        </p:nvSpPr>
        <p:spPr>
          <a:xfrm>
            <a:off x="729742" y="1096962"/>
            <a:ext cx="10533888" cy="2514600"/>
          </a:xfrm>
          <a:prstGeom prst="rect">
            <a:avLst/>
          </a:prstGeom>
          <a:noFill/>
          <a:ln>
            <a:noFill/>
          </a:ln>
        </p:spPr>
      </p:sp>
      <p:sp>
        <p:nvSpPr>
          <p:cNvPr id="24" name="Google Shape;24;p27"/>
          <p:cNvSpPr txBox="1">
            <a:spLocks noGrp="1"/>
          </p:cNvSpPr>
          <p:nvPr>
            <p:ph type="body" idx="1"/>
          </p:nvPr>
        </p:nvSpPr>
        <p:spPr>
          <a:xfrm>
            <a:off x="10241511" y="3716536"/>
            <a:ext cx="1006879" cy="184666"/>
          </a:xfrm>
          <a:prstGeom prst="rect">
            <a:avLst/>
          </a:prstGeom>
          <a:noFill/>
          <a:ln>
            <a:noFill/>
          </a:ln>
        </p:spPr>
        <p:txBody>
          <a:bodyPr spcFirstLastPara="1" wrap="square" lIns="0" tIns="0" rIns="0" bIns="0" anchor="t" anchorCtr="0">
            <a:spAutoFit/>
          </a:bodyPr>
          <a:lstStyle>
            <a:lvl1pPr marL="457200" lvl="0" indent="-228600" algn="r">
              <a:lnSpc>
                <a:spcPct val="100000"/>
              </a:lnSpc>
              <a:spcBef>
                <a:spcPts val="0"/>
              </a:spcBef>
              <a:spcAft>
                <a:spcPts val="0"/>
              </a:spcAft>
              <a:buSzPts val="1200"/>
              <a:buNone/>
              <a:defRPr sz="1200" cap="none">
                <a:solidFill>
                  <a:schemeClr val="dk1"/>
                </a:solidFill>
              </a:defRPr>
            </a:lvl1pPr>
            <a:lvl2pPr marL="914400" lvl="1" indent="-228600" algn="ctr">
              <a:lnSpc>
                <a:spcPct val="100000"/>
              </a:lnSpc>
              <a:spcBef>
                <a:spcPts val="0"/>
              </a:spcBef>
              <a:spcAft>
                <a:spcPts val="0"/>
              </a:spcAft>
              <a:buSzPts val="2600"/>
              <a:buNone/>
              <a:defRPr>
                <a:solidFill>
                  <a:schemeClr val="lt1"/>
                </a:solidFill>
              </a:defRPr>
            </a:lvl2pPr>
            <a:lvl3pPr marL="1371600" lvl="2" indent="-228600" algn="ctr">
              <a:lnSpc>
                <a:spcPct val="100000"/>
              </a:lnSpc>
              <a:spcBef>
                <a:spcPts val="0"/>
              </a:spcBef>
              <a:spcAft>
                <a:spcPts val="0"/>
              </a:spcAft>
              <a:buSzPts val="2600"/>
              <a:buNone/>
              <a:defRPr>
                <a:solidFill>
                  <a:schemeClr val="lt1"/>
                </a:solidFill>
              </a:defRPr>
            </a:lvl3pPr>
            <a:lvl4pPr marL="1828800" lvl="3" indent="-228600" algn="ctr">
              <a:lnSpc>
                <a:spcPct val="100000"/>
              </a:lnSpc>
              <a:spcBef>
                <a:spcPts val="0"/>
              </a:spcBef>
              <a:spcAft>
                <a:spcPts val="0"/>
              </a:spcAft>
              <a:buSzPts val="2600"/>
              <a:buNone/>
              <a:defRPr>
                <a:solidFill>
                  <a:schemeClr val="lt1"/>
                </a:solidFill>
              </a:defRPr>
            </a:lvl4pPr>
            <a:lvl5pPr marL="2286000" lvl="4" indent="-228600" algn="ctr">
              <a:lnSpc>
                <a:spcPct val="100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 name="Google Shape;25;p27"/>
          <p:cNvSpPr txBox="1">
            <a:spLocks noGrp="1"/>
          </p:cNvSpPr>
          <p:nvPr>
            <p:ph type="title"/>
          </p:nvPr>
        </p:nvSpPr>
        <p:spPr>
          <a:xfrm>
            <a:off x="729742" y="4180244"/>
            <a:ext cx="10515600" cy="76944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000"/>
              <a:buFont typeface="Calibri"/>
              <a:buNone/>
              <a:defRPr sz="5000" b="1" i="0" cap="non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7"/>
          <p:cNvSpPr txBox="1">
            <a:spLocks noGrp="1"/>
          </p:cNvSpPr>
          <p:nvPr>
            <p:ph type="subTitle" idx="3"/>
          </p:nvPr>
        </p:nvSpPr>
        <p:spPr>
          <a:xfrm>
            <a:off x="729742" y="5011457"/>
            <a:ext cx="10515600" cy="5693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3700"/>
              <a:buNone/>
              <a:defRPr sz="3700" b="0" i="0" cap="none">
                <a:solidFill>
                  <a:schemeClr val="accent2"/>
                </a:solidFill>
                <a:latin typeface="Calibri"/>
                <a:ea typeface="Calibri"/>
                <a:cs typeface="Calibri"/>
                <a:sym typeface="Calibri"/>
              </a:defRPr>
            </a:lvl1pPr>
            <a:lvl2pPr lvl="1" algn="ctr">
              <a:lnSpc>
                <a:spcPct val="125000"/>
              </a:lnSpc>
              <a:spcBef>
                <a:spcPts val="600"/>
              </a:spcBef>
              <a:spcAft>
                <a:spcPts val="0"/>
              </a:spcAft>
              <a:buSzPts val="1500"/>
              <a:buNone/>
              <a:defRPr sz="1500"/>
            </a:lvl2pPr>
            <a:lvl3pPr lvl="2" algn="ctr">
              <a:lnSpc>
                <a:spcPct val="125000"/>
              </a:lnSpc>
              <a:spcBef>
                <a:spcPts val="600"/>
              </a:spcBef>
              <a:spcAft>
                <a:spcPts val="0"/>
              </a:spcAft>
              <a:buSzPts val="1350"/>
              <a:buNone/>
              <a:defRPr sz="1350"/>
            </a:lvl3pPr>
            <a:lvl4pPr lvl="3" algn="ctr">
              <a:lnSpc>
                <a:spcPct val="125000"/>
              </a:lnSpc>
              <a:spcBef>
                <a:spcPts val="600"/>
              </a:spcBef>
              <a:spcAft>
                <a:spcPts val="0"/>
              </a:spcAft>
              <a:buSzPts val="1200"/>
              <a:buNone/>
              <a:defRPr sz="1200"/>
            </a:lvl4pPr>
            <a:lvl5pPr lvl="4" algn="ctr">
              <a:lnSpc>
                <a:spcPct val="125000"/>
              </a:lnSpc>
              <a:spcBef>
                <a:spcPts val="60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7" name="Google Shape;27;p27"/>
          <p:cNvSpPr txBox="1">
            <a:spLocks noGrp="1"/>
          </p:cNvSpPr>
          <p:nvPr>
            <p:ph type="body" idx="4"/>
          </p:nvPr>
        </p:nvSpPr>
        <p:spPr>
          <a:xfrm>
            <a:off x="729742" y="6287653"/>
            <a:ext cx="10515600" cy="40011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2600"/>
              <a:buNone/>
              <a:defRPr sz="2600">
                <a:solidFill>
                  <a:schemeClr val="dk1"/>
                </a:solidFill>
              </a:defRPr>
            </a:lvl1pPr>
            <a:lvl2pPr marL="914400" lvl="1" indent="-228600" algn="l">
              <a:lnSpc>
                <a:spcPct val="125000"/>
              </a:lnSpc>
              <a:spcBef>
                <a:spcPts val="600"/>
              </a:spcBef>
              <a:spcAft>
                <a:spcPts val="0"/>
              </a:spcAft>
              <a:buSzPts val="2600"/>
              <a:buNone/>
              <a:defRPr>
                <a:solidFill>
                  <a:schemeClr val="lt1"/>
                </a:solidFill>
              </a:defRPr>
            </a:lvl2pPr>
            <a:lvl3pPr marL="1371600" lvl="2" indent="-228600" algn="l">
              <a:lnSpc>
                <a:spcPct val="125000"/>
              </a:lnSpc>
              <a:spcBef>
                <a:spcPts val="600"/>
              </a:spcBef>
              <a:spcAft>
                <a:spcPts val="0"/>
              </a:spcAft>
              <a:buSzPts val="2600"/>
              <a:buNone/>
              <a:defRPr>
                <a:solidFill>
                  <a:schemeClr val="lt1"/>
                </a:solidFill>
              </a:defRPr>
            </a:lvl3pPr>
            <a:lvl4pPr marL="1828800" lvl="3" indent="-228600" algn="l">
              <a:lnSpc>
                <a:spcPct val="125000"/>
              </a:lnSpc>
              <a:spcBef>
                <a:spcPts val="600"/>
              </a:spcBef>
              <a:spcAft>
                <a:spcPts val="0"/>
              </a:spcAft>
              <a:buSzPts val="2600"/>
              <a:buNone/>
              <a:defRPr>
                <a:solidFill>
                  <a:schemeClr val="lt1"/>
                </a:solidFill>
              </a:defRPr>
            </a:lvl4pPr>
            <a:lvl5pPr marL="2286000" lvl="4" indent="-228600" algn="l">
              <a:lnSpc>
                <a:spcPct val="125000"/>
              </a:lnSpc>
              <a:spcBef>
                <a:spcPts val="60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 name="Google Shape;28;p27"/>
          <p:cNvSpPr txBox="1">
            <a:spLocks noGrp="1"/>
          </p:cNvSpPr>
          <p:nvPr>
            <p:ph type="ftr" idx="11"/>
          </p:nvPr>
        </p:nvSpPr>
        <p:spPr>
          <a:xfrm>
            <a:off x="729742" y="6734889"/>
            <a:ext cx="2954335" cy="123111"/>
          </a:xfrm>
          <a:prstGeom prst="rect">
            <a:avLst/>
          </a:prstGeom>
          <a:noFill/>
          <a:ln>
            <a:noFill/>
          </a:ln>
        </p:spPr>
        <p:txBody>
          <a:bodyPr spcFirstLastPara="1" wrap="square" lIns="0" tIns="0" rIns="0" bIns="0" anchor="b" anchorCtr="0">
            <a:sp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6"/>
          <p:cNvSpPr txBox="1">
            <a:spLocks noGrp="1"/>
          </p:cNvSpPr>
          <p:nvPr>
            <p:ph type="body" idx="1"/>
          </p:nvPr>
        </p:nvSpPr>
        <p:spPr>
          <a:xfrm>
            <a:off x="457200" y="1373005"/>
            <a:ext cx="11276076" cy="118872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SzPts val="2600"/>
              <a:buNone/>
              <a:defRPr sz="2600"/>
            </a:lvl1pPr>
            <a:lvl2pPr marL="914400" lvl="1" indent="-314325" algn="l">
              <a:lnSpc>
                <a:spcPct val="125000"/>
              </a:lnSpc>
              <a:spcBef>
                <a:spcPts val="600"/>
              </a:spcBef>
              <a:spcAft>
                <a:spcPts val="0"/>
              </a:spcAft>
              <a:buSzPts val="1350"/>
              <a:buChar char="•"/>
              <a:defRPr sz="1350"/>
            </a:lvl2pPr>
            <a:lvl3pPr marL="1371600" lvl="2" indent="-314325" algn="l">
              <a:lnSpc>
                <a:spcPct val="125000"/>
              </a:lnSpc>
              <a:spcBef>
                <a:spcPts val="600"/>
              </a:spcBef>
              <a:spcAft>
                <a:spcPts val="0"/>
              </a:spcAft>
              <a:buSzPts val="1350"/>
              <a:buChar char="–"/>
              <a:defRPr sz="1350"/>
            </a:lvl3pPr>
            <a:lvl4pPr marL="1828800" lvl="3" indent="-314325" algn="l">
              <a:lnSpc>
                <a:spcPct val="125000"/>
              </a:lnSpc>
              <a:spcBef>
                <a:spcPts val="600"/>
              </a:spcBef>
              <a:spcAft>
                <a:spcPts val="0"/>
              </a:spcAft>
              <a:buSzPts val="1350"/>
              <a:buChar char="»"/>
              <a:defRPr sz="1350"/>
            </a:lvl4pPr>
            <a:lvl5pPr marL="2286000" lvl="4" indent="-314325" algn="l">
              <a:lnSpc>
                <a:spcPct val="125000"/>
              </a:lnSpc>
              <a:spcBef>
                <a:spcPts val="600"/>
              </a:spcBef>
              <a:spcAft>
                <a:spcPts val="0"/>
              </a:spcAft>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4" name="Google Shape;94;p36"/>
          <p:cNvSpPr txBox="1">
            <a:spLocks noGrp="1"/>
          </p:cNvSpPr>
          <p:nvPr>
            <p:ph type="body" idx="2"/>
          </p:nvPr>
        </p:nvSpPr>
        <p:spPr>
          <a:xfrm>
            <a:off x="457200" y="2654571"/>
            <a:ext cx="11276076" cy="301752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sz="2600"/>
            </a:lvl1pPr>
            <a:lvl2pPr marL="914400" lvl="1" indent="-393700" algn="l">
              <a:lnSpc>
                <a:spcPct val="125000"/>
              </a:lnSpc>
              <a:spcBef>
                <a:spcPts val="600"/>
              </a:spcBef>
              <a:spcAft>
                <a:spcPts val="0"/>
              </a:spcAft>
              <a:buSzPts val="2600"/>
              <a:buChar char="•"/>
              <a:defRPr sz="2600"/>
            </a:lvl2pPr>
            <a:lvl3pPr marL="1371600" lvl="2" indent="-393700" algn="l">
              <a:lnSpc>
                <a:spcPct val="125000"/>
              </a:lnSpc>
              <a:spcBef>
                <a:spcPts val="600"/>
              </a:spcBef>
              <a:spcAft>
                <a:spcPts val="0"/>
              </a:spcAft>
              <a:buSzPts val="2600"/>
              <a:buChar char="–"/>
              <a:defRPr sz="2600"/>
            </a:lvl3pPr>
            <a:lvl4pPr marL="1828800" lvl="3" indent="-393700" algn="l">
              <a:lnSpc>
                <a:spcPct val="125000"/>
              </a:lnSpc>
              <a:spcBef>
                <a:spcPts val="600"/>
              </a:spcBef>
              <a:spcAft>
                <a:spcPts val="0"/>
              </a:spcAft>
              <a:buSzPts val="2600"/>
              <a:buChar char="»"/>
              <a:defRPr sz="2600"/>
            </a:lvl4pPr>
            <a:lvl5pPr marL="2286000" lvl="4" indent="-393700" algn="l">
              <a:lnSpc>
                <a:spcPct val="125000"/>
              </a:lnSpc>
              <a:spcBef>
                <a:spcPts val="600"/>
              </a:spcBef>
              <a:spcAft>
                <a:spcPts val="0"/>
              </a:spcAft>
              <a:buSzPts val="2600"/>
              <a:buChar cha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5" name="Google Shape;95;p36"/>
          <p:cNvSpPr txBox="1">
            <a:spLocks noGrp="1"/>
          </p:cNvSpPr>
          <p:nvPr>
            <p:ph type="body" idx="3"/>
          </p:nvPr>
        </p:nvSpPr>
        <p:spPr>
          <a:xfrm>
            <a:off x="457200" y="5751576"/>
            <a:ext cx="11276076"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6" name="Google Shape;96;p36"/>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97"/>
        <p:cNvGrpSpPr/>
        <p:nvPr/>
      </p:nvGrpSpPr>
      <p:grpSpPr>
        <a:xfrm>
          <a:off x="0" y="0"/>
          <a:ext cx="0" cy="0"/>
          <a:chOff x="0" y="0"/>
          <a:chExt cx="0" cy="0"/>
        </a:xfrm>
      </p:grpSpPr>
      <p:sp>
        <p:nvSpPr>
          <p:cNvPr id="98" name="Google Shape;98;p37"/>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7"/>
          <p:cNvSpPr txBox="1">
            <a:spLocks noGrp="1"/>
          </p:cNvSpPr>
          <p:nvPr>
            <p:ph type="body" idx="1"/>
          </p:nvPr>
        </p:nvSpPr>
        <p:spPr>
          <a:xfrm>
            <a:off x="457200" y="1371600"/>
            <a:ext cx="1127607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Clr>
                <a:schemeClr val="dk2"/>
              </a:buClr>
              <a:buSzPts val="2600"/>
              <a:buFont typeface="Calibri"/>
              <a:buAutoNum type="arabicPeriod"/>
              <a:defRPr sz="2600"/>
            </a:lvl1pPr>
            <a:lvl2pPr marL="914400" lvl="1" indent="-393700" algn="l">
              <a:lnSpc>
                <a:spcPct val="125000"/>
              </a:lnSpc>
              <a:spcBef>
                <a:spcPts val="600"/>
              </a:spcBef>
              <a:spcAft>
                <a:spcPts val="0"/>
              </a:spcAft>
              <a:buClr>
                <a:schemeClr val="dk2"/>
              </a:buClr>
              <a:buSzPts val="2600"/>
              <a:buFont typeface="Calibri"/>
              <a:buAutoNum type="alphaLcPeriod"/>
              <a:defRPr sz="2600"/>
            </a:lvl2pPr>
            <a:lvl3pPr marL="1371600" lvl="2" indent="-393700" algn="l">
              <a:lnSpc>
                <a:spcPct val="125000"/>
              </a:lnSpc>
              <a:spcBef>
                <a:spcPts val="600"/>
              </a:spcBef>
              <a:spcAft>
                <a:spcPts val="0"/>
              </a:spcAft>
              <a:buClr>
                <a:schemeClr val="dk2"/>
              </a:buClr>
              <a:buSzPts val="2600"/>
              <a:buFont typeface="Calibri"/>
              <a:buAutoNum type="romanLcPeriod"/>
              <a:defRPr sz="2600"/>
            </a:lvl3pPr>
            <a:lvl4pPr marL="1828800" lvl="3" indent="-393700" algn="l">
              <a:lnSpc>
                <a:spcPct val="125000"/>
              </a:lnSpc>
              <a:spcBef>
                <a:spcPts val="600"/>
              </a:spcBef>
              <a:spcAft>
                <a:spcPts val="0"/>
              </a:spcAft>
              <a:buClr>
                <a:schemeClr val="dk2"/>
              </a:buClr>
              <a:buSzPts val="2600"/>
              <a:buFont typeface="Calibri"/>
              <a:buAutoNum type="arabicParenR"/>
              <a:defRPr sz="2600"/>
            </a:lvl4pPr>
            <a:lvl5pPr marL="2286000" lvl="4" indent="-393700" algn="l">
              <a:lnSpc>
                <a:spcPct val="125000"/>
              </a:lnSpc>
              <a:spcBef>
                <a:spcPts val="600"/>
              </a:spcBef>
              <a:spcAft>
                <a:spcPts val="0"/>
              </a:spcAft>
              <a:buClr>
                <a:schemeClr val="dk2"/>
              </a:buClr>
              <a:buSzPts val="2600"/>
              <a:buFont typeface="Calibri"/>
              <a:buAutoNum type="alphaLcParen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0" name="Google Shape;100;p37"/>
          <p:cNvSpPr txBox="1">
            <a:spLocks noGrp="1"/>
          </p:cNvSpPr>
          <p:nvPr>
            <p:ph type="body" idx="2"/>
          </p:nvPr>
        </p:nvSpPr>
        <p:spPr>
          <a:xfrm>
            <a:off x="457200" y="5751576"/>
            <a:ext cx="11276076"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1" name="Google Shape;101;p3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Ordered List">
  <p:cSld name="Two Content Ordered List">
    <p:spTree>
      <p:nvGrpSpPr>
        <p:cNvPr id="1" name="Shape 102"/>
        <p:cNvGrpSpPr/>
        <p:nvPr/>
      </p:nvGrpSpPr>
      <p:grpSpPr>
        <a:xfrm>
          <a:off x="0" y="0"/>
          <a:ext cx="0" cy="0"/>
          <a:chOff x="0" y="0"/>
          <a:chExt cx="0" cy="0"/>
        </a:xfrm>
      </p:grpSpPr>
      <p:sp>
        <p:nvSpPr>
          <p:cNvPr id="103" name="Google Shape;103;p38"/>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8"/>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Clr>
                <a:schemeClr val="dk1"/>
              </a:buClr>
              <a:buSzPts val="2600"/>
              <a:buFont typeface="Calibri"/>
              <a:buAutoNum type="arabicPeriod"/>
              <a:defRPr sz="2600"/>
            </a:lvl1pPr>
            <a:lvl2pPr marL="914400" lvl="1" indent="-393700" algn="l">
              <a:lnSpc>
                <a:spcPct val="125000"/>
              </a:lnSpc>
              <a:spcBef>
                <a:spcPts val="600"/>
              </a:spcBef>
              <a:spcAft>
                <a:spcPts val="0"/>
              </a:spcAft>
              <a:buClr>
                <a:schemeClr val="dk1"/>
              </a:buClr>
              <a:buSzPts val="2600"/>
              <a:buFont typeface="Calibri"/>
              <a:buAutoNum type="alphaLcPeriod"/>
              <a:defRPr sz="2600"/>
            </a:lvl2pPr>
            <a:lvl3pPr marL="1371600" lvl="2" indent="-393700" algn="l">
              <a:lnSpc>
                <a:spcPct val="125000"/>
              </a:lnSpc>
              <a:spcBef>
                <a:spcPts val="600"/>
              </a:spcBef>
              <a:spcAft>
                <a:spcPts val="0"/>
              </a:spcAft>
              <a:buClr>
                <a:schemeClr val="dk1"/>
              </a:buClr>
              <a:buSzPts val="2600"/>
              <a:buFont typeface="Calibri"/>
              <a:buAutoNum type="romanLcPeriod"/>
              <a:defRPr sz="2600"/>
            </a:lvl3pPr>
            <a:lvl4pPr marL="1828800" lvl="3" indent="-393700" algn="l">
              <a:lnSpc>
                <a:spcPct val="125000"/>
              </a:lnSpc>
              <a:spcBef>
                <a:spcPts val="600"/>
              </a:spcBef>
              <a:spcAft>
                <a:spcPts val="0"/>
              </a:spcAft>
              <a:buClr>
                <a:schemeClr val="dk1"/>
              </a:buClr>
              <a:buSzPts val="2600"/>
              <a:buFont typeface="Calibri"/>
              <a:buAutoNum type="arabicParenR"/>
              <a:defRPr sz="2600"/>
            </a:lvl4pPr>
            <a:lvl5pPr marL="2286000" lvl="4" indent="-393700" algn="l">
              <a:lnSpc>
                <a:spcPct val="125000"/>
              </a:lnSpc>
              <a:spcBef>
                <a:spcPts val="600"/>
              </a:spcBef>
              <a:spcAft>
                <a:spcPts val="0"/>
              </a:spcAft>
              <a:buClr>
                <a:schemeClr val="dk1"/>
              </a:buClr>
              <a:buSzPts val="2600"/>
              <a:buFont typeface="Calibri"/>
              <a:buAutoNum type="alphaLcParen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5" name="Google Shape;105;p38"/>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Clr>
                <a:schemeClr val="dk1"/>
              </a:buClr>
              <a:buSzPts val="2600"/>
              <a:buFont typeface="Calibri"/>
              <a:buAutoNum type="arabicPeriod"/>
              <a:defRPr sz="2600"/>
            </a:lvl1pPr>
            <a:lvl2pPr marL="914400" lvl="1" indent="-393700" algn="l">
              <a:lnSpc>
                <a:spcPct val="125000"/>
              </a:lnSpc>
              <a:spcBef>
                <a:spcPts val="600"/>
              </a:spcBef>
              <a:spcAft>
                <a:spcPts val="0"/>
              </a:spcAft>
              <a:buClr>
                <a:schemeClr val="dk1"/>
              </a:buClr>
              <a:buSzPts val="2600"/>
              <a:buFont typeface="Calibri"/>
              <a:buAutoNum type="alphaLcPeriod"/>
              <a:defRPr sz="2600"/>
            </a:lvl2pPr>
            <a:lvl3pPr marL="1371600" lvl="2" indent="-393700" algn="l">
              <a:lnSpc>
                <a:spcPct val="125000"/>
              </a:lnSpc>
              <a:spcBef>
                <a:spcPts val="600"/>
              </a:spcBef>
              <a:spcAft>
                <a:spcPts val="0"/>
              </a:spcAft>
              <a:buClr>
                <a:schemeClr val="dk1"/>
              </a:buClr>
              <a:buSzPts val="2600"/>
              <a:buFont typeface="Calibri"/>
              <a:buAutoNum type="romanLcPeriod"/>
              <a:defRPr sz="2600"/>
            </a:lvl3pPr>
            <a:lvl4pPr marL="1828800" lvl="3" indent="-393700" algn="l">
              <a:lnSpc>
                <a:spcPct val="125000"/>
              </a:lnSpc>
              <a:spcBef>
                <a:spcPts val="600"/>
              </a:spcBef>
              <a:spcAft>
                <a:spcPts val="0"/>
              </a:spcAft>
              <a:buClr>
                <a:schemeClr val="dk1"/>
              </a:buClr>
              <a:buSzPts val="2600"/>
              <a:buFont typeface="Calibri"/>
              <a:buAutoNum type="arabicParenR"/>
              <a:defRPr sz="2600"/>
            </a:lvl4pPr>
            <a:lvl5pPr marL="2286000" lvl="4" indent="-393700" algn="l">
              <a:lnSpc>
                <a:spcPct val="125000"/>
              </a:lnSpc>
              <a:spcBef>
                <a:spcPts val="600"/>
              </a:spcBef>
              <a:spcAft>
                <a:spcPts val="0"/>
              </a:spcAft>
              <a:buClr>
                <a:schemeClr val="dk1"/>
              </a:buClr>
              <a:buSzPts val="2600"/>
              <a:buFont typeface="Calibri"/>
              <a:buAutoNum type="alphaLcParen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6" name="Google Shape;106;p38"/>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7" name="Google Shape;107;p3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108"/>
        <p:cNvGrpSpPr/>
        <p:nvPr/>
      </p:nvGrpSpPr>
      <p:grpSpPr>
        <a:xfrm>
          <a:off x="0" y="0"/>
          <a:ext cx="0" cy="0"/>
          <a:chOff x="0" y="0"/>
          <a:chExt cx="0" cy="0"/>
        </a:xfrm>
      </p:grpSpPr>
      <p:sp>
        <p:nvSpPr>
          <p:cNvPr id="109" name="Google Shape;109;p39"/>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9"/>
          <p:cNvSpPr txBox="1">
            <a:spLocks noGrp="1"/>
          </p:cNvSpPr>
          <p:nvPr>
            <p:ph type="body" idx="1"/>
          </p:nvPr>
        </p:nvSpPr>
        <p:spPr>
          <a:xfrm>
            <a:off x="457200" y="1371600"/>
            <a:ext cx="11274552" cy="457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SzPts val="1800"/>
              <a:buNone/>
              <a:defRPr sz="1800" i="0">
                <a:solidFill>
                  <a:schemeClr val="dk1"/>
                </a:solidFill>
              </a:defRPr>
            </a:lvl1pPr>
            <a:lvl2pPr marL="914400" lvl="1" indent="-342900" algn="l">
              <a:lnSpc>
                <a:spcPct val="125000"/>
              </a:lnSpc>
              <a:spcBef>
                <a:spcPts val="600"/>
              </a:spcBef>
              <a:spcAft>
                <a:spcPts val="0"/>
              </a:spcAft>
              <a:buSzPts val="1800"/>
              <a:buChar char="•"/>
              <a:defRPr sz="1800"/>
            </a:lvl2pPr>
            <a:lvl3pPr marL="1371600" lvl="2" indent="-342900" algn="l">
              <a:lnSpc>
                <a:spcPct val="125000"/>
              </a:lnSpc>
              <a:spcBef>
                <a:spcPts val="600"/>
              </a:spcBef>
              <a:spcAft>
                <a:spcPts val="0"/>
              </a:spcAft>
              <a:buSzPts val="1800"/>
              <a:buChar char="–"/>
              <a:defRPr sz="1800"/>
            </a:lvl3pPr>
            <a:lvl4pPr marL="1828800" lvl="3" indent="-342900" algn="l">
              <a:lnSpc>
                <a:spcPct val="125000"/>
              </a:lnSpc>
              <a:spcBef>
                <a:spcPts val="600"/>
              </a:spcBef>
              <a:spcAft>
                <a:spcPts val="0"/>
              </a:spcAft>
              <a:buSzPts val="1800"/>
              <a:buChar char="»"/>
              <a:defRPr sz="1800"/>
            </a:lvl4pPr>
            <a:lvl5pPr marL="2286000" lvl="4" indent="-342900" algn="l">
              <a:lnSpc>
                <a:spcPct val="125000"/>
              </a:lnSpc>
              <a:spcBef>
                <a:spcPts val="600"/>
              </a:spcBef>
              <a:spcAft>
                <a:spcPts val="0"/>
              </a:spcAft>
              <a:buSzPts val="180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11" name="Google Shape;111;p3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act">
  <p:cSld name="Contact">
    <p:spTree>
      <p:nvGrpSpPr>
        <p:cNvPr id="1" name="Shape 112"/>
        <p:cNvGrpSpPr/>
        <p:nvPr/>
      </p:nvGrpSpPr>
      <p:grpSpPr>
        <a:xfrm>
          <a:off x="0" y="0"/>
          <a:ext cx="0" cy="0"/>
          <a:chOff x="0" y="0"/>
          <a:chExt cx="0" cy="0"/>
        </a:xfrm>
      </p:grpSpPr>
      <p:sp>
        <p:nvSpPr>
          <p:cNvPr id="113" name="Google Shape;113;p40"/>
          <p:cNvSpPr/>
          <p:nvPr/>
        </p:nvSpPr>
        <p:spPr>
          <a:xfrm>
            <a:off x="0" y="1083274"/>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grpSp>
        <p:nvGrpSpPr>
          <p:cNvPr id="114" name="Google Shape;114;p40"/>
          <p:cNvGrpSpPr/>
          <p:nvPr/>
        </p:nvGrpSpPr>
        <p:grpSpPr>
          <a:xfrm>
            <a:off x="11458575" y="3109716"/>
            <a:ext cx="733425" cy="488158"/>
            <a:chOff x="11458575" y="3120629"/>
            <a:chExt cx="733425" cy="488158"/>
          </a:xfrm>
        </p:grpSpPr>
        <p:sp>
          <p:nvSpPr>
            <p:cNvPr id="115" name="Google Shape;115;p40"/>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16" name="Google Shape;116;p40"/>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117" name="Google Shape;117;p40"/>
            <p:cNvCxnSpPr>
              <a:stCxn id="116" idx="3"/>
              <a:endCxn id="115"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pic>
        <p:nvPicPr>
          <p:cNvPr id="118" name="Google Shape;118;p40" descr="Text&#10;&#10;Description automatically generated"/>
          <p:cNvPicPr preferRelativeResize="0"/>
          <p:nvPr/>
        </p:nvPicPr>
        <p:blipFill rotWithShape="1">
          <a:blip r:embed="rId2">
            <a:alphaModFix/>
          </a:blip>
          <a:srcRect/>
          <a:stretch/>
        </p:blipFill>
        <p:spPr>
          <a:xfrm>
            <a:off x="732790" y="222850"/>
            <a:ext cx="3108960" cy="624339"/>
          </a:xfrm>
          <a:prstGeom prst="rect">
            <a:avLst/>
          </a:prstGeom>
          <a:noFill/>
          <a:ln>
            <a:noFill/>
          </a:ln>
        </p:spPr>
      </p:pic>
      <p:pic>
        <p:nvPicPr>
          <p:cNvPr id="119" name="Google Shape;119;p40" descr="Logo, icon, company name&#10;&#10;Description automatically generated"/>
          <p:cNvPicPr preferRelativeResize="0"/>
          <p:nvPr/>
        </p:nvPicPr>
        <p:blipFill rotWithShape="1">
          <a:blip r:embed="rId3">
            <a:alphaModFix/>
          </a:blip>
          <a:srcRect/>
          <a:stretch/>
        </p:blipFill>
        <p:spPr>
          <a:xfrm>
            <a:off x="11580034" y="6316161"/>
            <a:ext cx="484632" cy="473738"/>
          </a:xfrm>
          <a:prstGeom prst="rect">
            <a:avLst/>
          </a:prstGeom>
          <a:noFill/>
          <a:ln>
            <a:noFill/>
          </a:ln>
        </p:spPr>
      </p:pic>
      <p:sp>
        <p:nvSpPr>
          <p:cNvPr id="120" name="Google Shape;120;p40"/>
          <p:cNvSpPr/>
          <p:nvPr/>
        </p:nvSpPr>
        <p:spPr>
          <a:xfrm>
            <a:off x="729742" y="1083274"/>
            <a:ext cx="10533888" cy="2514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21" name="Google Shape;121;p40"/>
          <p:cNvSpPr txBox="1">
            <a:spLocks noGrp="1"/>
          </p:cNvSpPr>
          <p:nvPr>
            <p:ph type="title"/>
          </p:nvPr>
        </p:nvSpPr>
        <p:spPr>
          <a:xfrm>
            <a:off x="2569627" y="1730759"/>
            <a:ext cx="8558784" cy="353687"/>
          </a:xfrm>
          <a:prstGeom prst="rect">
            <a:avLst/>
          </a:prstGeom>
          <a:noFill/>
          <a:ln>
            <a:noFill/>
          </a:ln>
        </p:spPr>
        <p:txBody>
          <a:bodyPr spcFirstLastPara="1" wrap="square" lIns="0" tIns="0" rIns="0" bIns="0" anchor="b" anchorCtr="0">
            <a:noAutofit/>
          </a:bodyPr>
          <a:lstStyle>
            <a:lvl1pPr lvl="0" algn="l">
              <a:lnSpc>
                <a:spcPct val="114000"/>
              </a:lnSpc>
              <a:spcBef>
                <a:spcPts val="0"/>
              </a:spcBef>
              <a:spcAft>
                <a:spcPts val="0"/>
              </a:spcAft>
              <a:buClr>
                <a:schemeClr val="lt1"/>
              </a:buClr>
              <a:buSzPts val="2200"/>
              <a:buFont typeface="Calibri"/>
              <a:buNone/>
              <a:defRPr sz="2200" b="1" i="0" cap="none">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40"/>
          <p:cNvSpPr txBox="1">
            <a:spLocks noGrp="1"/>
          </p:cNvSpPr>
          <p:nvPr>
            <p:ph type="body" idx="1"/>
          </p:nvPr>
        </p:nvSpPr>
        <p:spPr>
          <a:xfrm>
            <a:off x="2569627" y="2126874"/>
            <a:ext cx="8556522" cy="123178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SzPts val="2200"/>
              <a:buNone/>
              <a:defRPr sz="2200" cap="none">
                <a:solidFill>
                  <a:schemeClr val="lt1"/>
                </a:solidFill>
              </a:defRPr>
            </a:lvl1pPr>
            <a:lvl2pPr marL="914400" lvl="1" indent="-342900" algn="l">
              <a:lnSpc>
                <a:spcPct val="125000"/>
              </a:lnSpc>
              <a:spcBef>
                <a:spcPts val="600"/>
              </a:spcBef>
              <a:spcAft>
                <a:spcPts val="0"/>
              </a:spcAft>
              <a:buSzPts val="1800"/>
              <a:buChar char="•"/>
              <a:defRPr/>
            </a:lvl2pPr>
            <a:lvl3pPr marL="1371600" lvl="2" indent="-342900" algn="l">
              <a:lnSpc>
                <a:spcPct val="125000"/>
              </a:lnSpc>
              <a:spcBef>
                <a:spcPts val="600"/>
              </a:spcBef>
              <a:spcAft>
                <a:spcPts val="0"/>
              </a:spcAft>
              <a:buSzPts val="1800"/>
              <a:buChar char="–"/>
              <a:defRPr/>
            </a:lvl3pPr>
            <a:lvl4pPr marL="1828800" lvl="3" indent="-342900" algn="l">
              <a:lnSpc>
                <a:spcPct val="125000"/>
              </a:lnSpc>
              <a:spcBef>
                <a:spcPts val="600"/>
              </a:spcBef>
              <a:spcAft>
                <a:spcPts val="0"/>
              </a:spcAft>
              <a:buSzPts val="1800"/>
              <a:buChar char="»"/>
              <a:defRPr/>
            </a:lvl4pPr>
            <a:lvl5pPr marL="2286000" lvl="4" indent="-342900" algn="l">
              <a:lnSpc>
                <a:spcPct val="12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23" name="Google Shape;123;p40"/>
          <p:cNvSpPr>
            <a:spLocks noGrp="1"/>
          </p:cNvSpPr>
          <p:nvPr>
            <p:ph type="pic" idx="2"/>
          </p:nvPr>
        </p:nvSpPr>
        <p:spPr>
          <a:xfrm>
            <a:off x="1202788" y="1787031"/>
            <a:ext cx="1143000" cy="1143000"/>
          </a:xfrm>
          <a:prstGeom prst="rect">
            <a:avLst/>
          </a:prstGeom>
          <a:solidFill>
            <a:schemeClr val="lt1"/>
          </a:solidFill>
          <a:ln>
            <a:noFill/>
          </a:ln>
        </p:spPr>
      </p:sp>
      <p:sp>
        <p:nvSpPr>
          <p:cNvPr id="124" name="Google Shape;124;p4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25" name="Google Shape;125;p40"/>
          <p:cNvGrpSpPr/>
          <p:nvPr/>
        </p:nvGrpSpPr>
        <p:grpSpPr>
          <a:xfrm>
            <a:off x="-3048" y="3671760"/>
            <a:ext cx="8872728" cy="2774854"/>
            <a:chOff x="-3048" y="3671760"/>
            <a:chExt cx="8872728" cy="2774854"/>
          </a:xfrm>
        </p:grpSpPr>
        <p:pic>
          <p:nvPicPr>
            <p:cNvPr id="126" name="Google Shape;126;p40" descr="Text&#10;&#10;Description automatically generated"/>
            <p:cNvPicPr preferRelativeResize="0"/>
            <p:nvPr/>
          </p:nvPicPr>
          <p:blipFill rotWithShape="1">
            <a:blip r:embed="rId4">
              <a:alphaModFix/>
            </a:blip>
            <a:srcRect t="54308" r="91031" b="19175"/>
            <a:stretch/>
          </p:blipFill>
          <p:spPr>
            <a:xfrm>
              <a:off x="-3048" y="3671760"/>
              <a:ext cx="1093292" cy="1818410"/>
            </a:xfrm>
            <a:prstGeom prst="rect">
              <a:avLst/>
            </a:prstGeom>
            <a:noFill/>
            <a:ln>
              <a:noFill/>
            </a:ln>
          </p:spPr>
        </p:pic>
        <p:grpSp>
          <p:nvGrpSpPr>
            <p:cNvPr id="127" name="Google Shape;127;p40"/>
            <p:cNvGrpSpPr/>
            <p:nvPr/>
          </p:nvGrpSpPr>
          <p:grpSpPr>
            <a:xfrm>
              <a:off x="729742" y="5669374"/>
              <a:ext cx="1737428" cy="777240"/>
              <a:chOff x="635037" y="5962985"/>
              <a:chExt cx="2559491" cy="1144991"/>
            </a:xfrm>
          </p:grpSpPr>
          <p:pic>
            <p:nvPicPr>
              <p:cNvPr id="128" name="Google Shape;128;p40" descr="Logo of the American Institutes for Research | Advancing Evidence. Improving Lives."/>
              <p:cNvPicPr preferRelativeResize="0"/>
              <p:nvPr/>
            </p:nvPicPr>
            <p:blipFill rotWithShape="1">
              <a:blip r:embed="rId5">
                <a:alphaModFix/>
              </a:blip>
              <a:srcRect t="-2" b="-7751"/>
              <a:stretch/>
            </p:blipFill>
            <p:spPr>
              <a:xfrm>
                <a:off x="635037" y="5962985"/>
                <a:ext cx="2137351" cy="1144991"/>
              </a:xfrm>
              <a:prstGeom prst="rect">
                <a:avLst/>
              </a:prstGeom>
              <a:noFill/>
              <a:ln>
                <a:noFill/>
              </a:ln>
            </p:spPr>
          </p:pic>
          <p:cxnSp>
            <p:nvCxnSpPr>
              <p:cNvPr id="129" name="Google Shape;129;p40"/>
              <p:cNvCxnSpPr/>
              <p:nvPr/>
            </p:nvCxnSpPr>
            <p:spPr>
              <a:xfrm>
                <a:off x="3194528" y="5962986"/>
                <a:ext cx="0" cy="673524"/>
              </a:xfrm>
              <a:prstGeom prst="straightConnector1">
                <a:avLst/>
              </a:prstGeom>
              <a:noFill/>
              <a:ln w="12700" cap="flat" cmpd="sng">
                <a:solidFill>
                  <a:srgbClr val="6D6E70"/>
                </a:solidFill>
                <a:prstDash val="solid"/>
                <a:miter lim="800000"/>
                <a:headEnd type="none" w="sm" len="sm"/>
                <a:tailEnd type="none" w="sm" len="sm"/>
              </a:ln>
            </p:spPr>
          </p:cxnSp>
        </p:grpSp>
        <p:pic>
          <p:nvPicPr>
            <p:cNvPr id="130" name="Google Shape;130;p40"/>
            <p:cNvPicPr preferRelativeResize="0"/>
            <p:nvPr/>
          </p:nvPicPr>
          <p:blipFill rotWithShape="1">
            <a:blip r:embed="rId6">
              <a:alphaModFix/>
            </a:blip>
            <a:srcRect/>
            <a:stretch/>
          </p:blipFill>
          <p:spPr>
            <a:xfrm>
              <a:off x="2662237" y="5545849"/>
              <a:ext cx="4165143" cy="685116"/>
            </a:xfrm>
            <a:prstGeom prst="rect">
              <a:avLst/>
            </a:prstGeom>
            <a:noFill/>
            <a:ln>
              <a:noFill/>
            </a:ln>
          </p:spPr>
        </p:pic>
        <p:sp>
          <p:nvSpPr>
            <p:cNvPr id="131" name="Google Shape;131;p40"/>
            <p:cNvSpPr txBox="1"/>
            <p:nvPr/>
          </p:nvSpPr>
          <p:spPr>
            <a:xfrm>
              <a:off x="1090243" y="3727439"/>
              <a:ext cx="7779437" cy="16027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2000" b="0" i="0" u="none" strike="noStrike" cap="none">
                  <a:solidFill>
                    <a:schemeClr val="dk1"/>
                  </a:solidFill>
                  <a:latin typeface="Calibri"/>
                  <a:ea typeface="Calibri"/>
                  <a:cs typeface="Calibri"/>
                  <a:sym typeface="Calibri"/>
                </a:rPr>
                <a:t>www.Intensiveintervention.org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ncii@air.org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https://twitter.com/TheNCII</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https://www.youtube.com/c/NationalCenteronIntensiveIntervention</a:t>
              </a:r>
              <a:endParaRPr/>
            </a:p>
          </p:txBody>
        </p:sp>
      </p:grpSp>
      <p:pic>
        <p:nvPicPr>
          <p:cNvPr id="132" name="Google Shape;132;p40" descr="Logo, company name&#10;&#10;Description automatically generated"/>
          <p:cNvPicPr preferRelativeResize="0"/>
          <p:nvPr/>
        </p:nvPicPr>
        <p:blipFill rotWithShape="1">
          <a:blip r:embed="rId7">
            <a:alphaModFix/>
          </a:blip>
          <a:srcRect/>
          <a:stretch/>
        </p:blipFill>
        <p:spPr>
          <a:xfrm>
            <a:off x="10376219" y="5572743"/>
            <a:ext cx="887411" cy="88741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ck Divider">
  <p:cSld name="Black Divider">
    <p:bg>
      <p:bgPr>
        <a:solidFill>
          <a:schemeClr val="lt1"/>
        </a:solidFill>
        <a:effectLst/>
      </p:bgPr>
    </p:bg>
    <p:spTree>
      <p:nvGrpSpPr>
        <p:cNvPr id="1" name="Shape 13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Heavy">
  <p:cSld name="Text Heavy">
    <p:spTree>
      <p:nvGrpSpPr>
        <p:cNvPr id="1" name="Shape 134"/>
        <p:cNvGrpSpPr/>
        <p:nvPr/>
      </p:nvGrpSpPr>
      <p:grpSpPr>
        <a:xfrm>
          <a:off x="0" y="0"/>
          <a:ext cx="0" cy="0"/>
          <a:chOff x="0" y="0"/>
          <a:chExt cx="0" cy="0"/>
        </a:xfrm>
      </p:grpSpPr>
      <p:sp>
        <p:nvSpPr>
          <p:cNvPr id="135" name="Google Shape;135;p42"/>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2"/>
          <p:cNvSpPr txBox="1">
            <a:spLocks noGrp="1"/>
          </p:cNvSpPr>
          <p:nvPr>
            <p:ph type="body" idx="1"/>
          </p:nvPr>
        </p:nvSpPr>
        <p:spPr>
          <a:xfrm>
            <a:off x="457200" y="1371600"/>
            <a:ext cx="11338560" cy="4343400"/>
          </a:xfrm>
          <a:prstGeom prst="rect">
            <a:avLst/>
          </a:prstGeom>
          <a:noFill/>
          <a:ln>
            <a:noFill/>
          </a:ln>
        </p:spPr>
        <p:txBody>
          <a:bodyPr spcFirstLastPara="1" wrap="square" lIns="0" tIns="0" rIns="0" bIns="0" anchor="t" anchorCtr="0">
            <a:normAutofit/>
          </a:bodyPr>
          <a:lstStyle>
            <a:lvl1pPr marL="457200" marR="0" lvl="0" indent="-228600" algn="l">
              <a:lnSpc>
                <a:spcPct val="105000"/>
              </a:lnSpc>
              <a:spcBef>
                <a:spcPts val="600"/>
              </a:spcBef>
              <a:spcAft>
                <a:spcPts val="0"/>
              </a:spcAft>
              <a:buClr>
                <a:schemeClr val="dk1"/>
              </a:buClr>
              <a:buSzPts val="1600"/>
              <a:buFont typeface="Arial"/>
              <a:buNone/>
              <a:defRPr sz="1600"/>
            </a:lvl1pPr>
            <a:lvl2pPr marL="914400" lvl="1" indent="-330200" algn="l">
              <a:lnSpc>
                <a:spcPct val="105000"/>
              </a:lnSpc>
              <a:spcBef>
                <a:spcPts val="600"/>
              </a:spcBef>
              <a:spcAft>
                <a:spcPts val="0"/>
              </a:spcAft>
              <a:buSzPts val="1600"/>
              <a:buFont typeface="Noto Sans Symbols"/>
              <a:buChar char="▪"/>
              <a:defRPr sz="1600"/>
            </a:lvl2pPr>
            <a:lvl3pPr marL="1371600" lvl="2" indent="-330200" algn="l">
              <a:lnSpc>
                <a:spcPct val="105000"/>
              </a:lnSpc>
              <a:spcBef>
                <a:spcPts val="600"/>
              </a:spcBef>
              <a:spcAft>
                <a:spcPts val="0"/>
              </a:spcAft>
              <a:buSzPts val="1600"/>
              <a:buFont typeface="Arial"/>
              <a:buChar char="•"/>
              <a:defRPr sz="1600"/>
            </a:lvl3pPr>
            <a:lvl4pPr marL="1828800" lvl="3" indent="-330200" algn="l">
              <a:lnSpc>
                <a:spcPct val="105000"/>
              </a:lnSpc>
              <a:spcBef>
                <a:spcPts val="600"/>
              </a:spcBef>
              <a:spcAft>
                <a:spcPts val="0"/>
              </a:spcAft>
              <a:buSzPts val="1600"/>
              <a:buFont typeface="Arial"/>
              <a:buChar char="–"/>
              <a:defRPr sz="1600"/>
            </a:lvl4pPr>
            <a:lvl5pPr marL="2286000" lvl="4" indent="-340360" algn="l">
              <a:lnSpc>
                <a:spcPct val="105000"/>
              </a:lnSpc>
              <a:spcBef>
                <a:spcPts val="600"/>
              </a:spcBef>
              <a:spcAft>
                <a:spcPts val="0"/>
              </a:spcAft>
              <a:buSzPts val="1760"/>
              <a:buFont typeface="Arial"/>
              <a:buChar char="»"/>
              <a:defRPr sz="1600"/>
            </a:lvl5pPr>
            <a:lvl6pPr marL="2743200" lvl="5" indent="-330200" algn="l">
              <a:lnSpc>
                <a:spcPct val="105000"/>
              </a:lnSpc>
              <a:spcBef>
                <a:spcPts val="600"/>
              </a:spcBef>
              <a:spcAft>
                <a:spcPts val="0"/>
              </a:spcAft>
              <a:buClr>
                <a:schemeClr val="accent1"/>
              </a:buClr>
              <a:buSzPts val="1600"/>
              <a:buFont typeface="Calibri"/>
              <a:buChar char="›"/>
              <a:defRPr sz="1600"/>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7" name="Google Shape;137;p42"/>
          <p:cNvSpPr txBox="1">
            <a:spLocks noGrp="1"/>
          </p:cNvSpPr>
          <p:nvPr>
            <p:ph type="body" idx="2"/>
          </p:nvPr>
        </p:nvSpPr>
        <p:spPr>
          <a:xfrm>
            <a:off x="457200" y="5751576"/>
            <a:ext cx="11338560"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38" name="Google Shape;138;p4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9"/>
        <p:cNvGrpSpPr/>
        <p:nvPr/>
      </p:nvGrpSpPr>
      <p:grpSpPr>
        <a:xfrm>
          <a:off x="0" y="0"/>
          <a:ext cx="0" cy="0"/>
          <a:chOff x="0" y="0"/>
          <a:chExt cx="0" cy="0"/>
        </a:xfrm>
      </p:grpSpPr>
      <p:sp>
        <p:nvSpPr>
          <p:cNvPr id="140" name="Google Shape;140;g152778be8a8_1_169"/>
          <p:cNvSpPr txBox="1">
            <a:spLocks noGrp="1"/>
          </p:cNvSpPr>
          <p:nvPr>
            <p:ph type="title"/>
          </p:nvPr>
        </p:nvSpPr>
        <p:spPr>
          <a:xfrm>
            <a:off x="1495826" y="174812"/>
            <a:ext cx="7348500" cy="731400"/>
          </a:xfrm>
          <a:prstGeom prst="rect">
            <a:avLst/>
          </a:prstGeom>
          <a:noFill/>
          <a:ln>
            <a:noFill/>
          </a:ln>
        </p:spPr>
        <p:txBody>
          <a:bodyPr spcFirstLastPara="1" wrap="square" lIns="91425" tIns="45700" rIns="91425" bIns="45700" anchor="t" anchorCtr="0">
            <a:normAutofit/>
          </a:bodyPr>
          <a:lstStyle>
            <a:lvl1pPr lvl="0" algn="l" rtl="0">
              <a:lnSpc>
                <a:spcPct val="110000"/>
              </a:lnSpc>
              <a:spcBef>
                <a:spcPts val="0"/>
              </a:spcBef>
              <a:spcAft>
                <a:spcPts val="0"/>
              </a:spcAft>
              <a:buClr>
                <a:schemeClr val="lt1"/>
              </a:buClr>
              <a:buSzPts val="3200"/>
              <a:buFont typeface="Verdana"/>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g152778be8a8_1_169"/>
          <p:cNvSpPr txBox="1">
            <a:spLocks noGrp="1"/>
          </p:cNvSpPr>
          <p:nvPr>
            <p:ph type="ftr" idx="11"/>
          </p:nvPr>
        </p:nvSpPr>
        <p:spPr>
          <a:xfrm>
            <a:off x="8948470" y="6520749"/>
            <a:ext cx="2380800" cy="153900"/>
          </a:xfrm>
          <a:prstGeom prst="rect">
            <a:avLst/>
          </a:prstGeom>
          <a:noFill/>
          <a:ln>
            <a:noFill/>
          </a:ln>
        </p:spPr>
        <p:txBody>
          <a:bodyPr spcFirstLastPara="1" wrap="square" lIns="91425" tIns="0" rIns="91425" bIns="0" anchor="ctr" anchorCtr="0">
            <a:sp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2" name="Google Shape;142;g152778be8a8_1_169"/>
          <p:cNvSpPr txBox="1">
            <a:spLocks noGrp="1"/>
          </p:cNvSpPr>
          <p:nvPr>
            <p:ph type="sldNum" idx="12"/>
          </p:nvPr>
        </p:nvSpPr>
        <p:spPr>
          <a:xfrm>
            <a:off x="11433656" y="6520022"/>
            <a:ext cx="453600" cy="153900"/>
          </a:xfrm>
          <a:prstGeom prst="rect">
            <a:avLst/>
          </a:prstGeom>
          <a:noFill/>
          <a:ln>
            <a:noFill/>
          </a:ln>
        </p:spPr>
        <p:txBody>
          <a:bodyPr spcFirstLastPara="1" wrap="square" lIns="91425" tIns="0" rIns="91425" bIns="0" anchor="ctr" anchorCtr="0">
            <a:sp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143" name="Google Shape;143;g152778be8a8_1_169"/>
          <p:cNvGrpSpPr/>
          <p:nvPr/>
        </p:nvGrpSpPr>
        <p:grpSpPr>
          <a:xfrm>
            <a:off x="170544" y="63433"/>
            <a:ext cx="1158889" cy="954189"/>
            <a:chOff x="155170" y="252210"/>
            <a:chExt cx="1288800" cy="1065300"/>
          </a:xfrm>
        </p:grpSpPr>
        <p:sp>
          <p:nvSpPr>
            <p:cNvPr id="144" name="Google Shape;144;g152778be8a8_1_169"/>
            <p:cNvSpPr/>
            <p:nvPr/>
          </p:nvSpPr>
          <p:spPr>
            <a:xfrm rot="-5400000">
              <a:off x="266919" y="140460"/>
              <a:ext cx="1065300" cy="1288800"/>
            </a:xfrm>
            <a:prstGeom prst="hexagon">
              <a:avLst>
                <a:gd name="adj" fmla="val 25000"/>
                <a:gd name="vf" fmla="val 115470"/>
              </a:avLst>
            </a:prstGeom>
            <a:solidFill>
              <a:srgbClr val="3A7A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145" name="Google Shape;145;g152778be8a8_1_169"/>
            <p:cNvPicPr preferRelativeResize="0"/>
            <p:nvPr/>
          </p:nvPicPr>
          <p:blipFill rotWithShape="1">
            <a:blip r:embed="rId2">
              <a:alphaModFix/>
            </a:blip>
            <a:srcRect/>
            <a:stretch/>
          </p:blipFill>
          <p:spPr>
            <a:xfrm>
              <a:off x="530317" y="406486"/>
              <a:ext cx="538473" cy="699267"/>
            </a:xfrm>
            <a:prstGeom prst="rect">
              <a:avLst/>
            </a:prstGeom>
            <a:noFill/>
            <a:ln>
              <a:noFill/>
            </a:ln>
          </p:spPr>
        </p:pic>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46"/>
        <p:cNvGrpSpPr/>
        <p:nvPr/>
      </p:nvGrpSpPr>
      <p:grpSpPr>
        <a:xfrm>
          <a:off x="0" y="0"/>
          <a:ext cx="0" cy="0"/>
          <a:chOff x="0" y="0"/>
          <a:chExt cx="0" cy="0"/>
        </a:xfrm>
      </p:grpSpPr>
      <p:sp>
        <p:nvSpPr>
          <p:cNvPr id="147" name="Google Shape;147;g152778be8a8_1_176"/>
          <p:cNvSpPr txBox="1">
            <a:spLocks noGrp="1"/>
          </p:cNvSpPr>
          <p:nvPr>
            <p:ph type="title"/>
          </p:nvPr>
        </p:nvSpPr>
        <p:spPr>
          <a:xfrm>
            <a:off x="304800" y="228600"/>
            <a:ext cx="11582400" cy="731400"/>
          </a:xfrm>
          <a:prstGeom prst="rect">
            <a:avLst/>
          </a:prstGeom>
          <a:noFill/>
          <a:ln>
            <a:noFill/>
          </a:ln>
        </p:spPr>
        <p:txBody>
          <a:bodyPr spcFirstLastPara="1" wrap="square" lIns="91425" tIns="45700" rIns="91425" bIns="45700" anchor="t" anchorCtr="0">
            <a:normAutofit/>
          </a:bodyPr>
          <a:lstStyle>
            <a:lvl1pPr lvl="0" algn="l" rtl="0">
              <a:lnSpc>
                <a:spcPct val="11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g152778be8a8_1_176"/>
          <p:cNvSpPr txBox="1">
            <a:spLocks noGrp="1"/>
          </p:cNvSpPr>
          <p:nvPr>
            <p:ph type="body" idx="1"/>
          </p:nvPr>
        </p:nvSpPr>
        <p:spPr>
          <a:xfrm>
            <a:off x="304800" y="1245128"/>
            <a:ext cx="11582400" cy="49407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600"/>
              </a:spcBef>
              <a:spcAft>
                <a:spcPts val="0"/>
              </a:spcAft>
              <a:buSzPts val="1800"/>
              <a:buChar char="▪"/>
              <a:defRPr/>
            </a:lvl1pPr>
            <a:lvl2pPr marL="914400" lvl="1" indent="-342900" algn="l" rtl="0">
              <a:lnSpc>
                <a:spcPct val="100000"/>
              </a:lnSpc>
              <a:spcBef>
                <a:spcPts val="600"/>
              </a:spcBef>
              <a:spcAft>
                <a:spcPts val="0"/>
              </a:spcAft>
              <a:buSzPts val="1800"/>
              <a:buChar char="•"/>
              <a:defRPr/>
            </a:lvl2pPr>
            <a:lvl3pPr marL="1371600" lvl="2" indent="-342900" algn="l" rtl="0">
              <a:lnSpc>
                <a:spcPct val="100000"/>
              </a:lnSpc>
              <a:spcBef>
                <a:spcPts val="600"/>
              </a:spcBef>
              <a:spcAft>
                <a:spcPts val="0"/>
              </a:spcAft>
              <a:buSzPts val="1800"/>
              <a:buChar char="–"/>
              <a:defRPr/>
            </a:lvl3pPr>
            <a:lvl4pPr marL="1828800" lvl="3" indent="-342900" algn="l" rtl="0">
              <a:lnSpc>
                <a:spcPct val="100000"/>
              </a:lnSpc>
              <a:spcBef>
                <a:spcPts val="600"/>
              </a:spcBef>
              <a:spcAft>
                <a:spcPts val="0"/>
              </a:spcAft>
              <a:buSzPts val="1800"/>
              <a:buChar char="»"/>
              <a:defRPr/>
            </a:lvl4pPr>
            <a:lvl5pPr marL="2286000" lvl="4" indent="-342900" algn="l" rtl="0">
              <a:lnSpc>
                <a:spcPct val="100000"/>
              </a:lnSpc>
              <a:spcBef>
                <a:spcPts val="600"/>
              </a:spcBef>
              <a:spcAft>
                <a:spcPts val="0"/>
              </a:spcAft>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9" name="Google Shape;149;g152778be8a8_1_176"/>
          <p:cNvSpPr txBox="1">
            <a:spLocks noGrp="1"/>
          </p:cNvSpPr>
          <p:nvPr>
            <p:ph type="sldNum" idx="12"/>
          </p:nvPr>
        </p:nvSpPr>
        <p:spPr>
          <a:xfrm>
            <a:off x="11433656" y="6520022"/>
            <a:ext cx="453600" cy="153900"/>
          </a:xfrm>
          <a:prstGeom prst="rect">
            <a:avLst/>
          </a:prstGeom>
          <a:noFill/>
          <a:ln>
            <a:noFill/>
          </a:ln>
        </p:spPr>
        <p:txBody>
          <a:bodyPr spcFirstLastPara="1" wrap="square" lIns="91425" tIns="0" rIns="91425" bIns="0" anchor="ctr" anchorCtr="0">
            <a:sp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eference">
  <p:cSld name="Reference">
    <p:spTree>
      <p:nvGrpSpPr>
        <p:cNvPr id="1" name="Shape 150"/>
        <p:cNvGrpSpPr/>
        <p:nvPr/>
      </p:nvGrpSpPr>
      <p:grpSpPr>
        <a:xfrm>
          <a:off x="0" y="0"/>
          <a:ext cx="0" cy="0"/>
          <a:chOff x="0" y="0"/>
          <a:chExt cx="0" cy="0"/>
        </a:xfrm>
      </p:grpSpPr>
      <p:sp>
        <p:nvSpPr>
          <p:cNvPr id="151" name="Google Shape;151;g152778be8a8_1_180"/>
          <p:cNvSpPr txBox="1">
            <a:spLocks noGrp="1"/>
          </p:cNvSpPr>
          <p:nvPr>
            <p:ph type="title"/>
          </p:nvPr>
        </p:nvSpPr>
        <p:spPr>
          <a:xfrm>
            <a:off x="304800" y="228600"/>
            <a:ext cx="11582400" cy="731400"/>
          </a:xfrm>
          <a:prstGeom prst="rect">
            <a:avLst/>
          </a:prstGeom>
          <a:noFill/>
          <a:ln>
            <a:noFill/>
          </a:ln>
        </p:spPr>
        <p:txBody>
          <a:bodyPr spcFirstLastPara="1" wrap="square" lIns="91425" tIns="45700" rIns="91425" bIns="45700" anchor="t" anchorCtr="0">
            <a:normAutofit/>
          </a:bodyPr>
          <a:lstStyle>
            <a:lvl1pPr lvl="0" algn="l" rtl="0">
              <a:lnSpc>
                <a:spcPct val="11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2" name="Google Shape;152;g152778be8a8_1_180"/>
          <p:cNvSpPr txBox="1">
            <a:spLocks noGrp="1"/>
          </p:cNvSpPr>
          <p:nvPr>
            <p:ph type="sldNum" idx="12"/>
          </p:nvPr>
        </p:nvSpPr>
        <p:spPr>
          <a:xfrm>
            <a:off x="11433656" y="6520022"/>
            <a:ext cx="453600" cy="153900"/>
          </a:xfrm>
          <a:prstGeom prst="rect">
            <a:avLst/>
          </a:prstGeom>
          <a:noFill/>
          <a:ln>
            <a:noFill/>
          </a:ln>
        </p:spPr>
        <p:txBody>
          <a:bodyPr spcFirstLastPara="1" wrap="square" lIns="91425" tIns="0" rIns="91425" bIns="0" anchor="ctr" anchorCtr="0">
            <a:sp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g152778be8a8_1_180"/>
          <p:cNvSpPr txBox="1">
            <a:spLocks noGrp="1"/>
          </p:cNvSpPr>
          <p:nvPr>
            <p:ph type="body" idx="1"/>
          </p:nvPr>
        </p:nvSpPr>
        <p:spPr>
          <a:xfrm>
            <a:off x="304800" y="1219203"/>
            <a:ext cx="11582400" cy="46323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600"/>
              </a:spcBef>
              <a:spcAft>
                <a:spcPts val="0"/>
              </a:spcAft>
              <a:buSzPts val="1800"/>
              <a:buChar char="▪"/>
              <a:defRPr sz="1800"/>
            </a:lvl1pPr>
            <a:lvl2pPr marL="914400" lvl="1" indent="-342900" algn="l" rtl="0">
              <a:lnSpc>
                <a:spcPct val="110000"/>
              </a:lnSpc>
              <a:spcBef>
                <a:spcPts val="600"/>
              </a:spcBef>
              <a:spcAft>
                <a:spcPts val="0"/>
              </a:spcAft>
              <a:buSzPts val="1800"/>
              <a:buFont typeface="Arial"/>
              <a:buChar char="•"/>
              <a:defRPr sz="1800"/>
            </a:lvl2pPr>
            <a:lvl3pPr marL="1371600" lvl="2" indent="-342900" algn="l" rtl="0">
              <a:lnSpc>
                <a:spcPct val="110000"/>
              </a:lnSpc>
              <a:spcBef>
                <a:spcPts val="600"/>
              </a:spcBef>
              <a:spcAft>
                <a:spcPts val="0"/>
              </a:spcAft>
              <a:buSzPts val="1800"/>
              <a:buFont typeface="Arial"/>
              <a:buChar char="•"/>
              <a:defRPr sz="1800"/>
            </a:lvl3pPr>
            <a:lvl4pPr marL="1828800" lvl="3" indent="-342900" algn="l" rtl="0">
              <a:lnSpc>
                <a:spcPct val="110000"/>
              </a:lnSpc>
              <a:spcBef>
                <a:spcPts val="600"/>
              </a:spcBef>
              <a:spcAft>
                <a:spcPts val="0"/>
              </a:spcAft>
              <a:buSzPts val="1800"/>
              <a:buFont typeface="Arial"/>
              <a:buChar char="•"/>
              <a:defRPr sz="1800"/>
            </a:lvl4pPr>
            <a:lvl5pPr marL="2286000" lvl="4" indent="-342900" algn="l" rtl="0">
              <a:lnSpc>
                <a:spcPct val="110000"/>
              </a:lnSpc>
              <a:spcBef>
                <a:spcPts val="600"/>
              </a:spcBef>
              <a:spcAft>
                <a:spcPts val="0"/>
              </a:spcAft>
              <a:buSzPts val="1800"/>
              <a:buFont typeface="Arial"/>
              <a:buChar char="•"/>
              <a:defRPr sz="1800"/>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2" name="Google Shape;32;p28"/>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 name="Google Shape;33;p2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Instructions in Image Placeholder">
  <p:cSld name="Title Instructions in Image Placeholder">
    <p:bg>
      <p:bgPr>
        <a:solidFill>
          <a:schemeClr val="lt1"/>
        </a:solidFill>
        <a:effectLst/>
      </p:bgPr>
    </p:bg>
    <p:spTree>
      <p:nvGrpSpPr>
        <p:cNvPr id="1" name="Shape 160"/>
        <p:cNvGrpSpPr/>
        <p:nvPr/>
      </p:nvGrpSpPr>
      <p:grpSpPr>
        <a:xfrm>
          <a:off x="0" y="0"/>
          <a:ext cx="0" cy="0"/>
          <a:chOff x="0" y="0"/>
          <a:chExt cx="0" cy="0"/>
        </a:xfrm>
      </p:grpSpPr>
      <p:sp>
        <p:nvSpPr>
          <p:cNvPr id="161" name="Google Shape;161;g15285ba7368_3_6"/>
          <p:cNvSpPr/>
          <p:nvPr/>
        </p:nvSpPr>
        <p:spPr>
          <a:xfrm>
            <a:off x="0" y="0"/>
            <a:ext cx="12188952"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62" name="Google Shape;162;g15285ba7368_3_6"/>
          <p:cNvSpPr/>
          <p:nvPr/>
        </p:nvSpPr>
        <p:spPr>
          <a:xfrm>
            <a:off x="0" y="1096962"/>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pic>
        <p:nvPicPr>
          <p:cNvPr id="163" name="Google Shape;163;g15285ba7368_3_6" descr="Text&#10;&#10;Description automatically generated"/>
          <p:cNvPicPr preferRelativeResize="0"/>
          <p:nvPr/>
        </p:nvPicPr>
        <p:blipFill rotWithShape="1">
          <a:blip r:embed="rId2">
            <a:alphaModFix/>
          </a:blip>
          <a:srcRect/>
          <a:stretch/>
        </p:blipFill>
        <p:spPr>
          <a:xfrm>
            <a:off x="729742" y="236538"/>
            <a:ext cx="3108960" cy="624339"/>
          </a:xfrm>
          <a:prstGeom prst="rect">
            <a:avLst/>
          </a:prstGeom>
          <a:noFill/>
          <a:ln>
            <a:noFill/>
          </a:ln>
        </p:spPr>
      </p:pic>
      <p:pic>
        <p:nvPicPr>
          <p:cNvPr id="164" name="Google Shape;164;g15285ba7368_3_6" descr="Logo, icon, company name&#10;&#10;Description automatically generated"/>
          <p:cNvPicPr preferRelativeResize="0"/>
          <p:nvPr/>
        </p:nvPicPr>
        <p:blipFill rotWithShape="1">
          <a:blip r:embed="rId3">
            <a:alphaModFix/>
          </a:blip>
          <a:srcRect/>
          <a:stretch/>
        </p:blipFill>
        <p:spPr>
          <a:xfrm>
            <a:off x="11580034" y="6329849"/>
            <a:ext cx="484632" cy="473738"/>
          </a:xfrm>
          <a:prstGeom prst="rect">
            <a:avLst/>
          </a:prstGeom>
          <a:noFill/>
          <a:ln>
            <a:noFill/>
          </a:ln>
        </p:spPr>
      </p:pic>
      <p:grpSp>
        <p:nvGrpSpPr>
          <p:cNvPr id="165" name="Google Shape;165;g15285ba7368_3_6"/>
          <p:cNvGrpSpPr/>
          <p:nvPr/>
        </p:nvGrpSpPr>
        <p:grpSpPr>
          <a:xfrm>
            <a:off x="11458575" y="3123404"/>
            <a:ext cx="733425" cy="488158"/>
            <a:chOff x="11458575" y="3120629"/>
            <a:chExt cx="733425" cy="488158"/>
          </a:xfrm>
        </p:grpSpPr>
        <p:sp>
          <p:nvSpPr>
            <p:cNvPr id="166" name="Google Shape;166;g15285ba7368_3_6"/>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167" name="Google Shape;167;g15285ba7368_3_6"/>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168" name="Google Shape;168;g15285ba7368_3_6"/>
            <p:cNvCxnSpPr>
              <a:stCxn id="167" idx="3"/>
              <a:endCxn id="166"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sp>
        <p:nvSpPr>
          <p:cNvPr id="169" name="Google Shape;169;g15285ba7368_3_6"/>
          <p:cNvSpPr>
            <a:spLocks noGrp="1"/>
          </p:cNvSpPr>
          <p:nvPr>
            <p:ph type="pic" idx="2"/>
          </p:nvPr>
        </p:nvSpPr>
        <p:spPr>
          <a:xfrm>
            <a:off x="729742" y="1096962"/>
            <a:ext cx="10533888" cy="2514600"/>
          </a:xfrm>
          <a:prstGeom prst="rect">
            <a:avLst/>
          </a:prstGeom>
          <a:noFill/>
          <a:ln>
            <a:noFill/>
          </a:ln>
        </p:spPr>
      </p:sp>
      <p:sp>
        <p:nvSpPr>
          <p:cNvPr id="170" name="Google Shape;170;g15285ba7368_3_6"/>
          <p:cNvSpPr txBox="1">
            <a:spLocks noGrp="1"/>
          </p:cNvSpPr>
          <p:nvPr>
            <p:ph type="body" idx="1"/>
          </p:nvPr>
        </p:nvSpPr>
        <p:spPr>
          <a:xfrm>
            <a:off x="10241511" y="3716536"/>
            <a:ext cx="1006879" cy="184666"/>
          </a:xfrm>
          <a:prstGeom prst="rect">
            <a:avLst/>
          </a:prstGeom>
          <a:noFill/>
          <a:ln>
            <a:noFill/>
          </a:ln>
        </p:spPr>
        <p:txBody>
          <a:bodyPr spcFirstLastPara="1" wrap="square" lIns="0" tIns="0" rIns="0" bIns="0" anchor="t" anchorCtr="0">
            <a:spAutoFit/>
          </a:bodyPr>
          <a:lstStyle>
            <a:lvl1pPr marL="457200" lvl="0" indent="-228600" algn="r">
              <a:lnSpc>
                <a:spcPct val="100000"/>
              </a:lnSpc>
              <a:spcBef>
                <a:spcPts val="0"/>
              </a:spcBef>
              <a:spcAft>
                <a:spcPts val="0"/>
              </a:spcAft>
              <a:buSzPts val="1200"/>
              <a:buNone/>
              <a:defRPr sz="1200" cap="none">
                <a:solidFill>
                  <a:schemeClr val="dk1"/>
                </a:solidFill>
              </a:defRPr>
            </a:lvl1pPr>
            <a:lvl2pPr marL="914400" lvl="1" indent="-228600" algn="ctr">
              <a:lnSpc>
                <a:spcPct val="100000"/>
              </a:lnSpc>
              <a:spcBef>
                <a:spcPts val="0"/>
              </a:spcBef>
              <a:spcAft>
                <a:spcPts val="0"/>
              </a:spcAft>
              <a:buSzPts val="2600"/>
              <a:buNone/>
              <a:defRPr>
                <a:solidFill>
                  <a:schemeClr val="lt1"/>
                </a:solidFill>
              </a:defRPr>
            </a:lvl2pPr>
            <a:lvl3pPr marL="1371600" lvl="2" indent="-228600" algn="ctr">
              <a:lnSpc>
                <a:spcPct val="100000"/>
              </a:lnSpc>
              <a:spcBef>
                <a:spcPts val="0"/>
              </a:spcBef>
              <a:spcAft>
                <a:spcPts val="0"/>
              </a:spcAft>
              <a:buSzPts val="2600"/>
              <a:buNone/>
              <a:defRPr>
                <a:solidFill>
                  <a:schemeClr val="lt1"/>
                </a:solidFill>
              </a:defRPr>
            </a:lvl3pPr>
            <a:lvl4pPr marL="1828800" lvl="3" indent="-228600" algn="ctr">
              <a:lnSpc>
                <a:spcPct val="100000"/>
              </a:lnSpc>
              <a:spcBef>
                <a:spcPts val="0"/>
              </a:spcBef>
              <a:spcAft>
                <a:spcPts val="0"/>
              </a:spcAft>
              <a:buSzPts val="2600"/>
              <a:buNone/>
              <a:defRPr>
                <a:solidFill>
                  <a:schemeClr val="lt1"/>
                </a:solidFill>
              </a:defRPr>
            </a:lvl4pPr>
            <a:lvl5pPr marL="2286000" lvl="4" indent="-228600" algn="ctr">
              <a:lnSpc>
                <a:spcPct val="100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1" name="Google Shape;171;g15285ba7368_3_6"/>
          <p:cNvSpPr txBox="1">
            <a:spLocks noGrp="1"/>
          </p:cNvSpPr>
          <p:nvPr>
            <p:ph type="title"/>
          </p:nvPr>
        </p:nvSpPr>
        <p:spPr>
          <a:xfrm>
            <a:off x="729742" y="4180244"/>
            <a:ext cx="10515600" cy="769441"/>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Clr>
                <a:schemeClr val="dk1"/>
              </a:buClr>
              <a:buSzPts val="5000"/>
              <a:buFont typeface="Calibri"/>
              <a:buNone/>
              <a:defRPr sz="5000" b="1" i="0" cap="none">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g15285ba7368_3_6"/>
          <p:cNvSpPr txBox="1">
            <a:spLocks noGrp="1"/>
          </p:cNvSpPr>
          <p:nvPr>
            <p:ph type="subTitle" idx="3"/>
          </p:nvPr>
        </p:nvSpPr>
        <p:spPr>
          <a:xfrm>
            <a:off x="729742" y="5011457"/>
            <a:ext cx="10515600" cy="569387"/>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3700"/>
              <a:buNone/>
              <a:defRPr sz="3700" b="0" i="0" cap="none">
                <a:solidFill>
                  <a:schemeClr val="accent2"/>
                </a:solidFill>
                <a:latin typeface="Calibri"/>
                <a:ea typeface="Calibri"/>
                <a:cs typeface="Calibri"/>
                <a:sym typeface="Calibri"/>
              </a:defRPr>
            </a:lvl1pPr>
            <a:lvl2pPr lvl="1" algn="ctr">
              <a:lnSpc>
                <a:spcPct val="125000"/>
              </a:lnSpc>
              <a:spcBef>
                <a:spcPts val="600"/>
              </a:spcBef>
              <a:spcAft>
                <a:spcPts val="0"/>
              </a:spcAft>
              <a:buSzPts val="1500"/>
              <a:buNone/>
              <a:defRPr sz="1500"/>
            </a:lvl2pPr>
            <a:lvl3pPr lvl="2" algn="ctr">
              <a:lnSpc>
                <a:spcPct val="125000"/>
              </a:lnSpc>
              <a:spcBef>
                <a:spcPts val="600"/>
              </a:spcBef>
              <a:spcAft>
                <a:spcPts val="0"/>
              </a:spcAft>
              <a:buSzPts val="1350"/>
              <a:buNone/>
              <a:defRPr sz="1350"/>
            </a:lvl3pPr>
            <a:lvl4pPr lvl="3" algn="ctr">
              <a:lnSpc>
                <a:spcPct val="125000"/>
              </a:lnSpc>
              <a:spcBef>
                <a:spcPts val="600"/>
              </a:spcBef>
              <a:spcAft>
                <a:spcPts val="0"/>
              </a:spcAft>
              <a:buSzPts val="1200"/>
              <a:buNone/>
              <a:defRPr sz="1200"/>
            </a:lvl4pPr>
            <a:lvl5pPr lvl="4" algn="ctr">
              <a:lnSpc>
                <a:spcPct val="125000"/>
              </a:lnSpc>
              <a:spcBef>
                <a:spcPts val="600"/>
              </a:spcBef>
              <a:spcAft>
                <a:spcPts val="0"/>
              </a:spcAft>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73" name="Google Shape;173;g15285ba7368_3_6"/>
          <p:cNvSpPr txBox="1">
            <a:spLocks noGrp="1"/>
          </p:cNvSpPr>
          <p:nvPr>
            <p:ph type="body" idx="4"/>
          </p:nvPr>
        </p:nvSpPr>
        <p:spPr>
          <a:xfrm>
            <a:off x="729742" y="6287653"/>
            <a:ext cx="10515600" cy="40011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2600"/>
              <a:buNone/>
              <a:defRPr sz="2600">
                <a:solidFill>
                  <a:schemeClr val="dk1"/>
                </a:solidFill>
              </a:defRPr>
            </a:lvl1pPr>
            <a:lvl2pPr marL="914400" lvl="1" indent="-228600" algn="l">
              <a:lnSpc>
                <a:spcPct val="125000"/>
              </a:lnSpc>
              <a:spcBef>
                <a:spcPts val="600"/>
              </a:spcBef>
              <a:spcAft>
                <a:spcPts val="0"/>
              </a:spcAft>
              <a:buSzPts val="2600"/>
              <a:buNone/>
              <a:defRPr>
                <a:solidFill>
                  <a:schemeClr val="lt1"/>
                </a:solidFill>
              </a:defRPr>
            </a:lvl2pPr>
            <a:lvl3pPr marL="1371600" lvl="2" indent="-228600" algn="l">
              <a:lnSpc>
                <a:spcPct val="125000"/>
              </a:lnSpc>
              <a:spcBef>
                <a:spcPts val="600"/>
              </a:spcBef>
              <a:spcAft>
                <a:spcPts val="0"/>
              </a:spcAft>
              <a:buSzPts val="2600"/>
              <a:buNone/>
              <a:defRPr>
                <a:solidFill>
                  <a:schemeClr val="lt1"/>
                </a:solidFill>
              </a:defRPr>
            </a:lvl3pPr>
            <a:lvl4pPr marL="1828800" lvl="3" indent="-228600" algn="l">
              <a:lnSpc>
                <a:spcPct val="125000"/>
              </a:lnSpc>
              <a:spcBef>
                <a:spcPts val="600"/>
              </a:spcBef>
              <a:spcAft>
                <a:spcPts val="0"/>
              </a:spcAft>
              <a:buSzPts val="2600"/>
              <a:buNone/>
              <a:defRPr>
                <a:solidFill>
                  <a:schemeClr val="lt1"/>
                </a:solidFill>
              </a:defRPr>
            </a:lvl4pPr>
            <a:lvl5pPr marL="2286000" lvl="4" indent="-228600" algn="l">
              <a:lnSpc>
                <a:spcPct val="125000"/>
              </a:lnSpc>
              <a:spcBef>
                <a:spcPts val="60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4" name="Google Shape;174;g15285ba7368_3_6"/>
          <p:cNvSpPr txBox="1">
            <a:spLocks noGrp="1"/>
          </p:cNvSpPr>
          <p:nvPr>
            <p:ph type="ftr" idx="11"/>
          </p:nvPr>
        </p:nvSpPr>
        <p:spPr>
          <a:xfrm>
            <a:off x="729742" y="6734889"/>
            <a:ext cx="2954335" cy="123111"/>
          </a:xfrm>
          <a:prstGeom prst="rect">
            <a:avLst/>
          </a:prstGeom>
          <a:noFill/>
          <a:ln>
            <a:noFill/>
          </a:ln>
        </p:spPr>
        <p:txBody>
          <a:bodyPr spcFirstLastPara="1" wrap="square" lIns="0" tIns="0" rIns="0" bIns="0" anchor="b" anchorCtr="0">
            <a:spAutoFit/>
          </a:bodyPr>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175"/>
        <p:cNvGrpSpPr/>
        <p:nvPr/>
      </p:nvGrpSpPr>
      <p:grpSpPr>
        <a:xfrm>
          <a:off x="0" y="0"/>
          <a:ext cx="0" cy="0"/>
          <a:chOff x="0" y="0"/>
          <a:chExt cx="0" cy="0"/>
        </a:xfrm>
      </p:grpSpPr>
      <p:sp>
        <p:nvSpPr>
          <p:cNvPr id="176" name="Google Shape;176;g15285ba7368_3_21"/>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g15285ba7368_3_21"/>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8" name="Google Shape;178;g15285ba7368_3_21"/>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79" name="Google Shape;179;g15285ba7368_3_21"/>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First Level No Bullet">
  <p:cSld name="Two Content, First Level No Bullet">
    <p:spTree>
      <p:nvGrpSpPr>
        <p:cNvPr id="1" name="Shape 180"/>
        <p:cNvGrpSpPr/>
        <p:nvPr/>
      </p:nvGrpSpPr>
      <p:grpSpPr>
        <a:xfrm>
          <a:off x="0" y="0"/>
          <a:ext cx="0" cy="0"/>
          <a:chOff x="0" y="0"/>
          <a:chExt cx="0" cy="0"/>
        </a:xfrm>
      </p:grpSpPr>
      <p:sp>
        <p:nvSpPr>
          <p:cNvPr id="181" name="Google Shape;181;g15285ba7368_3_2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g15285ba7368_3_26"/>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3" name="Google Shape;183;g15285ba7368_3_26"/>
          <p:cNvSpPr txBox="1">
            <a:spLocks noGrp="1"/>
          </p:cNvSpPr>
          <p:nvPr>
            <p:ph type="body" idx="2"/>
          </p:nvPr>
        </p:nvSpPr>
        <p:spPr>
          <a:xfrm>
            <a:off x="6164580" y="1371600"/>
            <a:ext cx="5568696"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4" name="Google Shape;184;g15285ba7368_3_26"/>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5" name="Google Shape;185;g15285ba7368_3_26"/>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6"/>
        <p:cNvGrpSpPr/>
        <p:nvPr/>
      </p:nvGrpSpPr>
      <p:grpSpPr>
        <a:xfrm>
          <a:off x="0" y="0"/>
          <a:ext cx="0" cy="0"/>
          <a:chOff x="0" y="0"/>
          <a:chExt cx="0" cy="0"/>
        </a:xfrm>
      </p:grpSpPr>
      <p:sp>
        <p:nvSpPr>
          <p:cNvPr id="187" name="Google Shape;187;g15285ba7368_3_32"/>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g15285ba7368_3_32"/>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9" name="Google Shape;189;g15285ba7368_3_32"/>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0" name="Google Shape;190;g15285ba7368_3_3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91"/>
        <p:cNvGrpSpPr/>
        <p:nvPr/>
      </p:nvGrpSpPr>
      <p:grpSpPr>
        <a:xfrm>
          <a:off x="0" y="0"/>
          <a:ext cx="0" cy="0"/>
          <a:chOff x="0" y="0"/>
          <a:chExt cx="0" cy="0"/>
        </a:xfrm>
      </p:grpSpPr>
      <p:pic>
        <p:nvPicPr>
          <p:cNvPr id="192" name="Google Shape;192;g15285ba7368_3_37" descr="A picture containing graphical user interface&#10;&#10;Description automatically generated"/>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193" name="Google Shape;193;g15285ba7368_3_37"/>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5000"/>
              <a:buFont typeface="Calibri"/>
              <a:buNone/>
              <a:defRPr sz="5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g15285ba7368_3_37"/>
          <p:cNvSpPr txBox="1">
            <a:spLocks noGrp="1"/>
          </p:cNvSpPr>
          <p:nvPr>
            <p:ph type="body" idx="1"/>
          </p:nvPr>
        </p:nvSpPr>
        <p:spPr>
          <a:xfrm>
            <a:off x="4002258" y="4016326"/>
            <a:ext cx="7275342" cy="1899139"/>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0"/>
              </a:spcBef>
              <a:spcAft>
                <a:spcPts val="0"/>
              </a:spcAft>
              <a:buSzPts val="3700"/>
              <a:buNone/>
              <a:defRPr sz="3700">
                <a:solidFill>
                  <a:schemeClr val="accent2"/>
                </a:solidFill>
              </a:defRPr>
            </a:lvl1pPr>
            <a:lvl2pPr marL="914400" lvl="1" indent="-228600" algn="l">
              <a:lnSpc>
                <a:spcPct val="125000"/>
              </a:lnSpc>
              <a:spcBef>
                <a:spcPts val="0"/>
              </a:spcBef>
              <a:spcAft>
                <a:spcPts val="0"/>
              </a:spcAft>
              <a:buSzPts val="2600"/>
              <a:buNone/>
              <a:defRPr>
                <a:solidFill>
                  <a:schemeClr val="lt1"/>
                </a:solidFill>
              </a:defRPr>
            </a:lvl2pPr>
            <a:lvl3pPr marL="1371600" lvl="2" indent="-228600" algn="l">
              <a:lnSpc>
                <a:spcPct val="125000"/>
              </a:lnSpc>
              <a:spcBef>
                <a:spcPts val="0"/>
              </a:spcBef>
              <a:spcAft>
                <a:spcPts val="0"/>
              </a:spcAft>
              <a:buSzPts val="2600"/>
              <a:buNone/>
              <a:defRPr>
                <a:solidFill>
                  <a:schemeClr val="lt1"/>
                </a:solidFill>
              </a:defRPr>
            </a:lvl3pPr>
            <a:lvl4pPr marL="1828800" lvl="3" indent="-228600" algn="l">
              <a:lnSpc>
                <a:spcPct val="125000"/>
              </a:lnSpc>
              <a:spcBef>
                <a:spcPts val="0"/>
              </a:spcBef>
              <a:spcAft>
                <a:spcPts val="0"/>
              </a:spcAft>
              <a:buSzPts val="2600"/>
              <a:buNone/>
              <a:defRPr>
                <a:solidFill>
                  <a:schemeClr val="lt1"/>
                </a:solidFill>
              </a:defRPr>
            </a:lvl4pPr>
            <a:lvl5pPr marL="2286000" lvl="4" indent="-228600" algn="l">
              <a:lnSpc>
                <a:spcPct val="125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95" name="Google Shape;195;g15285ba7368_3_37"/>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ulleted Text">
  <p:cSld name="Bulleted Text">
    <p:spTree>
      <p:nvGrpSpPr>
        <p:cNvPr id="1" name="Shape 196"/>
        <p:cNvGrpSpPr/>
        <p:nvPr/>
      </p:nvGrpSpPr>
      <p:grpSpPr>
        <a:xfrm>
          <a:off x="0" y="0"/>
          <a:ext cx="0" cy="0"/>
          <a:chOff x="0" y="0"/>
          <a:chExt cx="0" cy="0"/>
        </a:xfrm>
      </p:grpSpPr>
      <p:sp>
        <p:nvSpPr>
          <p:cNvPr id="197" name="Google Shape;197;g15285ba7368_3_42"/>
          <p:cNvSpPr txBox="1">
            <a:spLocks noGrp="1"/>
          </p:cNvSpPr>
          <p:nvPr>
            <p:ph type="body" idx="1"/>
          </p:nvPr>
        </p:nvSpPr>
        <p:spPr>
          <a:xfrm>
            <a:off x="916702" y="2055813"/>
            <a:ext cx="10966265" cy="3852006"/>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1800"/>
              </a:spcBef>
              <a:spcAft>
                <a:spcPts val="0"/>
              </a:spcAft>
              <a:buSzPts val="2600"/>
              <a:buChar char="▪"/>
              <a:defRPr>
                <a:solidFill>
                  <a:srgbClr val="39393B"/>
                </a:solidFill>
                <a:latin typeface="Calibri"/>
                <a:ea typeface="Calibri"/>
                <a:cs typeface="Calibri"/>
                <a:sym typeface="Calibri"/>
              </a:defRPr>
            </a:lvl1pPr>
            <a:lvl2pPr marL="914400" lvl="1" indent="-342900" algn="l">
              <a:lnSpc>
                <a:spcPct val="125000"/>
              </a:lnSpc>
              <a:spcBef>
                <a:spcPts val="600"/>
              </a:spcBef>
              <a:spcAft>
                <a:spcPts val="0"/>
              </a:spcAft>
              <a:buSzPts val="1800"/>
              <a:buChar char="•"/>
              <a:defRPr sz="1800">
                <a:solidFill>
                  <a:srgbClr val="39393B"/>
                </a:solidFill>
                <a:latin typeface="Calibri"/>
                <a:ea typeface="Calibri"/>
                <a:cs typeface="Calibri"/>
                <a:sym typeface="Calibri"/>
              </a:defRPr>
            </a:lvl2pPr>
            <a:lvl3pPr marL="1371600" lvl="2" indent="-317500" algn="l">
              <a:lnSpc>
                <a:spcPct val="125000"/>
              </a:lnSpc>
              <a:spcBef>
                <a:spcPts val="600"/>
              </a:spcBef>
              <a:spcAft>
                <a:spcPts val="0"/>
              </a:spcAft>
              <a:buSzPts val="1400"/>
              <a:buChar char="–"/>
              <a:defRPr sz="1400">
                <a:solidFill>
                  <a:srgbClr val="39393B"/>
                </a:solidFill>
                <a:latin typeface="Calibri"/>
                <a:ea typeface="Calibri"/>
                <a:cs typeface="Calibri"/>
                <a:sym typeface="Calibri"/>
              </a:defRPr>
            </a:lvl3pPr>
            <a:lvl4pPr marL="1828800" lvl="3" indent="-317500" algn="l">
              <a:lnSpc>
                <a:spcPct val="125000"/>
              </a:lnSpc>
              <a:spcBef>
                <a:spcPts val="600"/>
              </a:spcBef>
              <a:spcAft>
                <a:spcPts val="0"/>
              </a:spcAft>
              <a:buSzPts val="1400"/>
              <a:buChar char="»"/>
              <a:defRPr sz="1400">
                <a:solidFill>
                  <a:srgbClr val="39393B"/>
                </a:solidFill>
                <a:latin typeface="Calibri"/>
                <a:ea typeface="Calibri"/>
                <a:cs typeface="Calibri"/>
                <a:sym typeface="Calibri"/>
              </a:defRPr>
            </a:lvl4pPr>
            <a:lvl5pPr marL="2286000" lvl="4" indent="-317500" algn="l">
              <a:lnSpc>
                <a:spcPct val="125000"/>
              </a:lnSpc>
              <a:spcBef>
                <a:spcPts val="600"/>
              </a:spcBef>
              <a:spcAft>
                <a:spcPts val="0"/>
              </a:spcAft>
              <a:buSzPts val="1400"/>
              <a:buChar char="›"/>
              <a:defRPr sz="1400">
                <a:solidFill>
                  <a:srgbClr val="39393B"/>
                </a:solidFill>
                <a:latin typeface="Calibri"/>
                <a:ea typeface="Calibri"/>
                <a:cs typeface="Calibri"/>
                <a:sym typeface="Calibri"/>
              </a:defRPr>
            </a:lvl5pPr>
            <a:lvl6pPr marL="2743200" lvl="5" indent="-317500" algn="l">
              <a:lnSpc>
                <a:spcPct val="90000"/>
              </a:lnSpc>
              <a:spcBef>
                <a:spcPts val="375"/>
              </a:spcBef>
              <a:spcAft>
                <a:spcPts val="0"/>
              </a:spcAft>
              <a:buClr>
                <a:srgbClr val="39393B"/>
              </a:buClr>
              <a:buSzPts val="1400"/>
              <a:buChar char="•"/>
              <a:defRPr sz="1400">
                <a:solidFill>
                  <a:srgbClr val="39393B"/>
                </a:solidFill>
                <a:latin typeface="Calibri"/>
                <a:ea typeface="Calibri"/>
                <a:cs typeface="Calibri"/>
                <a:sym typeface="Calibri"/>
              </a:defRPr>
            </a:lvl6pPr>
            <a:lvl7pPr marL="3200400" lvl="6" indent="-317500" algn="l">
              <a:lnSpc>
                <a:spcPct val="90000"/>
              </a:lnSpc>
              <a:spcBef>
                <a:spcPts val="375"/>
              </a:spcBef>
              <a:spcAft>
                <a:spcPts val="0"/>
              </a:spcAft>
              <a:buClr>
                <a:srgbClr val="39393B"/>
              </a:buClr>
              <a:buSzPts val="1400"/>
              <a:buChar char="•"/>
              <a:defRPr sz="1400">
                <a:solidFill>
                  <a:srgbClr val="39393B"/>
                </a:solidFill>
                <a:latin typeface="Calibri"/>
                <a:ea typeface="Calibri"/>
                <a:cs typeface="Calibri"/>
                <a:sym typeface="Calibri"/>
              </a:defRPr>
            </a:lvl7pPr>
            <a:lvl8pPr marL="3657600" lvl="7" indent="-317500" algn="l">
              <a:lnSpc>
                <a:spcPct val="90000"/>
              </a:lnSpc>
              <a:spcBef>
                <a:spcPts val="375"/>
              </a:spcBef>
              <a:spcAft>
                <a:spcPts val="0"/>
              </a:spcAft>
              <a:buClr>
                <a:srgbClr val="39393B"/>
              </a:buClr>
              <a:buSzPts val="1400"/>
              <a:buChar char="•"/>
              <a:defRPr sz="1400">
                <a:solidFill>
                  <a:srgbClr val="39393B"/>
                </a:solidFill>
                <a:latin typeface="Calibri"/>
                <a:ea typeface="Calibri"/>
                <a:cs typeface="Calibri"/>
                <a:sym typeface="Calibri"/>
              </a:defRPr>
            </a:lvl8pPr>
            <a:lvl9pPr marL="4114800" lvl="8" indent="-317500" algn="l">
              <a:lnSpc>
                <a:spcPct val="90000"/>
              </a:lnSpc>
              <a:spcBef>
                <a:spcPts val="375"/>
              </a:spcBef>
              <a:spcAft>
                <a:spcPts val="0"/>
              </a:spcAft>
              <a:buClr>
                <a:srgbClr val="39393B"/>
              </a:buClr>
              <a:buSzPts val="1400"/>
              <a:buChar char="•"/>
              <a:defRPr sz="1400">
                <a:solidFill>
                  <a:srgbClr val="39393B"/>
                </a:solidFill>
                <a:latin typeface="Calibri"/>
                <a:ea typeface="Calibri"/>
                <a:cs typeface="Calibri"/>
                <a:sym typeface="Calibri"/>
              </a:defRPr>
            </a:lvl9pPr>
          </a:lstStyle>
          <a:p>
            <a:endParaRPr/>
          </a:p>
        </p:txBody>
      </p:sp>
      <p:sp>
        <p:nvSpPr>
          <p:cNvPr id="198" name="Google Shape;198;g15285ba7368_3_42"/>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g15285ba7368_3_42"/>
          <p:cNvSpPr txBox="1">
            <a:spLocks noGrp="1"/>
          </p:cNvSpPr>
          <p:nvPr>
            <p:ph type="sldNum" idx="12"/>
          </p:nvPr>
        </p:nvSpPr>
        <p:spPr>
          <a:xfrm>
            <a:off x="11725873" y="6507316"/>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00"/>
        <p:cNvGrpSpPr/>
        <p:nvPr/>
      </p:nvGrpSpPr>
      <p:grpSpPr>
        <a:xfrm>
          <a:off x="0" y="0"/>
          <a:ext cx="0" cy="0"/>
          <a:chOff x="0" y="0"/>
          <a:chExt cx="0" cy="0"/>
        </a:xfrm>
      </p:grpSpPr>
      <p:sp>
        <p:nvSpPr>
          <p:cNvPr id="201" name="Google Shape;201;g15285ba7368_3_46"/>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g15285ba7368_3_46"/>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Clr>
                <a:schemeClr val="dk1"/>
              </a:buClr>
              <a:buSzPts val="135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3" name="Google Shape;203;g15285ba7368_3_46"/>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4" name="Google Shape;204;g15285ba7368_3_46"/>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5" name="Google Shape;205;g15285ba7368_3_46"/>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eferences">
  <p:cSld name="References">
    <p:spTree>
      <p:nvGrpSpPr>
        <p:cNvPr id="1" name="Shape 206"/>
        <p:cNvGrpSpPr/>
        <p:nvPr/>
      </p:nvGrpSpPr>
      <p:grpSpPr>
        <a:xfrm>
          <a:off x="0" y="0"/>
          <a:ext cx="0" cy="0"/>
          <a:chOff x="0" y="0"/>
          <a:chExt cx="0" cy="0"/>
        </a:xfrm>
      </p:grpSpPr>
      <p:sp>
        <p:nvSpPr>
          <p:cNvPr id="207" name="Google Shape;207;g15285ba7368_3_52"/>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g15285ba7368_3_52"/>
          <p:cNvSpPr txBox="1">
            <a:spLocks noGrp="1"/>
          </p:cNvSpPr>
          <p:nvPr>
            <p:ph type="body" idx="1"/>
          </p:nvPr>
        </p:nvSpPr>
        <p:spPr>
          <a:xfrm>
            <a:off x="457200" y="1371600"/>
            <a:ext cx="11274552" cy="45720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800"/>
              </a:spcBef>
              <a:spcAft>
                <a:spcPts val="0"/>
              </a:spcAft>
              <a:buSzPts val="1800"/>
              <a:buNone/>
              <a:defRPr sz="1800" i="0">
                <a:solidFill>
                  <a:schemeClr val="dk1"/>
                </a:solidFill>
              </a:defRPr>
            </a:lvl1pPr>
            <a:lvl2pPr marL="914400" lvl="1" indent="-342900" algn="l">
              <a:lnSpc>
                <a:spcPct val="125000"/>
              </a:lnSpc>
              <a:spcBef>
                <a:spcPts val="600"/>
              </a:spcBef>
              <a:spcAft>
                <a:spcPts val="0"/>
              </a:spcAft>
              <a:buSzPts val="1800"/>
              <a:buChar char="•"/>
              <a:defRPr sz="1800"/>
            </a:lvl2pPr>
            <a:lvl3pPr marL="1371600" lvl="2" indent="-342900" algn="l">
              <a:lnSpc>
                <a:spcPct val="125000"/>
              </a:lnSpc>
              <a:spcBef>
                <a:spcPts val="600"/>
              </a:spcBef>
              <a:spcAft>
                <a:spcPts val="0"/>
              </a:spcAft>
              <a:buSzPts val="1800"/>
              <a:buChar char="–"/>
              <a:defRPr sz="1800"/>
            </a:lvl3pPr>
            <a:lvl4pPr marL="1828800" lvl="3" indent="-342900" algn="l">
              <a:lnSpc>
                <a:spcPct val="125000"/>
              </a:lnSpc>
              <a:spcBef>
                <a:spcPts val="600"/>
              </a:spcBef>
              <a:spcAft>
                <a:spcPts val="0"/>
              </a:spcAft>
              <a:buSzPts val="1800"/>
              <a:buChar char="»"/>
              <a:defRPr sz="1800"/>
            </a:lvl4pPr>
            <a:lvl5pPr marL="2286000" lvl="4" indent="-342900" algn="l">
              <a:lnSpc>
                <a:spcPct val="125000"/>
              </a:lnSpc>
              <a:spcBef>
                <a:spcPts val="600"/>
              </a:spcBef>
              <a:spcAft>
                <a:spcPts val="0"/>
              </a:spcAft>
              <a:buSzPts val="1800"/>
              <a:buChar char="›"/>
              <a:defRPr sz="1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09" name="Google Shape;209;g15285ba7368_3_5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Contact">
  <p:cSld name="1_Contact">
    <p:spTree>
      <p:nvGrpSpPr>
        <p:cNvPr id="1" name="Shape 210"/>
        <p:cNvGrpSpPr/>
        <p:nvPr/>
      </p:nvGrpSpPr>
      <p:grpSpPr>
        <a:xfrm>
          <a:off x="0" y="0"/>
          <a:ext cx="0" cy="0"/>
          <a:chOff x="0" y="0"/>
          <a:chExt cx="0" cy="0"/>
        </a:xfrm>
      </p:grpSpPr>
      <p:sp>
        <p:nvSpPr>
          <p:cNvPr id="211" name="Google Shape;211;g15285ba7368_3_56"/>
          <p:cNvSpPr/>
          <p:nvPr/>
        </p:nvSpPr>
        <p:spPr>
          <a:xfrm>
            <a:off x="0" y="1096962"/>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grpSp>
        <p:nvGrpSpPr>
          <p:cNvPr id="212" name="Google Shape;212;g15285ba7368_3_56"/>
          <p:cNvGrpSpPr/>
          <p:nvPr/>
        </p:nvGrpSpPr>
        <p:grpSpPr>
          <a:xfrm>
            <a:off x="11458575" y="3123404"/>
            <a:ext cx="733425" cy="488158"/>
            <a:chOff x="11458575" y="3120629"/>
            <a:chExt cx="733425" cy="488158"/>
          </a:xfrm>
        </p:grpSpPr>
        <p:sp>
          <p:nvSpPr>
            <p:cNvPr id="213" name="Google Shape;213;g15285ba7368_3_56"/>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14" name="Google Shape;214;g15285ba7368_3_56"/>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215" name="Google Shape;215;g15285ba7368_3_56"/>
            <p:cNvCxnSpPr>
              <a:stCxn id="214" idx="3"/>
              <a:endCxn id="213"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sp>
        <p:nvSpPr>
          <p:cNvPr id="216" name="Google Shape;216;g15285ba7368_3_56"/>
          <p:cNvSpPr>
            <a:spLocks noGrp="1"/>
          </p:cNvSpPr>
          <p:nvPr>
            <p:ph type="pic" idx="2"/>
          </p:nvPr>
        </p:nvSpPr>
        <p:spPr>
          <a:xfrm>
            <a:off x="729742" y="1096962"/>
            <a:ext cx="10533888" cy="2514600"/>
          </a:xfrm>
          <a:prstGeom prst="rect">
            <a:avLst/>
          </a:prstGeom>
          <a:noFill/>
          <a:ln>
            <a:noFill/>
          </a:ln>
        </p:spPr>
      </p:sp>
      <p:sp>
        <p:nvSpPr>
          <p:cNvPr id="217" name="Google Shape;217;g15285ba7368_3_56"/>
          <p:cNvSpPr txBox="1">
            <a:spLocks noGrp="1"/>
          </p:cNvSpPr>
          <p:nvPr>
            <p:ph type="body" idx="1"/>
          </p:nvPr>
        </p:nvSpPr>
        <p:spPr>
          <a:xfrm>
            <a:off x="729742" y="1096962"/>
            <a:ext cx="10533888" cy="2514600"/>
          </a:xfrm>
          <a:prstGeom prst="rect">
            <a:avLst/>
          </a:prstGeom>
          <a:solidFill>
            <a:srgbClr val="C25131">
              <a:alpha val="84705"/>
            </a:srgbClr>
          </a:solid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SzPts val="1600"/>
              <a:buNone/>
              <a:defRPr sz="1600" b="1" i="0">
                <a:solidFill>
                  <a:schemeClr val="dk1"/>
                </a:solidFill>
                <a:latin typeface="Calibri"/>
                <a:ea typeface="Calibri"/>
                <a:cs typeface="Calibri"/>
                <a:sym typeface="Calibri"/>
              </a:defRPr>
            </a:lvl1pPr>
            <a:lvl2pPr marL="914400" lvl="1" indent="-228600" algn="l">
              <a:lnSpc>
                <a:spcPct val="125000"/>
              </a:lnSpc>
              <a:spcBef>
                <a:spcPts val="600"/>
              </a:spcBef>
              <a:spcAft>
                <a:spcPts val="0"/>
              </a:spcAft>
              <a:buSzPts val="2600"/>
              <a:buNone/>
              <a:defRPr/>
            </a:lvl2pPr>
            <a:lvl3pPr marL="1371600" lvl="2" indent="-228600" algn="l">
              <a:lnSpc>
                <a:spcPct val="125000"/>
              </a:lnSpc>
              <a:spcBef>
                <a:spcPts val="600"/>
              </a:spcBef>
              <a:spcAft>
                <a:spcPts val="0"/>
              </a:spcAft>
              <a:buSzPts val="2600"/>
              <a:buNone/>
              <a:defRPr/>
            </a:lvl3pPr>
            <a:lvl4pPr marL="1828800" lvl="3" indent="-228600" algn="l">
              <a:lnSpc>
                <a:spcPct val="125000"/>
              </a:lnSpc>
              <a:spcBef>
                <a:spcPts val="600"/>
              </a:spcBef>
              <a:spcAft>
                <a:spcPts val="0"/>
              </a:spcAft>
              <a:buSzPts val="2600"/>
              <a:buNone/>
              <a:defRPr/>
            </a:lvl4pPr>
            <a:lvl5pPr marL="2286000" lvl="4" indent="-228600" algn="l">
              <a:lnSpc>
                <a:spcPct val="125000"/>
              </a:lnSpc>
              <a:spcBef>
                <a:spcPts val="600"/>
              </a:spcBef>
              <a:spcAft>
                <a:spcPts val="0"/>
              </a:spcAft>
              <a:buSzPts val="26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218" name="Google Shape;218;g15285ba7368_3_56" descr="Text&#10;&#10;Description automatically generated"/>
          <p:cNvPicPr preferRelativeResize="0"/>
          <p:nvPr/>
        </p:nvPicPr>
        <p:blipFill rotWithShape="1">
          <a:blip r:embed="rId2">
            <a:alphaModFix/>
          </a:blip>
          <a:srcRect/>
          <a:stretch/>
        </p:blipFill>
        <p:spPr>
          <a:xfrm>
            <a:off x="732790" y="236538"/>
            <a:ext cx="3108960" cy="624339"/>
          </a:xfrm>
          <a:prstGeom prst="rect">
            <a:avLst/>
          </a:prstGeom>
          <a:noFill/>
          <a:ln>
            <a:noFill/>
          </a:ln>
        </p:spPr>
      </p:pic>
      <p:pic>
        <p:nvPicPr>
          <p:cNvPr id="219" name="Google Shape;219;g15285ba7368_3_56" descr="Logo, icon, company name&#10;&#10;Description automatically generated"/>
          <p:cNvPicPr preferRelativeResize="0"/>
          <p:nvPr/>
        </p:nvPicPr>
        <p:blipFill rotWithShape="1">
          <a:blip r:embed="rId3">
            <a:alphaModFix/>
          </a:blip>
          <a:srcRect/>
          <a:stretch/>
        </p:blipFill>
        <p:spPr>
          <a:xfrm>
            <a:off x="11580034" y="6329849"/>
            <a:ext cx="484632" cy="473738"/>
          </a:xfrm>
          <a:prstGeom prst="rect">
            <a:avLst/>
          </a:prstGeom>
          <a:noFill/>
          <a:ln>
            <a:noFill/>
          </a:ln>
        </p:spPr>
      </p:pic>
      <p:sp>
        <p:nvSpPr>
          <p:cNvPr id="220" name="Google Shape;220;g15285ba7368_3_56"/>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21" name="Google Shape;221;g15285ba7368_3_56"/>
          <p:cNvGrpSpPr/>
          <p:nvPr/>
        </p:nvGrpSpPr>
        <p:grpSpPr>
          <a:xfrm>
            <a:off x="-3048" y="3671760"/>
            <a:ext cx="8872728" cy="2774853"/>
            <a:chOff x="-3048" y="3671760"/>
            <a:chExt cx="8872728" cy="2774853"/>
          </a:xfrm>
        </p:grpSpPr>
        <p:pic>
          <p:nvPicPr>
            <p:cNvPr id="222" name="Google Shape;222;g15285ba7368_3_56" descr="Text&#10;&#10;Description automatically generated"/>
            <p:cNvPicPr preferRelativeResize="0"/>
            <p:nvPr/>
          </p:nvPicPr>
          <p:blipFill rotWithShape="1">
            <a:blip r:embed="rId4">
              <a:alphaModFix/>
            </a:blip>
            <a:srcRect t="54308" r="91031" b="19175"/>
            <a:stretch/>
          </p:blipFill>
          <p:spPr>
            <a:xfrm>
              <a:off x="-3048" y="3671760"/>
              <a:ext cx="1093292" cy="1818410"/>
            </a:xfrm>
            <a:prstGeom prst="rect">
              <a:avLst/>
            </a:prstGeom>
            <a:noFill/>
            <a:ln>
              <a:noFill/>
            </a:ln>
          </p:spPr>
        </p:pic>
        <p:grpSp>
          <p:nvGrpSpPr>
            <p:cNvPr id="223" name="Google Shape;223;g15285ba7368_3_56"/>
            <p:cNvGrpSpPr/>
            <p:nvPr/>
          </p:nvGrpSpPr>
          <p:grpSpPr>
            <a:xfrm>
              <a:off x="729743" y="5669373"/>
              <a:ext cx="1737427" cy="777240"/>
              <a:chOff x="635038" y="5962985"/>
              <a:chExt cx="2559490" cy="1144991"/>
            </a:xfrm>
          </p:grpSpPr>
          <p:pic>
            <p:nvPicPr>
              <p:cNvPr id="224" name="Google Shape;224;g15285ba7368_3_56" descr="Logo of the American Institutes for Research | Advancing Evidence. Improving Lives."/>
              <p:cNvPicPr preferRelativeResize="0"/>
              <p:nvPr/>
            </p:nvPicPr>
            <p:blipFill rotWithShape="1">
              <a:blip r:embed="rId5">
                <a:alphaModFix/>
              </a:blip>
              <a:srcRect t="-2" b="-4486"/>
              <a:stretch/>
            </p:blipFill>
            <p:spPr>
              <a:xfrm>
                <a:off x="635038" y="5962985"/>
                <a:ext cx="2204151" cy="1144991"/>
              </a:xfrm>
              <a:prstGeom prst="rect">
                <a:avLst/>
              </a:prstGeom>
              <a:noFill/>
              <a:ln>
                <a:noFill/>
              </a:ln>
            </p:spPr>
          </p:pic>
          <p:cxnSp>
            <p:nvCxnSpPr>
              <p:cNvPr id="225" name="Google Shape;225;g15285ba7368_3_56"/>
              <p:cNvCxnSpPr/>
              <p:nvPr/>
            </p:nvCxnSpPr>
            <p:spPr>
              <a:xfrm>
                <a:off x="3194528" y="5962986"/>
                <a:ext cx="0" cy="673524"/>
              </a:xfrm>
              <a:prstGeom prst="straightConnector1">
                <a:avLst/>
              </a:prstGeom>
              <a:noFill/>
              <a:ln w="12700" cap="flat" cmpd="sng">
                <a:solidFill>
                  <a:srgbClr val="6D6E70"/>
                </a:solidFill>
                <a:prstDash val="solid"/>
                <a:miter lim="800000"/>
                <a:headEnd type="none" w="sm" len="sm"/>
                <a:tailEnd type="none" w="sm" len="sm"/>
              </a:ln>
            </p:spPr>
          </p:cxnSp>
        </p:grpSp>
        <p:pic>
          <p:nvPicPr>
            <p:cNvPr id="226" name="Google Shape;226;g15285ba7368_3_56"/>
            <p:cNvPicPr preferRelativeResize="0"/>
            <p:nvPr/>
          </p:nvPicPr>
          <p:blipFill rotWithShape="1">
            <a:blip r:embed="rId6">
              <a:alphaModFix/>
            </a:blip>
            <a:srcRect/>
            <a:stretch/>
          </p:blipFill>
          <p:spPr>
            <a:xfrm>
              <a:off x="2662237" y="5545849"/>
              <a:ext cx="4165143" cy="685116"/>
            </a:xfrm>
            <a:prstGeom prst="rect">
              <a:avLst/>
            </a:prstGeom>
            <a:noFill/>
            <a:ln>
              <a:noFill/>
            </a:ln>
          </p:spPr>
        </p:pic>
        <p:sp>
          <p:nvSpPr>
            <p:cNvPr id="227" name="Google Shape;227;g15285ba7368_3_56"/>
            <p:cNvSpPr txBox="1"/>
            <p:nvPr/>
          </p:nvSpPr>
          <p:spPr>
            <a:xfrm>
              <a:off x="1090243" y="3727439"/>
              <a:ext cx="7779437" cy="16027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2000" b="0" i="0" u="none" strike="noStrike" cap="none">
                  <a:solidFill>
                    <a:schemeClr val="dk1"/>
                  </a:solidFill>
                  <a:latin typeface="Calibri"/>
                  <a:ea typeface="Calibri"/>
                  <a:cs typeface="Calibri"/>
                  <a:sym typeface="Calibri"/>
                </a:rPr>
                <a:t>www.Intensiveintervention.org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ncii@air.org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https://twitter.com/TheNCII</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https://www.youtube.com/c/NationalCenteronIntensiveIntervention</a:t>
              </a:r>
              <a:endParaRPr/>
            </a:p>
          </p:txBody>
        </p:sp>
      </p:grpSp>
      <p:pic>
        <p:nvPicPr>
          <p:cNvPr id="228" name="Google Shape;228;g15285ba7368_3_56" descr="Logo, company name&#10;&#10;Description automatically generated"/>
          <p:cNvPicPr preferRelativeResize="0"/>
          <p:nvPr/>
        </p:nvPicPr>
        <p:blipFill rotWithShape="1">
          <a:blip r:embed="rId7">
            <a:alphaModFix/>
          </a:blip>
          <a:srcRect/>
          <a:stretch/>
        </p:blipFill>
        <p:spPr>
          <a:xfrm>
            <a:off x="10376219" y="5572743"/>
            <a:ext cx="887411" cy="88741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bject With Lead-in Text">
  <p:cSld name="Object With Lead-in Text">
    <p:spTree>
      <p:nvGrpSpPr>
        <p:cNvPr id="1" name="Shape 229"/>
        <p:cNvGrpSpPr/>
        <p:nvPr/>
      </p:nvGrpSpPr>
      <p:grpSpPr>
        <a:xfrm>
          <a:off x="0" y="0"/>
          <a:ext cx="0" cy="0"/>
          <a:chOff x="0" y="0"/>
          <a:chExt cx="0" cy="0"/>
        </a:xfrm>
      </p:grpSpPr>
      <p:sp>
        <p:nvSpPr>
          <p:cNvPr id="230" name="Google Shape;230;g15285ba7368_3_75"/>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1" name="Google Shape;231;g15285ba7368_3_75"/>
          <p:cNvSpPr txBox="1">
            <a:spLocks noGrp="1"/>
          </p:cNvSpPr>
          <p:nvPr>
            <p:ph type="body" idx="1"/>
          </p:nvPr>
        </p:nvSpPr>
        <p:spPr>
          <a:xfrm>
            <a:off x="457200" y="1373005"/>
            <a:ext cx="11276076" cy="118872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SzPts val="2600"/>
              <a:buNone/>
              <a:defRPr sz="2600"/>
            </a:lvl1pPr>
            <a:lvl2pPr marL="914400" lvl="1" indent="-314325" algn="l">
              <a:lnSpc>
                <a:spcPct val="125000"/>
              </a:lnSpc>
              <a:spcBef>
                <a:spcPts val="600"/>
              </a:spcBef>
              <a:spcAft>
                <a:spcPts val="0"/>
              </a:spcAft>
              <a:buSzPts val="1350"/>
              <a:buChar char="•"/>
              <a:defRPr sz="1350"/>
            </a:lvl2pPr>
            <a:lvl3pPr marL="1371600" lvl="2" indent="-314325" algn="l">
              <a:lnSpc>
                <a:spcPct val="125000"/>
              </a:lnSpc>
              <a:spcBef>
                <a:spcPts val="600"/>
              </a:spcBef>
              <a:spcAft>
                <a:spcPts val="0"/>
              </a:spcAft>
              <a:buSzPts val="1350"/>
              <a:buChar char="–"/>
              <a:defRPr sz="1350"/>
            </a:lvl3pPr>
            <a:lvl4pPr marL="1828800" lvl="3" indent="-314325" algn="l">
              <a:lnSpc>
                <a:spcPct val="125000"/>
              </a:lnSpc>
              <a:spcBef>
                <a:spcPts val="600"/>
              </a:spcBef>
              <a:spcAft>
                <a:spcPts val="0"/>
              </a:spcAft>
              <a:buSzPts val="1350"/>
              <a:buChar char="»"/>
              <a:defRPr sz="1350"/>
            </a:lvl4pPr>
            <a:lvl5pPr marL="2286000" lvl="4" indent="-314325" algn="l">
              <a:lnSpc>
                <a:spcPct val="125000"/>
              </a:lnSpc>
              <a:spcBef>
                <a:spcPts val="600"/>
              </a:spcBef>
              <a:spcAft>
                <a:spcPts val="0"/>
              </a:spcAft>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2" name="Google Shape;232;g15285ba7368_3_75"/>
          <p:cNvSpPr txBox="1">
            <a:spLocks noGrp="1"/>
          </p:cNvSpPr>
          <p:nvPr>
            <p:ph type="body" idx="2"/>
          </p:nvPr>
        </p:nvSpPr>
        <p:spPr>
          <a:xfrm>
            <a:off x="457200" y="2654571"/>
            <a:ext cx="11276076" cy="301752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sz="2600"/>
            </a:lvl1pPr>
            <a:lvl2pPr marL="914400" lvl="1" indent="-393700" algn="l">
              <a:lnSpc>
                <a:spcPct val="125000"/>
              </a:lnSpc>
              <a:spcBef>
                <a:spcPts val="600"/>
              </a:spcBef>
              <a:spcAft>
                <a:spcPts val="0"/>
              </a:spcAft>
              <a:buSzPts val="2600"/>
              <a:buChar char="•"/>
              <a:defRPr sz="2600"/>
            </a:lvl2pPr>
            <a:lvl3pPr marL="1371600" lvl="2" indent="-393700" algn="l">
              <a:lnSpc>
                <a:spcPct val="125000"/>
              </a:lnSpc>
              <a:spcBef>
                <a:spcPts val="600"/>
              </a:spcBef>
              <a:spcAft>
                <a:spcPts val="0"/>
              </a:spcAft>
              <a:buSzPts val="2600"/>
              <a:buChar char="–"/>
              <a:defRPr sz="2600"/>
            </a:lvl3pPr>
            <a:lvl4pPr marL="1828800" lvl="3" indent="-393700" algn="l">
              <a:lnSpc>
                <a:spcPct val="125000"/>
              </a:lnSpc>
              <a:spcBef>
                <a:spcPts val="600"/>
              </a:spcBef>
              <a:spcAft>
                <a:spcPts val="0"/>
              </a:spcAft>
              <a:buSzPts val="2600"/>
              <a:buChar char="»"/>
              <a:defRPr sz="2600"/>
            </a:lvl4pPr>
            <a:lvl5pPr marL="2286000" lvl="4" indent="-393700" algn="l">
              <a:lnSpc>
                <a:spcPct val="125000"/>
              </a:lnSpc>
              <a:spcBef>
                <a:spcPts val="600"/>
              </a:spcBef>
              <a:spcAft>
                <a:spcPts val="0"/>
              </a:spcAft>
              <a:buSzPts val="2600"/>
              <a:buChar cha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3" name="Google Shape;233;g15285ba7368_3_75"/>
          <p:cNvSpPr txBox="1">
            <a:spLocks noGrp="1"/>
          </p:cNvSpPr>
          <p:nvPr>
            <p:ph type="body" idx="3"/>
          </p:nvPr>
        </p:nvSpPr>
        <p:spPr>
          <a:xfrm>
            <a:off x="457200" y="5751576"/>
            <a:ext cx="11276076"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4" name="Google Shape;234;g15285ba7368_3_75"/>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34"/>
        <p:cNvGrpSpPr/>
        <p:nvPr/>
      </p:nvGrpSpPr>
      <p:grpSpPr>
        <a:xfrm>
          <a:off x="0" y="0"/>
          <a:ext cx="0" cy="0"/>
          <a:chOff x="0" y="0"/>
          <a:chExt cx="0" cy="0"/>
        </a:xfrm>
      </p:grpSpPr>
      <p:pic>
        <p:nvPicPr>
          <p:cNvPr id="35" name="Google Shape;35;p29" descr="A picture containing graphical user interface&#10;&#10;Description automatically generated"/>
          <p:cNvPicPr preferRelativeResize="0"/>
          <p:nvPr/>
        </p:nvPicPr>
        <p:blipFill rotWithShape="1">
          <a:blip r:embed="rId2">
            <a:alphaModFix/>
          </a:blip>
          <a:srcRect/>
          <a:stretch/>
        </p:blipFill>
        <p:spPr>
          <a:xfrm>
            <a:off x="1524" y="0"/>
            <a:ext cx="12188952" cy="6858000"/>
          </a:xfrm>
          <a:prstGeom prst="rect">
            <a:avLst/>
          </a:prstGeom>
          <a:noFill/>
          <a:ln>
            <a:noFill/>
          </a:ln>
        </p:spPr>
      </p:pic>
      <p:sp>
        <p:nvSpPr>
          <p:cNvPr id="36" name="Google Shape;36;p29"/>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lvl1pPr lvl="0" algn="l">
              <a:lnSpc>
                <a:spcPct val="100000"/>
              </a:lnSpc>
              <a:spcBef>
                <a:spcPts val="0"/>
              </a:spcBef>
              <a:spcAft>
                <a:spcPts val="0"/>
              </a:spcAft>
              <a:buClr>
                <a:schemeClr val="dk1"/>
              </a:buClr>
              <a:buSzPts val="5000"/>
              <a:buFont typeface="Calibri"/>
              <a:buNone/>
              <a:defRPr sz="5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4002258" y="4016326"/>
            <a:ext cx="7275342" cy="1899139"/>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0"/>
              </a:spcBef>
              <a:spcAft>
                <a:spcPts val="0"/>
              </a:spcAft>
              <a:buSzPts val="3700"/>
              <a:buNone/>
              <a:defRPr sz="3700">
                <a:solidFill>
                  <a:schemeClr val="accent2"/>
                </a:solidFill>
              </a:defRPr>
            </a:lvl1pPr>
            <a:lvl2pPr marL="914400" lvl="1" indent="-228600" algn="l">
              <a:lnSpc>
                <a:spcPct val="125000"/>
              </a:lnSpc>
              <a:spcBef>
                <a:spcPts val="0"/>
              </a:spcBef>
              <a:spcAft>
                <a:spcPts val="0"/>
              </a:spcAft>
              <a:buSzPts val="2600"/>
              <a:buNone/>
              <a:defRPr>
                <a:solidFill>
                  <a:schemeClr val="lt1"/>
                </a:solidFill>
              </a:defRPr>
            </a:lvl2pPr>
            <a:lvl3pPr marL="1371600" lvl="2" indent="-228600" algn="l">
              <a:lnSpc>
                <a:spcPct val="125000"/>
              </a:lnSpc>
              <a:spcBef>
                <a:spcPts val="0"/>
              </a:spcBef>
              <a:spcAft>
                <a:spcPts val="0"/>
              </a:spcAft>
              <a:buSzPts val="2600"/>
              <a:buNone/>
              <a:defRPr>
                <a:solidFill>
                  <a:schemeClr val="lt1"/>
                </a:solidFill>
              </a:defRPr>
            </a:lvl3pPr>
            <a:lvl4pPr marL="1828800" lvl="3" indent="-228600" algn="l">
              <a:lnSpc>
                <a:spcPct val="125000"/>
              </a:lnSpc>
              <a:spcBef>
                <a:spcPts val="0"/>
              </a:spcBef>
              <a:spcAft>
                <a:spcPts val="0"/>
              </a:spcAft>
              <a:buSzPts val="2600"/>
              <a:buNone/>
              <a:defRPr>
                <a:solidFill>
                  <a:schemeClr val="lt1"/>
                </a:solidFill>
              </a:defRPr>
            </a:lvl4pPr>
            <a:lvl5pPr marL="2286000" lvl="4" indent="-228600" algn="l">
              <a:lnSpc>
                <a:spcPct val="125000"/>
              </a:lnSpc>
              <a:spcBef>
                <a:spcPts val="0"/>
              </a:spcBef>
              <a:spcAft>
                <a:spcPts val="0"/>
              </a:spcAft>
              <a:buSzPts val="2600"/>
              <a:buNone/>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2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Objects With Lead-in Text">
  <p:cSld name="Two Objects With Lead-in Text">
    <p:spTree>
      <p:nvGrpSpPr>
        <p:cNvPr id="1" name="Shape 235"/>
        <p:cNvGrpSpPr/>
        <p:nvPr/>
      </p:nvGrpSpPr>
      <p:grpSpPr>
        <a:xfrm>
          <a:off x="0" y="0"/>
          <a:ext cx="0" cy="0"/>
          <a:chOff x="0" y="0"/>
          <a:chExt cx="0" cy="0"/>
        </a:xfrm>
      </p:grpSpPr>
      <p:sp>
        <p:nvSpPr>
          <p:cNvPr id="236" name="Google Shape;236;g15285ba7368_3_81"/>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7" name="Google Shape;237;g15285ba7368_3_81"/>
          <p:cNvSpPr txBox="1">
            <a:spLocks noGrp="1"/>
          </p:cNvSpPr>
          <p:nvPr>
            <p:ph type="body" idx="1"/>
          </p:nvPr>
        </p:nvSpPr>
        <p:spPr>
          <a:xfrm>
            <a:off x="457200" y="1371600"/>
            <a:ext cx="11276076" cy="118872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SzPts val="2600"/>
              <a:buNone/>
              <a:defRPr sz="2600"/>
            </a:lvl1pPr>
            <a:lvl2pPr marL="914400" lvl="1" indent="-314325" algn="l">
              <a:lnSpc>
                <a:spcPct val="125000"/>
              </a:lnSpc>
              <a:spcBef>
                <a:spcPts val="600"/>
              </a:spcBef>
              <a:spcAft>
                <a:spcPts val="0"/>
              </a:spcAft>
              <a:buSzPts val="1350"/>
              <a:buChar char="•"/>
              <a:defRPr sz="1350"/>
            </a:lvl2pPr>
            <a:lvl3pPr marL="1371600" lvl="2" indent="-314325" algn="l">
              <a:lnSpc>
                <a:spcPct val="125000"/>
              </a:lnSpc>
              <a:spcBef>
                <a:spcPts val="600"/>
              </a:spcBef>
              <a:spcAft>
                <a:spcPts val="0"/>
              </a:spcAft>
              <a:buSzPts val="1350"/>
              <a:buChar char="–"/>
              <a:defRPr sz="1350"/>
            </a:lvl3pPr>
            <a:lvl4pPr marL="1828800" lvl="3" indent="-314325" algn="l">
              <a:lnSpc>
                <a:spcPct val="125000"/>
              </a:lnSpc>
              <a:spcBef>
                <a:spcPts val="600"/>
              </a:spcBef>
              <a:spcAft>
                <a:spcPts val="0"/>
              </a:spcAft>
              <a:buSzPts val="1350"/>
              <a:buChar char="»"/>
              <a:defRPr sz="1350"/>
            </a:lvl4pPr>
            <a:lvl5pPr marL="2286000" lvl="4" indent="-314325" algn="l">
              <a:lnSpc>
                <a:spcPct val="125000"/>
              </a:lnSpc>
              <a:spcBef>
                <a:spcPts val="600"/>
              </a:spcBef>
              <a:spcAft>
                <a:spcPts val="0"/>
              </a:spcAft>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8" name="Google Shape;238;g15285ba7368_3_81"/>
          <p:cNvSpPr txBox="1">
            <a:spLocks noGrp="1"/>
          </p:cNvSpPr>
          <p:nvPr>
            <p:ph type="body" idx="2"/>
          </p:nvPr>
        </p:nvSpPr>
        <p:spPr>
          <a:xfrm>
            <a:off x="457200" y="2651760"/>
            <a:ext cx="5568696" cy="301752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sz="2600"/>
            </a:lvl1pPr>
            <a:lvl2pPr marL="914400" lvl="1" indent="-393700" algn="l">
              <a:lnSpc>
                <a:spcPct val="125000"/>
              </a:lnSpc>
              <a:spcBef>
                <a:spcPts val="600"/>
              </a:spcBef>
              <a:spcAft>
                <a:spcPts val="0"/>
              </a:spcAft>
              <a:buSzPts val="2600"/>
              <a:buChar char="•"/>
              <a:defRPr sz="2600"/>
            </a:lvl2pPr>
            <a:lvl3pPr marL="1371600" lvl="2" indent="-393700" algn="l">
              <a:lnSpc>
                <a:spcPct val="125000"/>
              </a:lnSpc>
              <a:spcBef>
                <a:spcPts val="600"/>
              </a:spcBef>
              <a:spcAft>
                <a:spcPts val="0"/>
              </a:spcAft>
              <a:buSzPts val="2600"/>
              <a:buChar char="–"/>
              <a:defRPr sz="2600"/>
            </a:lvl3pPr>
            <a:lvl4pPr marL="1828800" lvl="3" indent="-393700" algn="l">
              <a:lnSpc>
                <a:spcPct val="125000"/>
              </a:lnSpc>
              <a:spcBef>
                <a:spcPts val="600"/>
              </a:spcBef>
              <a:spcAft>
                <a:spcPts val="0"/>
              </a:spcAft>
              <a:buSzPts val="2600"/>
              <a:buChar char="»"/>
              <a:defRPr sz="2600"/>
            </a:lvl4pPr>
            <a:lvl5pPr marL="2286000" lvl="4" indent="-393700" algn="l">
              <a:lnSpc>
                <a:spcPct val="125000"/>
              </a:lnSpc>
              <a:spcBef>
                <a:spcPts val="600"/>
              </a:spcBef>
              <a:spcAft>
                <a:spcPts val="0"/>
              </a:spcAft>
              <a:buSzPts val="2600"/>
              <a:buChar cha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39" name="Google Shape;239;g15285ba7368_3_81"/>
          <p:cNvSpPr txBox="1">
            <a:spLocks noGrp="1"/>
          </p:cNvSpPr>
          <p:nvPr>
            <p:ph type="body" idx="3"/>
          </p:nvPr>
        </p:nvSpPr>
        <p:spPr>
          <a:xfrm>
            <a:off x="6162738" y="2651760"/>
            <a:ext cx="5570538" cy="301752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sz="2600"/>
            </a:lvl1pPr>
            <a:lvl2pPr marL="914400" lvl="1" indent="-393700" algn="l">
              <a:lnSpc>
                <a:spcPct val="125000"/>
              </a:lnSpc>
              <a:spcBef>
                <a:spcPts val="600"/>
              </a:spcBef>
              <a:spcAft>
                <a:spcPts val="0"/>
              </a:spcAft>
              <a:buSzPts val="2600"/>
              <a:buChar char="•"/>
              <a:defRPr sz="2600"/>
            </a:lvl2pPr>
            <a:lvl3pPr marL="1371600" lvl="2" indent="-393700" algn="l">
              <a:lnSpc>
                <a:spcPct val="125000"/>
              </a:lnSpc>
              <a:spcBef>
                <a:spcPts val="600"/>
              </a:spcBef>
              <a:spcAft>
                <a:spcPts val="0"/>
              </a:spcAft>
              <a:buSzPts val="2600"/>
              <a:buChar char="–"/>
              <a:defRPr sz="2600"/>
            </a:lvl3pPr>
            <a:lvl4pPr marL="1828800" lvl="3" indent="-393700" algn="l">
              <a:lnSpc>
                <a:spcPct val="125000"/>
              </a:lnSpc>
              <a:spcBef>
                <a:spcPts val="600"/>
              </a:spcBef>
              <a:spcAft>
                <a:spcPts val="0"/>
              </a:spcAft>
              <a:buSzPts val="2600"/>
              <a:buChar char="»"/>
              <a:defRPr sz="2600"/>
            </a:lvl4pPr>
            <a:lvl5pPr marL="2286000" lvl="4" indent="-393700" algn="l">
              <a:lnSpc>
                <a:spcPct val="125000"/>
              </a:lnSpc>
              <a:spcBef>
                <a:spcPts val="600"/>
              </a:spcBef>
              <a:spcAft>
                <a:spcPts val="0"/>
              </a:spcAft>
              <a:buSzPts val="2600"/>
              <a:buChar cha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0" name="Google Shape;240;g15285ba7368_3_81"/>
          <p:cNvSpPr txBox="1">
            <a:spLocks noGrp="1"/>
          </p:cNvSpPr>
          <p:nvPr>
            <p:ph type="body" idx="4"/>
          </p:nvPr>
        </p:nvSpPr>
        <p:spPr>
          <a:xfrm>
            <a:off x="457200" y="5751576"/>
            <a:ext cx="11276076"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1" name="Google Shape;241;g15285ba7368_3_81"/>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242"/>
        <p:cNvGrpSpPr/>
        <p:nvPr/>
      </p:nvGrpSpPr>
      <p:grpSpPr>
        <a:xfrm>
          <a:off x="0" y="0"/>
          <a:ext cx="0" cy="0"/>
          <a:chOff x="0" y="0"/>
          <a:chExt cx="0" cy="0"/>
        </a:xfrm>
      </p:grpSpPr>
      <p:sp>
        <p:nvSpPr>
          <p:cNvPr id="243" name="Google Shape;243;g15285ba7368_3_8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4" name="Google Shape;244;g15285ba7368_3_88"/>
          <p:cNvSpPr txBox="1">
            <a:spLocks noGrp="1"/>
          </p:cNvSpPr>
          <p:nvPr>
            <p:ph type="body" idx="1"/>
          </p:nvPr>
        </p:nvSpPr>
        <p:spPr>
          <a:xfrm>
            <a:off x="457200" y="1371600"/>
            <a:ext cx="1127607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Clr>
                <a:schemeClr val="dk2"/>
              </a:buClr>
              <a:buSzPts val="2600"/>
              <a:buFont typeface="Calibri"/>
              <a:buAutoNum type="arabicPeriod"/>
              <a:defRPr sz="2600"/>
            </a:lvl1pPr>
            <a:lvl2pPr marL="914400" lvl="1" indent="-393700" algn="l">
              <a:lnSpc>
                <a:spcPct val="125000"/>
              </a:lnSpc>
              <a:spcBef>
                <a:spcPts val="600"/>
              </a:spcBef>
              <a:spcAft>
                <a:spcPts val="0"/>
              </a:spcAft>
              <a:buClr>
                <a:schemeClr val="dk2"/>
              </a:buClr>
              <a:buSzPts val="2600"/>
              <a:buFont typeface="Calibri"/>
              <a:buAutoNum type="alphaLcPeriod"/>
              <a:defRPr sz="2600"/>
            </a:lvl2pPr>
            <a:lvl3pPr marL="1371600" lvl="2" indent="-393700" algn="l">
              <a:lnSpc>
                <a:spcPct val="125000"/>
              </a:lnSpc>
              <a:spcBef>
                <a:spcPts val="600"/>
              </a:spcBef>
              <a:spcAft>
                <a:spcPts val="0"/>
              </a:spcAft>
              <a:buClr>
                <a:schemeClr val="dk2"/>
              </a:buClr>
              <a:buSzPts val="2600"/>
              <a:buFont typeface="Calibri"/>
              <a:buAutoNum type="romanLcPeriod"/>
              <a:defRPr sz="2600"/>
            </a:lvl3pPr>
            <a:lvl4pPr marL="1828800" lvl="3" indent="-393700" algn="l">
              <a:lnSpc>
                <a:spcPct val="125000"/>
              </a:lnSpc>
              <a:spcBef>
                <a:spcPts val="600"/>
              </a:spcBef>
              <a:spcAft>
                <a:spcPts val="0"/>
              </a:spcAft>
              <a:buClr>
                <a:schemeClr val="dk2"/>
              </a:buClr>
              <a:buSzPts val="2600"/>
              <a:buFont typeface="Calibri"/>
              <a:buAutoNum type="arabicParenR"/>
              <a:defRPr sz="2600"/>
            </a:lvl4pPr>
            <a:lvl5pPr marL="2286000" lvl="4" indent="-393700" algn="l">
              <a:lnSpc>
                <a:spcPct val="125000"/>
              </a:lnSpc>
              <a:spcBef>
                <a:spcPts val="600"/>
              </a:spcBef>
              <a:spcAft>
                <a:spcPts val="0"/>
              </a:spcAft>
              <a:buClr>
                <a:schemeClr val="dk2"/>
              </a:buClr>
              <a:buSzPts val="2600"/>
              <a:buFont typeface="Calibri"/>
              <a:buAutoNum type="alphaLcParen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5" name="Google Shape;245;g15285ba7368_3_88"/>
          <p:cNvSpPr txBox="1">
            <a:spLocks noGrp="1"/>
          </p:cNvSpPr>
          <p:nvPr>
            <p:ph type="body" idx="2"/>
          </p:nvPr>
        </p:nvSpPr>
        <p:spPr>
          <a:xfrm>
            <a:off x="457200" y="5751576"/>
            <a:ext cx="11276076"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46" name="Google Shape;246;g15285ba7368_3_8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Ordered List">
  <p:cSld name="Two Content Ordered List">
    <p:spTree>
      <p:nvGrpSpPr>
        <p:cNvPr id="1" name="Shape 247"/>
        <p:cNvGrpSpPr/>
        <p:nvPr/>
      </p:nvGrpSpPr>
      <p:grpSpPr>
        <a:xfrm>
          <a:off x="0" y="0"/>
          <a:ext cx="0" cy="0"/>
          <a:chOff x="0" y="0"/>
          <a:chExt cx="0" cy="0"/>
        </a:xfrm>
      </p:grpSpPr>
      <p:sp>
        <p:nvSpPr>
          <p:cNvPr id="248" name="Google Shape;248;g15285ba7368_3_93"/>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g15285ba7368_3_93"/>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Clr>
                <a:schemeClr val="dk1"/>
              </a:buClr>
              <a:buSzPts val="2600"/>
              <a:buFont typeface="Calibri"/>
              <a:buAutoNum type="arabicPeriod"/>
              <a:defRPr sz="2600"/>
            </a:lvl1pPr>
            <a:lvl2pPr marL="914400" lvl="1" indent="-393700" algn="l">
              <a:lnSpc>
                <a:spcPct val="125000"/>
              </a:lnSpc>
              <a:spcBef>
                <a:spcPts val="600"/>
              </a:spcBef>
              <a:spcAft>
                <a:spcPts val="0"/>
              </a:spcAft>
              <a:buClr>
                <a:schemeClr val="dk1"/>
              </a:buClr>
              <a:buSzPts val="2600"/>
              <a:buFont typeface="Calibri"/>
              <a:buAutoNum type="alphaLcPeriod"/>
              <a:defRPr sz="2600"/>
            </a:lvl2pPr>
            <a:lvl3pPr marL="1371600" lvl="2" indent="-393700" algn="l">
              <a:lnSpc>
                <a:spcPct val="125000"/>
              </a:lnSpc>
              <a:spcBef>
                <a:spcPts val="600"/>
              </a:spcBef>
              <a:spcAft>
                <a:spcPts val="0"/>
              </a:spcAft>
              <a:buClr>
                <a:schemeClr val="dk1"/>
              </a:buClr>
              <a:buSzPts val="2600"/>
              <a:buFont typeface="Calibri"/>
              <a:buAutoNum type="romanLcPeriod"/>
              <a:defRPr sz="2600"/>
            </a:lvl3pPr>
            <a:lvl4pPr marL="1828800" lvl="3" indent="-393700" algn="l">
              <a:lnSpc>
                <a:spcPct val="125000"/>
              </a:lnSpc>
              <a:spcBef>
                <a:spcPts val="600"/>
              </a:spcBef>
              <a:spcAft>
                <a:spcPts val="0"/>
              </a:spcAft>
              <a:buClr>
                <a:schemeClr val="dk1"/>
              </a:buClr>
              <a:buSzPts val="2600"/>
              <a:buFont typeface="Calibri"/>
              <a:buAutoNum type="arabicParenR"/>
              <a:defRPr sz="2600"/>
            </a:lvl4pPr>
            <a:lvl5pPr marL="2286000" lvl="4" indent="-393700" algn="l">
              <a:lnSpc>
                <a:spcPct val="125000"/>
              </a:lnSpc>
              <a:spcBef>
                <a:spcPts val="600"/>
              </a:spcBef>
              <a:spcAft>
                <a:spcPts val="0"/>
              </a:spcAft>
              <a:buClr>
                <a:schemeClr val="dk1"/>
              </a:buClr>
              <a:buSzPts val="2600"/>
              <a:buFont typeface="Calibri"/>
              <a:buAutoNum type="alphaLcParen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0" name="Google Shape;250;g15285ba7368_3_93"/>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Clr>
                <a:schemeClr val="dk1"/>
              </a:buClr>
              <a:buSzPts val="2600"/>
              <a:buFont typeface="Calibri"/>
              <a:buAutoNum type="arabicPeriod"/>
              <a:defRPr sz="2600"/>
            </a:lvl1pPr>
            <a:lvl2pPr marL="914400" lvl="1" indent="-393700" algn="l">
              <a:lnSpc>
                <a:spcPct val="125000"/>
              </a:lnSpc>
              <a:spcBef>
                <a:spcPts val="600"/>
              </a:spcBef>
              <a:spcAft>
                <a:spcPts val="0"/>
              </a:spcAft>
              <a:buClr>
                <a:schemeClr val="dk1"/>
              </a:buClr>
              <a:buSzPts val="2600"/>
              <a:buFont typeface="Calibri"/>
              <a:buAutoNum type="alphaLcPeriod"/>
              <a:defRPr sz="2600"/>
            </a:lvl2pPr>
            <a:lvl3pPr marL="1371600" lvl="2" indent="-393700" algn="l">
              <a:lnSpc>
                <a:spcPct val="125000"/>
              </a:lnSpc>
              <a:spcBef>
                <a:spcPts val="600"/>
              </a:spcBef>
              <a:spcAft>
                <a:spcPts val="0"/>
              </a:spcAft>
              <a:buClr>
                <a:schemeClr val="dk1"/>
              </a:buClr>
              <a:buSzPts val="2600"/>
              <a:buFont typeface="Calibri"/>
              <a:buAutoNum type="romanLcPeriod"/>
              <a:defRPr sz="2600"/>
            </a:lvl3pPr>
            <a:lvl4pPr marL="1828800" lvl="3" indent="-393700" algn="l">
              <a:lnSpc>
                <a:spcPct val="125000"/>
              </a:lnSpc>
              <a:spcBef>
                <a:spcPts val="600"/>
              </a:spcBef>
              <a:spcAft>
                <a:spcPts val="0"/>
              </a:spcAft>
              <a:buClr>
                <a:schemeClr val="dk1"/>
              </a:buClr>
              <a:buSzPts val="2600"/>
              <a:buFont typeface="Calibri"/>
              <a:buAutoNum type="arabicParenR"/>
              <a:defRPr sz="2600"/>
            </a:lvl4pPr>
            <a:lvl5pPr marL="2286000" lvl="4" indent="-393700" algn="l">
              <a:lnSpc>
                <a:spcPct val="125000"/>
              </a:lnSpc>
              <a:spcBef>
                <a:spcPts val="600"/>
              </a:spcBef>
              <a:spcAft>
                <a:spcPts val="0"/>
              </a:spcAft>
              <a:buClr>
                <a:schemeClr val="dk1"/>
              </a:buClr>
              <a:buSzPts val="2600"/>
              <a:buFont typeface="Calibri"/>
              <a:buAutoNum type="alphaLcParen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1" name="Google Shape;251;g15285ba7368_3_93"/>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2" name="Google Shape;252;g15285ba7368_3_93"/>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Left, Diamond Right">
  <p:cSld name="Text Left, Diamond Right">
    <p:spTree>
      <p:nvGrpSpPr>
        <p:cNvPr id="1" name="Shape 253"/>
        <p:cNvGrpSpPr/>
        <p:nvPr/>
      </p:nvGrpSpPr>
      <p:grpSpPr>
        <a:xfrm>
          <a:off x="0" y="0"/>
          <a:ext cx="0" cy="0"/>
          <a:chOff x="0" y="0"/>
          <a:chExt cx="0" cy="0"/>
        </a:xfrm>
      </p:grpSpPr>
      <p:sp>
        <p:nvSpPr>
          <p:cNvPr id="254" name="Google Shape;254;g15285ba7368_3_99"/>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g15285ba7368_3_99"/>
          <p:cNvSpPr txBox="1">
            <a:spLocks noGrp="1"/>
          </p:cNvSpPr>
          <p:nvPr>
            <p:ph type="body" idx="1"/>
          </p:nvPr>
        </p:nvSpPr>
        <p:spPr>
          <a:xfrm>
            <a:off x="457200" y="1371600"/>
            <a:ext cx="5632704"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56" name="Google Shape;256;g15285ba7368_3_99"/>
          <p:cNvSpPr>
            <a:spLocks noGrp="1"/>
          </p:cNvSpPr>
          <p:nvPr>
            <p:ph type="pic" idx="2"/>
          </p:nvPr>
        </p:nvSpPr>
        <p:spPr>
          <a:xfrm>
            <a:off x="8146538" y="-320285"/>
            <a:ext cx="3362208" cy="3362208"/>
          </a:xfrm>
          <a:prstGeom prst="diamond">
            <a:avLst/>
          </a:prstGeom>
          <a:solidFill>
            <a:srgbClr val="F4DAD2"/>
          </a:solidFill>
          <a:ln>
            <a:noFill/>
          </a:ln>
        </p:spPr>
      </p:sp>
      <p:sp>
        <p:nvSpPr>
          <p:cNvPr id="257" name="Google Shape;257;g15285ba7368_3_99"/>
          <p:cNvSpPr>
            <a:spLocks noGrp="1"/>
          </p:cNvSpPr>
          <p:nvPr>
            <p:ph type="pic" idx="3"/>
          </p:nvPr>
        </p:nvSpPr>
        <p:spPr>
          <a:xfrm>
            <a:off x="10111965" y="1645143"/>
            <a:ext cx="3362208" cy="3362208"/>
          </a:xfrm>
          <a:prstGeom prst="diamond">
            <a:avLst/>
          </a:prstGeom>
          <a:solidFill>
            <a:srgbClr val="F4DAD2"/>
          </a:solidFill>
          <a:ln>
            <a:noFill/>
          </a:ln>
        </p:spPr>
      </p:sp>
      <p:sp>
        <p:nvSpPr>
          <p:cNvPr id="258" name="Google Shape;258;g15285ba7368_3_99"/>
          <p:cNvSpPr>
            <a:spLocks noGrp="1"/>
          </p:cNvSpPr>
          <p:nvPr>
            <p:ph type="pic" idx="4"/>
          </p:nvPr>
        </p:nvSpPr>
        <p:spPr>
          <a:xfrm>
            <a:off x="8146538" y="3610570"/>
            <a:ext cx="3362208" cy="3362208"/>
          </a:xfrm>
          <a:prstGeom prst="diamond">
            <a:avLst/>
          </a:prstGeom>
          <a:solidFill>
            <a:srgbClr val="F4DAD2"/>
          </a:solidFill>
          <a:ln>
            <a:noFill/>
          </a:ln>
        </p:spPr>
      </p:sp>
      <p:sp>
        <p:nvSpPr>
          <p:cNvPr id="259" name="Google Shape;259;g15285ba7368_3_99"/>
          <p:cNvSpPr>
            <a:spLocks noGrp="1"/>
          </p:cNvSpPr>
          <p:nvPr>
            <p:ph type="pic" idx="5"/>
          </p:nvPr>
        </p:nvSpPr>
        <p:spPr>
          <a:xfrm>
            <a:off x="6181110" y="1645143"/>
            <a:ext cx="3362208" cy="3362208"/>
          </a:xfrm>
          <a:prstGeom prst="diamond">
            <a:avLst/>
          </a:prstGeom>
          <a:solidFill>
            <a:srgbClr val="F4DAD2"/>
          </a:solidFill>
          <a:ln>
            <a:noFill/>
          </a:ln>
        </p:spPr>
      </p:sp>
      <p:sp>
        <p:nvSpPr>
          <p:cNvPr id="260" name="Google Shape;260;g15285ba7368_3_99"/>
          <p:cNvSpPr txBox="1">
            <a:spLocks noGrp="1"/>
          </p:cNvSpPr>
          <p:nvPr>
            <p:ph type="body" idx="6"/>
          </p:nvPr>
        </p:nvSpPr>
        <p:spPr>
          <a:xfrm>
            <a:off x="457200" y="5751576"/>
            <a:ext cx="5632704"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61" name="Google Shape;261;g15285ba7368_3_9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act">
  <p:cSld name="Contact">
    <p:spTree>
      <p:nvGrpSpPr>
        <p:cNvPr id="1" name="Shape 262"/>
        <p:cNvGrpSpPr/>
        <p:nvPr/>
      </p:nvGrpSpPr>
      <p:grpSpPr>
        <a:xfrm>
          <a:off x="0" y="0"/>
          <a:ext cx="0" cy="0"/>
          <a:chOff x="0" y="0"/>
          <a:chExt cx="0" cy="0"/>
        </a:xfrm>
      </p:grpSpPr>
      <p:sp>
        <p:nvSpPr>
          <p:cNvPr id="263" name="Google Shape;263;g15285ba7368_3_108"/>
          <p:cNvSpPr/>
          <p:nvPr/>
        </p:nvSpPr>
        <p:spPr>
          <a:xfrm>
            <a:off x="0" y="1083274"/>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grpSp>
        <p:nvGrpSpPr>
          <p:cNvPr id="264" name="Google Shape;264;g15285ba7368_3_108"/>
          <p:cNvGrpSpPr/>
          <p:nvPr/>
        </p:nvGrpSpPr>
        <p:grpSpPr>
          <a:xfrm>
            <a:off x="11458575" y="3109716"/>
            <a:ext cx="733425" cy="488158"/>
            <a:chOff x="11458575" y="3120629"/>
            <a:chExt cx="733425" cy="488158"/>
          </a:xfrm>
        </p:grpSpPr>
        <p:sp>
          <p:nvSpPr>
            <p:cNvPr id="265" name="Google Shape;265;g15285ba7368_3_108"/>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66" name="Google Shape;266;g15285ba7368_3_108"/>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267" name="Google Shape;267;g15285ba7368_3_108"/>
            <p:cNvCxnSpPr>
              <a:stCxn id="266" idx="3"/>
              <a:endCxn id="265"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pic>
        <p:nvPicPr>
          <p:cNvPr id="268" name="Google Shape;268;g15285ba7368_3_108" descr="Text&#10;&#10;Description automatically generated"/>
          <p:cNvPicPr preferRelativeResize="0"/>
          <p:nvPr/>
        </p:nvPicPr>
        <p:blipFill rotWithShape="1">
          <a:blip r:embed="rId2">
            <a:alphaModFix/>
          </a:blip>
          <a:srcRect/>
          <a:stretch/>
        </p:blipFill>
        <p:spPr>
          <a:xfrm>
            <a:off x="732790" y="222850"/>
            <a:ext cx="3108960" cy="624339"/>
          </a:xfrm>
          <a:prstGeom prst="rect">
            <a:avLst/>
          </a:prstGeom>
          <a:noFill/>
          <a:ln>
            <a:noFill/>
          </a:ln>
        </p:spPr>
      </p:pic>
      <p:pic>
        <p:nvPicPr>
          <p:cNvPr id="269" name="Google Shape;269;g15285ba7368_3_108" descr="Logo, icon, company name&#10;&#10;Description automatically generated"/>
          <p:cNvPicPr preferRelativeResize="0"/>
          <p:nvPr/>
        </p:nvPicPr>
        <p:blipFill rotWithShape="1">
          <a:blip r:embed="rId3">
            <a:alphaModFix/>
          </a:blip>
          <a:srcRect/>
          <a:stretch/>
        </p:blipFill>
        <p:spPr>
          <a:xfrm>
            <a:off x="11580034" y="6316161"/>
            <a:ext cx="484632" cy="473738"/>
          </a:xfrm>
          <a:prstGeom prst="rect">
            <a:avLst/>
          </a:prstGeom>
          <a:noFill/>
          <a:ln>
            <a:noFill/>
          </a:ln>
        </p:spPr>
      </p:pic>
      <p:sp>
        <p:nvSpPr>
          <p:cNvPr id="270" name="Google Shape;270;g15285ba7368_3_108"/>
          <p:cNvSpPr/>
          <p:nvPr/>
        </p:nvSpPr>
        <p:spPr>
          <a:xfrm>
            <a:off x="729742" y="1083274"/>
            <a:ext cx="10533888" cy="2514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271" name="Google Shape;271;g15285ba7368_3_108"/>
          <p:cNvSpPr txBox="1">
            <a:spLocks noGrp="1"/>
          </p:cNvSpPr>
          <p:nvPr>
            <p:ph type="title"/>
          </p:nvPr>
        </p:nvSpPr>
        <p:spPr>
          <a:xfrm>
            <a:off x="2569627" y="1730759"/>
            <a:ext cx="8558784" cy="353687"/>
          </a:xfrm>
          <a:prstGeom prst="rect">
            <a:avLst/>
          </a:prstGeom>
          <a:noFill/>
          <a:ln>
            <a:noFill/>
          </a:ln>
        </p:spPr>
        <p:txBody>
          <a:bodyPr spcFirstLastPara="1" wrap="square" lIns="0" tIns="0" rIns="0" bIns="0" anchor="b" anchorCtr="0">
            <a:noAutofit/>
          </a:bodyPr>
          <a:lstStyle>
            <a:lvl1pPr lvl="0" algn="l">
              <a:lnSpc>
                <a:spcPct val="114000"/>
              </a:lnSpc>
              <a:spcBef>
                <a:spcPts val="0"/>
              </a:spcBef>
              <a:spcAft>
                <a:spcPts val="0"/>
              </a:spcAft>
              <a:buClr>
                <a:schemeClr val="lt1"/>
              </a:buClr>
              <a:buSzPts val="2200"/>
              <a:buFont typeface="Calibri"/>
              <a:buNone/>
              <a:defRPr sz="2200" b="1" i="0" cap="none">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g15285ba7368_3_108"/>
          <p:cNvSpPr txBox="1">
            <a:spLocks noGrp="1"/>
          </p:cNvSpPr>
          <p:nvPr>
            <p:ph type="body" idx="1"/>
          </p:nvPr>
        </p:nvSpPr>
        <p:spPr>
          <a:xfrm>
            <a:off x="2569627" y="2126874"/>
            <a:ext cx="8556522" cy="1231786"/>
          </a:xfrm>
          <a:prstGeom prst="rect">
            <a:avLst/>
          </a:prstGeom>
          <a:noFill/>
          <a:ln>
            <a:noFill/>
          </a:ln>
        </p:spPr>
        <p:txBody>
          <a:bodyPr spcFirstLastPara="1" wrap="square" lIns="0" tIns="0" rIns="0" bIns="0" anchor="t" anchorCtr="0">
            <a:noAutofit/>
          </a:bodyPr>
          <a:lstStyle>
            <a:lvl1pPr marL="457200" lvl="0" indent="-228600" algn="l">
              <a:lnSpc>
                <a:spcPct val="125000"/>
              </a:lnSpc>
              <a:spcBef>
                <a:spcPts val="0"/>
              </a:spcBef>
              <a:spcAft>
                <a:spcPts val="0"/>
              </a:spcAft>
              <a:buSzPts val="2200"/>
              <a:buNone/>
              <a:defRPr sz="2200" cap="none">
                <a:solidFill>
                  <a:schemeClr val="lt1"/>
                </a:solidFill>
              </a:defRPr>
            </a:lvl1pPr>
            <a:lvl2pPr marL="914400" lvl="1" indent="-342900" algn="l">
              <a:lnSpc>
                <a:spcPct val="125000"/>
              </a:lnSpc>
              <a:spcBef>
                <a:spcPts val="600"/>
              </a:spcBef>
              <a:spcAft>
                <a:spcPts val="0"/>
              </a:spcAft>
              <a:buSzPts val="1800"/>
              <a:buChar char="•"/>
              <a:defRPr/>
            </a:lvl2pPr>
            <a:lvl3pPr marL="1371600" lvl="2" indent="-342900" algn="l">
              <a:lnSpc>
                <a:spcPct val="125000"/>
              </a:lnSpc>
              <a:spcBef>
                <a:spcPts val="600"/>
              </a:spcBef>
              <a:spcAft>
                <a:spcPts val="0"/>
              </a:spcAft>
              <a:buSzPts val="1800"/>
              <a:buChar char="–"/>
              <a:defRPr/>
            </a:lvl3pPr>
            <a:lvl4pPr marL="1828800" lvl="3" indent="-342900" algn="l">
              <a:lnSpc>
                <a:spcPct val="125000"/>
              </a:lnSpc>
              <a:spcBef>
                <a:spcPts val="600"/>
              </a:spcBef>
              <a:spcAft>
                <a:spcPts val="0"/>
              </a:spcAft>
              <a:buSzPts val="1800"/>
              <a:buChar char="»"/>
              <a:defRPr/>
            </a:lvl4pPr>
            <a:lvl5pPr marL="2286000" lvl="4" indent="-342900" algn="l">
              <a:lnSpc>
                <a:spcPct val="125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3" name="Google Shape;273;g15285ba7368_3_108"/>
          <p:cNvSpPr>
            <a:spLocks noGrp="1"/>
          </p:cNvSpPr>
          <p:nvPr>
            <p:ph type="pic" idx="2"/>
          </p:nvPr>
        </p:nvSpPr>
        <p:spPr>
          <a:xfrm>
            <a:off x="1202788" y="1787031"/>
            <a:ext cx="1143000" cy="1143000"/>
          </a:xfrm>
          <a:prstGeom prst="rect">
            <a:avLst/>
          </a:prstGeom>
          <a:solidFill>
            <a:schemeClr val="lt1"/>
          </a:solidFill>
          <a:ln>
            <a:noFill/>
          </a:ln>
        </p:spPr>
      </p:sp>
      <p:sp>
        <p:nvSpPr>
          <p:cNvPr id="274" name="Google Shape;274;g15285ba7368_3_10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75" name="Google Shape;275;g15285ba7368_3_108"/>
          <p:cNvGrpSpPr/>
          <p:nvPr/>
        </p:nvGrpSpPr>
        <p:grpSpPr>
          <a:xfrm>
            <a:off x="-3048" y="3671760"/>
            <a:ext cx="8872728" cy="2774854"/>
            <a:chOff x="-3048" y="3671760"/>
            <a:chExt cx="8872728" cy="2774854"/>
          </a:xfrm>
        </p:grpSpPr>
        <p:pic>
          <p:nvPicPr>
            <p:cNvPr id="276" name="Google Shape;276;g15285ba7368_3_108" descr="Text&#10;&#10;Description automatically generated"/>
            <p:cNvPicPr preferRelativeResize="0"/>
            <p:nvPr/>
          </p:nvPicPr>
          <p:blipFill rotWithShape="1">
            <a:blip r:embed="rId4">
              <a:alphaModFix/>
            </a:blip>
            <a:srcRect t="54308" r="91031" b="19175"/>
            <a:stretch/>
          </p:blipFill>
          <p:spPr>
            <a:xfrm>
              <a:off x="-3048" y="3671760"/>
              <a:ext cx="1093292" cy="1818410"/>
            </a:xfrm>
            <a:prstGeom prst="rect">
              <a:avLst/>
            </a:prstGeom>
            <a:noFill/>
            <a:ln>
              <a:noFill/>
            </a:ln>
          </p:spPr>
        </p:pic>
        <p:grpSp>
          <p:nvGrpSpPr>
            <p:cNvPr id="277" name="Google Shape;277;g15285ba7368_3_108"/>
            <p:cNvGrpSpPr/>
            <p:nvPr/>
          </p:nvGrpSpPr>
          <p:grpSpPr>
            <a:xfrm>
              <a:off x="729742" y="5669374"/>
              <a:ext cx="1737428" cy="777240"/>
              <a:chOff x="635037" y="5962985"/>
              <a:chExt cx="2559491" cy="1144991"/>
            </a:xfrm>
          </p:grpSpPr>
          <p:pic>
            <p:nvPicPr>
              <p:cNvPr id="278" name="Google Shape;278;g15285ba7368_3_108" descr="Logo of the American Institutes for Research | Advancing Evidence. Improving Lives."/>
              <p:cNvPicPr preferRelativeResize="0"/>
              <p:nvPr/>
            </p:nvPicPr>
            <p:blipFill rotWithShape="1">
              <a:blip r:embed="rId5">
                <a:alphaModFix/>
              </a:blip>
              <a:srcRect t="-2" b="-7751"/>
              <a:stretch/>
            </p:blipFill>
            <p:spPr>
              <a:xfrm>
                <a:off x="635037" y="5962985"/>
                <a:ext cx="2137351" cy="1144991"/>
              </a:xfrm>
              <a:prstGeom prst="rect">
                <a:avLst/>
              </a:prstGeom>
              <a:noFill/>
              <a:ln>
                <a:noFill/>
              </a:ln>
            </p:spPr>
          </p:pic>
          <p:cxnSp>
            <p:nvCxnSpPr>
              <p:cNvPr id="279" name="Google Shape;279;g15285ba7368_3_108"/>
              <p:cNvCxnSpPr/>
              <p:nvPr/>
            </p:nvCxnSpPr>
            <p:spPr>
              <a:xfrm>
                <a:off x="3194528" y="5962986"/>
                <a:ext cx="0" cy="673524"/>
              </a:xfrm>
              <a:prstGeom prst="straightConnector1">
                <a:avLst/>
              </a:prstGeom>
              <a:noFill/>
              <a:ln w="12700" cap="flat" cmpd="sng">
                <a:solidFill>
                  <a:srgbClr val="6D6E70"/>
                </a:solidFill>
                <a:prstDash val="solid"/>
                <a:miter lim="800000"/>
                <a:headEnd type="none" w="sm" len="sm"/>
                <a:tailEnd type="none" w="sm" len="sm"/>
              </a:ln>
            </p:spPr>
          </p:cxnSp>
        </p:grpSp>
        <p:pic>
          <p:nvPicPr>
            <p:cNvPr id="280" name="Google Shape;280;g15285ba7368_3_108"/>
            <p:cNvPicPr preferRelativeResize="0"/>
            <p:nvPr/>
          </p:nvPicPr>
          <p:blipFill rotWithShape="1">
            <a:blip r:embed="rId6">
              <a:alphaModFix/>
            </a:blip>
            <a:srcRect/>
            <a:stretch/>
          </p:blipFill>
          <p:spPr>
            <a:xfrm>
              <a:off x="2662237" y="5545849"/>
              <a:ext cx="4165143" cy="685116"/>
            </a:xfrm>
            <a:prstGeom prst="rect">
              <a:avLst/>
            </a:prstGeom>
            <a:noFill/>
            <a:ln>
              <a:noFill/>
            </a:ln>
          </p:spPr>
        </p:pic>
        <p:sp>
          <p:nvSpPr>
            <p:cNvPr id="281" name="Google Shape;281;g15285ba7368_3_108"/>
            <p:cNvSpPr txBox="1"/>
            <p:nvPr/>
          </p:nvSpPr>
          <p:spPr>
            <a:xfrm>
              <a:off x="1090243" y="3727439"/>
              <a:ext cx="7779437" cy="16027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2000" b="0" i="0" u="none" strike="noStrike" cap="none">
                  <a:solidFill>
                    <a:schemeClr val="dk1"/>
                  </a:solidFill>
                  <a:latin typeface="Calibri"/>
                  <a:ea typeface="Calibri"/>
                  <a:cs typeface="Calibri"/>
                  <a:sym typeface="Calibri"/>
                </a:rPr>
                <a:t>www.Intensiveintervention.org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ncii@air.org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https://twitter.com/TheNCII</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https://www.youtube.com/c/NationalCenteronIntensiveIntervention</a:t>
              </a:r>
              <a:endParaRPr/>
            </a:p>
          </p:txBody>
        </p:sp>
      </p:grpSp>
      <p:pic>
        <p:nvPicPr>
          <p:cNvPr id="282" name="Google Shape;282;g15285ba7368_3_108" descr="Logo, company name&#10;&#10;Description automatically generated"/>
          <p:cNvPicPr preferRelativeResize="0"/>
          <p:nvPr/>
        </p:nvPicPr>
        <p:blipFill rotWithShape="1">
          <a:blip r:embed="rId7">
            <a:alphaModFix/>
          </a:blip>
          <a:srcRect/>
          <a:stretch/>
        </p:blipFill>
        <p:spPr>
          <a:xfrm>
            <a:off x="10376219" y="5572743"/>
            <a:ext cx="887411" cy="88741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ck Divider">
  <p:cSld name="Black Divider">
    <p:bg>
      <p:bgPr>
        <a:solidFill>
          <a:schemeClr val="lt1"/>
        </a:solidFill>
        <a:effectLst/>
      </p:bgPr>
    </p:bg>
    <p:spTree>
      <p:nvGrpSpPr>
        <p:cNvPr id="1" name="Shape 283"/>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ext Heavy">
  <p:cSld name="Text Heavy">
    <p:spTree>
      <p:nvGrpSpPr>
        <p:cNvPr id="1" name="Shape 284"/>
        <p:cNvGrpSpPr/>
        <p:nvPr/>
      </p:nvGrpSpPr>
      <p:grpSpPr>
        <a:xfrm>
          <a:off x="0" y="0"/>
          <a:ext cx="0" cy="0"/>
          <a:chOff x="0" y="0"/>
          <a:chExt cx="0" cy="0"/>
        </a:xfrm>
      </p:grpSpPr>
      <p:sp>
        <p:nvSpPr>
          <p:cNvPr id="285" name="Google Shape;285;g15285ba7368_3_13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g15285ba7368_3_130"/>
          <p:cNvSpPr txBox="1">
            <a:spLocks noGrp="1"/>
          </p:cNvSpPr>
          <p:nvPr>
            <p:ph type="body" idx="1"/>
          </p:nvPr>
        </p:nvSpPr>
        <p:spPr>
          <a:xfrm>
            <a:off x="457200" y="1371600"/>
            <a:ext cx="11338560" cy="4343400"/>
          </a:xfrm>
          <a:prstGeom prst="rect">
            <a:avLst/>
          </a:prstGeom>
          <a:noFill/>
          <a:ln>
            <a:noFill/>
          </a:ln>
        </p:spPr>
        <p:txBody>
          <a:bodyPr spcFirstLastPara="1" wrap="square" lIns="0" tIns="0" rIns="0" bIns="0" anchor="t" anchorCtr="0">
            <a:normAutofit/>
          </a:bodyPr>
          <a:lstStyle>
            <a:lvl1pPr marL="457200" marR="0" lvl="0" indent="-228600" algn="l">
              <a:lnSpc>
                <a:spcPct val="105000"/>
              </a:lnSpc>
              <a:spcBef>
                <a:spcPts val="600"/>
              </a:spcBef>
              <a:spcAft>
                <a:spcPts val="0"/>
              </a:spcAft>
              <a:buClr>
                <a:schemeClr val="dk1"/>
              </a:buClr>
              <a:buSzPts val="1600"/>
              <a:buFont typeface="Arial"/>
              <a:buNone/>
              <a:defRPr sz="1600"/>
            </a:lvl1pPr>
            <a:lvl2pPr marL="914400" lvl="1" indent="-330200" algn="l">
              <a:lnSpc>
                <a:spcPct val="105000"/>
              </a:lnSpc>
              <a:spcBef>
                <a:spcPts val="600"/>
              </a:spcBef>
              <a:spcAft>
                <a:spcPts val="0"/>
              </a:spcAft>
              <a:buSzPts val="1600"/>
              <a:buFont typeface="Noto Sans Symbols"/>
              <a:buChar char="▪"/>
              <a:defRPr sz="1600"/>
            </a:lvl2pPr>
            <a:lvl3pPr marL="1371600" lvl="2" indent="-330200" algn="l">
              <a:lnSpc>
                <a:spcPct val="105000"/>
              </a:lnSpc>
              <a:spcBef>
                <a:spcPts val="600"/>
              </a:spcBef>
              <a:spcAft>
                <a:spcPts val="0"/>
              </a:spcAft>
              <a:buSzPts val="1600"/>
              <a:buFont typeface="Arial"/>
              <a:buChar char="•"/>
              <a:defRPr sz="1600"/>
            </a:lvl3pPr>
            <a:lvl4pPr marL="1828800" lvl="3" indent="-330200" algn="l">
              <a:lnSpc>
                <a:spcPct val="105000"/>
              </a:lnSpc>
              <a:spcBef>
                <a:spcPts val="600"/>
              </a:spcBef>
              <a:spcAft>
                <a:spcPts val="0"/>
              </a:spcAft>
              <a:buSzPts val="1600"/>
              <a:buFont typeface="Arial"/>
              <a:buChar char="–"/>
              <a:defRPr sz="1600"/>
            </a:lvl4pPr>
            <a:lvl5pPr marL="2286000" lvl="4" indent="-340360" algn="l">
              <a:lnSpc>
                <a:spcPct val="105000"/>
              </a:lnSpc>
              <a:spcBef>
                <a:spcPts val="600"/>
              </a:spcBef>
              <a:spcAft>
                <a:spcPts val="0"/>
              </a:spcAft>
              <a:buSzPts val="1760"/>
              <a:buFont typeface="Arial"/>
              <a:buChar char="»"/>
              <a:defRPr sz="1600"/>
            </a:lvl5pPr>
            <a:lvl6pPr marL="2743200" lvl="5" indent="-330200" algn="l">
              <a:lnSpc>
                <a:spcPct val="105000"/>
              </a:lnSpc>
              <a:spcBef>
                <a:spcPts val="600"/>
              </a:spcBef>
              <a:spcAft>
                <a:spcPts val="0"/>
              </a:spcAft>
              <a:buClr>
                <a:schemeClr val="accent1"/>
              </a:buClr>
              <a:buSzPts val="1600"/>
              <a:buFont typeface="Calibri"/>
              <a:buChar char="›"/>
              <a:defRPr sz="1600"/>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7" name="Google Shape;287;g15285ba7368_3_130"/>
          <p:cNvSpPr txBox="1">
            <a:spLocks noGrp="1"/>
          </p:cNvSpPr>
          <p:nvPr>
            <p:ph type="body" idx="2"/>
          </p:nvPr>
        </p:nvSpPr>
        <p:spPr>
          <a:xfrm>
            <a:off x="457200" y="5751576"/>
            <a:ext cx="11338560"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88" name="Google Shape;288;g15285ba7368_3_13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89"/>
        <p:cNvGrpSpPr/>
        <p:nvPr/>
      </p:nvGrpSpPr>
      <p:grpSpPr>
        <a:xfrm>
          <a:off x="0" y="0"/>
          <a:ext cx="0" cy="0"/>
          <a:chOff x="0" y="0"/>
          <a:chExt cx="0" cy="0"/>
        </a:xfrm>
      </p:grpSpPr>
      <p:sp>
        <p:nvSpPr>
          <p:cNvPr id="290" name="Google Shape;290;g15285ba7368_3_135"/>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g15285ba7368_3_135"/>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3000"/>
              </a:spcBef>
              <a:spcAft>
                <a:spcPts val="0"/>
              </a:spcAft>
              <a:buClr>
                <a:schemeClr val="dk1"/>
              </a:buClr>
              <a:buSzPts val="2800"/>
              <a:buFont typeface="Calibri"/>
              <a:buAutoNum type="arabicPeriod"/>
              <a:defRPr sz="2800"/>
            </a:lvl1pPr>
            <a:lvl2pPr marL="914400" lvl="1" indent="-406400" algn="l">
              <a:lnSpc>
                <a:spcPct val="100000"/>
              </a:lnSpc>
              <a:spcBef>
                <a:spcPts val="1200"/>
              </a:spcBef>
              <a:spcAft>
                <a:spcPts val="0"/>
              </a:spcAft>
              <a:buClr>
                <a:schemeClr val="dk1"/>
              </a:buClr>
              <a:buSzPts val="2800"/>
              <a:buFont typeface="Calibri"/>
              <a:buAutoNum type="alphaLcPeriod"/>
              <a:defRPr sz="2800"/>
            </a:lvl2pPr>
            <a:lvl3pPr marL="1371600" lvl="2" indent="-406400" algn="l">
              <a:lnSpc>
                <a:spcPct val="100000"/>
              </a:lnSpc>
              <a:spcBef>
                <a:spcPts val="1200"/>
              </a:spcBef>
              <a:spcAft>
                <a:spcPts val="0"/>
              </a:spcAft>
              <a:buClr>
                <a:schemeClr val="dk1"/>
              </a:buClr>
              <a:buSzPts val="2800"/>
              <a:buFont typeface="Calibri"/>
              <a:buAutoNum type="romanLcPeriod"/>
              <a:defRPr sz="2800"/>
            </a:lvl3pPr>
            <a:lvl4pPr marL="1828800" lvl="3" indent="-406400" algn="l">
              <a:lnSpc>
                <a:spcPct val="100000"/>
              </a:lnSpc>
              <a:spcBef>
                <a:spcPts val="1200"/>
              </a:spcBef>
              <a:spcAft>
                <a:spcPts val="0"/>
              </a:spcAft>
              <a:buClr>
                <a:schemeClr val="dk1"/>
              </a:buClr>
              <a:buSzPts val="2800"/>
              <a:buFont typeface="Calibri"/>
              <a:buAutoNum type="arabicParenR"/>
              <a:defRPr sz="2800"/>
            </a:lvl4pPr>
            <a:lvl5pPr marL="2286000" lvl="4" indent="-406400" algn="l">
              <a:lnSpc>
                <a:spcPct val="100000"/>
              </a:lnSpc>
              <a:spcBef>
                <a:spcPts val="1200"/>
              </a:spcBef>
              <a:spcAft>
                <a:spcPts val="0"/>
              </a:spcAft>
              <a:buClr>
                <a:schemeClr val="dk1"/>
              </a:buClr>
              <a:buSzPts val="2800"/>
              <a:buFont typeface="Calibri"/>
              <a:buAutoNum type="alphaLcParenR"/>
              <a:defRPr sz="28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92" name="Google Shape;292;g15285ba7368_3_135"/>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marR="0" lvl="0"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1pPr>
            <a:lvl2pPr marL="0" marR="0" lvl="1"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2pPr>
            <a:lvl3pPr marL="0" marR="0" lvl="2"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3pPr>
            <a:lvl4pPr marL="0" marR="0" lvl="3"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4pPr>
            <a:lvl5pPr marL="0" marR="0" lvl="4"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5pPr>
            <a:lvl6pPr marL="0" marR="0" lvl="5"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6pPr>
            <a:lvl7pPr marL="0" marR="0" lvl="6"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7pPr>
            <a:lvl8pPr marL="0" marR="0" lvl="7"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8pPr>
            <a:lvl9pPr marL="0" marR="0" lvl="8" indent="0" algn="r">
              <a:spcBef>
                <a:spcPts val="0"/>
              </a:spcBef>
              <a:spcAft>
                <a:spcPts val="0"/>
              </a:spcAft>
              <a:buClr>
                <a:schemeClr val="dk1"/>
              </a:buClr>
              <a:buSzPts val="1000"/>
              <a:buFont typeface="Calibri"/>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irst Level No Bullet">
  <p:cSld name="First Level No Bullet">
    <p:spTree>
      <p:nvGrpSpPr>
        <p:cNvPr id="1" name="Shape 39"/>
        <p:cNvGrpSpPr/>
        <p:nvPr/>
      </p:nvGrpSpPr>
      <p:grpSpPr>
        <a:xfrm>
          <a:off x="0" y="0"/>
          <a:ext cx="0" cy="0"/>
          <a:chOff x="0" y="0"/>
          <a:chExt cx="0" cy="0"/>
        </a:xfrm>
      </p:grpSpPr>
      <p:sp>
        <p:nvSpPr>
          <p:cNvPr id="40" name="Google Shape;40;p3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0"/>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30"/>
          <p:cNvSpPr txBox="1">
            <a:spLocks noGrp="1"/>
          </p:cNvSpPr>
          <p:nvPr>
            <p:ph type="body" idx="2"/>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3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Contact">
  <p:cSld name="1_Contact">
    <p:spTree>
      <p:nvGrpSpPr>
        <p:cNvPr id="1" name="Shape 44"/>
        <p:cNvGrpSpPr/>
        <p:nvPr/>
      </p:nvGrpSpPr>
      <p:grpSpPr>
        <a:xfrm>
          <a:off x="0" y="0"/>
          <a:ext cx="0" cy="0"/>
          <a:chOff x="0" y="0"/>
          <a:chExt cx="0" cy="0"/>
        </a:xfrm>
      </p:grpSpPr>
      <p:sp>
        <p:nvSpPr>
          <p:cNvPr id="45" name="Google Shape;45;p31"/>
          <p:cNvSpPr/>
          <p:nvPr/>
        </p:nvSpPr>
        <p:spPr>
          <a:xfrm>
            <a:off x="0" y="1096962"/>
            <a:ext cx="685800" cy="2514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grpSp>
        <p:nvGrpSpPr>
          <p:cNvPr id="46" name="Google Shape;46;p31"/>
          <p:cNvGrpSpPr/>
          <p:nvPr/>
        </p:nvGrpSpPr>
        <p:grpSpPr>
          <a:xfrm>
            <a:off x="11458575" y="3123404"/>
            <a:ext cx="733425" cy="488158"/>
            <a:chOff x="11458575" y="3120629"/>
            <a:chExt cx="733425" cy="488158"/>
          </a:xfrm>
        </p:grpSpPr>
        <p:sp>
          <p:nvSpPr>
            <p:cNvPr id="47" name="Google Shape;47;p31"/>
            <p:cNvSpPr/>
            <p:nvPr/>
          </p:nvSpPr>
          <p:spPr>
            <a:xfrm>
              <a:off x="11458575" y="3120629"/>
              <a:ext cx="733425" cy="488158"/>
            </a:xfrm>
            <a:prstGeom prst="rect">
              <a:avLst/>
            </a:prstGeom>
            <a:solidFill>
              <a:srgbClr val="C251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sp>
          <p:nvSpPr>
            <p:cNvPr id="48" name="Google Shape;48;p31"/>
            <p:cNvSpPr/>
            <p:nvPr/>
          </p:nvSpPr>
          <p:spPr>
            <a:xfrm>
              <a:off x="11580034" y="3301735"/>
              <a:ext cx="128572" cy="12726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dk1"/>
                </a:solidFill>
                <a:latin typeface="Calibri"/>
                <a:ea typeface="Calibri"/>
                <a:cs typeface="Calibri"/>
                <a:sym typeface="Calibri"/>
              </a:endParaRPr>
            </a:p>
          </p:txBody>
        </p:sp>
        <p:cxnSp>
          <p:nvCxnSpPr>
            <p:cNvPr id="49" name="Google Shape;49;p31"/>
            <p:cNvCxnSpPr>
              <a:stCxn id="48" idx="3"/>
              <a:endCxn id="47" idx="3"/>
            </p:cNvCxnSpPr>
            <p:nvPr/>
          </p:nvCxnSpPr>
          <p:spPr>
            <a:xfrm rot="10800000" flipH="1">
              <a:off x="11708606" y="3364768"/>
              <a:ext cx="483300" cy="600"/>
            </a:xfrm>
            <a:prstGeom prst="straightConnector1">
              <a:avLst/>
            </a:prstGeom>
            <a:noFill/>
            <a:ln w="9525" cap="flat" cmpd="sng">
              <a:solidFill>
                <a:srgbClr val="FFFFFF"/>
              </a:solidFill>
              <a:prstDash val="solid"/>
              <a:miter lim="800000"/>
              <a:headEnd type="none" w="sm" len="sm"/>
              <a:tailEnd type="none" w="sm" len="sm"/>
            </a:ln>
          </p:spPr>
        </p:cxnSp>
      </p:grpSp>
      <p:sp>
        <p:nvSpPr>
          <p:cNvPr id="50" name="Google Shape;50;p31"/>
          <p:cNvSpPr>
            <a:spLocks noGrp="1"/>
          </p:cNvSpPr>
          <p:nvPr>
            <p:ph type="pic" idx="2"/>
          </p:nvPr>
        </p:nvSpPr>
        <p:spPr>
          <a:xfrm>
            <a:off x="729742" y="1096962"/>
            <a:ext cx="10533888" cy="2514600"/>
          </a:xfrm>
          <a:prstGeom prst="rect">
            <a:avLst/>
          </a:prstGeom>
          <a:noFill/>
          <a:ln>
            <a:noFill/>
          </a:ln>
        </p:spPr>
      </p:sp>
      <p:sp>
        <p:nvSpPr>
          <p:cNvPr id="51" name="Google Shape;51;p31"/>
          <p:cNvSpPr txBox="1">
            <a:spLocks noGrp="1"/>
          </p:cNvSpPr>
          <p:nvPr>
            <p:ph type="body" idx="1"/>
          </p:nvPr>
        </p:nvSpPr>
        <p:spPr>
          <a:xfrm>
            <a:off x="729742" y="1096962"/>
            <a:ext cx="10533888" cy="2514600"/>
          </a:xfrm>
          <a:prstGeom prst="rect">
            <a:avLst/>
          </a:prstGeom>
          <a:solidFill>
            <a:srgbClr val="C25131">
              <a:alpha val="84705"/>
            </a:srgbClr>
          </a:solid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SzPts val="1600"/>
              <a:buNone/>
              <a:defRPr sz="1600" b="1" i="0">
                <a:solidFill>
                  <a:schemeClr val="dk1"/>
                </a:solidFill>
                <a:latin typeface="Calibri"/>
                <a:ea typeface="Calibri"/>
                <a:cs typeface="Calibri"/>
                <a:sym typeface="Calibri"/>
              </a:defRPr>
            </a:lvl1pPr>
            <a:lvl2pPr marL="914400" lvl="1" indent="-228600" algn="l">
              <a:lnSpc>
                <a:spcPct val="125000"/>
              </a:lnSpc>
              <a:spcBef>
                <a:spcPts val="600"/>
              </a:spcBef>
              <a:spcAft>
                <a:spcPts val="0"/>
              </a:spcAft>
              <a:buSzPts val="2600"/>
              <a:buNone/>
              <a:defRPr/>
            </a:lvl2pPr>
            <a:lvl3pPr marL="1371600" lvl="2" indent="-228600" algn="l">
              <a:lnSpc>
                <a:spcPct val="125000"/>
              </a:lnSpc>
              <a:spcBef>
                <a:spcPts val="600"/>
              </a:spcBef>
              <a:spcAft>
                <a:spcPts val="0"/>
              </a:spcAft>
              <a:buSzPts val="2600"/>
              <a:buNone/>
              <a:defRPr/>
            </a:lvl3pPr>
            <a:lvl4pPr marL="1828800" lvl="3" indent="-228600" algn="l">
              <a:lnSpc>
                <a:spcPct val="125000"/>
              </a:lnSpc>
              <a:spcBef>
                <a:spcPts val="600"/>
              </a:spcBef>
              <a:spcAft>
                <a:spcPts val="0"/>
              </a:spcAft>
              <a:buSzPts val="2600"/>
              <a:buNone/>
              <a:defRPr/>
            </a:lvl4pPr>
            <a:lvl5pPr marL="2286000" lvl="4" indent="-228600" algn="l">
              <a:lnSpc>
                <a:spcPct val="125000"/>
              </a:lnSpc>
              <a:spcBef>
                <a:spcPts val="600"/>
              </a:spcBef>
              <a:spcAft>
                <a:spcPts val="0"/>
              </a:spcAft>
              <a:buSzPts val="26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52" name="Google Shape;52;p31" descr="Text&#10;&#10;Description automatically generated"/>
          <p:cNvPicPr preferRelativeResize="0"/>
          <p:nvPr/>
        </p:nvPicPr>
        <p:blipFill rotWithShape="1">
          <a:blip r:embed="rId2">
            <a:alphaModFix/>
          </a:blip>
          <a:srcRect/>
          <a:stretch/>
        </p:blipFill>
        <p:spPr>
          <a:xfrm>
            <a:off x="732790" y="236538"/>
            <a:ext cx="3108960" cy="624339"/>
          </a:xfrm>
          <a:prstGeom prst="rect">
            <a:avLst/>
          </a:prstGeom>
          <a:noFill/>
          <a:ln>
            <a:noFill/>
          </a:ln>
        </p:spPr>
      </p:pic>
      <p:pic>
        <p:nvPicPr>
          <p:cNvPr id="53" name="Google Shape;53;p31" descr="Logo, icon, company name&#10;&#10;Description automatically generated"/>
          <p:cNvPicPr preferRelativeResize="0"/>
          <p:nvPr/>
        </p:nvPicPr>
        <p:blipFill rotWithShape="1">
          <a:blip r:embed="rId3">
            <a:alphaModFix/>
          </a:blip>
          <a:srcRect/>
          <a:stretch/>
        </p:blipFill>
        <p:spPr>
          <a:xfrm>
            <a:off x="11580034" y="6329849"/>
            <a:ext cx="484632" cy="473738"/>
          </a:xfrm>
          <a:prstGeom prst="rect">
            <a:avLst/>
          </a:prstGeom>
          <a:noFill/>
          <a:ln>
            <a:noFill/>
          </a:ln>
        </p:spPr>
      </p:pic>
      <p:sp>
        <p:nvSpPr>
          <p:cNvPr id="54" name="Google Shape;54;p31"/>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55" name="Google Shape;55;p31"/>
          <p:cNvGrpSpPr/>
          <p:nvPr/>
        </p:nvGrpSpPr>
        <p:grpSpPr>
          <a:xfrm>
            <a:off x="-3048" y="3671760"/>
            <a:ext cx="8872728" cy="2774853"/>
            <a:chOff x="-3048" y="3671760"/>
            <a:chExt cx="8872728" cy="2774853"/>
          </a:xfrm>
        </p:grpSpPr>
        <p:pic>
          <p:nvPicPr>
            <p:cNvPr id="56" name="Google Shape;56;p31" descr="Text&#10;&#10;Description automatically generated"/>
            <p:cNvPicPr preferRelativeResize="0"/>
            <p:nvPr/>
          </p:nvPicPr>
          <p:blipFill rotWithShape="1">
            <a:blip r:embed="rId4">
              <a:alphaModFix/>
            </a:blip>
            <a:srcRect t="54308" r="91031" b="19175"/>
            <a:stretch/>
          </p:blipFill>
          <p:spPr>
            <a:xfrm>
              <a:off x="-3048" y="3671760"/>
              <a:ext cx="1093292" cy="1818410"/>
            </a:xfrm>
            <a:prstGeom prst="rect">
              <a:avLst/>
            </a:prstGeom>
            <a:noFill/>
            <a:ln>
              <a:noFill/>
            </a:ln>
          </p:spPr>
        </p:pic>
        <p:grpSp>
          <p:nvGrpSpPr>
            <p:cNvPr id="57" name="Google Shape;57;p31"/>
            <p:cNvGrpSpPr/>
            <p:nvPr/>
          </p:nvGrpSpPr>
          <p:grpSpPr>
            <a:xfrm>
              <a:off x="729743" y="5669373"/>
              <a:ext cx="1737427" cy="777240"/>
              <a:chOff x="635038" y="5962985"/>
              <a:chExt cx="2559490" cy="1144991"/>
            </a:xfrm>
          </p:grpSpPr>
          <p:pic>
            <p:nvPicPr>
              <p:cNvPr id="58" name="Google Shape;58;p31" descr="Logo of the American Institutes for Research | Advancing Evidence. Improving Lives."/>
              <p:cNvPicPr preferRelativeResize="0"/>
              <p:nvPr/>
            </p:nvPicPr>
            <p:blipFill rotWithShape="1">
              <a:blip r:embed="rId5">
                <a:alphaModFix/>
              </a:blip>
              <a:srcRect t="-2" b="-4486"/>
              <a:stretch/>
            </p:blipFill>
            <p:spPr>
              <a:xfrm>
                <a:off x="635038" y="5962985"/>
                <a:ext cx="2204151" cy="1144991"/>
              </a:xfrm>
              <a:prstGeom prst="rect">
                <a:avLst/>
              </a:prstGeom>
              <a:noFill/>
              <a:ln>
                <a:noFill/>
              </a:ln>
            </p:spPr>
          </p:pic>
          <p:cxnSp>
            <p:nvCxnSpPr>
              <p:cNvPr id="59" name="Google Shape;59;p31"/>
              <p:cNvCxnSpPr/>
              <p:nvPr/>
            </p:nvCxnSpPr>
            <p:spPr>
              <a:xfrm>
                <a:off x="3194528" y="5962986"/>
                <a:ext cx="0" cy="673524"/>
              </a:xfrm>
              <a:prstGeom prst="straightConnector1">
                <a:avLst/>
              </a:prstGeom>
              <a:noFill/>
              <a:ln w="12700" cap="flat" cmpd="sng">
                <a:solidFill>
                  <a:srgbClr val="6D6E70"/>
                </a:solidFill>
                <a:prstDash val="solid"/>
                <a:miter lim="800000"/>
                <a:headEnd type="none" w="sm" len="sm"/>
                <a:tailEnd type="none" w="sm" len="sm"/>
              </a:ln>
            </p:spPr>
          </p:cxnSp>
        </p:grpSp>
        <p:pic>
          <p:nvPicPr>
            <p:cNvPr id="60" name="Google Shape;60;p31"/>
            <p:cNvPicPr preferRelativeResize="0"/>
            <p:nvPr/>
          </p:nvPicPr>
          <p:blipFill rotWithShape="1">
            <a:blip r:embed="rId6">
              <a:alphaModFix/>
            </a:blip>
            <a:srcRect/>
            <a:stretch/>
          </p:blipFill>
          <p:spPr>
            <a:xfrm>
              <a:off x="2662237" y="5545849"/>
              <a:ext cx="4165143" cy="685116"/>
            </a:xfrm>
            <a:prstGeom prst="rect">
              <a:avLst/>
            </a:prstGeom>
            <a:noFill/>
            <a:ln>
              <a:noFill/>
            </a:ln>
          </p:spPr>
        </p:pic>
        <p:sp>
          <p:nvSpPr>
            <p:cNvPr id="61" name="Google Shape;61;p31"/>
            <p:cNvSpPr txBox="1"/>
            <p:nvPr/>
          </p:nvSpPr>
          <p:spPr>
            <a:xfrm>
              <a:off x="1090243" y="3727439"/>
              <a:ext cx="7779437" cy="160274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sz="2000" b="0" i="0" u="none" strike="noStrike" cap="none">
                  <a:solidFill>
                    <a:schemeClr val="dk1"/>
                  </a:solidFill>
                  <a:latin typeface="Calibri"/>
                  <a:ea typeface="Calibri"/>
                  <a:cs typeface="Calibri"/>
                  <a:sym typeface="Calibri"/>
                </a:rPr>
                <a:t>www.Intensiveintervention.org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ncii@air.org</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https://twitter.com/TheNCII</a:t>
              </a:r>
              <a:br>
                <a:rPr lang="en-US" sz="2000" b="0" i="0" u="none" strike="noStrike" cap="none">
                  <a:solidFill>
                    <a:schemeClr val="dk1"/>
                  </a:solidFill>
                  <a:latin typeface="Calibri"/>
                  <a:ea typeface="Calibri"/>
                  <a:cs typeface="Calibri"/>
                  <a:sym typeface="Calibri"/>
                </a:rPr>
              </a:br>
              <a:r>
                <a:rPr lang="en-US" sz="2000" b="0" i="0" u="none" strike="noStrike" cap="none">
                  <a:solidFill>
                    <a:schemeClr val="dk1"/>
                  </a:solidFill>
                  <a:latin typeface="Calibri"/>
                  <a:ea typeface="Calibri"/>
                  <a:cs typeface="Calibri"/>
                  <a:sym typeface="Calibri"/>
                </a:rPr>
                <a:t>https://www.youtube.com/c/NationalCenteronIntensiveIntervention</a:t>
              </a:r>
              <a:endParaRPr/>
            </a:p>
          </p:txBody>
        </p:sp>
      </p:grpSp>
      <p:pic>
        <p:nvPicPr>
          <p:cNvPr id="62" name="Google Shape;62;p31" descr="Logo, company name&#10;&#10;Description automatically generated"/>
          <p:cNvPicPr preferRelativeResize="0"/>
          <p:nvPr/>
        </p:nvPicPr>
        <p:blipFill rotWithShape="1">
          <a:blip r:embed="rId7">
            <a:alphaModFix/>
          </a:blip>
          <a:srcRect/>
          <a:stretch/>
        </p:blipFill>
        <p:spPr>
          <a:xfrm>
            <a:off x="10376219" y="5572743"/>
            <a:ext cx="887411" cy="88741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Objects With Lead-in Text">
  <p:cSld name="Two Objects With Lead-in Text">
    <p:spTree>
      <p:nvGrpSpPr>
        <p:cNvPr id="1" name="Shape 63"/>
        <p:cNvGrpSpPr/>
        <p:nvPr/>
      </p:nvGrpSpPr>
      <p:grpSpPr>
        <a:xfrm>
          <a:off x="0" y="0"/>
          <a:ext cx="0" cy="0"/>
          <a:chOff x="0" y="0"/>
          <a:chExt cx="0" cy="0"/>
        </a:xfrm>
      </p:grpSpPr>
      <p:sp>
        <p:nvSpPr>
          <p:cNvPr id="64" name="Google Shape;64;p32"/>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2"/>
          <p:cNvSpPr txBox="1">
            <a:spLocks noGrp="1"/>
          </p:cNvSpPr>
          <p:nvPr>
            <p:ph type="body" idx="1"/>
          </p:nvPr>
        </p:nvSpPr>
        <p:spPr>
          <a:xfrm>
            <a:off x="457200" y="1371600"/>
            <a:ext cx="11276076" cy="118872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SzPts val="2600"/>
              <a:buNone/>
              <a:defRPr sz="2600"/>
            </a:lvl1pPr>
            <a:lvl2pPr marL="914400" lvl="1" indent="-314325" algn="l">
              <a:lnSpc>
                <a:spcPct val="125000"/>
              </a:lnSpc>
              <a:spcBef>
                <a:spcPts val="600"/>
              </a:spcBef>
              <a:spcAft>
                <a:spcPts val="0"/>
              </a:spcAft>
              <a:buSzPts val="1350"/>
              <a:buChar char="•"/>
              <a:defRPr sz="1350"/>
            </a:lvl2pPr>
            <a:lvl3pPr marL="1371600" lvl="2" indent="-314325" algn="l">
              <a:lnSpc>
                <a:spcPct val="125000"/>
              </a:lnSpc>
              <a:spcBef>
                <a:spcPts val="600"/>
              </a:spcBef>
              <a:spcAft>
                <a:spcPts val="0"/>
              </a:spcAft>
              <a:buSzPts val="1350"/>
              <a:buChar char="–"/>
              <a:defRPr sz="1350"/>
            </a:lvl3pPr>
            <a:lvl4pPr marL="1828800" lvl="3" indent="-314325" algn="l">
              <a:lnSpc>
                <a:spcPct val="125000"/>
              </a:lnSpc>
              <a:spcBef>
                <a:spcPts val="600"/>
              </a:spcBef>
              <a:spcAft>
                <a:spcPts val="0"/>
              </a:spcAft>
              <a:buSzPts val="1350"/>
              <a:buChar char="»"/>
              <a:defRPr sz="1350"/>
            </a:lvl4pPr>
            <a:lvl5pPr marL="2286000" lvl="4" indent="-314325" algn="l">
              <a:lnSpc>
                <a:spcPct val="125000"/>
              </a:lnSpc>
              <a:spcBef>
                <a:spcPts val="600"/>
              </a:spcBef>
              <a:spcAft>
                <a:spcPts val="0"/>
              </a:spcAft>
              <a:buSzPts val="1350"/>
              <a:buChar char="›"/>
              <a:defRPr sz="13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2"/>
          <p:cNvSpPr txBox="1">
            <a:spLocks noGrp="1"/>
          </p:cNvSpPr>
          <p:nvPr>
            <p:ph type="body" idx="2"/>
          </p:nvPr>
        </p:nvSpPr>
        <p:spPr>
          <a:xfrm>
            <a:off x="457200" y="2651760"/>
            <a:ext cx="5568696" cy="301752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sz="2600"/>
            </a:lvl1pPr>
            <a:lvl2pPr marL="914400" lvl="1" indent="-393700" algn="l">
              <a:lnSpc>
                <a:spcPct val="125000"/>
              </a:lnSpc>
              <a:spcBef>
                <a:spcPts val="600"/>
              </a:spcBef>
              <a:spcAft>
                <a:spcPts val="0"/>
              </a:spcAft>
              <a:buSzPts val="2600"/>
              <a:buChar char="•"/>
              <a:defRPr sz="2600"/>
            </a:lvl2pPr>
            <a:lvl3pPr marL="1371600" lvl="2" indent="-393700" algn="l">
              <a:lnSpc>
                <a:spcPct val="125000"/>
              </a:lnSpc>
              <a:spcBef>
                <a:spcPts val="600"/>
              </a:spcBef>
              <a:spcAft>
                <a:spcPts val="0"/>
              </a:spcAft>
              <a:buSzPts val="2600"/>
              <a:buChar char="–"/>
              <a:defRPr sz="2600"/>
            </a:lvl3pPr>
            <a:lvl4pPr marL="1828800" lvl="3" indent="-393700" algn="l">
              <a:lnSpc>
                <a:spcPct val="125000"/>
              </a:lnSpc>
              <a:spcBef>
                <a:spcPts val="600"/>
              </a:spcBef>
              <a:spcAft>
                <a:spcPts val="0"/>
              </a:spcAft>
              <a:buSzPts val="2600"/>
              <a:buChar char="»"/>
              <a:defRPr sz="2600"/>
            </a:lvl4pPr>
            <a:lvl5pPr marL="2286000" lvl="4" indent="-393700" algn="l">
              <a:lnSpc>
                <a:spcPct val="125000"/>
              </a:lnSpc>
              <a:spcBef>
                <a:spcPts val="600"/>
              </a:spcBef>
              <a:spcAft>
                <a:spcPts val="0"/>
              </a:spcAft>
              <a:buSzPts val="2600"/>
              <a:buChar cha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7" name="Google Shape;67;p32"/>
          <p:cNvSpPr txBox="1">
            <a:spLocks noGrp="1"/>
          </p:cNvSpPr>
          <p:nvPr>
            <p:ph type="body" idx="3"/>
          </p:nvPr>
        </p:nvSpPr>
        <p:spPr>
          <a:xfrm>
            <a:off x="6162738" y="2651760"/>
            <a:ext cx="5570538" cy="301752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sz="2600"/>
            </a:lvl1pPr>
            <a:lvl2pPr marL="914400" lvl="1" indent="-393700" algn="l">
              <a:lnSpc>
                <a:spcPct val="125000"/>
              </a:lnSpc>
              <a:spcBef>
                <a:spcPts val="600"/>
              </a:spcBef>
              <a:spcAft>
                <a:spcPts val="0"/>
              </a:spcAft>
              <a:buSzPts val="2600"/>
              <a:buChar char="•"/>
              <a:defRPr sz="2600"/>
            </a:lvl2pPr>
            <a:lvl3pPr marL="1371600" lvl="2" indent="-393700" algn="l">
              <a:lnSpc>
                <a:spcPct val="125000"/>
              </a:lnSpc>
              <a:spcBef>
                <a:spcPts val="600"/>
              </a:spcBef>
              <a:spcAft>
                <a:spcPts val="0"/>
              </a:spcAft>
              <a:buSzPts val="2600"/>
              <a:buChar char="–"/>
              <a:defRPr sz="2600"/>
            </a:lvl3pPr>
            <a:lvl4pPr marL="1828800" lvl="3" indent="-393700" algn="l">
              <a:lnSpc>
                <a:spcPct val="125000"/>
              </a:lnSpc>
              <a:spcBef>
                <a:spcPts val="600"/>
              </a:spcBef>
              <a:spcAft>
                <a:spcPts val="0"/>
              </a:spcAft>
              <a:buSzPts val="2600"/>
              <a:buChar char="»"/>
              <a:defRPr sz="2600"/>
            </a:lvl4pPr>
            <a:lvl5pPr marL="2286000" lvl="4" indent="-393700" algn="l">
              <a:lnSpc>
                <a:spcPct val="125000"/>
              </a:lnSpc>
              <a:spcBef>
                <a:spcPts val="600"/>
              </a:spcBef>
              <a:spcAft>
                <a:spcPts val="0"/>
              </a:spcAft>
              <a:buSzPts val="2600"/>
              <a:buChar char="›"/>
              <a:defRPr sz="26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2"/>
          <p:cNvSpPr txBox="1">
            <a:spLocks noGrp="1"/>
          </p:cNvSpPr>
          <p:nvPr>
            <p:ph type="body" idx="4"/>
          </p:nvPr>
        </p:nvSpPr>
        <p:spPr>
          <a:xfrm>
            <a:off x="457200" y="5751576"/>
            <a:ext cx="11276076"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9" name="Google Shape;69;p32"/>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First Level No Bullet">
  <p:cSld name="Two Content, First Level No Bullet">
    <p:spTree>
      <p:nvGrpSpPr>
        <p:cNvPr id="1" name="Shape 70"/>
        <p:cNvGrpSpPr/>
        <p:nvPr/>
      </p:nvGrpSpPr>
      <p:grpSpPr>
        <a:xfrm>
          <a:off x="0" y="0"/>
          <a:ext cx="0" cy="0"/>
          <a:chOff x="0" y="0"/>
          <a:chExt cx="0" cy="0"/>
        </a:xfrm>
      </p:grpSpPr>
      <p:sp>
        <p:nvSpPr>
          <p:cNvPr id="71" name="Google Shape;71;p3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3"/>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3" name="Google Shape;73;p33"/>
          <p:cNvSpPr txBox="1">
            <a:spLocks noGrp="1"/>
          </p:cNvSpPr>
          <p:nvPr>
            <p:ph type="body" idx="2"/>
          </p:nvPr>
        </p:nvSpPr>
        <p:spPr>
          <a:xfrm>
            <a:off x="6164580" y="1371600"/>
            <a:ext cx="5568696"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33"/>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3"/>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6"/>
        <p:cNvGrpSpPr/>
        <p:nvPr/>
      </p:nvGrpSpPr>
      <p:grpSpPr>
        <a:xfrm>
          <a:off x="0" y="0"/>
          <a:ext cx="0" cy="0"/>
          <a:chOff x="0" y="0"/>
          <a:chExt cx="0" cy="0"/>
        </a:xfrm>
      </p:grpSpPr>
      <p:sp>
        <p:nvSpPr>
          <p:cNvPr id="77" name="Google Shape;77;p34"/>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4"/>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14325" algn="l">
              <a:lnSpc>
                <a:spcPct val="90000"/>
              </a:lnSpc>
              <a:spcBef>
                <a:spcPts val="375"/>
              </a:spcBef>
              <a:spcAft>
                <a:spcPts val="0"/>
              </a:spcAft>
              <a:buClr>
                <a:schemeClr val="dk1"/>
              </a:buClr>
              <a:buSzPts val="135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9" name="Google Shape;79;p34"/>
          <p:cNvSpPr txBox="1">
            <a:spLocks noGrp="1"/>
          </p:cNvSpPr>
          <p:nvPr>
            <p:ph type="body" idx="2"/>
          </p:nvPr>
        </p:nvSpPr>
        <p:spPr>
          <a:xfrm>
            <a:off x="6163056" y="1371600"/>
            <a:ext cx="5568696" cy="4343400"/>
          </a:xfrm>
          <a:prstGeom prst="rect">
            <a:avLst/>
          </a:prstGeom>
          <a:noFill/>
          <a:ln>
            <a:noFill/>
          </a:ln>
        </p:spPr>
        <p:txBody>
          <a:bodyPr spcFirstLastPara="1" wrap="square" lIns="0" tIns="0" rIns="0" bIns="0" anchor="t" anchorCtr="0">
            <a:normAutofit/>
          </a:bodyPr>
          <a:lstStyle>
            <a:lvl1pPr marL="457200" lvl="0" indent="-393700" algn="l">
              <a:lnSpc>
                <a:spcPct val="125000"/>
              </a:lnSpc>
              <a:spcBef>
                <a:spcPts val="600"/>
              </a:spcBef>
              <a:spcAft>
                <a:spcPts val="0"/>
              </a:spcAft>
              <a:buSzPts val="2600"/>
              <a:buChar char="▪"/>
              <a:defRPr/>
            </a:lvl1pPr>
            <a:lvl2pPr marL="914400" lvl="1" indent="-393700" algn="l">
              <a:lnSpc>
                <a:spcPct val="125000"/>
              </a:lnSpc>
              <a:spcBef>
                <a:spcPts val="600"/>
              </a:spcBef>
              <a:spcAft>
                <a:spcPts val="0"/>
              </a:spcAft>
              <a:buSzPts val="2600"/>
              <a:buChar char="•"/>
              <a:defRPr/>
            </a:lvl2pPr>
            <a:lvl3pPr marL="1371600" lvl="2" indent="-393700" algn="l">
              <a:lnSpc>
                <a:spcPct val="125000"/>
              </a:lnSpc>
              <a:spcBef>
                <a:spcPts val="600"/>
              </a:spcBef>
              <a:spcAft>
                <a:spcPts val="0"/>
              </a:spcAft>
              <a:buSzPts val="2600"/>
              <a:buChar char="–"/>
              <a:defRPr/>
            </a:lvl3pPr>
            <a:lvl4pPr marL="1828800" lvl="3" indent="-393700" algn="l">
              <a:lnSpc>
                <a:spcPct val="125000"/>
              </a:lnSpc>
              <a:spcBef>
                <a:spcPts val="600"/>
              </a:spcBef>
              <a:spcAft>
                <a:spcPts val="0"/>
              </a:spcAft>
              <a:buSzPts val="2600"/>
              <a:buChar char="»"/>
              <a:defRPr/>
            </a:lvl4pPr>
            <a:lvl5pPr marL="2286000" lvl="4" indent="-393700" algn="l">
              <a:lnSpc>
                <a:spcPct val="125000"/>
              </a:lnSpc>
              <a:spcBef>
                <a:spcPts val="600"/>
              </a:spcBef>
              <a:spcAft>
                <a:spcPts val="0"/>
              </a:spcAft>
              <a:buSzPts val="26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0" name="Google Shape;80;p34"/>
          <p:cNvSpPr txBox="1">
            <a:spLocks noGrp="1"/>
          </p:cNvSpPr>
          <p:nvPr>
            <p:ph type="body" idx="3"/>
          </p:nvPr>
        </p:nvSpPr>
        <p:spPr>
          <a:xfrm>
            <a:off x="457200" y="5751576"/>
            <a:ext cx="11274552"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Left, Diamond Right">
  <p:cSld name="Text Left, Diamond Right">
    <p:spTree>
      <p:nvGrpSpPr>
        <p:cNvPr id="1" name="Shape 82"/>
        <p:cNvGrpSpPr/>
        <p:nvPr/>
      </p:nvGrpSpPr>
      <p:grpSpPr>
        <a:xfrm>
          <a:off x="0" y="0"/>
          <a:ext cx="0" cy="0"/>
          <a:chOff x="0" y="0"/>
          <a:chExt cx="0" cy="0"/>
        </a:xfrm>
      </p:grpSpPr>
      <p:sp>
        <p:nvSpPr>
          <p:cNvPr id="83" name="Google Shape;83;p35"/>
          <p:cNvSpPr txBox="1">
            <a:spLocks noGrp="1"/>
          </p:cNvSpPr>
          <p:nvPr>
            <p:ph type="title"/>
          </p:nvPr>
        </p:nvSpPr>
        <p:spPr>
          <a:xfrm>
            <a:off x="457200" y="0"/>
            <a:ext cx="5632704" cy="1280160"/>
          </a:xfrm>
          <a:prstGeom prst="rect">
            <a:avLst/>
          </a:prstGeom>
          <a:noFill/>
          <a:ln>
            <a:noFill/>
          </a:ln>
        </p:spPr>
        <p:txBody>
          <a:bodyPr spcFirstLastPara="1" wrap="square" lIns="0" tIns="0" rIns="0" bIns="0" anchor="ctr" anchorCtr="0">
            <a:normAutofit/>
          </a:bodyPr>
          <a:lstStyle>
            <a:lvl1pPr lvl="0" algn="ctr">
              <a:lnSpc>
                <a:spcPct val="100000"/>
              </a:lnSpc>
              <a:spcBef>
                <a:spcPts val="0"/>
              </a:spcBef>
              <a:spcAft>
                <a:spcPts val="0"/>
              </a:spcAft>
              <a:buClr>
                <a:schemeClr val="dk1"/>
              </a:buClr>
              <a:buSzPts val="42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5"/>
          <p:cNvSpPr txBox="1">
            <a:spLocks noGrp="1"/>
          </p:cNvSpPr>
          <p:nvPr>
            <p:ph type="body" idx="1"/>
          </p:nvPr>
        </p:nvSpPr>
        <p:spPr>
          <a:xfrm>
            <a:off x="457200" y="1371600"/>
            <a:ext cx="5632704" cy="4343400"/>
          </a:xfrm>
          <a:prstGeom prst="rect">
            <a:avLst/>
          </a:prstGeom>
          <a:noFill/>
          <a:ln>
            <a:noFill/>
          </a:ln>
        </p:spPr>
        <p:txBody>
          <a:bodyPr spcFirstLastPara="1" wrap="square" lIns="0" tIns="0" rIns="0" bIns="0" anchor="t" anchorCtr="0">
            <a:normAutofit/>
          </a:bodyPr>
          <a:lstStyle>
            <a:lvl1pPr marL="457200" lvl="0" indent="-228600" algn="l">
              <a:lnSpc>
                <a:spcPct val="125000"/>
              </a:lnSpc>
              <a:spcBef>
                <a:spcPts val="1800"/>
              </a:spcBef>
              <a:spcAft>
                <a:spcPts val="0"/>
              </a:spcAft>
              <a:buClr>
                <a:schemeClr val="dk1"/>
              </a:buClr>
              <a:buSzPts val="2600"/>
              <a:buNone/>
              <a:defRPr sz="2600">
                <a:solidFill>
                  <a:schemeClr val="dk1"/>
                </a:solidFill>
              </a:defRPr>
            </a:lvl1pPr>
            <a:lvl2pPr marL="914400" lvl="1" indent="-393700" algn="l">
              <a:lnSpc>
                <a:spcPct val="125000"/>
              </a:lnSpc>
              <a:spcBef>
                <a:spcPts val="600"/>
              </a:spcBef>
              <a:spcAft>
                <a:spcPts val="0"/>
              </a:spcAft>
              <a:buClr>
                <a:schemeClr val="accent1"/>
              </a:buClr>
              <a:buSzPts val="2600"/>
              <a:buFont typeface="Noto Sans Symbols"/>
              <a:buChar char="▪"/>
              <a:defRPr sz="2600">
                <a:solidFill>
                  <a:schemeClr val="dk1"/>
                </a:solidFill>
              </a:defRPr>
            </a:lvl2pPr>
            <a:lvl3pPr marL="1371600" lvl="2" indent="-393700" algn="l">
              <a:lnSpc>
                <a:spcPct val="125000"/>
              </a:lnSpc>
              <a:spcBef>
                <a:spcPts val="600"/>
              </a:spcBef>
              <a:spcAft>
                <a:spcPts val="0"/>
              </a:spcAft>
              <a:buClr>
                <a:schemeClr val="accent1"/>
              </a:buClr>
              <a:buSzPts val="2600"/>
              <a:buFont typeface="Arial"/>
              <a:buChar char="•"/>
              <a:defRPr sz="2600">
                <a:solidFill>
                  <a:schemeClr val="dk1"/>
                </a:solidFill>
              </a:defRPr>
            </a:lvl3pPr>
            <a:lvl4pPr marL="1828800" lvl="3" indent="-393700" algn="l">
              <a:lnSpc>
                <a:spcPct val="125000"/>
              </a:lnSpc>
              <a:spcBef>
                <a:spcPts val="600"/>
              </a:spcBef>
              <a:spcAft>
                <a:spcPts val="0"/>
              </a:spcAft>
              <a:buClr>
                <a:schemeClr val="accent1"/>
              </a:buClr>
              <a:buSzPts val="2600"/>
              <a:buFont typeface="Arial"/>
              <a:buChar char="–"/>
              <a:defRPr sz="2600">
                <a:solidFill>
                  <a:schemeClr val="dk1"/>
                </a:solidFill>
              </a:defRPr>
            </a:lvl4pPr>
            <a:lvl5pPr marL="2286000" lvl="4" indent="-393700" algn="l">
              <a:lnSpc>
                <a:spcPct val="125000"/>
              </a:lnSpc>
              <a:spcBef>
                <a:spcPts val="600"/>
              </a:spcBef>
              <a:spcAft>
                <a:spcPts val="0"/>
              </a:spcAft>
              <a:buClr>
                <a:schemeClr val="accent1"/>
              </a:buClr>
              <a:buSzPts val="2600"/>
              <a:buFont typeface="Arial"/>
              <a:buChar char="»"/>
              <a:defRPr sz="2600">
                <a:solidFill>
                  <a:schemeClr val="dk1"/>
                </a:solidFill>
              </a:defRPr>
            </a:lvl5pPr>
            <a:lvl6pPr marL="2743200" lvl="5" indent="-393700" algn="l">
              <a:lnSpc>
                <a:spcPct val="125000"/>
              </a:lnSpc>
              <a:spcBef>
                <a:spcPts val="600"/>
              </a:spcBef>
              <a:spcAft>
                <a:spcPts val="0"/>
              </a:spcAft>
              <a:buClr>
                <a:schemeClr val="accent1"/>
              </a:buClr>
              <a:buSzPts val="2600"/>
              <a:buFont typeface="Arial Narrow"/>
              <a:buChar char="›"/>
              <a:defRPr sz="2600">
                <a:solidFill>
                  <a:schemeClr val="dk1"/>
                </a:solidFill>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5" name="Google Shape;85;p35"/>
          <p:cNvSpPr>
            <a:spLocks noGrp="1"/>
          </p:cNvSpPr>
          <p:nvPr>
            <p:ph type="pic" idx="2"/>
          </p:nvPr>
        </p:nvSpPr>
        <p:spPr>
          <a:xfrm>
            <a:off x="8146538" y="-320285"/>
            <a:ext cx="3362208" cy="3362208"/>
          </a:xfrm>
          <a:prstGeom prst="diamond">
            <a:avLst/>
          </a:prstGeom>
          <a:solidFill>
            <a:srgbClr val="F4DAD2"/>
          </a:solidFill>
          <a:ln>
            <a:noFill/>
          </a:ln>
        </p:spPr>
      </p:sp>
      <p:sp>
        <p:nvSpPr>
          <p:cNvPr id="86" name="Google Shape;86;p35"/>
          <p:cNvSpPr>
            <a:spLocks noGrp="1"/>
          </p:cNvSpPr>
          <p:nvPr>
            <p:ph type="pic" idx="3"/>
          </p:nvPr>
        </p:nvSpPr>
        <p:spPr>
          <a:xfrm>
            <a:off x="10111965" y="1645143"/>
            <a:ext cx="3362208" cy="3362208"/>
          </a:xfrm>
          <a:prstGeom prst="diamond">
            <a:avLst/>
          </a:prstGeom>
          <a:solidFill>
            <a:srgbClr val="F4DAD2"/>
          </a:solidFill>
          <a:ln>
            <a:noFill/>
          </a:ln>
        </p:spPr>
      </p:sp>
      <p:sp>
        <p:nvSpPr>
          <p:cNvPr id="87" name="Google Shape;87;p35"/>
          <p:cNvSpPr>
            <a:spLocks noGrp="1"/>
          </p:cNvSpPr>
          <p:nvPr>
            <p:ph type="pic" idx="4"/>
          </p:nvPr>
        </p:nvSpPr>
        <p:spPr>
          <a:xfrm>
            <a:off x="8146538" y="3610570"/>
            <a:ext cx="3362208" cy="3362208"/>
          </a:xfrm>
          <a:prstGeom prst="diamond">
            <a:avLst/>
          </a:prstGeom>
          <a:solidFill>
            <a:srgbClr val="F4DAD2"/>
          </a:solidFill>
          <a:ln>
            <a:noFill/>
          </a:ln>
        </p:spPr>
      </p:sp>
      <p:sp>
        <p:nvSpPr>
          <p:cNvPr id="88" name="Google Shape;88;p35"/>
          <p:cNvSpPr>
            <a:spLocks noGrp="1"/>
          </p:cNvSpPr>
          <p:nvPr>
            <p:ph type="pic" idx="5"/>
          </p:nvPr>
        </p:nvSpPr>
        <p:spPr>
          <a:xfrm>
            <a:off x="6181110" y="1645143"/>
            <a:ext cx="3362208" cy="3362208"/>
          </a:xfrm>
          <a:prstGeom prst="diamond">
            <a:avLst/>
          </a:prstGeom>
          <a:solidFill>
            <a:srgbClr val="F4DAD2"/>
          </a:solidFill>
          <a:ln>
            <a:noFill/>
          </a:ln>
        </p:spPr>
      </p:sp>
      <p:sp>
        <p:nvSpPr>
          <p:cNvPr id="89" name="Google Shape;89;p35"/>
          <p:cNvSpPr txBox="1">
            <a:spLocks noGrp="1"/>
          </p:cNvSpPr>
          <p:nvPr>
            <p:ph type="body" idx="6"/>
          </p:nvPr>
        </p:nvSpPr>
        <p:spPr>
          <a:xfrm>
            <a:off x="457200" y="5751576"/>
            <a:ext cx="5632704" cy="192024"/>
          </a:xfrm>
          <a:prstGeom prst="rect">
            <a:avLst/>
          </a:prstGeom>
          <a:noFill/>
          <a:ln>
            <a:noFill/>
          </a:ln>
        </p:spPr>
        <p:txBody>
          <a:bodyPr spcFirstLastPara="1" wrap="square" lIns="0" tIns="0" rIns="0" bIns="0" anchor="b" anchorCtr="0">
            <a:noAutofit/>
          </a:bodyPr>
          <a:lstStyle>
            <a:lvl1pPr marL="457200" marR="0" lvl="0" indent="-228600" algn="l">
              <a:lnSpc>
                <a:spcPct val="125000"/>
              </a:lnSpc>
              <a:spcBef>
                <a:spcPts val="0"/>
              </a:spcBef>
              <a:spcAft>
                <a:spcPts val="0"/>
              </a:spcAft>
              <a:buClr>
                <a:schemeClr val="dk1"/>
              </a:buClr>
              <a:buSzPts val="1000"/>
              <a:buFont typeface="Arial"/>
              <a:buNone/>
              <a:defRPr sz="1000" i="0"/>
            </a:lvl1pPr>
            <a:lvl2pPr marL="914400" lvl="1" indent="-228600" algn="l">
              <a:lnSpc>
                <a:spcPct val="125000"/>
              </a:lnSpc>
              <a:spcBef>
                <a:spcPts val="600"/>
              </a:spcBef>
              <a:spcAft>
                <a:spcPts val="0"/>
              </a:spcAft>
              <a:buSzPts val="750"/>
              <a:buNone/>
              <a:defRPr sz="750"/>
            </a:lvl2pPr>
            <a:lvl3pPr marL="1371600" lvl="2" indent="-228600" algn="l">
              <a:lnSpc>
                <a:spcPct val="125000"/>
              </a:lnSpc>
              <a:spcBef>
                <a:spcPts val="600"/>
              </a:spcBef>
              <a:spcAft>
                <a:spcPts val="0"/>
              </a:spcAft>
              <a:buSzPts val="750"/>
              <a:buNone/>
              <a:defRPr sz="750"/>
            </a:lvl3pPr>
            <a:lvl4pPr marL="1828800" lvl="3" indent="-228600" algn="l">
              <a:lnSpc>
                <a:spcPct val="125000"/>
              </a:lnSpc>
              <a:spcBef>
                <a:spcPts val="600"/>
              </a:spcBef>
              <a:spcAft>
                <a:spcPts val="0"/>
              </a:spcAft>
              <a:buSzPts val="750"/>
              <a:buNone/>
              <a:defRPr sz="750"/>
            </a:lvl4pPr>
            <a:lvl5pPr marL="2286000" lvl="4" indent="-228600" algn="l">
              <a:lnSpc>
                <a:spcPct val="125000"/>
              </a:lnSpc>
              <a:spcBef>
                <a:spcPts val="600"/>
              </a:spcBef>
              <a:spcAft>
                <a:spcPts val="0"/>
              </a:spcAft>
              <a:buSzPts val="750"/>
              <a:buNone/>
              <a:defRPr sz="75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90" name="Google Shape;90;p35"/>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pic>
        <p:nvPicPr>
          <p:cNvPr id="9" name="Google Shape;9;p26" descr="Shape&#10;&#10;Description automatically generated with medium confidence"/>
          <p:cNvPicPr preferRelativeResize="0"/>
          <p:nvPr/>
        </p:nvPicPr>
        <p:blipFill rotWithShape="1">
          <a:blip r:embed="rId21">
            <a:alphaModFix/>
          </a:blip>
          <a:srcRect/>
          <a:stretch/>
        </p:blipFill>
        <p:spPr>
          <a:xfrm>
            <a:off x="1524" y="0"/>
            <a:ext cx="12188952" cy="6858000"/>
          </a:xfrm>
          <a:prstGeom prst="rect">
            <a:avLst/>
          </a:prstGeom>
          <a:noFill/>
          <a:ln>
            <a:noFill/>
          </a:ln>
        </p:spPr>
      </p:pic>
      <p:sp>
        <p:nvSpPr>
          <p:cNvPr id="10" name="Google Shape;10;p26"/>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dk1"/>
              </a:buClr>
              <a:buSzPts val="4200"/>
              <a:buFont typeface="Calibri"/>
              <a:buNone/>
              <a:defRPr sz="4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457200" y="1371599"/>
            <a:ext cx="11276076" cy="4343400"/>
          </a:xfrm>
          <a:prstGeom prst="rect">
            <a:avLst/>
          </a:prstGeom>
          <a:noFill/>
          <a:ln>
            <a:noFill/>
          </a:ln>
        </p:spPr>
        <p:txBody>
          <a:bodyPr spcFirstLastPara="1" wrap="square" lIns="0" tIns="0" rIns="0" bIns="0" anchor="t" anchorCtr="0">
            <a:normAutofit/>
          </a:bodyPr>
          <a:lstStyle>
            <a:lvl1pPr marL="457200" marR="0" lvl="0" indent="-393700" algn="l" rtl="0">
              <a:lnSpc>
                <a:spcPct val="125000"/>
              </a:lnSpc>
              <a:spcBef>
                <a:spcPts val="1800"/>
              </a:spcBef>
              <a:spcAft>
                <a:spcPts val="0"/>
              </a:spcAft>
              <a:buClr>
                <a:schemeClr val="accent1"/>
              </a:buClr>
              <a:buSzPts val="2600"/>
              <a:buFont typeface="Noto Sans Symbols"/>
              <a:buChar char="▪"/>
              <a:defRPr sz="2600" b="0" i="0" u="none" strike="noStrike" cap="none">
                <a:solidFill>
                  <a:schemeClr val="dk1"/>
                </a:solidFill>
                <a:latin typeface="Calibri"/>
                <a:ea typeface="Calibri"/>
                <a:cs typeface="Calibri"/>
                <a:sym typeface="Calibri"/>
              </a:defRPr>
            </a:lvl1pPr>
            <a:lvl2pPr marL="914400" marR="0" lvl="1"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25000"/>
              </a:lnSpc>
              <a:spcBef>
                <a:spcPts val="600"/>
              </a:spcBef>
              <a:spcAft>
                <a:spcPts val="0"/>
              </a:spcAft>
              <a:buClr>
                <a:schemeClr val="accent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ftr" idx="11"/>
          </p:nvPr>
        </p:nvSpPr>
        <p:spPr>
          <a:xfrm>
            <a:off x="457200" y="6734889"/>
            <a:ext cx="2954335" cy="123111"/>
          </a:xfrm>
          <a:prstGeom prst="rect">
            <a:avLst/>
          </a:prstGeom>
          <a:noFill/>
          <a:ln>
            <a:noFill/>
          </a:ln>
        </p:spPr>
        <p:txBody>
          <a:bodyPr spcFirstLastPara="1" wrap="square" lIns="0" tIns="0" rIns="0" bIns="0" anchor="b" anchorCtr="0">
            <a:spAutoFit/>
          </a:bodyPr>
          <a:lstStyle>
            <a:lvl1pPr marR="0" lvl="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4"/>
        <p:cNvGrpSpPr/>
        <p:nvPr/>
      </p:nvGrpSpPr>
      <p:grpSpPr>
        <a:xfrm>
          <a:off x="0" y="0"/>
          <a:ext cx="0" cy="0"/>
          <a:chOff x="0" y="0"/>
          <a:chExt cx="0" cy="0"/>
        </a:xfrm>
      </p:grpSpPr>
      <p:pic>
        <p:nvPicPr>
          <p:cNvPr id="155" name="Google Shape;155;g15285ba7368_3_0" descr="Shape&#10;&#10;Description automatically generated with medium confidence"/>
          <p:cNvPicPr preferRelativeResize="0"/>
          <p:nvPr/>
        </p:nvPicPr>
        <p:blipFill rotWithShape="1">
          <a:blip r:embed="rId20">
            <a:alphaModFix/>
          </a:blip>
          <a:srcRect/>
          <a:stretch/>
        </p:blipFill>
        <p:spPr>
          <a:xfrm>
            <a:off x="1524" y="0"/>
            <a:ext cx="12188952" cy="6858000"/>
          </a:xfrm>
          <a:prstGeom prst="rect">
            <a:avLst/>
          </a:prstGeom>
          <a:noFill/>
          <a:ln>
            <a:noFill/>
          </a:ln>
        </p:spPr>
      </p:pic>
      <p:sp>
        <p:nvSpPr>
          <p:cNvPr id="156" name="Google Shape;156;g15285ba7368_3_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lvl1pPr marR="0" lvl="0" algn="ctr" rtl="0">
              <a:lnSpc>
                <a:spcPct val="100000"/>
              </a:lnSpc>
              <a:spcBef>
                <a:spcPts val="0"/>
              </a:spcBef>
              <a:spcAft>
                <a:spcPts val="0"/>
              </a:spcAft>
              <a:buClr>
                <a:schemeClr val="dk1"/>
              </a:buClr>
              <a:buSzPts val="4200"/>
              <a:buFont typeface="Calibri"/>
              <a:buNone/>
              <a:defRPr sz="42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g15285ba7368_3_0"/>
          <p:cNvSpPr txBox="1">
            <a:spLocks noGrp="1"/>
          </p:cNvSpPr>
          <p:nvPr>
            <p:ph type="body" idx="1"/>
          </p:nvPr>
        </p:nvSpPr>
        <p:spPr>
          <a:xfrm>
            <a:off x="457200" y="1371599"/>
            <a:ext cx="11276076" cy="4343400"/>
          </a:xfrm>
          <a:prstGeom prst="rect">
            <a:avLst/>
          </a:prstGeom>
          <a:noFill/>
          <a:ln>
            <a:noFill/>
          </a:ln>
        </p:spPr>
        <p:txBody>
          <a:bodyPr spcFirstLastPara="1" wrap="square" lIns="0" tIns="0" rIns="0" bIns="0" anchor="t" anchorCtr="0">
            <a:normAutofit/>
          </a:bodyPr>
          <a:lstStyle>
            <a:lvl1pPr marL="457200" marR="0" lvl="0" indent="-393700" algn="l" rtl="0">
              <a:lnSpc>
                <a:spcPct val="125000"/>
              </a:lnSpc>
              <a:spcBef>
                <a:spcPts val="1800"/>
              </a:spcBef>
              <a:spcAft>
                <a:spcPts val="0"/>
              </a:spcAft>
              <a:buClr>
                <a:schemeClr val="accent1"/>
              </a:buClr>
              <a:buSzPts val="2600"/>
              <a:buFont typeface="Noto Sans Symbols"/>
              <a:buChar char="▪"/>
              <a:defRPr sz="2600" b="0" i="0" u="none" strike="noStrike" cap="none">
                <a:solidFill>
                  <a:schemeClr val="dk1"/>
                </a:solidFill>
                <a:latin typeface="Calibri"/>
                <a:ea typeface="Calibri"/>
                <a:cs typeface="Calibri"/>
                <a:sym typeface="Calibri"/>
              </a:defRPr>
            </a:lvl1pPr>
            <a:lvl2pPr marL="914400" marR="0" lvl="1"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25000"/>
              </a:lnSpc>
              <a:spcBef>
                <a:spcPts val="600"/>
              </a:spcBef>
              <a:spcAft>
                <a:spcPts val="0"/>
              </a:spcAft>
              <a:buClr>
                <a:schemeClr val="accent1"/>
              </a:buClr>
              <a:buSzPts val="2600"/>
              <a:buFont typeface="Calibri"/>
              <a:buChar char="›"/>
              <a:defRPr sz="26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58" name="Google Shape;158;g15285ba7368_3_0"/>
          <p:cNvSpPr txBox="1">
            <a:spLocks noGrp="1"/>
          </p:cNvSpPr>
          <p:nvPr>
            <p:ph type="ftr" idx="11"/>
          </p:nvPr>
        </p:nvSpPr>
        <p:spPr>
          <a:xfrm>
            <a:off x="457200" y="6734889"/>
            <a:ext cx="2954335" cy="123111"/>
          </a:xfrm>
          <a:prstGeom prst="rect">
            <a:avLst/>
          </a:prstGeom>
          <a:noFill/>
          <a:ln>
            <a:noFill/>
          </a:ln>
        </p:spPr>
        <p:txBody>
          <a:bodyPr spcFirstLastPara="1" wrap="square" lIns="0" tIns="0" rIns="0" bIns="0" anchor="b" anchorCtr="0">
            <a:spAutoFit/>
          </a:bodyPr>
          <a:lstStyle>
            <a:lvl1pPr marR="0" lvl="0" algn="l" rtl="0">
              <a:spcBef>
                <a:spcPts val="0"/>
              </a:spcBef>
              <a:spcAft>
                <a:spcPts val="0"/>
              </a:spcAft>
              <a:buSzPts val="1400"/>
              <a:buNone/>
              <a:defRPr sz="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9" name="Google Shape;159;g15285ba7368_3_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lvl1pPr marL="0" marR="0" lvl="0" indent="0" algn="r" rtl="0">
              <a:spcBef>
                <a:spcPts val="0"/>
              </a:spcBef>
              <a:buNone/>
              <a:defRPr sz="1000" b="0" i="0" u="none" strike="noStrike" cap="none">
                <a:solidFill>
                  <a:schemeClr val="dk1"/>
                </a:solidFill>
                <a:latin typeface="Calibri"/>
                <a:ea typeface="Calibri"/>
                <a:cs typeface="Calibri"/>
                <a:sym typeface="Calibri"/>
              </a:defRPr>
            </a:lvl1pPr>
            <a:lvl2pPr marL="0" marR="0" lvl="1" indent="0" algn="r" rtl="0">
              <a:spcBef>
                <a:spcPts val="0"/>
              </a:spcBef>
              <a:buNone/>
              <a:defRPr sz="1000" b="0" i="0" u="none" strike="noStrike" cap="none">
                <a:solidFill>
                  <a:schemeClr val="dk1"/>
                </a:solidFill>
                <a:latin typeface="Calibri"/>
                <a:ea typeface="Calibri"/>
                <a:cs typeface="Calibri"/>
                <a:sym typeface="Calibri"/>
              </a:defRPr>
            </a:lvl2pPr>
            <a:lvl3pPr marL="0" marR="0" lvl="2" indent="0" algn="r" rtl="0">
              <a:spcBef>
                <a:spcPts val="0"/>
              </a:spcBef>
              <a:buNone/>
              <a:defRPr sz="1000" b="0" i="0" u="none" strike="noStrike" cap="none">
                <a:solidFill>
                  <a:schemeClr val="dk1"/>
                </a:solidFill>
                <a:latin typeface="Calibri"/>
                <a:ea typeface="Calibri"/>
                <a:cs typeface="Calibri"/>
                <a:sym typeface="Calibri"/>
              </a:defRPr>
            </a:lvl3pPr>
            <a:lvl4pPr marL="0" marR="0" lvl="3" indent="0" algn="r" rtl="0">
              <a:spcBef>
                <a:spcPts val="0"/>
              </a:spcBef>
              <a:buNone/>
              <a:defRPr sz="1000" b="0" i="0" u="none" strike="noStrike" cap="none">
                <a:solidFill>
                  <a:schemeClr val="dk1"/>
                </a:solidFill>
                <a:latin typeface="Calibri"/>
                <a:ea typeface="Calibri"/>
                <a:cs typeface="Calibri"/>
                <a:sym typeface="Calibri"/>
              </a:defRPr>
            </a:lvl4pPr>
            <a:lvl5pPr marL="0" marR="0" lvl="4" indent="0" algn="r" rtl="0">
              <a:spcBef>
                <a:spcPts val="0"/>
              </a:spcBef>
              <a:buNone/>
              <a:defRPr sz="1000" b="0" i="0" u="none" strike="noStrike" cap="none">
                <a:solidFill>
                  <a:schemeClr val="dk1"/>
                </a:solidFill>
                <a:latin typeface="Calibri"/>
                <a:ea typeface="Calibri"/>
                <a:cs typeface="Calibri"/>
                <a:sym typeface="Calibri"/>
              </a:defRPr>
            </a:lvl5pPr>
            <a:lvl6pPr marL="0" marR="0" lvl="5" indent="0" algn="r" rtl="0">
              <a:spcBef>
                <a:spcPts val="0"/>
              </a:spcBef>
              <a:buNone/>
              <a:defRPr sz="1000" b="0" i="0" u="none" strike="noStrike" cap="none">
                <a:solidFill>
                  <a:schemeClr val="dk1"/>
                </a:solidFill>
                <a:latin typeface="Calibri"/>
                <a:ea typeface="Calibri"/>
                <a:cs typeface="Calibri"/>
                <a:sym typeface="Calibri"/>
              </a:defRPr>
            </a:lvl6pPr>
            <a:lvl7pPr marL="0" marR="0" lvl="6" indent="0" algn="r" rtl="0">
              <a:spcBef>
                <a:spcPts val="0"/>
              </a:spcBef>
              <a:buNone/>
              <a:defRPr sz="1000" b="0" i="0" u="none" strike="noStrike" cap="none">
                <a:solidFill>
                  <a:schemeClr val="dk1"/>
                </a:solidFill>
                <a:latin typeface="Calibri"/>
                <a:ea typeface="Calibri"/>
                <a:cs typeface="Calibri"/>
                <a:sym typeface="Calibri"/>
              </a:defRPr>
            </a:lvl7pPr>
            <a:lvl8pPr marL="0" marR="0" lvl="7" indent="0" algn="r" rtl="0">
              <a:spcBef>
                <a:spcPts val="0"/>
              </a:spcBef>
              <a:buNone/>
              <a:defRPr sz="1000" b="0" i="0" u="none" strike="noStrike" cap="none">
                <a:solidFill>
                  <a:schemeClr val="dk1"/>
                </a:solidFill>
                <a:latin typeface="Calibri"/>
                <a:ea typeface="Calibri"/>
                <a:cs typeface="Calibri"/>
                <a:sym typeface="Calibri"/>
              </a:defRPr>
            </a:lvl8pPr>
            <a:lvl9pPr marL="0" marR="0" lvl="8" indent="0" algn="r" rtl="0">
              <a:spcBef>
                <a:spcPts val="0"/>
              </a:spcBef>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hyperlink" Target="https://slulibrary.saintleo.edu/c.php?g=1029080"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s://charts.intensiveintervention.org/ascreening" TargetMode="External"/><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https://intensiveintervention.org/data-based-individualization"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hyperlink" Target="https://charts.intensiveintervention.org/screening/tool/?id=f24c475dd429f546" TargetMode="External"/><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s://intensiveintervention.org/resource/screening-standards-overviews" TargetMode="External"/><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hyperlink" Target="https://intensiveintervention.org/sites/default/files/Taxonomy_Rating_Rubric_Academics_508.pdf" TargetMode="External"/><Relationship Id="rId7" Type="http://schemas.openxmlformats.org/officeDocument/2006/relationships/hyperlink" Target="https://intensiveintervention.org/sites/default/files/Skills_Analysis_in_Reading_and_Spelling-Handout_508.pdf" TargetMode="External"/><Relationship Id="rId2" Type="http://schemas.openxmlformats.org/officeDocument/2006/relationships/hyperlink" Target="https://intensiveintervention.org/resource/dbi-implementation-rubric-and-interview" TargetMode="External"/><Relationship Id="rId1" Type="http://schemas.openxmlformats.org/officeDocument/2006/relationships/slideLayout" Target="../slideLayouts/slideLayout23.xml"/><Relationship Id="rId6" Type="http://schemas.openxmlformats.org/officeDocument/2006/relationships/hyperlink" Target="https://intensiveintervention.org/implementation-intervention/data-teaming" TargetMode="External"/><Relationship Id="rId5" Type="http://schemas.openxmlformats.org/officeDocument/2006/relationships/hyperlink" Target="https://intensiveintervention.org/resource/intervention-plan-small-groups-or-individual-students" TargetMode="External"/><Relationship Id="rId4" Type="http://schemas.openxmlformats.org/officeDocument/2006/relationships/hyperlink" Target="https://charts.intensiveintervention.org/aintervent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3.xml"/><Relationship Id="rId5" Type="http://schemas.openxmlformats.org/officeDocument/2006/relationships/image" Target="../media/image69.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intensiveintervention.org/search?keywords=%E2%80%A2%09Five+Elements+of+Fidelity" TargetMode="External"/><Relationship Id="rId2" Type="http://schemas.openxmlformats.org/officeDocument/2006/relationships/hyperlink" Target="https://intensiveintervention.org/search?keywords=%E2%80%A2%09Intervention+intensification+strategy+checklist+" TargetMode="External"/><Relationship Id="rId1" Type="http://schemas.openxmlformats.org/officeDocument/2006/relationships/slideLayout" Target="../slideLayouts/slideLayout23.xml"/><Relationship Id="rId5" Type="http://schemas.openxmlformats.org/officeDocument/2006/relationships/hyperlink" Target="https://intensiveintervention.org/search?keywords=Fidelity+data+collection" TargetMode="External"/><Relationship Id="rId4" Type="http://schemas.openxmlformats.org/officeDocument/2006/relationships/hyperlink" Target="https://intensiveintervention.org/search?keywords=%E2%80%A2%09Student+Intervention+Implementation+Lo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hyperlink" Target="https://ies.ed.gov/ncee/wwc/PracticeGuide/3" TargetMode="External"/><Relationship Id="rId2" Type="http://schemas.openxmlformats.org/officeDocument/2006/relationships/notesSlide" Target="../notesSlides/notesSlide45.xml"/><Relationship Id="rId1" Type="http://schemas.openxmlformats.org/officeDocument/2006/relationships/slideLayout" Target="../slideLayouts/slideLayout27.xml"/><Relationship Id="rId5" Type="http://schemas.openxmlformats.org/officeDocument/2006/relationships/hyperlink" Target="https://intensiveintervention.org/resource/data-based-individualization-framework-intensive-intervention" TargetMode="External"/><Relationship Id="rId4" Type="http://schemas.openxmlformats.org/officeDocument/2006/relationships/hyperlink" Target="https://crpe.org/wp-content/uploads/final_swd_report_2021.pdf"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g15285ba7368_3_139" descr="Image of teacher standing in front of college-level class"/>
          <p:cNvPicPr preferRelativeResize="0">
            <a:picLocks noGrp="1"/>
          </p:cNvPicPr>
          <p:nvPr>
            <p:ph type="pic" idx="2"/>
          </p:nvPr>
        </p:nvPicPr>
        <p:blipFill rotWithShape="1">
          <a:blip r:embed="rId3"/>
          <a:srcRect l="87" t="21263" r="-87" b="42929"/>
          <a:stretch/>
        </p:blipFill>
        <p:spPr>
          <a:xfrm>
            <a:off x="729742" y="1096962"/>
            <a:ext cx="10533888" cy="2514600"/>
          </a:xfrm>
          <a:prstGeom prst="rect">
            <a:avLst/>
          </a:prstGeom>
          <a:noFill/>
          <a:ln>
            <a:noFill/>
          </a:ln>
        </p:spPr>
      </p:pic>
      <p:sp>
        <p:nvSpPr>
          <p:cNvPr id="298" name="Google Shape;298;g15285ba7368_3_139"/>
          <p:cNvSpPr txBox="1">
            <a:spLocks noGrp="1"/>
          </p:cNvSpPr>
          <p:nvPr>
            <p:ph type="title"/>
          </p:nvPr>
        </p:nvSpPr>
        <p:spPr>
          <a:xfrm>
            <a:off x="729742" y="4180244"/>
            <a:ext cx="10515600" cy="769441"/>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5000"/>
              <a:buFont typeface="Calibri"/>
              <a:buNone/>
            </a:pPr>
            <a:r>
              <a:rPr lang="en-US" dirty="0"/>
              <a:t>Getting It Right From the Start</a:t>
            </a:r>
            <a:endParaRPr dirty="0"/>
          </a:p>
        </p:txBody>
      </p:sp>
      <p:sp>
        <p:nvSpPr>
          <p:cNvPr id="299" name="Google Shape;299;g15285ba7368_3_139"/>
          <p:cNvSpPr txBox="1">
            <a:spLocks noGrp="1"/>
          </p:cNvSpPr>
          <p:nvPr>
            <p:ph type="subTitle" idx="3"/>
          </p:nvPr>
        </p:nvSpPr>
        <p:spPr>
          <a:xfrm>
            <a:off x="729742" y="5011457"/>
            <a:ext cx="10515600" cy="1138773"/>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3700"/>
              <a:buNone/>
            </a:pPr>
            <a:r>
              <a:rPr lang="en-US"/>
              <a:t>Why Embedding Data-Based Individualization in Teacher Education Matters</a:t>
            </a:r>
            <a:endParaRPr/>
          </a:p>
        </p:txBody>
      </p:sp>
      <p:sp>
        <p:nvSpPr>
          <p:cNvPr id="301" name="Google Shape;301;g15285ba7368_3_139"/>
          <p:cNvSpPr txBox="1">
            <a:spLocks noGrp="1"/>
          </p:cNvSpPr>
          <p:nvPr>
            <p:ph type="body" idx="1"/>
          </p:nvPr>
        </p:nvSpPr>
        <p:spPr>
          <a:xfrm>
            <a:off x="9981184" y="3716536"/>
            <a:ext cx="1267206" cy="184666"/>
          </a:xfrm>
          <a:prstGeom prst="rect">
            <a:avLst/>
          </a:prstGeom>
          <a:noFill/>
          <a:ln>
            <a:noFill/>
          </a:ln>
        </p:spPr>
        <p:txBody>
          <a:bodyPr spcFirstLastPara="1" wrap="square" lIns="0" tIns="0" rIns="0" bIns="0" anchor="t" anchorCtr="0">
            <a:spAutoFit/>
          </a:bodyPr>
          <a:lstStyle/>
          <a:p>
            <a:pPr marL="0" lvl="0" indent="0" algn="r" rtl="0">
              <a:lnSpc>
                <a:spcPct val="100000"/>
              </a:lnSpc>
              <a:spcBef>
                <a:spcPts val="0"/>
              </a:spcBef>
              <a:spcAft>
                <a:spcPts val="0"/>
              </a:spcAft>
              <a:buSzPts val="1200"/>
              <a:buNone/>
            </a:pPr>
            <a:r>
              <a:rPr lang="en-US"/>
              <a:t>September 21, 2022</a:t>
            </a:r>
            <a:endParaRPr/>
          </a:p>
        </p:txBody>
      </p:sp>
      <p:sp>
        <p:nvSpPr>
          <p:cNvPr id="9" name="Google Shape;300;g15285ba7368_3_139">
            <a:extLst>
              <a:ext uri="{FF2B5EF4-FFF2-40B4-BE49-F238E27FC236}">
                <a16:creationId xmlns:a16="http://schemas.microsoft.com/office/drawing/2014/main" id="{E4688423-5968-41CD-ACA9-F6BE836D59D1}"/>
              </a:ext>
            </a:extLst>
          </p:cNvPr>
          <p:cNvSpPr txBox="1">
            <a:spLocks noGrp="1"/>
          </p:cNvSpPr>
          <p:nvPr>
            <p:ph type="body" idx="4"/>
          </p:nvPr>
        </p:nvSpPr>
        <p:spPr>
          <a:xfrm>
            <a:off x="730250" y="6288088"/>
            <a:ext cx="10515600" cy="40005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2200"/>
              <a:buNone/>
            </a:pPr>
            <a:r>
              <a:rPr lang="en-US" sz="2200" dirty="0"/>
              <a:t>Denise Callwood-Brathwaite | Georgina Rivera-Singletary | Kelly Williams | Lindsey Hayes</a:t>
            </a:r>
            <a:endParaRPr sz="2200" dirty="0"/>
          </a:p>
        </p:txBody>
      </p:sp>
    </p:spTree>
    <p:extLst>
      <p:ext uri="{BB962C8B-B14F-4D97-AF65-F5344CB8AC3E}">
        <p14:creationId xmlns:p14="http://schemas.microsoft.com/office/powerpoint/2010/main" val="619088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15285ba7368_3_229"/>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5000"/>
              <a:buFont typeface="Calibri"/>
              <a:buNone/>
            </a:pPr>
            <a:r>
              <a:rPr lang="en-US"/>
              <a:t>NCII Faculty Resources</a:t>
            </a:r>
            <a:endParaRPr/>
          </a:p>
        </p:txBody>
      </p:sp>
      <p:sp>
        <p:nvSpPr>
          <p:cNvPr id="398" name="Google Shape;398;g15285ba7368_3_22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15285ba7368_3_235"/>
          <p:cNvSpPr txBox="1">
            <a:spLocks noGrp="1"/>
          </p:cNvSpPr>
          <p:nvPr>
            <p:ph type="title"/>
          </p:nvPr>
        </p:nvSpPr>
        <p:spPr/>
        <p:txBody>
          <a:bodyPr/>
          <a:lstStyle/>
          <a:p>
            <a:pPr lvl="0"/>
            <a:r>
              <a:rPr lang="en-US"/>
              <a:t>Faculty Resources</a:t>
            </a:r>
          </a:p>
        </p:txBody>
      </p:sp>
      <p:pic>
        <p:nvPicPr>
          <p:cNvPr id="18" name="Picture 17" descr="Screenshot of the NCII brief titled &quot;Strengthening Intensive Intervention Preparation: A Guide for Faculty.&quot;&#10;">
            <a:extLst>
              <a:ext uri="{FF2B5EF4-FFF2-40B4-BE49-F238E27FC236}">
                <a16:creationId xmlns:a16="http://schemas.microsoft.com/office/drawing/2014/main" id="{1899E103-4763-5B42-AB73-CA28C4F657D3}"/>
              </a:ext>
            </a:extLst>
          </p:cNvPr>
          <p:cNvPicPr>
            <a:picLocks noChangeAspect="1"/>
          </p:cNvPicPr>
          <p:nvPr/>
        </p:nvPicPr>
        <p:blipFill>
          <a:blip r:embed="rId3"/>
          <a:stretch>
            <a:fillRect/>
          </a:stretch>
        </p:blipFill>
        <p:spPr>
          <a:xfrm>
            <a:off x="1737311" y="1176120"/>
            <a:ext cx="3418532" cy="4425508"/>
          </a:xfrm>
          <a:prstGeom prst="rect">
            <a:avLst/>
          </a:prstGeom>
          <a:ln>
            <a:solidFill>
              <a:schemeClr val="tx1"/>
            </a:solidFill>
          </a:ln>
        </p:spPr>
      </p:pic>
      <p:pic>
        <p:nvPicPr>
          <p:cNvPr id="3" name="Picture 2" descr="Screenshot of NCII's intensive intervention course content webpage">
            <a:extLst>
              <a:ext uri="{FF2B5EF4-FFF2-40B4-BE49-F238E27FC236}">
                <a16:creationId xmlns:a16="http://schemas.microsoft.com/office/drawing/2014/main" id="{A8FBF785-DFFF-D80D-1A8F-2A5EFCC40C87}"/>
              </a:ext>
            </a:extLst>
          </p:cNvPr>
          <p:cNvPicPr>
            <a:picLocks noChangeAspect="1"/>
          </p:cNvPicPr>
          <p:nvPr/>
        </p:nvPicPr>
        <p:blipFill>
          <a:blip r:embed="rId4"/>
          <a:stretch>
            <a:fillRect/>
          </a:stretch>
        </p:blipFill>
        <p:spPr>
          <a:xfrm>
            <a:off x="5646773" y="3545029"/>
            <a:ext cx="4807916" cy="2136851"/>
          </a:xfrm>
          <a:prstGeom prst="rect">
            <a:avLst/>
          </a:prstGeom>
        </p:spPr>
      </p:pic>
      <p:pic>
        <p:nvPicPr>
          <p:cNvPr id="5" name="Picture 4" descr="Screenshot of NCII's higher education faculty webpage">
            <a:extLst>
              <a:ext uri="{FF2B5EF4-FFF2-40B4-BE49-F238E27FC236}">
                <a16:creationId xmlns:a16="http://schemas.microsoft.com/office/drawing/2014/main" id="{6FC418E1-F33C-F72B-E379-B7E23534E181}"/>
              </a:ext>
            </a:extLst>
          </p:cNvPr>
          <p:cNvPicPr>
            <a:picLocks noChangeAspect="1"/>
          </p:cNvPicPr>
          <p:nvPr/>
        </p:nvPicPr>
        <p:blipFill>
          <a:blip r:embed="rId5"/>
          <a:stretch>
            <a:fillRect/>
          </a:stretch>
        </p:blipFill>
        <p:spPr>
          <a:xfrm>
            <a:off x="5646773" y="1176120"/>
            <a:ext cx="4807916" cy="1963687"/>
          </a:xfrm>
          <a:prstGeom prst="rect">
            <a:avLst/>
          </a:prstGeom>
        </p:spPr>
      </p:pic>
      <p:sp>
        <p:nvSpPr>
          <p:cNvPr id="406" name="Google Shape;406;g15285ba7368_3_235"/>
          <p:cNvSpPr txBox="1">
            <a:spLocks noGrp="1"/>
          </p:cNvSpPr>
          <p:nvPr>
            <p:ph type="sldNum" idx="12"/>
          </p:nvPr>
        </p:nvSpPr>
        <p:spPr/>
        <p:txBody>
          <a:bodyPr/>
          <a:lstStyle/>
          <a:p>
            <a:pPr lvl="0"/>
            <a:fld id="{00000000-1234-1234-1234-123412341234}" type="slidenum">
              <a:rPr lang="en-US"/>
              <a:pPr lvl="0"/>
              <a:t>11</a:t>
            </a:fld>
            <a:endParaRPr lang="en-US"/>
          </a:p>
        </p:txBody>
      </p:sp>
    </p:spTree>
    <p:extLst>
      <p:ext uri="{BB962C8B-B14F-4D97-AF65-F5344CB8AC3E}">
        <p14:creationId xmlns:p14="http://schemas.microsoft.com/office/powerpoint/2010/main" val="3841142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7EE8E-4A02-2C11-6088-5A67B85E37B9}"/>
              </a:ext>
            </a:extLst>
          </p:cNvPr>
          <p:cNvSpPr>
            <a:spLocks noGrp="1"/>
          </p:cNvSpPr>
          <p:nvPr>
            <p:ph type="title"/>
          </p:nvPr>
        </p:nvSpPr>
        <p:spPr/>
        <p:txBody>
          <a:bodyPr/>
          <a:lstStyle/>
          <a:p>
            <a:r>
              <a:rPr lang="en-US" dirty="0"/>
              <a:t>Faculty Community of Practice</a:t>
            </a:r>
          </a:p>
        </p:txBody>
      </p:sp>
      <p:sp>
        <p:nvSpPr>
          <p:cNvPr id="3" name="Text Placeholder 2">
            <a:extLst>
              <a:ext uri="{FF2B5EF4-FFF2-40B4-BE49-F238E27FC236}">
                <a16:creationId xmlns:a16="http://schemas.microsoft.com/office/drawing/2014/main" id="{F4914388-EC47-7D1F-9432-A09452281BC1}"/>
              </a:ext>
            </a:extLst>
          </p:cNvPr>
          <p:cNvSpPr>
            <a:spLocks noGrp="1"/>
          </p:cNvSpPr>
          <p:nvPr>
            <p:ph type="body" idx="1"/>
          </p:nvPr>
        </p:nvSpPr>
        <p:spPr/>
        <p:txBody>
          <a:bodyPr/>
          <a:lstStyle/>
          <a:p>
            <a:r>
              <a:rPr lang="en-US" b="1" dirty="0"/>
              <a:t>Focus: </a:t>
            </a:r>
            <a:r>
              <a:rPr lang="en-US" dirty="0"/>
              <a:t>Explore strategies for integrating DBI content into the design and delivery of reading courses</a:t>
            </a:r>
          </a:p>
          <a:p>
            <a:r>
              <a:rPr lang="en-US" b="1" dirty="0"/>
              <a:t>Time frame: </a:t>
            </a:r>
            <a:r>
              <a:rPr lang="en-US" dirty="0"/>
              <a:t>Summer 2022—8 weeks</a:t>
            </a:r>
          </a:p>
          <a:p>
            <a:r>
              <a:rPr lang="en-US" b="1" dirty="0"/>
              <a:t>Participants: </a:t>
            </a:r>
            <a:r>
              <a:rPr lang="en-US" dirty="0"/>
              <a:t>21 faculty participants teaching reading methods and intervention courses </a:t>
            </a:r>
          </a:p>
          <a:p>
            <a:r>
              <a:rPr lang="en-US" b="1" dirty="0"/>
              <a:t>Final project: </a:t>
            </a:r>
            <a:r>
              <a:rPr lang="en-US" dirty="0"/>
              <a:t>Course syllabus OR course artifact demonstrating integration of NCII’s </a:t>
            </a:r>
            <a:r>
              <a:rPr lang="en-US" i="1" dirty="0"/>
              <a:t>Intensive Intervention in Reading Course Content</a:t>
            </a:r>
          </a:p>
          <a:p>
            <a:endParaRPr lang="en-US" dirty="0"/>
          </a:p>
          <a:p>
            <a:endParaRPr lang="en-US" dirty="0"/>
          </a:p>
        </p:txBody>
      </p:sp>
      <p:sp>
        <p:nvSpPr>
          <p:cNvPr id="5" name="Slide Number Placeholder 4">
            <a:extLst>
              <a:ext uri="{FF2B5EF4-FFF2-40B4-BE49-F238E27FC236}">
                <a16:creationId xmlns:a16="http://schemas.microsoft.com/office/drawing/2014/main" id="{110125A3-E101-0787-0B45-59E4BB3436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spTree>
    <p:extLst>
      <p:ext uri="{BB962C8B-B14F-4D97-AF65-F5344CB8AC3E}">
        <p14:creationId xmlns:p14="http://schemas.microsoft.com/office/powerpoint/2010/main" val="32187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5285ba7368_3_242"/>
          <p:cNvSpPr txBox="1">
            <a:spLocks noGrp="1"/>
          </p:cNvSpPr>
          <p:nvPr>
            <p:ph type="title"/>
          </p:nvPr>
        </p:nvSpPr>
        <p:spPr/>
        <p:txBody>
          <a:bodyPr/>
          <a:lstStyle/>
          <a:p>
            <a:pPr lvl="0"/>
            <a:r>
              <a:rPr lang="en-US" dirty="0"/>
              <a:t>Faculty Presentations</a:t>
            </a:r>
          </a:p>
        </p:txBody>
      </p:sp>
      <p:sp>
        <p:nvSpPr>
          <p:cNvPr id="412" name="Google Shape;412;g15285ba7368_3_242"/>
          <p:cNvSpPr txBox="1">
            <a:spLocks noGrp="1"/>
          </p:cNvSpPr>
          <p:nvPr>
            <p:ph type="body" idx="1"/>
          </p:nvPr>
        </p:nvSpPr>
        <p:spPr>
          <a:xfrm>
            <a:off x="4002258" y="4016326"/>
            <a:ext cx="7275342" cy="1899139"/>
          </a:xfrm>
        </p:spPr>
        <p:txBody>
          <a:bodyPr/>
          <a:lstStyle/>
          <a:p>
            <a:pPr lvl="0"/>
            <a:r>
              <a:rPr lang="en-US" dirty="0"/>
              <a:t>Interconnected Teacher Preparation Experiences</a:t>
            </a:r>
          </a:p>
        </p:txBody>
      </p:sp>
      <p:sp>
        <p:nvSpPr>
          <p:cNvPr id="413" name="Google Shape;413;g15285ba7368_3_242"/>
          <p:cNvSpPr txBox="1">
            <a:spLocks noGrp="1"/>
          </p:cNvSpPr>
          <p:nvPr>
            <p:ph type="sldNum" idx="12"/>
          </p:nvPr>
        </p:nvSpPr>
        <p:spPr/>
        <p:txBody>
          <a:bodyPr/>
          <a:lstStyle/>
          <a:p>
            <a:pPr lvl="0"/>
            <a:fld id="{00000000-1234-1234-1234-123412341234}" type="slidenum">
              <a:rPr lang="en-US"/>
              <a:pPr lvl="0"/>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15285ba7368_1_0"/>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Who We Are</a:t>
            </a:r>
            <a:endParaRPr/>
          </a:p>
        </p:txBody>
      </p:sp>
      <p:sp>
        <p:nvSpPr>
          <p:cNvPr id="419" name="Google Shape;419;g15285ba7368_1_0"/>
          <p:cNvSpPr txBox="1">
            <a:spLocks noGrp="1"/>
          </p:cNvSpPr>
          <p:nvPr>
            <p:ph type="body" idx="1"/>
          </p:nvPr>
        </p:nvSpPr>
        <p:spPr>
          <a:xfrm>
            <a:off x="457200" y="1371600"/>
            <a:ext cx="11274600" cy="4343400"/>
          </a:xfrm>
          <a:prstGeom prst="rect">
            <a:avLst/>
          </a:prstGeom>
          <a:noFill/>
          <a:ln>
            <a:noFill/>
          </a:ln>
        </p:spPr>
        <p:txBody>
          <a:bodyPr spcFirstLastPara="1" wrap="square" lIns="0" tIns="0" rIns="0" bIns="0" anchor="t" anchorCtr="0">
            <a:normAutofit/>
          </a:bodyPr>
          <a:lstStyle/>
          <a:p>
            <a:pPr marL="320040" lvl="0" indent="-320040" algn="l" rtl="0">
              <a:lnSpc>
                <a:spcPct val="125000"/>
              </a:lnSpc>
              <a:spcBef>
                <a:spcPts val="0"/>
              </a:spcBef>
              <a:spcAft>
                <a:spcPts val="0"/>
              </a:spcAft>
              <a:buSzPts val="2600"/>
              <a:buChar char="▪"/>
            </a:pPr>
            <a:r>
              <a:rPr lang="en-US" b="1" dirty="0"/>
              <a:t>Denise Callwood-Brathwaite, </a:t>
            </a:r>
            <a:r>
              <a:rPr lang="en-US" dirty="0"/>
              <a:t>Professor of Exceptional Student Education,</a:t>
            </a:r>
            <a:r>
              <a:rPr lang="en-US" dirty="0">
                <a:solidFill>
                  <a:srgbClr val="FF0000"/>
                </a:solidFill>
              </a:rPr>
              <a:t> </a:t>
            </a:r>
            <a:r>
              <a:rPr lang="en-US" dirty="0"/>
              <a:t>Florida Memorial University </a:t>
            </a:r>
            <a:endParaRPr dirty="0"/>
          </a:p>
          <a:p>
            <a:pPr marL="320040" indent="-320040">
              <a:spcBef>
                <a:spcPts val="0"/>
              </a:spcBef>
              <a:buClr>
                <a:srgbClr val="C25131"/>
              </a:buClr>
            </a:pPr>
            <a:r>
              <a:rPr lang="en-US" b="1" dirty="0"/>
              <a:t>Georgina Rivera-Singletary</a:t>
            </a:r>
            <a:r>
              <a:rPr lang="en-US" dirty="0"/>
              <a:t>, Associate Professor, Graduate Education, Saint Leo University</a:t>
            </a:r>
          </a:p>
          <a:p>
            <a:pPr marL="320040" indent="-320040"/>
            <a:r>
              <a:rPr lang="en-US" b="1" dirty="0"/>
              <a:t>Kelly J. Williams, </a:t>
            </a:r>
            <a:r>
              <a:rPr lang="en-US" dirty="0"/>
              <a:t>Assistant Professor, Dyslexia Graduate Certificate Program Coordinator,</a:t>
            </a:r>
            <a:r>
              <a:rPr lang="en-US" dirty="0">
                <a:solidFill>
                  <a:srgbClr val="FF0000"/>
                </a:solidFill>
              </a:rPr>
              <a:t> </a:t>
            </a:r>
            <a:r>
              <a:rPr lang="en-US" dirty="0"/>
              <a:t>Indiana University </a:t>
            </a:r>
            <a:endParaRPr dirty="0"/>
          </a:p>
          <a:p>
            <a:pPr marL="320040" lvl="0" indent="0" algn="l" rtl="0">
              <a:lnSpc>
                <a:spcPct val="125000"/>
              </a:lnSpc>
              <a:spcBef>
                <a:spcPts val="600"/>
              </a:spcBef>
              <a:spcAft>
                <a:spcPts val="0"/>
              </a:spcAft>
              <a:buNone/>
            </a:pPr>
            <a:endParaRPr dirty="0"/>
          </a:p>
        </p:txBody>
      </p:sp>
      <p:sp>
        <p:nvSpPr>
          <p:cNvPr id="421" name="Google Shape;421;g15285ba7368_1_0"/>
          <p:cNvSpPr txBox="1">
            <a:spLocks noGrp="1"/>
          </p:cNvSpPr>
          <p:nvPr>
            <p:ph type="sldNum" idx="12"/>
          </p:nvPr>
        </p:nvSpPr>
        <p:spPr>
          <a:xfrm>
            <a:off x="11734800" y="6704112"/>
            <a:ext cx="157200" cy="153900"/>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15285ba7368_3_25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Our Common Need and Vision</a:t>
            </a:r>
            <a:endParaRPr/>
          </a:p>
        </p:txBody>
      </p:sp>
      <p:sp>
        <p:nvSpPr>
          <p:cNvPr id="430" name="Google Shape;430;g15285ba7368_3_25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182880" indent="-320040" algn="l" rtl="0">
              <a:lnSpc>
                <a:spcPct val="125000"/>
              </a:lnSpc>
              <a:spcBef>
                <a:spcPts val="0"/>
              </a:spcBef>
              <a:spcAft>
                <a:spcPts val="0"/>
              </a:spcAft>
              <a:buSzPts val="2600"/>
            </a:pPr>
            <a:r>
              <a:rPr lang="en-US" dirty="0"/>
              <a:t>Commonality in our content:</a:t>
            </a:r>
          </a:p>
          <a:p>
            <a:pPr lvl="1" algn="l" rtl="0">
              <a:lnSpc>
                <a:spcPct val="125000"/>
              </a:lnSpc>
              <a:spcBef>
                <a:spcPts val="600"/>
              </a:spcBef>
              <a:spcAft>
                <a:spcPts val="0"/>
              </a:spcAft>
              <a:buSzPts val="2600"/>
            </a:pPr>
            <a:r>
              <a:rPr lang="en-US" dirty="0"/>
              <a:t>Assessment as a driver of intervention</a:t>
            </a:r>
            <a:endParaRPr dirty="0"/>
          </a:p>
          <a:p>
            <a:pPr lvl="1" algn="l" rtl="0">
              <a:lnSpc>
                <a:spcPct val="125000"/>
              </a:lnSpc>
              <a:spcBef>
                <a:spcPts val="600"/>
              </a:spcBef>
              <a:spcAft>
                <a:spcPts val="0"/>
              </a:spcAft>
              <a:buSzPts val="2600"/>
            </a:pPr>
            <a:r>
              <a:rPr lang="en-US" dirty="0"/>
              <a:t>Individualized intervention planning </a:t>
            </a:r>
            <a:endParaRPr dirty="0"/>
          </a:p>
          <a:p>
            <a:pPr marL="182880" indent="-320040" algn="l" rtl="0">
              <a:lnSpc>
                <a:spcPct val="125000"/>
              </a:lnSpc>
              <a:spcBef>
                <a:spcPts val="600"/>
              </a:spcBef>
              <a:spcAft>
                <a:spcPts val="0"/>
              </a:spcAft>
              <a:buSzPts val="2600"/>
            </a:pPr>
            <a:r>
              <a:rPr lang="en-US" dirty="0"/>
              <a:t>Our essential questions:</a:t>
            </a:r>
            <a:endParaRPr dirty="0"/>
          </a:p>
          <a:p>
            <a:pPr lvl="1" algn="l" rtl="0">
              <a:lnSpc>
                <a:spcPct val="125000"/>
              </a:lnSpc>
              <a:spcBef>
                <a:spcPts val="600"/>
              </a:spcBef>
              <a:spcAft>
                <a:spcPts val="0"/>
              </a:spcAft>
              <a:buSzPts val="2600"/>
            </a:pPr>
            <a:r>
              <a:rPr lang="en-US" dirty="0"/>
              <a:t>What do we want teachers to be able to do at the end of this experience? How do we begin with the end in mind?</a:t>
            </a:r>
            <a:endParaRPr dirty="0"/>
          </a:p>
          <a:p>
            <a:pPr lvl="1" algn="l" rtl="0">
              <a:lnSpc>
                <a:spcPct val="125000"/>
              </a:lnSpc>
              <a:spcBef>
                <a:spcPts val="600"/>
              </a:spcBef>
              <a:spcAft>
                <a:spcPts val="0"/>
              </a:spcAft>
              <a:buSzPts val="2600"/>
            </a:pPr>
            <a:r>
              <a:rPr lang="en-US" dirty="0"/>
              <a:t>As teacher educators, how do intensive intervention concepts connect across courses? How do we unite the resources used? </a:t>
            </a:r>
            <a:endParaRPr dirty="0"/>
          </a:p>
        </p:txBody>
      </p:sp>
      <p:sp>
        <p:nvSpPr>
          <p:cNvPr id="432" name="Google Shape;432;g15285ba7368_3_25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AF938D-E2EE-2F12-55A4-C5E71EEBBBB3}"/>
              </a:ext>
            </a:extLst>
          </p:cNvPr>
          <p:cNvSpPr>
            <a:spLocks noGrp="1"/>
          </p:cNvSpPr>
          <p:nvPr>
            <p:ph type="title"/>
          </p:nvPr>
        </p:nvSpPr>
        <p:spPr/>
        <p:txBody>
          <a:bodyPr/>
          <a:lstStyle/>
          <a:p>
            <a:r>
              <a:rPr lang="en-US" dirty="0"/>
              <a:t>Setting the Foundation</a:t>
            </a:r>
          </a:p>
        </p:txBody>
      </p:sp>
      <p:sp>
        <p:nvSpPr>
          <p:cNvPr id="7" name="Text Placeholder 6">
            <a:extLst>
              <a:ext uri="{FF2B5EF4-FFF2-40B4-BE49-F238E27FC236}">
                <a16:creationId xmlns:a16="http://schemas.microsoft.com/office/drawing/2014/main" id="{66602E30-736A-4D97-ECE8-B90B3650AB3C}"/>
              </a:ext>
            </a:extLst>
          </p:cNvPr>
          <p:cNvSpPr>
            <a:spLocks noGrp="1"/>
          </p:cNvSpPr>
          <p:nvPr>
            <p:ph type="body" idx="1"/>
          </p:nvPr>
        </p:nvSpPr>
        <p:spPr/>
        <p:txBody>
          <a:bodyPr/>
          <a:lstStyle/>
          <a:p>
            <a:r>
              <a:rPr lang="en-US" dirty="0"/>
              <a:t>Dr. Georgina Rivera-Singletary</a:t>
            </a:r>
          </a:p>
        </p:txBody>
      </p:sp>
      <p:sp>
        <p:nvSpPr>
          <p:cNvPr id="5" name="Slide Number Placeholder 4">
            <a:extLst>
              <a:ext uri="{FF2B5EF4-FFF2-40B4-BE49-F238E27FC236}">
                <a16:creationId xmlns:a16="http://schemas.microsoft.com/office/drawing/2014/main" id="{BA8CCD72-813B-9F99-F206-C4D857DBEB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151437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15285ba7368_3_268"/>
          <p:cNvSpPr txBox="1">
            <a:spLocks noGrp="1"/>
          </p:cNvSpPr>
          <p:nvPr>
            <p:ph type="title"/>
          </p:nvPr>
        </p:nvSpPr>
        <p:spPr/>
        <p:txBody>
          <a:bodyPr/>
          <a:lstStyle/>
          <a:p>
            <a:pPr lvl="0"/>
            <a:r>
              <a:rPr lang="en-US" dirty="0"/>
              <a:t>Key Concepts</a:t>
            </a:r>
          </a:p>
        </p:txBody>
      </p:sp>
      <p:sp>
        <p:nvSpPr>
          <p:cNvPr id="441" name="Google Shape;441;g15285ba7368_3_268"/>
          <p:cNvSpPr txBox="1">
            <a:spLocks noGrp="1"/>
          </p:cNvSpPr>
          <p:nvPr>
            <p:ph type="body" idx="1"/>
          </p:nvPr>
        </p:nvSpPr>
        <p:spPr/>
        <p:txBody>
          <a:bodyPr>
            <a:noAutofit/>
          </a:bodyPr>
          <a:lstStyle/>
          <a:p>
            <a:r>
              <a:rPr lang="en-US" sz="2400" dirty="0"/>
              <a:t>Establish the importance of data for instruction. </a:t>
            </a:r>
          </a:p>
          <a:p>
            <a:pPr lvl="0"/>
            <a:r>
              <a:rPr lang="en-US" sz="2400" dirty="0"/>
              <a:t>Focus on the use of assessment/progress monitoring for providing DBI instruction.</a:t>
            </a:r>
          </a:p>
          <a:p>
            <a:pPr lvl="0"/>
            <a:r>
              <a:rPr lang="en-US" sz="2400" dirty="0"/>
              <a:t>Understand the purpose of assessment for progress monitoring, with a focus on reliability and validity of assessment. </a:t>
            </a:r>
          </a:p>
          <a:p>
            <a:pPr lvl="0"/>
            <a:r>
              <a:rPr lang="en-US" sz="2400" dirty="0"/>
              <a:t>Choose assessment/progress monitoring tools that are appropriate for students.</a:t>
            </a:r>
          </a:p>
          <a:p>
            <a:pPr lvl="0"/>
            <a:r>
              <a:rPr lang="en-US" sz="2400" dirty="0"/>
              <a:t>Develop a resource to maintain effective use of assessment/progress monitoring. </a:t>
            </a:r>
          </a:p>
          <a:p>
            <a:pPr marL="63500" lvl="0" indent="0">
              <a:buNone/>
            </a:pPr>
            <a:endParaRPr lang="en-US" sz="2400" dirty="0"/>
          </a:p>
          <a:p>
            <a:pPr marL="63500" lvl="0" indent="0" algn="ctr">
              <a:buNone/>
            </a:pPr>
            <a:r>
              <a:rPr lang="en-US" sz="2400" dirty="0"/>
              <a:t>Scaffolding their knowledge is KEY!</a:t>
            </a:r>
            <a:endParaRPr lang="en-US" dirty="0"/>
          </a:p>
        </p:txBody>
      </p:sp>
      <p:sp>
        <p:nvSpPr>
          <p:cNvPr id="443" name="Google Shape;443;g15285ba7368_3_268"/>
          <p:cNvSpPr txBox="1">
            <a:spLocks noGrp="1"/>
          </p:cNvSpPr>
          <p:nvPr>
            <p:ph type="sldNum" idx="12"/>
          </p:nvPr>
        </p:nvSpPr>
        <p:spPr/>
        <p:txBody>
          <a:bodyPr/>
          <a:lstStyle/>
          <a:p>
            <a:pPr lvl="0"/>
            <a:fld id="{00000000-1234-1234-1234-123412341234}" type="slidenum">
              <a:rPr lang="en-US"/>
              <a:pPr lvl="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C8D3D-259B-2E8F-703C-D505739BEE72}"/>
              </a:ext>
            </a:extLst>
          </p:cNvPr>
          <p:cNvSpPr>
            <a:spLocks noGrp="1"/>
          </p:cNvSpPr>
          <p:nvPr>
            <p:ph type="title"/>
          </p:nvPr>
        </p:nvSpPr>
        <p:spPr/>
        <p:txBody>
          <a:bodyPr/>
          <a:lstStyle/>
          <a:p>
            <a:r>
              <a:rPr lang="en-US" dirty="0" err="1"/>
              <a:t>LibGuide</a:t>
            </a:r>
            <a:endParaRPr lang="en-US" dirty="0"/>
          </a:p>
        </p:txBody>
      </p:sp>
      <p:sp>
        <p:nvSpPr>
          <p:cNvPr id="4" name="Text Placeholder 3">
            <a:extLst>
              <a:ext uri="{FF2B5EF4-FFF2-40B4-BE49-F238E27FC236}">
                <a16:creationId xmlns:a16="http://schemas.microsoft.com/office/drawing/2014/main" id="{19E488FF-E6A3-BF19-A82A-3E0A067CD789}"/>
              </a:ext>
            </a:extLst>
          </p:cNvPr>
          <p:cNvSpPr>
            <a:spLocks noGrp="1"/>
          </p:cNvSpPr>
          <p:nvPr>
            <p:ph type="body" idx="2"/>
          </p:nvPr>
        </p:nvSpPr>
        <p:spPr>
          <a:xfrm>
            <a:off x="3623884" y="5720019"/>
            <a:ext cx="4942707" cy="1061037"/>
          </a:xfrm>
        </p:spPr>
        <p:txBody>
          <a:bodyPr/>
          <a:lstStyle/>
          <a:p>
            <a:r>
              <a:rPr lang="en-US" sz="1800" dirty="0">
                <a:hlinkClick r:id="rId3"/>
              </a:rPr>
              <a:t>https://slulibrary.saintleo.edu/c.php?g=1029080</a:t>
            </a:r>
            <a:r>
              <a:rPr lang="en-US" sz="1800" dirty="0"/>
              <a:t> </a:t>
            </a:r>
          </a:p>
          <a:p>
            <a:endParaRPr lang="en-US" dirty="0"/>
          </a:p>
          <a:p>
            <a:endParaRPr lang="en-US" dirty="0"/>
          </a:p>
        </p:txBody>
      </p:sp>
      <p:sp>
        <p:nvSpPr>
          <p:cNvPr id="5" name="Slide Number Placeholder 4">
            <a:extLst>
              <a:ext uri="{FF2B5EF4-FFF2-40B4-BE49-F238E27FC236}">
                <a16:creationId xmlns:a16="http://schemas.microsoft.com/office/drawing/2014/main" id="{93B7EADE-FAB5-EE56-511A-33D860D951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7" name="Google Shape;452;g13941e4c725_0_0" descr="Screenshot of library guide for EDU 646: Assessment for Exceptional Student Education evaluation, interpretation, and placement.">
            <a:extLst>
              <a:ext uri="{FF2B5EF4-FFF2-40B4-BE49-F238E27FC236}">
                <a16:creationId xmlns:a16="http://schemas.microsoft.com/office/drawing/2014/main" id="{3691B3C2-6AEA-3C2C-C41E-67155A53AC50}"/>
              </a:ext>
            </a:extLst>
          </p:cNvPr>
          <p:cNvPicPr preferRelativeResize="0"/>
          <p:nvPr/>
        </p:nvPicPr>
        <p:blipFill>
          <a:blip r:embed="rId4">
            <a:alphaModFix/>
          </a:blip>
          <a:stretch>
            <a:fillRect/>
          </a:stretch>
        </p:blipFill>
        <p:spPr>
          <a:xfrm>
            <a:off x="681325" y="1214925"/>
            <a:ext cx="10844601" cy="4734050"/>
          </a:xfrm>
          <a:prstGeom prst="rect">
            <a:avLst/>
          </a:prstGeom>
          <a:noFill/>
          <a:ln>
            <a:noFill/>
          </a:ln>
        </p:spPr>
      </p:pic>
    </p:spTree>
    <p:extLst>
      <p:ext uri="{BB962C8B-B14F-4D97-AF65-F5344CB8AC3E}">
        <p14:creationId xmlns:p14="http://schemas.microsoft.com/office/powerpoint/2010/main" val="2183245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1392d95bde7_0_8"/>
          <p:cNvSpPr txBox="1">
            <a:spLocks noGrp="1"/>
          </p:cNvSpPr>
          <p:nvPr>
            <p:ph type="title"/>
          </p:nvPr>
        </p:nvSpPr>
        <p:spPr/>
        <p:txBody>
          <a:bodyPr/>
          <a:lstStyle/>
          <a:p>
            <a:pPr lvl="0"/>
            <a:r>
              <a:rPr lang="en-US" dirty="0"/>
              <a:t>NCII Academic Screening Tools Chart</a:t>
            </a:r>
          </a:p>
        </p:txBody>
      </p:sp>
      <p:sp>
        <p:nvSpPr>
          <p:cNvPr id="5" name="Text Placeholder 4">
            <a:extLst>
              <a:ext uri="{FF2B5EF4-FFF2-40B4-BE49-F238E27FC236}">
                <a16:creationId xmlns:a16="http://schemas.microsoft.com/office/drawing/2014/main" id="{E04480D2-82A4-57B9-4934-91FC1CE4886A}"/>
              </a:ext>
            </a:extLst>
          </p:cNvPr>
          <p:cNvSpPr>
            <a:spLocks noGrp="1"/>
          </p:cNvSpPr>
          <p:nvPr>
            <p:ph type="body" idx="2"/>
          </p:nvPr>
        </p:nvSpPr>
        <p:spPr>
          <a:xfrm>
            <a:off x="352697" y="5930537"/>
            <a:ext cx="11274552" cy="375031"/>
          </a:xfrm>
        </p:spPr>
        <p:txBody>
          <a:bodyPr/>
          <a:lstStyle/>
          <a:p>
            <a:pPr algn="ctr"/>
            <a:r>
              <a:rPr lang="en-US" sz="1800" dirty="0">
                <a:hlinkClick r:id="rId3"/>
              </a:rPr>
              <a:t>https://charts.intensiveintervention.org/ascreening</a:t>
            </a:r>
            <a:r>
              <a:rPr lang="en-US" sz="1800" dirty="0"/>
              <a:t> </a:t>
            </a:r>
          </a:p>
        </p:txBody>
      </p:sp>
      <p:sp>
        <p:nvSpPr>
          <p:cNvPr id="459" name="Google Shape;459;g1392d95bde7_0_8"/>
          <p:cNvSpPr txBox="1">
            <a:spLocks noGrp="1"/>
          </p:cNvSpPr>
          <p:nvPr>
            <p:ph type="sldNum" idx="12"/>
          </p:nvPr>
        </p:nvSpPr>
        <p:spPr/>
        <p:txBody>
          <a:bodyPr/>
          <a:lstStyle/>
          <a:p>
            <a:pPr lvl="0"/>
            <a:fld id="{00000000-1234-1234-1234-123412341234}" type="slidenum">
              <a:rPr lang="en-US"/>
              <a:pPr lvl="0"/>
              <a:t>19</a:t>
            </a:fld>
            <a:endParaRPr lang="en-US"/>
          </a:p>
        </p:txBody>
      </p:sp>
      <p:pic>
        <p:nvPicPr>
          <p:cNvPr id="460" name="Google Shape;460;g1392d95bde7_0_8" descr="Screenshot of NCII Academic Screening Tools Chart"/>
          <p:cNvPicPr preferRelativeResize="0"/>
          <p:nvPr/>
        </p:nvPicPr>
        <p:blipFill>
          <a:blip r:embed="rId4">
            <a:alphaModFix/>
          </a:blip>
          <a:stretch>
            <a:fillRect/>
          </a:stretch>
        </p:blipFill>
        <p:spPr>
          <a:xfrm>
            <a:off x="1708046" y="1133462"/>
            <a:ext cx="8774384" cy="459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g15285ba7368_3_14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About NCII</a:t>
            </a:r>
            <a:endParaRPr/>
          </a:p>
        </p:txBody>
      </p:sp>
      <p:sp>
        <p:nvSpPr>
          <p:cNvPr id="307" name="Google Shape;307;g15285ba7368_3_148"/>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dk1"/>
              </a:buClr>
              <a:buSzPts val="2600"/>
              <a:buNone/>
            </a:pPr>
            <a:r>
              <a:rPr lang="en-US" b="0" i="0" dirty="0">
                <a:solidFill>
                  <a:srgbClr val="333333"/>
                </a:solidFill>
                <a:latin typeface="Roboto"/>
                <a:ea typeface="Roboto"/>
                <a:cs typeface="Roboto"/>
                <a:sym typeface="Roboto"/>
              </a:rPr>
              <a:t>The mission of the </a:t>
            </a:r>
            <a:r>
              <a:rPr lang="en-US" b="0" i="0" dirty="0">
                <a:solidFill>
                  <a:srgbClr val="333333"/>
                </a:solidFill>
                <a:latin typeface="Calibri" panose="020F0502020204030204" pitchFamily="34" charset="0"/>
                <a:ea typeface="Roboto"/>
                <a:cs typeface="Calibri" panose="020F0502020204030204" pitchFamily="34" charset="0"/>
                <a:sym typeface="Roboto"/>
              </a:rPr>
              <a:t>National Center on Intensive Intervention (NCII)</a:t>
            </a:r>
            <a:r>
              <a:rPr lang="en-US" b="0" i="0" dirty="0">
                <a:solidFill>
                  <a:srgbClr val="333333"/>
                </a:solidFill>
                <a:latin typeface="Roboto"/>
                <a:ea typeface="Roboto"/>
                <a:cs typeface="Roboto"/>
                <a:sym typeface="Roboto"/>
              </a:rPr>
              <a:t> is to build knowledge and capacity of state and local leaders, faculty and professional development providers, educators, and other stakeholders to support implementation of intensive intervention for students with severe and persistent learning and/or social, emotional, or behavioral needs using </a:t>
            </a:r>
            <a:r>
              <a:rPr lang="en-US" b="0" i="0" u="sng" dirty="0">
                <a:solidFill>
                  <a:schemeClr val="hlink"/>
                </a:solidFill>
                <a:latin typeface="Roboto"/>
                <a:ea typeface="Roboto"/>
                <a:cs typeface="Roboto"/>
                <a:sym typeface="Roboto"/>
                <a:hlinkClick r:id="rId3"/>
              </a:rPr>
              <a:t>data-based individualization (DBI)</a:t>
            </a:r>
            <a:r>
              <a:rPr lang="en-US" b="0" i="0" dirty="0">
                <a:solidFill>
                  <a:srgbClr val="333333"/>
                </a:solidFill>
                <a:latin typeface="Roboto"/>
                <a:ea typeface="Roboto"/>
                <a:cs typeface="Roboto"/>
                <a:sym typeface="Roboto"/>
              </a:rPr>
              <a:t>.</a:t>
            </a:r>
            <a:endParaRPr dirty="0"/>
          </a:p>
        </p:txBody>
      </p:sp>
      <p:sp>
        <p:nvSpPr>
          <p:cNvPr id="308" name="Google Shape;308;g15285ba7368_3_14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g13941e4c725_0_12"/>
          <p:cNvSpPr txBox="1">
            <a:spLocks noGrp="1"/>
          </p:cNvSpPr>
          <p:nvPr>
            <p:ph type="sldNum" idx="12"/>
          </p:nvPr>
        </p:nvSpPr>
        <p:spPr/>
        <p:txBody>
          <a:bodyPr/>
          <a:lstStyle/>
          <a:p>
            <a:pPr lvl="0"/>
            <a:fld id="{00000000-1234-1234-1234-123412341234}" type="slidenum">
              <a:rPr lang="en-US"/>
              <a:pPr lvl="0"/>
              <a:t>20</a:t>
            </a:fld>
            <a:endParaRPr lang="en-US"/>
          </a:p>
        </p:txBody>
      </p:sp>
      <p:pic>
        <p:nvPicPr>
          <p:cNvPr id="468" name="Google Shape;468;g13941e4c725_0_12" descr="Screenshot of NCII Academic Screening Tools Chart"/>
          <p:cNvPicPr preferRelativeResize="0"/>
          <p:nvPr/>
        </p:nvPicPr>
        <p:blipFill>
          <a:blip r:embed="rId3">
            <a:alphaModFix/>
          </a:blip>
          <a:stretch>
            <a:fillRect/>
          </a:stretch>
        </p:blipFill>
        <p:spPr>
          <a:xfrm>
            <a:off x="1508150" y="1160725"/>
            <a:ext cx="9175701" cy="4951201"/>
          </a:xfrm>
          <a:prstGeom prst="rect">
            <a:avLst/>
          </a:prstGeom>
          <a:noFill/>
          <a:ln>
            <a:noFill/>
          </a:ln>
        </p:spPr>
      </p:pic>
      <p:sp>
        <p:nvSpPr>
          <p:cNvPr id="7" name="Google Shape;458;g1392d95bde7_0_8">
            <a:extLst>
              <a:ext uri="{FF2B5EF4-FFF2-40B4-BE49-F238E27FC236}">
                <a16:creationId xmlns:a16="http://schemas.microsoft.com/office/drawing/2014/main" id="{DAD31457-16C3-449E-97EC-290263DF610D}"/>
              </a:ext>
            </a:extLst>
          </p:cNvPr>
          <p:cNvSpPr txBox="1">
            <a:spLocks noGrp="1"/>
          </p:cNvSpPr>
          <p:nvPr>
            <p:ph type="title"/>
          </p:nvPr>
        </p:nvSpPr>
        <p:spPr>
          <a:xfrm>
            <a:off x="457200" y="0"/>
            <a:ext cx="11276013" cy="1279525"/>
          </a:xfrm>
        </p:spPr>
        <p:txBody>
          <a:bodyPr/>
          <a:lstStyle/>
          <a:p>
            <a:pPr lvl="0"/>
            <a:r>
              <a:rPr lang="en-US" dirty="0"/>
              <a:t>NCII Academic Screening Tools Chart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E9F28-2849-63A6-B4F0-84EC42D440E5}"/>
              </a:ext>
            </a:extLst>
          </p:cNvPr>
          <p:cNvSpPr>
            <a:spLocks noGrp="1"/>
          </p:cNvSpPr>
          <p:nvPr>
            <p:ph type="title"/>
          </p:nvPr>
        </p:nvSpPr>
        <p:spPr/>
        <p:txBody>
          <a:bodyPr/>
          <a:lstStyle/>
          <a:p>
            <a:r>
              <a:rPr lang="en-US" dirty="0"/>
              <a:t>Exploring Tools</a:t>
            </a:r>
          </a:p>
        </p:txBody>
      </p:sp>
      <p:pic>
        <p:nvPicPr>
          <p:cNvPr id="7" name="Google Shape;476;g13941e4c725_0_20" descr="Screenshot ">
            <a:extLst>
              <a:ext uri="{FF2B5EF4-FFF2-40B4-BE49-F238E27FC236}">
                <a16:creationId xmlns:a16="http://schemas.microsoft.com/office/drawing/2014/main" id="{5E7EFC10-3BB3-4E50-3323-2C24680C0579}"/>
              </a:ext>
            </a:extLst>
          </p:cNvPr>
          <p:cNvPicPr preferRelativeResize="0"/>
          <p:nvPr/>
        </p:nvPicPr>
        <p:blipFill>
          <a:blip r:embed="rId2">
            <a:alphaModFix/>
          </a:blip>
          <a:stretch>
            <a:fillRect/>
          </a:stretch>
        </p:blipFill>
        <p:spPr>
          <a:xfrm>
            <a:off x="2035012" y="1101612"/>
            <a:ext cx="8120452" cy="4654776"/>
          </a:xfrm>
          <a:prstGeom prst="rect">
            <a:avLst/>
          </a:prstGeom>
          <a:noFill/>
          <a:ln>
            <a:noFill/>
          </a:ln>
        </p:spPr>
      </p:pic>
      <p:sp>
        <p:nvSpPr>
          <p:cNvPr id="8" name="Text Placeholder 4">
            <a:extLst>
              <a:ext uri="{FF2B5EF4-FFF2-40B4-BE49-F238E27FC236}">
                <a16:creationId xmlns:a16="http://schemas.microsoft.com/office/drawing/2014/main" id="{81B8E109-54E8-8B29-A60E-78B43993439A}"/>
              </a:ext>
            </a:extLst>
          </p:cNvPr>
          <p:cNvSpPr txBox="1">
            <a:spLocks/>
          </p:cNvSpPr>
          <p:nvPr/>
        </p:nvSpPr>
        <p:spPr>
          <a:xfrm>
            <a:off x="352697" y="5930537"/>
            <a:ext cx="11274552" cy="37503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L="914400" marR="0" lvl="1" indent="-228600" algn="l" rtl="0">
              <a:lnSpc>
                <a:spcPct val="125000"/>
              </a:lnSpc>
              <a:spcBef>
                <a:spcPts val="600"/>
              </a:spcBef>
              <a:spcAft>
                <a:spcPts val="0"/>
              </a:spcAft>
              <a:buClr>
                <a:schemeClr val="accent1"/>
              </a:buClr>
              <a:buSzPts val="750"/>
              <a:buFont typeface="Arial"/>
              <a:buNone/>
              <a:defRPr sz="75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600"/>
              </a:spcBef>
              <a:spcAft>
                <a:spcPts val="0"/>
              </a:spcAft>
              <a:buClr>
                <a:schemeClr val="accent1"/>
              </a:buClr>
              <a:buSzPts val="750"/>
              <a:buFont typeface="Arial"/>
              <a:buNone/>
              <a:defRPr sz="750" b="0" i="0" u="none" strike="noStrike" cap="none">
                <a:solidFill>
                  <a:schemeClr val="dk1"/>
                </a:solidFill>
                <a:latin typeface="Calibri"/>
                <a:ea typeface="Calibri"/>
                <a:cs typeface="Calibri"/>
                <a:sym typeface="Calibri"/>
              </a:defRPr>
            </a:lvl3pPr>
            <a:lvl4pPr marL="1828800" marR="0" lvl="3" indent="-228600" algn="l" rtl="0">
              <a:lnSpc>
                <a:spcPct val="125000"/>
              </a:lnSpc>
              <a:spcBef>
                <a:spcPts val="600"/>
              </a:spcBef>
              <a:spcAft>
                <a:spcPts val="0"/>
              </a:spcAft>
              <a:buClr>
                <a:schemeClr val="accent1"/>
              </a:buClr>
              <a:buSzPts val="75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125000"/>
              </a:lnSpc>
              <a:spcBef>
                <a:spcPts val="600"/>
              </a:spcBef>
              <a:spcAft>
                <a:spcPts val="0"/>
              </a:spcAft>
              <a:buClr>
                <a:schemeClr val="accent1"/>
              </a:buClr>
              <a:buSzPts val="750"/>
              <a:buFont typeface="Calibri"/>
              <a:buNone/>
              <a:defRPr sz="7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algn="ctr"/>
            <a:r>
              <a:rPr lang="en-US" sz="1800" dirty="0">
                <a:hlinkClick r:id="rId3"/>
              </a:rPr>
              <a:t>https://charts.intensiveintervention.org/screening/tool/?id=f24c475dd429f546</a:t>
            </a:r>
            <a:endParaRPr lang="en-US" sz="1800" dirty="0"/>
          </a:p>
        </p:txBody>
      </p:sp>
      <p:sp>
        <p:nvSpPr>
          <p:cNvPr id="5" name="Slide Number Placeholder 4">
            <a:extLst>
              <a:ext uri="{FF2B5EF4-FFF2-40B4-BE49-F238E27FC236}">
                <a16:creationId xmlns:a16="http://schemas.microsoft.com/office/drawing/2014/main" id="{840CA2EE-478A-CA24-57FA-D13C959BE3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159441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EC5B-DBDD-3605-DDFE-A6BFE79E21C0}"/>
              </a:ext>
            </a:extLst>
          </p:cNvPr>
          <p:cNvSpPr>
            <a:spLocks noGrp="1"/>
          </p:cNvSpPr>
          <p:nvPr>
            <p:ph type="title"/>
          </p:nvPr>
        </p:nvSpPr>
        <p:spPr/>
        <p:txBody>
          <a:bodyPr/>
          <a:lstStyle/>
          <a:p>
            <a:r>
              <a:rPr lang="en-US" dirty="0"/>
              <a:t>NCII Screening Brief</a:t>
            </a:r>
          </a:p>
        </p:txBody>
      </p:sp>
      <p:pic>
        <p:nvPicPr>
          <p:cNvPr id="7" name="Google Shape;484;g13941e4c725_0_29" descr="Screenshot of NCII brief titled &quot;Understanding Screening: What Do the Screening Standards Mean?&quot;">
            <a:extLst>
              <a:ext uri="{FF2B5EF4-FFF2-40B4-BE49-F238E27FC236}">
                <a16:creationId xmlns:a16="http://schemas.microsoft.com/office/drawing/2014/main" id="{5BB4AEBC-23E3-06FA-6C7F-81C600F39325}"/>
              </a:ext>
            </a:extLst>
          </p:cNvPr>
          <p:cNvPicPr preferRelativeResize="0"/>
          <p:nvPr/>
        </p:nvPicPr>
        <p:blipFill>
          <a:blip r:embed="rId2">
            <a:alphaModFix/>
          </a:blip>
          <a:stretch>
            <a:fillRect/>
          </a:stretch>
        </p:blipFill>
        <p:spPr>
          <a:xfrm>
            <a:off x="2390609" y="1099210"/>
            <a:ext cx="7171404" cy="4833317"/>
          </a:xfrm>
          <a:prstGeom prst="rect">
            <a:avLst/>
          </a:prstGeom>
          <a:noFill/>
          <a:ln>
            <a:noFill/>
          </a:ln>
        </p:spPr>
      </p:pic>
      <p:sp>
        <p:nvSpPr>
          <p:cNvPr id="9" name="Text Placeholder 4">
            <a:extLst>
              <a:ext uri="{FF2B5EF4-FFF2-40B4-BE49-F238E27FC236}">
                <a16:creationId xmlns:a16="http://schemas.microsoft.com/office/drawing/2014/main" id="{AC505CD8-4BD4-E5D6-30FA-FF00C0293896}"/>
              </a:ext>
            </a:extLst>
          </p:cNvPr>
          <p:cNvSpPr txBox="1">
            <a:spLocks/>
          </p:cNvSpPr>
          <p:nvPr/>
        </p:nvSpPr>
        <p:spPr>
          <a:xfrm>
            <a:off x="352697" y="5930537"/>
            <a:ext cx="11274552" cy="375031"/>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L="457200" marR="0" lvl="0" indent="-228600" algn="l" rtl="0">
              <a:lnSpc>
                <a:spcPct val="125000"/>
              </a:lnSpc>
              <a:spcBef>
                <a:spcPts val="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1pPr>
            <a:lvl2pPr marL="914400" marR="0" lvl="1" indent="-228600" algn="l" rtl="0">
              <a:lnSpc>
                <a:spcPct val="125000"/>
              </a:lnSpc>
              <a:spcBef>
                <a:spcPts val="600"/>
              </a:spcBef>
              <a:spcAft>
                <a:spcPts val="0"/>
              </a:spcAft>
              <a:buClr>
                <a:schemeClr val="accent1"/>
              </a:buClr>
              <a:buSzPts val="750"/>
              <a:buFont typeface="Arial"/>
              <a:buNone/>
              <a:defRPr sz="750" b="0" i="0" u="none" strike="noStrike" cap="none">
                <a:solidFill>
                  <a:schemeClr val="dk1"/>
                </a:solidFill>
                <a:latin typeface="Calibri"/>
                <a:ea typeface="Calibri"/>
                <a:cs typeface="Calibri"/>
                <a:sym typeface="Calibri"/>
              </a:defRPr>
            </a:lvl2pPr>
            <a:lvl3pPr marL="1371600" marR="0" lvl="2" indent="-228600" algn="l" rtl="0">
              <a:lnSpc>
                <a:spcPct val="125000"/>
              </a:lnSpc>
              <a:spcBef>
                <a:spcPts val="600"/>
              </a:spcBef>
              <a:spcAft>
                <a:spcPts val="0"/>
              </a:spcAft>
              <a:buClr>
                <a:schemeClr val="accent1"/>
              </a:buClr>
              <a:buSzPts val="750"/>
              <a:buFont typeface="Arial"/>
              <a:buNone/>
              <a:defRPr sz="750" b="0" i="0" u="none" strike="noStrike" cap="none">
                <a:solidFill>
                  <a:schemeClr val="dk1"/>
                </a:solidFill>
                <a:latin typeface="Calibri"/>
                <a:ea typeface="Calibri"/>
                <a:cs typeface="Calibri"/>
                <a:sym typeface="Calibri"/>
              </a:defRPr>
            </a:lvl3pPr>
            <a:lvl4pPr marL="1828800" marR="0" lvl="3" indent="-228600" algn="l" rtl="0">
              <a:lnSpc>
                <a:spcPct val="125000"/>
              </a:lnSpc>
              <a:spcBef>
                <a:spcPts val="600"/>
              </a:spcBef>
              <a:spcAft>
                <a:spcPts val="0"/>
              </a:spcAft>
              <a:buClr>
                <a:schemeClr val="accent1"/>
              </a:buClr>
              <a:buSzPts val="750"/>
              <a:buFont typeface="Arial"/>
              <a:buNone/>
              <a:defRPr sz="750" b="0" i="0" u="none" strike="noStrike" cap="none">
                <a:solidFill>
                  <a:schemeClr val="dk1"/>
                </a:solidFill>
                <a:latin typeface="Calibri"/>
                <a:ea typeface="Calibri"/>
                <a:cs typeface="Calibri"/>
                <a:sym typeface="Calibri"/>
              </a:defRPr>
            </a:lvl4pPr>
            <a:lvl5pPr marL="2286000" marR="0" lvl="4" indent="-228600" algn="l" rtl="0">
              <a:lnSpc>
                <a:spcPct val="125000"/>
              </a:lnSpc>
              <a:spcBef>
                <a:spcPts val="600"/>
              </a:spcBef>
              <a:spcAft>
                <a:spcPts val="0"/>
              </a:spcAft>
              <a:buClr>
                <a:schemeClr val="accent1"/>
              </a:buClr>
              <a:buSzPts val="750"/>
              <a:buFont typeface="Calibri"/>
              <a:buNone/>
              <a:defRPr sz="75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algn="ctr"/>
            <a:r>
              <a:rPr lang="en-US" sz="1800" u="sng" dirty="0">
                <a:solidFill>
                  <a:schemeClr val="hlink"/>
                </a:solidFill>
                <a:hlinkClick r:id="rId3"/>
              </a:rPr>
              <a:t>https://intensiveintervention.org/resource/screening-standards-overviews</a:t>
            </a:r>
            <a:endParaRPr lang="en-US" sz="1800" dirty="0"/>
          </a:p>
        </p:txBody>
      </p:sp>
      <p:sp>
        <p:nvSpPr>
          <p:cNvPr id="5" name="Slide Number Placeholder 4">
            <a:extLst>
              <a:ext uri="{FF2B5EF4-FFF2-40B4-BE49-F238E27FC236}">
                <a16:creationId xmlns:a16="http://schemas.microsoft.com/office/drawing/2014/main" id="{F519B1C0-1796-56E7-DEB4-636267EB9E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1631041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1392d95bde7_0_0"/>
          <p:cNvSpPr txBox="1">
            <a:spLocks noGrp="1"/>
          </p:cNvSpPr>
          <p:nvPr>
            <p:ph type="title"/>
          </p:nvPr>
        </p:nvSpPr>
        <p:spPr>
          <a:xfrm>
            <a:off x="121500" y="335700"/>
            <a:ext cx="3059700" cy="53235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Course Assessment/</a:t>
            </a:r>
            <a:endParaRPr/>
          </a:p>
          <a:p>
            <a:pPr marL="0" lvl="0" indent="0" algn="ctr" rtl="0">
              <a:spcBef>
                <a:spcPts val="0"/>
              </a:spcBef>
              <a:spcAft>
                <a:spcPts val="0"/>
              </a:spcAft>
              <a:buNone/>
            </a:pPr>
            <a:r>
              <a:rPr lang="en-US"/>
              <a:t>Progress Monitoring Chart</a:t>
            </a:r>
            <a:endParaRPr/>
          </a:p>
          <a:p>
            <a:pPr marL="0" lvl="0" indent="0" algn="ctr" rtl="0">
              <a:spcBef>
                <a:spcPts val="0"/>
              </a:spcBef>
              <a:spcAft>
                <a:spcPts val="0"/>
              </a:spcAft>
              <a:buNone/>
            </a:pPr>
            <a:r>
              <a:rPr lang="en-US"/>
              <a:t>Assignment</a:t>
            </a:r>
            <a:endParaRPr/>
          </a:p>
        </p:txBody>
      </p:sp>
      <p:pic>
        <p:nvPicPr>
          <p:cNvPr id="492" name="Google Shape;492;g1392d95bde7_0_0" descr="Screenshot of the instruction pages for the course assessment/progress monitoring chart assignment"/>
          <p:cNvPicPr preferRelativeResize="0"/>
          <p:nvPr/>
        </p:nvPicPr>
        <p:blipFill>
          <a:blip r:embed="rId3">
            <a:alphaModFix/>
          </a:blip>
          <a:stretch>
            <a:fillRect/>
          </a:stretch>
        </p:blipFill>
        <p:spPr>
          <a:xfrm>
            <a:off x="3373050" y="0"/>
            <a:ext cx="7715925" cy="6622925"/>
          </a:xfrm>
          <a:prstGeom prst="rect">
            <a:avLst/>
          </a:prstGeom>
          <a:noFill/>
          <a:ln>
            <a:noFill/>
          </a:ln>
        </p:spPr>
      </p:pic>
      <p:sp>
        <p:nvSpPr>
          <p:cNvPr id="491" name="Google Shape;491;g1392d95bde7_0_0"/>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g1392d95bde7_0_16"/>
          <p:cNvSpPr txBox="1">
            <a:spLocks noGrp="1"/>
          </p:cNvSpPr>
          <p:nvPr>
            <p:ph type="title"/>
          </p:nvPr>
        </p:nvSpPr>
        <p:spPr/>
        <p:txBody>
          <a:bodyPr/>
          <a:lstStyle/>
          <a:p>
            <a:pPr lvl="0"/>
            <a:r>
              <a:rPr lang="en-US" dirty="0"/>
              <a:t>Assessment/Progress Chart Example: Page 1</a:t>
            </a:r>
          </a:p>
        </p:txBody>
      </p:sp>
      <p:sp>
        <p:nvSpPr>
          <p:cNvPr id="499" name="Google Shape;499;g1392d95bde7_0_16"/>
          <p:cNvSpPr txBox="1">
            <a:spLocks noGrp="1"/>
          </p:cNvSpPr>
          <p:nvPr>
            <p:ph type="sldNum" idx="12"/>
          </p:nvPr>
        </p:nvSpPr>
        <p:spPr/>
        <p:txBody>
          <a:bodyPr/>
          <a:lstStyle/>
          <a:p>
            <a:pPr lvl="0"/>
            <a:fld id="{00000000-1234-1234-1234-123412341234}" type="slidenum">
              <a:rPr lang="en-US"/>
              <a:pPr lvl="0"/>
              <a:t>24</a:t>
            </a:fld>
            <a:endParaRPr lang="en-US"/>
          </a:p>
        </p:txBody>
      </p:sp>
      <p:pic>
        <p:nvPicPr>
          <p:cNvPr id="500" name="Google Shape;500;g1392d95bde7_0_16" descr="Screenshot of assessment/progress monitoring chart assignment "/>
          <p:cNvPicPr preferRelativeResize="0"/>
          <p:nvPr/>
        </p:nvPicPr>
        <p:blipFill>
          <a:blip r:embed="rId3">
            <a:alphaModFix/>
          </a:blip>
          <a:stretch>
            <a:fillRect/>
          </a:stretch>
        </p:blipFill>
        <p:spPr>
          <a:xfrm>
            <a:off x="2113964" y="1016998"/>
            <a:ext cx="7961024" cy="5392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13941e4c725_0_51"/>
          <p:cNvSpPr txBox="1">
            <a:spLocks noGrp="1"/>
          </p:cNvSpPr>
          <p:nvPr>
            <p:ph type="title"/>
          </p:nvPr>
        </p:nvSpPr>
        <p:spPr/>
        <p:txBody>
          <a:bodyPr/>
          <a:lstStyle/>
          <a:p>
            <a:pPr lvl="0"/>
            <a:r>
              <a:rPr lang="en-US" dirty="0"/>
              <a:t>Assessment/Progress Chart Example: Page 2</a:t>
            </a:r>
          </a:p>
        </p:txBody>
      </p:sp>
      <p:pic>
        <p:nvPicPr>
          <p:cNvPr id="508" name="Google Shape;508;g13941e4c725_0_51" descr="Screenshot of assessment/progress monitoring chart assignment "/>
          <p:cNvPicPr preferRelativeResize="0"/>
          <p:nvPr/>
        </p:nvPicPr>
        <p:blipFill>
          <a:blip r:embed="rId3">
            <a:alphaModFix/>
          </a:blip>
          <a:stretch>
            <a:fillRect/>
          </a:stretch>
        </p:blipFill>
        <p:spPr>
          <a:xfrm>
            <a:off x="2021863" y="914400"/>
            <a:ext cx="8145225" cy="5354450"/>
          </a:xfrm>
          <a:prstGeom prst="rect">
            <a:avLst/>
          </a:prstGeom>
          <a:noFill/>
          <a:ln>
            <a:noFill/>
          </a:ln>
        </p:spPr>
      </p:pic>
      <p:sp>
        <p:nvSpPr>
          <p:cNvPr id="507" name="Google Shape;507;g13941e4c725_0_51"/>
          <p:cNvSpPr txBox="1">
            <a:spLocks noGrp="1"/>
          </p:cNvSpPr>
          <p:nvPr>
            <p:ph type="sldNum" idx="12"/>
          </p:nvPr>
        </p:nvSpPr>
        <p:spPr/>
        <p:txBody>
          <a:bodyPr/>
          <a:lstStyle/>
          <a:p>
            <a:pPr lvl="0"/>
            <a:fld id="{00000000-1234-1234-1234-123412341234}" type="slidenum">
              <a:rPr lang="en-US"/>
              <a:pPr lvl="0"/>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13941e4c725_0_40" descr="Screenshot of the course assessment chart completed by a teacher candidate."/>
          <p:cNvSpPr txBox="1">
            <a:spLocks noGrp="1"/>
          </p:cNvSpPr>
          <p:nvPr>
            <p:ph type="title"/>
          </p:nvPr>
        </p:nvSpPr>
        <p:spPr/>
        <p:txBody>
          <a:bodyPr/>
          <a:lstStyle/>
          <a:p>
            <a:pPr lvl="0"/>
            <a:r>
              <a:rPr lang="en-US" dirty="0"/>
              <a:t>Course Assessment Chart: Student Sample </a:t>
            </a:r>
          </a:p>
        </p:txBody>
      </p:sp>
      <p:pic>
        <p:nvPicPr>
          <p:cNvPr id="516" name="Google Shape;516;g13941e4c725_0_40" descr="Sample course assessment chart completed by a candidate."/>
          <p:cNvPicPr preferRelativeResize="0"/>
          <p:nvPr/>
        </p:nvPicPr>
        <p:blipFill>
          <a:blip r:embed="rId3">
            <a:alphaModFix/>
          </a:blip>
          <a:stretch>
            <a:fillRect/>
          </a:stretch>
        </p:blipFill>
        <p:spPr>
          <a:xfrm>
            <a:off x="1494876" y="1040800"/>
            <a:ext cx="9199199" cy="5005000"/>
          </a:xfrm>
          <a:prstGeom prst="rect">
            <a:avLst/>
          </a:prstGeom>
          <a:noFill/>
          <a:ln>
            <a:noFill/>
          </a:ln>
        </p:spPr>
      </p:pic>
      <p:sp>
        <p:nvSpPr>
          <p:cNvPr id="515" name="Google Shape;515;g13941e4c725_0_40"/>
          <p:cNvSpPr txBox="1">
            <a:spLocks noGrp="1"/>
          </p:cNvSpPr>
          <p:nvPr>
            <p:ph type="sldNum" idx="12"/>
          </p:nvPr>
        </p:nvSpPr>
        <p:spPr/>
        <p:txBody>
          <a:bodyPr/>
          <a:lstStyle/>
          <a:p>
            <a:pPr lvl="0"/>
            <a:fld id="{00000000-1234-1234-1234-123412341234}" type="slidenum">
              <a:rPr lang="en-US"/>
              <a:pPr lvl="0"/>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55124F-FAAF-E514-F9AF-D5B0CAA2D619}"/>
              </a:ext>
            </a:extLst>
          </p:cNvPr>
          <p:cNvSpPr>
            <a:spLocks noGrp="1"/>
          </p:cNvSpPr>
          <p:nvPr>
            <p:ph type="title"/>
          </p:nvPr>
        </p:nvSpPr>
        <p:spPr/>
        <p:txBody>
          <a:bodyPr/>
          <a:lstStyle/>
          <a:p>
            <a:r>
              <a:rPr lang="en-US" dirty="0"/>
              <a:t>Digging Deeper </a:t>
            </a:r>
            <a:r>
              <a:rPr lang="en-US"/>
              <a:t>into</a:t>
            </a:r>
            <a:r>
              <a:rPr lang="en-US" dirty="0"/>
              <a:t> Data </a:t>
            </a:r>
          </a:p>
        </p:txBody>
      </p:sp>
      <p:sp>
        <p:nvSpPr>
          <p:cNvPr id="7" name="Text Placeholder 6">
            <a:extLst>
              <a:ext uri="{FF2B5EF4-FFF2-40B4-BE49-F238E27FC236}">
                <a16:creationId xmlns:a16="http://schemas.microsoft.com/office/drawing/2014/main" id="{C59F2636-00DC-2F9F-44EC-A123B138207A}"/>
              </a:ext>
            </a:extLst>
          </p:cNvPr>
          <p:cNvSpPr>
            <a:spLocks noGrp="1"/>
          </p:cNvSpPr>
          <p:nvPr>
            <p:ph type="body" idx="1"/>
          </p:nvPr>
        </p:nvSpPr>
        <p:spPr/>
        <p:txBody>
          <a:bodyPr/>
          <a:lstStyle/>
          <a:p>
            <a:r>
              <a:rPr lang="en-US" dirty="0"/>
              <a:t>Dr. Kelly Williams</a:t>
            </a:r>
          </a:p>
        </p:txBody>
      </p:sp>
      <p:sp>
        <p:nvSpPr>
          <p:cNvPr id="5" name="Slide Number Placeholder 4">
            <a:extLst>
              <a:ext uri="{FF2B5EF4-FFF2-40B4-BE49-F238E27FC236}">
                <a16:creationId xmlns:a16="http://schemas.microsoft.com/office/drawing/2014/main" id="{1434C3A5-6792-6015-4B48-BFE54EB4DF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Tree>
    <p:extLst>
      <p:ext uri="{BB962C8B-B14F-4D97-AF65-F5344CB8AC3E}">
        <p14:creationId xmlns:p14="http://schemas.microsoft.com/office/powerpoint/2010/main" val="3947609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15285ba7368_3_278"/>
          <p:cNvSpPr txBox="1">
            <a:spLocks noGrp="1"/>
          </p:cNvSpPr>
          <p:nvPr>
            <p:ph type="title"/>
          </p:nvPr>
        </p:nvSpPr>
        <p:spPr>
          <a:xfrm>
            <a:off x="457200" y="0"/>
            <a:ext cx="11276100" cy="128010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Dyslexia Graduate Certificate Program</a:t>
            </a:r>
            <a:endParaRPr/>
          </a:p>
        </p:txBody>
      </p:sp>
      <p:pic>
        <p:nvPicPr>
          <p:cNvPr id="526" name="Google Shape;526;g15285ba7368_3_278" descr="Home page of Indiana University's online program to earn a certificate in dyslexia. "/>
          <p:cNvPicPr preferRelativeResize="0"/>
          <p:nvPr/>
        </p:nvPicPr>
        <p:blipFill rotWithShape="1">
          <a:blip r:embed="rId3">
            <a:alphaModFix/>
          </a:blip>
          <a:srcRect r="33559"/>
          <a:stretch/>
        </p:blipFill>
        <p:spPr>
          <a:xfrm>
            <a:off x="248325" y="1148650"/>
            <a:ext cx="3445376" cy="4871674"/>
          </a:xfrm>
          <a:prstGeom prst="rect">
            <a:avLst/>
          </a:prstGeom>
          <a:noFill/>
          <a:ln w="9525" cap="flat" cmpd="sng">
            <a:solidFill>
              <a:schemeClr val="dk1"/>
            </a:solidFill>
            <a:prstDash val="solid"/>
            <a:round/>
            <a:headEnd type="none" w="sm" len="sm"/>
            <a:tailEnd type="none" w="sm" len="sm"/>
          </a:ln>
        </p:spPr>
      </p:pic>
      <p:sp>
        <p:nvSpPr>
          <p:cNvPr id="528" name="Google Shape;528;g15285ba7368_3_278"/>
          <p:cNvSpPr txBox="1"/>
          <p:nvPr/>
        </p:nvSpPr>
        <p:spPr>
          <a:xfrm>
            <a:off x="4894638" y="1028700"/>
            <a:ext cx="2402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dirty="0">
                <a:latin typeface="Calibri"/>
                <a:ea typeface="Calibri"/>
                <a:cs typeface="Calibri"/>
                <a:sym typeface="Calibri"/>
              </a:rPr>
              <a:t>Course 1</a:t>
            </a:r>
            <a:endParaRPr sz="2500" b="1" dirty="0">
              <a:latin typeface="Calibri"/>
              <a:ea typeface="Calibri"/>
              <a:cs typeface="Calibri"/>
              <a:sym typeface="Calibri"/>
            </a:endParaRPr>
          </a:p>
        </p:txBody>
      </p:sp>
      <p:pic>
        <p:nvPicPr>
          <p:cNvPr id="527" name="Google Shape;527;g15285ba7368_3_278" descr="Course 1: Foundations of Dyslexia"/>
          <p:cNvPicPr preferRelativeResize="0"/>
          <p:nvPr/>
        </p:nvPicPr>
        <p:blipFill rotWithShape="1">
          <a:blip r:embed="rId4">
            <a:alphaModFix/>
          </a:blip>
          <a:srcRect l="4836" t="3681" r="4080" b="3113"/>
          <a:stretch/>
        </p:blipFill>
        <p:spPr>
          <a:xfrm>
            <a:off x="3911037" y="1600237"/>
            <a:ext cx="3893875" cy="4348299"/>
          </a:xfrm>
          <a:prstGeom prst="rect">
            <a:avLst/>
          </a:prstGeom>
          <a:noFill/>
          <a:ln w="9525" cap="flat" cmpd="sng">
            <a:solidFill>
              <a:schemeClr val="dk1"/>
            </a:solidFill>
            <a:prstDash val="solid"/>
            <a:round/>
            <a:headEnd type="none" w="sm" len="sm"/>
            <a:tailEnd type="none" w="sm" len="sm"/>
          </a:ln>
        </p:spPr>
      </p:pic>
      <p:sp>
        <p:nvSpPr>
          <p:cNvPr id="530" name="Google Shape;530;g15285ba7368_3_278"/>
          <p:cNvSpPr txBox="1"/>
          <p:nvPr/>
        </p:nvSpPr>
        <p:spPr>
          <a:xfrm>
            <a:off x="8791825" y="1028700"/>
            <a:ext cx="2402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dirty="0">
                <a:latin typeface="Calibri"/>
                <a:ea typeface="Calibri"/>
                <a:cs typeface="Calibri"/>
                <a:sym typeface="Calibri"/>
              </a:rPr>
              <a:t>Course 2</a:t>
            </a:r>
            <a:endParaRPr sz="2500" b="1" dirty="0">
              <a:latin typeface="Calibri"/>
              <a:ea typeface="Calibri"/>
              <a:cs typeface="Calibri"/>
              <a:sym typeface="Calibri"/>
            </a:endParaRPr>
          </a:p>
        </p:txBody>
      </p:sp>
      <p:pic>
        <p:nvPicPr>
          <p:cNvPr id="529" name="Google Shape;529;g15285ba7368_3_278" descr="Course 2: Intensive Reading Interventions and Supports for Students with Dyslexia "/>
          <p:cNvPicPr preferRelativeResize="0"/>
          <p:nvPr/>
        </p:nvPicPr>
        <p:blipFill rotWithShape="1">
          <a:blip r:embed="rId5">
            <a:alphaModFix/>
          </a:blip>
          <a:srcRect l="4116" t="3677" r="4005" b="3454"/>
          <a:stretch/>
        </p:blipFill>
        <p:spPr>
          <a:xfrm>
            <a:off x="8022244" y="1600250"/>
            <a:ext cx="3941881" cy="4348275"/>
          </a:xfrm>
          <a:prstGeom prst="rect">
            <a:avLst/>
          </a:prstGeom>
          <a:noFill/>
          <a:ln w="9525" cap="flat" cmpd="sng">
            <a:solidFill>
              <a:schemeClr val="dk1"/>
            </a:solidFill>
            <a:prstDash val="solid"/>
            <a:round/>
            <a:headEnd type="none" w="sm" len="sm"/>
            <a:tailEnd type="none" w="sm" len="sm"/>
          </a:ln>
        </p:spPr>
      </p:pic>
      <p:sp>
        <p:nvSpPr>
          <p:cNvPr id="525" name="Google Shape;525;g15285ba7368_3_27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1535c61c7e2_1_3"/>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Final Project: Assessment Case Study</a:t>
            </a:r>
            <a:endParaRPr/>
          </a:p>
        </p:txBody>
      </p:sp>
      <p:sp>
        <p:nvSpPr>
          <p:cNvPr id="537" name="Google Shape;537;g1535c61c7e2_1_3"/>
          <p:cNvSpPr txBox="1">
            <a:spLocks noGrp="1"/>
          </p:cNvSpPr>
          <p:nvPr>
            <p:ph type="body" idx="1"/>
          </p:nvPr>
        </p:nvSpPr>
        <p:spPr>
          <a:xfrm>
            <a:off x="457200" y="1371600"/>
            <a:ext cx="10975800" cy="4343400"/>
          </a:xfrm>
          <a:prstGeom prst="rect">
            <a:avLst/>
          </a:prstGeom>
        </p:spPr>
        <p:txBody>
          <a:bodyPr spcFirstLastPara="1" wrap="square" lIns="0" tIns="0" rIns="0" bIns="0" anchor="t" anchorCtr="0">
            <a:normAutofit lnSpcReduction="10000"/>
          </a:bodyPr>
          <a:lstStyle/>
          <a:p>
            <a:pPr marL="0" lvl="0" indent="0" algn="l" rtl="0">
              <a:spcBef>
                <a:spcPts val="600"/>
              </a:spcBef>
              <a:spcAft>
                <a:spcPts val="0"/>
              </a:spcAft>
              <a:buNone/>
            </a:pPr>
            <a:r>
              <a:rPr lang="en-US" b="1" dirty="0"/>
              <a:t>Purpose/Goals</a:t>
            </a:r>
            <a:r>
              <a:rPr lang="en-US" dirty="0"/>
              <a:t> </a:t>
            </a:r>
            <a:endParaRPr dirty="0"/>
          </a:p>
          <a:p>
            <a:pPr marL="914400" lvl="0">
              <a:buAutoNum type="arabicPeriod"/>
            </a:pPr>
            <a:r>
              <a:rPr lang="en-US" dirty="0"/>
              <a:t>To administer, score, and interpret formal and informal reading and spelling assessments with a K–12 student with reading difficulties or a reading disability.</a:t>
            </a:r>
            <a:endParaRPr dirty="0"/>
          </a:p>
          <a:p>
            <a:pPr marL="914400" lvl="0" indent="-393700" algn="l" rtl="0">
              <a:spcBef>
                <a:spcPts val="1000"/>
              </a:spcBef>
              <a:spcAft>
                <a:spcPts val="0"/>
              </a:spcAft>
              <a:buSzPts val="2600"/>
              <a:buAutoNum type="arabicPeriod"/>
            </a:pPr>
            <a:r>
              <a:rPr lang="en-US" dirty="0"/>
              <a:t>To use data to identify strengths and needs and make recommendations for instruction/intervention.</a:t>
            </a:r>
            <a:endParaRPr dirty="0"/>
          </a:p>
          <a:p>
            <a:pPr marL="914400" lvl="0" indent="-393700" algn="l" rtl="0">
              <a:spcBef>
                <a:spcPts val="1000"/>
              </a:spcBef>
              <a:spcAft>
                <a:spcPts val="1000"/>
              </a:spcAft>
              <a:buSzPts val="2600"/>
              <a:buAutoNum type="arabicPeriod"/>
            </a:pPr>
            <a:r>
              <a:rPr lang="en-US" dirty="0"/>
              <a:t>To plan for progress monitoring (e.g., identify measures, set/write instructional goals).</a:t>
            </a:r>
            <a:endParaRPr i="1" dirty="0"/>
          </a:p>
        </p:txBody>
      </p:sp>
      <p:sp>
        <p:nvSpPr>
          <p:cNvPr id="539" name="Google Shape;539;g1535c61c7e2_1_3"/>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5285ba7368_3_15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Presenters</a:t>
            </a:r>
            <a:endParaRPr/>
          </a:p>
        </p:txBody>
      </p:sp>
      <p:sp>
        <p:nvSpPr>
          <p:cNvPr id="317" name="Google Shape;317;g15285ba7368_3_154"/>
          <p:cNvSpPr txBox="1"/>
          <p:nvPr/>
        </p:nvSpPr>
        <p:spPr>
          <a:xfrm>
            <a:off x="339257" y="3942647"/>
            <a:ext cx="2687400" cy="1662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dirty="0">
                <a:solidFill>
                  <a:schemeClr val="dk1"/>
                </a:solidFill>
                <a:latin typeface="Calibri"/>
                <a:ea typeface="Calibri"/>
                <a:cs typeface="Calibri"/>
                <a:sym typeface="Calibri"/>
              </a:rPr>
              <a:t>Dr. Denise Callwood-Brathwaite</a:t>
            </a:r>
            <a:endParaRPr sz="2200" b="1"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Professor</a:t>
            </a: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0" u="none" strike="noStrike" cap="none" dirty="0">
                <a:solidFill>
                  <a:schemeClr val="dk1"/>
                </a:solidFill>
                <a:latin typeface="Calibri"/>
                <a:ea typeface="Calibri"/>
                <a:cs typeface="Calibri"/>
                <a:sym typeface="Calibri"/>
              </a:rPr>
              <a:t>Florida Memorial University</a:t>
            </a:r>
            <a:endParaRPr sz="1800" i="0" u="none" strike="noStrike" cap="none" dirty="0">
              <a:solidFill>
                <a:schemeClr val="dk1"/>
              </a:solidFill>
              <a:latin typeface="Calibri"/>
              <a:ea typeface="Calibri"/>
              <a:cs typeface="Calibri"/>
              <a:sym typeface="Calibri"/>
            </a:endParaRPr>
          </a:p>
        </p:txBody>
      </p:sp>
      <p:pic>
        <p:nvPicPr>
          <p:cNvPr id="318" name="Google Shape;318;g15285ba7368_3_154">
            <a:extLst>
              <a:ext uri="{C183D7F6-B498-43B3-948B-1728B52AA6E4}">
                <adec:decorative xmlns:adec="http://schemas.microsoft.com/office/drawing/2017/decorative" val="1"/>
              </a:ext>
            </a:extLst>
          </p:cNvPr>
          <p:cNvPicPr preferRelativeResize="0"/>
          <p:nvPr/>
        </p:nvPicPr>
        <p:blipFill rotWithShape="1">
          <a:blip r:embed="rId3">
            <a:alphaModFix/>
          </a:blip>
          <a:srcRect t="171" b="170"/>
          <a:stretch/>
        </p:blipFill>
        <p:spPr>
          <a:xfrm>
            <a:off x="567644" y="1498891"/>
            <a:ext cx="2230573" cy="2230573"/>
          </a:xfrm>
          <a:prstGeom prst="ellipse">
            <a:avLst/>
          </a:prstGeom>
          <a:noFill/>
          <a:ln>
            <a:noFill/>
          </a:ln>
        </p:spPr>
      </p:pic>
      <p:pic>
        <p:nvPicPr>
          <p:cNvPr id="320" name="Google Shape;320;g15285ba7368_3_154">
            <a:extLst>
              <a:ext uri="{C183D7F6-B498-43B3-948B-1728B52AA6E4}">
                <adec:decorative xmlns:adec="http://schemas.microsoft.com/office/drawing/2017/decorative" val="1"/>
              </a:ext>
            </a:extLst>
          </p:cNvPr>
          <p:cNvPicPr preferRelativeResize="0"/>
          <p:nvPr/>
        </p:nvPicPr>
        <p:blipFill rotWithShape="1">
          <a:blip r:embed="rId4">
            <a:alphaModFix/>
          </a:blip>
          <a:srcRect t="16704" b="16704"/>
          <a:stretch/>
        </p:blipFill>
        <p:spPr>
          <a:xfrm>
            <a:off x="3331441" y="1498890"/>
            <a:ext cx="2230573" cy="2230573"/>
          </a:xfrm>
          <a:prstGeom prst="ellipse">
            <a:avLst/>
          </a:prstGeom>
          <a:noFill/>
          <a:ln>
            <a:noFill/>
          </a:ln>
        </p:spPr>
      </p:pic>
      <p:pic>
        <p:nvPicPr>
          <p:cNvPr id="321" name="Google Shape;321;g15285ba7368_3_154">
            <a:extLst>
              <a:ext uri="{C183D7F6-B498-43B3-948B-1728B52AA6E4}">
                <adec:decorative xmlns:adec="http://schemas.microsoft.com/office/drawing/2017/decorative" val="1"/>
              </a:ext>
            </a:extLst>
          </p:cNvPr>
          <p:cNvPicPr preferRelativeResize="0"/>
          <p:nvPr/>
        </p:nvPicPr>
        <p:blipFill rotWithShape="1">
          <a:blip r:embed="rId5">
            <a:alphaModFix/>
          </a:blip>
          <a:srcRect l="20135" t="2505" r="20329" b="38254"/>
          <a:stretch/>
        </p:blipFill>
        <p:spPr>
          <a:xfrm>
            <a:off x="6095238" y="1498890"/>
            <a:ext cx="2230573" cy="2230573"/>
          </a:xfrm>
          <a:prstGeom prst="ellipse">
            <a:avLst/>
          </a:prstGeom>
          <a:noFill/>
          <a:ln>
            <a:noFill/>
          </a:ln>
        </p:spPr>
      </p:pic>
      <p:pic>
        <p:nvPicPr>
          <p:cNvPr id="322" name="Google Shape;322;g15285ba7368_3_154">
            <a:extLst>
              <a:ext uri="{C183D7F6-B498-43B3-948B-1728B52AA6E4}">
                <adec:decorative xmlns:adec="http://schemas.microsoft.com/office/drawing/2017/decorative" val="1"/>
              </a:ext>
            </a:extLst>
          </p:cNvPr>
          <p:cNvPicPr preferRelativeResize="0"/>
          <p:nvPr/>
        </p:nvPicPr>
        <p:blipFill rotWithShape="1">
          <a:blip r:embed="rId6">
            <a:alphaModFix/>
          </a:blip>
          <a:srcRect l="1295" r="1295"/>
          <a:stretch/>
        </p:blipFill>
        <p:spPr>
          <a:xfrm>
            <a:off x="8859035" y="1498890"/>
            <a:ext cx="2230573" cy="2230573"/>
          </a:xfrm>
          <a:prstGeom prst="ellipse">
            <a:avLst/>
          </a:prstGeom>
          <a:noFill/>
          <a:ln>
            <a:noFill/>
          </a:ln>
        </p:spPr>
      </p:pic>
      <p:sp>
        <p:nvSpPr>
          <p:cNvPr id="323" name="Google Shape;323;g15285ba7368_3_154"/>
          <p:cNvSpPr txBox="1"/>
          <p:nvPr/>
        </p:nvSpPr>
        <p:spPr>
          <a:xfrm>
            <a:off x="3103054" y="3944069"/>
            <a:ext cx="2687400"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dirty="0">
                <a:solidFill>
                  <a:schemeClr val="dk1"/>
                </a:solidFill>
                <a:latin typeface="Calibri"/>
                <a:ea typeface="Calibri"/>
                <a:cs typeface="Calibri"/>
                <a:sym typeface="Calibri"/>
              </a:rPr>
              <a:t>Dr. Georgina Rivera-Singletary</a:t>
            </a:r>
            <a:endParaRPr sz="2200" b="1" i="0" u="none" strike="noStrike" cap="none"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Associate Professor</a:t>
            </a: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0" u="none" strike="noStrike" cap="none" dirty="0">
                <a:solidFill>
                  <a:schemeClr val="dk1"/>
                </a:solidFill>
                <a:latin typeface="Calibri"/>
                <a:ea typeface="Calibri"/>
                <a:cs typeface="Calibri"/>
                <a:sym typeface="Calibri"/>
              </a:rPr>
              <a:t>S</a:t>
            </a:r>
            <a:r>
              <a:rPr lang="en-US" sz="1800" dirty="0">
                <a:solidFill>
                  <a:schemeClr val="dk1"/>
                </a:solidFill>
                <a:latin typeface="Calibri"/>
                <a:ea typeface="Calibri"/>
                <a:cs typeface="Calibri"/>
                <a:sym typeface="Calibri"/>
              </a:rPr>
              <a:t>aint </a:t>
            </a:r>
            <a:r>
              <a:rPr lang="en-US" sz="1800" i="0" u="none" strike="noStrike" cap="none" dirty="0">
                <a:solidFill>
                  <a:schemeClr val="dk1"/>
                </a:solidFill>
                <a:latin typeface="Calibri"/>
                <a:ea typeface="Calibri"/>
                <a:cs typeface="Calibri"/>
                <a:sym typeface="Calibri"/>
              </a:rPr>
              <a:t>Leo University</a:t>
            </a:r>
            <a:endParaRPr sz="1800" i="0" u="none" strike="noStrike" cap="none" dirty="0">
              <a:solidFill>
                <a:schemeClr val="dk1"/>
              </a:solidFill>
              <a:latin typeface="Calibri"/>
              <a:ea typeface="Calibri"/>
              <a:cs typeface="Calibri"/>
              <a:sym typeface="Calibri"/>
            </a:endParaRPr>
          </a:p>
        </p:txBody>
      </p:sp>
      <p:sp>
        <p:nvSpPr>
          <p:cNvPr id="324" name="Google Shape;324;g15285ba7368_3_154"/>
          <p:cNvSpPr txBox="1"/>
          <p:nvPr/>
        </p:nvSpPr>
        <p:spPr>
          <a:xfrm>
            <a:off x="5866851" y="3914129"/>
            <a:ext cx="26874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dirty="0">
                <a:solidFill>
                  <a:schemeClr val="dk1"/>
                </a:solidFill>
                <a:latin typeface="Calibri"/>
                <a:ea typeface="Calibri"/>
                <a:cs typeface="Calibri"/>
                <a:sym typeface="Calibri"/>
              </a:rPr>
              <a:t>Dr. Kelly J. Williams</a:t>
            </a:r>
            <a:endParaRPr dirty="0"/>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Assistant Professor</a:t>
            </a: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Dyslexia Graduate Certificate Coordinator</a:t>
            </a:r>
            <a:endParaRPr sz="18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i="0" u="none" strike="noStrike" cap="none" dirty="0">
                <a:solidFill>
                  <a:schemeClr val="dk1"/>
                </a:solidFill>
                <a:latin typeface="Calibri"/>
                <a:ea typeface="Calibri"/>
                <a:cs typeface="Calibri"/>
                <a:sym typeface="Calibri"/>
              </a:rPr>
              <a:t>Indiana University</a:t>
            </a:r>
            <a:endParaRPr sz="1800" i="0" u="none" strike="noStrike" cap="none" dirty="0">
              <a:solidFill>
                <a:schemeClr val="dk1"/>
              </a:solidFill>
              <a:latin typeface="Calibri"/>
              <a:ea typeface="Calibri"/>
              <a:cs typeface="Calibri"/>
              <a:sym typeface="Calibri"/>
            </a:endParaRPr>
          </a:p>
        </p:txBody>
      </p:sp>
      <p:sp>
        <p:nvSpPr>
          <p:cNvPr id="325" name="Google Shape;325;g15285ba7368_3_154"/>
          <p:cNvSpPr txBox="1"/>
          <p:nvPr/>
        </p:nvSpPr>
        <p:spPr>
          <a:xfrm>
            <a:off x="8630648" y="3806524"/>
            <a:ext cx="2687346" cy="126184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i="0" u="none" strike="noStrike" cap="none" dirty="0">
                <a:solidFill>
                  <a:schemeClr val="dk1"/>
                </a:solidFill>
                <a:latin typeface="Calibri"/>
                <a:ea typeface="Calibri"/>
                <a:cs typeface="Calibri"/>
                <a:sym typeface="Calibri"/>
              </a:rPr>
              <a:t>Lindsey Hayes</a:t>
            </a:r>
            <a:endParaRPr dirty="0"/>
          </a:p>
          <a:p>
            <a:pPr marL="0" marR="0" lvl="0" indent="0" algn="ctr" rtl="0">
              <a:spcBef>
                <a:spcPts val="0"/>
              </a:spcBef>
              <a:spcAft>
                <a:spcPts val="0"/>
              </a:spcAft>
              <a:buNone/>
            </a:pPr>
            <a:r>
              <a:rPr lang="en-US" sz="1800" i="0" u="none" strike="noStrike" cap="none" dirty="0">
                <a:solidFill>
                  <a:schemeClr val="dk1"/>
                </a:solidFill>
                <a:latin typeface="Calibri"/>
                <a:ea typeface="Calibri"/>
                <a:cs typeface="Calibri"/>
                <a:sym typeface="Calibri"/>
              </a:rPr>
              <a:t>Educator Preparation Lead, National Center on Intensive Intervention</a:t>
            </a:r>
            <a:endParaRPr sz="1800" i="0" u="none" strike="noStrike" cap="none" dirty="0">
              <a:solidFill>
                <a:schemeClr val="dk1"/>
              </a:solidFill>
              <a:latin typeface="Calibri"/>
              <a:ea typeface="Calibri"/>
              <a:cs typeface="Calibri"/>
              <a:sym typeface="Calibri"/>
            </a:endParaRPr>
          </a:p>
        </p:txBody>
      </p:sp>
      <p:sp>
        <p:nvSpPr>
          <p:cNvPr id="319" name="Google Shape;319;g15285ba7368_3_15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1535c61c7e2_1_29"/>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Screening</a:t>
            </a:r>
            <a:endParaRPr/>
          </a:p>
        </p:txBody>
      </p:sp>
      <p:pic>
        <p:nvPicPr>
          <p:cNvPr id="548" name="Google Shape;548;g1535c61c7e2_1_29" descr="Screenshot of module in Canvas on Screening Assessments. Section for Module 8 videos and additional resources is highlighted."/>
          <p:cNvPicPr preferRelativeResize="0"/>
          <p:nvPr/>
        </p:nvPicPr>
        <p:blipFill rotWithShape="1">
          <a:blip r:embed="rId3">
            <a:alphaModFix/>
          </a:blip>
          <a:srcRect l="22408" t="2987"/>
          <a:stretch/>
        </p:blipFill>
        <p:spPr>
          <a:xfrm>
            <a:off x="457200" y="1092675"/>
            <a:ext cx="5978824" cy="4850900"/>
          </a:xfrm>
          <a:prstGeom prst="rect">
            <a:avLst/>
          </a:prstGeom>
          <a:noFill/>
          <a:ln w="9525" cap="flat" cmpd="sng">
            <a:solidFill>
              <a:schemeClr val="dk1"/>
            </a:solidFill>
            <a:prstDash val="solid"/>
            <a:round/>
            <a:headEnd type="none" w="sm" len="sm"/>
            <a:tailEnd type="none" w="sm" len="sm"/>
          </a:ln>
        </p:spPr>
      </p:pic>
      <p:sp>
        <p:nvSpPr>
          <p:cNvPr id="549" name="Google Shape;549;g1535c61c7e2_1_29">
            <a:extLst>
              <a:ext uri="{C183D7F6-B498-43B3-948B-1728B52AA6E4}">
                <adec:decorative xmlns:adec="http://schemas.microsoft.com/office/drawing/2017/decorative" val="1"/>
              </a:ext>
            </a:extLst>
          </p:cNvPr>
          <p:cNvSpPr/>
          <p:nvPr/>
        </p:nvSpPr>
        <p:spPr>
          <a:xfrm>
            <a:off x="457075" y="4367000"/>
            <a:ext cx="5978700" cy="38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g1535c61c7e2_1_29" descr="Screenshot of the NCII tools embedded in the module: (1) Video 3: Selecting, Administering, and Interpreting Screening Assessments; and (2) NCII's screening tools charts"/>
          <p:cNvPicPr preferRelativeResize="0"/>
          <p:nvPr/>
        </p:nvPicPr>
        <p:blipFill>
          <a:blip r:embed="rId4">
            <a:alphaModFix/>
          </a:blip>
          <a:stretch>
            <a:fillRect/>
          </a:stretch>
        </p:blipFill>
        <p:spPr>
          <a:xfrm>
            <a:off x="6681143" y="1092675"/>
            <a:ext cx="5050655" cy="4850902"/>
          </a:xfrm>
          <a:prstGeom prst="rect">
            <a:avLst/>
          </a:prstGeom>
          <a:noFill/>
          <a:ln w="9525" cap="flat" cmpd="sng">
            <a:solidFill>
              <a:schemeClr val="dk1"/>
            </a:solidFill>
            <a:prstDash val="solid"/>
            <a:round/>
            <a:headEnd type="none" w="sm" len="sm"/>
            <a:tailEnd type="none" w="sm" len="sm"/>
          </a:ln>
        </p:spPr>
      </p:pic>
      <p:sp>
        <p:nvSpPr>
          <p:cNvPr id="547" name="Google Shape;547;g1535c61c7e2_1_29"/>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g1535c61c7e2_1_40"/>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Screening Continued</a:t>
            </a:r>
            <a:endParaRPr dirty="0"/>
          </a:p>
        </p:txBody>
      </p:sp>
      <p:pic>
        <p:nvPicPr>
          <p:cNvPr id="558" name="Google Shape;558;g1535c61c7e2_1_40" descr="Screenshot of module in Canvas on Screening Assessments. The section for learning module activity &quot;evaluate a screener&quot; is highlighted."/>
          <p:cNvPicPr preferRelativeResize="0"/>
          <p:nvPr/>
        </p:nvPicPr>
        <p:blipFill rotWithShape="1">
          <a:blip r:embed="rId3">
            <a:alphaModFix/>
          </a:blip>
          <a:srcRect l="22408" t="2987"/>
          <a:stretch/>
        </p:blipFill>
        <p:spPr>
          <a:xfrm>
            <a:off x="457200" y="1092675"/>
            <a:ext cx="5978824" cy="4850900"/>
          </a:xfrm>
          <a:prstGeom prst="rect">
            <a:avLst/>
          </a:prstGeom>
          <a:noFill/>
          <a:ln w="9525" cap="flat" cmpd="sng">
            <a:solidFill>
              <a:schemeClr val="dk1"/>
            </a:solidFill>
            <a:prstDash val="solid"/>
            <a:round/>
            <a:headEnd type="none" w="sm" len="sm"/>
            <a:tailEnd type="none" w="sm" len="sm"/>
          </a:ln>
        </p:spPr>
      </p:pic>
      <p:sp>
        <p:nvSpPr>
          <p:cNvPr id="559" name="Google Shape;559;g1535c61c7e2_1_40">
            <a:extLst>
              <a:ext uri="{C183D7F6-B498-43B3-948B-1728B52AA6E4}">
                <adec:decorative xmlns:adec="http://schemas.microsoft.com/office/drawing/2017/decorative" val="1"/>
              </a:ext>
            </a:extLst>
          </p:cNvPr>
          <p:cNvSpPr/>
          <p:nvPr/>
        </p:nvSpPr>
        <p:spPr>
          <a:xfrm>
            <a:off x="457263" y="5107325"/>
            <a:ext cx="5978700" cy="384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g1535c61c7e2_1_4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581175" y="1092675"/>
            <a:ext cx="4723377" cy="5508803"/>
          </a:xfrm>
          <a:prstGeom prst="rect">
            <a:avLst/>
          </a:prstGeom>
          <a:noFill/>
          <a:ln w="9525" cap="flat" cmpd="sng">
            <a:solidFill>
              <a:schemeClr val="dk1"/>
            </a:solidFill>
            <a:prstDash val="solid"/>
            <a:round/>
            <a:headEnd type="none" w="sm" len="sm"/>
            <a:tailEnd type="none" w="sm" len="sm"/>
          </a:ln>
        </p:spPr>
      </p:pic>
      <p:sp>
        <p:nvSpPr>
          <p:cNvPr id="561" name="Google Shape;561;g1535c61c7e2_1_40">
            <a:extLst>
              <a:ext uri="{C183D7F6-B498-43B3-948B-1728B52AA6E4}">
                <adec:decorative xmlns:adec="http://schemas.microsoft.com/office/drawing/2017/decorative" val="1"/>
              </a:ext>
            </a:extLst>
          </p:cNvPr>
          <p:cNvSpPr/>
          <p:nvPr/>
        </p:nvSpPr>
        <p:spPr>
          <a:xfrm>
            <a:off x="6581175" y="5491625"/>
            <a:ext cx="4673100" cy="915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1535c61c7e2_1_40"/>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1535c61c7e2_1_65"/>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NCII Screening Resources</a:t>
            </a:r>
            <a:endParaRPr dirty="0"/>
          </a:p>
        </p:txBody>
      </p:sp>
      <p:pic>
        <p:nvPicPr>
          <p:cNvPr id="569" name="Google Shape;569;g1535c61c7e2_1_65" descr="Screenshot of NCII Tool Chart Users Guide"/>
          <p:cNvPicPr preferRelativeResize="0"/>
          <p:nvPr/>
        </p:nvPicPr>
        <p:blipFill>
          <a:blip r:embed="rId3">
            <a:alphaModFix/>
          </a:blip>
          <a:stretch>
            <a:fillRect/>
          </a:stretch>
        </p:blipFill>
        <p:spPr>
          <a:xfrm>
            <a:off x="194850" y="1118225"/>
            <a:ext cx="3825450" cy="4947323"/>
          </a:xfrm>
          <a:prstGeom prst="rect">
            <a:avLst/>
          </a:prstGeom>
          <a:noFill/>
          <a:ln w="9525" cap="flat" cmpd="sng">
            <a:solidFill>
              <a:schemeClr val="dk1"/>
            </a:solidFill>
            <a:prstDash val="solid"/>
            <a:round/>
            <a:headEnd type="none" w="sm" len="sm"/>
            <a:tailEnd type="none" w="sm" len="sm"/>
          </a:ln>
        </p:spPr>
      </p:pic>
      <p:pic>
        <p:nvPicPr>
          <p:cNvPr id="570" name="Google Shape;570;g1535c61c7e2_1_65" descr="Screenshot of NCII brief titled &quot;Understanding Screening: What Do the Screening Standards Mean?&quot;"/>
          <p:cNvPicPr preferRelativeResize="0"/>
          <p:nvPr/>
        </p:nvPicPr>
        <p:blipFill>
          <a:blip r:embed="rId4">
            <a:alphaModFix/>
          </a:blip>
          <a:stretch>
            <a:fillRect/>
          </a:stretch>
        </p:blipFill>
        <p:spPr>
          <a:xfrm>
            <a:off x="4196075" y="1118225"/>
            <a:ext cx="3798330" cy="5273100"/>
          </a:xfrm>
          <a:prstGeom prst="rect">
            <a:avLst/>
          </a:prstGeom>
          <a:noFill/>
          <a:ln w="9525" cap="flat" cmpd="sng">
            <a:solidFill>
              <a:schemeClr val="dk1"/>
            </a:solidFill>
            <a:prstDash val="solid"/>
            <a:round/>
            <a:headEnd type="none" w="sm" len="sm"/>
            <a:tailEnd type="none" w="sm" len="sm"/>
          </a:ln>
        </p:spPr>
      </p:pic>
      <p:pic>
        <p:nvPicPr>
          <p:cNvPr id="571" name="Google Shape;571;g1535c61c7e2_1_65" descr="Screenshot of NCII's Academic Screening Tools Chart"/>
          <p:cNvPicPr preferRelativeResize="0"/>
          <p:nvPr/>
        </p:nvPicPr>
        <p:blipFill>
          <a:blip r:embed="rId5">
            <a:alphaModFix/>
          </a:blip>
          <a:stretch>
            <a:fillRect/>
          </a:stretch>
        </p:blipFill>
        <p:spPr>
          <a:xfrm>
            <a:off x="8170175" y="1761575"/>
            <a:ext cx="3890499" cy="3660626"/>
          </a:xfrm>
          <a:prstGeom prst="rect">
            <a:avLst/>
          </a:prstGeom>
          <a:noFill/>
          <a:ln w="9525" cap="flat" cmpd="sng">
            <a:solidFill>
              <a:schemeClr val="dk1"/>
            </a:solidFill>
            <a:prstDash val="solid"/>
            <a:round/>
            <a:headEnd type="none" w="sm" len="sm"/>
            <a:tailEnd type="none" w="sm" len="sm"/>
          </a:ln>
        </p:spPr>
      </p:pic>
      <p:sp>
        <p:nvSpPr>
          <p:cNvPr id="568" name="Google Shape;568;g1535c61c7e2_1_65"/>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1535c61c7e2_1_54"/>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Curriculum-Based Measures (CBMs)</a:t>
            </a:r>
            <a:endParaRPr/>
          </a:p>
        </p:txBody>
      </p:sp>
      <p:pic>
        <p:nvPicPr>
          <p:cNvPr id="579" name="Google Shape;579;g1535c61c7e2_1_54" descr="Screenshot of module in Canvas on Administering, Scoring, and Interpreting Screening and Progress Monitoring Assessments. Section for Module 9 videos and additional resources is highlighted."/>
          <p:cNvPicPr preferRelativeResize="0"/>
          <p:nvPr/>
        </p:nvPicPr>
        <p:blipFill rotWithShape="1">
          <a:blip r:embed="rId3">
            <a:alphaModFix/>
          </a:blip>
          <a:srcRect l="21562" t="1555"/>
          <a:stretch/>
        </p:blipFill>
        <p:spPr>
          <a:xfrm>
            <a:off x="608363" y="1705575"/>
            <a:ext cx="5305477" cy="3739150"/>
          </a:xfrm>
          <a:prstGeom prst="rect">
            <a:avLst/>
          </a:prstGeom>
          <a:noFill/>
          <a:ln w="9525" cap="flat" cmpd="sng">
            <a:solidFill>
              <a:schemeClr val="dk1"/>
            </a:solidFill>
            <a:prstDash val="solid"/>
            <a:round/>
            <a:headEnd type="none" w="sm" len="sm"/>
            <a:tailEnd type="none" w="sm" len="sm"/>
          </a:ln>
        </p:spPr>
      </p:pic>
      <p:sp>
        <p:nvSpPr>
          <p:cNvPr id="580" name="Google Shape;580;g1535c61c7e2_1_54">
            <a:extLst>
              <a:ext uri="{C183D7F6-B498-43B3-948B-1728B52AA6E4}">
                <adec:decorative xmlns:adec="http://schemas.microsoft.com/office/drawing/2017/decorative" val="1"/>
              </a:ext>
            </a:extLst>
          </p:cNvPr>
          <p:cNvSpPr/>
          <p:nvPr/>
        </p:nvSpPr>
        <p:spPr>
          <a:xfrm>
            <a:off x="627125" y="4057700"/>
            <a:ext cx="5268000" cy="356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1" name="Google Shape;581;g1535c61c7e2_1_54" descr="Screenshot of the NCII video embedded in the module: Video 1: Selecting, and appropriate curriculum based measure (CBM) as well as administration and scoring of CBM; and Video 2: Present level of performance and goal creation"/>
          <p:cNvPicPr preferRelativeResize="0"/>
          <p:nvPr/>
        </p:nvPicPr>
        <p:blipFill>
          <a:blip r:embed="rId4">
            <a:alphaModFix/>
          </a:blip>
          <a:stretch>
            <a:fillRect/>
          </a:stretch>
        </p:blipFill>
        <p:spPr>
          <a:xfrm>
            <a:off x="6623852" y="1207600"/>
            <a:ext cx="4420854" cy="5273098"/>
          </a:xfrm>
          <a:prstGeom prst="rect">
            <a:avLst/>
          </a:prstGeom>
          <a:noFill/>
          <a:ln w="9525" cap="flat" cmpd="sng">
            <a:solidFill>
              <a:schemeClr val="dk1"/>
            </a:solidFill>
            <a:prstDash val="solid"/>
            <a:round/>
            <a:headEnd type="none" w="sm" len="sm"/>
            <a:tailEnd type="none" w="sm" len="sm"/>
          </a:ln>
        </p:spPr>
      </p:pic>
      <p:sp>
        <p:nvSpPr>
          <p:cNvPr id="578" name="Google Shape;578;g1535c61c7e2_1_54"/>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1535c61c7e2_1_81"/>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NCII Intensive Intervention in Reading Course</a:t>
            </a:r>
            <a:endParaRPr dirty="0"/>
          </a:p>
        </p:txBody>
      </p:sp>
      <p:pic>
        <p:nvPicPr>
          <p:cNvPr id="589" name="Google Shape;589;g1535c61c7e2_1_81" descr="NCII's intensive intervention in reading course consists of seven modules: (1) introduction to intensive intervention in reading; (2) essential components of reading; (3) intervention programs for reading; (4) progress monitoring and instructional decision making in reading; (5) diagnostic and mastery assessment in reading; (6) qualitative adaptations for teaching word reading; and (7) qualitative adaptations for teaching comprehension. "/>
          <p:cNvPicPr preferRelativeResize="0"/>
          <p:nvPr/>
        </p:nvPicPr>
        <p:blipFill rotWithShape="1">
          <a:blip r:embed="rId3">
            <a:alphaModFix/>
          </a:blip>
          <a:srcRect b="45951"/>
          <a:stretch/>
        </p:blipFill>
        <p:spPr>
          <a:xfrm>
            <a:off x="382225" y="1103674"/>
            <a:ext cx="5183901" cy="4959524"/>
          </a:xfrm>
          <a:prstGeom prst="rect">
            <a:avLst/>
          </a:prstGeom>
          <a:noFill/>
          <a:ln w="9525" cap="flat" cmpd="sng">
            <a:solidFill>
              <a:schemeClr val="dk1"/>
            </a:solidFill>
            <a:prstDash val="solid"/>
            <a:round/>
            <a:headEnd type="none" w="sm" len="sm"/>
            <a:tailEnd type="none" w="sm" len="sm"/>
          </a:ln>
        </p:spPr>
      </p:pic>
      <p:pic>
        <p:nvPicPr>
          <p:cNvPr id="590" name="Google Shape;590;g1535c61c7e2_1_81" descr="Resources from Module 4 (progress monitoring and instructional decision making in reading) and Module 5 (diagnostic and mastery assessment in reading) were embedded in the course."/>
          <p:cNvPicPr preferRelativeResize="0"/>
          <p:nvPr/>
        </p:nvPicPr>
        <p:blipFill rotWithShape="1">
          <a:blip r:embed="rId3">
            <a:alphaModFix/>
          </a:blip>
          <a:srcRect l="2761" t="54714"/>
          <a:stretch/>
        </p:blipFill>
        <p:spPr>
          <a:xfrm>
            <a:off x="5875550" y="1103676"/>
            <a:ext cx="6016458" cy="4959524"/>
          </a:xfrm>
          <a:prstGeom prst="rect">
            <a:avLst/>
          </a:prstGeom>
          <a:noFill/>
          <a:ln w="9525" cap="flat" cmpd="sng">
            <a:solidFill>
              <a:schemeClr val="dk1"/>
            </a:solidFill>
            <a:prstDash val="solid"/>
            <a:round/>
            <a:headEnd type="none" w="sm" len="sm"/>
            <a:tailEnd type="none" w="sm" len="sm"/>
          </a:ln>
        </p:spPr>
      </p:pic>
      <p:sp>
        <p:nvSpPr>
          <p:cNvPr id="591" name="Google Shape;591;g1535c61c7e2_1_81">
            <a:extLst>
              <a:ext uri="{C183D7F6-B498-43B3-948B-1728B52AA6E4}">
                <adec:decorative xmlns:adec="http://schemas.microsoft.com/office/drawing/2017/decorative" val="1"/>
              </a:ext>
            </a:extLst>
          </p:cNvPr>
          <p:cNvSpPr/>
          <p:nvPr/>
        </p:nvSpPr>
        <p:spPr>
          <a:xfrm>
            <a:off x="2781400" y="4160775"/>
            <a:ext cx="2073000" cy="1846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1535c61c7e2_1_81">
            <a:extLst>
              <a:ext uri="{C183D7F6-B498-43B3-948B-1728B52AA6E4}">
                <adec:decorative xmlns:adec="http://schemas.microsoft.com/office/drawing/2017/decorative" val="1"/>
              </a:ext>
            </a:extLst>
          </p:cNvPr>
          <p:cNvSpPr/>
          <p:nvPr/>
        </p:nvSpPr>
        <p:spPr>
          <a:xfrm>
            <a:off x="5988825" y="1280100"/>
            <a:ext cx="2407800" cy="2187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1535c61c7e2_1_81"/>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g1535c61c7e2_1_113"/>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Adding NCII Resources to Canvas</a:t>
            </a:r>
            <a:endParaRPr/>
          </a:p>
        </p:txBody>
      </p:sp>
      <p:pic>
        <p:nvPicPr>
          <p:cNvPr id="600" name="Google Shape;600;g1535c61c7e2_1_113" descr="Resources from NCII's intensive intervention in reading course Module 4 (progress monitoring and instructional decision making in reading) were embedded directly in Canvas for the course. "/>
          <p:cNvPicPr preferRelativeResize="0"/>
          <p:nvPr/>
        </p:nvPicPr>
        <p:blipFill>
          <a:blip r:embed="rId3">
            <a:alphaModFix/>
          </a:blip>
          <a:stretch>
            <a:fillRect/>
          </a:stretch>
        </p:blipFill>
        <p:spPr>
          <a:xfrm>
            <a:off x="932024" y="1280100"/>
            <a:ext cx="4498625" cy="4745624"/>
          </a:xfrm>
          <a:prstGeom prst="rect">
            <a:avLst/>
          </a:prstGeom>
          <a:noFill/>
          <a:ln w="9525" cap="flat" cmpd="sng">
            <a:solidFill>
              <a:schemeClr val="dk1"/>
            </a:solidFill>
            <a:prstDash val="solid"/>
            <a:round/>
            <a:headEnd type="none" w="sm" len="sm"/>
            <a:tailEnd type="none" w="sm" len="sm"/>
          </a:ln>
        </p:spPr>
      </p:pic>
      <p:pic>
        <p:nvPicPr>
          <p:cNvPr id="601" name="Google Shape;601;g1535c61c7e2_1_11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408327" y="1280100"/>
            <a:ext cx="4420854" cy="5273098"/>
          </a:xfrm>
          <a:prstGeom prst="rect">
            <a:avLst/>
          </a:prstGeom>
          <a:noFill/>
          <a:ln w="9525" cap="flat" cmpd="sng">
            <a:solidFill>
              <a:schemeClr val="dk1"/>
            </a:solidFill>
            <a:prstDash val="solid"/>
            <a:round/>
            <a:headEnd type="none" w="sm" len="sm"/>
            <a:tailEnd type="none" w="sm" len="sm"/>
          </a:ln>
        </p:spPr>
      </p:pic>
      <p:sp>
        <p:nvSpPr>
          <p:cNvPr id="599" name="Google Shape;599;g1535c61c7e2_1_113"/>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1535c61c7e2_1_129"/>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Diagnostic Data and Goal Setting</a:t>
            </a:r>
            <a:endParaRPr dirty="0"/>
          </a:p>
        </p:txBody>
      </p:sp>
      <p:pic>
        <p:nvPicPr>
          <p:cNvPr id="609" name="Google Shape;609;g1535c61c7e2_1_129" descr="Screenshot of module in Canvas on Diagnostic Assessments, Goal Setting, and Instructional Response."/>
          <p:cNvPicPr preferRelativeResize="0"/>
          <p:nvPr/>
        </p:nvPicPr>
        <p:blipFill>
          <a:blip r:embed="rId3">
            <a:alphaModFix/>
          </a:blip>
          <a:stretch>
            <a:fillRect/>
          </a:stretch>
        </p:blipFill>
        <p:spPr>
          <a:xfrm>
            <a:off x="180525" y="1094300"/>
            <a:ext cx="5629650" cy="4985174"/>
          </a:xfrm>
          <a:prstGeom prst="rect">
            <a:avLst/>
          </a:prstGeom>
          <a:noFill/>
          <a:ln w="9525" cap="flat" cmpd="sng">
            <a:solidFill>
              <a:schemeClr val="dk1"/>
            </a:solidFill>
            <a:prstDash val="solid"/>
            <a:round/>
            <a:headEnd type="none" w="sm" len="sm"/>
            <a:tailEnd type="none" w="sm" len="sm"/>
          </a:ln>
        </p:spPr>
      </p:pic>
      <p:sp>
        <p:nvSpPr>
          <p:cNvPr id="610" name="Google Shape;610;g1535c61c7e2_1_129">
            <a:extLst>
              <a:ext uri="{C183D7F6-B498-43B3-948B-1728B52AA6E4}">
                <adec:decorative xmlns:adec="http://schemas.microsoft.com/office/drawing/2017/decorative" val="1"/>
              </a:ext>
            </a:extLst>
          </p:cNvPr>
          <p:cNvSpPr/>
          <p:nvPr/>
        </p:nvSpPr>
        <p:spPr>
          <a:xfrm>
            <a:off x="180525" y="2577050"/>
            <a:ext cx="5629800" cy="356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1535c61c7e2_1_129">
            <a:extLst>
              <a:ext uri="{C183D7F6-B498-43B3-948B-1728B52AA6E4}">
                <adec:decorative xmlns:adec="http://schemas.microsoft.com/office/drawing/2017/decorative" val="1"/>
              </a:ext>
            </a:extLst>
          </p:cNvPr>
          <p:cNvSpPr/>
          <p:nvPr/>
        </p:nvSpPr>
        <p:spPr>
          <a:xfrm>
            <a:off x="180525" y="4650550"/>
            <a:ext cx="5629800" cy="356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1535c61c7e2_1_129">
            <a:extLst>
              <a:ext uri="{C183D7F6-B498-43B3-948B-1728B52AA6E4}">
                <adec:decorative xmlns:adec="http://schemas.microsoft.com/office/drawing/2017/decorative" val="1"/>
              </a:ext>
            </a:extLst>
          </p:cNvPr>
          <p:cNvSpPr/>
          <p:nvPr/>
        </p:nvSpPr>
        <p:spPr>
          <a:xfrm>
            <a:off x="180525" y="5723375"/>
            <a:ext cx="5629800" cy="356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3" name="Google Shape;613;g1535c61c7e2_1_129" descr="Screenshot of the NCII resources embedded in the Canvas module: Video 1: Introduction to Diagnostic and Mastery Assessment in Reading"/>
          <p:cNvPicPr preferRelativeResize="0"/>
          <p:nvPr/>
        </p:nvPicPr>
        <p:blipFill>
          <a:blip r:embed="rId4">
            <a:alphaModFix/>
          </a:blip>
          <a:stretch>
            <a:fillRect/>
          </a:stretch>
        </p:blipFill>
        <p:spPr>
          <a:xfrm>
            <a:off x="6168250" y="1094300"/>
            <a:ext cx="5723741" cy="5119211"/>
          </a:xfrm>
          <a:prstGeom prst="rect">
            <a:avLst/>
          </a:prstGeom>
          <a:noFill/>
          <a:ln w="9525" cap="flat" cmpd="sng">
            <a:solidFill>
              <a:schemeClr val="dk1"/>
            </a:solidFill>
            <a:prstDash val="solid"/>
            <a:round/>
            <a:headEnd type="none" w="sm" len="sm"/>
            <a:tailEnd type="none" w="sm" len="sm"/>
          </a:ln>
        </p:spPr>
      </p:pic>
      <p:sp>
        <p:nvSpPr>
          <p:cNvPr id="608" name="Google Shape;608;g1535c61c7e2_1_129"/>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1535c61c7e2_1_143"/>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NCII Goal Setting Resources</a:t>
            </a:r>
            <a:endParaRPr dirty="0"/>
          </a:p>
        </p:txBody>
      </p:sp>
      <p:pic>
        <p:nvPicPr>
          <p:cNvPr id="621" name="Google Shape;621;g1535c61c7e2_1_143" descr="Screenshot of NCII's brief titled &quot;Strategies for Setting High-Quality Academic Individualized Education Program Goals&quot;"/>
          <p:cNvPicPr preferRelativeResize="0"/>
          <p:nvPr/>
        </p:nvPicPr>
        <p:blipFill>
          <a:blip r:embed="rId3">
            <a:alphaModFix/>
          </a:blip>
          <a:stretch>
            <a:fillRect/>
          </a:stretch>
        </p:blipFill>
        <p:spPr>
          <a:xfrm>
            <a:off x="391600" y="1094300"/>
            <a:ext cx="3806726" cy="4934277"/>
          </a:xfrm>
          <a:prstGeom prst="rect">
            <a:avLst/>
          </a:prstGeom>
          <a:noFill/>
          <a:ln w="9525" cap="flat" cmpd="sng">
            <a:solidFill>
              <a:schemeClr val="dk1"/>
            </a:solidFill>
            <a:prstDash val="solid"/>
            <a:round/>
            <a:headEnd type="none" w="sm" len="sm"/>
            <a:tailEnd type="none" w="sm" len="sm"/>
          </a:ln>
        </p:spPr>
      </p:pic>
      <p:pic>
        <p:nvPicPr>
          <p:cNvPr id="622" name="Google Shape;622;g1535c61c7e2_1_143" descr="Accompanying webinar and slides were embedded in the Canvas module: Video 4 (Strategies for Setting High-Quality Academic Individualized Education Program Goals)"/>
          <p:cNvPicPr preferRelativeResize="0"/>
          <p:nvPr/>
        </p:nvPicPr>
        <p:blipFill>
          <a:blip r:embed="rId4">
            <a:alphaModFix/>
          </a:blip>
          <a:stretch>
            <a:fillRect/>
          </a:stretch>
        </p:blipFill>
        <p:spPr>
          <a:xfrm>
            <a:off x="4397601" y="1966488"/>
            <a:ext cx="7548298" cy="3189902"/>
          </a:xfrm>
          <a:prstGeom prst="rect">
            <a:avLst/>
          </a:prstGeom>
          <a:noFill/>
          <a:ln w="9525" cap="flat" cmpd="sng">
            <a:solidFill>
              <a:schemeClr val="dk1"/>
            </a:solidFill>
            <a:prstDash val="solid"/>
            <a:round/>
            <a:headEnd type="none" w="sm" len="sm"/>
            <a:tailEnd type="none" w="sm" len="sm"/>
          </a:ln>
        </p:spPr>
      </p:pic>
      <p:sp>
        <p:nvSpPr>
          <p:cNvPr id="623" name="Google Shape;623;g1535c61c7e2_1_143"/>
          <p:cNvSpPr txBox="1"/>
          <p:nvPr/>
        </p:nvSpPr>
        <p:spPr>
          <a:xfrm>
            <a:off x="6794150" y="1412400"/>
            <a:ext cx="2755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a:latin typeface="Calibri"/>
                <a:ea typeface="Calibri"/>
                <a:cs typeface="Calibri"/>
                <a:sym typeface="Calibri"/>
              </a:rPr>
              <a:t>Webinar and Slides</a:t>
            </a:r>
            <a:endParaRPr sz="2400" b="1">
              <a:latin typeface="Calibri"/>
              <a:ea typeface="Calibri"/>
              <a:cs typeface="Calibri"/>
              <a:sym typeface="Calibri"/>
            </a:endParaRPr>
          </a:p>
        </p:txBody>
      </p:sp>
      <p:sp>
        <p:nvSpPr>
          <p:cNvPr id="620" name="Google Shape;620;g1535c61c7e2_1_143"/>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1535c61c7e2_1_157"/>
          <p:cNvSpPr txBox="1">
            <a:spLocks noGrp="1"/>
          </p:cNvSpPr>
          <p:nvPr>
            <p:ph type="title"/>
          </p:nvPr>
        </p:nvSpPr>
        <p:spPr>
          <a:xfrm>
            <a:off x="457200" y="0"/>
            <a:ext cx="11276100" cy="10287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Instructional Recommendations and Goal-Setting</a:t>
            </a:r>
            <a:endParaRPr dirty="0"/>
          </a:p>
        </p:txBody>
      </p:sp>
      <p:pic>
        <p:nvPicPr>
          <p:cNvPr id="631" name="Google Shape;631;g1535c61c7e2_1_157" descr="Screenshot of instructional recommendations and goal setting assignment "/>
          <p:cNvPicPr preferRelativeResize="0"/>
          <p:nvPr/>
        </p:nvPicPr>
        <p:blipFill>
          <a:blip r:embed="rId3">
            <a:alphaModFix/>
          </a:blip>
          <a:stretch>
            <a:fillRect/>
          </a:stretch>
        </p:blipFill>
        <p:spPr>
          <a:xfrm>
            <a:off x="752350" y="968650"/>
            <a:ext cx="4549775" cy="5094548"/>
          </a:xfrm>
          <a:prstGeom prst="rect">
            <a:avLst/>
          </a:prstGeom>
          <a:noFill/>
          <a:ln w="9525" cap="flat" cmpd="sng">
            <a:solidFill>
              <a:schemeClr val="dk1"/>
            </a:solidFill>
            <a:prstDash val="solid"/>
            <a:round/>
            <a:headEnd type="none" w="sm" len="sm"/>
            <a:tailEnd type="none" w="sm" len="sm"/>
          </a:ln>
        </p:spPr>
      </p:pic>
      <p:pic>
        <p:nvPicPr>
          <p:cNvPr id="632" name="Google Shape;632;g1535c61c7e2_1_15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522400" y="968650"/>
            <a:ext cx="4249076" cy="5544326"/>
          </a:xfrm>
          <a:prstGeom prst="rect">
            <a:avLst/>
          </a:prstGeom>
          <a:noFill/>
          <a:ln w="9525" cap="flat" cmpd="sng">
            <a:solidFill>
              <a:schemeClr val="dk1"/>
            </a:solidFill>
            <a:prstDash val="solid"/>
            <a:round/>
            <a:headEnd type="none" w="sm" len="sm"/>
            <a:tailEnd type="none" w="sm" len="sm"/>
          </a:ln>
        </p:spPr>
      </p:pic>
      <p:sp>
        <p:nvSpPr>
          <p:cNvPr id="630" name="Google Shape;630;g1535c61c7e2_1_157"/>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g1535c61c7e2_1_169"/>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Putting It All Together: The Final Project</a:t>
            </a:r>
            <a:endParaRPr/>
          </a:p>
        </p:txBody>
      </p:sp>
      <p:pic>
        <p:nvPicPr>
          <p:cNvPr id="640" name="Google Shape;640;g1535c61c7e2_1_169" descr="Screenshot of the final assessment case study assignment "/>
          <p:cNvPicPr preferRelativeResize="0"/>
          <p:nvPr/>
        </p:nvPicPr>
        <p:blipFill>
          <a:blip r:embed="rId3">
            <a:alphaModFix/>
          </a:blip>
          <a:stretch>
            <a:fillRect/>
          </a:stretch>
        </p:blipFill>
        <p:spPr>
          <a:xfrm>
            <a:off x="189875" y="1141162"/>
            <a:ext cx="6221300" cy="4874348"/>
          </a:xfrm>
          <a:prstGeom prst="rect">
            <a:avLst/>
          </a:prstGeom>
          <a:noFill/>
          <a:ln w="9525" cap="flat" cmpd="sng">
            <a:solidFill>
              <a:schemeClr val="dk1"/>
            </a:solidFill>
            <a:prstDash val="solid"/>
            <a:round/>
            <a:headEnd type="none" w="sm" len="sm"/>
            <a:tailEnd type="none" w="sm" len="sm"/>
          </a:ln>
        </p:spPr>
      </p:pic>
      <p:pic>
        <p:nvPicPr>
          <p:cNvPr id="641" name="Google Shape;641;g1535c61c7e2_1_16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629300" y="2435975"/>
            <a:ext cx="5438400" cy="2284725"/>
          </a:xfrm>
          <a:prstGeom prst="rect">
            <a:avLst/>
          </a:prstGeom>
          <a:noFill/>
          <a:ln w="9525" cap="flat" cmpd="sng">
            <a:solidFill>
              <a:schemeClr val="dk1"/>
            </a:solidFill>
            <a:prstDash val="solid"/>
            <a:round/>
            <a:headEnd type="none" w="sm" len="sm"/>
            <a:tailEnd type="none" w="sm" len="sm"/>
          </a:ln>
        </p:spPr>
      </p:pic>
      <p:sp>
        <p:nvSpPr>
          <p:cNvPr id="639" name="Google Shape;639;g1535c61c7e2_1_169"/>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15285ba7368_3_170"/>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Objectives</a:t>
            </a:r>
            <a:endParaRPr/>
          </a:p>
        </p:txBody>
      </p:sp>
      <p:sp>
        <p:nvSpPr>
          <p:cNvPr id="331" name="Google Shape;331;g15285ba7368_3_170"/>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320040" lvl="0" indent="-320040" algn="l" rtl="0">
              <a:lnSpc>
                <a:spcPct val="125000"/>
              </a:lnSpc>
              <a:spcBef>
                <a:spcPts val="0"/>
              </a:spcBef>
              <a:spcAft>
                <a:spcPts val="0"/>
              </a:spcAft>
              <a:buSzPts val="2600"/>
              <a:buChar char="▪"/>
            </a:pPr>
            <a:r>
              <a:rPr lang="en-US"/>
              <a:t>Discuss strategies to help teacher education faculty integrate the principles of intensive intervention within programs for aspiring and current teachers.</a:t>
            </a:r>
            <a:endParaRPr/>
          </a:p>
          <a:p>
            <a:pPr marL="320040" lvl="0" indent="-320040" algn="l" rtl="0">
              <a:lnSpc>
                <a:spcPct val="125000"/>
              </a:lnSpc>
              <a:spcBef>
                <a:spcPts val="600"/>
              </a:spcBef>
              <a:spcAft>
                <a:spcPts val="0"/>
              </a:spcAft>
              <a:buSzPts val="2600"/>
              <a:buChar char="▪"/>
            </a:pPr>
            <a:r>
              <a:rPr lang="en-US"/>
              <a:t>Share examples of how faculty have incorporated data-based individualization (DBI) into the design and delivery of their courses.</a:t>
            </a:r>
            <a:endParaRPr/>
          </a:p>
          <a:p>
            <a:pPr marL="320040" lvl="0" indent="-320040" algn="l" rtl="0">
              <a:lnSpc>
                <a:spcPct val="125000"/>
              </a:lnSpc>
              <a:spcBef>
                <a:spcPts val="600"/>
              </a:spcBef>
              <a:spcAft>
                <a:spcPts val="0"/>
              </a:spcAft>
              <a:buSzPts val="2600"/>
              <a:buChar char="▪"/>
            </a:pPr>
            <a:r>
              <a:rPr lang="en-US"/>
              <a:t>Identify supports and resources from the National Center on Intensive Intervention (NCII) to assist teacher education faculty.</a:t>
            </a:r>
            <a:endParaRPr/>
          </a:p>
        </p:txBody>
      </p:sp>
      <p:sp>
        <p:nvSpPr>
          <p:cNvPr id="332" name="Google Shape;332;g15285ba7368_3_170"/>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1535c61c7e2_1_11"/>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NCII Resources for the Final Project</a:t>
            </a:r>
            <a:endParaRPr/>
          </a:p>
        </p:txBody>
      </p:sp>
      <p:pic>
        <p:nvPicPr>
          <p:cNvPr id="649" name="Google Shape;649;g1535c61c7e2_1_11" descr="Screenshot of NCII's &quot;Preparing for the Meeting Guidance Document&quot;"/>
          <p:cNvPicPr preferRelativeResize="0"/>
          <p:nvPr/>
        </p:nvPicPr>
        <p:blipFill rotWithShape="1">
          <a:blip r:embed="rId3">
            <a:alphaModFix/>
          </a:blip>
          <a:srcRect l="8625"/>
          <a:stretch/>
        </p:blipFill>
        <p:spPr>
          <a:xfrm>
            <a:off x="4671300" y="1090450"/>
            <a:ext cx="3596573" cy="4972723"/>
          </a:xfrm>
          <a:prstGeom prst="rect">
            <a:avLst/>
          </a:prstGeom>
          <a:noFill/>
          <a:ln w="9525" cap="flat" cmpd="sng">
            <a:solidFill>
              <a:schemeClr val="dk1"/>
            </a:solidFill>
            <a:prstDash val="solid"/>
            <a:round/>
            <a:headEnd type="none" w="sm" len="sm"/>
            <a:tailEnd type="none" w="sm" len="sm"/>
          </a:ln>
        </p:spPr>
      </p:pic>
      <p:pic>
        <p:nvPicPr>
          <p:cNvPr id="650" name="Google Shape;650;g1535c61c7e2_1_11">
            <a:extLst>
              <a:ext uri="{C183D7F6-B498-43B3-948B-1728B52AA6E4}">
                <adec:decorative xmlns:adec="http://schemas.microsoft.com/office/drawing/2017/decorative" val="1"/>
              </a:ext>
            </a:extLst>
          </p:cNvPr>
          <p:cNvPicPr preferRelativeResize="0"/>
          <p:nvPr/>
        </p:nvPicPr>
        <p:blipFill rotWithShape="1">
          <a:blip r:embed="rId4">
            <a:alphaModFix/>
          </a:blip>
          <a:srcRect l="6324" r="3071"/>
          <a:stretch/>
        </p:blipFill>
        <p:spPr>
          <a:xfrm>
            <a:off x="8499725" y="1090450"/>
            <a:ext cx="3392277" cy="4972723"/>
          </a:xfrm>
          <a:prstGeom prst="rect">
            <a:avLst/>
          </a:prstGeom>
          <a:noFill/>
          <a:ln w="9525" cap="flat" cmpd="sng">
            <a:solidFill>
              <a:schemeClr val="dk1"/>
            </a:solidFill>
            <a:prstDash val="solid"/>
            <a:round/>
            <a:headEnd type="none" w="sm" len="sm"/>
            <a:tailEnd type="none" w="sm" len="sm"/>
          </a:ln>
        </p:spPr>
      </p:pic>
      <p:pic>
        <p:nvPicPr>
          <p:cNvPr id="651" name="Google Shape;651;g1535c61c7e2_1_11" descr="Screenshot of NCII's student summary form"/>
          <p:cNvPicPr preferRelativeResize="0"/>
          <p:nvPr/>
        </p:nvPicPr>
        <p:blipFill>
          <a:blip r:embed="rId5">
            <a:alphaModFix/>
          </a:blip>
          <a:stretch>
            <a:fillRect/>
          </a:stretch>
        </p:blipFill>
        <p:spPr>
          <a:xfrm>
            <a:off x="87100" y="1799025"/>
            <a:ext cx="4448548" cy="3336426"/>
          </a:xfrm>
          <a:prstGeom prst="rect">
            <a:avLst/>
          </a:prstGeom>
          <a:noFill/>
          <a:ln w="9525" cap="flat" cmpd="sng">
            <a:solidFill>
              <a:schemeClr val="dk1"/>
            </a:solidFill>
            <a:prstDash val="solid"/>
            <a:round/>
            <a:headEnd type="none" w="sm" len="sm"/>
            <a:tailEnd type="none" w="sm" len="sm"/>
          </a:ln>
        </p:spPr>
      </p:pic>
      <p:sp>
        <p:nvSpPr>
          <p:cNvPr id="648" name="Google Shape;648;g1535c61c7e2_1_11"/>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55124F-FAAF-E514-F9AF-D5B0CAA2D619}"/>
              </a:ext>
            </a:extLst>
          </p:cNvPr>
          <p:cNvSpPr>
            <a:spLocks noGrp="1"/>
          </p:cNvSpPr>
          <p:nvPr>
            <p:ph type="title"/>
          </p:nvPr>
        </p:nvSpPr>
        <p:spPr/>
        <p:txBody>
          <a:bodyPr/>
          <a:lstStyle/>
          <a:p>
            <a:r>
              <a:rPr lang="en-US" dirty="0"/>
              <a:t>Developing an Intensive Intervention Plan </a:t>
            </a:r>
          </a:p>
        </p:txBody>
      </p:sp>
      <p:sp>
        <p:nvSpPr>
          <p:cNvPr id="7" name="Text Placeholder 6">
            <a:extLst>
              <a:ext uri="{FF2B5EF4-FFF2-40B4-BE49-F238E27FC236}">
                <a16:creationId xmlns:a16="http://schemas.microsoft.com/office/drawing/2014/main" id="{C59F2636-00DC-2F9F-44EC-A123B138207A}"/>
              </a:ext>
            </a:extLst>
          </p:cNvPr>
          <p:cNvSpPr>
            <a:spLocks noGrp="1"/>
          </p:cNvSpPr>
          <p:nvPr>
            <p:ph type="body" idx="1"/>
          </p:nvPr>
        </p:nvSpPr>
        <p:spPr/>
        <p:txBody>
          <a:bodyPr/>
          <a:lstStyle/>
          <a:p>
            <a:r>
              <a:rPr lang="en-US" dirty="0"/>
              <a:t>Dr. </a:t>
            </a:r>
            <a:r>
              <a:rPr lang="en-US" sz="3600" b="0" dirty="0"/>
              <a:t>Denise Callwood-Brathwaite</a:t>
            </a:r>
            <a:endParaRPr lang="en-US" dirty="0"/>
          </a:p>
        </p:txBody>
      </p:sp>
      <p:sp>
        <p:nvSpPr>
          <p:cNvPr id="5" name="Slide Number Placeholder 4">
            <a:extLst>
              <a:ext uri="{FF2B5EF4-FFF2-40B4-BE49-F238E27FC236}">
                <a16:creationId xmlns:a16="http://schemas.microsoft.com/office/drawing/2014/main" id="{1434C3A5-6792-6015-4B48-BFE54EB4DF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41</a:t>
            </a:fld>
            <a:endParaRPr lang="en-US"/>
          </a:p>
        </p:txBody>
      </p:sp>
    </p:spTree>
    <p:extLst>
      <p:ext uri="{BB962C8B-B14F-4D97-AF65-F5344CB8AC3E}">
        <p14:creationId xmlns:p14="http://schemas.microsoft.com/office/powerpoint/2010/main" val="1412404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DC49-A381-E5FD-9864-6806A75B2DCD}"/>
              </a:ext>
            </a:extLst>
          </p:cNvPr>
          <p:cNvSpPr>
            <a:spLocks noGrp="1"/>
          </p:cNvSpPr>
          <p:nvPr>
            <p:ph type="title"/>
          </p:nvPr>
        </p:nvSpPr>
        <p:spPr/>
        <p:txBody>
          <a:bodyPr/>
          <a:lstStyle/>
          <a:p>
            <a:r>
              <a:rPr lang="en-US" dirty="0"/>
              <a:t>Intervention Pre-Planning Phase</a:t>
            </a:r>
          </a:p>
        </p:txBody>
      </p:sp>
      <p:sp>
        <p:nvSpPr>
          <p:cNvPr id="3" name="Text Placeholder 2">
            <a:extLst>
              <a:ext uri="{FF2B5EF4-FFF2-40B4-BE49-F238E27FC236}">
                <a16:creationId xmlns:a16="http://schemas.microsoft.com/office/drawing/2014/main" id="{76A1C080-5E1B-E291-E5A7-F8433D3B3551}"/>
              </a:ext>
            </a:extLst>
          </p:cNvPr>
          <p:cNvSpPr>
            <a:spLocks noGrp="1"/>
          </p:cNvSpPr>
          <p:nvPr>
            <p:ph type="body" idx="1"/>
          </p:nvPr>
        </p:nvSpPr>
        <p:spPr/>
        <p:txBody>
          <a:bodyPr>
            <a:noAutofit/>
          </a:bodyPr>
          <a:lstStyle/>
          <a:p>
            <a:pPr marL="63500" indent="0">
              <a:buNone/>
            </a:pPr>
            <a:r>
              <a:rPr lang="en-US" sz="1700" b="1" dirty="0">
                <a:solidFill>
                  <a:schemeClr val="tx1"/>
                </a:solidFill>
                <a:latin typeface="Calibri" panose="020F0502020204030204" pitchFamily="34" charset="0"/>
                <a:cs typeface="Calibri" panose="020F0502020204030204" pitchFamily="34" charset="0"/>
              </a:rPr>
              <a:t>Assignment Instructions: </a:t>
            </a:r>
            <a:r>
              <a:rPr lang="en-US" sz="1700" dirty="0">
                <a:solidFill>
                  <a:schemeClr val="tx1"/>
                </a:solidFill>
                <a:highlight>
                  <a:srgbClr val="FFFFFF"/>
                </a:highlight>
                <a:latin typeface="Calibri" panose="020F0502020204030204" pitchFamily="34" charset="0"/>
                <a:ea typeface="Arial"/>
                <a:cs typeface="Calibri" panose="020F0502020204030204" pitchFamily="34" charset="0"/>
                <a:sym typeface="Arial"/>
              </a:rPr>
              <a:t>Given the struggling reader, it is necessary for your intensive intervention plan to be individualized. Based on the assessment data, develop an 8-week intervention plan, and include the following as part of your plan.</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the selected student’s literacy area(s) of weaknesses needing intervention.</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your process for selecting the intervention for the selected student.</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your process for adapting the intervention for the selected student.</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your general outcome mastery goals (represents the skill to which the student would eventually hope the intervention would transfer) for your selected student.</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your mastery monitoring goals (reflects the content of the instruction and what should be taking place during the intervention).</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the progress monitoring tool(s) selected.</a:t>
            </a:r>
          </a:p>
          <a:p>
            <a:pPr marL="406400" indent="-342900">
              <a:buSzPct val="110000"/>
              <a:buAutoNum type="arabicPeriod"/>
            </a:pPr>
            <a:r>
              <a:rPr lang="en-US" sz="1700" dirty="0">
                <a:solidFill>
                  <a:srgbClr val="000000"/>
                </a:solidFill>
                <a:latin typeface="Calibri" panose="020F0502020204030204" pitchFamily="34" charset="0"/>
                <a:ea typeface="Arial"/>
                <a:cs typeface="Calibri" panose="020F0502020204030204" pitchFamily="34" charset="0"/>
                <a:sym typeface="Arial"/>
              </a:rPr>
              <a:t>Describe the important components of your intervention that you will execute (your peers will assess these when reviewing your videoed sessions).</a:t>
            </a:r>
          </a:p>
        </p:txBody>
      </p:sp>
      <p:sp>
        <p:nvSpPr>
          <p:cNvPr id="5" name="Slide Number Placeholder 4">
            <a:extLst>
              <a:ext uri="{FF2B5EF4-FFF2-40B4-BE49-F238E27FC236}">
                <a16:creationId xmlns:a16="http://schemas.microsoft.com/office/drawing/2014/main" id="{96186C27-3C18-BBA7-430D-DAFC92A756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257451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4FF5-18E6-B95A-3AB9-00A416C1F0A8}"/>
              </a:ext>
            </a:extLst>
          </p:cNvPr>
          <p:cNvSpPr>
            <a:spLocks noGrp="1"/>
          </p:cNvSpPr>
          <p:nvPr>
            <p:ph type="title"/>
          </p:nvPr>
        </p:nvSpPr>
        <p:spPr/>
        <p:txBody>
          <a:bodyPr/>
          <a:lstStyle/>
          <a:p>
            <a:r>
              <a:rPr lang="en-US" dirty="0"/>
              <a:t>NCII Resources Used in Intervention Pre-Planning </a:t>
            </a:r>
          </a:p>
        </p:txBody>
      </p:sp>
      <p:graphicFrame>
        <p:nvGraphicFramePr>
          <p:cNvPr id="6" name="Table 6">
            <a:extLst>
              <a:ext uri="{FF2B5EF4-FFF2-40B4-BE49-F238E27FC236}">
                <a16:creationId xmlns:a16="http://schemas.microsoft.com/office/drawing/2014/main" id="{E8235DBB-5535-B8A2-F596-BAF2709CD772}"/>
              </a:ext>
            </a:extLst>
          </p:cNvPr>
          <p:cNvGraphicFramePr>
            <a:graphicFrameLocks noGrp="1"/>
          </p:cNvGraphicFramePr>
          <p:nvPr>
            <p:extLst>
              <p:ext uri="{D42A27DB-BD31-4B8C-83A1-F6EECF244321}">
                <p14:modId xmlns:p14="http://schemas.microsoft.com/office/powerpoint/2010/main" val="1819082840"/>
              </p:ext>
            </p:extLst>
          </p:nvPr>
        </p:nvGraphicFramePr>
        <p:xfrm>
          <a:off x="1110996" y="1229868"/>
          <a:ext cx="9966960" cy="4572000"/>
        </p:xfrm>
        <a:graphic>
          <a:graphicData uri="http://schemas.openxmlformats.org/drawingml/2006/table">
            <a:tbl>
              <a:tblPr firstRow="1" bandRow="1">
                <a:tableStyleId>{5C22544A-7EE6-4342-B048-85BDC9FD1C3A}</a:tableStyleId>
              </a:tblPr>
              <a:tblGrid>
                <a:gridCol w="4983480">
                  <a:extLst>
                    <a:ext uri="{9D8B030D-6E8A-4147-A177-3AD203B41FA5}">
                      <a16:colId xmlns:a16="http://schemas.microsoft.com/office/drawing/2014/main" val="2648044388"/>
                    </a:ext>
                  </a:extLst>
                </a:gridCol>
                <a:gridCol w="4983480">
                  <a:extLst>
                    <a:ext uri="{9D8B030D-6E8A-4147-A177-3AD203B41FA5}">
                      <a16:colId xmlns:a16="http://schemas.microsoft.com/office/drawing/2014/main" val="2869732491"/>
                    </a:ext>
                  </a:extLst>
                </a:gridCol>
              </a:tblGrid>
              <a:tr h="370840">
                <a:tc>
                  <a:txBody>
                    <a:bodyPr/>
                    <a:lstStyle/>
                    <a:p>
                      <a:r>
                        <a:rPr lang="en-US" sz="2200" dirty="0"/>
                        <a:t>Component</a:t>
                      </a:r>
                    </a:p>
                  </a:txBody>
                  <a:tcPr/>
                </a:tc>
                <a:tc>
                  <a:txBody>
                    <a:bodyPr/>
                    <a:lstStyle/>
                    <a:p>
                      <a:r>
                        <a:rPr lang="en-US" sz="2200" dirty="0"/>
                        <a:t>NCII Resources</a:t>
                      </a:r>
                    </a:p>
                  </a:txBody>
                  <a:tcPr/>
                </a:tc>
                <a:extLst>
                  <a:ext uri="{0D108BD9-81ED-4DB2-BD59-A6C34878D82A}">
                    <a16:rowId xmlns:a16="http://schemas.microsoft.com/office/drawing/2014/main" val="402367713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Self-Assessment</a:t>
                      </a:r>
                    </a:p>
                  </a:txBody>
                  <a:tcPr/>
                </a:tc>
                <a:tc>
                  <a:txBody>
                    <a:bodyPr/>
                    <a:lstStyle/>
                    <a:p>
                      <a:r>
                        <a:rPr lang="en-US" sz="2200" dirty="0">
                          <a:hlinkClick r:id="rId2"/>
                        </a:rPr>
                        <a:t>DBI Implementation Rubric and Interview </a:t>
                      </a:r>
                      <a:endParaRPr lang="en-US" sz="2200" dirty="0"/>
                    </a:p>
                  </a:txBody>
                  <a:tcPr/>
                </a:tc>
                <a:extLst>
                  <a:ext uri="{0D108BD9-81ED-4DB2-BD59-A6C34878D82A}">
                    <a16:rowId xmlns:a16="http://schemas.microsoft.com/office/drawing/2014/main" val="1569533422"/>
                  </a:ext>
                </a:extLst>
              </a:tr>
              <a:tr h="370840">
                <a:tc>
                  <a:txBody>
                    <a:bodyPr/>
                    <a:lstStyle/>
                    <a:p>
                      <a:r>
                        <a:rPr lang="en-US" sz="2200" dirty="0"/>
                        <a:t>Selecting and Evaluating Validated Interventions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3"/>
                        </a:rPr>
                        <a:t>Taxonomy of Intervention Intensity Academic Rating Rubric</a:t>
                      </a:r>
                      <a:r>
                        <a:rPr lang="en-US" sz="2200" dirty="0"/>
                        <a:t> and </a:t>
                      </a:r>
                      <a:r>
                        <a:rPr lang="en-US" sz="2200" dirty="0">
                          <a:hlinkClick r:id="rId4"/>
                        </a:rPr>
                        <a:t>Academic Intervention Tools Chart</a:t>
                      </a:r>
                      <a:endParaRPr lang="en-US" sz="2200" dirty="0"/>
                    </a:p>
                  </a:txBody>
                  <a:tcPr/>
                </a:tc>
                <a:extLst>
                  <a:ext uri="{0D108BD9-81ED-4DB2-BD59-A6C34878D82A}">
                    <a16:rowId xmlns:a16="http://schemas.microsoft.com/office/drawing/2014/main" val="2464026150"/>
                  </a:ext>
                </a:extLst>
              </a:tr>
              <a:tr h="370840">
                <a:tc>
                  <a:txBody>
                    <a:bodyPr/>
                    <a:lstStyle/>
                    <a:p>
                      <a:r>
                        <a:rPr lang="en-US" sz="2200" dirty="0"/>
                        <a:t>Planning and documentation of dimensions of the intervention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5"/>
                        </a:rPr>
                        <a:t>Student Intervention Plan or Small Groups or Individuals</a:t>
                      </a:r>
                      <a:endParaRPr lang="en-US" sz="2200" dirty="0"/>
                    </a:p>
                  </a:txBody>
                  <a:tcPr/>
                </a:tc>
                <a:extLst>
                  <a:ext uri="{0D108BD9-81ED-4DB2-BD59-A6C34878D82A}">
                    <a16:rowId xmlns:a16="http://schemas.microsoft.com/office/drawing/2014/main" val="3802098539"/>
                  </a:ext>
                </a:extLst>
              </a:tr>
              <a:tr h="370840">
                <a:tc>
                  <a:txBody>
                    <a:bodyPr/>
                    <a:lstStyle/>
                    <a:p>
                      <a:r>
                        <a:rPr lang="en-US" sz="2200" dirty="0"/>
                        <a:t>Student demographic and background information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6"/>
                        </a:rPr>
                        <a:t>Student Summary Information</a:t>
                      </a:r>
                      <a:endParaRPr lang="en-US" sz="2200" dirty="0"/>
                    </a:p>
                    <a:p>
                      <a:endParaRPr lang="en-US" sz="2200" dirty="0"/>
                    </a:p>
                  </a:txBody>
                  <a:tcPr/>
                </a:tc>
                <a:extLst>
                  <a:ext uri="{0D108BD9-81ED-4DB2-BD59-A6C34878D82A}">
                    <a16:rowId xmlns:a16="http://schemas.microsoft.com/office/drawing/2014/main" val="3360033831"/>
                  </a:ext>
                </a:extLst>
              </a:tr>
              <a:tr h="370840">
                <a:tc>
                  <a:txBody>
                    <a:bodyPr/>
                    <a:lstStyle/>
                    <a:p>
                      <a:r>
                        <a:rPr lang="en-US" sz="2200" dirty="0"/>
                        <a:t>Specific Skill Instruction and Mastery Measure Plan</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7"/>
                        </a:rPr>
                        <a:t>Skills Analysis in Reading and Spelling</a:t>
                      </a:r>
                      <a:endParaRPr lang="en-US" sz="2200" dirty="0"/>
                    </a:p>
                  </a:txBody>
                  <a:tcPr/>
                </a:tc>
                <a:extLst>
                  <a:ext uri="{0D108BD9-81ED-4DB2-BD59-A6C34878D82A}">
                    <a16:rowId xmlns:a16="http://schemas.microsoft.com/office/drawing/2014/main" val="3608927447"/>
                  </a:ext>
                </a:extLst>
              </a:tr>
            </a:tbl>
          </a:graphicData>
        </a:graphic>
      </p:graphicFrame>
      <p:sp>
        <p:nvSpPr>
          <p:cNvPr id="5" name="Slide Number Placeholder 4">
            <a:extLst>
              <a:ext uri="{FF2B5EF4-FFF2-40B4-BE49-F238E27FC236}">
                <a16:creationId xmlns:a16="http://schemas.microsoft.com/office/drawing/2014/main" id="{9CEFB2B9-FBE4-DC93-ACBE-B10B086AB6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43</a:t>
            </a:fld>
            <a:endParaRPr lang="en-US"/>
          </a:p>
        </p:txBody>
      </p:sp>
    </p:spTree>
    <p:extLst>
      <p:ext uri="{BB962C8B-B14F-4D97-AF65-F5344CB8AC3E}">
        <p14:creationId xmlns:p14="http://schemas.microsoft.com/office/powerpoint/2010/main" val="4051852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152c413ebf4_0_13"/>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a:t>Sample Intervention Plan</a:t>
            </a:r>
            <a:endParaRPr/>
          </a:p>
        </p:txBody>
      </p:sp>
      <p:pic>
        <p:nvPicPr>
          <p:cNvPr id="689" name="Google Shape;689;g152c413ebf4_0_13" descr="Sample intervention plan completed by a teacher candidate."/>
          <p:cNvPicPr preferRelativeResize="0"/>
          <p:nvPr/>
        </p:nvPicPr>
        <p:blipFill>
          <a:blip r:embed="rId3">
            <a:alphaModFix/>
          </a:blip>
          <a:stretch>
            <a:fillRect/>
          </a:stretch>
        </p:blipFill>
        <p:spPr>
          <a:xfrm>
            <a:off x="993454" y="1755762"/>
            <a:ext cx="10202091" cy="3575076"/>
          </a:xfrm>
          <a:prstGeom prst="rect">
            <a:avLst/>
          </a:prstGeom>
          <a:noFill/>
          <a:ln>
            <a:noFill/>
          </a:ln>
        </p:spPr>
      </p:pic>
      <p:sp>
        <p:nvSpPr>
          <p:cNvPr id="688" name="Google Shape;688;g152c413ebf4_0_13"/>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pic>
        <p:nvPicPr>
          <p:cNvPr id="3" name="Picture 2">
            <a:extLst>
              <a:ext uri="{FF2B5EF4-FFF2-40B4-BE49-F238E27FC236}">
                <a16:creationId xmlns:a16="http://schemas.microsoft.com/office/drawing/2014/main" id="{BE9F20A3-7AAB-47A1-917A-C469D13AC3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72663" y="3688169"/>
            <a:ext cx="1104996" cy="83827"/>
          </a:xfrm>
          <a:prstGeom prst="rect">
            <a:avLst/>
          </a:prstGeom>
        </p:spPr>
      </p:pic>
      <p:pic>
        <p:nvPicPr>
          <p:cNvPr id="7" name="Picture 6">
            <a:extLst>
              <a:ext uri="{FF2B5EF4-FFF2-40B4-BE49-F238E27FC236}">
                <a16:creationId xmlns:a16="http://schemas.microsoft.com/office/drawing/2014/main" id="{F97B363A-CB29-42D9-8E98-905358B91F6E}"/>
              </a:ext>
              <a:ext uri="{C183D7F6-B498-43B3-948B-1728B52AA6E4}">
                <adec:decorative xmlns:adec="http://schemas.microsoft.com/office/drawing/2017/decorative" val="1"/>
              </a:ext>
            </a:extLst>
          </p:cNvPr>
          <p:cNvPicPr>
            <a:picLocks noChangeAspect="1"/>
          </p:cNvPicPr>
          <p:nvPr/>
        </p:nvPicPr>
        <p:blipFill rotWithShape="1">
          <a:blip r:embed="rId4"/>
          <a:srcRect l="66296" t="99999" b="-55197"/>
          <a:stretch/>
        </p:blipFill>
        <p:spPr>
          <a:xfrm>
            <a:off x="1717288" y="4815495"/>
            <a:ext cx="367990" cy="45719"/>
          </a:xfrm>
          <a:prstGeom prst="rect">
            <a:avLst/>
          </a:prstGeom>
        </p:spPr>
      </p:pic>
      <p:pic>
        <p:nvPicPr>
          <p:cNvPr id="8" name="Picture 7">
            <a:extLst>
              <a:ext uri="{FF2B5EF4-FFF2-40B4-BE49-F238E27FC236}">
                <a16:creationId xmlns:a16="http://schemas.microsoft.com/office/drawing/2014/main" id="{1F1F103E-679E-46D4-8679-B8D3902058A2}"/>
              </a:ext>
              <a:ext uri="{C183D7F6-B498-43B3-948B-1728B52AA6E4}">
                <adec:decorative xmlns:adec="http://schemas.microsoft.com/office/drawing/2017/decorative" val="1"/>
              </a:ext>
            </a:extLst>
          </p:cNvPr>
          <p:cNvPicPr>
            <a:picLocks noChangeAspect="1"/>
          </p:cNvPicPr>
          <p:nvPr/>
        </p:nvPicPr>
        <p:blipFill rotWithShape="1">
          <a:blip r:embed="rId4"/>
          <a:srcRect l="58470" t="39339" b="-1"/>
          <a:stretch/>
        </p:blipFill>
        <p:spPr>
          <a:xfrm>
            <a:off x="1717287" y="4728745"/>
            <a:ext cx="412595" cy="4571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152c413ebf4_0_22"/>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Sample Taxonomy Rating Rubric</a:t>
            </a:r>
            <a:endParaRPr dirty="0"/>
          </a:p>
        </p:txBody>
      </p:sp>
      <p:pic>
        <p:nvPicPr>
          <p:cNvPr id="699" name="Google Shape;699;g152c413ebf4_0_22" descr="Sample taxonomy of intervention intensity rating rubric completed by a teacher."/>
          <p:cNvPicPr preferRelativeResize="0"/>
          <p:nvPr/>
        </p:nvPicPr>
        <p:blipFill>
          <a:blip r:embed="rId3">
            <a:alphaModFix/>
          </a:blip>
          <a:stretch>
            <a:fillRect/>
          </a:stretch>
        </p:blipFill>
        <p:spPr>
          <a:xfrm>
            <a:off x="2859460" y="1280100"/>
            <a:ext cx="6036346" cy="5107577"/>
          </a:xfrm>
          <a:prstGeom prst="rect">
            <a:avLst/>
          </a:prstGeom>
          <a:noFill/>
          <a:ln>
            <a:noFill/>
          </a:ln>
        </p:spPr>
      </p:pic>
      <p:sp>
        <p:nvSpPr>
          <p:cNvPr id="698" name="Google Shape;698;g152c413ebf4_0_22"/>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52c413ebf4_0_31"/>
          <p:cNvSpPr txBox="1">
            <a:spLocks noGrp="1"/>
          </p:cNvSpPr>
          <p:nvPr>
            <p:ph type="title"/>
          </p:nvPr>
        </p:nvSpPr>
        <p:spPr>
          <a:xfrm>
            <a:off x="457200" y="0"/>
            <a:ext cx="11276100" cy="12801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US" dirty="0"/>
              <a:t>Sample Data Collection Plan</a:t>
            </a:r>
            <a:endParaRPr dirty="0"/>
          </a:p>
        </p:txBody>
      </p:sp>
      <p:sp>
        <p:nvSpPr>
          <p:cNvPr id="708" name="Google Shape;708;g152c413ebf4_0_31"/>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pic>
        <p:nvPicPr>
          <p:cNvPr id="709" name="Google Shape;709;g152c413ebf4_0_31" descr="Sample data collection plan completed by a teacher candidate."/>
          <p:cNvPicPr preferRelativeResize="0"/>
          <p:nvPr/>
        </p:nvPicPr>
        <p:blipFill>
          <a:blip r:embed="rId3">
            <a:alphaModFix/>
          </a:blip>
          <a:stretch>
            <a:fillRect/>
          </a:stretch>
        </p:blipFill>
        <p:spPr>
          <a:xfrm>
            <a:off x="1778595" y="1280100"/>
            <a:ext cx="8203474" cy="4343400"/>
          </a:xfrm>
          <a:prstGeom prst="rect">
            <a:avLst/>
          </a:prstGeom>
          <a:noFill/>
          <a:ln>
            <a:noFill/>
          </a:ln>
        </p:spPr>
      </p:pic>
      <p:pic>
        <p:nvPicPr>
          <p:cNvPr id="3" name="Picture 2">
            <a:extLst>
              <a:ext uri="{FF2B5EF4-FFF2-40B4-BE49-F238E27FC236}">
                <a16:creationId xmlns:a16="http://schemas.microsoft.com/office/drawing/2014/main" id="{C108F4CC-EFB8-4BF3-8716-87C3F5F484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31777" y="1885946"/>
            <a:ext cx="556308" cy="76207"/>
          </a:xfrm>
          <a:prstGeom prst="rect">
            <a:avLst/>
          </a:prstGeom>
        </p:spPr>
      </p:pic>
      <p:pic>
        <p:nvPicPr>
          <p:cNvPr id="5" name="Picture 4">
            <a:extLst>
              <a:ext uri="{FF2B5EF4-FFF2-40B4-BE49-F238E27FC236}">
                <a16:creationId xmlns:a16="http://schemas.microsoft.com/office/drawing/2014/main" id="{E4F689B5-25AB-4229-B921-FADC697A051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69102" y="1699247"/>
            <a:ext cx="805751" cy="37339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4FF5-18E6-B95A-3AB9-00A416C1F0A8}"/>
              </a:ext>
            </a:extLst>
          </p:cNvPr>
          <p:cNvSpPr>
            <a:spLocks noGrp="1"/>
          </p:cNvSpPr>
          <p:nvPr>
            <p:ph type="title"/>
          </p:nvPr>
        </p:nvSpPr>
        <p:spPr/>
        <p:txBody>
          <a:bodyPr/>
          <a:lstStyle/>
          <a:p>
            <a:r>
              <a:rPr lang="en-US" dirty="0"/>
              <a:t>NCII Resources Used in the Intervention Phase</a:t>
            </a:r>
          </a:p>
        </p:txBody>
      </p:sp>
      <p:graphicFrame>
        <p:nvGraphicFramePr>
          <p:cNvPr id="6" name="Table 6">
            <a:extLst>
              <a:ext uri="{FF2B5EF4-FFF2-40B4-BE49-F238E27FC236}">
                <a16:creationId xmlns:a16="http://schemas.microsoft.com/office/drawing/2014/main" id="{E8235DBB-5535-B8A2-F596-BAF2709CD772}"/>
              </a:ext>
            </a:extLst>
          </p:cNvPr>
          <p:cNvGraphicFramePr>
            <a:graphicFrameLocks noGrp="1"/>
          </p:cNvGraphicFramePr>
          <p:nvPr>
            <p:extLst>
              <p:ext uri="{D42A27DB-BD31-4B8C-83A1-F6EECF244321}">
                <p14:modId xmlns:p14="http://schemas.microsoft.com/office/powerpoint/2010/main" val="1183437639"/>
              </p:ext>
            </p:extLst>
          </p:nvPr>
        </p:nvGraphicFramePr>
        <p:xfrm>
          <a:off x="1084217" y="1371600"/>
          <a:ext cx="9966960" cy="3474720"/>
        </p:xfrm>
        <a:graphic>
          <a:graphicData uri="http://schemas.openxmlformats.org/drawingml/2006/table">
            <a:tbl>
              <a:tblPr firstRow="1" bandRow="1">
                <a:tableStyleId>{5C22544A-7EE6-4342-B048-85BDC9FD1C3A}</a:tableStyleId>
              </a:tblPr>
              <a:tblGrid>
                <a:gridCol w="4983480">
                  <a:extLst>
                    <a:ext uri="{9D8B030D-6E8A-4147-A177-3AD203B41FA5}">
                      <a16:colId xmlns:a16="http://schemas.microsoft.com/office/drawing/2014/main" val="2648044388"/>
                    </a:ext>
                  </a:extLst>
                </a:gridCol>
                <a:gridCol w="4983480">
                  <a:extLst>
                    <a:ext uri="{9D8B030D-6E8A-4147-A177-3AD203B41FA5}">
                      <a16:colId xmlns:a16="http://schemas.microsoft.com/office/drawing/2014/main" val="2869732491"/>
                    </a:ext>
                  </a:extLst>
                </a:gridCol>
              </a:tblGrid>
              <a:tr h="370840">
                <a:tc>
                  <a:txBody>
                    <a:bodyPr/>
                    <a:lstStyle/>
                    <a:p>
                      <a:r>
                        <a:rPr lang="en-US" sz="2200" dirty="0"/>
                        <a:t>Component</a:t>
                      </a:r>
                    </a:p>
                  </a:txBody>
                  <a:tcPr/>
                </a:tc>
                <a:tc>
                  <a:txBody>
                    <a:bodyPr/>
                    <a:lstStyle/>
                    <a:p>
                      <a:r>
                        <a:rPr lang="en-US" sz="2200" dirty="0"/>
                        <a:t>NCII Resources</a:t>
                      </a:r>
                    </a:p>
                  </a:txBody>
                  <a:tcPr/>
                </a:tc>
                <a:extLst>
                  <a:ext uri="{0D108BD9-81ED-4DB2-BD59-A6C34878D82A}">
                    <a16:rowId xmlns:a16="http://schemas.microsoft.com/office/drawing/2014/main" val="4023677135"/>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t>Adapting the intervention</a:t>
                      </a:r>
                    </a:p>
                  </a:txBody>
                  <a:tcPr/>
                </a:tc>
                <a:tc>
                  <a:txBody>
                    <a:bodyPr/>
                    <a:lstStyle/>
                    <a:p>
                      <a:r>
                        <a:rPr lang="en-US" sz="2200" dirty="0">
                          <a:hlinkClick r:id="rId2"/>
                        </a:rPr>
                        <a:t>Intervention Intensification Strategy Checklist</a:t>
                      </a:r>
                      <a:endParaRPr lang="en-US" sz="2200" dirty="0"/>
                    </a:p>
                  </a:txBody>
                  <a:tcPr/>
                </a:tc>
                <a:extLst>
                  <a:ext uri="{0D108BD9-81ED-4DB2-BD59-A6C34878D82A}">
                    <a16:rowId xmlns:a16="http://schemas.microsoft.com/office/drawing/2014/main" val="1569533422"/>
                  </a:ext>
                </a:extLst>
              </a:tr>
              <a:tr h="370840">
                <a:tc>
                  <a:txBody>
                    <a:bodyPr/>
                    <a:lstStyle/>
                    <a:p>
                      <a:r>
                        <a:rPr lang="en-US" sz="2200" dirty="0"/>
                        <a:t>Monitoring fidelity</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3"/>
                        </a:rPr>
                        <a:t>Five Elements of Fidelity: Data Collection</a:t>
                      </a:r>
                      <a:endParaRPr lang="en-US" sz="2200" dirty="0"/>
                    </a:p>
                  </a:txBody>
                  <a:tcPr/>
                </a:tc>
                <a:extLst>
                  <a:ext uri="{0D108BD9-81ED-4DB2-BD59-A6C34878D82A}">
                    <a16:rowId xmlns:a16="http://schemas.microsoft.com/office/drawing/2014/main" val="2464026150"/>
                  </a:ext>
                </a:extLst>
              </a:tr>
              <a:tr h="370840">
                <a:tc>
                  <a:txBody>
                    <a:bodyPr/>
                    <a:lstStyle/>
                    <a:p>
                      <a:r>
                        <a:rPr lang="en-US" sz="2200" dirty="0"/>
                        <a:t>Documenting student progress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4"/>
                        </a:rPr>
                        <a:t>Student Intervention Implementation Log</a:t>
                      </a:r>
                      <a:endParaRPr lang="en-US" sz="2200" dirty="0"/>
                    </a:p>
                  </a:txBody>
                  <a:tcPr/>
                </a:tc>
                <a:extLst>
                  <a:ext uri="{0D108BD9-81ED-4DB2-BD59-A6C34878D82A}">
                    <a16:rowId xmlns:a16="http://schemas.microsoft.com/office/drawing/2014/main" val="3802098539"/>
                  </a:ext>
                </a:extLst>
              </a:tr>
              <a:tr h="370840">
                <a:tc>
                  <a:txBody>
                    <a:bodyPr/>
                    <a:lstStyle/>
                    <a:p>
                      <a:r>
                        <a:rPr lang="en-US" sz="2200" dirty="0"/>
                        <a:t>Reflecting on instruction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hlinkClick r:id="rId5"/>
                        </a:rPr>
                        <a:t>Intervention session videos</a:t>
                      </a:r>
                      <a:r>
                        <a:rPr lang="en-US" sz="2200" dirty="0"/>
                        <a:t> (guide developed from implementation logs)</a:t>
                      </a:r>
                    </a:p>
                  </a:txBody>
                  <a:tcPr/>
                </a:tc>
                <a:extLst>
                  <a:ext uri="{0D108BD9-81ED-4DB2-BD59-A6C34878D82A}">
                    <a16:rowId xmlns:a16="http://schemas.microsoft.com/office/drawing/2014/main" val="3360033831"/>
                  </a:ext>
                </a:extLst>
              </a:tr>
            </a:tbl>
          </a:graphicData>
        </a:graphic>
      </p:graphicFrame>
      <p:sp>
        <p:nvSpPr>
          <p:cNvPr id="5" name="Slide Number Placeholder 4">
            <a:extLst>
              <a:ext uri="{FF2B5EF4-FFF2-40B4-BE49-F238E27FC236}">
                <a16:creationId xmlns:a16="http://schemas.microsoft.com/office/drawing/2014/main" id="{9CEFB2B9-FBE4-DC93-ACBE-B10B086AB6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spTree>
    <p:extLst>
      <p:ext uri="{BB962C8B-B14F-4D97-AF65-F5344CB8AC3E}">
        <p14:creationId xmlns:p14="http://schemas.microsoft.com/office/powerpoint/2010/main" val="3649003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52c413ebf4_0_50"/>
          <p:cNvSpPr txBox="1">
            <a:spLocks noGrp="1"/>
          </p:cNvSpPr>
          <p:nvPr>
            <p:ph type="title"/>
          </p:nvPr>
        </p:nvSpPr>
        <p:spPr>
          <a:xfrm>
            <a:off x="235131" y="2090058"/>
            <a:ext cx="3540034" cy="1828739"/>
          </a:xfrm>
          <a:prstGeom prst="rect">
            <a:avLst/>
          </a:prstGeom>
        </p:spPr>
        <p:txBody>
          <a:bodyPr spcFirstLastPara="1" wrap="square" lIns="0" tIns="0" rIns="0" bIns="0" anchor="ctr" anchorCtr="0">
            <a:normAutofit fontScale="90000"/>
          </a:bodyPr>
          <a:lstStyle/>
          <a:p>
            <a:pPr marL="0" lvl="0" indent="0" algn="ctr" rtl="0">
              <a:spcBef>
                <a:spcPts val="0"/>
              </a:spcBef>
              <a:spcAft>
                <a:spcPts val="0"/>
              </a:spcAft>
              <a:buNone/>
            </a:pPr>
            <a:r>
              <a:rPr lang="en-US" dirty="0"/>
              <a:t>Sample Implementation Log</a:t>
            </a:r>
            <a:endParaRPr dirty="0"/>
          </a:p>
        </p:txBody>
      </p:sp>
      <p:sp>
        <p:nvSpPr>
          <p:cNvPr id="727" name="Google Shape;727;g152c413ebf4_0_50"/>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pic>
        <p:nvPicPr>
          <p:cNvPr id="728" name="Google Shape;728;g152c413ebf4_0_50" descr="Screenshot with an example of an intervention implementation log completed by a scholar."/>
          <p:cNvPicPr preferRelativeResize="0"/>
          <p:nvPr/>
        </p:nvPicPr>
        <p:blipFill>
          <a:blip r:embed="rId3">
            <a:alphaModFix/>
          </a:blip>
          <a:stretch>
            <a:fillRect/>
          </a:stretch>
        </p:blipFill>
        <p:spPr>
          <a:xfrm>
            <a:off x="5009321" y="252137"/>
            <a:ext cx="5062141" cy="615260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52c413ebf4_0_50"/>
          <p:cNvSpPr txBox="1">
            <a:spLocks noGrp="1"/>
          </p:cNvSpPr>
          <p:nvPr>
            <p:ph type="title"/>
          </p:nvPr>
        </p:nvSpPr>
        <p:spPr>
          <a:xfrm>
            <a:off x="235131" y="2090058"/>
            <a:ext cx="3540034" cy="1828739"/>
          </a:xfrm>
          <a:prstGeom prst="rect">
            <a:avLst/>
          </a:prstGeom>
        </p:spPr>
        <p:txBody>
          <a:bodyPr spcFirstLastPara="1" wrap="square" lIns="0" tIns="0" rIns="0" bIns="0" anchor="ctr" anchorCtr="0">
            <a:normAutofit fontScale="90000"/>
          </a:bodyPr>
          <a:lstStyle/>
          <a:p>
            <a:pPr marL="0" lvl="0" indent="0" algn="ctr" rtl="0">
              <a:spcBef>
                <a:spcPts val="0"/>
              </a:spcBef>
              <a:spcAft>
                <a:spcPts val="0"/>
              </a:spcAft>
              <a:buNone/>
            </a:pPr>
            <a:r>
              <a:rPr lang="en-US" dirty="0"/>
              <a:t>Sample Intervention Video Session Notes and Reflection</a:t>
            </a:r>
            <a:endParaRPr dirty="0"/>
          </a:p>
        </p:txBody>
      </p:sp>
      <p:pic>
        <p:nvPicPr>
          <p:cNvPr id="3" name="Google Shape;738;g152c413ebf4_0_59" descr="Screenshot with an example of notes and reflection completed by the scholar after the intervention video session.">
            <a:extLst>
              <a:ext uri="{FF2B5EF4-FFF2-40B4-BE49-F238E27FC236}">
                <a16:creationId xmlns:a16="http://schemas.microsoft.com/office/drawing/2014/main" id="{85D24170-1343-36F9-B817-69B56AF7D0B6}"/>
              </a:ext>
            </a:extLst>
          </p:cNvPr>
          <p:cNvPicPr preferRelativeResize="0"/>
          <p:nvPr/>
        </p:nvPicPr>
        <p:blipFill>
          <a:blip r:embed="rId3">
            <a:alphaModFix/>
          </a:blip>
          <a:stretch>
            <a:fillRect/>
          </a:stretch>
        </p:blipFill>
        <p:spPr>
          <a:xfrm>
            <a:off x="4797335" y="91440"/>
            <a:ext cx="6149340" cy="6270171"/>
          </a:xfrm>
          <a:prstGeom prst="rect">
            <a:avLst/>
          </a:prstGeom>
          <a:noFill/>
          <a:ln>
            <a:noFill/>
          </a:ln>
        </p:spPr>
      </p:pic>
      <p:sp>
        <p:nvSpPr>
          <p:cNvPr id="727" name="Google Shape;727;g152c413ebf4_0_50"/>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3592153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5285ba7368_3_183"/>
          <p:cNvSpPr txBox="1">
            <a:spLocks noGrp="1"/>
          </p:cNvSpPr>
          <p:nvPr>
            <p:ph type="title"/>
          </p:nvPr>
        </p:nvSpPr>
        <p:spPr>
          <a:xfrm>
            <a:off x="4002258" y="1089661"/>
            <a:ext cx="7275342" cy="2650936"/>
          </a:xfrm>
          <a:prstGeom prst="rect">
            <a:avLst/>
          </a:prstGeom>
          <a:noFill/>
          <a:ln>
            <a:noFill/>
          </a:ln>
        </p:spPr>
        <p:txBody>
          <a:bodyPr spcFirstLastPara="1" wrap="square" lIns="0" tIns="0" rIns="0" bIns="0" anchor="b" anchorCtr="0">
            <a:normAutofit/>
          </a:bodyPr>
          <a:lstStyle/>
          <a:p>
            <a:pPr marL="0" lvl="0" indent="0" algn="l" rtl="0">
              <a:lnSpc>
                <a:spcPct val="100000"/>
              </a:lnSpc>
              <a:spcBef>
                <a:spcPts val="0"/>
              </a:spcBef>
              <a:spcAft>
                <a:spcPts val="0"/>
              </a:spcAft>
              <a:buClr>
                <a:schemeClr val="dk1"/>
              </a:buClr>
              <a:buSzPts val="5000"/>
              <a:buFont typeface="Calibri"/>
              <a:buNone/>
            </a:pPr>
            <a:r>
              <a:rPr lang="en-US"/>
              <a:t>Why Does Embedding DBI in Teacher Education Matter?</a:t>
            </a:r>
            <a:endParaRPr/>
          </a:p>
        </p:txBody>
      </p:sp>
      <p:sp>
        <p:nvSpPr>
          <p:cNvPr id="346" name="Google Shape;346;g15285ba7368_3_183"/>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152c413ebf4_0_50"/>
          <p:cNvSpPr txBox="1">
            <a:spLocks noGrp="1"/>
          </p:cNvSpPr>
          <p:nvPr>
            <p:ph type="title"/>
          </p:nvPr>
        </p:nvSpPr>
        <p:spPr>
          <a:xfrm>
            <a:off x="235131" y="2090058"/>
            <a:ext cx="3540034" cy="1828739"/>
          </a:xfrm>
          <a:prstGeom prst="rect">
            <a:avLst/>
          </a:prstGeom>
        </p:spPr>
        <p:txBody>
          <a:bodyPr spcFirstLastPara="1" wrap="square" lIns="0" tIns="0" rIns="0" bIns="0" anchor="ctr" anchorCtr="0">
            <a:normAutofit fontScale="90000"/>
          </a:bodyPr>
          <a:lstStyle/>
          <a:p>
            <a:pPr marL="0" lvl="0" indent="0" algn="ctr" rtl="0">
              <a:spcBef>
                <a:spcPts val="0"/>
              </a:spcBef>
              <a:spcAft>
                <a:spcPts val="0"/>
              </a:spcAft>
              <a:buNone/>
            </a:pPr>
            <a:r>
              <a:rPr lang="en-US" dirty="0"/>
              <a:t>Sample Observation Feedback</a:t>
            </a:r>
            <a:endParaRPr dirty="0"/>
          </a:p>
        </p:txBody>
      </p:sp>
      <p:sp>
        <p:nvSpPr>
          <p:cNvPr id="727" name="Google Shape;727;g152c413ebf4_0_50"/>
          <p:cNvSpPr txBox="1">
            <a:spLocks noGrp="1"/>
          </p:cNvSpPr>
          <p:nvPr>
            <p:ph type="sldNum" idx="12"/>
          </p:nvPr>
        </p:nvSpPr>
        <p:spPr>
          <a:xfrm>
            <a:off x="11734800" y="6704112"/>
            <a:ext cx="157200" cy="153900"/>
          </a:xfrm>
          <a:prstGeom prst="rect">
            <a:avLst/>
          </a:prstGeom>
        </p:spPr>
        <p:txBody>
          <a:bodyPr spcFirstLastPara="1" wrap="square" lIns="0" tIns="0" rIns="0" bIns="0" anchor="b" anchorCtr="0">
            <a:sp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pic>
        <p:nvPicPr>
          <p:cNvPr id="4" name="Google Shape;748;g152c413ebf4_0_68" descr="Screenshot with an example of observation feedback given to a scholar on their intervention video session.">
            <a:extLst>
              <a:ext uri="{FF2B5EF4-FFF2-40B4-BE49-F238E27FC236}">
                <a16:creationId xmlns:a16="http://schemas.microsoft.com/office/drawing/2014/main" id="{AE3F70D1-8DD1-26DF-1993-06B9C0CD8846}"/>
              </a:ext>
            </a:extLst>
          </p:cNvPr>
          <p:cNvPicPr preferRelativeResize="0"/>
          <p:nvPr/>
        </p:nvPicPr>
        <p:blipFill>
          <a:blip r:embed="rId3">
            <a:alphaModFix/>
          </a:blip>
          <a:stretch>
            <a:fillRect/>
          </a:stretch>
        </p:blipFill>
        <p:spPr>
          <a:xfrm>
            <a:off x="4539392" y="273236"/>
            <a:ext cx="5780265" cy="5862340"/>
          </a:xfrm>
          <a:prstGeom prst="rect">
            <a:avLst/>
          </a:prstGeom>
          <a:noFill/>
          <a:ln>
            <a:noFill/>
          </a:ln>
        </p:spPr>
      </p:pic>
      <p:pic>
        <p:nvPicPr>
          <p:cNvPr id="3" name="Picture 2">
            <a:extLst>
              <a:ext uri="{FF2B5EF4-FFF2-40B4-BE49-F238E27FC236}">
                <a16:creationId xmlns:a16="http://schemas.microsoft.com/office/drawing/2014/main" id="{AC70DAE5-0204-4000-8B4A-C54F06D9295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90362" y="803907"/>
            <a:ext cx="788718" cy="45719"/>
          </a:xfrm>
          <a:prstGeom prst="rect">
            <a:avLst/>
          </a:prstGeom>
        </p:spPr>
      </p:pic>
      <p:pic>
        <p:nvPicPr>
          <p:cNvPr id="8" name="Picture 7">
            <a:extLst>
              <a:ext uri="{FF2B5EF4-FFF2-40B4-BE49-F238E27FC236}">
                <a16:creationId xmlns:a16="http://schemas.microsoft.com/office/drawing/2014/main" id="{E59652DC-6064-4329-B7C1-166452DB400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49162" y="2165347"/>
            <a:ext cx="788718" cy="45719"/>
          </a:xfrm>
          <a:prstGeom prst="rect">
            <a:avLst/>
          </a:prstGeom>
        </p:spPr>
      </p:pic>
      <p:pic>
        <p:nvPicPr>
          <p:cNvPr id="9" name="Picture 8">
            <a:extLst>
              <a:ext uri="{FF2B5EF4-FFF2-40B4-BE49-F238E27FC236}">
                <a16:creationId xmlns:a16="http://schemas.microsoft.com/office/drawing/2014/main" id="{0689ED88-9574-4163-A539-7F8FB3FF5BE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90362" y="3105147"/>
            <a:ext cx="788718" cy="45719"/>
          </a:xfrm>
          <a:prstGeom prst="rect">
            <a:avLst/>
          </a:prstGeom>
        </p:spPr>
      </p:pic>
      <p:pic>
        <p:nvPicPr>
          <p:cNvPr id="10" name="Picture 9">
            <a:extLst>
              <a:ext uri="{FF2B5EF4-FFF2-40B4-BE49-F238E27FC236}">
                <a16:creationId xmlns:a16="http://schemas.microsoft.com/office/drawing/2014/main" id="{E564E742-C63D-4048-A209-DDDDBF7F4626}"/>
              </a:ext>
              <a:ext uri="{C183D7F6-B498-43B3-948B-1728B52AA6E4}">
                <adec:decorative xmlns:adec="http://schemas.microsoft.com/office/drawing/2017/decorative" val="1"/>
              </a:ext>
            </a:extLst>
          </p:cNvPr>
          <p:cNvPicPr>
            <a:picLocks noChangeAspect="1"/>
          </p:cNvPicPr>
          <p:nvPr/>
        </p:nvPicPr>
        <p:blipFill rotWithShape="1">
          <a:blip r:embed="rId4"/>
          <a:srcRect l="51050" t="2" b="-2"/>
          <a:stretch/>
        </p:blipFill>
        <p:spPr>
          <a:xfrm>
            <a:off x="6593840" y="2008779"/>
            <a:ext cx="386080" cy="45719"/>
          </a:xfrm>
          <a:prstGeom prst="rect">
            <a:avLst/>
          </a:prstGeom>
        </p:spPr>
      </p:pic>
      <p:pic>
        <p:nvPicPr>
          <p:cNvPr id="11" name="Picture 10">
            <a:extLst>
              <a:ext uri="{FF2B5EF4-FFF2-40B4-BE49-F238E27FC236}">
                <a16:creationId xmlns:a16="http://schemas.microsoft.com/office/drawing/2014/main" id="{DDEACAB0-F9CF-4A19-9725-889D73EE24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59122" y="4344667"/>
            <a:ext cx="788718" cy="45719"/>
          </a:xfrm>
          <a:prstGeom prst="rect">
            <a:avLst/>
          </a:prstGeom>
        </p:spPr>
      </p:pic>
      <p:pic>
        <p:nvPicPr>
          <p:cNvPr id="12" name="Picture 11">
            <a:extLst>
              <a:ext uri="{FF2B5EF4-FFF2-40B4-BE49-F238E27FC236}">
                <a16:creationId xmlns:a16="http://schemas.microsoft.com/office/drawing/2014/main" id="{1A7D0183-18BE-4269-B01B-8345DD893FF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01641" y="5431787"/>
            <a:ext cx="788718" cy="45719"/>
          </a:xfrm>
          <a:prstGeom prst="rect">
            <a:avLst/>
          </a:prstGeom>
        </p:spPr>
      </p:pic>
    </p:spTree>
    <p:extLst>
      <p:ext uri="{BB962C8B-B14F-4D97-AF65-F5344CB8AC3E}">
        <p14:creationId xmlns:p14="http://schemas.microsoft.com/office/powerpoint/2010/main" val="1025084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285ba7368_3_29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Questions and Answers</a:t>
            </a:r>
            <a:endParaRPr/>
          </a:p>
        </p:txBody>
      </p:sp>
      <p:pic>
        <p:nvPicPr>
          <p:cNvPr id="754" name="Google Shape;754;g15285ba7368_3_298" descr="Image of question marks"/>
          <p:cNvPicPr preferRelativeResize="0">
            <a:picLocks noGrp="1"/>
          </p:cNvPicPr>
          <p:nvPr>
            <p:ph type="body" idx="1"/>
          </p:nvPr>
        </p:nvPicPr>
        <p:blipFill rotWithShape="1">
          <a:blip r:embed="rId3">
            <a:alphaModFix/>
          </a:blip>
          <a:srcRect/>
          <a:stretch/>
        </p:blipFill>
        <p:spPr>
          <a:xfrm>
            <a:off x="2489603" y="1141593"/>
            <a:ext cx="7212793" cy="5171071"/>
          </a:xfrm>
          <a:prstGeom prst="rect">
            <a:avLst/>
          </a:prstGeom>
          <a:noFill/>
          <a:ln>
            <a:noFill/>
          </a:ln>
        </p:spPr>
      </p:pic>
      <p:sp>
        <p:nvSpPr>
          <p:cNvPr id="755" name="Google Shape;755;g15285ba7368_3_298"/>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BE1EA94A-9623-4BB1-8128-F1BE25450D45}"/>
              </a:ext>
              <a:ext uri="{C183D7F6-B498-43B3-948B-1728B52AA6E4}">
                <adec:decorative xmlns:adec="http://schemas.microsoft.com/office/drawing/2017/decorative" val="1"/>
              </a:ext>
            </a:extLst>
          </p:cNvPr>
          <p:cNvPicPr>
            <a:picLocks noGrp="1" noChangeAspect="1"/>
          </p:cNvPicPr>
          <p:nvPr>
            <p:ph type="pic" idx="2"/>
          </p:nvPr>
        </p:nvPicPr>
        <p:blipFill>
          <a:blip r:embed="rId3"/>
          <a:srcRect l="65" r="65"/>
          <a:stretch>
            <a:fillRect/>
          </a:stretch>
        </p:blipFill>
        <p:spPr>
          <a:xfrm>
            <a:off x="828675" y="1101725"/>
            <a:ext cx="10533063" cy="2514600"/>
          </a:xfrm>
          <a:prstGeom prst="rect">
            <a:avLst/>
          </a:prstGeom>
        </p:spPr>
      </p:pic>
      <p:sp>
        <p:nvSpPr>
          <p:cNvPr id="780" name="Google Shape;780;g15285ba7368_3_319"/>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52</a:t>
            </a:fld>
            <a:endParaRPr/>
          </a:p>
        </p:txBody>
      </p:sp>
      <p:sp>
        <p:nvSpPr>
          <p:cNvPr id="781" name="Google Shape;781;g15285ba7368_3_319"/>
          <p:cNvSpPr txBox="1">
            <a:spLocks noGrp="1"/>
          </p:cNvSpPr>
          <p:nvPr>
            <p:ph type="title" idx="4294967295"/>
          </p:nvPr>
        </p:nvSpPr>
        <p:spPr>
          <a:xfrm>
            <a:off x="457200" y="-1280160"/>
            <a:ext cx="11276076" cy="1280160"/>
          </a:xfrm>
          <a:prstGeom prst="rect">
            <a:avLst/>
          </a:prstGeom>
          <a:noFill/>
          <a:ln>
            <a:noFill/>
          </a:ln>
        </p:spPr>
        <p:txBody>
          <a:bodyPr spcFirstLastPara="1" wrap="square" lIns="0" tIns="0" rIns="0" bIns="0" anchor="b" anchorCtr="0">
            <a:normAutofit/>
          </a:bodyPr>
          <a:lstStyle/>
          <a:p>
            <a:pPr marL="0" lvl="0" indent="0" algn="ctr" rtl="0">
              <a:lnSpc>
                <a:spcPct val="100000"/>
              </a:lnSpc>
              <a:spcBef>
                <a:spcPts val="0"/>
              </a:spcBef>
              <a:spcAft>
                <a:spcPts val="0"/>
              </a:spcAft>
              <a:buClr>
                <a:schemeClr val="dk1"/>
              </a:buClr>
              <a:buSzPts val="1200"/>
              <a:buFont typeface="Calibri"/>
              <a:buNone/>
            </a:pPr>
            <a:r>
              <a:rPr lang="en-US" sz="1200"/>
              <a:t>Thank you</a:t>
            </a:r>
            <a:endParaRPr/>
          </a:p>
        </p:txBody>
      </p:sp>
      <p:sp>
        <p:nvSpPr>
          <p:cNvPr id="6" name="Google Shape;779;g15285ba7368_3_319" descr="Image of a group of colleagues working">
            <a:extLst>
              <a:ext uri="{FF2B5EF4-FFF2-40B4-BE49-F238E27FC236}">
                <a16:creationId xmlns:a16="http://schemas.microsoft.com/office/drawing/2014/main" id="{A95BC8B9-3B24-4B64-ADE9-043EC3E036B2}"/>
              </a:ext>
            </a:extLst>
          </p:cNvPr>
          <p:cNvSpPr txBox="1">
            <a:spLocks noGrp="1"/>
          </p:cNvSpPr>
          <p:nvPr>
            <p:ph type="body" idx="1"/>
          </p:nvPr>
        </p:nvSpPr>
        <p:spPr>
          <a:xfrm>
            <a:off x="828294" y="1115459"/>
            <a:ext cx="10533888" cy="2514600"/>
          </a:xfrm>
          <a:prstGeom prst="rect">
            <a:avLst/>
          </a:prstGeom>
          <a:solidFill>
            <a:srgbClr val="BB5035">
              <a:alpha val="84705"/>
            </a:srgbClr>
          </a:solidFill>
          <a:ln>
            <a:noFill/>
          </a:ln>
        </p:spPr>
        <p:txBody>
          <a:bodyPr spcFirstLastPara="1" wrap="square" lIns="91425" tIns="91425" rIns="91425" bIns="91425" anchor="t" anchorCtr="0">
            <a:normAutofit/>
          </a:bodyPr>
          <a:lstStyle/>
          <a:p>
            <a:pPr marL="0" lvl="0" indent="0" algn="l" rtl="0">
              <a:lnSpc>
                <a:spcPct val="150000"/>
              </a:lnSpc>
              <a:spcBef>
                <a:spcPts val="0"/>
              </a:spcBef>
              <a:spcAft>
                <a:spcPts val="0"/>
              </a:spcAft>
              <a:buSzPts val="1600"/>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g15285ba7368_3_313"/>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References</a:t>
            </a:r>
            <a:endParaRPr/>
          </a:p>
        </p:txBody>
      </p:sp>
      <p:sp>
        <p:nvSpPr>
          <p:cNvPr id="771" name="Google Shape;771;g15285ba7368_3_313"/>
          <p:cNvSpPr txBox="1">
            <a:spLocks noGrp="1"/>
          </p:cNvSpPr>
          <p:nvPr>
            <p:ph type="body" idx="1"/>
          </p:nvPr>
        </p:nvSpPr>
        <p:spPr>
          <a:xfrm>
            <a:off x="457200" y="1371600"/>
            <a:ext cx="11274552" cy="4572000"/>
          </a:xfrm>
          <a:prstGeom prst="rect">
            <a:avLst/>
          </a:prstGeom>
          <a:noFill/>
          <a:ln>
            <a:noFill/>
          </a:ln>
        </p:spPr>
        <p:txBody>
          <a:bodyPr spcFirstLastPara="1" wrap="square" lIns="0" tIns="0" rIns="0" bIns="0" anchor="t" anchorCtr="0">
            <a:noAutofit/>
          </a:bodyPr>
          <a:lstStyle/>
          <a:p>
            <a:pPr marL="457200" marR="0" lvl="0" indent="-457200" algn="l" rtl="0">
              <a:lnSpc>
                <a:spcPct val="100000"/>
              </a:lnSpc>
              <a:spcBef>
                <a:spcPts val="0"/>
              </a:spcBef>
              <a:spcAft>
                <a:spcPts val="0"/>
              </a:spcAft>
              <a:buClr>
                <a:srgbClr val="C25131"/>
              </a:buClr>
              <a:buSzPts val="1800"/>
              <a:buFont typeface="Noto Sans Symbols"/>
              <a:buNone/>
            </a:pPr>
            <a:r>
              <a:rPr lang="en-US" sz="1800" b="0" i="0" u="none" strike="noStrike" cap="none" dirty="0">
                <a:solidFill>
                  <a:srgbClr val="262626"/>
                </a:solidFill>
                <a:latin typeface="Calibri"/>
                <a:ea typeface="Calibri"/>
                <a:cs typeface="Calibri"/>
                <a:sym typeface="Calibri"/>
              </a:rPr>
              <a:t>Gersten, R., Compton, D., Connor, C. M., </a:t>
            </a:r>
            <a:r>
              <a:rPr lang="en-US" sz="1800" b="0" i="0" u="none" strike="noStrike" cap="none" dirty="0" err="1">
                <a:solidFill>
                  <a:srgbClr val="262626"/>
                </a:solidFill>
                <a:latin typeface="Calibri"/>
                <a:ea typeface="Calibri"/>
                <a:cs typeface="Calibri"/>
                <a:sym typeface="Calibri"/>
              </a:rPr>
              <a:t>Dimino</a:t>
            </a:r>
            <a:r>
              <a:rPr lang="en-US" sz="1800" b="0" i="0" u="none" strike="noStrike" cap="none" dirty="0">
                <a:solidFill>
                  <a:srgbClr val="262626"/>
                </a:solidFill>
                <a:latin typeface="Calibri"/>
                <a:ea typeface="Calibri"/>
                <a:cs typeface="Calibri"/>
                <a:sym typeface="Calibri"/>
              </a:rPr>
              <a:t>, J., Santoro, L., </a:t>
            </a:r>
            <a:r>
              <a:rPr lang="en-US" sz="1800" b="0" i="0" u="none" strike="noStrike" cap="none" dirty="0" err="1">
                <a:solidFill>
                  <a:srgbClr val="262626"/>
                </a:solidFill>
                <a:latin typeface="Calibri"/>
                <a:ea typeface="Calibri"/>
                <a:cs typeface="Calibri"/>
                <a:sym typeface="Calibri"/>
              </a:rPr>
              <a:t>Linan</a:t>
            </a:r>
            <a:r>
              <a:rPr lang="en-US" sz="1800" b="0" i="0" u="none" strike="noStrike" cap="none" dirty="0">
                <a:solidFill>
                  <a:srgbClr val="262626"/>
                </a:solidFill>
                <a:latin typeface="Calibri"/>
                <a:ea typeface="Calibri"/>
                <a:cs typeface="Calibri"/>
                <a:sym typeface="Calibri"/>
              </a:rPr>
              <a:t>-Thompson, S., &amp; Tilly, W. D. (2009). </a:t>
            </a:r>
            <a:r>
              <a:rPr lang="en-US" sz="1800" b="0" i="1" u="none" strike="noStrike" cap="none" dirty="0">
                <a:solidFill>
                  <a:srgbClr val="262626"/>
                </a:solidFill>
                <a:latin typeface="Calibri"/>
                <a:ea typeface="Calibri"/>
                <a:cs typeface="Calibri"/>
                <a:sym typeface="Calibri"/>
              </a:rPr>
              <a:t>Assisting students struggling with reading: Response to intervention and multi-tier intervention for reading in the primary grades</a:t>
            </a:r>
            <a:r>
              <a:rPr lang="en-US" sz="1800" b="0" i="0" u="none" strike="noStrike" cap="none" dirty="0">
                <a:solidFill>
                  <a:srgbClr val="262626"/>
                </a:solidFill>
                <a:latin typeface="Calibri"/>
                <a:ea typeface="Calibri"/>
                <a:cs typeface="Calibri"/>
                <a:sym typeface="Calibri"/>
              </a:rPr>
              <a:t> (NCEE 2009-4045). U.S. Department </a:t>
            </a:r>
            <a:r>
              <a:rPr lang="en-US" dirty="0">
                <a:solidFill>
                  <a:srgbClr val="262626"/>
                </a:solidFill>
              </a:rPr>
              <a:t>of Education, Institute of Education Sciences, </a:t>
            </a:r>
            <a:r>
              <a:rPr lang="en-US" sz="1800" b="0" i="0" u="none" strike="noStrike" cap="none" dirty="0">
                <a:solidFill>
                  <a:srgbClr val="262626"/>
                </a:solidFill>
                <a:latin typeface="Calibri"/>
                <a:ea typeface="Calibri"/>
                <a:cs typeface="Calibri"/>
                <a:sym typeface="Calibri"/>
              </a:rPr>
              <a:t>National Center for Education Evaluation and Regional Assistance. </a:t>
            </a:r>
            <a:r>
              <a:rPr lang="en-US" sz="1800" b="0" i="0" u="sng" strike="noStrike" cap="none" dirty="0">
                <a:solidFill>
                  <a:schemeClr val="hlink"/>
                </a:solidFill>
                <a:latin typeface="Calibri"/>
                <a:ea typeface="Calibri"/>
                <a:cs typeface="Calibri"/>
                <a:sym typeface="Calibri"/>
                <a:hlinkClick r:id="rId3"/>
              </a:rPr>
              <a:t>https://ies.ed.gov/ncee/wwc/PracticeGuide/3</a:t>
            </a:r>
            <a:endParaRPr lang="en-US" dirty="0"/>
          </a:p>
          <a:p>
            <a:pPr marL="457200" marR="0" lvl="0" indent="-457200" algn="l" rtl="0">
              <a:lnSpc>
                <a:spcPct val="100000"/>
              </a:lnSpc>
              <a:spcBef>
                <a:spcPts val="1800"/>
              </a:spcBef>
              <a:spcAft>
                <a:spcPts val="0"/>
              </a:spcAft>
              <a:buClr>
                <a:srgbClr val="C25131"/>
              </a:buClr>
              <a:buSzPts val="1800"/>
              <a:buFont typeface="Noto Sans Symbols"/>
              <a:buNone/>
            </a:pPr>
            <a:r>
              <a:rPr lang="en-US" sz="1800" b="0" i="0" u="none" strike="noStrike" cap="none" dirty="0">
                <a:solidFill>
                  <a:srgbClr val="262626"/>
                </a:solidFill>
                <a:latin typeface="Calibri"/>
                <a:ea typeface="Calibri"/>
                <a:cs typeface="Calibri"/>
                <a:sym typeface="Calibri"/>
              </a:rPr>
              <a:t>Kuchle, L. B., &amp; Riley-Tillman, T. C. (2019). Integrating behavior and academics in intervention planning. In R. Z. Edmonds, A. G. Gandhi, &amp; L. C. Danielson (Eds.),</a:t>
            </a:r>
            <a:r>
              <a:rPr lang="en-US" sz="1800" b="0" i="1" u="none" strike="noStrike" cap="none" dirty="0">
                <a:solidFill>
                  <a:srgbClr val="262626"/>
                </a:solidFill>
                <a:latin typeface="Calibri"/>
                <a:ea typeface="Calibri"/>
                <a:cs typeface="Calibri"/>
                <a:sym typeface="Calibri"/>
              </a:rPr>
              <a:t> Essentials of intensive intervention </a:t>
            </a:r>
            <a:r>
              <a:rPr lang="en-US" sz="1800" b="0" i="0" u="none" strike="noStrike" cap="none" dirty="0">
                <a:solidFill>
                  <a:srgbClr val="262626"/>
                </a:solidFill>
                <a:latin typeface="Calibri"/>
                <a:ea typeface="Calibri"/>
                <a:cs typeface="Calibri"/>
                <a:sym typeface="Calibri"/>
              </a:rPr>
              <a:t>(pp. 51–70). The Guilford Press. ​</a:t>
            </a:r>
            <a:endParaRPr dirty="0"/>
          </a:p>
          <a:p>
            <a:pPr marL="457200" marR="0" lvl="0" indent="-457200" algn="l" rtl="0">
              <a:lnSpc>
                <a:spcPct val="100000"/>
              </a:lnSpc>
              <a:spcBef>
                <a:spcPts val="1800"/>
              </a:spcBef>
              <a:spcAft>
                <a:spcPts val="0"/>
              </a:spcAft>
              <a:buClr>
                <a:srgbClr val="C25131"/>
              </a:buClr>
              <a:buSzPts val="1800"/>
              <a:buFont typeface="Noto Sans Symbols"/>
              <a:buNone/>
            </a:pPr>
            <a:r>
              <a:rPr lang="en-US" sz="1800" b="0" i="0" u="none" strike="noStrike" cap="none" dirty="0">
                <a:solidFill>
                  <a:srgbClr val="262626"/>
                </a:solidFill>
                <a:latin typeface="Calibri"/>
                <a:ea typeface="Calibri"/>
                <a:cs typeface="Calibri"/>
                <a:sym typeface="Calibri"/>
              </a:rPr>
              <a:t>Morando-</a:t>
            </a:r>
            <a:r>
              <a:rPr lang="en-US" sz="1800" b="0" i="0" u="none" strike="noStrike" cap="none" dirty="0" err="1">
                <a:solidFill>
                  <a:srgbClr val="262626"/>
                </a:solidFill>
                <a:latin typeface="Calibri"/>
                <a:ea typeface="Calibri"/>
                <a:cs typeface="Calibri"/>
                <a:sym typeface="Calibri"/>
              </a:rPr>
              <a:t>Rhim</a:t>
            </a:r>
            <a:r>
              <a:rPr lang="en-US" dirty="0">
                <a:solidFill>
                  <a:srgbClr val="262626"/>
                </a:solidFill>
              </a:rPr>
              <a:t>, L. &amp; </a:t>
            </a:r>
            <a:r>
              <a:rPr lang="en-US" dirty="0" err="1">
                <a:solidFill>
                  <a:srgbClr val="262626"/>
                </a:solidFill>
              </a:rPr>
              <a:t>Ekin</a:t>
            </a:r>
            <a:r>
              <a:rPr lang="en-US" dirty="0">
                <a:solidFill>
                  <a:srgbClr val="262626"/>
                </a:solidFill>
              </a:rPr>
              <a:t>, S. (2021</a:t>
            </a:r>
            <a:r>
              <a:rPr lang="en-US" i="1" dirty="0">
                <a:solidFill>
                  <a:srgbClr val="262626"/>
                </a:solidFill>
              </a:rPr>
              <a:t>). How has the pandemic affected students with disabilities? A review of evidence to date. </a:t>
            </a:r>
            <a:r>
              <a:rPr lang="en-US" dirty="0">
                <a:solidFill>
                  <a:srgbClr val="262626"/>
                </a:solidFill>
              </a:rPr>
              <a:t>Center on Reinventing Public Education. </a:t>
            </a:r>
            <a:r>
              <a:rPr lang="en-US" dirty="0">
                <a:solidFill>
                  <a:srgbClr val="262626"/>
                </a:solidFill>
                <a:hlinkClick r:id="rId4"/>
              </a:rPr>
              <a:t>https://crpe.org/wp-content/uploads/final_swd_report_2021.pdf</a:t>
            </a:r>
            <a:r>
              <a:rPr lang="en-US" dirty="0">
                <a:solidFill>
                  <a:srgbClr val="262626"/>
                </a:solidFill>
              </a:rPr>
              <a:t> </a:t>
            </a:r>
            <a:endParaRPr lang="en-US" sz="1800" b="0" i="0" u="none" strike="noStrike" cap="none" dirty="0">
              <a:solidFill>
                <a:srgbClr val="262626"/>
              </a:solidFill>
              <a:latin typeface="Calibri"/>
              <a:ea typeface="Calibri"/>
              <a:cs typeface="Calibri"/>
              <a:sym typeface="Calibri"/>
            </a:endParaRPr>
          </a:p>
          <a:p>
            <a:pPr marL="457200" marR="0" lvl="0" indent="-457200" algn="l" rtl="0">
              <a:lnSpc>
                <a:spcPct val="100000"/>
              </a:lnSpc>
              <a:spcBef>
                <a:spcPts val="1800"/>
              </a:spcBef>
              <a:spcAft>
                <a:spcPts val="0"/>
              </a:spcAft>
              <a:buClr>
                <a:srgbClr val="C25131"/>
              </a:buClr>
              <a:buSzPts val="1800"/>
              <a:buFont typeface="Noto Sans Symbols"/>
              <a:buNone/>
            </a:pPr>
            <a:r>
              <a:rPr lang="en-US" sz="1800" b="0" i="0" u="none" strike="noStrike" cap="none" dirty="0">
                <a:solidFill>
                  <a:srgbClr val="262626"/>
                </a:solidFill>
                <a:latin typeface="Calibri"/>
                <a:ea typeface="Calibri"/>
                <a:cs typeface="Calibri"/>
                <a:sym typeface="Calibri"/>
              </a:rPr>
              <a:t>National Center on Intensive Intervention. (2013). </a:t>
            </a:r>
            <a:r>
              <a:rPr lang="en-US" sz="1800" b="0" i="1" u="none" strike="noStrike" cap="none" dirty="0">
                <a:solidFill>
                  <a:srgbClr val="262626"/>
                </a:solidFill>
                <a:latin typeface="Calibri"/>
                <a:ea typeface="Calibri"/>
                <a:cs typeface="Calibri"/>
                <a:sym typeface="Calibri"/>
              </a:rPr>
              <a:t>Data-based individualization: A framework for intensive intervention. </a:t>
            </a:r>
            <a:r>
              <a:rPr lang="en-US" sz="1800" b="0" i="0" u="none" strike="noStrike" cap="none" dirty="0">
                <a:solidFill>
                  <a:srgbClr val="262626"/>
                </a:solidFill>
                <a:latin typeface="Calibri"/>
                <a:ea typeface="Calibri"/>
                <a:cs typeface="Calibri"/>
                <a:sym typeface="Calibri"/>
              </a:rPr>
              <a:t>American Institutes for Research. </a:t>
            </a:r>
            <a:r>
              <a:rPr lang="en-US" sz="1800" b="0" i="0" u="sng" strike="noStrike" cap="none" dirty="0">
                <a:solidFill>
                  <a:schemeClr val="hlink"/>
                </a:solidFill>
                <a:latin typeface="Calibri"/>
                <a:ea typeface="Calibri"/>
                <a:cs typeface="Calibri"/>
                <a:sym typeface="Calibri"/>
                <a:hlinkClick r:id="rId5"/>
              </a:rPr>
              <a:t>https://intensiveintervention.org/resource/data-based-individualization-framework-intensive-intervention</a:t>
            </a:r>
            <a:r>
              <a:rPr lang="en-US" sz="1800" b="0" i="0" u="none" strike="noStrike" cap="none" dirty="0">
                <a:solidFill>
                  <a:srgbClr val="262626"/>
                </a:solidFill>
                <a:latin typeface="Calibri"/>
                <a:ea typeface="Calibri"/>
                <a:cs typeface="Calibri"/>
                <a:sym typeface="Calibri"/>
              </a:rPr>
              <a:t> </a:t>
            </a:r>
            <a:endParaRPr dirty="0"/>
          </a:p>
          <a:p>
            <a:pPr marL="0" lvl="0" indent="0" algn="l" rtl="0">
              <a:lnSpc>
                <a:spcPct val="100000"/>
              </a:lnSpc>
              <a:spcBef>
                <a:spcPts val="1800"/>
              </a:spcBef>
              <a:spcAft>
                <a:spcPts val="0"/>
              </a:spcAft>
              <a:buSzPts val="1800"/>
              <a:buNone/>
            </a:pPr>
            <a:endParaRPr dirty="0"/>
          </a:p>
        </p:txBody>
      </p:sp>
      <p:sp>
        <p:nvSpPr>
          <p:cNvPr id="772" name="Google Shape;772;g15285ba7368_3_313"/>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15285ba7368_3_304"/>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NCII Disclaimer</a:t>
            </a:r>
            <a:endParaRPr/>
          </a:p>
        </p:txBody>
      </p:sp>
      <p:sp>
        <p:nvSpPr>
          <p:cNvPr id="764" name="Google Shape;764;g15285ba7368_3_304"/>
          <p:cNvSpPr txBox="1">
            <a:spLocks noGrp="1"/>
          </p:cNvSpPr>
          <p:nvPr>
            <p:ph type="body" idx="1"/>
          </p:nvPr>
        </p:nvSpPr>
        <p:spPr>
          <a:xfrm>
            <a:off x="457200" y="1371600"/>
            <a:ext cx="11274552"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Clr>
                <a:schemeClr val="accent1"/>
              </a:buClr>
              <a:buSzPts val="2600"/>
              <a:buNone/>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endParaRPr/>
          </a:p>
        </p:txBody>
      </p:sp>
      <p:sp>
        <p:nvSpPr>
          <p:cNvPr id="765" name="Google Shape;765;g15285ba7368_3_304"/>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15285ba7368_3_188"/>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What Is Intensive Intervention?</a:t>
            </a:r>
            <a:endParaRPr/>
          </a:p>
        </p:txBody>
      </p:sp>
      <p:sp>
        <p:nvSpPr>
          <p:cNvPr id="353" name="Google Shape;353;g15285ba7368_3_188"/>
          <p:cNvSpPr txBox="1">
            <a:spLocks noGrp="1"/>
          </p:cNvSpPr>
          <p:nvPr>
            <p:ph type="body" idx="1"/>
          </p:nvPr>
        </p:nvSpPr>
        <p:spPr>
          <a:xfrm>
            <a:off x="457200" y="1371600"/>
            <a:ext cx="11002835" cy="1073669"/>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SzPts val="2600"/>
              <a:buNone/>
            </a:pPr>
            <a:r>
              <a:rPr lang="en-US" b="1"/>
              <a:t>Intensive intervention</a:t>
            </a:r>
            <a:r>
              <a:rPr lang="en-US"/>
              <a:t> addresses </a:t>
            </a:r>
            <a:r>
              <a:rPr lang="en-US" i="1"/>
              <a:t>severe and persistent </a:t>
            </a:r>
            <a:r>
              <a:rPr lang="en-US"/>
              <a:t>learning and behavioral difficulties. </a:t>
            </a:r>
            <a:endParaRPr/>
          </a:p>
        </p:txBody>
      </p:sp>
      <p:sp>
        <p:nvSpPr>
          <p:cNvPr id="354" name="Google Shape;354;g15285ba7368_3_188" descr="Driven by data"/>
          <p:cNvSpPr/>
          <p:nvPr/>
        </p:nvSpPr>
        <p:spPr>
          <a:xfrm>
            <a:off x="1193422" y="2560187"/>
            <a:ext cx="4462721" cy="9144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dirty="0">
                <a:solidFill>
                  <a:srgbClr val="FFFFFF"/>
                </a:solidFill>
                <a:latin typeface="Calibri"/>
                <a:ea typeface="Calibri"/>
                <a:cs typeface="Calibri"/>
                <a:sym typeface="Calibri"/>
              </a:rPr>
              <a:t>Driven by </a:t>
            </a:r>
            <a:r>
              <a:rPr lang="en-US" sz="2600" b="0" i="1" u="none" strike="noStrike" cap="none" dirty="0">
                <a:solidFill>
                  <a:srgbClr val="FFFFFF"/>
                </a:solidFill>
                <a:latin typeface="Calibri"/>
                <a:ea typeface="Calibri"/>
                <a:cs typeface="Calibri"/>
                <a:sym typeface="Calibri"/>
              </a:rPr>
              <a:t>data </a:t>
            </a:r>
            <a:endParaRPr dirty="0"/>
          </a:p>
        </p:txBody>
      </p:sp>
      <p:pic>
        <p:nvPicPr>
          <p:cNvPr id="355" name="Google Shape;355;g15285ba7368_3_1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879447" y="3252411"/>
            <a:ext cx="3090672" cy="3090672"/>
          </a:xfrm>
          <a:prstGeom prst="rect">
            <a:avLst/>
          </a:prstGeom>
          <a:noFill/>
          <a:ln>
            <a:noFill/>
          </a:ln>
        </p:spPr>
      </p:pic>
      <p:sp>
        <p:nvSpPr>
          <p:cNvPr id="356" name="Google Shape;356;g15285ba7368_3_188" descr="Characterized by increased intensity and individualization&#10;&#10;"/>
          <p:cNvSpPr/>
          <p:nvPr/>
        </p:nvSpPr>
        <p:spPr>
          <a:xfrm>
            <a:off x="6797948" y="2560187"/>
            <a:ext cx="4462721" cy="9144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600" b="0" i="0" u="none" strike="noStrike" cap="none" dirty="0">
                <a:solidFill>
                  <a:srgbClr val="FFFFFF"/>
                </a:solidFill>
                <a:latin typeface="Calibri"/>
                <a:ea typeface="Calibri"/>
                <a:cs typeface="Calibri"/>
                <a:sym typeface="Calibri"/>
              </a:rPr>
              <a:t>Characterized by </a:t>
            </a:r>
            <a:r>
              <a:rPr lang="en-US" sz="2600" b="0" i="1" u="none" strike="noStrike" cap="none" dirty="0">
                <a:solidFill>
                  <a:srgbClr val="FFFFFF"/>
                </a:solidFill>
                <a:latin typeface="Calibri"/>
                <a:ea typeface="Calibri"/>
                <a:cs typeface="Calibri"/>
                <a:sym typeface="Calibri"/>
              </a:rPr>
              <a:t>increased intensity</a:t>
            </a:r>
            <a:r>
              <a:rPr lang="en-US" sz="2600" b="0" i="0" u="none" strike="noStrike" cap="none" dirty="0">
                <a:solidFill>
                  <a:srgbClr val="FFFFFF"/>
                </a:solidFill>
                <a:latin typeface="Calibri"/>
                <a:ea typeface="Calibri"/>
                <a:cs typeface="Calibri"/>
                <a:sym typeface="Calibri"/>
              </a:rPr>
              <a:t> and </a:t>
            </a:r>
            <a:r>
              <a:rPr lang="en-US" sz="2600" b="0" i="1" u="none" strike="noStrike" cap="none" dirty="0">
                <a:solidFill>
                  <a:srgbClr val="FFFFFF"/>
                </a:solidFill>
                <a:latin typeface="Calibri"/>
                <a:ea typeface="Calibri"/>
                <a:cs typeface="Calibri"/>
                <a:sym typeface="Calibri"/>
              </a:rPr>
              <a:t>individualization</a:t>
            </a:r>
            <a:endParaRPr sz="2600" b="0" i="0" u="none" strike="noStrike" cap="none" dirty="0">
              <a:solidFill>
                <a:srgbClr val="FFFFFF"/>
              </a:solidFill>
              <a:latin typeface="Calibri"/>
              <a:ea typeface="Calibri"/>
              <a:cs typeface="Calibri"/>
              <a:sym typeface="Calibri"/>
            </a:endParaRPr>
          </a:p>
        </p:txBody>
      </p:sp>
      <p:pic>
        <p:nvPicPr>
          <p:cNvPr id="357" name="Google Shape;357;g15285ba7368_3_1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764334" y="2990155"/>
            <a:ext cx="3029885" cy="3029885"/>
          </a:xfrm>
          <a:prstGeom prst="rect">
            <a:avLst/>
          </a:prstGeom>
          <a:noFill/>
          <a:ln>
            <a:noFill/>
          </a:ln>
        </p:spPr>
      </p:pic>
      <p:sp>
        <p:nvSpPr>
          <p:cNvPr id="358" name="Google Shape;358;g15285ba7368_3_188"/>
          <p:cNvSpPr txBox="1">
            <a:spLocks noGrp="1"/>
          </p:cNvSpPr>
          <p:nvPr>
            <p:ph type="sldNum" idx="12"/>
          </p:nvPr>
        </p:nvSpPr>
        <p:spPr>
          <a:xfrm>
            <a:off x="11837449" y="6704112"/>
            <a:ext cx="70532"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15285ba7368_3_199"/>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Why Do We Need Intensive Intervention?</a:t>
            </a:r>
            <a:endParaRPr/>
          </a:p>
        </p:txBody>
      </p:sp>
      <p:sp>
        <p:nvSpPr>
          <p:cNvPr id="365" name="Google Shape;365;g15285ba7368_3_199"/>
          <p:cNvSpPr txBox="1">
            <a:spLocks noGrp="1"/>
          </p:cNvSpPr>
          <p:nvPr>
            <p:ph type="body" idx="1"/>
          </p:nvPr>
        </p:nvSpPr>
        <p:spPr>
          <a:xfrm>
            <a:off x="466553" y="3894551"/>
            <a:ext cx="2374135" cy="1834219"/>
          </a:xfrm>
          <a:prstGeom prst="rect">
            <a:avLst/>
          </a:prstGeom>
          <a:noFill/>
          <a:ln>
            <a:noFill/>
          </a:ln>
        </p:spPr>
        <p:txBody>
          <a:bodyPr spcFirstLastPara="1" wrap="square" lIns="0" tIns="0" rIns="0" bIns="0" anchor="t" anchorCtr="0">
            <a:noAutofit/>
          </a:bodyPr>
          <a:lstStyle/>
          <a:p>
            <a:pPr marL="1905" lvl="0" indent="0" algn="ctr" rtl="0">
              <a:lnSpc>
                <a:spcPct val="125000"/>
              </a:lnSpc>
              <a:spcBef>
                <a:spcPts val="0"/>
              </a:spcBef>
              <a:spcAft>
                <a:spcPts val="0"/>
              </a:spcAft>
              <a:buSzPts val="2000"/>
              <a:buNone/>
            </a:pPr>
            <a:r>
              <a:rPr lang="en-US" sz="1800" dirty="0"/>
              <a:t>Validated programs are not universally effective programs; 3% to 5% of students need more help (NCII, 2013).</a:t>
            </a:r>
          </a:p>
        </p:txBody>
      </p:sp>
      <p:pic>
        <p:nvPicPr>
          <p:cNvPr id="368" name="Google Shape;368;g15285ba7368_3_199">
            <a:extLst>
              <a:ext uri="{C183D7F6-B498-43B3-948B-1728B52AA6E4}">
                <adec:decorative xmlns:adec="http://schemas.microsoft.com/office/drawing/2017/decorative" val="1"/>
              </a:ext>
            </a:extLst>
          </p:cNvPr>
          <p:cNvPicPr preferRelativeResize="0"/>
          <p:nvPr/>
        </p:nvPicPr>
        <p:blipFill rotWithShape="1">
          <a:blip r:embed="rId3">
            <a:alphaModFix/>
          </a:blip>
          <a:srcRect b="12463"/>
          <a:stretch/>
        </p:blipFill>
        <p:spPr>
          <a:xfrm>
            <a:off x="2363626" y="1280160"/>
            <a:ext cx="2740700" cy="1934895"/>
          </a:xfrm>
          <a:prstGeom prst="rect">
            <a:avLst/>
          </a:prstGeom>
          <a:noFill/>
          <a:ln>
            <a:noFill/>
          </a:ln>
          <a:effectLst>
            <a:reflection stA="52000" endA="300" endPos="35000" sy="-100000" algn="bl" rotWithShape="0"/>
          </a:effectLst>
        </p:spPr>
      </p:pic>
      <p:pic>
        <p:nvPicPr>
          <p:cNvPr id="370" name="Google Shape;370;g15285ba7368_3_19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157687" y="1280160"/>
            <a:ext cx="3377815" cy="1732010"/>
          </a:xfrm>
          <a:prstGeom prst="rect">
            <a:avLst/>
          </a:prstGeom>
          <a:noFill/>
          <a:ln>
            <a:noFill/>
          </a:ln>
          <a:effectLst>
            <a:reflection stA="30000" endPos="30000" dist="5000" dir="5400000" sy="-100000" algn="bl" rotWithShape="0"/>
          </a:effectLst>
        </p:spPr>
      </p:pic>
      <p:sp>
        <p:nvSpPr>
          <p:cNvPr id="7" name="Google Shape;365;g15285ba7368_3_199">
            <a:extLst>
              <a:ext uri="{FF2B5EF4-FFF2-40B4-BE49-F238E27FC236}">
                <a16:creationId xmlns:a16="http://schemas.microsoft.com/office/drawing/2014/main" id="{12824BB2-9511-5D43-E3E5-C660EC60F93A}"/>
              </a:ext>
            </a:extLst>
          </p:cNvPr>
          <p:cNvSpPr txBox="1">
            <a:spLocks/>
          </p:cNvSpPr>
          <p:nvPr/>
        </p:nvSpPr>
        <p:spPr>
          <a:xfrm>
            <a:off x="3265017" y="3894550"/>
            <a:ext cx="2374135" cy="18342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25000"/>
              </a:lnSpc>
              <a:spcBef>
                <a:spcPts val="1800"/>
              </a:spcBef>
              <a:spcAft>
                <a:spcPts val="0"/>
              </a:spcAft>
              <a:buClr>
                <a:schemeClr val="dk1"/>
              </a:buClr>
              <a:buSzPts val="2600"/>
              <a:buFont typeface="Noto Sans Symbols"/>
              <a:buNone/>
              <a:defRPr sz="2600" b="0" i="0" u="none" strike="noStrike" cap="none">
                <a:solidFill>
                  <a:schemeClr val="dk1"/>
                </a:solidFill>
                <a:latin typeface="Calibri"/>
                <a:ea typeface="Calibri"/>
                <a:cs typeface="Calibri"/>
                <a:sym typeface="Calibri"/>
              </a:defRPr>
            </a:lvl1pPr>
            <a:lvl2pPr marL="914400" marR="0" lvl="1" indent="-393700" algn="l" rtl="0">
              <a:lnSpc>
                <a:spcPct val="125000"/>
              </a:lnSpc>
              <a:spcBef>
                <a:spcPts val="600"/>
              </a:spcBef>
              <a:spcAft>
                <a:spcPts val="0"/>
              </a:spcAft>
              <a:buClr>
                <a:schemeClr val="accent1"/>
              </a:buClr>
              <a:buSzPts val="2600"/>
              <a:buFont typeface="Noto Sans Symbols"/>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25000"/>
              </a:lnSpc>
              <a:spcBef>
                <a:spcPts val="600"/>
              </a:spcBef>
              <a:spcAft>
                <a:spcPts val="0"/>
              </a:spcAft>
              <a:buClr>
                <a:schemeClr val="accent1"/>
              </a:buClr>
              <a:buSzPts val="2600"/>
              <a:buFont typeface="Arial Narrow"/>
              <a:buChar char="›"/>
              <a:defRPr sz="26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0" lvl="0" indent="0" algn="ctr" rtl="0">
              <a:lnSpc>
                <a:spcPct val="125000"/>
              </a:lnSpc>
              <a:spcBef>
                <a:spcPts val="0"/>
              </a:spcBef>
              <a:spcAft>
                <a:spcPts val="0"/>
              </a:spcAft>
              <a:buSzPts val="2000"/>
              <a:buNone/>
            </a:pPr>
            <a:r>
              <a:rPr lang="en-US" sz="1800" dirty="0"/>
              <a:t>Students with intensive needs often require 10</a:t>
            </a:r>
            <a:r>
              <a:rPr lang="en-US" sz="1800" dirty="0">
                <a:latin typeface="Arial"/>
                <a:ea typeface="Arial"/>
                <a:cs typeface="Arial"/>
                <a:sym typeface="Arial"/>
              </a:rPr>
              <a:t>–</a:t>
            </a:r>
            <a:r>
              <a:rPr lang="en-US" sz="1800" dirty="0"/>
              <a:t>30 times as much practice as their peers to learn new information (Gersten et al., 2009). </a:t>
            </a:r>
          </a:p>
        </p:txBody>
      </p:sp>
      <p:sp>
        <p:nvSpPr>
          <p:cNvPr id="8" name="Google Shape;365;g15285ba7368_3_199">
            <a:extLst>
              <a:ext uri="{FF2B5EF4-FFF2-40B4-BE49-F238E27FC236}">
                <a16:creationId xmlns:a16="http://schemas.microsoft.com/office/drawing/2014/main" id="{FA1A1684-8F95-C4F4-6B5E-ECFB95EFC21E}"/>
              </a:ext>
            </a:extLst>
          </p:cNvPr>
          <p:cNvSpPr txBox="1">
            <a:spLocks/>
          </p:cNvSpPr>
          <p:nvPr/>
        </p:nvSpPr>
        <p:spPr>
          <a:xfrm>
            <a:off x="6157687" y="3894550"/>
            <a:ext cx="2374135" cy="18342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25000"/>
              </a:lnSpc>
              <a:spcBef>
                <a:spcPts val="1800"/>
              </a:spcBef>
              <a:spcAft>
                <a:spcPts val="0"/>
              </a:spcAft>
              <a:buClr>
                <a:schemeClr val="dk1"/>
              </a:buClr>
              <a:buSzPts val="2600"/>
              <a:buFont typeface="Noto Sans Symbols"/>
              <a:buNone/>
              <a:defRPr sz="2600" b="0" i="0" u="none" strike="noStrike" cap="none">
                <a:solidFill>
                  <a:schemeClr val="dk1"/>
                </a:solidFill>
                <a:latin typeface="Calibri"/>
                <a:ea typeface="Calibri"/>
                <a:cs typeface="Calibri"/>
                <a:sym typeface="Calibri"/>
              </a:defRPr>
            </a:lvl1pPr>
            <a:lvl2pPr marL="914400" marR="0" lvl="1" indent="-393700" algn="l" rtl="0">
              <a:lnSpc>
                <a:spcPct val="125000"/>
              </a:lnSpc>
              <a:spcBef>
                <a:spcPts val="600"/>
              </a:spcBef>
              <a:spcAft>
                <a:spcPts val="0"/>
              </a:spcAft>
              <a:buClr>
                <a:schemeClr val="accent1"/>
              </a:buClr>
              <a:buSzPts val="2600"/>
              <a:buFont typeface="Noto Sans Symbols"/>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25000"/>
              </a:lnSpc>
              <a:spcBef>
                <a:spcPts val="600"/>
              </a:spcBef>
              <a:spcAft>
                <a:spcPts val="0"/>
              </a:spcAft>
              <a:buClr>
                <a:schemeClr val="accent1"/>
              </a:buClr>
              <a:buSzPts val="2600"/>
              <a:buFont typeface="Arial Narrow"/>
              <a:buChar char="›"/>
              <a:defRPr sz="26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0" marR="0" lvl="0" indent="0" algn="ctr" rtl="0">
              <a:lnSpc>
                <a:spcPct val="125000"/>
              </a:lnSpc>
              <a:spcBef>
                <a:spcPts val="0"/>
              </a:spcBef>
              <a:spcAft>
                <a:spcPts val="0"/>
              </a:spcAft>
              <a:buClr>
                <a:schemeClr val="dk1"/>
              </a:buClr>
              <a:buSzPts val="2000"/>
              <a:buFont typeface="Noto Sans Symbols"/>
              <a:buNone/>
            </a:pPr>
            <a:r>
              <a:rPr lang="en-US" sz="1800" b="0" i="0" u="none" strike="noStrike" cap="none" dirty="0">
                <a:solidFill>
                  <a:schemeClr val="dk1"/>
                </a:solidFill>
                <a:latin typeface="Calibri"/>
                <a:ea typeface="Calibri"/>
                <a:cs typeface="Calibri"/>
                <a:sym typeface="Calibri"/>
              </a:rPr>
              <a:t>For students with intensive needs, co-occurring academic and behavioral needs are the rule, not the exception (Kuchle &amp; Riley-Tillman, 2019). </a:t>
            </a:r>
            <a:endParaRPr lang="en-US" sz="1050" dirty="0"/>
          </a:p>
        </p:txBody>
      </p:sp>
      <p:sp>
        <p:nvSpPr>
          <p:cNvPr id="9" name="Google Shape;365;g15285ba7368_3_199">
            <a:extLst>
              <a:ext uri="{FF2B5EF4-FFF2-40B4-BE49-F238E27FC236}">
                <a16:creationId xmlns:a16="http://schemas.microsoft.com/office/drawing/2014/main" id="{3EB1086D-BD0B-BB4E-C430-B508B83DD60D}"/>
              </a:ext>
            </a:extLst>
          </p:cNvPr>
          <p:cNvSpPr txBox="1">
            <a:spLocks/>
          </p:cNvSpPr>
          <p:nvPr/>
        </p:nvSpPr>
        <p:spPr>
          <a:xfrm>
            <a:off x="9050357" y="3894550"/>
            <a:ext cx="2495320" cy="183421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25000"/>
              </a:lnSpc>
              <a:spcBef>
                <a:spcPts val="1800"/>
              </a:spcBef>
              <a:spcAft>
                <a:spcPts val="0"/>
              </a:spcAft>
              <a:buClr>
                <a:schemeClr val="dk1"/>
              </a:buClr>
              <a:buSzPts val="2600"/>
              <a:buFont typeface="Noto Sans Symbols"/>
              <a:buNone/>
              <a:defRPr sz="2600" b="0" i="0" u="none" strike="noStrike" cap="none">
                <a:solidFill>
                  <a:schemeClr val="dk1"/>
                </a:solidFill>
                <a:latin typeface="Calibri"/>
                <a:ea typeface="Calibri"/>
                <a:cs typeface="Calibri"/>
                <a:sym typeface="Calibri"/>
              </a:defRPr>
            </a:lvl1pPr>
            <a:lvl2pPr marL="914400" marR="0" lvl="1" indent="-393700" algn="l" rtl="0">
              <a:lnSpc>
                <a:spcPct val="125000"/>
              </a:lnSpc>
              <a:spcBef>
                <a:spcPts val="600"/>
              </a:spcBef>
              <a:spcAft>
                <a:spcPts val="0"/>
              </a:spcAft>
              <a:buClr>
                <a:schemeClr val="accent1"/>
              </a:buClr>
              <a:buSzPts val="2600"/>
              <a:buFont typeface="Noto Sans Symbols"/>
              <a:buChar char="▪"/>
              <a:defRPr sz="2600" b="0" i="0" u="none" strike="noStrike" cap="none">
                <a:solidFill>
                  <a:schemeClr val="dk1"/>
                </a:solidFill>
                <a:latin typeface="Calibri"/>
                <a:ea typeface="Calibri"/>
                <a:cs typeface="Calibri"/>
                <a:sym typeface="Calibri"/>
              </a:defRPr>
            </a:lvl2pPr>
            <a:lvl3pPr marL="1371600" marR="0" lvl="2"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3pPr>
            <a:lvl4pPr marL="1828800" marR="0" lvl="3"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25000"/>
              </a:lnSpc>
              <a:spcBef>
                <a:spcPts val="600"/>
              </a:spcBef>
              <a:spcAft>
                <a:spcPts val="0"/>
              </a:spcAft>
              <a:buClr>
                <a:schemeClr val="accent1"/>
              </a:buClr>
              <a:buSzPts val="2600"/>
              <a:buFont typeface="Arial"/>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25000"/>
              </a:lnSpc>
              <a:spcBef>
                <a:spcPts val="600"/>
              </a:spcBef>
              <a:spcAft>
                <a:spcPts val="0"/>
              </a:spcAft>
              <a:buClr>
                <a:schemeClr val="accent1"/>
              </a:buClr>
              <a:buSzPts val="2600"/>
              <a:buFont typeface="Arial Narrow"/>
              <a:buChar char="›"/>
              <a:defRPr sz="26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pPr marL="1905" indent="0" algn="ctr">
              <a:spcBef>
                <a:spcPts val="0"/>
              </a:spcBef>
              <a:buSzPts val="2000"/>
            </a:pPr>
            <a:r>
              <a:rPr lang="en-US" sz="1800" dirty="0"/>
              <a:t>Students with disabilities are among the groups most negatively impacted by COVID-19 learning loss (Morando-</a:t>
            </a:r>
            <a:r>
              <a:rPr lang="en-US" sz="1800" dirty="0" err="1"/>
              <a:t>Rhim</a:t>
            </a:r>
            <a:r>
              <a:rPr lang="en-US" sz="1800" dirty="0"/>
              <a:t> &amp; </a:t>
            </a:r>
            <a:r>
              <a:rPr lang="en-US" sz="1800" dirty="0" err="1"/>
              <a:t>Ekin</a:t>
            </a:r>
            <a:r>
              <a:rPr lang="en-US" sz="1800" dirty="0"/>
              <a:t>, 2021).</a:t>
            </a:r>
          </a:p>
        </p:txBody>
      </p:sp>
      <p:sp>
        <p:nvSpPr>
          <p:cNvPr id="371" name="Google Shape;371;g15285ba7368_3_199"/>
          <p:cNvSpPr txBox="1">
            <a:spLocks noGrp="1"/>
          </p:cNvSpPr>
          <p:nvPr>
            <p:ph type="sldNum" idx="12"/>
          </p:nvPr>
        </p:nvSpPr>
        <p:spPr>
          <a:xfrm>
            <a:off x="11826171" y="6704112"/>
            <a:ext cx="65723"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15285ba7368_3_211"/>
          <p:cNvSpPr txBox="1">
            <a:spLocks noGrp="1"/>
          </p:cNvSpPr>
          <p:nvPr>
            <p:ph type="title"/>
          </p:nvPr>
        </p:nvSpPr>
        <p:spPr>
          <a:xfrm>
            <a:off x="457200" y="0"/>
            <a:ext cx="11276076"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What Is NCII’s Approach to Intensive Intervention? </a:t>
            </a:r>
            <a:endParaRPr/>
          </a:p>
        </p:txBody>
      </p:sp>
      <p:sp>
        <p:nvSpPr>
          <p:cNvPr id="380" name="Google Shape;380;g15285ba7368_3_211"/>
          <p:cNvSpPr txBox="1">
            <a:spLocks noGrp="1"/>
          </p:cNvSpPr>
          <p:nvPr>
            <p:ph type="body" idx="1"/>
          </p:nvPr>
        </p:nvSpPr>
        <p:spPr>
          <a:xfrm>
            <a:off x="457199" y="1371600"/>
            <a:ext cx="7269127" cy="4343400"/>
          </a:xfrm>
          <a:prstGeom prst="rect">
            <a:avLst/>
          </a:prstGeom>
          <a:noFill/>
          <a:ln>
            <a:noFill/>
          </a:ln>
        </p:spPr>
        <p:txBody>
          <a:bodyPr spcFirstLastPara="1" wrap="square" lIns="0" tIns="0" rIns="0" bIns="0" anchor="t" anchorCtr="0">
            <a:normAutofit/>
          </a:bodyPr>
          <a:lstStyle/>
          <a:p>
            <a:pPr marL="320040" lvl="1" indent="-320040" algn="l" rtl="0">
              <a:lnSpc>
                <a:spcPct val="125000"/>
              </a:lnSpc>
              <a:spcBef>
                <a:spcPts val="0"/>
              </a:spcBef>
              <a:spcAft>
                <a:spcPts val="0"/>
              </a:spcAft>
              <a:buSzPts val="2600"/>
              <a:buChar char="▪"/>
            </a:pPr>
            <a:r>
              <a:rPr lang="en-US"/>
              <a:t>DBI is a research-based process for individualizing and intensifying interventions for students with severe and persistent learning and behavioral needs. </a:t>
            </a:r>
            <a:endParaRPr/>
          </a:p>
          <a:p>
            <a:pPr marL="320040" lvl="1" indent="-320040" algn="l" rtl="0">
              <a:lnSpc>
                <a:spcPct val="125000"/>
              </a:lnSpc>
              <a:spcBef>
                <a:spcPts val="600"/>
              </a:spcBef>
              <a:spcAft>
                <a:spcPts val="0"/>
              </a:spcAft>
              <a:buSzPts val="2600"/>
              <a:buChar char="▪"/>
            </a:pPr>
            <a:r>
              <a:rPr lang="en-US"/>
              <a:t>The process integrates evidence-based intervention, assessment, and strategies</a:t>
            </a:r>
            <a:r>
              <a:rPr lang="en-US" b="1"/>
              <a:t>.</a:t>
            </a:r>
            <a:endParaRPr/>
          </a:p>
        </p:txBody>
      </p:sp>
      <p:pic>
        <p:nvPicPr>
          <p:cNvPr id="381" name="Google Shape;381;g15285ba7368_3_211" descr="A flow chart that shows a quick overview of the data-based individualization (DB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p:cNvPicPr preferRelativeResize="0">
            <a:picLocks noGrp="1"/>
          </p:cNvPicPr>
          <p:nvPr>
            <p:ph type="body" idx="2"/>
          </p:nvPr>
        </p:nvPicPr>
        <p:blipFill rotWithShape="1">
          <a:blip r:embed="rId3">
            <a:alphaModFix/>
          </a:blip>
          <a:srcRect/>
          <a:stretch/>
        </p:blipFill>
        <p:spPr>
          <a:xfrm>
            <a:off x="7974423" y="1454374"/>
            <a:ext cx="3366690" cy="4844160"/>
          </a:xfrm>
          <a:prstGeom prst="rect">
            <a:avLst/>
          </a:prstGeom>
          <a:noFill/>
          <a:ln>
            <a:noFill/>
          </a:ln>
        </p:spPr>
      </p:pic>
      <p:sp>
        <p:nvSpPr>
          <p:cNvPr id="382" name="Google Shape;382;g15285ba7368_3_211"/>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norm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15285ba7368_3_221"/>
          <p:cNvSpPr txBox="1">
            <a:spLocks noGrp="1"/>
          </p:cNvSpPr>
          <p:nvPr>
            <p:ph type="title"/>
          </p:nvPr>
        </p:nvSpPr>
        <p:spPr>
          <a:xfrm>
            <a:off x="457200" y="0"/>
            <a:ext cx="11274552" cy="1280160"/>
          </a:xfrm>
          <a:prstGeom prst="rect">
            <a:avLst/>
          </a:prstGeom>
          <a:noFill/>
          <a:ln>
            <a:noFill/>
          </a:ln>
        </p:spPr>
        <p:txBody>
          <a:bodyPr spcFirstLastPara="1" wrap="square" lIns="0" tIns="0" rIns="0" bIns="0" anchor="ctr" anchorCtr="0">
            <a:normAutofit/>
          </a:bodyPr>
          <a:lstStyle/>
          <a:p>
            <a:pPr marL="0" lvl="0" indent="0" algn="ctr" rtl="0">
              <a:lnSpc>
                <a:spcPct val="100000"/>
              </a:lnSpc>
              <a:spcBef>
                <a:spcPts val="0"/>
              </a:spcBef>
              <a:spcAft>
                <a:spcPts val="0"/>
              </a:spcAft>
              <a:buClr>
                <a:schemeClr val="dk1"/>
              </a:buClr>
              <a:buSzPts val="4200"/>
              <a:buFont typeface="Calibri"/>
              <a:buNone/>
            </a:pPr>
            <a:r>
              <a:rPr lang="en-US"/>
              <a:t>Teacher Education Matters</a:t>
            </a:r>
            <a:endParaRPr/>
          </a:p>
        </p:txBody>
      </p:sp>
      <p:sp>
        <p:nvSpPr>
          <p:cNvPr id="388" name="Google Shape;388;g15285ba7368_3_221"/>
          <p:cNvSpPr txBox="1">
            <a:spLocks noGrp="1"/>
          </p:cNvSpPr>
          <p:nvPr>
            <p:ph type="body" idx="1"/>
          </p:nvPr>
        </p:nvSpPr>
        <p:spPr>
          <a:xfrm>
            <a:off x="457200" y="1371600"/>
            <a:ext cx="5568696" cy="4343400"/>
          </a:xfrm>
          <a:prstGeom prst="rect">
            <a:avLst/>
          </a:prstGeom>
          <a:noFill/>
          <a:ln>
            <a:noFill/>
          </a:ln>
        </p:spPr>
        <p:txBody>
          <a:bodyPr spcFirstLastPara="1" wrap="square" lIns="0" tIns="0" rIns="0" bIns="0" anchor="t" anchorCtr="0">
            <a:normAutofit fontScale="92500"/>
          </a:bodyPr>
          <a:lstStyle/>
          <a:p>
            <a:pPr marL="0" lvl="0" indent="0" algn="l" rtl="0">
              <a:lnSpc>
                <a:spcPct val="125000"/>
              </a:lnSpc>
              <a:spcBef>
                <a:spcPts val="0"/>
              </a:spcBef>
              <a:spcAft>
                <a:spcPts val="0"/>
              </a:spcAft>
              <a:buSzPct val="100000"/>
              <a:buNone/>
            </a:pPr>
            <a:r>
              <a:rPr lang="en-US" sz="2800" b="1" dirty="0"/>
              <a:t>If we need teachers who can</a:t>
            </a:r>
            <a:endParaRPr dirty="0"/>
          </a:p>
          <a:p>
            <a:pPr marL="320040" lvl="0" indent="-320040" algn="l" rtl="0">
              <a:lnSpc>
                <a:spcPct val="125000"/>
              </a:lnSpc>
              <a:spcBef>
                <a:spcPts val="600"/>
              </a:spcBef>
              <a:spcAft>
                <a:spcPts val="0"/>
              </a:spcAft>
              <a:buSzPct val="100000"/>
              <a:buChar char="▪"/>
            </a:pPr>
            <a:r>
              <a:rPr lang="en-US" dirty="0"/>
              <a:t>identify effective interventions,</a:t>
            </a:r>
            <a:endParaRPr dirty="0"/>
          </a:p>
          <a:p>
            <a:pPr marL="320040" lvl="0" indent="-320040" algn="l" rtl="0">
              <a:lnSpc>
                <a:spcPct val="125000"/>
              </a:lnSpc>
              <a:spcBef>
                <a:spcPts val="600"/>
              </a:spcBef>
              <a:spcAft>
                <a:spcPts val="0"/>
              </a:spcAft>
              <a:buSzPct val="100000"/>
              <a:buChar char="▪"/>
            </a:pPr>
            <a:r>
              <a:rPr lang="en-US" dirty="0"/>
              <a:t>administer and interpret valid and reliable data from a variety of sources,</a:t>
            </a:r>
            <a:endParaRPr dirty="0"/>
          </a:p>
          <a:p>
            <a:pPr marL="320040" lvl="0" indent="-320040" algn="l" rtl="0">
              <a:lnSpc>
                <a:spcPct val="125000"/>
              </a:lnSpc>
              <a:spcBef>
                <a:spcPts val="600"/>
              </a:spcBef>
              <a:spcAft>
                <a:spcPts val="0"/>
              </a:spcAft>
              <a:buSzPct val="100000"/>
              <a:buChar char="▪"/>
            </a:pPr>
            <a:r>
              <a:rPr lang="en-US" dirty="0"/>
              <a:t>develop hypotheses about student needs, </a:t>
            </a:r>
            <a:endParaRPr dirty="0"/>
          </a:p>
          <a:p>
            <a:pPr marL="320040" lvl="0" indent="-320040" algn="l" rtl="0">
              <a:lnSpc>
                <a:spcPct val="125000"/>
              </a:lnSpc>
              <a:spcBef>
                <a:spcPts val="600"/>
              </a:spcBef>
              <a:spcAft>
                <a:spcPts val="0"/>
              </a:spcAft>
              <a:buSzPct val="100000"/>
              <a:buChar char="▪"/>
            </a:pPr>
            <a:r>
              <a:rPr lang="en-US" dirty="0"/>
              <a:t>intensify and individualize interventions  based on data and evidence,</a:t>
            </a:r>
            <a:endParaRPr dirty="0"/>
          </a:p>
          <a:p>
            <a:pPr marL="320040" lvl="0" indent="-320040" algn="l" rtl="0">
              <a:lnSpc>
                <a:spcPct val="125000"/>
              </a:lnSpc>
              <a:spcBef>
                <a:spcPts val="600"/>
              </a:spcBef>
              <a:spcAft>
                <a:spcPts val="0"/>
              </a:spcAft>
              <a:buSzPct val="100000"/>
              <a:buChar char="▪"/>
            </a:pPr>
            <a:r>
              <a:rPr lang="en-US" dirty="0"/>
              <a:t>deliver adaptations with fidelity, </a:t>
            </a:r>
            <a:endParaRPr dirty="0"/>
          </a:p>
        </p:txBody>
      </p:sp>
      <p:sp>
        <p:nvSpPr>
          <p:cNvPr id="389" name="Google Shape;389;g15285ba7368_3_221"/>
          <p:cNvSpPr txBox="1">
            <a:spLocks noGrp="1"/>
          </p:cNvSpPr>
          <p:nvPr>
            <p:ph type="body" idx="2"/>
          </p:nvPr>
        </p:nvSpPr>
        <p:spPr>
          <a:xfrm>
            <a:off x="6506308" y="1371600"/>
            <a:ext cx="5385586" cy="4343400"/>
          </a:xfrm>
          <a:prstGeom prst="rect">
            <a:avLst/>
          </a:prstGeom>
          <a:noFill/>
          <a:ln>
            <a:noFill/>
          </a:ln>
        </p:spPr>
        <p:txBody>
          <a:bodyPr spcFirstLastPara="1" wrap="square" lIns="0" tIns="0" rIns="0" bIns="0" anchor="t" anchorCtr="0">
            <a:normAutofit/>
          </a:bodyPr>
          <a:lstStyle/>
          <a:p>
            <a:pPr marL="0" lvl="0" indent="0" algn="l" rtl="0">
              <a:lnSpc>
                <a:spcPct val="125000"/>
              </a:lnSpc>
              <a:spcBef>
                <a:spcPts val="0"/>
              </a:spcBef>
              <a:spcAft>
                <a:spcPts val="0"/>
              </a:spcAft>
              <a:buSzPts val="2600"/>
              <a:buNone/>
            </a:pPr>
            <a:r>
              <a:rPr lang="en-US" b="1" dirty="0"/>
              <a:t>then we need teacher education programs that are</a:t>
            </a:r>
            <a:endParaRPr dirty="0"/>
          </a:p>
          <a:p>
            <a:pPr marL="320040" lvl="0" indent="-320040" algn="l" rtl="0">
              <a:lnSpc>
                <a:spcPct val="125000"/>
              </a:lnSpc>
              <a:spcBef>
                <a:spcPts val="600"/>
              </a:spcBef>
              <a:spcAft>
                <a:spcPts val="0"/>
              </a:spcAft>
              <a:buSzPts val="2400"/>
              <a:buChar char="▪"/>
            </a:pPr>
            <a:r>
              <a:rPr lang="en-US" sz="2400" dirty="0"/>
              <a:t>grounded in a DBI approach,</a:t>
            </a:r>
            <a:endParaRPr dirty="0"/>
          </a:p>
          <a:p>
            <a:pPr marL="320040" lvl="0" indent="-320040" algn="l" rtl="0">
              <a:lnSpc>
                <a:spcPct val="125000"/>
              </a:lnSpc>
              <a:spcBef>
                <a:spcPts val="600"/>
              </a:spcBef>
              <a:spcAft>
                <a:spcPts val="0"/>
              </a:spcAft>
              <a:buSzPts val="2400"/>
              <a:buChar char="▪"/>
            </a:pPr>
            <a:r>
              <a:rPr lang="en-US" sz="2400" dirty="0"/>
              <a:t>practice-based, and</a:t>
            </a:r>
          </a:p>
          <a:p>
            <a:pPr marL="320040" lvl="0" indent="-320040" algn="l" rtl="0">
              <a:lnSpc>
                <a:spcPct val="125000"/>
              </a:lnSpc>
              <a:spcBef>
                <a:spcPts val="600"/>
              </a:spcBef>
              <a:spcAft>
                <a:spcPts val="0"/>
              </a:spcAft>
              <a:buSzPts val="2400"/>
              <a:buChar char="▪"/>
            </a:pPr>
            <a:r>
              <a:rPr lang="en-US" sz="2400" dirty="0"/>
              <a:t>aligned with </a:t>
            </a:r>
            <a:r>
              <a:rPr lang="en-US" sz="2400" dirty="0" err="1"/>
              <a:t>inservice</a:t>
            </a:r>
            <a:r>
              <a:rPr lang="en-US" sz="2400" dirty="0"/>
              <a:t> expectations. </a:t>
            </a:r>
            <a:endParaRPr lang="en-US" dirty="0"/>
          </a:p>
          <a:p>
            <a:pPr marL="320040" lvl="0" indent="-154940" algn="l" rtl="0">
              <a:lnSpc>
                <a:spcPct val="125000"/>
              </a:lnSpc>
              <a:spcBef>
                <a:spcPts val="600"/>
              </a:spcBef>
              <a:spcAft>
                <a:spcPts val="0"/>
              </a:spcAft>
              <a:buSzPts val="2600"/>
              <a:buNone/>
            </a:pPr>
            <a:endParaRPr dirty="0"/>
          </a:p>
        </p:txBody>
      </p:sp>
      <p:sp>
        <p:nvSpPr>
          <p:cNvPr id="391" name="Google Shape;391;g15285ba7368_3_221"/>
          <p:cNvSpPr txBox="1">
            <a:spLocks noGrp="1"/>
          </p:cNvSpPr>
          <p:nvPr>
            <p:ph type="sldNum" idx="12"/>
          </p:nvPr>
        </p:nvSpPr>
        <p:spPr>
          <a:xfrm>
            <a:off x="11734800" y="6704112"/>
            <a:ext cx="157094" cy="153888"/>
          </a:xfrm>
          <a:prstGeom prst="rect">
            <a:avLst/>
          </a:prstGeom>
          <a:noFill/>
          <a:ln>
            <a:noFill/>
          </a:ln>
        </p:spPr>
        <p:txBody>
          <a:bodyPr spcFirstLastPara="1" wrap="square" lIns="0" tIns="0" rIns="0" bIns="0" anchor="b" anchorCtr="0">
            <a:sp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6" ma:contentTypeDescription="Create a new document." ma:contentTypeScope="" ma:versionID="92c6a849e1488190d963fdb3ea7168c1">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c9a5fbb777d2dac54d4ffa17c67de616"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9a51b02-0933-47a0-85eb-c3aa1e4e384a">
      <UserInfo>
        <DisplayName>Laible, Elizabeth</DisplayName>
        <AccountId>12</AccountId>
        <AccountType/>
      </UserInfo>
    </SharedWithUsers>
    <lcf76f155ced4ddcb4097134ff3c332f xmlns="8ef39c64-a023-403b-b100-a285cfd6ef74">
      <Terms xmlns="http://schemas.microsoft.com/office/infopath/2007/PartnerControls"/>
    </lcf76f155ced4ddcb4097134ff3c332f>
    <TaxCatchAll xmlns="89a51b02-0933-47a0-85eb-c3aa1e4e384a" xsi:nil="true"/>
  </documentManagement>
</p:properties>
</file>

<file path=customXml/itemProps1.xml><?xml version="1.0" encoding="utf-8"?>
<ds:datastoreItem xmlns:ds="http://schemas.openxmlformats.org/officeDocument/2006/customXml" ds:itemID="{DF814CD5-AFB6-4183-AD52-573AAB7BB3F4}">
  <ds:schemaRefs>
    <ds:schemaRef ds:uri="http://schemas.microsoft.com/sharepoint/v3/contenttype/forms"/>
  </ds:schemaRefs>
</ds:datastoreItem>
</file>

<file path=customXml/itemProps2.xml><?xml version="1.0" encoding="utf-8"?>
<ds:datastoreItem xmlns:ds="http://schemas.openxmlformats.org/officeDocument/2006/customXml" ds:itemID="{18B8012A-DFA6-42B7-84C9-701A39392AB8}">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98A918-B157-4225-9759-08A1A6CACEA0}">
  <ds:schemaRefs>
    <ds:schemaRef ds:uri="http://schemas.microsoft.com/office/2006/documentManagement/types"/>
    <ds:schemaRef ds:uri="http://www.w3.org/XML/1998/namespace"/>
    <ds:schemaRef ds:uri="89a51b02-0933-47a0-85eb-c3aa1e4e384a"/>
    <ds:schemaRef ds:uri="http://schemas.microsoft.com/office/2006/metadata/properties"/>
    <ds:schemaRef ds:uri="http://schemas.microsoft.com/office/infopath/2007/PartnerControls"/>
    <ds:schemaRef ds:uri="http://schemas.openxmlformats.org/package/2006/metadata/core-properties"/>
    <ds:schemaRef ds:uri="8ef39c64-a023-403b-b100-a285cfd6ef74"/>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382</TotalTime>
  <Words>1855</Words>
  <Application>Microsoft Office PowerPoint</Application>
  <PresentationFormat>Widescreen</PresentationFormat>
  <Paragraphs>263</Paragraphs>
  <Slides>54</Slides>
  <Notes>46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54</vt:i4>
      </vt:variant>
    </vt:vector>
  </HeadingPairs>
  <TitlesOfParts>
    <vt:vector size="62" baseType="lpstr">
      <vt:lpstr>Calibri</vt:lpstr>
      <vt:lpstr>Noto Sans Symbols</vt:lpstr>
      <vt:lpstr>Arial Narrow</vt:lpstr>
      <vt:lpstr>Arial</vt:lpstr>
      <vt:lpstr>Verdana</vt:lpstr>
      <vt:lpstr>Roboto</vt:lpstr>
      <vt:lpstr>2018 NCII PPT</vt:lpstr>
      <vt:lpstr>2018 NCII PPT</vt:lpstr>
      <vt:lpstr>Getting It Right From the Start</vt:lpstr>
      <vt:lpstr>About NCII</vt:lpstr>
      <vt:lpstr>Presenters</vt:lpstr>
      <vt:lpstr>Objectives</vt:lpstr>
      <vt:lpstr>Why Does Embedding DBI in Teacher Education Matter?</vt:lpstr>
      <vt:lpstr>What Is Intensive Intervention?</vt:lpstr>
      <vt:lpstr>Why Do We Need Intensive Intervention?</vt:lpstr>
      <vt:lpstr>What Is NCII’s Approach to Intensive Intervention? </vt:lpstr>
      <vt:lpstr>Teacher Education Matters</vt:lpstr>
      <vt:lpstr>NCII Faculty Resources</vt:lpstr>
      <vt:lpstr>Faculty Resources</vt:lpstr>
      <vt:lpstr>Faculty Community of Practice</vt:lpstr>
      <vt:lpstr>Faculty Presentations</vt:lpstr>
      <vt:lpstr>Who We Are</vt:lpstr>
      <vt:lpstr>Our Common Need and Vision</vt:lpstr>
      <vt:lpstr>Setting the Foundation</vt:lpstr>
      <vt:lpstr>Key Concepts</vt:lpstr>
      <vt:lpstr>LibGuide</vt:lpstr>
      <vt:lpstr>NCII Academic Screening Tools Chart</vt:lpstr>
      <vt:lpstr>NCII Academic Screening Tools Chart</vt:lpstr>
      <vt:lpstr>Exploring Tools</vt:lpstr>
      <vt:lpstr>NCII Screening Brief</vt:lpstr>
      <vt:lpstr>Course Assessment/ Progress Monitoring Chart Assignment</vt:lpstr>
      <vt:lpstr>Assessment/Progress Chart Example: Page 1</vt:lpstr>
      <vt:lpstr>Assessment/Progress Chart Example: Page 2</vt:lpstr>
      <vt:lpstr>Course Assessment Chart: Student Sample </vt:lpstr>
      <vt:lpstr>Digging Deeper into Data </vt:lpstr>
      <vt:lpstr>Dyslexia Graduate Certificate Program</vt:lpstr>
      <vt:lpstr>Final Project: Assessment Case Study</vt:lpstr>
      <vt:lpstr>Screening</vt:lpstr>
      <vt:lpstr>Screening Continued</vt:lpstr>
      <vt:lpstr>NCII Screening Resources</vt:lpstr>
      <vt:lpstr>Curriculum-Based Measures (CBMs)</vt:lpstr>
      <vt:lpstr>NCII Intensive Intervention in Reading Course</vt:lpstr>
      <vt:lpstr>Adding NCII Resources to Canvas</vt:lpstr>
      <vt:lpstr>Diagnostic Data and Goal Setting</vt:lpstr>
      <vt:lpstr>NCII Goal Setting Resources</vt:lpstr>
      <vt:lpstr>Instructional Recommendations and Goal-Setting</vt:lpstr>
      <vt:lpstr>Putting It All Together: The Final Project</vt:lpstr>
      <vt:lpstr>NCII Resources for the Final Project</vt:lpstr>
      <vt:lpstr>Developing an Intensive Intervention Plan </vt:lpstr>
      <vt:lpstr>Intervention Pre-Planning Phase</vt:lpstr>
      <vt:lpstr>NCII Resources Used in Intervention Pre-Planning </vt:lpstr>
      <vt:lpstr>Sample Intervention Plan</vt:lpstr>
      <vt:lpstr>Sample Taxonomy Rating Rubric</vt:lpstr>
      <vt:lpstr>Sample Data Collection Plan</vt:lpstr>
      <vt:lpstr>NCII Resources Used in the Intervention Phase</vt:lpstr>
      <vt:lpstr>Sample Implementation Log</vt:lpstr>
      <vt:lpstr>Sample Intervention Video Session Notes and Reflection</vt:lpstr>
      <vt:lpstr>Sample Observation Feedback</vt:lpstr>
      <vt:lpstr>Questions and Answers</vt:lpstr>
      <vt:lpstr>Thank you</vt:lpstr>
      <vt:lpstr>References</vt:lpstr>
      <vt:lpstr>NCII 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It Right From the Start</dc:title>
  <dc:creator>Hayes, Lindsey</dc:creator>
  <cp:lastModifiedBy>Peterson, Amy</cp:lastModifiedBy>
  <cp:revision>16</cp:revision>
  <dcterms:created xsi:type="dcterms:W3CDTF">2022-08-11T14:36:26Z</dcterms:created>
  <dcterms:modified xsi:type="dcterms:W3CDTF">2022-09-21T15:14:10Z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