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5"/>
  </p:notesMasterIdLst>
  <p:sldIdLst>
    <p:sldId id="626" r:id="rId5"/>
    <p:sldId id="633" r:id="rId6"/>
    <p:sldId id="577" r:id="rId7"/>
    <p:sldId id="613" r:id="rId8"/>
    <p:sldId id="614" r:id="rId9"/>
    <p:sldId id="615" r:id="rId10"/>
    <p:sldId id="616" r:id="rId11"/>
    <p:sldId id="617" r:id="rId12"/>
    <p:sldId id="618" r:id="rId13"/>
    <p:sldId id="619" r:id="rId14"/>
    <p:sldId id="620" r:id="rId15"/>
    <p:sldId id="621" r:id="rId16"/>
    <p:sldId id="622" r:id="rId17"/>
    <p:sldId id="623" r:id="rId18"/>
    <p:sldId id="624" r:id="rId19"/>
    <p:sldId id="632" r:id="rId20"/>
    <p:sldId id="565" r:id="rId21"/>
    <p:sldId id="610" r:id="rId22"/>
    <p:sldId id="631" r:id="rId23"/>
    <p:sldId id="566" r:id="rId24"/>
    <p:sldId id="612" r:id="rId25"/>
    <p:sldId id="630" r:id="rId26"/>
    <p:sldId id="553" r:id="rId27"/>
    <p:sldId id="599" r:id="rId28"/>
    <p:sldId id="601" r:id="rId29"/>
    <p:sldId id="602" r:id="rId30"/>
    <p:sldId id="603" r:id="rId31"/>
    <p:sldId id="604" r:id="rId32"/>
    <p:sldId id="605" r:id="rId33"/>
    <p:sldId id="606" r:id="rId34"/>
    <p:sldId id="607" r:id="rId35"/>
    <p:sldId id="608" r:id="rId36"/>
    <p:sldId id="600" r:id="rId37"/>
    <p:sldId id="629" r:id="rId38"/>
    <p:sldId id="507" r:id="rId39"/>
    <p:sldId id="628" r:id="rId40"/>
    <p:sldId id="511" r:id="rId41"/>
    <p:sldId id="627" r:id="rId42"/>
    <p:sldId id="598" r:id="rId43"/>
    <p:sldId id="57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Jenna" initials="RJ" lastIdx="1" clrIdx="0">
    <p:extLst>
      <p:ext uri="{19B8F6BF-5375-455C-9EA6-DF929625EA0E}">
        <p15:presenceInfo xmlns:p15="http://schemas.microsoft.com/office/powerpoint/2012/main" userId="S::jrichard@air.org::afda8c47-9c15-4026-b91f-97b0f8344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CC683-44A2-4FB6-BA52-BB498D11DE8F}" v="334" dt="2020-07-24T16:49:22.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8389" autoAdjust="0"/>
    <p:restoredTop sz="95186" autoAdjust="0"/>
  </p:normalViewPr>
  <p:slideViewPr>
    <p:cSldViewPr snapToGrid="0">
      <p:cViewPr>
        <p:scale>
          <a:sx n="90" d="100"/>
          <a:sy n="90" d="100"/>
        </p:scale>
        <p:origin x="828" y="-90"/>
      </p:cViewPr>
      <p:guideLst/>
    </p:cSldViewPr>
  </p:slideViewPr>
  <p:outlineViewPr>
    <p:cViewPr>
      <p:scale>
        <a:sx n="33" d="100"/>
        <a:sy n="33" d="100"/>
      </p:scale>
      <p:origin x="0" y="-22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EABCC683-44A2-4FB6-BA52-BB498D11DE8F}"/>
    <pc:docChg chg="modSld">
      <pc:chgData name="Laible, Elizabeth" userId="cc99524a-59cf-4811-bbbd-4798cc24125f" providerId="ADAL" clId="{EABCC683-44A2-4FB6-BA52-BB498D11DE8F}" dt="2020-07-24T16:49:22.555" v="1579" actId="962"/>
      <pc:docMkLst>
        <pc:docMk/>
      </pc:docMkLst>
      <pc:sldChg chg="modSp">
        <pc:chgData name="Laible, Elizabeth" userId="cc99524a-59cf-4811-bbbd-4798cc24125f" providerId="ADAL" clId="{EABCC683-44A2-4FB6-BA52-BB498D11DE8F}" dt="2020-07-24T16:45:22.285" v="1368" actId="13244"/>
        <pc:sldMkLst>
          <pc:docMk/>
          <pc:sldMk cId="70805478" sldId="507"/>
        </pc:sldMkLst>
        <pc:spChg chg="mod">
          <ac:chgData name="Laible, Elizabeth" userId="cc99524a-59cf-4811-bbbd-4798cc24125f" providerId="ADAL" clId="{EABCC683-44A2-4FB6-BA52-BB498D11DE8F}" dt="2020-07-24T16:45:10.940" v="1366" actId="13244"/>
          <ac:spMkLst>
            <pc:docMk/>
            <pc:sldMk cId="70805478" sldId="507"/>
            <ac:spMk id="2" creationId="{76E9E34C-2140-4260-BF93-79D66DC04BD2}"/>
          </ac:spMkLst>
        </pc:spChg>
        <pc:grpChg chg="mod">
          <ac:chgData name="Laible, Elizabeth" userId="cc99524a-59cf-4811-bbbd-4798cc24125f" providerId="ADAL" clId="{EABCC683-44A2-4FB6-BA52-BB498D11DE8F}" dt="2020-07-24T16:45:18.631" v="1367" actId="13244"/>
          <ac:grpSpMkLst>
            <pc:docMk/>
            <pc:sldMk cId="70805478" sldId="507"/>
            <ac:grpSpMk id="11" creationId="{8CB73BE9-D848-4277-99E9-26C4AA553689}"/>
          </ac:grpSpMkLst>
        </pc:grpChg>
        <pc:picChg chg="mod">
          <ac:chgData name="Laible, Elizabeth" userId="cc99524a-59cf-4811-bbbd-4798cc24125f" providerId="ADAL" clId="{EABCC683-44A2-4FB6-BA52-BB498D11DE8F}" dt="2020-07-24T16:45:22.285" v="1368" actId="13244"/>
          <ac:picMkLst>
            <pc:docMk/>
            <pc:sldMk cId="70805478" sldId="507"/>
            <ac:picMk id="5" creationId="{9947F0AE-B26D-43CF-A2E5-905E341B5F08}"/>
          </ac:picMkLst>
        </pc:picChg>
        <pc:picChg chg="mod">
          <ac:chgData name="Laible, Elizabeth" userId="cc99524a-59cf-4811-bbbd-4798cc24125f" providerId="ADAL" clId="{EABCC683-44A2-4FB6-BA52-BB498D11DE8F}" dt="2020-07-24T16:34:41.585" v="989" actId="962"/>
          <ac:picMkLst>
            <pc:docMk/>
            <pc:sldMk cId="70805478" sldId="507"/>
            <ac:picMk id="10" creationId="{6D2A2F33-53C9-4767-BD21-E096F337FC4E}"/>
          </ac:picMkLst>
        </pc:picChg>
      </pc:sldChg>
      <pc:sldChg chg="modSp">
        <pc:chgData name="Laible, Elizabeth" userId="cc99524a-59cf-4811-bbbd-4798cc24125f" providerId="ADAL" clId="{EABCC683-44A2-4FB6-BA52-BB498D11DE8F}" dt="2020-07-24T16:48:56.128" v="1565" actId="962"/>
        <pc:sldMkLst>
          <pc:docMk/>
          <pc:sldMk cId="3328555407" sldId="511"/>
        </pc:sldMkLst>
        <pc:spChg chg="mod">
          <ac:chgData name="Laible, Elizabeth" userId="cc99524a-59cf-4811-bbbd-4798cc24125f" providerId="ADAL" clId="{EABCC683-44A2-4FB6-BA52-BB498D11DE8F}" dt="2020-07-24T16:38:49.969" v="1280"/>
          <ac:spMkLst>
            <pc:docMk/>
            <pc:sldMk cId="3328555407" sldId="511"/>
            <ac:spMk id="2" creationId="{76E9E34C-2140-4260-BF93-79D66DC04BD2}"/>
          </ac:spMkLst>
        </pc:spChg>
        <pc:picChg chg="mod">
          <ac:chgData name="Laible, Elizabeth" userId="cc99524a-59cf-4811-bbbd-4798cc24125f" providerId="ADAL" clId="{EABCC683-44A2-4FB6-BA52-BB498D11DE8F}" dt="2020-07-24T16:48:56.128" v="1565" actId="962"/>
          <ac:picMkLst>
            <pc:docMk/>
            <pc:sldMk cId="3328555407" sldId="511"/>
            <ac:picMk id="5" creationId="{3CB8EBE6-0C6B-49EB-8464-B8A64DA1599B}"/>
          </ac:picMkLst>
        </pc:picChg>
      </pc:sldChg>
      <pc:sldChg chg="modSp">
        <pc:chgData name="Laible, Elizabeth" userId="cc99524a-59cf-4811-bbbd-4798cc24125f" providerId="ADAL" clId="{EABCC683-44A2-4FB6-BA52-BB498D11DE8F}" dt="2020-07-24T16:38:11.661" v="1252"/>
        <pc:sldMkLst>
          <pc:docMk/>
          <pc:sldMk cId="1624948565" sldId="553"/>
        </pc:sldMkLst>
        <pc:spChg chg="mod">
          <ac:chgData name="Laible, Elizabeth" userId="cc99524a-59cf-4811-bbbd-4798cc24125f" providerId="ADAL" clId="{EABCC683-44A2-4FB6-BA52-BB498D11DE8F}" dt="2020-07-24T16:38:11.661" v="1252"/>
          <ac:spMkLst>
            <pc:docMk/>
            <pc:sldMk cId="1624948565" sldId="553"/>
            <ac:spMk id="2" creationId="{76E9E34C-2140-4260-BF93-79D66DC04BD2}"/>
          </ac:spMkLst>
        </pc:spChg>
      </pc:sldChg>
      <pc:sldChg chg="modSp">
        <pc:chgData name="Laible, Elizabeth" userId="cc99524a-59cf-4811-bbbd-4798cc24125f" providerId="ADAL" clId="{EABCC683-44A2-4FB6-BA52-BB498D11DE8F}" dt="2020-07-24T16:36:51.060" v="1199"/>
        <pc:sldMkLst>
          <pc:docMk/>
          <pc:sldMk cId="3515848417" sldId="565"/>
        </pc:sldMkLst>
        <pc:spChg chg="mod">
          <ac:chgData name="Laible, Elizabeth" userId="cc99524a-59cf-4811-bbbd-4798cc24125f" providerId="ADAL" clId="{EABCC683-44A2-4FB6-BA52-BB498D11DE8F}" dt="2020-07-24T16:36:51.060" v="1199"/>
          <ac:spMkLst>
            <pc:docMk/>
            <pc:sldMk cId="3515848417" sldId="565"/>
            <ac:spMk id="3" creationId="{E2AD3FBF-EC1F-4CBD-966C-3D3FDAA038BA}"/>
          </ac:spMkLst>
        </pc:spChg>
        <pc:picChg chg="mod">
          <ac:chgData name="Laible, Elizabeth" userId="cc99524a-59cf-4811-bbbd-4798cc24125f" providerId="ADAL" clId="{EABCC683-44A2-4FB6-BA52-BB498D11DE8F}" dt="2020-07-24T16:32:01.443" v="370" actId="962"/>
          <ac:picMkLst>
            <pc:docMk/>
            <pc:sldMk cId="3515848417" sldId="565"/>
            <ac:picMk id="2" creationId="{755C0073-2CB4-4796-8B3C-97AF35819710}"/>
          </ac:picMkLst>
        </pc:picChg>
      </pc:sldChg>
      <pc:sldChg chg="modSp">
        <pc:chgData name="Laible, Elizabeth" userId="cc99524a-59cf-4811-bbbd-4798cc24125f" providerId="ADAL" clId="{EABCC683-44A2-4FB6-BA52-BB498D11DE8F}" dt="2020-07-24T16:37:38.206" v="1228"/>
        <pc:sldMkLst>
          <pc:docMk/>
          <pc:sldMk cId="224395766" sldId="566"/>
        </pc:sldMkLst>
        <pc:spChg chg="mod">
          <ac:chgData name="Laible, Elizabeth" userId="cc99524a-59cf-4811-bbbd-4798cc24125f" providerId="ADAL" clId="{EABCC683-44A2-4FB6-BA52-BB498D11DE8F}" dt="2020-07-24T16:37:38.206" v="1228"/>
          <ac:spMkLst>
            <pc:docMk/>
            <pc:sldMk cId="224395766" sldId="566"/>
            <ac:spMk id="3" creationId="{E2AD3FBF-EC1F-4CBD-966C-3D3FDAA038BA}"/>
          </ac:spMkLst>
        </pc:spChg>
        <pc:grpChg chg="mod">
          <ac:chgData name="Laible, Elizabeth" userId="cc99524a-59cf-4811-bbbd-4798cc24125f" providerId="ADAL" clId="{EABCC683-44A2-4FB6-BA52-BB498D11DE8F}" dt="2020-07-24T16:33:09.295" v="619" actId="962"/>
          <ac:grpSpMkLst>
            <pc:docMk/>
            <pc:sldMk cId="224395766" sldId="566"/>
            <ac:grpSpMk id="11" creationId="{6D04DBB5-E23D-4163-8B80-A35A3500B14E}"/>
          </ac:grpSpMkLst>
        </pc:grpChg>
      </pc:sldChg>
      <pc:sldChg chg="modSp">
        <pc:chgData name="Laible, Elizabeth" userId="cc99524a-59cf-4811-bbbd-4798cc24125f" providerId="ADAL" clId="{EABCC683-44A2-4FB6-BA52-BB498D11DE8F}" dt="2020-07-24T16:39:33.287" v="1306"/>
        <pc:sldMkLst>
          <pc:docMk/>
          <pc:sldMk cId="1331168543" sldId="575"/>
        </pc:sldMkLst>
        <pc:spChg chg="mod">
          <ac:chgData name="Laible, Elizabeth" userId="cc99524a-59cf-4811-bbbd-4798cc24125f" providerId="ADAL" clId="{EABCC683-44A2-4FB6-BA52-BB498D11DE8F}" dt="2020-07-24T16:39:33.287" v="1306"/>
          <ac:spMkLst>
            <pc:docMk/>
            <pc:sldMk cId="1331168543" sldId="575"/>
            <ac:spMk id="2" creationId="{76E9E34C-2140-4260-BF93-79D66DC04BD2}"/>
          </ac:spMkLst>
        </pc:spChg>
        <pc:spChg chg="mod">
          <ac:chgData name="Laible, Elizabeth" userId="cc99524a-59cf-4811-bbbd-4798cc24125f" providerId="ADAL" clId="{EABCC683-44A2-4FB6-BA52-BB498D11DE8F}" dt="2020-07-24T16:35:47.881" v="1167" actId="962"/>
          <ac:spMkLst>
            <pc:docMk/>
            <pc:sldMk cId="1331168543" sldId="575"/>
            <ac:spMk id="4" creationId="{00000000-0000-0000-0000-000000000000}"/>
          </ac:spMkLst>
        </pc:spChg>
      </pc:sldChg>
      <pc:sldChg chg="modSp">
        <pc:chgData name="Laible, Elizabeth" userId="cc99524a-59cf-4811-bbbd-4798cc24125f" providerId="ADAL" clId="{EABCC683-44A2-4FB6-BA52-BB498D11DE8F}" dt="2020-07-24T16:36:13.795" v="1171"/>
        <pc:sldMkLst>
          <pc:docMk/>
          <pc:sldMk cId="2749153603" sldId="577"/>
        </pc:sldMkLst>
        <pc:spChg chg="mod">
          <ac:chgData name="Laible, Elizabeth" userId="cc99524a-59cf-4811-bbbd-4798cc24125f" providerId="ADAL" clId="{EABCC683-44A2-4FB6-BA52-BB498D11DE8F}" dt="2020-07-24T16:36:13.795" v="1171"/>
          <ac:spMkLst>
            <pc:docMk/>
            <pc:sldMk cId="2749153603" sldId="577"/>
            <ac:spMk id="2" creationId="{76E9E34C-2140-4260-BF93-79D66DC04BD2}"/>
          </ac:spMkLst>
        </pc:spChg>
        <pc:spChg chg="mod">
          <ac:chgData name="Laible, Elizabeth" userId="cc99524a-59cf-4811-bbbd-4798cc24125f" providerId="ADAL" clId="{EABCC683-44A2-4FB6-BA52-BB498D11DE8F}" dt="2020-07-24T16:26:04.158" v="295" actId="962"/>
          <ac:spMkLst>
            <pc:docMk/>
            <pc:sldMk cId="2749153603" sldId="577"/>
            <ac:spMk id="4" creationId="{69F4C796-A3A1-4116-805A-DBBA1058996A}"/>
          </ac:spMkLst>
        </pc:spChg>
      </pc:sldChg>
      <pc:sldChg chg="modSp">
        <pc:chgData name="Laible, Elizabeth" userId="cc99524a-59cf-4811-bbbd-4798cc24125f" providerId="ADAL" clId="{EABCC683-44A2-4FB6-BA52-BB498D11DE8F}" dt="2020-07-24T16:49:22.555" v="1579" actId="962"/>
        <pc:sldMkLst>
          <pc:docMk/>
          <pc:sldMk cId="3833037555" sldId="598"/>
        </pc:sldMkLst>
        <pc:spChg chg="mod">
          <ac:chgData name="Laible, Elizabeth" userId="cc99524a-59cf-4811-bbbd-4798cc24125f" providerId="ADAL" clId="{EABCC683-44A2-4FB6-BA52-BB498D11DE8F}" dt="2020-07-24T16:46:13.598" v="1381" actId="13244"/>
          <ac:spMkLst>
            <pc:docMk/>
            <pc:sldMk cId="3833037555" sldId="598"/>
            <ac:spMk id="2" creationId="{DB781173-65F1-4DAF-B440-C5D80C9F3970}"/>
          </ac:spMkLst>
        </pc:spChg>
        <pc:grpChg chg="mod">
          <ac:chgData name="Laible, Elizabeth" userId="cc99524a-59cf-4811-bbbd-4798cc24125f" providerId="ADAL" clId="{EABCC683-44A2-4FB6-BA52-BB498D11DE8F}" dt="2020-07-24T16:46:31.595" v="1388" actId="13244"/>
          <ac:grpSpMkLst>
            <pc:docMk/>
            <pc:sldMk cId="3833037555" sldId="598"/>
            <ac:grpSpMk id="3" creationId="{3E0F73B6-9A35-4EEB-B2F9-1F6B371EDA74}"/>
          </ac:grpSpMkLst>
        </pc:grpChg>
        <pc:grpChg chg="mod">
          <ac:chgData name="Laible, Elizabeth" userId="cc99524a-59cf-4811-bbbd-4798cc24125f" providerId="ADAL" clId="{EABCC683-44A2-4FB6-BA52-BB498D11DE8F}" dt="2020-07-24T16:46:42.517" v="1390" actId="13244"/>
          <ac:grpSpMkLst>
            <pc:docMk/>
            <pc:sldMk cId="3833037555" sldId="598"/>
            <ac:grpSpMk id="16" creationId="{1889C27F-9CF4-4D66-8515-168CD6D509B1}"/>
          </ac:grpSpMkLst>
        </pc:grpChg>
        <pc:grpChg chg="mod">
          <ac:chgData name="Laible, Elizabeth" userId="cc99524a-59cf-4811-bbbd-4798cc24125f" providerId="ADAL" clId="{EABCC683-44A2-4FB6-BA52-BB498D11DE8F}" dt="2020-07-24T16:46:45.853" v="1391" actId="13244"/>
          <ac:grpSpMkLst>
            <pc:docMk/>
            <pc:sldMk cId="3833037555" sldId="598"/>
            <ac:grpSpMk id="19" creationId="{EC6C7ED7-9E8A-4089-8C7C-36DC69E03E26}"/>
          </ac:grpSpMkLst>
        </pc:grpChg>
        <pc:grpChg chg="mod">
          <ac:chgData name="Laible, Elizabeth" userId="cc99524a-59cf-4811-bbbd-4798cc24125f" providerId="ADAL" clId="{EABCC683-44A2-4FB6-BA52-BB498D11DE8F}" dt="2020-07-24T16:46:37.891" v="1389" actId="13244"/>
          <ac:grpSpMkLst>
            <pc:docMk/>
            <pc:sldMk cId="3833037555" sldId="598"/>
            <ac:grpSpMk id="23" creationId="{B1A906A0-4D71-4201-8BC5-369D793D6874}"/>
          </ac:grpSpMkLst>
        </pc:grpChg>
        <pc:grpChg chg="mod">
          <ac:chgData name="Laible, Elizabeth" userId="cc99524a-59cf-4811-bbbd-4798cc24125f" providerId="ADAL" clId="{EABCC683-44A2-4FB6-BA52-BB498D11DE8F}" dt="2020-07-24T16:46:48.539" v="1392" actId="13244"/>
          <ac:grpSpMkLst>
            <pc:docMk/>
            <pc:sldMk cId="3833037555" sldId="598"/>
            <ac:grpSpMk id="26" creationId="{2F494CA0-D6BC-454B-A81D-D13C1318546B}"/>
          </ac:grpSpMkLst>
        </pc:grpChg>
        <pc:grpChg chg="mod">
          <ac:chgData name="Laible, Elizabeth" userId="cc99524a-59cf-4811-bbbd-4798cc24125f" providerId="ADAL" clId="{EABCC683-44A2-4FB6-BA52-BB498D11DE8F}" dt="2020-07-24T16:46:50.766" v="1393" actId="13244"/>
          <ac:grpSpMkLst>
            <pc:docMk/>
            <pc:sldMk cId="3833037555" sldId="598"/>
            <ac:grpSpMk id="29" creationId="{954109A8-B25A-44BF-A73B-40304D5CB335}"/>
          </ac:grpSpMkLst>
        </pc:grpChg>
        <pc:grpChg chg="mod">
          <ac:chgData name="Laible, Elizabeth" userId="cc99524a-59cf-4811-bbbd-4798cc24125f" providerId="ADAL" clId="{EABCC683-44A2-4FB6-BA52-BB498D11DE8F}" dt="2020-07-24T16:31:51.981" v="369" actId="962"/>
          <ac:grpSpMkLst>
            <pc:docMk/>
            <pc:sldMk cId="3833037555" sldId="598"/>
            <ac:grpSpMk id="32" creationId="{381F29C2-AB4F-456C-931A-84505D3293E5}"/>
          </ac:grpSpMkLst>
        </pc:grpChg>
        <pc:picChg chg="mod">
          <ac:chgData name="Laible, Elizabeth" userId="cc99524a-59cf-4811-bbbd-4798cc24125f" providerId="ADAL" clId="{EABCC683-44A2-4FB6-BA52-BB498D11DE8F}" dt="2020-07-24T16:49:22.555" v="1579" actId="962"/>
          <ac:picMkLst>
            <pc:docMk/>
            <pc:sldMk cId="3833037555" sldId="598"/>
            <ac:picMk id="35" creationId="{B3646B09-892C-491E-95FE-153A78099CD9}"/>
          </ac:picMkLst>
        </pc:picChg>
        <pc:picChg chg="mod">
          <ac:chgData name="Laible, Elizabeth" userId="cc99524a-59cf-4811-bbbd-4798cc24125f" providerId="ADAL" clId="{EABCC683-44A2-4FB6-BA52-BB498D11DE8F}" dt="2020-07-24T16:49:17.970" v="1577" actId="962"/>
          <ac:picMkLst>
            <pc:docMk/>
            <pc:sldMk cId="3833037555" sldId="598"/>
            <ac:picMk id="36" creationId="{B3646B09-892C-491E-95FE-153A78099CD9}"/>
          </ac:picMkLst>
        </pc:picChg>
        <pc:picChg chg="mod">
          <ac:chgData name="Laible, Elizabeth" userId="cc99524a-59cf-4811-bbbd-4798cc24125f" providerId="ADAL" clId="{EABCC683-44A2-4FB6-BA52-BB498D11DE8F}" dt="2020-07-24T16:49:14.802" v="1575" actId="962"/>
          <ac:picMkLst>
            <pc:docMk/>
            <pc:sldMk cId="3833037555" sldId="598"/>
            <ac:picMk id="37" creationId="{B3646B09-892C-491E-95FE-153A78099CD9}"/>
          </ac:picMkLst>
        </pc:picChg>
        <pc:picChg chg="mod">
          <ac:chgData name="Laible, Elizabeth" userId="cc99524a-59cf-4811-bbbd-4798cc24125f" providerId="ADAL" clId="{EABCC683-44A2-4FB6-BA52-BB498D11DE8F}" dt="2020-07-24T16:49:11.783" v="1573" actId="962"/>
          <ac:picMkLst>
            <pc:docMk/>
            <pc:sldMk cId="3833037555" sldId="598"/>
            <ac:picMk id="38" creationId="{B3646B09-892C-491E-95FE-153A78099CD9}"/>
          </ac:picMkLst>
        </pc:picChg>
        <pc:picChg chg="mod">
          <ac:chgData name="Laible, Elizabeth" userId="cc99524a-59cf-4811-bbbd-4798cc24125f" providerId="ADAL" clId="{EABCC683-44A2-4FB6-BA52-BB498D11DE8F}" dt="2020-07-24T16:49:08.559" v="1571" actId="962"/>
          <ac:picMkLst>
            <pc:docMk/>
            <pc:sldMk cId="3833037555" sldId="598"/>
            <ac:picMk id="39" creationId="{B3646B09-892C-491E-95FE-153A78099CD9}"/>
          </ac:picMkLst>
        </pc:picChg>
        <pc:picChg chg="mod">
          <ac:chgData name="Laible, Elizabeth" userId="cc99524a-59cf-4811-bbbd-4798cc24125f" providerId="ADAL" clId="{EABCC683-44A2-4FB6-BA52-BB498D11DE8F}" dt="2020-07-24T16:49:04.998" v="1569" actId="962"/>
          <ac:picMkLst>
            <pc:docMk/>
            <pc:sldMk cId="3833037555" sldId="598"/>
            <ac:picMk id="40" creationId="{B3646B09-892C-491E-95FE-153A78099CD9}"/>
          </ac:picMkLst>
        </pc:picChg>
        <pc:picChg chg="mod">
          <ac:chgData name="Laible, Elizabeth" userId="cc99524a-59cf-4811-bbbd-4798cc24125f" providerId="ADAL" clId="{EABCC683-44A2-4FB6-BA52-BB498D11DE8F}" dt="2020-07-24T16:49:01.593" v="1567" actId="962"/>
          <ac:picMkLst>
            <pc:docMk/>
            <pc:sldMk cId="3833037555" sldId="598"/>
            <ac:picMk id="41" creationId="{B3646B09-892C-491E-95FE-153A78099CD9}"/>
          </ac:picMkLst>
        </pc:picChg>
      </pc:sldChg>
      <pc:sldChg chg="modSp">
        <pc:chgData name="Laible, Elizabeth" userId="cc99524a-59cf-4811-bbbd-4798cc24125f" providerId="ADAL" clId="{EABCC683-44A2-4FB6-BA52-BB498D11DE8F}" dt="2020-07-24T16:38:15.388" v="1254"/>
        <pc:sldMkLst>
          <pc:docMk/>
          <pc:sldMk cId="701976395" sldId="599"/>
        </pc:sldMkLst>
        <pc:spChg chg="mod">
          <ac:chgData name="Laible, Elizabeth" userId="cc99524a-59cf-4811-bbbd-4798cc24125f" providerId="ADAL" clId="{EABCC683-44A2-4FB6-BA52-BB498D11DE8F}" dt="2020-07-24T16:38:15.388" v="1254"/>
          <ac:spMkLst>
            <pc:docMk/>
            <pc:sldMk cId="701976395" sldId="599"/>
            <ac:spMk id="2" creationId="{09A0F970-0802-434C-951A-469B31004409}"/>
          </ac:spMkLst>
        </pc:spChg>
      </pc:sldChg>
      <pc:sldChg chg="modSp">
        <pc:chgData name="Laible, Elizabeth" userId="cc99524a-59cf-4811-bbbd-4798cc24125f" providerId="ADAL" clId="{EABCC683-44A2-4FB6-BA52-BB498D11DE8F}" dt="2020-07-24T16:38:39.442" v="1272"/>
        <pc:sldMkLst>
          <pc:docMk/>
          <pc:sldMk cId="1405469532" sldId="600"/>
        </pc:sldMkLst>
        <pc:spChg chg="mod">
          <ac:chgData name="Laible, Elizabeth" userId="cc99524a-59cf-4811-bbbd-4798cc24125f" providerId="ADAL" clId="{EABCC683-44A2-4FB6-BA52-BB498D11DE8F}" dt="2020-07-24T16:38:39.442" v="1272"/>
          <ac:spMkLst>
            <pc:docMk/>
            <pc:sldMk cId="1405469532" sldId="600"/>
            <ac:spMk id="2" creationId="{09A0F970-0802-434C-951A-469B31004409}"/>
          </ac:spMkLst>
        </pc:spChg>
      </pc:sldChg>
      <pc:sldChg chg="modSp">
        <pc:chgData name="Laible, Elizabeth" userId="cc99524a-59cf-4811-bbbd-4798cc24125f" providerId="ADAL" clId="{EABCC683-44A2-4FB6-BA52-BB498D11DE8F}" dt="2020-07-24T16:38:17.564" v="1256"/>
        <pc:sldMkLst>
          <pc:docMk/>
          <pc:sldMk cId="1014947240" sldId="601"/>
        </pc:sldMkLst>
        <pc:spChg chg="mod">
          <ac:chgData name="Laible, Elizabeth" userId="cc99524a-59cf-4811-bbbd-4798cc24125f" providerId="ADAL" clId="{EABCC683-44A2-4FB6-BA52-BB498D11DE8F}" dt="2020-07-24T16:38:17.564" v="1256"/>
          <ac:spMkLst>
            <pc:docMk/>
            <pc:sldMk cId="1014947240" sldId="601"/>
            <ac:spMk id="2" creationId="{09A0F970-0802-434C-951A-469B31004409}"/>
          </ac:spMkLst>
        </pc:spChg>
      </pc:sldChg>
      <pc:sldChg chg="modSp">
        <pc:chgData name="Laible, Elizabeth" userId="cc99524a-59cf-4811-bbbd-4798cc24125f" providerId="ADAL" clId="{EABCC683-44A2-4FB6-BA52-BB498D11DE8F}" dt="2020-07-24T16:38:19.398" v="1258"/>
        <pc:sldMkLst>
          <pc:docMk/>
          <pc:sldMk cId="4075211129" sldId="602"/>
        </pc:sldMkLst>
        <pc:spChg chg="mod">
          <ac:chgData name="Laible, Elizabeth" userId="cc99524a-59cf-4811-bbbd-4798cc24125f" providerId="ADAL" clId="{EABCC683-44A2-4FB6-BA52-BB498D11DE8F}" dt="2020-07-24T16:38:19.398" v="1258"/>
          <ac:spMkLst>
            <pc:docMk/>
            <pc:sldMk cId="4075211129" sldId="602"/>
            <ac:spMk id="2" creationId="{09A0F970-0802-434C-951A-469B31004409}"/>
          </ac:spMkLst>
        </pc:spChg>
      </pc:sldChg>
      <pc:sldChg chg="modSp">
        <pc:chgData name="Laible, Elizabeth" userId="cc99524a-59cf-4811-bbbd-4798cc24125f" providerId="ADAL" clId="{EABCC683-44A2-4FB6-BA52-BB498D11DE8F}" dt="2020-07-24T16:38:21.104" v="1260"/>
        <pc:sldMkLst>
          <pc:docMk/>
          <pc:sldMk cId="1058787688" sldId="603"/>
        </pc:sldMkLst>
        <pc:spChg chg="mod">
          <ac:chgData name="Laible, Elizabeth" userId="cc99524a-59cf-4811-bbbd-4798cc24125f" providerId="ADAL" clId="{EABCC683-44A2-4FB6-BA52-BB498D11DE8F}" dt="2020-07-24T16:38:21.104" v="1260"/>
          <ac:spMkLst>
            <pc:docMk/>
            <pc:sldMk cId="1058787688" sldId="603"/>
            <ac:spMk id="2" creationId="{09A0F970-0802-434C-951A-469B31004409}"/>
          </ac:spMkLst>
        </pc:spChg>
      </pc:sldChg>
      <pc:sldChg chg="modSp">
        <pc:chgData name="Laible, Elizabeth" userId="cc99524a-59cf-4811-bbbd-4798cc24125f" providerId="ADAL" clId="{EABCC683-44A2-4FB6-BA52-BB498D11DE8F}" dt="2020-07-24T16:38:24.094" v="1262"/>
        <pc:sldMkLst>
          <pc:docMk/>
          <pc:sldMk cId="2050729592" sldId="604"/>
        </pc:sldMkLst>
        <pc:spChg chg="mod">
          <ac:chgData name="Laible, Elizabeth" userId="cc99524a-59cf-4811-bbbd-4798cc24125f" providerId="ADAL" clId="{EABCC683-44A2-4FB6-BA52-BB498D11DE8F}" dt="2020-07-24T16:38:24.094" v="1262"/>
          <ac:spMkLst>
            <pc:docMk/>
            <pc:sldMk cId="2050729592" sldId="604"/>
            <ac:spMk id="2" creationId="{09A0F970-0802-434C-951A-469B31004409}"/>
          </ac:spMkLst>
        </pc:spChg>
      </pc:sldChg>
      <pc:sldChg chg="modSp">
        <pc:chgData name="Laible, Elizabeth" userId="cc99524a-59cf-4811-bbbd-4798cc24125f" providerId="ADAL" clId="{EABCC683-44A2-4FB6-BA52-BB498D11DE8F}" dt="2020-07-24T16:38:25.687" v="1264"/>
        <pc:sldMkLst>
          <pc:docMk/>
          <pc:sldMk cId="807716093" sldId="605"/>
        </pc:sldMkLst>
        <pc:spChg chg="mod">
          <ac:chgData name="Laible, Elizabeth" userId="cc99524a-59cf-4811-bbbd-4798cc24125f" providerId="ADAL" clId="{EABCC683-44A2-4FB6-BA52-BB498D11DE8F}" dt="2020-07-24T16:38:25.687" v="1264"/>
          <ac:spMkLst>
            <pc:docMk/>
            <pc:sldMk cId="807716093" sldId="605"/>
            <ac:spMk id="2" creationId="{09A0F970-0802-434C-951A-469B31004409}"/>
          </ac:spMkLst>
        </pc:spChg>
      </pc:sldChg>
      <pc:sldChg chg="modSp">
        <pc:chgData name="Laible, Elizabeth" userId="cc99524a-59cf-4811-bbbd-4798cc24125f" providerId="ADAL" clId="{EABCC683-44A2-4FB6-BA52-BB498D11DE8F}" dt="2020-07-24T16:38:33.901" v="1266"/>
        <pc:sldMkLst>
          <pc:docMk/>
          <pc:sldMk cId="327499957" sldId="606"/>
        </pc:sldMkLst>
        <pc:spChg chg="mod">
          <ac:chgData name="Laible, Elizabeth" userId="cc99524a-59cf-4811-bbbd-4798cc24125f" providerId="ADAL" clId="{EABCC683-44A2-4FB6-BA52-BB498D11DE8F}" dt="2020-07-24T16:38:33.901" v="1266"/>
          <ac:spMkLst>
            <pc:docMk/>
            <pc:sldMk cId="327499957" sldId="606"/>
            <ac:spMk id="2" creationId="{09A0F970-0802-434C-951A-469B31004409}"/>
          </ac:spMkLst>
        </pc:spChg>
      </pc:sldChg>
      <pc:sldChg chg="modSp">
        <pc:chgData name="Laible, Elizabeth" userId="cc99524a-59cf-4811-bbbd-4798cc24125f" providerId="ADAL" clId="{EABCC683-44A2-4FB6-BA52-BB498D11DE8F}" dt="2020-07-24T16:38:35.548" v="1268"/>
        <pc:sldMkLst>
          <pc:docMk/>
          <pc:sldMk cId="272923283" sldId="607"/>
        </pc:sldMkLst>
        <pc:spChg chg="mod">
          <ac:chgData name="Laible, Elizabeth" userId="cc99524a-59cf-4811-bbbd-4798cc24125f" providerId="ADAL" clId="{EABCC683-44A2-4FB6-BA52-BB498D11DE8F}" dt="2020-07-24T16:38:35.548" v="1268"/>
          <ac:spMkLst>
            <pc:docMk/>
            <pc:sldMk cId="272923283" sldId="607"/>
            <ac:spMk id="2" creationId="{09A0F970-0802-434C-951A-469B31004409}"/>
          </ac:spMkLst>
        </pc:spChg>
      </pc:sldChg>
      <pc:sldChg chg="modSp">
        <pc:chgData name="Laible, Elizabeth" userId="cc99524a-59cf-4811-bbbd-4798cc24125f" providerId="ADAL" clId="{EABCC683-44A2-4FB6-BA52-BB498D11DE8F}" dt="2020-07-24T16:38:37.432" v="1270"/>
        <pc:sldMkLst>
          <pc:docMk/>
          <pc:sldMk cId="4169567589" sldId="608"/>
        </pc:sldMkLst>
        <pc:spChg chg="mod">
          <ac:chgData name="Laible, Elizabeth" userId="cc99524a-59cf-4811-bbbd-4798cc24125f" providerId="ADAL" clId="{EABCC683-44A2-4FB6-BA52-BB498D11DE8F}" dt="2020-07-24T16:38:37.432" v="1270"/>
          <ac:spMkLst>
            <pc:docMk/>
            <pc:sldMk cId="4169567589" sldId="608"/>
            <ac:spMk id="2" creationId="{09A0F970-0802-434C-951A-469B31004409}"/>
          </ac:spMkLst>
        </pc:spChg>
      </pc:sldChg>
      <pc:sldChg chg="addSp modSp">
        <pc:chgData name="Laible, Elizabeth" userId="cc99524a-59cf-4811-bbbd-4798cc24125f" providerId="ADAL" clId="{EABCC683-44A2-4FB6-BA52-BB498D11DE8F}" dt="2020-07-24T16:41:51.353" v="1325" actId="13244"/>
        <pc:sldMkLst>
          <pc:docMk/>
          <pc:sldMk cId="1377658971" sldId="610"/>
        </pc:sldMkLst>
        <pc:spChg chg="add mod">
          <ac:chgData name="Laible, Elizabeth" userId="cc99524a-59cf-4811-bbbd-4798cc24125f" providerId="ADAL" clId="{EABCC683-44A2-4FB6-BA52-BB498D11DE8F}" dt="2020-07-24T16:37:31.043" v="1224" actId="1076"/>
          <ac:spMkLst>
            <pc:docMk/>
            <pc:sldMk cId="1377658971" sldId="610"/>
            <ac:spMk id="2" creationId="{AD760250-E29F-4C43-B0B7-866E5CFD38FB}"/>
          </ac:spMkLst>
        </pc:spChg>
        <pc:spChg chg="mod">
          <ac:chgData name="Laible, Elizabeth" userId="cc99524a-59cf-4811-bbbd-4798cc24125f" providerId="ADAL" clId="{EABCC683-44A2-4FB6-BA52-BB498D11DE8F}" dt="2020-07-24T16:32:16.582" v="391" actId="962"/>
          <ac:spMkLst>
            <pc:docMk/>
            <pc:sldMk cId="1377658971" sldId="610"/>
            <ac:spMk id="12" creationId="{D2AD72F5-0D74-A148-BC1A-7614C31972F9}"/>
          </ac:spMkLst>
        </pc:spChg>
        <pc:spChg chg="mod">
          <ac:chgData name="Laible, Elizabeth" userId="cc99524a-59cf-4811-bbbd-4798cc24125f" providerId="ADAL" clId="{EABCC683-44A2-4FB6-BA52-BB498D11DE8F}" dt="2020-07-24T16:41:44.111" v="1324" actId="13244"/>
          <ac:spMkLst>
            <pc:docMk/>
            <pc:sldMk cId="1377658971" sldId="610"/>
            <ac:spMk id="13" creationId="{14697D12-C06A-2B49-9199-B6C7CADE803F}"/>
          </ac:spMkLst>
        </pc:spChg>
        <pc:spChg chg="mod">
          <ac:chgData name="Laible, Elizabeth" userId="cc99524a-59cf-4811-bbbd-4798cc24125f" providerId="ADAL" clId="{EABCC683-44A2-4FB6-BA52-BB498D11DE8F}" dt="2020-07-24T16:41:51.353" v="1325" actId="13244"/>
          <ac:spMkLst>
            <pc:docMk/>
            <pc:sldMk cId="1377658971" sldId="610"/>
            <ac:spMk id="14" creationId="{B97CD2FB-DB62-6A49-A122-017ACA961DD0}"/>
          </ac:spMkLst>
        </pc:spChg>
        <pc:spChg chg="mod">
          <ac:chgData name="Laible, Elizabeth" userId="cc99524a-59cf-4811-bbbd-4798cc24125f" providerId="ADAL" clId="{EABCC683-44A2-4FB6-BA52-BB498D11DE8F}" dt="2020-07-24T16:32:34.598" v="467" actId="962"/>
          <ac:spMkLst>
            <pc:docMk/>
            <pc:sldMk cId="1377658971" sldId="610"/>
            <ac:spMk id="15" creationId="{233D92D3-BF74-F748-A5C9-D595FB5116A8}"/>
          </ac:spMkLst>
        </pc:spChg>
        <pc:spChg chg="mod">
          <ac:chgData name="Laible, Elizabeth" userId="cc99524a-59cf-4811-bbbd-4798cc24125f" providerId="ADAL" clId="{EABCC683-44A2-4FB6-BA52-BB498D11DE8F}" dt="2020-07-24T16:32:40.165" v="493" actId="962"/>
          <ac:spMkLst>
            <pc:docMk/>
            <pc:sldMk cId="1377658971" sldId="610"/>
            <ac:spMk id="16" creationId="{F33011D0-D9D6-854E-B731-6D0D3CDDAF0D}"/>
          </ac:spMkLst>
        </pc:spChg>
        <pc:spChg chg="mod">
          <ac:chgData name="Laible, Elizabeth" userId="cc99524a-59cf-4811-bbbd-4798cc24125f" providerId="ADAL" clId="{EABCC683-44A2-4FB6-BA52-BB498D11DE8F}" dt="2020-07-24T16:32:45.686" v="519" actId="962"/>
          <ac:spMkLst>
            <pc:docMk/>
            <pc:sldMk cId="1377658971" sldId="610"/>
            <ac:spMk id="26" creationId="{413CF71F-EC48-3642-B020-642DE35DE527}"/>
          </ac:spMkLst>
        </pc:spChg>
        <pc:picChg chg="mod">
          <ac:chgData name="Laible, Elizabeth" userId="cc99524a-59cf-4811-bbbd-4798cc24125f" providerId="ADAL" clId="{EABCC683-44A2-4FB6-BA52-BB498D11DE8F}" dt="2020-07-24T16:32:08.751" v="371" actId="962"/>
          <ac:picMkLst>
            <pc:docMk/>
            <pc:sldMk cId="1377658971" sldId="610"/>
            <ac:picMk id="6" creationId="{AD01B48C-CB79-476E-9B4D-C75B83A3DD72}"/>
          </ac:picMkLst>
        </pc:picChg>
      </pc:sldChg>
      <pc:sldChg chg="addSp modSp">
        <pc:chgData name="Laible, Elizabeth" userId="cc99524a-59cf-4811-bbbd-4798cc24125f" providerId="ADAL" clId="{EABCC683-44A2-4FB6-BA52-BB498D11DE8F}" dt="2020-07-24T16:43:29.313" v="1342" actId="13244"/>
        <pc:sldMkLst>
          <pc:docMk/>
          <pc:sldMk cId="3152331717" sldId="612"/>
        </pc:sldMkLst>
        <pc:spChg chg="add mod">
          <ac:chgData name="Laible, Elizabeth" userId="cc99524a-59cf-4811-bbbd-4798cc24125f" providerId="ADAL" clId="{EABCC683-44A2-4FB6-BA52-BB498D11DE8F}" dt="2020-07-24T16:38:00.061" v="1248" actId="1076"/>
          <ac:spMkLst>
            <pc:docMk/>
            <pc:sldMk cId="3152331717" sldId="612"/>
            <ac:spMk id="11" creationId="{B8FEBF8F-89AD-48E1-BCEF-0D92CFEC7A93}"/>
          </ac:spMkLst>
        </pc:spChg>
        <pc:picChg chg="mod">
          <ac:chgData name="Laible, Elizabeth" userId="cc99524a-59cf-4811-bbbd-4798cc24125f" providerId="ADAL" clId="{EABCC683-44A2-4FB6-BA52-BB498D11DE8F}" dt="2020-07-24T16:43:07.068" v="1335" actId="13244"/>
          <ac:picMkLst>
            <pc:docMk/>
            <pc:sldMk cId="3152331717" sldId="612"/>
            <ac:picMk id="2" creationId="{915D78A4-30A3-4D43-B9E4-CBFA7686A34C}"/>
          </ac:picMkLst>
        </pc:picChg>
        <pc:picChg chg="mod">
          <ac:chgData name="Laible, Elizabeth" userId="cc99524a-59cf-4811-bbbd-4798cc24125f" providerId="ADAL" clId="{EABCC683-44A2-4FB6-BA52-BB498D11DE8F}" dt="2020-07-24T16:43:20.140" v="1339" actId="13244"/>
          <ac:picMkLst>
            <pc:docMk/>
            <pc:sldMk cId="3152331717" sldId="612"/>
            <ac:picMk id="3" creationId="{645AE01A-35B9-9149-9CC2-59B524A7BB1E}"/>
          </ac:picMkLst>
        </pc:picChg>
        <pc:picChg chg="mod">
          <ac:chgData name="Laible, Elizabeth" userId="cc99524a-59cf-4811-bbbd-4798cc24125f" providerId="ADAL" clId="{EABCC683-44A2-4FB6-BA52-BB498D11DE8F}" dt="2020-07-24T16:43:17.426" v="1338" actId="13244"/>
          <ac:picMkLst>
            <pc:docMk/>
            <pc:sldMk cId="3152331717" sldId="612"/>
            <ac:picMk id="4" creationId="{0E1E60B8-700D-0347-9EF1-579EE50B4885}"/>
          </ac:picMkLst>
        </pc:picChg>
        <pc:picChg chg="mod">
          <ac:chgData name="Laible, Elizabeth" userId="cc99524a-59cf-4811-bbbd-4798cc24125f" providerId="ADAL" clId="{EABCC683-44A2-4FB6-BA52-BB498D11DE8F}" dt="2020-07-24T16:43:10.952" v="1336" actId="13244"/>
          <ac:picMkLst>
            <pc:docMk/>
            <pc:sldMk cId="3152331717" sldId="612"/>
            <ac:picMk id="5" creationId="{7A9B3DA1-A4A4-E849-9A40-D7EFDEE129F7}"/>
          </ac:picMkLst>
        </pc:picChg>
        <pc:picChg chg="mod">
          <ac:chgData name="Laible, Elizabeth" userId="cc99524a-59cf-4811-bbbd-4798cc24125f" providerId="ADAL" clId="{EABCC683-44A2-4FB6-BA52-BB498D11DE8F}" dt="2020-07-24T16:43:29.313" v="1342" actId="13244"/>
          <ac:picMkLst>
            <pc:docMk/>
            <pc:sldMk cId="3152331717" sldId="612"/>
            <ac:picMk id="6" creationId="{61E587EC-5B10-D041-92F0-CD1E10C3CFCF}"/>
          </ac:picMkLst>
        </pc:picChg>
        <pc:picChg chg="mod">
          <ac:chgData name="Laible, Elizabeth" userId="cc99524a-59cf-4811-bbbd-4798cc24125f" providerId="ADAL" clId="{EABCC683-44A2-4FB6-BA52-BB498D11DE8F}" dt="2020-07-24T16:43:26.050" v="1341" actId="13244"/>
          <ac:picMkLst>
            <pc:docMk/>
            <pc:sldMk cId="3152331717" sldId="612"/>
            <ac:picMk id="7" creationId="{3E527DC6-4587-2848-955F-EA6C9618796F}"/>
          </ac:picMkLst>
        </pc:picChg>
        <pc:picChg chg="mod">
          <ac:chgData name="Laible, Elizabeth" userId="cc99524a-59cf-4811-bbbd-4798cc24125f" providerId="ADAL" clId="{EABCC683-44A2-4FB6-BA52-BB498D11DE8F}" dt="2020-07-24T16:43:13.876" v="1337" actId="13244"/>
          <ac:picMkLst>
            <pc:docMk/>
            <pc:sldMk cId="3152331717" sldId="612"/>
            <ac:picMk id="8" creationId="{855A75D4-798A-A844-AF05-D1E446A3D5B5}"/>
          </ac:picMkLst>
        </pc:picChg>
        <pc:picChg chg="mod">
          <ac:chgData name="Laible, Elizabeth" userId="cc99524a-59cf-4811-bbbd-4798cc24125f" providerId="ADAL" clId="{EABCC683-44A2-4FB6-BA52-BB498D11DE8F}" dt="2020-07-24T16:43:22.601" v="1340" actId="13244"/>
          <ac:picMkLst>
            <pc:docMk/>
            <pc:sldMk cId="3152331717" sldId="612"/>
            <ac:picMk id="9" creationId="{10B816AB-5DD7-BB46-9BF0-408BC916539F}"/>
          </ac:picMkLst>
        </pc:picChg>
        <pc:picChg chg="mod">
          <ac:chgData name="Laible, Elizabeth" userId="cc99524a-59cf-4811-bbbd-4798cc24125f" providerId="ADAL" clId="{EABCC683-44A2-4FB6-BA52-BB498D11DE8F}" dt="2020-07-24T16:34:19.191" v="937" actId="962"/>
          <ac:picMkLst>
            <pc:docMk/>
            <pc:sldMk cId="3152331717" sldId="612"/>
            <ac:picMk id="10" creationId="{03DA9B9E-D801-684A-B452-87962C5A7CC9}"/>
          </ac:picMkLst>
        </pc:picChg>
      </pc:sldChg>
      <pc:sldChg chg="modSp">
        <pc:chgData name="Laible, Elizabeth" userId="cc99524a-59cf-4811-bbbd-4798cc24125f" providerId="ADAL" clId="{EABCC683-44A2-4FB6-BA52-BB498D11DE8F}" dt="2020-07-24T16:36:19.120" v="1173"/>
        <pc:sldMkLst>
          <pc:docMk/>
          <pc:sldMk cId="1515892422" sldId="613"/>
        </pc:sldMkLst>
        <pc:spChg chg="mod">
          <ac:chgData name="Laible, Elizabeth" userId="cc99524a-59cf-4811-bbbd-4798cc24125f" providerId="ADAL" clId="{EABCC683-44A2-4FB6-BA52-BB498D11DE8F}" dt="2020-07-24T16:36:19.120" v="1173"/>
          <ac:spMkLst>
            <pc:docMk/>
            <pc:sldMk cId="1515892422" sldId="613"/>
            <ac:spMk id="9" creationId="{77B73074-021B-4A58-AA1C-9D170FC040EC}"/>
          </ac:spMkLst>
        </pc:spChg>
      </pc:sldChg>
      <pc:sldChg chg="modSp">
        <pc:chgData name="Laible, Elizabeth" userId="cc99524a-59cf-4811-bbbd-4798cc24125f" providerId="ADAL" clId="{EABCC683-44A2-4FB6-BA52-BB498D11DE8F}" dt="2020-07-24T16:36:22.243" v="1175"/>
        <pc:sldMkLst>
          <pc:docMk/>
          <pc:sldMk cId="319755504" sldId="614"/>
        </pc:sldMkLst>
        <pc:spChg chg="mod">
          <ac:chgData name="Laible, Elizabeth" userId="cc99524a-59cf-4811-bbbd-4798cc24125f" providerId="ADAL" clId="{EABCC683-44A2-4FB6-BA52-BB498D11DE8F}" dt="2020-07-24T16:36:22.243" v="1175"/>
          <ac:spMkLst>
            <pc:docMk/>
            <pc:sldMk cId="319755504" sldId="614"/>
            <ac:spMk id="2" creationId="{60E997FB-4414-4FCA-B00F-788307DAABEC}"/>
          </ac:spMkLst>
        </pc:spChg>
      </pc:sldChg>
      <pc:sldChg chg="modSp">
        <pc:chgData name="Laible, Elizabeth" userId="cc99524a-59cf-4811-bbbd-4798cc24125f" providerId="ADAL" clId="{EABCC683-44A2-4FB6-BA52-BB498D11DE8F}" dt="2020-07-24T16:36:25.879" v="1177"/>
        <pc:sldMkLst>
          <pc:docMk/>
          <pc:sldMk cId="1968206320" sldId="615"/>
        </pc:sldMkLst>
        <pc:spChg chg="mod">
          <ac:chgData name="Laible, Elizabeth" userId="cc99524a-59cf-4811-bbbd-4798cc24125f" providerId="ADAL" clId="{EABCC683-44A2-4FB6-BA52-BB498D11DE8F}" dt="2020-07-24T16:36:25.879" v="1177"/>
          <ac:spMkLst>
            <pc:docMk/>
            <pc:sldMk cId="1968206320" sldId="615"/>
            <ac:spMk id="2" creationId="{60E997FB-4414-4FCA-B00F-788307DAABEC}"/>
          </ac:spMkLst>
        </pc:spChg>
      </pc:sldChg>
      <pc:sldChg chg="modSp">
        <pc:chgData name="Laible, Elizabeth" userId="cc99524a-59cf-4811-bbbd-4798cc24125f" providerId="ADAL" clId="{EABCC683-44A2-4FB6-BA52-BB498D11DE8F}" dt="2020-07-24T16:36:27.958" v="1179"/>
        <pc:sldMkLst>
          <pc:docMk/>
          <pc:sldMk cId="4091710333" sldId="616"/>
        </pc:sldMkLst>
        <pc:spChg chg="mod">
          <ac:chgData name="Laible, Elizabeth" userId="cc99524a-59cf-4811-bbbd-4798cc24125f" providerId="ADAL" clId="{EABCC683-44A2-4FB6-BA52-BB498D11DE8F}" dt="2020-07-24T16:36:27.958" v="1179"/>
          <ac:spMkLst>
            <pc:docMk/>
            <pc:sldMk cId="4091710333" sldId="616"/>
            <ac:spMk id="2" creationId="{60E997FB-4414-4FCA-B00F-788307DAABEC}"/>
          </ac:spMkLst>
        </pc:spChg>
      </pc:sldChg>
      <pc:sldChg chg="modSp">
        <pc:chgData name="Laible, Elizabeth" userId="cc99524a-59cf-4811-bbbd-4798cc24125f" providerId="ADAL" clId="{EABCC683-44A2-4FB6-BA52-BB498D11DE8F}" dt="2020-07-24T16:36:29.768" v="1181"/>
        <pc:sldMkLst>
          <pc:docMk/>
          <pc:sldMk cId="1096701187" sldId="617"/>
        </pc:sldMkLst>
        <pc:spChg chg="mod">
          <ac:chgData name="Laible, Elizabeth" userId="cc99524a-59cf-4811-bbbd-4798cc24125f" providerId="ADAL" clId="{EABCC683-44A2-4FB6-BA52-BB498D11DE8F}" dt="2020-07-24T16:36:29.768" v="1181"/>
          <ac:spMkLst>
            <pc:docMk/>
            <pc:sldMk cId="1096701187" sldId="617"/>
            <ac:spMk id="2" creationId="{60E997FB-4414-4FCA-B00F-788307DAABEC}"/>
          </ac:spMkLst>
        </pc:spChg>
      </pc:sldChg>
      <pc:sldChg chg="modSp">
        <pc:chgData name="Laible, Elizabeth" userId="cc99524a-59cf-4811-bbbd-4798cc24125f" providerId="ADAL" clId="{EABCC683-44A2-4FB6-BA52-BB498D11DE8F}" dt="2020-07-24T16:36:33.126" v="1183"/>
        <pc:sldMkLst>
          <pc:docMk/>
          <pc:sldMk cId="2945145150" sldId="618"/>
        </pc:sldMkLst>
        <pc:spChg chg="mod">
          <ac:chgData name="Laible, Elizabeth" userId="cc99524a-59cf-4811-bbbd-4798cc24125f" providerId="ADAL" clId="{EABCC683-44A2-4FB6-BA52-BB498D11DE8F}" dt="2020-07-24T16:36:33.126" v="1183"/>
          <ac:spMkLst>
            <pc:docMk/>
            <pc:sldMk cId="2945145150" sldId="618"/>
            <ac:spMk id="2" creationId="{60E997FB-4414-4FCA-B00F-788307DAABEC}"/>
          </ac:spMkLst>
        </pc:spChg>
      </pc:sldChg>
      <pc:sldChg chg="modSp">
        <pc:chgData name="Laible, Elizabeth" userId="cc99524a-59cf-4811-bbbd-4798cc24125f" providerId="ADAL" clId="{EABCC683-44A2-4FB6-BA52-BB498D11DE8F}" dt="2020-07-24T16:36:35.525" v="1185"/>
        <pc:sldMkLst>
          <pc:docMk/>
          <pc:sldMk cId="3052467039" sldId="619"/>
        </pc:sldMkLst>
        <pc:spChg chg="mod">
          <ac:chgData name="Laible, Elizabeth" userId="cc99524a-59cf-4811-bbbd-4798cc24125f" providerId="ADAL" clId="{EABCC683-44A2-4FB6-BA52-BB498D11DE8F}" dt="2020-07-24T16:36:35.525" v="1185"/>
          <ac:spMkLst>
            <pc:docMk/>
            <pc:sldMk cId="3052467039" sldId="619"/>
            <ac:spMk id="9" creationId="{77B73074-021B-4A58-AA1C-9D170FC040EC}"/>
          </ac:spMkLst>
        </pc:spChg>
      </pc:sldChg>
      <pc:sldChg chg="modSp">
        <pc:chgData name="Laible, Elizabeth" userId="cc99524a-59cf-4811-bbbd-4798cc24125f" providerId="ADAL" clId="{EABCC683-44A2-4FB6-BA52-BB498D11DE8F}" dt="2020-07-24T16:36:37.387" v="1187"/>
        <pc:sldMkLst>
          <pc:docMk/>
          <pc:sldMk cId="4275921922" sldId="620"/>
        </pc:sldMkLst>
        <pc:spChg chg="mod">
          <ac:chgData name="Laible, Elizabeth" userId="cc99524a-59cf-4811-bbbd-4798cc24125f" providerId="ADAL" clId="{EABCC683-44A2-4FB6-BA52-BB498D11DE8F}" dt="2020-07-24T16:36:37.387" v="1187"/>
          <ac:spMkLst>
            <pc:docMk/>
            <pc:sldMk cId="4275921922" sldId="620"/>
            <ac:spMk id="2" creationId="{60E997FB-4414-4FCA-B00F-788307DAABEC}"/>
          </ac:spMkLst>
        </pc:spChg>
      </pc:sldChg>
      <pc:sldChg chg="modSp">
        <pc:chgData name="Laible, Elizabeth" userId="cc99524a-59cf-4811-bbbd-4798cc24125f" providerId="ADAL" clId="{EABCC683-44A2-4FB6-BA52-BB498D11DE8F}" dt="2020-07-24T16:36:39.308" v="1189"/>
        <pc:sldMkLst>
          <pc:docMk/>
          <pc:sldMk cId="1463052180" sldId="621"/>
        </pc:sldMkLst>
        <pc:spChg chg="mod">
          <ac:chgData name="Laible, Elizabeth" userId="cc99524a-59cf-4811-bbbd-4798cc24125f" providerId="ADAL" clId="{EABCC683-44A2-4FB6-BA52-BB498D11DE8F}" dt="2020-07-24T16:36:39.308" v="1189"/>
          <ac:spMkLst>
            <pc:docMk/>
            <pc:sldMk cId="1463052180" sldId="621"/>
            <ac:spMk id="2" creationId="{60E997FB-4414-4FCA-B00F-788307DAABEC}"/>
          </ac:spMkLst>
        </pc:spChg>
      </pc:sldChg>
      <pc:sldChg chg="modSp">
        <pc:chgData name="Laible, Elizabeth" userId="cc99524a-59cf-4811-bbbd-4798cc24125f" providerId="ADAL" clId="{EABCC683-44A2-4FB6-BA52-BB498D11DE8F}" dt="2020-07-24T16:36:41.660" v="1191"/>
        <pc:sldMkLst>
          <pc:docMk/>
          <pc:sldMk cId="1801234556" sldId="622"/>
        </pc:sldMkLst>
        <pc:spChg chg="mod">
          <ac:chgData name="Laible, Elizabeth" userId="cc99524a-59cf-4811-bbbd-4798cc24125f" providerId="ADAL" clId="{EABCC683-44A2-4FB6-BA52-BB498D11DE8F}" dt="2020-07-24T16:36:41.660" v="1191"/>
          <ac:spMkLst>
            <pc:docMk/>
            <pc:sldMk cId="1801234556" sldId="622"/>
            <ac:spMk id="2" creationId="{60E997FB-4414-4FCA-B00F-788307DAABEC}"/>
          </ac:spMkLst>
        </pc:spChg>
      </pc:sldChg>
      <pc:sldChg chg="modSp">
        <pc:chgData name="Laible, Elizabeth" userId="cc99524a-59cf-4811-bbbd-4798cc24125f" providerId="ADAL" clId="{EABCC683-44A2-4FB6-BA52-BB498D11DE8F}" dt="2020-07-24T16:36:43.873" v="1193"/>
        <pc:sldMkLst>
          <pc:docMk/>
          <pc:sldMk cId="1030109036" sldId="623"/>
        </pc:sldMkLst>
        <pc:spChg chg="mod">
          <ac:chgData name="Laible, Elizabeth" userId="cc99524a-59cf-4811-bbbd-4798cc24125f" providerId="ADAL" clId="{EABCC683-44A2-4FB6-BA52-BB498D11DE8F}" dt="2020-07-24T16:36:43.873" v="1193"/>
          <ac:spMkLst>
            <pc:docMk/>
            <pc:sldMk cId="1030109036" sldId="623"/>
            <ac:spMk id="2" creationId="{60E997FB-4414-4FCA-B00F-788307DAABEC}"/>
          </ac:spMkLst>
        </pc:spChg>
      </pc:sldChg>
      <pc:sldChg chg="modSp">
        <pc:chgData name="Laible, Elizabeth" userId="cc99524a-59cf-4811-bbbd-4798cc24125f" providerId="ADAL" clId="{EABCC683-44A2-4FB6-BA52-BB498D11DE8F}" dt="2020-07-24T16:36:46.001" v="1195"/>
        <pc:sldMkLst>
          <pc:docMk/>
          <pc:sldMk cId="1471927570" sldId="624"/>
        </pc:sldMkLst>
        <pc:spChg chg="mod">
          <ac:chgData name="Laible, Elizabeth" userId="cc99524a-59cf-4811-bbbd-4798cc24125f" providerId="ADAL" clId="{EABCC683-44A2-4FB6-BA52-BB498D11DE8F}" dt="2020-07-24T16:36:46.001" v="1195"/>
          <ac:spMkLst>
            <pc:docMk/>
            <pc:sldMk cId="1471927570" sldId="624"/>
            <ac:spMk id="2" creationId="{60E997FB-4414-4FCA-B00F-788307DAABEC}"/>
          </ac:spMkLst>
        </pc:spChg>
      </pc:sldChg>
      <pc:sldChg chg="addSp modSp">
        <pc:chgData name="Laible, Elizabeth" userId="cc99524a-59cf-4811-bbbd-4798cc24125f" providerId="ADAL" clId="{EABCC683-44A2-4FB6-BA52-BB498D11DE8F}" dt="2020-07-24T16:39:25.376" v="1302" actId="27636"/>
        <pc:sldMkLst>
          <pc:docMk/>
          <pc:sldMk cId="1499640974" sldId="627"/>
        </pc:sldMkLst>
        <pc:spChg chg="add mod">
          <ac:chgData name="Laible, Elizabeth" userId="cc99524a-59cf-4811-bbbd-4798cc24125f" providerId="ADAL" clId="{EABCC683-44A2-4FB6-BA52-BB498D11DE8F}" dt="2020-07-24T16:39:25.376" v="1302" actId="27636"/>
          <ac:spMkLst>
            <pc:docMk/>
            <pc:sldMk cId="1499640974" sldId="627"/>
            <ac:spMk id="2" creationId="{F1152B6A-9323-4BB4-8776-74FFE20B9AD1}"/>
          </ac:spMkLst>
        </pc:spChg>
        <pc:picChg chg="mod">
          <ac:chgData name="Laible, Elizabeth" userId="cc99524a-59cf-4811-bbbd-4798cc24125f" providerId="ADAL" clId="{EABCC683-44A2-4FB6-BA52-BB498D11DE8F}" dt="2020-07-24T16:35:09.352" v="1099" actId="962"/>
          <ac:picMkLst>
            <pc:docMk/>
            <pc:sldMk cId="1499640974" sldId="627"/>
            <ac:picMk id="7" creationId="{F0067181-BAB0-4056-AC48-26AABE04EA35}"/>
          </ac:picMkLst>
        </pc:picChg>
      </pc:sldChg>
      <pc:sldChg chg="modSp">
        <pc:chgData name="Laible, Elizabeth" userId="cc99524a-59cf-4811-bbbd-4798cc24125f" providerId="ADAL" clId="{EABCC683-44A2-4FB6-BA52-BB498D11DE8F}" dt="2020-07-24T16:48:48.057" v="1535" actId="962"/>
        <pc:sldMkLst>
          <pc:docMk/>
          <pc:sldMk cId="2311831622" sldId="628"/>
        </pc:sldMkLst>
        <pc:spChg chg="mod">
          <ac:chgData name="Laible, Elizabeth" userId="cc99524a-59cf-4811-bbbd-4798cc24125f" providerId="ADAL" clId="{EABCC683-44A2-4FB6-BA52-BB498D11DE8F}" dt="2020-07-24T16:45:26.780" v="1369" actId="13244"/>
          <ac:spMkLst>
            <pc:docMk/>
            <pc:sldMk cId="2311831622" sldId="628"/>
            <ac:spMk id="2" creationId="{DB781173-65F1-4DAF-B440-C5D80C9F3970}"/>
          </ac:spMkLst>
        </pc:spChg>
        <pc:grpChg chg="mod">
          <ac:chgData name="Laible, Elizabeth" userId="cc99524a-59cf-4811-bbbd-4798cc24125f" providerId="ADAL" clId="{EABCC683-44A2-4FB6-BA52-BB498D11DE8F}" dt="2020-07-24T16:46:05.057" v="1380" actId="13244"/>
          <ac:grpSpMkLst>
            <pc:docMk/>
            <pc:sldMk cId="2311831622" sldId="628"/>
            <ac:grpSpMk id="3" creationId="{3E0F73B6-9A35-4EEB-B2F9-1F6B371EDA74}"/>
          </ac:grpSpMkLst>
        </pc:grpChg>
        <pc:grpChg chg="mod">
          <ac:chgData name="Laible, Elizabeth" userId="cc99524a-59cf-4811-bbbd-4798cc24125f" providerId="ADAL" clId="{EABCC683-44A2-4FB6-BA52-BB498D11DE8F}" dt="2020-07-24T16:45:51.286" v="1376" actId="13244"/>
          <ac:grpSpMkLst>
            <pc:docMk/>
            <pc:sldMk cId="2311831622" sldId="628"/>
            <ac:grpSpMk id="16" creationId="{1889C27F-9CF4-4D66-8515-168CD6D509B1}"/>
          </ac:grpSpMkLst>
        </pc:grpChg>
        <pc:grpChg chg="mod">
          <ac:chgData name="Laible, Elizabeth" userId="cc99524a-59cf-4811-bbbd-4798cc24125f" providerId="ADAL" clId="{EABCC683-44A2-4FB6-BA52-BB498D11DE8F}" dt="2020-07-24T16:45:54.691" v="1377" actId="13244"/>
          <ac:grpSpMkLst>
            <pc:docMk/>
            <pc:sldMk cId="2311831622" sldId="628"/>
            <ac:grpSpMk id="19" creationId="{EC6C7ED7-9E8A-4089-8C7C-36DC69E03E26}"/>
          </ac:grpSpMkLst>
        </pc:grpChg>
        <pc:grpChg chg="mod">
          <ac:chgData name="Laible, Elizabeth" userId="cc99524a-59cf-4811-bbbd-4798cc24125f" providerId="ADAL" clId="{EABCC683-44A2-4FB6-BA52-BB498D11DE8F}" dt="2020-07-24T16:45:45.095" v="1375" actId="13244"/>
          <ac:grpSpMkLst>
            <pc:docMk/>
            <pc:sldMk cId="2311831622" sldId="628"/>
            <ac:grpSpMk id="23" creationId="{B1A906A0-4D71-4201-8BC5-369D793D6874}"/>
          </ac:grpSpMkLst>
        </pc:grpChg>
        <pc:grpChg chg="mod">
          <ac:chgData name="Laible, Elizabeth" userId="cc99524a-59cf-4811-bbbd-4798cc24125f" providerId="ADAL" clId="{EABCC683-44A2-4FB6-BA52-BB498D11DE8F}" dt="2020-07-24T16:45:57.845" v="1378" actId="13244"/>
          <ac:grpSpMkLst>
            <pc:docMk/>
            <pc:sldMk cId="2311831622" sldId="628"/>
            <ac:grpSpMk id="26" creationId="{2F494CA0-D6BC-454B-A81D-D13C1318546B}"/>
          </ac:grpSpMkLst>
        </pc:grpChg>
        <pc:grpChg chg="mod">
          <ac:chgData name="Laible, Elizabeth" userId="cc99524a-59cf-4811-bbbd-4798cc24125f" providerId="ADAL" clId="{EABCC683-44A2-4FB6-BA52-BB498D11DE8F}" dt="2020-07-24T16:46:00.004" v="1379" actId="13244"/>
          <ac:grpSpMkLst>
            <pc:docMk/>
            <pc:sldMk cId="2311831622" sldId="628"/>
            <ac:grpSpMk id="29" creationId="{954109A8-B25A-44BF-A73B-40304D5CB335}"/>
          </ac:grpSpMkLst>
        </pc:grpChg>
        <pc:grpChg chg="mod">
          <ac:chgData name="Laible, Elizabeth" userId="cc99524a-59cf-4811-bbbd-4798cc24125f" providerId="ADAL" clId="{EABCC683-44A2-4FB6-BA52-BB498D11DE8F}" dt="2020-07-24T16:31:47.012" v="367" actId="962"/>
          <ac:grpSpMkLst>
            <pc:docMk/>
            <pc:sldMk cId="2311831622" sldId="628"/>
            <ac:grpSpMk id="32" creationId="{381F29C2-AB4F-456C-931A-84505D3293E5}"/>
          </ac:grpSpMkLst>
        </pc:grpChg>
        <pc:picChg chg="mod">
          <ac:chgData name="Laible, Elizabeth" userId="cc99524a-59cf-4811-bbbd-4798cc24125f" providerId="ADAL" clId="{EABCC683-44A2-4FB6-BA52-BB498D11DE8F}" dt="2020-07-24T16:48:48.057" v="1535" actId="962"/>
          <ac:picMkLst>
            <pc:docMk/>
            <pc:sldMk cId="2311831622" sldId="628"/>
            <ac:picMk id="35" creationId="{B3646B09-892C-491E-95FE-153A78099CD9}"/>
          </ac:picMkLst>
        </pc:picChg>
        <pc:picChg chg="mod">
          <ac:chgData name="Laible, Elizabeth" userId="cc99524a-59cf-4811-bbbd-4798cc24125f" providerId="ADAL" clId="{EABCC683-44A2-4FB6-BA52-BB498D11DE8F}" dt="2020-07-24T16:48:44.474" v="1533" actId="962"/>
          <ac:picMkLst>
            <pc:docMk/>
            <pc:sldMk cId="2311831622" sldId="628"/>
            <ac:picMk id="36" creationId="{B3646B09-892C-491E-95FE-153A78099CD9}"/>
          </ac:picMkLst>
        </pc:picChg>
        <pc:picChg chg="mod">
          <ac:chgData name="Laible, Elizabeth" userId="cc99524a-59cf-4811-bbbd-4798cc24125f" providerId="ADAL" clId="{EABCC683-44A2-4FB6-BA52-BB498D11DE8F}" dt="2020-07-24T16:48:41.249" v="1531" actId="962"/>
          <ac:picMkLst>
            <pc:docMk/>
            <pc:sldMk cId="2311831622" sldId="628"/>
            <ac:picMk id="37" creationId="{B3646B09-892C-491E-95FE-153A78099CD9}"/>
          </ac:picMkLst>
        </pc:picChg>
        <pc:picChg chg="mod">
          <ac:chgData name="Laible, Elizabeth" userId="cc99524a-59cf-4811-bbbd-4798cc24125f" providerId="ADAL" clId="{EABCC683-44A2-4FB6-BA52-BB498D11DE8F}" dt="2020-07-24T16:48:37.623" v="1529" actId="962"/>
          <ac:picMkLst>
            <pc:docMk/>
            <pc:sldMk cId="2311831622" sldId="628"/>
            <ac:picMk id="38" creationId="{B3646B09-892C-491E-95FE-153A78099CD9}"/>
          </ac:picMkLst>
        </pc:picChg>
        <pc:picChg chg="mod">
          <ac:chgData name="Laible, Elizabeth" userId="cc99524a-59cf-4811-bbbd-4798cc24125f" providerId="ADAL" clId="{EABCC683-44A2-4FB6-BA52-BB498D11DE8F}" dt="2020-07-24T16:48:33.801" v="1527" actId="962"/>
          <ac:picMkLst>
            <pc:docMk/>
            <pc:sldMk cId="2311831622" sldId="628"/>
            <ac:picMk id="39" creationId="{B3646B09-892C-491E-95FE-153A78099CD9}"/>
          </ac:picMkLst>
        </pc:picChg>
        <pc:picChg chg="mod">
          <ac:chgData name="Laible, Elizabeth" userId="cc99524a-59cf-4811-bbbd-4798cc24125f" providerId="ADAL" clId="{EABCC683-44A2-4FB6-BA52-BB498D11DE8F}" dt="2020-07-24T16:48:29.673" v="1525" actId="962"/>
          <ac:picMkLst>
            <pc:docMk/>
            <pc:sldMk cId="2311831622" sldId="628"/>
            <ac:picMk id="40" creationId="{B3646B09-892C-491E-95FE-153A78099CD9}"/>
          </ac:picMkLst>
        </pc:picChg>
      </pc:sldChg>
      <pc:sldChg chg="modSp">
        <pc:chgData name="Laible, Elizabeth" userId="cc99524a-59cf-4811-bbbd-4798cc24125f" providerId="ADAL" clId="{EABCC683-44A2-4FB6-BA52-BB498D11DE8F}" dt="2020-07-24T16:48:23.571" v="1519" actId="962"/>
        <pc:sldMkLst>
          <pc:docMk/>
          <pc:sldMk cId="2808218412" sldId="629"/>
        </pc:sldMkLst>
        <pc:spChg chg="mod">
          <ac:chgData name="Laible, Elizabeth" userId="cc99524a-59cf-4811-bbbd-4798cc24125f" providerId="ADAL" clId="{EABCC683-44A2-4FB6-BA52-BB498D11DE8F}" dt="2020-07-24T16:44:30.157" v="1355" actId="13244"/>
          <ac:spMkLst>
            <pc:docMk/>
            <pc:sldMk cId="2808218412" sldId="629"/>
            <ac:spMk id="2" creationId="{DB781173-65F1-4DAF-B440-C5D80C9F3970}"/>
          </ac:spMkLst>
        </pc:spChg>
        <pc:grpChg chg="mod">
          <ac:chgData name="Laible, Elizabeth" userId="cc99524a-59cf-4811-bbbd-4798cc24125f" providerId="ADAL" clId="{EABCC683-44A2-4FB6-BA52-BB498D11DE8F}" dt="2020-07-24T16:44:33.281" v="1356" actId="13244"/>
          <ac:grpSpMkLst>
            <pc:docMk/>
            <pc:sldMk cId="2808218412" sldId="629"/>
            <ac:grpSpMk id="3" creationId="{3E0F73B6-9A35-4EEB-B2F9-1F6B371EDA74}"/>
          </ac:grpSpMkLst>
        </pc:grpChg>
        <pc:grpChg chg="mod">
          <ac:chgData name="Laible, Elizabeth" userId="cc99524a-59cf-4811-bbbd-4798cc24125f" providerId="ADAL" clId="{EABCC683-44A2-4FB6-BA52-BB498D11DE8F}" dt="2020-07-24T16:44:55.950" v="1362" actId="13244"/>
          <ac:grpSpMkLst>
            <pc:docMk/>
            <pc:sldMk cId="2808218412" sldId="629"/>
            <ac:grpSpMk id="16" creationId="{1889C27F-9CF4-4D66-8515-168CD6D509B1}"/>
          </ac:grpSpMkLst>
        </pc:grpChg>
        <pc:grpChg chg="mod">
          <ac:chgData name="Laible, Elizabeth" userId="cc99524a-59cf-4811-bbbd-4798cc24125f" providerId="ADAL" clId="{EABCC683-44A2-4FB6-BA52-BB498D11DE8F}" dt="2020-07-24T16:44:58.815" v="1363" actId="13244"/>
          <ac:grpSpMkLst>
            <pc:docMk/>
            <pc:sldMk cId="2808218412" sldId="629"/>
            <ac:grpSpMk id="19" creationId="{EC6C7ED7-9E8A-4089-8C7C-36DC69E03E26}"/>
          </ac:grpSpMkLst>
        </pc:grpChg>
        <pc:grpChg chg="mod">
          <ac:chgData name="Laible, Elizabeth" userId="cc99524a-59cf-4811-bbbd-4798cc24125f" providerId="ADAL" clId="{EABCC683-44A2-4FB6-BA52-BB498D11DE8F}" dt="2020-07-24T16:44:52.314" v="1361" actId="13244"/>
          <ac:grpSpMkLst>
            <pc:docMk/>
            <pc:sldMk cId="2808218412" sldId="629"/>
            <ac:grpSpMk id="23" creationId="{B1A906A0-4D71-4201-8BC5-369D793D6874}"/>
          </ac:grpSpMkLst>
        </pc:grpChg>
        <pc:grpChg chg="mod">
          <ac:chgData name="Laible, Elizabeth" userId="cc99524a-59cf-4811-bbbd-4798cc24125f" providerId="ADAL" clId="{EABCC683-44A2-4FB6-BA52-BB498D11DE8F}" dt="2020-07-24T16:45:02.999" v="1364" actId="13244"/>
          <ac:grpSpMkLst>
            <pc:docMk/>
            <pc:sldMk cId="2808218412" sldId="629"/>
            <ac:grpSpMk id="26" creationId="{2F494CA0-D6BC-454B-A81D-D13C1318546B}"/>
          </ac:grpSpMkLst>
        </pc:grpChg>
        <pc:grpChg chg="mod">
          <ac:chgData name="Laible, Elizabeth" userId="cc99524a-59cf-4811-bbbd-4798cc24125f" providerId="ADAL" clId="{EABCC683-44A2-4FB6-BA52-BB498D11DE8F}" dt="2020-07-24T16:45:05.605" v="1365" actId="13244"/>
          <ac:grpSpMkLst>
            <pc:docMk/>
            <pc:sldMk cId="2808218412" sldId="629"/>
            <ac:grpSpMk id="29" creationId="{954109A8-B25A-44BF-A73B-40304D5CB335}"/>
          </ac:grpSpMkLst>
        </pc:grpChg>
        <pc:grpChg chg="mod">
          <ac:chgData name="Laible, Elizabeth" userId="cc99524a-59cf-4811-bbbd-4798cc24125f" providerId="ADAL" clId="{EABCC683-44A2-4FB6-BA52-BB498D11DE8F}" dt="2020-07-24T16:31:43.330" v="365" actId="962"/>
          <ac:grpSpMkLst>
            <pc:docMk/>
            <pc:sldMk cId="2808218412" sldId="629"/>
            <ac:grpSpMk id="32" creationId="{381F29C2-AB4F-456C-931A-84505D3293E5}"/>
          </ac:grpSpMkLst>
        </pc:grpChg>
        <pc:picChg chg="mod">
          <ac:chgData name="Laible, Elizabeth" userId="cc99524a-59cf-4811-bbbd-4798cc24125f" providerId="ADAL" clId="{EABCC683-44A2-4FB6-BA52-BB498D11DE8F}" dt="2020-07-24T16:48:23.571" v="1519" actId="962"/>
          <ac:picMkLst>
            <pc:docMk/>
            <pc:sldMk cId="2808218412" sldId="629"/>
            <ac:picMk id="35" creationId="{B3646B09-892C-491E-95FE-153A78099CD9}"/>
          </ac:picMkLst>
        </pc:picChg>
        <pc:picChg chg="mod">
          <ac:chgData name="Laible, Elizabeth" userId="cc99524a-59cf-4811-bbbd-4798cc24125f" providerId="ADAL" clId="{EABCC683-44A2-4FB6-BA52-BB498D11DE8F}" dt="2020-07-24T16:48:19.793" v="1517" actId="962"/>
          <ac:picMkLst>
            <pc:docMk/>
            <pc:sldMk cId="2808218412" sldId="629"/>
            <ac:picMk id="36" creationId="{B3646B09-892C-491E-95FE-153A78099CD9}"/>
          </ac:picMkLst>
        </pc:picChg>
        <pc:picChg chg="mod">
          <ac:chgData name="Laible, Elizabeth" userId="cc99524a-59cf-4811-bbbd-4798cc24125f" providerId="ADAL" clId="{EABCC683-44A2-4FB6-BA52-BB498D11DE8F}" dt="2020-07-24T16:48:15.906" v="1515" actId="962"/>
          <ac:picMkLst>
            <pc:docMk/>
            <pc:sldMk cId="2808218412" sldId="629"/>
            <ac:picMk id="37" creationId="{B3646B09-892C-491E-95FE-153A78099CD9}"/>
          </ac:picMkLst>
        </pc:picChg>
        <pc:picChg chg="mod">
          <ac:chgData name="Laible, Elizabeth" userId="cc99524a-59cf-4811-bbbd-4798cc24125f" providerId="ADAL" clId="{EABCC683-44A2-4FB6-BA52-BB498D11DE8F}" dt="2020-07-24T16:48:12.049" v="1513" actId="962"/>
          <ac:picMkLst>
            <pc:docMk/>
            <pc:sldMk cId="2808218412" sldId="629"/>
            <ac:picMk id="38" creationId="{B3646B09-892C-491E-95FE-153A78099CD9}"/>
          </ac:picMkLst>
        </pc:picChg>
        <pc:picChg chg="mod">
          <ac:chgData name="Laible, Elizabeth" userId="cc99524a-59cf-4811-bbbd-4798cc24125f" providerId="ADAL" clId="{EABCC683-44A2-4FB6-BA52-BB498D11DE8F}" dt="2020-07-24T16:48:07.808" v="1511" actId="962"/>
          <ac:picMkLst>
            <pc:docMk/>
            <pc:sldMk cId="2808218412" sldId="629"/>
            <ac:picMk id="39" creationId="{B3646B09-892C-491E-95FE-153A78099CD9}"/>
          </ac:picMkLst>
        </pc:picChg>
      </pc:sldChg>
      <pc:sldChg chg="modSp">
        <pc:chgData name="Laible, Elizabeth" userId="cc99524a-59cf-4811-bbbd-4798cc24125f" providerId="ADAL" clId="{EABCC683-44A2-4FB6-BA52-BB498D11DE8F}" dt="2020-07-24T16:48:01.278" v="1509" actId="962"/>
        <pc:sldMkLst>
          <pc:docMk/>
          <pc:sldMk cId="2049550938" sldId="630"/>
        </pc:sldMkLst>
        <pc:spChg chg="mod">
          <ac:chgData name="Laible, Elizabeth" userId="cc99524a-59cf-4811-bbbd-4798cc24125f" providerId="ADAL" clId="{EABCC683-44A2-4FB6-BA52-BB498D11DE8F}" dt="2020-07-24T16:43:34.844" v="1343" actId="13244"/>
          <ac:spMkLst>
            <pc:docMk/>
            <pc:sldMk cId="2049550938" sldId="630"/>
            <ac:spMk id="2" creationId="{DB781173-65F1-4DAF-B440-C5D80C9F3970}"/>
          </ac:spMkLst>
        </pc:spChg>
        <pc:grpChg chg="mod">
          <ac:chgData name="Laible, Elizabeth" userId="cc99524a-59cf-4811-bbbd-4798cc24125f" providerId="ADAL" clId="{EABCC683-44A2-4FB6-BA52-BB498D11DE8F}" dt="2020-07-24T16:43:38.751" v="1344" actId="13244"/>
          <ac:grpSpMkLst>
            <pc:docMk/>
            <pc:sldMk cId="2049550938" sldId="630"/>
            <ac:grpSpMk id="3" creationId="{3E0F73B6-9A35-4EEB-B2F9-1F6B371EDA74}"/>
          </ac:grpSpMkLst>
        </pc:grpChg>
        <pc:grpChg chg="mod">
          <ac:chgData name="Laible, Elizabeth" userId="cc99524a-59cf-4811-bbbd-4798cc24125f" providerId="ADAL" clId="{EABCC683-44A2-4FB6-BA52-BB498D11DE8F}" dt="2020-07-24T16:44:10" v="1349" actId="13244"/>
          <ac:grpSpMkLst>
            <pc:docMk/>
            <pc:sldMk cId="2049550938" sldId="630"/>
            <ac:grpSpMk id="16" creationId="{1889C27F-9CF4-4D66-8515-168CD6D509B1}"/>
          </ac:grpSpMkLst>
        </pc:grpChg>
        <pc:grpChg chg="mod">
          <ac:chgData name="Laible, Elizabeth" userId="cc99524a-59cf-4811-bbbd-4798cc24125f" providerId="ADAL" clId="{EABCC683-44A2-4FB6-BA52-BB498D11DE8F}" dt="2020-07-24T16:44:18.422" v="1352" actId="13244"/>
          <ac:grpSpMkLst>
            <pc:docMk/>
            <pc:sldMk cId="2049550938" sldId="630"/>
            <ac:grpSpMk id="19" creationId="{EC6C7ED7-9E8A-4089-8C7C-36DC69E03E26}"/>
          </ac:grpSpMkLst>
        </pc:grpChg>
        <pc:grpChg chg="mod">
          <ac:chgData name="Laible, Elizabeth" userId="cc99524a-59cf-4811-bbbd-4798cc24125f" providerId="ADAL" clId="{EABCC683-44A2-4FB6-BA52-BB498D11DE8F}" dt="2020-07-24T16:43:56.578" v="1347" actId="13244"/>
          <ac:grpSpMkLst>
            <pc:docMk/>
            <pc:sldMk cId="2049550938" sldId="630"/>
            <ac:grpSpMk id="23" creationId="{B1A906A0-4D71-4201-8BC5-369D793D6874}"/>
          </ac:grpSpMkLst>
        </pc:grpChg>
        <pc:grpChg chg="mod">
          <ac:chgData name="Laible, Elizabeth" userId="cc99524a-59cf-4811-bbbd-4798cc24125f" providerId="ADAL" clId="{EABCC683-44A2-4FB6-BA52-BB498D11DE8F}" dt="2020-07-24T16:44:20.503" v="1353" actId="13244"/>
          <ac:grpSpMkLst>
            <pc:docMk/>
            <pc:sldMk cId="2049550938" sldId="630"/>
            <ac:grpSpMk id="26" creationId="{2F494CA0-D6BC-454B-A81D-D13C1318546B}"/>
          </ac:grpSpMkLst>
        </pc:grpChg>
        <pc:grpChg chg="mod">
          <ac:chgData name="Laible, Elizabeth" userId="cc99524a-59cf-4811-bbbd-4798cc24125f" providerId="ADAL" clId="{EABCC683-44A2-4FB6-BA52-BB498D11DE8F}" dt="2020-07-24T16:44:23.237" v="1354" actId="13244"/>
          <ac:grpSpMkLst>
            <pc:docMk/>
            <pc:sldMk cId="2049550938" sldId="630"/>
            <ac:grpSpMk id="29" creationId="{954109A8-B25A-44BF-A73B-40304D5CB335}"/>
          </ac:grpSpMkLst>
        </pc:grpChg>
        <pc:grpChg chg="mod">
          <ac:chgData name="Laible, Elizabeth" userId="cc99524a-59cf-4811-bbbd-4798cc24125f" providerId="ADAL" clId="{EABCC683-44A2-4FB6-BA52-BB498D11DE8F}" dt="2020-07-24T16:31:36.747" v="363" actId="962"/>
          <ac:grpSpMkLst>
            <pc:docMk/>
            <pc:sldMk cId="2049550938" sldId="630"/>
            <ac:grpSpMk id="32" creationId="{381F29C2-AB4F-456C-931A-84505D3293E5}"/>
          </ac:grpSpMkLst>
        </pc:grpChg>
        <pc:picChg chg="mod">
          <ac:chgData name="Laible, Elizabeth" userId="cc99524a-59cf-4811-bbbd-4798cc24125f" providerId="ADAL" clId="{EABCC683-44A2-4FB6-BA52-BB498D11DE8F}" dt="2020-07-24T16:48:01.278" v="1509" actId="962"/>
          <ac:picMkLst>
            <pc:docMk/>
            <pc:sldMk cId="2049550938" sldId="630"/>
            <ac:picMk id="35" creationId="{B3646B09-892C-491E-95FE-153A78099CD9}"/>
          </ac:picMkLst>
        </pc:picChg>
        <pc:picChg chg="mod">
          <ac:chgData name="Laible, Elizabeth" userId="cc99524a-59cf-4811-bbbd-4798cc24125f" providerId="ADAL" clId="{EABCC683-44A2-4FB6-BA52-BB498D11DE8F}" dt="2020-07-24T16:47:57.436" v="1507" actId="962"/>
          <ac:picMkLst>
            <pc:docMk/>
            <pc:sldMk cId="2049550938" sldId="630"/>
            <ac:picMk id="36" creationId="{B3646B09-892C-491E-95FE-153A78099CD9}"/>
          </ac:picMkLst>
        </pc:picChg>
        <pc:picChg chg="mod">
          <ac:chgData name="Laible, Elizabeth" userId="cc99524a-59cf-4811-bbbd-4798cc24125f" providerId="ADAL" clId="{EABCC683-44A2-4FB6-BA52-BB498D11DE8F}" dt="2020-07-24T16:47:53.727" v="1505" actId="962"/>
          <ac:picMkLst>
            <pc:docMk/>
            <pc:sldMk cId="2049550938" sldId="630"/>
            <ac:picMk id="37" creationId="{B3646B09-892C-491E-95FE-153A78099CD9}"/>
          </ac:picMkLst>
        </pc:picChg>
        <pc:picChg chg="mod">
          <ac:chgData name="Laible, Elizabeth" userId="cc99524a-59cf-4811-bbbd-4798cc24125f" providerId="ADAL" clId="{EABCC683-44A2-4FB6-BA52-BB498D11DE8F}" dt="2020-07-24T16:47:50.296" v="1503" actId="962"/>
          <ac:picMkLst>
            <pc:docMk/>
            <pc:sldMk cId="2049550938" sldId="630"/>
            <ac:picMk id="38" creationId="{B3646B09-892C-491E-95FE-153A78099CD9}"/>
          </ac:picMkLst>
        </pc:picChg>
      </pc:sldChg>
      <pc:sldChg chg="modSp">
        <pc:chgData name="Laible, Elizabeth" userId="cc99524a-59cf-4811-bbbd-4798cc24125f" providerId="ADAL" clId="{EABCC683-44A2-4FB6-BA52-BB498D11DE8F}" dt="2020-07-24T16:47:46.857" v="1501" actId="962"/>
        <pc:sldMkLst>
          <pc:docMk/>
          <pc:sldMk cId="2651556335" sldId="631"/>
        </pc:sldMkLst>
        <pc:spChg chg="mod">
          <ac:chgData name="Laible, Elizabeth" userId="cc99524a-59cf-4811-bbbd-4798cc24125f" providerId="ADAL" clId="{EABCC683-44A2-4FB6-BA52-BB498D11DE8F}" dt="2020-07-24T16:41:59.382" v="1326" actId="13244"/>
          <ac:spMkLst>
            <pc:docMk/>
            <pc:sldMk cId="2651556335" sldId="631"/>
            <ac:spMk id="2" creationId="{DB781173-65F1-4DAF-B440-C5D80C9F3970}"/>
          </ac:spMkLst>
        </pc:spChg>
        <pc:grpChg chg="mod">
          <ac:chgData name="Laible, Elizabeth" userId="cc99524a-59cf-4811-bbbd-4798cc24125f" providerId="ADAL" clId="{EABCC683-44A2-4FB6-BA52-BB498D11DE8F}" dt="2020-07-24T16:42:06.101" v="1327" actId="13244"/>
          <ac:grpSpMkLst>
            <pc:docMk/>
            <pc:sldMk cId="2651556335" sldId="631"/>
            <ac:grpSpMk id="3" creationId="{3E0F73B6-9A35-4EEB-B2F9-1F6B371EDA74}"/>
          </ac:grpSpMkLst>
        </pc:grpChg>
        <pc:grpChg chg="mod">
          <ac:chgData name="Laible, Elizabeth" userId="cc99524a-59cf-4811-bbbd-4798cc24125f" providerId="ADAL" clId="{EABCC683-44A2-4FB6-BA52-BB498D11DE8F}" dt="2020-07-24T16:42:47.807" v="1331" actId="13244"/>
          <ac:grpSpMkLst>
            <pc:docMk/>
            <pc:sldMk cId="2651556335" sldId="631"/>
            <ac:grpSpMk id="16" creationId="{1889C27F-9CF4-4D66-8515-168CD6D509B1}"/>
          </ac:grpSpMkLst>
        </pc:grpChg>
        <pc:grpChg chg="mod">
          <ac:chgData name="Laible, Elizabeth" userId="cc99524a-59cf-4811-bbbd-4798cc24125f" providerId="ADAL" clId="{EABCC683-44A2-4FB6-BA52-BB498D11DE8F}" dt="2020-07-24T16:42:51.140" v="1332" actId="13244"/>
          <ac:grpSpMkLst>
            <pc:docMk/>
            <pc:sldMk cId="2651556335" sldId="631"/>
            <ac:grpSpMk id="19" creationId="{EC6C7ED7-9E8A-4089-8C7C-36DC69E03E26}"/>
          </ac:grpSpMkLst>
        </pc:grpChg>
        <pc:grpChg chg="mod">
          <ac:chgData name="Laible, Elizabeth" userId="cc99524a-59cf-4811-bbbd-4798cc24125f" providerId="ADAL" clId="{EABCC683-44A2-4FB6-BA52-BB498D11DE8F}" dt="2020-07-24T16:42:17.705" v="1329" actId="13244"/>
          <ac:grpSpMkLst>
            <pc:docMk/>
            <pc:sldMk cId="2651556335" sldId="631"/>
            <ac:grpSpMk id="23" creationId="{B1A906A0-4D71-4201-8BC5-369D793D6874}"/>
          </ac:grpSpMkLst>
        </pc:grpChg>
        <pc:grpChg chg="mod">
          <ac:chgData name="Laible, Elizabeth" userId="cc99524a-59cf-4811-bbbd-4798cc24125f" providerId="ADAL" clId="{EABCC683-44A2-4FB6-BA52-BB498D11DE8F}" dt="2020-07-24T16:42:53.471" v="1333" actId="13244"/>
          <ac:grpSpMkLst>
            <pc:docMk/>
            <pc:sldMk cId="2651556335" sldId="631"/>
            <ac:grpSpMk id="26" creationId="{2F494CA0-D6BC-454B-A81D-D13C1318546B}"/>
          </ac:grpSpMkLst>
        </pc:grpChg>
        <pc:grpChg chg="mod">
          <ac:chgData name="Laible, Elizabeth" userId="cc99524a-59cf-4811-bbbd-4798cc24125f" providerId="ADAL" clId="{EABCC683-44A2-4FB6-BA52-BB498D11DE8F}" dt="2020-07-24T16:42:55.975" v="1334" actId="13244"/>
          <ac:grpSpMkLst>
            <pc:docMk/>
            <pc:sldMk cId="2651556335" sldId="631"/>
            <ac:grpSpMk id="29" creationId="{954109A8-B25A-44BF-A73B-40304D5CB335}"/>
          </ac:grpSpMkLst>
        </pc:grpChg>
        <pc:grpChg chg="mod">
          <ac:chgData name="Laible, Elizabeth" userId="cc99524a-59cf-4811-bbbd-4798cc24125f" providerId="ADAL" clId="{EABCC683-44A2-4FB6-BA52-BB498D11DE8F}" dt="2020-07-24T16:31:31.735" v="361" actId="962"/>
          <ac:grpSpMkLst>
            <pc:docMk/>
            <pc:sldMk cId="2651556335" sldId="631"/>
            <ac:grpSpMk id="32" creationId="{381F29C2-AB4F-456C-931A-84505D3293E5}"/>
          </ac:grpSpMkLst>
        </pc:grpChg>
        <pc:picChg chg="mod">
          <ac:chgData name="Laible, Elizabeth" userId="cc99524a-59cf-4811-bbbd-4798cc24125f" providerId="ADAL" clId="{EABCC683-44A2-4FB6-BA52-BB498D11DE8F}" dt="2020-07-24T16:47:46.857" v="1501" actId="962"/>
          <ac:picMkLst>
            <pc:docMk/>
            <pc:sldMk cId="2651556335" sldId="631"/>
            <ac:picMk id="35" creationId="{B3646B09-892C-491E-95FE-153A78099CD9}"/>
          </ac:picMkLst>
        </pc:picChg>
        <pc:picChg chg="mod">
          <ac:chgData name="Laible, Elizabeth" userId="cc99524a-59cf-4811-bbbd-4798cc24125f" providerId="ADAL" clId="{EABCC683-44A2-4FB6-BA52-BB498D11DE8F}" dt="2020-07-24T16:47:42.670" v="1499" actId="962"/>
          <ac:picMkLst>
            <pc:docMk/>
            <pc:sldMk cId="2651556335" sldId="631"/>
            <ac:picMk id="36" creationId="{B3646B09-892C-491E-95FE-153A78099CD9}"/>
          </ac:picMkLst>
        </pc:picChg>
        <pc:picChg chg="mod">
          <ac:chgData name="Laible, Elizabeth" userId="cc99524a-59cf-4811-bbbd-4798cc24125f" providerId="ADAL" clId="{EABCC683-44A2-4FB6-BA52-BB498D11DE8F}" dt="2020-07-24T16:47:35.117" v="1497" actId="962"/>
          <ac:picMkLst>
            <pc:docMk/>
            <pc:sldMk cId="2651556335" sldId="631"/>
            <ac:picMk id="37" creationId="{B3646B09-892C-491E-95FE-153A78099CD9}"/>
          </ac:picMkLst>
        </pc:picChg>
      </pc:sldChg>
      <pc:sldChg chg="modSp">
        <pc:chgData name="Laible, Elizabeth" userId="cc99524a-59cf-4811-bbbd-4798cc24125f" providerId="ADAL" clId="{EABCC683-44A2-4FB6-BA52-BB498D11DE8F}" dt="2020-07-24T16:47:29.096" v="1477" actId="962"/>
        <pc:sldMkLst>
          <pc:docMk/>
          <pc:sldMk cId="2985785087" sldId="632"/>
        </pc:sldMkLst>
        <pc:spChg chg="mod">
          <ac:chgData name="Laible, Elizabeth" userId="cc99524a-59cf-4811-bbbd-4798cc24125f" providerId="ADAL" clId="{EABCC683-44A2-4FB6-BA52-BB498D11DE8F}" dt="2020-07-24T16:40:52.650" v="1316" actId="13244"/>
          <ac:spMkLst>
            <pc:docMk/>
            <pc:sldMk cId="2985785087" sldId="632"/>
            <ac:spMk id="2" creationId="{DB781173-65F1-4DAF-B440-C5D80C9F3970}"/>
          </ac:spMkLst>
        </pc:spChg>
        <pc:grpChg chg="mod">
          <ac:chgData name="Laible, Elizabeth" userId="cc99524a-59cf-4811-bbbd-4798cc24125f" providerId="ADAL" clId="{EABCC683-44A2-4FB6-BA52-BB498D11DE8F}" dt="2020-07-24T16:41:14.975" v="1320" actId="13244"/>
          <ac:grpSpMkLst>
            <pc:docMk/>
            <pc:sldMk cId="2985785087" sldId="632"/>
            <ac:grpSpMk id="3" creationId="{3E0F73B6-9A35-4EEB-B2F9-1F6B371EDA74}"/>
          </ac:grpSpMkLst>
        </pc:grpChg>
        <pc:grpChg chg="mod">
          <ac:chgData name="Laible, Elizabeth" userId="cc99524a-59cf-4811-bbbd-4798cc24125f" providerId="ADAL" clId="{EABCC683-44A2-4FB6-BA52-BB498D11DE8F}" dt="2020-07-24T16:41:07.280" v="1318" actId="13244"/>
          <ac:grpSpMkLst>
            <pc:docMk/>
            <pc:sldMk cId="2985785087" sldId="632"/>
            <ac:grpSpMk id="16" creationId="{1889C27F-9CF4-4D66-8515-168CD6D509B1}"/>
          </ac:grpSpMkLst>
        </pc:grpChg>
        <pc:grpChg chg="mod">
          <ac:chgData name="Laible, Elizabeth" userId="cc99524a-59cf-4811-bbbd-4798cc24125f" providerId="ADAL" clId="{EABCC683-44A2-4FB6-BA52-BB498D11DE8F}" dt="2020-07-24T16:41:11.216" v="1319" actId="13244"/>
          <ac:grpSpMkLst>
            <pc:docMk/>
            <pc:sldMk cId="2985785087" sldId="632"/>
            <ac:grpSpMk id="19" creationId="{EC6C7ED7-9E8A-4089-8C7C-36DC69E03E26}"/>
          </ac:grpSpMkLst>
        </pc:grpChg>
        <pc:grpChg chg="mod">
          <ac:chgData name="Laible, Elizabeth" userId="cc99524a-59cf-4811-bbbd-4798cc24125f" providerId="ADAL" clId="{EABCC683-44A2-4FB6-BA52-BB498D11DE8F}" dt="2020-07-24T16:41:02.058" v="1317" actId="13244"/>
          <ac:grpSpMkLst>
            <pc:docMk/>
            <pc:sldMk cId="2985785087" sldId="632"/>
            <ac:grpSpMk id="23" creationId="{B1A906A0-4D71-4201-8BC5-369D793D6874}"/>
          </ac:grpSpMkLst>
        </pc:grpChg>
        <pc:grpChg chg="mod">
          <ac:chgData name="Laible, Elizabeth" userId="cc99524a-59cf-4811-bbbd-4798cc24125f" providerId="ADAL" clId="{EABCC683-44A2-4FB6-BA52-BB498D11DE8F}" dt="2020-07-24T16:41:27.768" v="1323" actId="13244"/>
          <ac:grpSpMkLst>
            <pc:docMk/>
            <pc:sldMk cId="2985785087" sldId="632"/>
            <ac:grpSpMk id="26" creationId="{2F494CA0-D6BC-454B-A81D-D13C1318546B}"/>
          </ac:grpSpMkLst>
        </pc:grpChg>
        <pc:grpChg chg="mod">
          <ac:chgData name="Laible, Elizabeth" userId="cc99524a-59cf-4811-bbbd-4798cc24125f" providerId="ADAL" clId="{EABCC683-44A2-4FB6-BA52-BB498D11DE8F}" dt="2020-07-24T16:31:13.289" v="357" actId="962"/>
          <ac:grpSpMkLst>
            <pc:docMk/>
            <pc:sldMk cId="2985785087" sldId="632"/>
            <ac:grpSpMk id="29" creationId="{954109A8-B25A-44BF-A73B-40304D5CB335}"/>
          </ac:grpSpMkLst>
        </pc:grpChg>
        <pc:grpChg chg="mod">
          <ac:chgData name="Laible, Elizabeth" userId="cc99524a-59cf-4811-bbbd-4798cc24125f" providerId="ADAL" clId="{EABCC683-44A2-4FB6-BA52-BB498D11DE8F}" dt="2020-07-24T16:41:25.339" v="1322" actId="13244"/>
          <ac:grpSpMkLst>
            <pc:docMk/>
            <pc:sldMk cId="2985785087" sldId="632"/>
            <ac:grpSpMk id="32" creationId="{381F29C2-AB4F-456C-931A-84505D3293E5}"/>
          </ac:grpSpMkLst>
        </pc:grpChg>
        <pc:picChg chg="mod">
          <ac:chgData name="Laible, Elizabeth" userId="cc99524a-59cf-4811-bbbd-4798cc24125f" providerId="ADAL" clId="{EABCC683-44A2-4FB6-BA52-BB498D11DE8F}" dt="2020-07-24T16:47:17.082" v="1433" actId="962"/>
          <ac:picMkLst>
            <pc:docMk/>
            <pc:sldMk cId="2985785087" sldId="632"/>
            <ac:picMk id="35" creationId="{B3646B09-892C-491E-95FE-153A78099CD9}"/>
          </ac:picMkLst>
        </pc:picChg>
        <pc:picChg chg="mod">
          <ac:chgData name="Laible, Elizabeth" userId="cc99524a-59cf-4811-bbbd-4798cc24125f" providerId="ADAL" clId="{EABCC683-44A2-4FB6-BA52-BB498D11DE8F}" dt="2020-07-24T16:47:29.096" v="1477" actId="962"/>
          <ac:picMkLst>
            <pc:docMk/>
            <pc:sldMk cId="2985785087" sldId="632"/>
            <ac:picMk id="36" creationId="{B3646B09-892C-491E-95FE-153A78099CD9}"/>
          </ac:picMkLst>
        </pc:picChg>
      </pc:sldChg>
      <pc:sldChg chg="modSp">
        <pc:chgData name="Laible, Elizabeth" userId="cc99524a-59cf-4811-bbbd-4798cc24125f" providerId="ADAL" clId="{EABCC683-44A2-4FB6-BA52-BB498D11DE8F}" dt="2020-07-24T16:47:08.002" v="1413" actId="962"/>
        <pc:sldMkLst>
          <pc:docMk/>
          <pc:sldMk cId="1263708249" sldId="633"/>
        </pc:sldMkLst>
        <pc:spChg chg="mod">
          <ac:chgData name="Laible, Elizabeth" userId="cc99524a-59cf-4811-bbbd-4798cc24125f" providerId="ADAL" clId="{EABCC683-44A2-4FB6-BA52-BB498D11DE8F}" dt="2020-07-24T16:40:08.053" v="1308" actId="13244"/>
          <ac:spMkLst>
            <pc:docMk/>
            <pc:sldMk cId="1263708249" sldId="633"/>
            <ac:spMk id="2" creationId="{DB781173-65F1-4DAF-B440-C5D80C9F3970}"/>
          </ac:spMkLst>
        </pc:spChg>
        <pc:grpChg chg="mod">
          <ac:chgData name="Laible, Elizabeth" userId="cc99524a-59cf-4811-bbbd-4798cc24125f" providerId="ADAL" clId="{EABCC683-44A2-4FB6-BA52-BB498D11DE8F}" dt="2020-07-24T16:40:17.722" v="1309" actId="13244"/>
          <ac:grpSpMkLst>
            <pc:docMk/>
            <pc:sldMk cId="1263708249" sldId="633"/>
            <ac:grpSpMk id="3" creationId="{3E0F73B6-9A35-4EEB-B2F9-1F6B371EDA74}"/>
          </ac:grpSpMkLst>
        </pc:grpChg>
        <pc:grpChg chg="mod">
          <ac:chgData name="Laible, Elizabeth" userId="cc99524a-59cf-4811-bbbd-4798cc24125f" providerId="ADAL" clId="{EABCC683-44A2-4FB6-BA52-BB498D11DE8F}" dt="2020-07-24T16:40:21.433" v="1310" actId="13244"/>
          <ac:grpSpMkLst>
            <pc:docMk/>
            <pc:sldMk cId="1263708249" sldId="633"/>
            <ac:grpSpMk id="16" creationId="{1889C27F-9CF4-4D66-8515-168CD6D509B1}"/>
          </ac:grpSpMkLst>
        </pc:grpChg>
        <pc:grpChg chg="mod">
          <ac:chgData name="Laible, Elizabeth" userId="cc99524a-59cf-4811-bbbd-4798cc24125f" providerId="ADAL" clId="{EABCC683-44A2-4FB6-BA52-BB498D11DE8F}" dt="2020-07-24T16:40:38.066" v="1313" actId="13244"/>
          <ac:grpSpMkLst>
            <pc:docMk/>
            <pc:sldMk cId="1263708249" sldId="633"/>
            <ac:grpSpMk id="19" creationId="{EC6C7ED7-9E8A-4089-8C7C-36DC69E03E26}"/>
          </ac:grpSpMkLst>
        </pc:grpChg>
        <pc:grpChg chg="mod">
          <ac:chgData name="Laible, Elizabeth" userId="cc99524a-59cf-4811-bbbd-4798cc24125f" providerId="ADAL" clId="{EABCC683-44A2-4FB6-BA52-BB498D11DE8F}" dt="2020-07-24T16:40:34.060" v="1312" actId="13244"/>
          <ac:grpSpMkLst>
            <pc:docMk/>
            <pc:sldMk cId="1263708249" sldId="633"/>
            <ac:grpSpMk id="23" creationId="{B1A906A0-4D71-4201-8BC5-369D793D6874}"/>
          </ac:grpSpMkLst>
        </pc:grpChg>
        <pc:grpChg chg="mod">
          <ac:chgData name="Laible, Elizabeth" userId="cc99524a-59cf-4811-bbbd-4798cc24125f" providerId="ADAL" clId="{EABCC683-44A2-4FB6-BA52-BB498D11DE8F}" dt="2020-07-24T16:40:41.624" v="1314" actId="13244"/>
          <ac:grpSpMkLst>
            <pc:docMk/>
            <pc:sldMk cId="1263708249" sldId="633"/>
            <ac:grpSpMk id="26" creationId="{2F494CA0-D6BC-454B-A81D-D13C1318546B}"/>
          </ac:grpSpMkLst>
        </pc:grpChg>
        <pc:grpChg chg="mod">
          <ac:chgData name="Laible, Elizabeth" userId="cc99524a-59cf-4811-bbbd-4798cc24125f" providerId="ADAL" clId="{EABCC683-44A2-4FB6-BA52-BB498D11DE8F}" dt="2020-07-24T16:40:45.435" v="1315" actId="13244"/>
          <ac:grpSpMkLst>
            <pc:docMk/>
            <pc:sldMk cId="1263708249" sldId="633"/>
            <ac:grpSpMk id="29" creationId="{954109A8-B25A-44BF-A73B-40304D5CB335}"/>
          </ac:grpSpMkLst>
        </pc:grpChg>
        <pc:grpChg chg="mod">
          <ac:chgData name="Laible, Elizabeth" userId="cc99524a-59cf-4811-bbbd-4798cc24125f" providerId="ADAL" clId="{EABCC683-44A2-4FB6-BA52-BB498D11DE8F}" dt="2020-07-24T16:25:58.324" v="293" actId="962"/>
          <ac:grpSpMkLst>
            <pc:docMk/>
            <pc:sldMk cId="1263708249" sldId="633"/>
            <ac:grpSpMk id="32" creationId="{381F29C2-AB4F-456C-931A-84505D3293E5}"/>
          </ac:grpSpMkLst>
        </pc:grpChg>
        <pc:picChg chg="mod">
          <ac:chgData name="Laible, Elizabeth" userId="cc99524a-59cf-4811-bbbd-4798cc24125f" providerId="ADAL" clId="{EABCC683-44A2-4FB6-BA52-BB498D11DE8F}" dt="2020-07-24T16:47:08.002" v="1413" actId="962"/>
          <ac:picMkLst>
            <pc:docMk/>
            <pc:sldMk cId="1263708249" sldId="633"/>
            <ac:picMk id="35" creationId="{B3646B09-892C-491E-95FE-153A78099C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1A73F-6668-4208-AA9B-68DED0237E5C}" type="datetimeFigureOut">
              <a:rPr lang="en-US" smtClean="0"/>
              <a:t>7/24/2020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D7219-E6E5-4162-93E8-28354AC0EBB3}" type="slidenum">
              <a:rPr lang="en-US" smtClean="0"/>
              <a:t>‹#›</a:t>
            </a:fld>
            <a:endParaRPr lang="en-US"/>
          </a:p>
        </p:txBody>
      </p:sp>
    </p:spTree>
    <p:extLst>
      <p:ext uri="{BB962C8B-B14F-4D97-AF65-F5344CB8AC3E}">
        <p14:creationId xmlns:p14="http://schemas.microsoft.com/office/powerpoint/2010/main" val="342649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extproject.org/teachers/students/fyi-for-kid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B0DD41-8DB1-4A60-85B2-53E8605711B0}" type="slidenum">
              <a:rPr lang="en-US" smtClean="0"/>
              <a:t>3</a:t>
            </a:fld>
            <a:endParaRPr lang="en-US"/>
          </a:p>
        </p:txBody>
      </p:sp>
    </p:spTree>
    <p:extLst>
      <p:ext uri="{BB962C8B-B14F-4D97-AF65-F5344CB8AC3E}">
        <p14:creationId xmlns:p14="http://schemas.microsoft.com/office/powerpoint/2010/main" val="428977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B0DD41-8DB1-4A60-85B2-53E8605711B0}" type="slidenum">
              <a:rPr lang="en-US" smtClean="0"/>
              <a:t>40</a:t>
            </a:fld>
            <a:endParaRPr lang="en-US"/>
          </a:p>
        </p:txBody>
      </p:sp>
    </p:spTree>
    <p:extLst>
      <p:ext uri="{BB962C8B-B14F-4D97-AF65-F5344CB8AC3E}">
        <p14:creationId xmlns:p14="http://schemas.microsoft.com/office/powerpoint/2010/main" val="34420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B0DD41-8DB1-4A60-85B2-53E8605711B0}" type="slidenum">
              <a:rPr lang="en-US" smtClean="0"/>
              <a:t>4</a:t>
            </a:fld>
            <a:endParaRPr lang="en-US"/>
          </a:p>
        </p:txBody>
      </p:sp>
    </p:spTree>
    <p:extLst>
      <p:ext uri="{BB962C8B-B14F-4D97-AF65-F5344CB8AC3E}">
        <p14:creationId xmlns:p14="http://schemas.microsoft.com/office/powerpoint/2010/main" val="352851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B0DD41-8DB1-4A60-85B2-53E8605711B0}" type="slidenum">
              <a:rPr lang="en-US" smtClean="0"/>
              <a:t>10</a:t>
            </a:fld>
            <a:endParaRPr lang="en-US"/>
          </a:p>
        </p:txBody>
      </p:sp>
    </p:spTree>
    <p:extLst>
      <p:ext uri="{BB962C8B-B14F-4D97-AF65-F5344CB8AC3E}">
        <p14:creationId xmlns:p14="http://schemas.microsoft.com/office/powerpoint/2010/main" val="290543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B0DD41-8DB1-4A60-85B2-53E8605711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76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B0DD41-8DB1-4A60-85B2-53E8605711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04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B0DD41-8DB1-4A60-85B2-53E8605711B0}" type="slidenum">
              <a:rPr lang="en-US" smtClean="0"/>
              <a:t>23</a:t>
            </a:fld>
            <a:endParaRPr lang="en-US"/>
          </a:p>
        </p:txBody>
      </p:sp>
    </p:spTree>
    <p:extLst>
      <p:ext uri="{BB962C8B-B14F-4D97-AF65-F5344CB8AC3E}">
        <p14:creationId xmlns:p14="http://schemas.microsoft.com/office/powerpoint/2010/main" val="1082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B0DD41-8DB1-4A60-85B2-53E8605711B0}" type="slidenum">
              <a:rPr lang="en-US" smtClean="0"/>
              <a:t>35</a:t>
            </a:fld>
            <a:endParaRPr lang="en-US"/>
          </a:p>
        </p:txBody>
      </p:sp>
    </p:spTree>
    <p:extLst>
      <p:ext uri="{BB962C8B-B14F-4D97-AF65-F5344CB8AC3E}">
        <p14:creationId xmlns:p14="http://schemas.microsoft.com/office/powerpoint/2010/main" val="235292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text at levels 1-4: </a:t>
            </a:r>
            <a:r>
              <a:rPr lang="en-US" dirty="0">
                <a:hlinkClick r:id="rId3"/>
              </a:rPr>
              <a:t>http://textproject.org/teachers/students/fyi-for-kids/</a:t>
            </a:r>
            <a:endParaRPr lang="en-US" dirty="0"/>
          </a:p>
        </p:txBody>
      </p:sp>
      <p:sp>
        <p:nvSpPr>
          <p:cNvPr id="4" name="Slide Number Placeholder 3"/>
          <p:cNvSpPr>
            <a:spLocks noGrp="1"/>
          </p:cNvSpPr>
          <p:nvPr>
            <p:ph type="sldNum" sz="quarter" idx="5"/>
          </p:nvPr>
        </p:nvSpPr>
        <p:spPr/>
        <p:txBody>
          <a:bodyPr/>
          <a:lstStyle/>
          <a:p>
            <a:fld id="{93B0DD41-8DB1-4A60-85B2-53E8605711B0}" type="slidenum">
              <a:rPr lang="en-US" smtClean="0"/>
              <a:t>37</a:t>
            </a:fld>
            <a:endParaRPr lang="en-US"/>
          </a:p>
        </p:txBody>
      </p:sp>
    </p:spTree>
    <p:extLst>
      <p:ext uri="{BB962C8B-B14F-4D97-AF65-F5344CB8AC3E}">
        <p14:creationId xmlns:p14="http://schemas.microsoft.com/office/powerpoint/2010/main" val="154768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D7219-E6E5-4162-93E8-28354AC0EBB3}" type="slidenum">
              <a:rPr lang="en-US" smtClean="0"/>
              <a:t>38</a:t>
            </a:fld>
            <a:endParaRPr lang="en-US"/>
          </a:p>
        </p:txBody>
      </p:sp>
    </p:spTree>
    <p:extLst>
      <p:ext uri="{BB962C8B-B14F-4D97-AF65-F5344CB8AC3E}">
        <p14:creationId xmlns:p14="http://schemas.microsoft.com/office/powerpoint/2010/main" val="3528591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714" cy="6858000"/>
          </a:xfrm>
          <a:prstGeom prst="rect">
            <a:avLst/>
          </a:prstGeom>
        </p:spPr>
      </p:pic>
      <p:sp>
        <p:nvSpPr>
          <p:cNvPr id="15" name="Title"/>
          <p:cNvSpPr>
            <a:spLocks noGrp="1"/>
          </p:cNvSpPr>
          <p:nvPr>
            <p:ph type="title" hasCustomPrompt="1"/>
          </p:nvPr>
        </p:nvSpPr>
        <p:spPr>
          <a:xfrm>
            <a:off x="549593" y="4180245"/>
            <a:ext cx="7886700" cy="577081"/>
          </a:xfrm>
          <a:prstGeom prst="rect">
            <a:avLst/>
          </a:prstGeom>
          <a:ln>
            <a:noFill/>
          </a:ln>
        </p:spPr>
        <p:txBody>
          <a:bodyPr vert="horz" wrap="square" lIns="0" tIns="0" rIns="0" bIns="0" rtlCol="0" anchor="t" anchorCtr="0">
            <a:spAutoFit/>
          </a:bodyPr>
          <a:lstStyle>
            <a:lvl1pPr algn="l">
              <a:lnSpc>
                <a:spcPct val="100000"/>
              </a:lnSpc>
              <a:defRPr sz="375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p:ph type="subTitle" idx="1" hasCustomPrompt="1"/>
          </p:nvPr>
        </p:nvSpPr>
        <p:spPr>
          <a:xfrm>
            <a:off x="549593" y="5011458"/>
            <a:ext cx="7886700" cy="427040"/>
          </a:xfrm>
          <a:prstGeom prst="rect">
            <a:avLst/>
          </a:prstGeom>
          <a:ln>
            <a:noFill/>
          </a:ln>
        </p:spPr>
        <p:txBody>
          <a:bodyPr wrap="square" lIns="0" rIns="0" anchor="t" anchorCtr="0">
            <a:spAutoFit/>
          </a:bodyPr>
          <a:lstStyle>
            <a:lvl1pPr marL="0" indent="0" algn="l">
              <a:lnSpc>
                <a:spcPct val="100000"/>
              </a:lnSpc>
              <a:spcBef>
                <a:spcPts val="0"/>
              </a:spcBef>
              <a:buNone/>
              <a:defRPr sz="2775" b="0" i="0" cap="none" spc="0" baseline="0">
                <a:solidFill>
                  <a:schemeClr val="accent2"/>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Subtitle</a:t>
            </a:r>
          </a:p>
        </p:txBody>
      </p:sp>
      <p:sp>
        <p:nvSpPr>
          <p:cNvPr id="7" name="Date"/>
          <p:cNvSpPr>
            <a:spLocks noGrp="1"/>
          </p:cNvSpPr>
          <p:nvPr>
            <p:ph type="body" sz="quarter" idx="14" hasCustomPrompt="1"/>
          </p:nvPr>
        </p:nvSpPr>
        <p:spPr>
          <a:xfrm>
            <a:off x="7583495" y="3716536"/>
            <a:ext cx="852798" cy="138499"/>
          </a:xfrm>
        </p:spPr>
        <p:txBody>
          <a:bodyPr wrap="none">
            <a:spAutoFit/>
          </a:bodyPr>
          <a:lstStyle>
            <a:lvl1pPr marL="0" indent="0" algn="r">
              <a:lnSpc>
                <a:spcPct val="100000"/>
              </a:lnSpc>
              <a:spcBef>
                <a:spcPts val="0"/>
              </a:spcBef>
              <a:buNone/>
              <a:defRPr sz="900" cap="none" baseline="0">
                <a:solidFill>
                  <a:schemeClr val="tx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549593" y="6287653"/>
            <a:ext cx="7886700" cy="300082"/>
          </a:xfrm>
        </p:spPr>
        <p:txBody>
          <a:bodyPr wrap="square" anchor="t" anchorCtr="0">
            <a:spAutoFit/>
          </a:bodyPr>
          <a:lstStyle>
            <a:lvl1pPr marL="0" indent="0" algn="l">
              <a:lnSpc>
                <a:spcPct val="100000"/>
              </a:lnSpc>
              <a:spcBef>
                <a:spcPts val="0"/>
              </a:spcBef>
              <a:buNone/>
              <a:defRPr sz="1950" baseline="0">
                <a:solidFill>
                  <a:schemeClr val="tx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549593" y="6765668"/>
            <a:ext cx="2215751" cy="92333"/>
          </a:xfrm>
        </p:spPr>
        <p:txBody>
          <a:bodyPr/>
          <a:lstStyle/>
          <a:p>
            <a:endParaRPr lang="en-US"/>
          </a:p>
        </p:txBody>
      </p:sp>
    </p:spTree>
    <p:extLst>
      <p:ext uri="{BB962C8B-B14F-4D97-AF65-F5344CB8AC3E}">
        <p14:creationId xmlns:p14="http://schemas.microsoft.com/office/powerpoint/2010/main" val="8619530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5914"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42900" y="1371600"/>
            <a:ext cx="4176522"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22292" y="1371600"/>
            <a:ext cx="4176522" cy="434340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273826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4224528"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342900" y="1371600"/>
            <a:ext cx="4224528"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6109904" y="-320285"/>
            <a:ext cx="2521656" cy="3362208"/>
          </a:xfrm>
          <a:prstGeom prst="diamond">
            <a:avLst/>
          </a:prstGeom>
          <a:solidFill>
            <a:schemeClr val="accent1">
              <a:lumMod val="20000"/>
              <a:lumOff val="80000"/>
            </a:schemeClr>
          </a:solidFill>
          <a:ln>
            <a:noFill/>
          </a:ln>
        </p:spPr>
        <p:txBody>
          <a:bodyPr>
            <a:normAutofit/>
          </a:bodyPr>
          <a:lstStyle>
            <a:lvl1pPr marL="0" indent="0" algn="ctr">
              <a:buNone/>
              <a:defRPr sz="105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7583974" y="1645143"/>
            <a:ext cx="2521656"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6109904" y="3610570"/>
            <a:ext cx="2521656" cy="3362208"/>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4635833" y="1645143"/>
            <a:ext cx="2521656" cy="3362208"/>
          </a:xfrm>
          <a:prstGeom prst="diamond">
            <a:avLst/>
          </a:prstGeom>
          <a:solidFill>
            <a:schemeClr val="accent1">
              <a:lumMod val="20000"/>
              <a:lumOff val="80000"/>
            </a:schemeClr>
          </a:solidFill>
          <a:ln>
            <a:noFill/>
          </a:ln>
        </p:spPr>
        <p:txBody>
          <a:bodyPr/>
          <a:lstStyle>
            <a:lvl1pPr marL="0" indent="0" algn="ctr">
              <a:buNone/>
              <a:defRPr sz="105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342900" y="5751576"/>
            <a:ext cx="4224528"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87332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371600"/>
            <a:ext cx="8455914" cy="4572000"/>
          </a:xfrm>
        </p:spPr>
        <p:txBody>
          <a:bodyPr>
            <a:noAutofit/>
          </a:bodyPr>
          <a:lstStyle>
            <a:lvl1pPr marL="3429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399107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p:nvSpPr>
        <p:spPr>
          <a:xfrm>
            <a:off x="398192" y="5858935"/>
            <a:ext cx="8155743" cy="1346735"/>
          </a:xfrm>
          <a:prstGeom prst="rect">
            <a:avLst/>
          </a:prstGeom>
          <a:noFill/>
        </p:spPr>
        <p:txBody>
          <a:bodyPr wrap="square" rtlCol="0">
            <a:noAutofit/>
          </a:bodyPr>
          <a:lstStyle/>
          <a:p>
            <a:pPr>
              <a:lnSpc>
                <a:spcPct val="175000"/>
              </a:lnSpc>
            </a:pPr>
            <a:r>
              <a:rPr lang="en-US" sz="165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655167C9-F1F7-42B0-A0C7-EEB85B1B5977}" type="slidenum">
              <a:rPr lang="en-US" smtClean="0"/>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36310" y="-400050"/>
            <a:ext cx="781373" cy="175260"/>
          </a:xfrm>
        </p:spPr>
        <p:txBody>
          <a:bodyPr>
            <a:normAutofit/>
          </a:bodyPr>
          <a:lstStyle>
            <a:lvl1pPr>
              <a:defRPr sz="75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p:nvSpPr>
        <p:spPr>
          <a:xfrm>
            <a:off x="817683" y="3594294"/>
            <a:ext cx="7675685" cy="237828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Tree>
    <p:extLst>
      <p:ext uri="{BB962C8B-B14F-4D97-AF65-F5344CB8AC3E}">
        <p14:creationId xmlns:p14="http://schemas.microsoft.com/office/powerpoint/2010/main" val="132729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2" name="Title 1"/>
          <p:cNvSpPr>
            <a:spLocks noGrp="1"/>
          </p:cNvSpPr>
          <p:nvPr>
            <p:ph type="title" hasCustomPrompt="1"/>
          </p:nvPr>
        </p:nvSpPr>
        <p:spPr>
          <a:xfrm>
            <a:off x="1927220" y="1730760"/>
            <a:ext cx="6419088" cy="353687"/>
          </a:xfrm>
        </p:spPr>
        <p:txBody>
          <a:bodyPr anchor="b" anchorCtr="0">
            <a:noAutofit/>
          </a:bodyPr>
          <a:lstStyle>
            <a:lvl1pPr algn="l">
              <a:lnSpc>
                <a:spcPct val="114000"/>
              </a:lnSpc>
              <a:defRPr lang="en-US" sz="165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p:ph type="body" sz="quarter" idx="11" hasCustomPrompt="1"/>
          </p:nvPr>
        </p:nvSpPr>
        <p:spPr>
          <a:xfrm>
            <a:off x="1927220" y="2126874"/>
            <a:ext cx="6417392" cy="1231786"/>
          </a:xfrm>
        </p:spPr>
        <p:txBody>
          <a:bodyPr>
            <a:noAutofit/>
          </a:bodyPr>
          <a:lstStyle>
            <a:lvl1pPr marL="0" indent="0" algn="l">
              <a:lnSpc>
                <a:spcPct val="125000"/>
              </a:lnSpc>
              <a:spcBef>
                <a:spcPts val="0"/>
              </a:spcBef>
              <a:buNone/>
              <a:defRPr sz="165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902091" y="1787031"/>
            <a:ext cx="857250" cy="1143000"/>
          </a:xfrm>
          <a:solidFill>
            <a:schemeClr val="bg1"/>
          </a:solidFill>
        </p:spPr>
        <p:txBody>
          <a:bodyPr anchor="t" anchorCtr="1">
            <a:normAutofit/>
          </a:bodyPr>
          <a:lstStyle>
            <a:lvl1pPr marL="0" indent="0" algn="ctr">
              <a:buNone/>
              <a:defRPr sz="75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p:nvSpPr>
        <p:spPr>
          <a:xfrm>
            <a:off x="817683" y="3594294"/>
            <a:ext cx="7675685" cy="237828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p:nvSpPr>
        <p:spPr>
          <a:xfrm>
            <a:off x="471884" y="5946434"/>
            <a:ext cx="8155743" cy="600870"/>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103841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624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71600"/>
            <a:ext cx="8503920" cy="434340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5751576"/>
            <a:ext cx="850392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227051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1C786-3BA0-40A0-AE72-D3E92FE20FA8}"/>
              </a:ext>
            </a:extLst>
          </p:cNvPr>
          <p:cNvSpPr>
            <a:spLocks noGrp="1"/>
          </p:cNvSpPr>
          <p:nvPr>
            <p:ph type="dt" sz="half" idx="10"/>
          </p:nvPr>
        </p:nvSpPr>
        <p:spPr/>
        <p:txBody>
          <a:bodyPr/>
          <a:lstStyle/>
          <a:p>
            <a:fld id="{E53AD055-4131-46FC-9BC1-F713FA5FBCCA}" type="datetimeFigureOut">
              <a:rPr lang="en-US" smtClean="0"/>
              <a:t>7/24/2020</a:t>
            </a:fld>
            <a:endParaRPr lang="en-US"/>
          </a:p>
        </p:txBody>
      </p:sp>
      <p:sp>
        <p:nvSpPr>
          <p:cNvPr id="3" name="Footer Placeholder 2">
            <a:extLst>
              <a:ext uri="{FF2B5EF4-FFF2-40B4-BE49-F238E27FC236}">
                <a16:creationId xmlns:a16="http://schemas.microsoft.com/office/drawing/2014/main" id="{DFC9CA36-A568-4037-9B0D-DA42BF8FE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759A35-96C0-4BB2-B242-F695E8C7401D}"/>
              </a:ext>
            </a:extLst>
          </p:cNvP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240711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7F47-51FE-457B-9D0B-8EDC104122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1F5D1D-F676-43F6-ADAA-EB05A7225F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D5FB0D-0656-490E-AE41-120FA55FB0B5}"/>
              </a:ext>
            </a:extLst>
          </p:cNvPr>
          <p:cNvSpPr>
            <a:spLocks noGrp="1"/>
          </p:cNvSpPr>
          <p:nvPr>
            <p:ph type="dt" sz="half" idx="10"/>
          </p:nvPr>
        </p:nvSpPr>
        <p:spPr/>
        <p:txBody>
          <a:bodyPr/>
          <a:lstStyle/>
          <a:p>
            <a:fld id="{E53AD055-4131-46FC-9BC1-F713FA5FBCCA}" type="datetimeFigureOut">
              <a:rPr lang="en-US" smtClean="0"/>
              <a:t>7/24/2020</a:t>
            </a:fld>
            <a:endParaRPr lang="en-US"/>
          </a:p>
        </p:txBody>
      </p:sp>
      <p:sp>
        <p:nvSpPr>
          <p:cNvPr id="5" name="Footer Placeholder 4">
            <a:extLst>
              <a:ext uri="{FF2B5EF4-FFF2-40B4-BE49-F238E27FC236}">
                <a16:creationId xmlns:a16="http://schemas.microsoft.com/office/drawing/2014/main" id="{64A1246B-998B-4B2F-BA2A-073D7C018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35E63-EDE1-4015-A765-A1002F46B3B8}"/>
              </a:ext>
            </a:extLst>
          </p:cNvP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156917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4" name="Title 3"/>
          <p:cNvSpPr>
            <a:spLocks noGrp="1"/>
          </p:cNvSpPr>
          <p:nvPr>
            <p:ph type="title" hasCustomPrompt="1"/>
          </p:nvPr>
        </p:nvSpPr>
        <p:spPr>
          <a:xfrm>
            <a:off x="3001693" y="1089661"/>
            <a:ext cx="5456507" cy="2650936"/>
          </a:xfrm>
        </p:spPr>
        <p:txBody>
          <a:bodyPr anchor="b" anchorCtr="0">
            <a:normAutofit/>
          </a:bodyPr>
          <a:lstStyle>
            <a:lvl1pPr algn="l">
              <a:defRPr sz="375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3001693" y="4016327"/>
            <a:ext cx="5456507" cy="1899139"/>
          </a:xfrm>
        </p:spPr>
        <p:txBody>
          <a:bodyPr>
            <a:normAutofit/>
          </a:bodyPr>
          <a:lstStyle>
            <a:lvl1pPr marL="0" indent="0" algn="l">
              <a:spcBef>
                <a:spcPts val="0"/>
              </a:spcBef>
              <a:buNone/>
              <a:defRPr sz="2775">
                <a:solidFill>
                  <a:schemeClr val="accent2"/>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655167C9-F1F7-42B0-A0C7-EEB85B1B5977}"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3067EC4F-7B96-4681-AA7D-B6D8C2E1416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b="26723"/>
          <a:stretch/>
        </p:blipFill>
        <p:spPr>
          <a:xfrm>
            <a:off x="3207405" y="5947963"/>
            <a:ext cx="720324" cy="486466"/>
          </a:xfrm>
          <a:prstGeom prst="rect">
            <a:avLst/>
          </a:prstGeom>
        </p:spPr>
      </p:pic>
    </p:spTree>
    <p:extLst>
      <p:ext uri="{BB962C8B-B14F-4D97-AF65-F5344CB8AC3E}">
        <p14:creationId xmlns:p14="http://schemas.microsoft.com/office/powerpoint/2010/main" val="300109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42900" y="1371600"/>
            <a:ext cx="8455914"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110491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8457057"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342900" y="1371600"/>
            <a:ext cx="4176522"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4623435" y="1371600"/>
            <a:ext cx="4176522"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17555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342900" y="1371600"/>
            <a:ext cx="8455914"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310548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455914"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342900" y="1371600"/>
            <a:ext cx="417652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4622292" y="1371600"/>
            <a:ext cx="417652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342900" y="5751576"/>
            <a:ext cx="8455914"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332014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342900" y="1373005"/>
            <a:ext cx="8457057"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42900" y="2654571"/>
            <a:ext cx="8457057"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342900" y="5751576"/>
            <a:ext cx="8457057"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398889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342900" y="1371600"/>
            <a:ext cx="8457057" cy="118872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42900" y="2651760"/>
            <a:ext cx="4176522"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4622053" y="2651760"/>
            <a:ext cx="4177904" cy="301752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342900" y="5751576"/>
            <a:ext cx="8457057"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20575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342900" y="1371600"/>
            <a:ext cx="8457057" cy="4343400"/>
          </a:xfrm>
        </p:spPr>
        <p:txBody>
          <a:bodyPr>
            <a:normAutofit/>
          </a:bodyPr>
          <a:lstStyle>
            <a:lvl1pPr marL="342900" indent="-342900">
              <a:lnSpc>
                <a:spcPct val="125000"/>
              </a:lnSpc>
              <a:spcBef>
                <a:spcPts val="450"/>
              </a:spcBef>
              <a:buClr>
                <a:schemeClr val="tx2"/>
              </a:buClr>
              <a:buFont typeface="+mj-lt"/>
              <a:buAutoNum type="arabicPeriod"/>
              <a:defRPr sz="1950" baseline="0"/>
            </a:lvl1pPr>
            <a:lvl2pPr marL="685800" indent="-342900">
              <a:lnSpc>
                <a:spcPct val="125000"/>
              </a:lnSpc>
              <a:spcBef>
                <a:spcPts val="450"/>
              </a:spcBef>
              <a:buClr>
                <a:schemeClr val="tx2"/>
              </a:buClr>
              <a:buFont typeface="+mj-lt"/>
              <a:buAutoNum type="alphaLcPeriod"/>
              <a:defRPr sz="1950"/>
            </a:lvl2pPr>
            <a:lvl3pPr marL="1028700" indent="-342900">
              <a:lnSpc>
                <a:spcPct val="125000"/>
              </a:lnSpc>
              <a:spcBef>
                <a:spcPts val="450"/>
              </a:spcBef>
              <a:buClr>
                <a:schemeClr val="tx2"/>
              </a:buClr>
              <a:buFont typeface="+mj-lt"/>
              <a:buAutoNum type="romanLcPeriod"/>
              <a:defRPr sz="1950"/>
            </a:lvl3pPr>
            <a:lvl4pPr marL="1371600" indent="-342900">
              <a:lnSpc>
                <a:spcPct val="125000"/>
              </a:lnSpc>
              <a:spcBef>
                <a:spcPts val="450"/>
              </a:spcBef>
              <a:buClr>
                <a:schemeClr val="tx2"/>
              </a:buClr>
              <a:buSzPct val="100000"/>
              <a:buFont typeface="+mj-lt"/>
              <a:buAutoNum type="arabicParenR"/>
              <a:defRPr sz="1950"/>
            </a:lvl4pPr>
            <a:lvl5pPr marL="1714500" indent="-342900">
              <a:lnSpc>
                <a:spcPct val="125000"/>
              </a:lnSpc>
              <a:spcBef>
                <a:spcPts val="450"/>
              </a:spcBef>
              <a:buClr>
                <a:schemeClr val="tx2"/>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342900" y="5751576"/>
            <a:ext cx="8457057"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655167C9-F1F7-42B0-A0C7-EEB85B1B5977}" type="slidenum">
              <a:rPr lang="en-US" smtClean="0"/>
              <a:t>‹#›</a:t>
            </a:fld>
            <a:endParaRPr lang="en-US"/>
          </a:p>
        </p:txBody>
      </p:sp>
    </p:spTree>
    <p:extLst>
      <p:ext uri="{BB962C8B-B14F-4D97-AF65-F5344CB8AC3E}">
        <p14:creationId xmlns:p14="http://schemas.microsoft.com/office/powerpoint/2010/main" val="320743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342900" y="0"/>
            <a:ext cx="8457057"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342900" y="1371599"/>
            <a:ext cx="8457057"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2" name="Footer Placeholder 1"/>
          <p:cNvSpPr>
            <a:spLocks noGrp="1"/>
          </p:cNvSpPr>
          <p:nvPr>
            <p:ph type="ftr" sz="quarter" idx="3"/>
          </p:nvPr>
        </p:nvSpPr>
        <p:spPr>
          <a:xfrm>
            <a:off x="342901" y="6765668"/>
            <a:ext cx="2215751" cy="92333"/>
          </a:xfrm>
          <a:prstGeom prst="rect">
            <a:avLst/>
          </a:prstGeom>
          <a:ln>
            <a:noFill/>
          </a:ln>
        </p:spPr>
        <p:txBody>
          <a:bodyPr wrap="square" lIns="0" tIns="0" rIns="0" bIns="0" anchor="b" anchorCtr="0">
            <a:spAutoFit/>
          </a:bodyPr>
          <a:lstStyle>
            <a:lvl1pPr>
              <a:spcBef>
                <a:spcPts val="0"/>
              </a:spcBef>
              <a:defRPr lang="en-US" sz="6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8801902" y="6742584"/>
            <a:ext cx="117019" cy="115416"/>
          </a:xfrm>
          <a:prstGeom prst="rect">
            <a:avLst/>
          </a:prstGeom>
        </p:spPr>
        <p:txBody>
          <a:bodyPr vert="horz" wrap="none" lIns="0" tIns="0" rIns="0" bIns="0" rtlCol="0" anchor="b" anchorCtr="0">
            <a:spAutoFit/>
          </a:bodyPr>
          <a:lstStyle>
            <a:lvl1pPr algn="r">
              <a:defRPr sz="750" b="0" i="0">
                <a:solidFill>
                  <a:schemeClr val="tx1"/>
                </a:solidFill>
                <a:latin typeface="+mn-lt"/>
                <a:ea typeface="Calibri"/>
                <a:cs typeface="Calibri"/>
              </a:defRPr>
            </a:lvl1pPr>
          </a:lstStyle>
          <a:p>
            <a:fld id="{655167C9-F1F7-42B0-A0C7-EEB85B1B5977}"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B78883AB-E355-4778-B5B3-8F9C81C600AC}"/>
              </a:ext>
            </a:extLst>
          </p:cNvPr>
          <p:cNvPicPr>
            <a:picLocks noChangeAspect="1"/>
          </p:cNvPicPr>
          <p:nvPr userDrawn="1"/>
        </p:nvPicPr>
        <p:blipFill rotWithShape="1">
          <a:blip r:embed="rId21" cstate="hqprint">
            <a:extLst>
              <a:ext uri="{28A0092B-C50C-407E-A947-70E740481C1C}">
                <a14:useLocalDpi xmlns:a14="http://schemas.microsoft.com/office/drawing/2010/main" val="0"/>
              </a:ext>
            </a:extLst>
          </a:blip>
          <a:srcRect b="26723"/>
          <a:stretch/>
        </p:blipFill>
        <p:spPr>
          <a:xfrm>
            <a:off x="2058616" y="6128302"/>
            <a:ext cx="720324" cy="486466"/>
          </a:xfrm>
          <a:prstGeom prst="rect">
            <a:avLst/>
          </a:prstGeom>
        </p:spPr>
      </p:pic>
    </p:spTree>
    <p:extLst>
      <p:ext uri="{BB962C8B-B14F-4D97-AF65-F5344CB8AC3E}">
        <p14:creationId xmlns:p14="http://schemas.microsoft.com/office/powerpoint/2010/main" val="29010929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4" r:id="rId17"/>
    <p:sldLayoutId id="2147483715" r:id="rId18"/>
  </p:sldLayoutIdLst>
  <p:txStyles>
    <p:titleStyle>
      <a:lvl1pPr algn="ctr" defTabSz="514350" rtl="0" eaLnBrk="1" latinLnBrk="0" hangingPunct="1">
        <a:lnSpc>
          <a:spcPct val="100000"/>
        </a:lnSpc>
        <a:spcBef>
          <a:spcPct val="0"/>
        </a:spcBef>
        <a:buNone/>
        <a:defRPr sz="3150" b="1" i="0" kern="1200" baseline="0">
          <a:solidFill>
            <a:schemeClr val="tx1"/>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Char char="§"/>
        <a:tabLst/>
        <a:defRPr sz="195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Char char="»"/>
        <a:tabLst/>
        <a:defRPr sz="195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Char char="›"/>
        <a:tabLst/>
        <a:defRPr sz="195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textproject.org/assets/products/fyi-for-kids/FYI-for-Kids-Level-5-AL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5F44-C996-4674-8E7C-B0AEFF2BE16B}"/>
              </a:ext>
            </a:extLst>
          </p:cNvPr>
          <p:cNvSpPr>
            <a:spLocks noGrp="1"/>
          </p:cNvSpPr>
          <p:nvPr>
            <p:ph type="title"/>
          </p:nvPr>
        </p:nvSpPr>
        <p:spPr>
          <a:xfrm>
            <a:off x="2606569" y="1089661"/>
            <a:ext cx="5927834" cy="2650936"/>
          </a:xfrm>
        </p:spPr>
        <p:txBody>
          <a:bodyPr>
            <a:normAutofit/>
          </a:bodyPr>
          <a:lstStyle/>
          <a:p>
            <a:r>
              <a:rPr lang="en-US" sz="4200" dirty="0"/>
              <a:t>Virtual Literacy Lesson</a:t>
            </a:r>
          </a:p>
        </p:txBody>
      </p:sp>
      <p:sp>
        <p:nvSpPr>
          <p:cNvPr id="3" name="Text Placeholder 2">
            <a:extLst>
              <a:ext uri="{FF2B5EF4-FFF2-40B4-BE49-F238E27FC236}">
                <a16:creationId xmlns:a16="http://schemas.microsoft.com/office/drawing/2014/main" id="{7683DB85-4EE9-4315-8039-A70FEBF54353}"/>
              </a:ext>
            </a:extLst>
          </p:cNvPr>
          <p:cNvSpPr>
            <a:spLocks noGrp="1"/>
          </p:cNvSpPr>
          <p:nvPr>
            <p:ph type="body" sz="quarter" idx="13"/>
          </p:nvPr>
        </p:nvSpPr>
        <p:spPr>
          <a:xfrm>
            <a:off x="2706509" y="3999673"/>
            <a:ext cx="7197778" cy="1899139"/>
          </a:xfrm>
        </p:spPr>
        <p:txBody>
          <a:bodyPr/>
          <a:lstStyle/>
          <a:p>
            <a:r>
              <a:rPr lang="en-US" dirty="0"/>
              <a:t>Supporting Foundational Reading Skills</a:t>
            </a:r>
          </a:p>
        </p:txBody>
      </p:sp>
      <p:sp>
        <p:nvSpPr>
          <p:cNvPr id="6" name="Text Placeholder 5">
            <a:extLst>
              <a:ext uri="{FF2B5EF4-FFF2-40B4-BE49-F238E27FC236}">
                <a16:creationId xmlns:a16="http://schemas.microsoft.com/office/drawing/2014/main" id="{267BE329-11BD-404A-B55F-D19C9F004C00}"/>
              </a:ext>
            </a:extLst>
          </p:cNvPr>
          <p:cNvSpPr txBox="1">
            <a:spLocks/>
          </p:cNvSpPr>
          <p:nvPr/>
        </p:nvSpPr>
        <p:spPr>
          <a:xfrm>
            <a:off x="5686096" y="5898812"/>
            <a:ext cx="3373822" cy="607859"/>
          </a:xfrm>
          <a:prstGeom prst="rect">
            <a:avLst/>
          </a:prstGeom>
          <a:ln>
            <a:noFill/>
          </a:ln>
        </p:spPr>
        <p:txBody>
          <a:bodyPr vert="horz" lIns="0" tIns="0" rIns="0" bIns="0" rtlCol="0">
            <a:noAutofit/>
          </a:bodyPr>
          <a:lstStyle>
            <a:lvl1pPr marL="0" marR="0" indent="0" algn="l" defTabSz="514350" rtl="0" eaLnBrk="1" fontAlgn="auto" latinLnBrk="0" hangingPunct="1">
              <a:lnSpc>
                <a:spcPct val="125000"/>
              </a:lnSpc>
              <a:spcBef>
                <a:spcPts val="0"/>
              </a:spcBef>
              <a:spcAft>
                <a:spcPts val="0"/>
              </a:spcAft>
              <a:buClr>
                <a:schemeClr val="accent1"/>
              </a:buClr>
              <a:buSzPct val="100000"/>
              <a:buFont typeface="Wingdings" panose="05000000000000000000" pitchFamily="2" charset="2"/>
              <a:buNone/>
              <a:tabLst/>
              <a:defRPr sz="2775" b="0" i="0" kern="1200">
                <a:solidFill>
                  <a:schemeClr val="accent2"/>
                </a:solidFill>
                <a:latin typeface="+mn-lt"/>
                <a:ea typeface="Calibri"/>
                <a:cs typeface="Calibri"/>
              </a:defRPr>
            </a:lvl1pPr>
            <a:lvl2pPr marL="24003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2pPr>
            <a:lvl3pPr marL="51435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3pPr>
            <a:lvl4pPr marL="754380" marR="0" indent="0" algn="l" defTabSz="514350" rtl="0" eaLnBrk="1" fontAlgn="auto" latinLnBrk="0" hangingPunct="1">
              <a:lnSpc>
                <a:spcPct val="125000"/>
              </a:lnSpc>
              <a:spcBef>
                <a:spcPts val="0"/>
              </a:spcBef>
              <a:spcAft>
                <a:spcPts val="0"/>
              </a:spcAft>
              <a:buClr>
                <a:schemeClr val="accent1"/>
              </a:buClr>
              <a:buSzPct val="100000"/>
              <a:buFont typeface="Arial" panose="020B0604020202020204" pitchFamily="34" charset="0"/>
              <a:buNone/>
              <a:tabLst/>
              <a:defRPr sz="1950" b="0" i="0" kern="1200">
                <a:solidFill>
                  <a:schemeClr val="bg1"/>
                </a:solidFill>
                <a:latin typeface="+mn-lt"/>
                <a:ea typeface="Calibri"/>
                <a:cs typeface="Calibri"/>
              </a:defRPr>
            </a:lvl4pPr>
            <a:lvl5pPr marL="994410" marR="0" indent="0" algn="l" defTabSz="514350" rtl="0" eaLnBrk="1" fontAlgn="auto" latinLnBrk="0" hangingPunct="1">
              <a:lnSpc>
                <a:spcPct val="125000"/>
              </a:lnSpc>
              <a:spcBef>
                <a:spcPts val="0"/>
              </a:spcBef>
              <a:spcAft>
                <a:spcPts val="0"/>
              </a:spcAft>
              <a:buClr>
                <a:schemeClr val="accent1"/>
              </a:buClr>
              <a:buSzTx/>
              <a:buFont typeface="Calibri" panose="020F0502020204030204" pitchFamily="34" charset="0"/>
              <a:buNone/>
              <a:tabLst/>
              <a:defRPr sz="1950" b="0" i="0" kern="1200">
                <a:solidFill>
                  <a:schemeClr val="bg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600">
                <a:solidFill>
                  <a:schemeClr val="tx1"/>
                </a:solidFill>
                <a:latin typeface="+mj-lt"/>
                <a:ea typeface="Boogaloo"/>
                <a:cs typeface="Arial" panose="020B0604020202020204" pitchFamily="34" charset="0"/>
                <a:sym typeface="Boogaloo"/>
              </a:rPr>
              <a:t>Karen McWilliams</a:t>
            </a:r>
            <a:r>
              <a:rPr lang="en-US" sz="1600">
                <a:solidFill>
                  <a:schemeClr val="tx1"/>
                </a:solidFill>
                <a:latin typeface="+mj-lt"/>
              </a:rPr>
              <a:t>, 504 Coordinator/ Dyslexia Teacher | Rochelle ISD, TX</a:t>
            </a:r>
          </a:p>
        </p:txBody>
      </p:sp>
    </p:spTree>
    <p:extLst>
      <p:ext uri="{BB962C8B-B14F-4D97-AF65-F5344CB8AC3E}">
        <p14:creationId xmlns:p14="http://schemas.microsoft.com/office/powerpoint/2010/main" val="97241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B73074-021B-4A58-AA1C-9D170FC040EC}"/>
              </a:ext>
            </a:extLst>
          </p:cNvPr>
          <p:cNvSpPr txBox="1">
            <a:spLocks noGrp="1"/>
          </p:cNvSpPr>
          <p:nvPr>
            <p:ph type="title" idx="4294967295"/>
          </p:nvPr>
        </p:nvSpPr>
        <p:spPr>
          <a:xfrm>
            <a:off x="0" y="2212977"/>
            <a:ext cx="9144000" cy="27019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j-ea"/>
                <a:cs typeface="+mj-cs"/>
              </a:rPr>
              <a:t>R-Controlled Vowels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05246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j-lt"/>
                <a:ea typeface="+mn-ea"/>
                <a:cs typeface="+mn-cs"/>
              </a:rPr>
              <a:t>ar</a:t>
            </a:r>
            <a:endParaRPr kumimoji="0" lang="en-US" sz="28699"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427592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er</a:t>
            </a:r>
            <a:endParaRPr kumimoji="0" lang="en-US" sz="28699"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305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n-lt"/>
                <a:ea typeface="+mn-ea"/>
                <a:cs typeface="+mn-cs"/>
              </a:rPr>
              <a:t>ir</a:t>
            </a:r>
            <a:endParaRPr kumimoji="0" lang="en-US" sz="28699"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0123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a:ln>
                  <a:noFill/>
                </a:ln>
                <a:solidFill>
                  <a:schemeClr val="tx1"/>
                </a:solidFill>
                <a:effectLst/>
                <a:uLnTx/>
                <a:uFillTx/>
                <a:latin typeface="+mj-lt"/>
                <a:ea typeface="+mn-ea"/>
                <a:cs typeface="+mn-cs"/>
              </a:rPr>
              <a:t>or</a:t>
            </a:r>
            <a:endParaRPr kumimoji="0" lang="en-US" sz="28699"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03010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j-lt"/>
                <a:ea typeface="+mn-ea"/>
                <a:cs typeface="+mn-cs"/>
              </a:rPr>
              <a:t>ur</a:t>
            </a:r>
            <a:endParaRPr kumimoji="0" lang="en-US" sz="28699"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47192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3"/>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4"/>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5"/>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6"/>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8"/>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descr="Check mark">
            <a:extLst>
              <a:ext uri="{FF2B5EF4-FFF2-40B4-BE49-F238E27FC236}">
                <a16:creationId xmlns:a16="http://schemas.microsoft.com/office/drawing/2014/main" id="{B3646B09-892C-491E-95FE-153A78099CD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233824" y="3200750"/>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794501"/>
            <a:ext cx="2573867" cy="13071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p>
        </p:txBody>
      </p:sp>
    </p:spTree>
    <p:extLst>
      <p:ext uri="{BB962C8B-B14F-4D97-AF65-F5344CB8AC3E}">
        <p14:creationId xmlns:p14="http://schemas.microsoft.com/office/powerpoint/2010/main" val="298578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AD3FBF-EC1F-4CBD-966C-3D3FDAA038BA}"/>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j-ea"/>
                <a:cs typeface="+mj-cs"/>
              </a:rPr>
              <a:t>Say It and Move It</a:t>
            </a:r>
          </a:p>
        </p:txBody>
      </p:sp>
      <p:pic>
        <p:nvPicPr>
          <p:cNvPr id="2" name="Picture 1">
            <a:extLst>
              <a:ext uri="{FF2B5EF4-FFF2-40B4-BE49-F238E27FC236}">
                <a16:creationId xmlns:a16="http://schemas.microsoft.com/office/drawing/2014/main" id="{755C0073-2CB4-4796-8B3C-97AF35819710}"/>
              </a:ext>
              <a:ext uri="{C183D7F6-B498-43B3-948B-1728B52AA6E4}">
                <adec:decorative xmlns:adec="http://schemas.microsoft.com/office/drawing/2017/decorative" val="1"/>
              </a:ext>
            </a:extLst>
          </p:cNvPr>
          <p:cNvPicPr>
            <a:picLocks noChangeAspect="1"/>
          </p:cNvPicPr>
          <p:nvPr/>
        </p:nvPicPr>
        <p:blipFill rotWithShape="1">
          <a:blip r:embed="rId3"/>
          <a:srcRect l="39400" t="29911" r="18100" b="22978"/>
          <a:stretch/>
        </p:blipFill>
        <p:spPr>
          <a:xfrm>
            <a:off x="1894892" y="1896909"/>
            <a:ext cx="5354216" cy="3338511"/>
          </a:xfrm>
          <a:prstGeom prst="rect">
            <a:avLst/>
          </a:prstGeom>
        </p:spPr>
      </p:pic>
    </p:spTree>
    <p:extLst>
      <p:ext uri="{BB962C8B-B14F-4D97-AF65-F5344CB8AC3E}">
        <p14:creationId xmlns:p14="http://schemas.microsoft.com/office/powerpoint/2010/main" val="351584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01B48C-CB79-476E-9B4D-C75B83A3DD72}"/>
              </a:ext>
              <a:ext uri="{C183D7F6-B498-43B3-948B-1728B52AA6E4}">
                <adec:decorative xmlns:adec="http://schemas.microsoft.com/office/drawing/2017/decorative" val="1"/>
              </a:ext>
            </a:extLst>
          </p:cNvPr>
          <p:cNvPicPr>
            <a:picLocks noChangeAspect="1"/>
          </p:cNvPicPr>
          <p:nvPr/>
        </p:nvPicPr>
        <p:blipFill rotWithShape="1">
          <a:blip r:embed="rId2"/>
          <a:srcRect l="6659" t="73101" r="78404" b="5799"/>
          <a:stretch/>
        </p:blipFill>
        <p:spPr>
          <a:xfrm>
            <a:off x="2732322" y="11628083"/>
            <a:ext cx="2167355" cy="1466422"/>
          </a:xfrm>
          <a:prstGeom prst="rect">
            <a:avLst/>
          </a:prstGeom>
        </p:spPr>
      </p:pic>
      <p:sp>
        <p:nvSpPr>
          <p:cNvPr id="12" name="Oval 11" descr="red circle">
            <a:extLst>
              <a:ext uri="{FF2B5EF4-FFF2-40B4-BE49-F238E27FC236}">
                <a16:creationId xmlns:a16="http://schemas.microsoft.com/office/drawing/2014/main" id="{D2AD72F5-0D74-A148-BC1A-7614C31972F9}"/>
              </a:ext>
            </a:extLst>
          </p:cNvPr>
          <p:cNvSpPr/>
          <p:nvPr/>
        </p:nvSpPr>
        <p:spPr>
          <a:xfrm>
            <a:off x="7011688" y="4849920"/>
            <a:ext cx="976184" cy="963827"/>
          </a:xfrm>
          <a:prstGeom prst="ellipse">
            <a:avLst/>
          </a:prstGeom>
          <a:solidFill>
            <a:srgbClr val="E7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prstClr val="white"/>
              </a:solidFill>
              <a:latin typeface="Calibri" panose="020F0502020204030204"/>
            </a:endParaRPr>
          </a:p>
        </p:txBody>
      </p:sp>
      <p:sp>
        <p:nvSpPr>
          <p:cNvPr id="15" name="Oval 14" descr="purple circle">
            <a:extLst>
              <a:ext uri="{FF2B5EF4-FFF2-40B4-BE49-F238E27FC236}">
                <a16:creationId xmlns:a16="http://schemas.microsoft.com/office/drawing/2014/main" id="{233D92D3-BF74-F748-A5C9-D595FB5116A8}"/>
              </a:ext>
            </a:extLst>
          </p:cNvPr>
          <p:cNvSpPr/>
          <p:nvPr/>
        </p:nvSpPr>
        <p:spPr>
          <a:xfrm>
            <a:off x="5818105" y="4849920"/>
            <a:ext cx="976184" cy="963827"/>
          </a:xfrm>
          <a:prstGeom prst="ellipse">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prstClr val="white"/>
              </a:solidFill>
              <a:latin typeface="Calibri" panose="020F0502020204030204"/>
            </a:endParaRPr>
          </a:p>
        </p:txBody>
      </p:sp>
      <p:sp>
        <p:nvSpPr>
          <p:cNvPr id="16" name="Oval 15" descr="yellow circle">
            <a:extLst>
              <a:ext uri="{FF2B5EF4-FFF2-40B4-BE49-F238E27FC236}">
                <a16:creationId xmlns:a16="http://schemas.microsoft.com/office/drawing/2014/main" id="{F33011D0-D9D6-854E-B731-6D0D3CDDAF0D}"/>
              </a:ext>
            </a:extLst>
          </p:cNvPr>
          <p:cNvSpPr/>
          <p:nvPr/>
        </p:nvSpPr>
        <p:spPr>
          <a:xfrm>
            <a:off x="4624523" y="4849920"/>
            <a:ext cx="976184" cy="963827"/>
          </a:xfrm>
          <a:prstGeom prst="ellipse">
            <a:avLst/>
          </a:prstGeom>
          <a:solidFill>
            <a:srgbClr val="FFD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prstClr val="white"/>
              </a:solidFill>
              <a:latin typeface="Calibri" panose="020F0502020204030204"/>
            </a:endParaRPr>
          </a:p>
        </p:txBody>
      </p:sp>
      <p:sp>
        <p:nvSpPr>
          <p:cNvPr id="14" name="Oval 13" descr="green circle">
            <a:extLst>
              <a:ext uri="{FF2B5EF4-FFF2-40B4-BE49-F238E27FC236}">
                <a16:creationId xmlns:a16="http://schemas.microsoft.com/office/drawing/2014/main" id="{B97CD2FB-DB62-6A49-A122-017ACA961DD0}"/>
              </a:ext>
            </a:extLst>
          </p:cNvPr>
          <p:cNvSpPr/>
          <p:nvPr/>
        </p:nvSpPr>
        <p:spPr>
          <a:xfrm>
            <a:off x="3430939" y="4849920"/>
            <a:ext cx="976184" cy="963827"/>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prstClr val="white"/>
              </a:solidFill>
              <a:latin typeface="Calibri" panose="020F0502020204030204"/>
            </a:endParaRPr>
          </a:p>
        </p:txBody>
      </p:sp>
      <p:sp>
        <p:nvSpPr>
          <p:cNvPr id="26" name="Oval 25" descr="orange circle">
            <a:extLst>
              <a:ext uri="{FF2B5EF4-FFF2-40B4-BE49-F238E27FC236}">
                <a16:creationId xmlns:a16="http://schemas.microsoft.com/office/drawing/2014/main" id="{413CF71F-EC48-3642-B020-642DE35DE527}"/>
              </a:ext>
            </a:extLst>
          </p:cNvPr>
          <p:cNvSpPr/>
          <p:nvPr/>
        </p:nvSpPr>
        <p:spPr>
          <a:xfrm>
            <a:off x="2237356" y="4849920"/>
            <a:ext cx="976184" cy="963827"/>
          </a:xfrm>
          <a:prstGeom prst="ellipse">
            <a:avLst/>
          </a:prstGeom>
          <a:solidFill>
            <a:srgbClr val="FF6C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prstClr val="white"/>
              </a:solidFill>
              <a:latin typeface="Calibri" panose="020F0502020204030204"/>
            </a:endParaRPr>
          </a:p>
        </p:txBody>
      </p:sp>
      <p:sp>
        <p:nvSpPr>
          <p:cNvPr id="13" name="Oval 12" descr="blue circle">
            <a:extLst>
              <a:ext uri="{FF2B5EF4-FFF2-40B4-BE49-F238E27FC236}">
                <a16:creationId xmlns:a16="http://schemas.microsoft.com/office/drawing/2014/main" id="{14697D12-C06A-2B49-9199-B6C7CADE803F}"/>
              </a:ext>
            </a:extLst>
          </p:cNvPr>
          <p:cNvSpPr/>
          <p:nvPr/>
        </p:nvSpPr>
        <p:spPr>
          <a:xfrm>
            <a:off x="1043773" y="4849920"/>
            <a:ext cx="976184" cy="963827"/>
          </a:xfrm>
          <a:prstGeom prst="ellipse">
            <a:avLst/>
          </a:prstGeom>
          <a:solidFill>
            <a:srgbClr val="003BC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D760250-E29F-4C43-B0B7-866E5CFD38FB}"/>
              </a:ext>
            </a:extLst>
          </p:cNvPr>
          <p:cNvSpPr>
            <a:spLocks noGrp="1"/>
          </p:cNvSpPr>
          <p:nvPr>
            <p:ph type="title" idx="4294967295"/>
          </p:nvPr>
        </p:nvSpPr>
        <p:spPr>
          <a:xfrm>
            <a:off x="3758772" y="6858000"/>
            <a:ext cx="4229100" cy="703385"/>
          </a:xfrm>
        </p:spPr>
        <p:txBody>
          <a:bodyPr>
            <a:normAutofit/>
          </a:bodyPr>
          <a:lstStyle/>
          <a:p>
            <a:r>
              <a:rPr lang="en-US" sz="1100" dirty="0"/>
              <a:t>Say it and Move it</a:t>
            </a:r>
          </a:p>
        </p:txBody>
      </p:sp>
    </p:spTree>
    <p:extLst>
      <p:ext uri="{BB962C8B-B14F-4D97-AF65-F5344CB8AC3E}">
        <p14:creationId xmlns:p14="http://schemas.microsoft.com/office/powerpoint/2010/main" val="137765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3"/>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4"/>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5"/>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6"/>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7" name="Picture 36" descr="Check mark">
            <a:extLst>
              <a:ext uri="{FF2B5EF4-FFF2-40B4-BE49-F238E27FC236}">
                <a16:creationId xmlns:a16="http://schemas.microsoft.com/office/drawing/2014/main" id="{B3646B09-892C-491E-95FE-153A78099CD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247806" y="3199520"/>
            <a:ext cx="536275" cy="536275"/>
          </a:xfrm>
          <a:prstGeom prst="rect">
            <a:avLst/>
          </a:prstGeom>
        </p:spPr>
      </p:pic>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8"/>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descr="Check mark">
            <a:extLst>
              <a:ext uri="{FF2B5EF4-FFF2-40B4-BE49-F238E27FC236}">
                <a16:creationId xmlns:a16="http://schemas.microsoft.com/office/drawing/2014/main" id="{B3646B09-892C-491E-95FE-153A78099CD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233824" y="3200750"/>
            <a:ext cx="536275" cy="536275"/>
          </a:xfrm>
          <a:prstGeom prst="rect">
            <a:avLst/>
          </a:prstGeom>
        </p:spPr>
      </p:pic>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794501"/>
            <a:ext cx="2573867" cy="13071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p>
        </p:txBody>
      </p:sp>
    </p:spTree>
    <p:extLst>
      <p:ext uri="{BB962C8B-B14F-4D97-AF65-F5344CB8AC3E}">
        <p14:creationId xmlns:p14="http://schemas.microsoft.com/office/powerpoint/2010/main" val="265155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3"/>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4"/>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5"/>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6"/>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7"/>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794501"/>
            <a:ext cx="2573867" cy="13071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p>
        </p:txBody>
      </p:sp>
    </p:spTree>
    <p:extLst>
      <p:ext uri="{BB962C8B-B14F-4D97-AF65-F5344CB8AC3E}">
        <p14:creationId xmlns:p14="http://schemas.microsoft.com/office/powerpoint/2010/main" val="126370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AD3FBF-EC1F-4CBD-966C-3D3FDAA038BA}"/>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j-ea"/>
                <a:cs typeface="+mj-cs"/>
              </a:rPr>
              <a:t>Sorting Game</a:t>
            </a:r>
          </a:p>
        </p:txBody>
      </p:sp>
      <p:grpSp>
        <p:nvGrpSpPr>
          <p:cNvPr id="11" name="Group 10" descr="Image of two buckets and some objects to be sorted">
            <a:extLst>
              <a:ext uri="{FF2B5EF4-FFF2-40B4-BE49-F238E27FC236}">
                <a16:creationId xmlns:a16="http://schemas.microsoft.com/office/drawing/2014/main" id="{6D04DBB5-E23D-4163-8B80-A35A3500B14E}"/>
              </a:ext>
            </a:extLst>
          </p:cNvPr>
          <p:cNvGrpSpPr/>
          <p:nvPr/>
        </p:nvGrpSpPr>
        <p:grpSpPr>
          <a:xfrm>
            <a:off x="1505637" y="1883496"/>
            <a:ext cx="6132735" cy="3910563"/>
            <a:chOff x="1132770" y="1357176"/>
            <a:chExt cx="7050591" cy="4646059"/>
          </a:xfrm>
        </p:grpSpPr>
        <p:pic>
          <p:nvPicPr>
            <p:cNvPr id="4" name="Picture 3">
              <a:extLst>
                <a:ext uri="{FF2B5EF4-FFF2-40B4-BE49-F238E27FC236}">
                  <a16:creationId xmlns:a16="http://schemas.microsoft.com/office/drawing/2014/main" id="{6F0C9823-1211-403C-800E-DB6D78EB689E}"/>
                </a:ext>
              </a:extLst>
            </p:cNvPr>
            <p:cNvPicPr>
              <a:picLocks noChangeAspect="1"/>
            </p:cNvPicPr>
            <p:nvPr/>
          </p:nvPicPr>
          <p:blipFill rotWithShape="1">
            <a:blip r:embed="rId3"/>
            <a:srcRect l="41413" t="46715" r="29674" b="22560"/>
            <a:stretch/>
          </p:blipFill>
          <p:spPr>
            <a:xfrm>
              <a:off x="2390360" y="3260034"/>
              <a:ext cx="4363279" cy="2608127"/>
            </a:xfrm>
            <a:prstGeom prst="rect">
              <a:avLst/>
            </a:prstGeom>
          </p:spPr>
        </p:pic>
        <p:sp>
          <p:nvSpPr>
            <p:cNvPr id="5" name="Rectangle 4">
              <a:extLst>
                <a:ext uri="{FF2B5EF4-FFF2-40B4-BE49-F238E27FC236}">
                  <a16:creationId xmlns:a16="http://schemas.microsoft.com/office/drawing/2014/main" id="{16A636DF-75D1-45ED-80B5-A6E08CC6CFCB}"/>
                </a:ext>
              </a:extLst>
            </p:cNvPr>
            <p:cNvSpPr/>
            <p:nvPr/>
          </p:nvSpPr>
          <p:spPr>
            <a:xfrm>
              <a:off x="2037522" y="5267739"/>
              <a:ext cx="844826" cy="7354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4157A6C8-A164-48BC-94E8-CFC2CF5EC313}"/>
                </a:ext>
              </a:extLst>
            </p:cNvPr>
            <p:cNvPicPr>
              <a:picLocks noChangeAspect="1"/>
            </p:cNvPicPr>
            <p:nvPr/>
          </p:nvPicPr>
          <p:blipFill>
            <a:blip r:embed="rId4"/>
            <a:stretch>
              <a:fillRect/>
            </a:stretch>
          </p:blipFill>
          <p:spPr>
            <a:xfrm>
              <a:off x="2409709" y="1737994"/>
              <a:ext cx="1299227" cy="1204928"/>
            </a:xfrm>
            <a:prstGeom prst="rect">
              <a:avLst/>
            </a:prstGeom>
          </p:spPr>
        </p:pic>
        <p:pic>
          <p:nvPicPr>
            <p:cNvPr id="7" name="Picture 6">
              <a:extLst>
                <a:ext uri="{FF2B5EF4-FFF2-40B4-BE49-F238E27FC236}">
                  <a16:creationId xmlns:a16="http://schemas.microsoft.com/office/drawing/2014/main" id="{E2871870-2164-4E6A-89A0-61187A987085}"/>
                </a:ext>
              </a:extLst>
            </p:cNvPr>
            <p:cNvPicPr>
              <a:picLocks noChangeAspect="1"/>
            </p:cNvPicPr>
            <p:nvPr/>
          </p:nvPicPr>
          <p:blipFill>
            <a:blip r:embed="rId5"/>
            <a:stretch>
              <a:fillRect/>
            </a:stretch>
          </p:blipFill>
          <p:spPr>
            <a:xfrm>
              <a:off x="3986715" y="1434766"/>
              <a:ext cx="1139324" cy="952271"/>
            </a:xfrm>
            <a:prstGeom prst="rect">
              <a:avLst/>
            </a:prstGeom>
          </p:spPr>
        </p:pic>
        <p:pic>
          <p:nvPicPr>
            <p:cNvPr id="8" name="Picture 7">
              <a:extLst>
                <a:ext uri="{FF2B5EF4-FFF2-40B4-BE49-F238E27FC236}">
                  <a16:creationId xmlns:a16="http://schemas.microsoft.com/office/drawing/2014/main" id="{3970A879-BE9B-4140-B6FF-5C6461FAD4BD}"/>
                </a:ext>
              </a:extLst>
            </p:cNvPr>
            <p:cNvPicPr>
              <a:picLocks noChangeAspect="1"/>
            </p:cNvPicPr>
            <p:nvPr/>
          </p:nvPicPr>
          <p:blipFill>
            <a:blip r:embed="rId6"/>
            <a:stretch>
              <a:fillRect/>
            </a:stretch>
          </p:blipFill>
          <p:spPr>
            <a:xfrm>
              <a:off x="5306110" y="1982481"/>
              <a:ext cx="1447529" cy="1162410"/>
            </a:xfrm>
            <a:prstGeom prst="rect">
              <a:avLst/>
            </a:prstGeom>
          </p:spPr>
        </p:pic>
        <p:pic>
          <p:nvPicPr>
            <p:cNvPr id="9" name="Picture 8">
              <a:extLst>
                <a:ext uri="{FF2B5EF4-FFF2-40B4-BE49-F238E27FC236}">
                  <a16:creationId xmlns:a16="http://schemas.microsoft.com/office/drawing/2014/main" id="{DF03ACAE-C540-49AF-92FE-5A10C3410842}"/>
                </a:ext>
              </a:extLst>
            </p:cNvPr>
            <p:cNvPicPr>
              <a:picLocks noChangeAspect="1"/>
            </p:cNvPicPr>
            <p:nvPr/>
          </p:nvPicPr>
          <p:blipFill>
            <a:blip r:embed="rId7"/>
            <a:stretch>
              <a:fillRect/>
            </a:stretch>
          </p:blipFill>
          <p:spPr>
            <a:xfrm>
              <a:off x="1132770" y="2159356"/>
              <a:ext cx="1098078" cy="1132039"/>
            </a:xfrm>
            <a:prstGeom prst="rect">
              <a:avLst/>
            </a:prstGeom>
          </p:spPr>
        </p:pic>
        <p:pic>
          <p:nvPicPr>
            <p:cNvPr id="10" name="Picture 9">
              <a:extLst>
                <a:ext uri="{FF2B5EF4-FFF2-40B4-BE49-F238E27FC236}">
                  <a16:creationId xmlns:a16="http://schemas.microsoft.com/office/drawing/2014/main" id="{9F24CB44-5FAF-4589-B6BC-C7AA8D5904BD}"/>
                </a:ext>
              </a:extLst>
            </p:cNvPr>
            <p:cNvPicPr>
              <a:picLocks noChangeAspect="1"/>
            </p:cNvPicPr>
            <p:nvPr/>
          </p:nvPicPr>
          <p:blipFill>
            <a:blip r:embed="rId8"/>
            <a:stretch>
              <a:fillRect/>
            </a:stretch>
          </p:blipFill>
          <p:spPr>
            <a:xfrm>
              <a:off x="6723213" y="1357176"/>
              <a:ext cx="1460148" cy="802180"/>
            </a:xfrm>
            <a:prstGeom prst="rect">
              <a:avLst/>
            </a:prstGeom>
          </p:spPr>
        </p:pic>
      </p:grpSp>
    </p:spTree>
    <p:extLst>
      <p:ext uri="{BB962C8B-B14F-4D97-AF65-F5344CB8AC3E}">
        <p14:creationId xmlns:p14="http://schemas.microsoft.com/office/powerpoint/2010/main" val="22439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of a snake">
            <a:extLst>
              <a:ext uri="{FF2B5EF4-FFF2-40B4-BE49-F238E27FC236}">
                <a16:creationId xmlns:a16="http://schemas.microsoft.com/office/drawing/2014/main" id="{03DA9B9E-D801-684A-B452-87962C5A7CC9}"/>
              </a:ext>
            </a:extLst>
          </p:cNvPr>
          <p:cNvPicPr>
            <a:picLocks noChangeAspect="1"/>
          </p:cNvPicPr>
          <p:nvPr/>
        </p:nvPicPr>
        <p:blipFill>
          <a:blip r:embed="rId2"/>
          <a:stretch>
            <a:fillRect/>
          </a:stretch>
        </p:blipFill>
        <p:spPr>
          <a:xfrm>
            <a:off x="6850593" y="1463010"/>
            <a:ext cx="1930400" cy="1054100"/>
          </a:xfrm>
          <a:prstGeom prst="rect">
            <a:avLst/>
          </a:prstGeom>
        </p:spPr>
      </p:pic>
      <p:pic>
        <p:nvPicPr>
          <p:cNvPr id="6" name="Picture 5" descr="image of a spider web">
            <a:extLst>
              <a:ext uri="{FF2B5EF4-FFF2-40B4-BE49-F238E27FC236}">
                <a16:creationId xmlns:a16="http://schemas.microsoft.com/office/drawing/2014/main" id="{61E587EC-5B10-D041-92F0-CD1E10C3CFCF}"/>
              </a:ext>
            </a:extLst>
          </p:cNvPr>
          <p:cNvPicPr>
            <a:picLocks noChangeAspect="1"/>
          </p:cNvPicPr>
          <p:nvPr/>
        </p:nvPicPr>
        <p:blipFill>
          <a:blip r:embed="rId3"/>
          <a:stretch>
            <a:fillRect/>
          </a:stretch>
        </p:blipFill>
        <p:spPr>
          <a:xfrm>
            <a:off x="4421426" y="1459772"/>
            <a:ext cx="1248871" cy="1162411"/>
          </a:xfrm>
          <a:prstGeom prst="rect">
            <a:avLst/>
          </a:prstGeom>
        </p:spPr>
      </p:pic>
      <p:pic>
        <p:nvPicPr>
          <p:cNvPr id="7" name="Picture 6" descr="image of a foot">
            <a:extLst>
              <a:ext uri="{FF2B5EF4-FFF2-40B4-BE49-F238E27FC236}">
                <a16:creationId xmlns:a16="http://schemas.microsoft.com/office/drawing/2014/main" id="{3E527DC6-4587-2848-955F-EA6C9618796F}"/>
              </a:ext>
            </a:extLst>
          </p:cNvPr>
          <p:cNvPicPr>
            <a:picLocks noChangeAspect="1"/>
          </p:cNvPicPr>
          <p:nvPr/>
        </p:nvPicPr>
        <p:blipFill>
          <a:blip r:embed="rId4"/>
          <a:stretch>
            <a:fillRect/>
          </a:stretch>
        </p:blipFill>
        <p:spPr>
          <a:xfrm>
            <a:off x="2427003" y="1564842"/>
            <a:ext cx="1460148" cy="952271"/>
          </a:xfrm>
          <a:prstGeom prst="rect">
            <a:avLst/>
          </a:prstGeom>
        </p:spPr>
      </p:pic>
      <p:pic>
        <p:nvPicPr>
          <p:cNvPr id="9" name="Picture 8" descr="image of a crab">
            <a:extLst>
              <a:ext uri="{FF2B5EF4-FFF2-40B4-BE49-F238E27FC236}">
                <a16:creationId xmlns:a16="http://schemas.microsoft.com/office/drawing/2014/main" id="{10B816AB-5DD7-BB46-9BF0-408BC916539F}"/>
              </a:ext>
            </a:extLst>
          </p:cNvPr>
          <p:cNvPicPr>
            <a:picLocks noChangeAspect="1"/>
          </p:cNvPicPr>
          <p:nvPr/>
        </p:nvPicPr>
        <p:blipFill>
          <a:blip r:embed="rId5"/>
          <a:stretch>
            <a:fillRect/>
          </a:stretch>
        </p:blipFill>
        <p:spPr>
          <a:xfrm>
            <a:off x="471103" y="1595464"/>
            <a:ext cx="1155700" cy="935067"/>
          </a:xfrm>
          <a:prstGeom prst="rect">
            <a:avLst/>
          </a:prstGeom>
        </p:spPr>
      </p:pic>
      <p:pic>
        <p:nvPicPr>
          <p:cNvPr id="3" name="Picture 2" descr="image of a shoe">
            <a:extLst>
              <a:ext uri="{FF2B5EF4-FFF2-40B4-BE49-F238E27FC236}">
                <a16:creationId xmlns:a16="http://schemas.microsoft.com/office/drawing/2014/main" id="{645AE01A-35B9-9149-9CC2-59B524A7BB1E}"/>
              </a:ext>
            </a:extLst>
          </p:cNvPr>
          <p:cNvPicPr>
            <a:picLocks noChangeAspect="1"/>
          </p:cNvPicPr>
          <p:nvPr/>
        </p:nvPicPr>
        <p:blipFill>
          <a:blip r:embed="rId6"/>
          <a:stretch>
            <a:fillRect/>
          </a:stretch>
        </p:blipFill>
        <p:spPr>
          <a:xfrm>
            <a:off x="7370671" y="173435"/>
            <a:ext cx="1344003" cy="998921"/>
          </a:xfrm>
          <a:prstGeom prst="rect">
            <a:avLst/>
          </a:prstGeom>
        </p:spPr>
      </p:pic>
      <p:pic>
        <p:nvPicPr>
          <p:cNvPr id="4" name="Picture 3" descr="image of a tie">
            <a:extLst>
              <a:ext uri="{FF2B5EF4-FFF2-40B4-BE49-F238E27FC236}">
                <a16:creationId xmlns:a16="http://schemas.microsoft.com/office/drawing/2014/main" id="{0E1E60B8-700D-0347-9EF1-579EE50B4885}"/>
              </a:ext>
            </a:extLst>
          </p:cNvPr>
          <p:cNvPicPr>
            <a:picLocks noChangeAspect="1"/>
          </p:cNvPicPr>
          <p:nvPr/>
        </p:nvPicPr>
        <p:blipFill>
          <a:blip r:embed="rId7"/>
          <a:stretch>
            <a:fillRect/>
          </a:stretch>
        </p:blipFill>
        <p:spPr>
          <a:xfrm>
            <a:off x="6063193" y="156263"/>
            <a:ext cx="787400" cy="1536700"/>
          </a:xfrm>
          <a:prstGeom prst="rect">
            <a:avLst/>
          </a:prstGeom>
        </p:spPr>
      </p:pic>
      <p:pic>
        <p:nvPicPr>
          <p:cNvPr id="8" name="Picture 7" descr="image of a flag">
            <a:extLst>
              <a:ext uri="{FF2B5EF4-FFF2-40B4-BE49-F238E27FC236}">
                <a16:creationId xmlns:a16="http://schemas.microsoft.com/office/drawing/2014/main" id="{855A75D4-798A-A844-AF05-D1E446A3D5B5}"/>
              </a:ext>
            </a:extLst>
          </p:cNvPr>
          <p:cNvPicPr>
            <a:picLocks noChangeAspect="1"/>
          </p:cNvPicPr>
          <p:nvPr/>
        </p:nvPicPr>
        <p:blipFill>
          <a:blip r:embed="rId8"/>
          <a:stretch>
            <a:fillRect/>
          </a:stretch>
        </p:blipFill>
        <p:spPr>
          <a:xfrm>
            <a:off x="4379866" y="205783"/>
            <a:ext cx="1097579" cy="1056547"/>
          </a:xfrm>
          <a:prstGeom prst="rect">
            <a:avLst/>
          </a:prstGeom>
        </p:spPr>
      </p:pic>
      <p:pic>
        <p:nvPicPr>
          <p:cNvPr id="5" name="Picture 4" descr="image of a goldfish">
            <a:extLst>
              <a:ext uri="{FF2B5EF4-FFF2-40B4-BE49-F238E27FC236}">
                <a16:creationId xmlns:a16="http://schemas.microsoft.com/office/drawing/2014/main" id="{7A9B3DA1-A4A4-E849-9A40-D7EFDEE129F7}"/>
              </a:ext>
            </a:extLst>
          </p:cNvPr>
          <p:cNvPicPr>
            <a:picLocks noChangeAspect="1"/>
          </p:cNvPicPr>
          <p:nvPr/>
        </p:nvPicPr>
        <p:blipFill>
          <a:blip r:embed="rId9"/>
          <a:stretch>
            <a:fillRect/>
          </a:stretch>
        </p:blipFill>
        <p:spPr>
          <a:xfrm>
            <a:off x="2399603" y="408910"/>
            <a:ext cx="1460188" cy="1054100"/>
          </a:xfrm>
          <a:prstGeom prst="rect">
            <a:avLst/>
          </a:prstGeom>
        </p:spPr>
      </p:pic>
      <p:pic>
        <p:nvPicPr>
          <p:cNvPr id="2" name="Picture 1" descr="Image of an egg">
            <a:extLst>
              <a:ext uri="{FF2B5EF4-FFF2-40B4-BE49-F238E27FC236}">
                <a16:creationId xmlns:a16="http://schemas.microsoft.com/office/drawing/2014/main" id="{915D78A4-30A3-4D43-B9E4-CBFA7686A34C}"/>
              </a:ext>
            </a:extLst>
          </p:cNvPr>
          <p:cNvPicPr>
            <a:picLocks noChangeAspect="1"/>
          </p:cNvPicPr>
          <p:nvPr/>
        </p:nvPicPr>
        <p:blipFill>
          <a:blip r:embed="rId10"/>
          <a:stretch>
            <a:fillRect/>
          </a:stretch>
        </p:blipFill>
        <p:spPr>
          <a:xfrm>
            <a:off x="199559" y="152852"/>
            <a:ext cx="1820144" cy="1040083"/>
          </a:xfrm>
          <a:prstGeom prst="rect">
            <a:avLst/>
          </a:prstGeom>
        </p:spPr>
      </p:pic>
      <p:sp>
        <p:nvSpPr>
          <p:cNvPr id="11" name="Title 10">
            <a:extLst>
              <a:ext uri="{FF2B5EF4-FFF2-40B4-BE49-F238E27FC236}">
                <a16:creationId xmlns:a16="http://schemas.microsoft.com/office/drawing/2014/main" id="{B8FEBF8F-89AD-48E1-BCEF-0D92CFEC7A93}"/>
              </a:ext>
            </a:extLst>
          </p:cNvPr>
          <p:cNvSpPr>
            <a:spLocks noGrp="1"/>
          </p:cNvSpPr>
          <p:nvPr>
            <p:ph type="ctrTitle"/>
          </p:nvPr>
        </p:nvSpPr>
        <p:spPr>
          <a:xfrm>
            <a:off x="1143000" y="6830023"/>
            <a:ext cx="6858000" cy="485250"/>
          </a:xfrm>
        </p:spPr>
        <p:txBody>
          <a:bodyPr>
            <a:normAutofit/>
          </a:bodyPr>
          <a:lstStyle/>
          <a:p>
            <a:r>
              <a:rPr lang="en-US" sz="1000" dirty="0"/>
              <a:t>Sorting Game</a:t>
            </a:r>
          </a:p>
        </p:txBody>
      </p:sp>
    </p:spTree>
    <p:extLst>
      <p:ext uri="{BB962C8B-B14F-4D97-AF65-F5344CB8AC3E}">
        <p14:creationId xmlns:p14="http://schemas.microsoft.com/office/powerpoint/2010/main" val="315233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3"/>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4"/>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5"/>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8" name="Picture 37" descr="Check mark">
            <a:extLst>
              <a:ext uri="{FF2B5EF4-FFF2-40B4-BE49-F238E27FC236}">
                <a16:creationId xmlns:a16="http://schemas.microsoft.com/office/drawing/2014/main" id="{B3646B09-892C-491E-95FE-153A78099CD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80222" y="3228974"/>
            <a:ext cx="536275" cy="536275"/>
          </a:xfrm>
          <a:prstGeom prst="rect">
            <a:avLst/>
          </a:prstGeom>
        </p:spPr>
      </p:pic>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7"/>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7" name="Picture 36" descr="Check mark">
            <a:extLst>
              <a:ext uri="{FF2B5EF4-FFF2-40B4-BE49-F238E27FC236}">
                <a16:creationId xmlns:a16="http://schemas.microsoft.com/office/drawing/2014/main" id="{B3646B09-892C-491E-95FE-153A78099CD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47806" y="3199520"/>
            <a:ext cx="536275" cy="536275"/>
          </a:xfrm>
          <a:prstGeom prst="rect">
            <a:avLst/>
          </a:prstGeom>
        </p:spPr>
      </p:pic>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8"/>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descr="Check mark">
            <a:extLst>
              <a:ext uri="{FF2B5EF4-FFF2-40B4-BE49-F238E27FC236}">
                <a16:creationId xmlns:a16="http://schemas.microsoft.com/office/drawing/2014/main" id="{B3646B09-892C-491E-95FE-153A78099CD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33824" y="3200750"/>
            <a:ext cx="536275" cy="536275"/>
          </a:xfrm>
          <a:prstGeom prst="rect">
            <a:avLst/>
          </a:prstGeom>
        </p:spPr>
      </p:pic>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794501"/>
            <a:ext cx="2573867" cy="13071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p>
        </p:txBody>
      </p:sp>
    </p:spTree>
    <p:extLst>
      <p:ext uri="{BB962C8B-B14F-4D97-AF65-F5344CB8AC3E}">
        <p14:creationId xmlns:p14="http://schemas.microsoft.com/office/powerpoint/2010/main" val="204955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34C-2140-4260-BF93-79D66DC04BD2}"/>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j-ea"/>
                <a:cs typeface="+mj-cs"/>
              </a:rPr>
              <a:t>Irregular Words</a:t>
            </a:r>
          </a:p>
        </p:txBody>
      </p:sp>
      <p:sp>
        <p:nvSpPr>
          <p:cNvPr id="9" name="TextBox 8">
            <a:extLst>
              <a:ext uri="{FF2B5EF4-FFF2-40B4-BE49-F238E27FC236}">
                <a16:creationId xmlns:a16="http://schemas.microsoft.com/office/drawing/2014/main" id="{F95BF19C-6AAD-4878-A7EB-D10B5831E4FA}"/>
              </a:ext>
            </a:extLst>
          </p:cNvPr>
          <p:cNvSpPr txBox="1"/>
          <p:nvPr/>
        </p:nvSpPr>
        <p:spPr>
          <a:xfrm>
            <a:off x="2313213" y="2497977"/>
            <a:ext cx="4517583" cy="1862048"/>
          </a:xfrm>
          <a:prstGeom prst="rect">
            <a:avLst/>
          </a:prstGeom>
          <a:solidFill>
            <a:srgbClr val="FF4F4F"/>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11500" b="1">
                <a:latin typeface="Century Gothic" panose="020B0502020202020204" pitchFamily="34" charset="0"/>
              </a:rPr>
              <a:t>  you  </a:t>
            </a:r>
          </a:p>
        </p:txBody>
      </p:sp>
    </p:spTree>
    <p:extLst>
      <p:ext uri="{BB962C8B-B14F-4D97-AF65-F5344CB8AC3E}">
        <p14:creationId xmlns:p14="http://schemas.microsoft.com/office/powerpoint/2010/main" val="162494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few</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0197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last</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494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land</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7521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ask</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5878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world</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50729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own</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0771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34C-2140-4260-BF93-79D66DC04BD2}"/>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j-ea"/>
                <a:cs typeface="+mj-cs"/>
              </a:rPr>
              <a:t>Visual Drill</a:t>
            </a:r>
          </a:p>
        </p:txBody>
      </p:sp>
      <p:sp>
        <p:nvSpPr>
          <p:cNvPr id="3" name="Rectangle 2">
            <a:extLst>
              <a:ext uri="{FF2B5EF4-FFF2-40B4-BE49-F238E27FC236}">
                <a16:creationId xmlns:a16="http://schemas.microsoft.com/office/drawing/2014/main" id="{09A0F970-0802-434C-951A-469B31004409}"/>
              </a:ext>
            </a:extLst>
          </p:cNvPr>
          <p:cNvSpPr/>
          <p:nvPr/>
        </p:nvSpPr>
        <p:spPr>
          <a:xfrm>
            <a:off x="3806904" y="2543053"/>
            <a:ext cx="1530195" cy="2646878"/>
          </a:xfrm>
          <a:prstGeom prst="rect">
            <a:avLst/>
          </a:prstGeom>
        </p:spPr>
        <p:txBody>
          <a:bodyPr wrap="square">
            <a:spAutoFit/>
          </a:bodyPr>
          <a:lstStyle/>
          <a:p>
            <a:r>
              <a:rPr lang="en-US" sz="16600" b="1">
                <a:latin typeface="Century Gothic" panose="020B0502020202020204" pitchFamily="34" charset="0"/>
              </a:rPr>
              <a:t>a</a:t>
            </a:r>
            <a:endParaRPr lang="en-US" sz="16600"/>
          </a:p>
        </p:txBody>
      </p:sp>
      <p:sp>
        <p:nvSpPr>
          <p:cNvPr id="4" name="Rectangle 3" descr="a">
            <a:extLst>
              <a:ext uri="{FF2B5EF4-FFF2-40B4-BE49-F238E27FC236}">
                <a16:creationId xmlns:a16="http://schemas.microsoft.com/office/drawing/2014/main" id="{69F4C796-A3A1-4116-805A-DBBA1058996A}"/>
              </a:ext>
            </a:extLst>
          </p:cNvPr>
          <p:cNvSpPr/>
          <p:nvPr/>
        </p:nvSpPr>
        <p:spPr>
          <a:xfrm>
            <a:off x="2952098" y="2542195"/>
            <a:ext cx="3239813" cy="2909769"/>
          </a:xfrm>
          <a:prstGeom prst="rect">
            <a:avLst/>
          </a:prstGeom>
          <a:no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915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add</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7499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5"/>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below</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292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4"/>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while</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69567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F970-0802-434C-951A-469B31004409}"/>
              </a:ext>
            </a:extLst>
          </p:cNvPr>
          <p:cNvSpPr>
            <a:spLocks noGrp="1"/>
          </p:cNvSpPr>
          <p:nvPr>
            <p:ph type="title" idx="4294967295"/>
          </p:nvPr>
        </p:nvSpPr>
        <p:spPr>
          <a:xfrm>
            <a:off x="584620" y="1813815"/>
            <a:ext cx="7749915"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answer</a:t>
            </a:r>
            <a:endParaRPr kumimoji="0" lang="en-US" sz="15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0546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3"/>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4"/>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9" name="Picture 38" descr="Check mark">
            <a:extLst>
              <a:ext uri="{FF2B5EF4-FFF2-40B4-BE49-F238E27FC236}">
                <a16:creationId xmlns:a16="http://schemas.microsoft.com/office/drawing/2014/main" id="{B3646B09-892C-491E-95FE-153A78099C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38664" y="5176118"/>
            <a:ext cx="536275" cy="536275"/>
          </a:xfrm>
          <a:prstGeom prst="rect">
            <a:avLst/>
          </a:prstGeom>
        </p:spPr>
      </p:pic>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6"/>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8" name="Picture 37" descr="Check mark">
            <a:extLst>
              <a:ext uri="{FF2B5EF4-FFF2-40B4-BE49-F238E27FC236}">
                <a16:creationId xmlns:a16="http://schemas.microsoft.com/office/drawing/2014/main" id="{B3646B09-892C-491E-95FE-153A78099C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0222" y="3228974"/>
            <a:ext cx="536275" cy="536275"/>
          </a:xfrm>
          <a:prstGeom prst="rect">
            <a:avLst/>
          </a:prstGeom>
        </p:spPr>
      </p:pic>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7"/>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7" name="Picture 36" descr="Check mark">
            <a:extLst>
              <a:ext uri="{FF2B5EF4-FFF2-40B4-BE49-F238E27FC236}">
                <a16:creationId xmlns:a16="http://schemas.microsoft.com/office/drawing/2014/main" id="{B3646B09-892C-491E-95FE-153A78099C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47806" y="3199520"/>
            <a:ext cx="536275" cy="536275"/>
          </a:xfrm>
          <a:prstGeom prst="rect">
            <a:avLst/>
          </a:prstGeom>
        </p:spPr>
      </p:pic>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8"/>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descr="Check mark">
            <a:extLst>
              <a:ext uri="{FF2B5EF4-FFF2-40B4-BE49-F238E27FC236}">
                <a16:creationId xmlns:a16="http://schemas.microsoft.com/office/drawing/2014/main" id="{B3646B09-892C-491E-95FE-153A78099C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33824" y="3200750"/>
            <a:ext cx="536275" cy="536275"/>
          </a:xfrm>
          <a:prstGeom prst="rect">
            <a:avLst/>
          </a:prstGeom>
        </p:spPr>
      </p:pic>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794501"/>
            <a:ext cx="2573867" cy="13071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p>
        </p:txBody>
      </p:sp>
    </p:spTree>
    <p:extLst>
      <p:ext uri="{BB962C8B-B14F-4D97-AF65-F5344CB8AC3E}">
        <p14:creationId xmlns:p14="http://schemas.microsoft.com/office/powerpoint/2010/main" val="2808218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PS">
            <a:extLst>
              <a:ext uri="{FF2B5EF4-FFF2-40B4-BE49-F238E27FC236}">
                <a16:creationId xmlns:a16="http://schemas.microsoft.com/office/drawing/2014/main" id="{6D2A2F33-53C9-4767-BD21-E096F337FC4E}"/>
              </a:ext>
            </a:extLst>
          </p:cNvPr>
          <p:cNvPicPr>
            <a:picLocks noChangeAspect="1"/>
          </p:cNvPicPr>
          <p:nvPr/>
        </p:nvPicPr>
        <p:blipFill rotWithShape="1">
          <a:blip r:embed="rId3"/>
          <a:srcRect l="42069" t="30230" r="37561" b="21188"/>
          <a:stretch/>
        </p:blipFill>
        <p:spPr>
          <a:xfrm rot="1101759">
            <a:off x="5745289" y="2814234"/>
            <a:ext cx="1931277" cy="2590980"/>
          </a:xfrm>
          <a:prstGeom prst="rect">
            <a:avLst/>
          </a:prstGeom>
          <a:ln w="12700">
            <a:solidFill>
              <a:schemeClr val="tx1"/>
            </a:solidFill>
          </a:ln>
        </p:spPr>
      </p:pic>
      <p:pic>
        <p:nvPicPr>
          <p:cNvPr id="5" name="Picture 4" descr="Image result for dry erase marker">
            <a:extLst>
              <a:ext uri="{FF2B5EF4-FFF2-40B4-BE49-F238E27FC236}">
                <a16:creationId xmlns:a16="http://schemas.microsoft.com/office/drawing/2014/main" id="{9947F0AE-B26D-43CF-A2E5-905E341B5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39" y="1729847"/>
            <a:ext cx="1749972" cy="10184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The cat is on the mat.">
            <a:extLst>
              <a:ext uri="{FF2B5EF4-FFF2-40B4-BE49-F238E27FC236}">
                <a16:creationId xmlns:a16="http://schemas.microsoft.com/office/drawing/2014/main" id="{8CB73BE9-D848-4277-99E9-26C4AA553689}"/>
              </a:ext>
            </a:extLst>
          </p:cNvPr>
          <p:cNvGrpSpPr/>
          <p:nvPr/>
        </p:nvGrpSpPr>
        <p:grpSpPr>
          <a:xfrm>
            <a:off x="1264682" y="1813039"/>
            <a:ext cx="3662044" cy="2618547"/>
            <a:chOff x="1264681" y="1813034"/>
            <a:chExt cx="3662044" cy="2618547"/>
          </a:xfrm>
        </p:grpSpPr>
        <p:pic>
          <p:nvPicPr>
            <p:cNvPr id="4" name="Picture 3">
              <a:extLst>
                <a:ext uri="{FF2B5EF4-FFF2-40B4-BE49-F238E27FC236}">
                  <a16:creationId xmlns:a16="http://schemas.microsoft.com/office/drawing/2014/main" id="{9696249D-39B3-46D3-89E8-6D3A593EB430}"/>
                </a:ext>
              </a:extLst>
            </p:cNvPr>
            <p:cNvPicPr>
              <a:picLocks noChangeAspect="1"/>
            </p:cNvPicPr>
            <p:nvPr/>
          </p:nvPicPr>
          <p:blipFill rotWithShape="1">
            <a:blip r:embed="rId5"/>
            <a:srcRect l="29223" t="15211" r="12070" b="10000"/>
            <a:stretch/>
          </p:blipFill>
          <p:spPr>
            <a:xfrm>
              <a:off x="1272563" y="1813034"/>
              <a:ext cx="3654162" cy="2618547"/>
            </a:xfrm>
            <a:prstGeom prst="rect">
              <a:avLst/>
            </a:prstGeom>
            <a:ln w="12700">
              <a:solidFill>
                <a:schemeClr val="tx1"/>
              </a:solidFill>
            </a:ln>
          </p:spPr>
        </p:pic>
        <p:sp>
          <p:nvSpPr>
            <p:cNvPr id="6" name="TextBox 5">
              <a:extLst>
                <a:ext uri="{FF2B5EF4-FFF2-40B4-BE49-F238E27FC236}">
                  <a16:creationId xmlns:a16="http://schemas.microsoft.com/office/drawing/2014/main" id="{6AA642A4-7F35-4F19-A673-75B2A78A428B}"/>
                </a:ext>
              </a:extLst>
            </p:cNvPr>
            <p:cNvSpPr txBox="1"/>
            <p:nvPr/>
          </p:nvSpPr>
          <p:spPr>
            <a:xfrm>
              <a:off x="1264681" y="1932746"/>
              <a:ext cx="3662044" cy="646331"/>
            </a:xfrm>
            <a:prstGeom prst="rect">
              <a:avLst/>
            </a:prstGeom>
            <a:noFill/>
          </p:spPr>
          <p:txBody>
            <a:bodyPr wrap="square" rtlCol="0">
              <a:spAutoFit/>
            </a:bodyPr>
            <a:lstStyle/>
            <a:p>
              <a:r>
                <a:rPr lang="en-US" sz="3600">
                  <a:latin typeface="Comic Sans MS" panose="030F0702030302020204" pitchFamily="66" charset="0"/>
                </a:rPr>
                <a:t>The cat is on</a:t>
              </a:r>
            </a:p>
          </p:txBody>
        </p:sp>
        <p:sp>
          <p:nvSpPr>
            <p:cNvPr id="8" name="TextBox 7">
              <a:extLst>
                <a:ext uri="{FF2B5EF4-FFF2-40B4-BE49-F238E27FC236}">
                  <a16:creationId xmlns:a16="http://schemas.microsoft.com/office/drawing/2014/main" id="{187DC7D2-590F-4128-ADAA-D153830B8FF4}"/>
                </a:ext>
              </a:extLst>
            </p:cNvPr>
            <p:cNvSpPr txBox="1"/>
            <p:nvPr/>
          </p:nvSpPr>
          <p:spPr>
            <a:xfrm>
              <a:off x="1264681" y="2579077"/>
              <a:ext cx="2809427" cy="646331"/>
            </a:xfrm>
            <a:prstGeom prst="rect">
              <a:avLst/>
            </a:prstGeom>
            <a:noFill/>
          </p:spPr>
          <p:txBody>
            <a:bodyPr wrap="square" rtlCol="0">
              <a:spAutoFit/>
            </a:bodyPr>
            <a:lstStyle/>
            <a:p>
              <a:r>
                <a:rPr lang="en-US" sz="3600">
                  <a:latin typeface="Comic Sans MS" panose="030F0702030302020204" pitchFamily="66" charset="0"/>
                </a:rPr>
                <a:t>the mat.</a:t>
              </a:r>
            </a:p>
          </p:txBody>
        </p:sp>
      </p:grpSp>
      <p:sp>
        <p:nvSpPr>
          <p:cNvPr id="2" name="Title 1">
            <a:extLst>
              <a:ext uri="{FF2B5EF4-FFF2-40B4-BE49-F238E27FC236}">
                <a16:creationId xmlns:a16="http://schemas.microsoft.com/office/drawing/2014/main" id="{76E9E34C-2140-4260-BF93-79D66DC04BD2}"/>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j-ea"/>
                <a:cs typeface="+mj-cs"/>
              </a:rPr>
              <a:t>Sentence Writing</a:t>
            </a:r>
          </a:p>
        </p:txBody>
      </p:sp>
    </p:spTree>
    <p:extLst>
      <p:ext uri="{BB962C8B-B14F-4D97-AF65-F5344CB8AC3E}">
        <p14:creationId xmlns:p14="http://schemas.microsoft.com/office/powerpoint/2010/main" val="7080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3"/>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40" name="Picture 39" descr="Check mark">
            <a:extLst>
              <a:ext uri="{FF2B5EF4-FFF2-40B4-BE49-F238E27FC236}">
                <a16:creationId xmlns:a16="http://schemas.microsoft.com/office/drawing/2014/main" id="{B3646B09-892C-491E-95FE-153A78099C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26630" y="5129368"/>
            <a:ext cx="536275" cy="536275"/>
          </a:xfrm>
          <a:prstGeom prst="rect">
            <a:avLst/>
          </a:prstGeom>
        </p:spPr>
      </p:pic>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5"/>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9" name="Picture 38" descr="Check mark">
            <a:extLst>
              <a:ext uri="{FF2B5EF4-FFF2-40B4-BE49-F238E27FC236}">
                <a16:creationId xmlns:a16="http://schemas.microsoft.com/office/drawing/2014/main" id="{B3646B09-892C-491E-95FE-153A78099C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8664" y="5176118"/>
            <a:ext cx="536275" cy="536275"/>
          </a:xfrm>
          <a:prstGeom prst="rect">
            <a:avLst/>
          </a:prstGeom>
        </p:spPr>
      </p:pic>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6"/>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8" name="Picture 37" descr="Check mark">
            <a:extLst>
              <a:ext uri="{FF2B5EF4-FFF2-40B4-BE49-F238E27FC236}">
                <a16:creationId xmlns:a16="http://schemas.microsoft.com/office/drawing/2014/main" id="{B3646B09-892C-491E-95FE-153A78099C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0222" y="3228974"/>
            <a:ext cx="536275" cy="536275"/>
          </a:xfrm>
          <a:prstGeom prst="rect">
            <a:avLst/>
          </a:prstGeom>
        </p:spPr>
      </p:pic>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7"/>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7" name="Picture 36" descr="Check mark">
            <a:extLst>
              <a:ext uri="{FF2B5EF4-FFF2-40B4-BE49-F238E27FC236}">
                <a16:creationId xmlns:a16="http://schemas.microsoft.com/office/drawing/2014/main" id="{B3646B09-892C-491E-95FE-153A78099C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47806" y="3199520"/>
            <a:ext cx="536275" cy="536275"/>
          </a:xfrm>
          <a:prstGeom prst="rect">
            <a:avLst/>
          </a:prstGeom>
        </p:spPr>
      </p:pic>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8"/>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descr="Check mark">
            <a:extLst>
              <a:ext uri="{FF2B5EF4-FFF2-40B4-BE49-F238E27FC236}">
                <a16:creationId xmlns:a16="http://schemas.microsoft.com/office/drawing/2014/main" id="{B3646B09-892C-491E-95FE-153A78099C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3824" y="3200750"/>
            <a:ext cx="536275" cy="536275"/>
          </a:xfrm>
          <a:prstGeom prst="rect">
            <a:avLst/>
          </a:prstGeom>
        </p:spPr>
      </p:pic>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306629"/>
            <a:ext cx="2573867" cy="17950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200" b="1" i="0" u="none" strike="noStrike" kern="1200" cap="none" spc="0" normalizeH="0" baseline="0" noProof="0" dirty="0">
              <a:ln>
                <a:noFill/>
              </a:ln>
              <a:solidFill>
                <a:schemeClr val="accent3"/>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br>
              <a:rPr kumimoji="0" lang="en-US" sz="4200" b="1" i="0" u="none" strike="noStrike" kern="1200" cap="none" spc="0" normalizeH="0" baseline="0" noProof="0" dirty="0">
                <a:ln>
                  <a:noFill/>
                </a:ln>
                <a:solidFill>
                  <a:schemeClr val="accent3"/>
                </a:solidFill>
                <a:effectLst/>
                <a:uLnTx/>
                <a:uFillTx/>
                <a:latin typeface="+mj-lt"/>
                <a:ea typeface="+mj-ea"/>
                <a:cs typeface="+mj-cs"/>
              </a:rPr>
            </a:br>
            <a:endParaRPr kumimoji="0" lang="en-US" sz="4200" b="1" i="0" u="none" strike="noStrike" kern="1200" cap="none"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2311831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34C-2140-4260-BF93-79D66DC04BD2}"/>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n-lt"/>
                <a:ea typeface="+mj-ea"/>
                <a:cs typeface="+mj-cs"/>
              </a:rPr>
              <a:t>Connected Text</a:t>
            </a:r>
          </a:p>
        </p:txBody>
      </p:sp>
      <p:pic>
        <p:nvPicPr>
          <p:cNvPr id="5" name="Picture 4" descr="Image of a book">
            <a:extLst>
              <a:ext uri="{FF2B5EF4-FFF2-40B4-BE49-F238E27FC236}">
                <a16:creationId xmlns:a16="http://schemas.microsoft.com/office/drawing/2014/main" id="{3CB8EBE6-0C6B-49EB-8464-B8A64DA1599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96359" y="1359776"/>
            <a:ext cx="4138448" cy="4138448"/>
          </a:xfrm>
          <a:prstGeom prst="rect">
            <a:avLst/>
          </a:prstGeom>
        </p:spPr>
      </p:pic>
      <p:sp>
        <p:nvSpPr>
          <p:cNvPr id="3" name="Rectangle 2"/>
          <p:cNvSpPr/>
          <p:nvPr/>
        </p:nvSpPr>
        <p:spPr>
          <a:xfrm>
            <a:off x="697047" y="5128893"/>
            <a:ext cx="8125940" cy="369332"/>
          </a:xfrm>
          <a:prstGeom prst="rect">
            <a:avLst/>
          </a:prstGeom>
        </p:spPr>
        <p:txBody>
          <a:bodyPr wrap="square">
            <a:spAutoFit/>
          </a:bodyPr>
          <a:lstStyle/>
          <a:p>
            <a:r>
              <a:rPr lang="en-US" dirty="0">
                <a:hlinkClick r:id="rId4"/>
              </a:rPr>
              <a:t>http://textproject.org/assets/products/fyi-for-kids/FYI-for-Kids-Level-5-ALL.pdf</a:t>
            </a:r>
            <a:endParaRPr lang="en-US" dirty="0"/>
          </a:p>
        </p:txBody>
      </p:sp>
    </p:spTree>
    <p:extLst>
      <p:ext uri="{BB962C8B-B14F-4D97-AF65-F5344CB8AC3E}">
        <p14:creationId xmlns:p14="http://schemas.microsoft.com/office/powerpoint/2010/main" val="3328555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he text Young Heroes: Rachel Beckwith ">
            <a:extLst>
              <a:ext uri="{FF2B5EF4-FFF2-40B4-BE49-F238E27FC236}">
                <a16:creationId xmlns:a16="http://schemas.microsoft.com/office/drawing/2014/main" id="{F0067181-BAB0-4056-AC48-26AABE04EA35}"/>
              </a:ext>
            </a:extLst>
          </p:cNvPr>
          <p:cNvPicPr>
            <a:picLocks noChangeAspect="1"/>
          </p:cNvPicPr>
          <p:nvPr/>
        </p:nvPicPr>
        <p:blipFill>
          <a:blip r:embed="rId3"/>
          <a:stretch>
            <a:fillRect/>
          </a:stretch>
        </p:blipFill>
        <p:spPr>
          <a:xfrm>
            <a:off x="583656" y="0"/>
            <a:ext cx="8019112" cy="6031149"/>
          </a:xfrm>
          <a:prstGeom prst="rect">
            <a:avLst/>
          </a:prstGeom>
        </p:spPr>
      </p:pic>
      <p:sp>
        <p:nvSpPr>
          <p:cNvPr id="2" name="Title 1">
            <a:extLst>
              <a:ext uri="{FF2B5EF4-FFF2-40B4-BE49-F238E27FC236}">
                <a16:creationId xmlns:a16="http://schemas.microsoft.com/office/drawing/2014/main" id="{F1152B6A-9323-4BB4-8776-74FFE20B9AD1}"/>
              </a:ext>
            </a:extLst>
          </p:cNvPr>
          <p:cNvSpPr>
            <a:spLocks noGrp="1"/>
          </p:cNvSpPr>
          <p:nvPr>
            <p:ph type="title" idx="4294967295"/>
          </p:nvPr>
        </p:nvSpPr>
        <p:spPr>
          <a:xfrm>
            <a:off x="145711" y="7114674"/>
            <a:ext cx="8457057" cy="453309"/>
          </a:xfrm>
        </p:spPr>
        <p:txBody>
          <a:bodyPr>
            <a:normAutofit/>
          </a:bodyPr>
          <a:lstStyle/>
          <a:p>
            <a:r>
              <a:rPr lang="en-US" sz="1000" dirty="0"/>
              <a:t>Connected Text</a:t>
            </a:r>
          </a:p>
        </p:txBody>
      </p:sp>
    </p:spTree>
    <p:extLst>
      <p:ext uri="{BB962C8B-B14F-4D97-AF65-F5344CB8AC3E}">
        <p14:creationId xmlns:p14="http://schemas.microsoft.com/office/powerpoint/2010/main" val="1499640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Connected text">
            <a:extLst>
              <a:ext uri="{FF2B5EF4-FFF2-40B4-BE49-F238E27FC236}">
                <a16:creationId xmlns:a16="http://schemas.microsoft.com/office/drawing/2014/main" id="{381F29C2-AB4F-456C-931A-84505D3293E5}"/>
              </a:ext>
            </a:extLst>
          </p:cNvPr>
          <p:cNvGrpSpPr/>
          <p:nvPr/>
        </p:nvGrpSpPr>
        <p:grpSpPr>
          <a:xfrm>
            <a:off x="6459778" y="4928628"/>
            <a:ext cx="2388995" cy="1131759"/>
            <a:chOff x="3922790" y="4295340"/>
            <a:chExt cx="2388994" cy="1131759"/>
          </a:xfrm>
        </p:grpSpPr>
        <p:pic>
          <p:nvPicPr>
            <p:cNvPr id="33" name="Picture 32">
              <a:extLst>
                <a:ext uri="{FF2B5EF4-FFF2-40B4-BE49-F238E27FC236}">
                  <a16:creationId xmlns:a16="http://schemas.microsoft.com/office/drawing/2014/main" id="{02938867-591C-4A42-928D-26A3E8D4DD1A}"/>
                </a:ext>
              </a:extLst>
            </p:cNvPr>
            <p:cNvPicPr>
              <a:picLocks noChangeAspect="1"/>
            </p:cNvPicPr>
            <p:nvPr/>
          </p:nvPicPr>
          <p:blipFill rotWithShape="1">
            <a:blip r:embed="rId2"/>
            <a:srcRect l="7845" t="22567" r="73631" b="55429"/>
            <a:stretch/>
          </p:blipFill>
          <p:spPr>
            <a:xfrm>
              <a:off x="3922790" y="4295340"/>
              <a:ext cx="1731363" cy="1131759"/>
            </a:xfrm>
            <a:prstGeom prst="rect">
              <a:avLst/>
            </a:prstGeom>
            <a:ln w="12700">
              <a:solidFill>
                <a:schemeClr val="tx1"/>
              </a:solidFill>
            </a:ln>
          </p:spPr>
        </p:pic>
        <p:sp>
          <p:nvSpPr>
            <p:cNvPr id="34" name="Rectangle 33">
              <a:extLst>
                <a:ext uri="{FF2B5EF4-FFF2-40B4-BE49-F238E27FC236}">
                  <a16:creationId xmlns:a16="http://schemas.microsoft.com/office/drawing/2014/main" id="{DFA06884-8834-42A0-9DC4-A0FACA17BC9F}"/>
                </a:ext>
              </a:extLst>
            </p:cNvPr>
            <p:cNvSpPr/>
            <p:nvPr/>
          </p:nvSpPr>
          <p:spPr>
            <a:xfrm>
              <a:off x="5843232" y="458958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41" name="Picture 40"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99427" y="5129368"/>
            <a:ext cx="536275" cy="536275"/>
          </a:xfrm>
          <a:prstGeom prst="rect">
            <a:avLst/>
          </a:prstGeom>
        </p:spPr>
      </p:pic>
      <p:grpSp>
        <p:nvGrpSpPr>
          <p:cNvPr id="29" name="Group 28" descr="Sentence Writing">
            <a:extLst>
              <a:ext uri="{FF2B5EF4-FFF2-40B4-BE49-F238E27FC236}">
                <a16:creationId xmlns:a16="http://schemas.microsoft.com/office/drawing/2014/main" id="{954109A8-B25A-44BF-A73B-40304D5CB335}"/>
              </a:ext>
            </a:extLst>
          </p:cNvPr>
          <p:cNvGrpSpPr/>
          <p:nvPr/>
        </p:nvGrpSpPr>
        <p:grpSpPr>
          <a:xfrm>
            <a:off x="3319172" y="4921285"/>
            <a:ext cx="2396049" cy="1131759"/>
            <a:chOff x="3915735" y="1624661"/>
            <a:chExt cx="2396049" cy="1131759"/>
          </a:xfrm>
        </p:grpSpPr>
        <p:pic>
          <p:nvPicPr>
            <p:cNvPr id="30" name="Picture 29">
              <a:extLst>
                <a:ext uri="{FF2B5EF4-FFF2-40B4-BE49-F238E27FC236}">
                  <a16:creationId xmlns:a16="http://schemas.microsoft.com/office/drawing/2014/main" id="{9EE80086-4080-448F-A3BF-260BA6B72A24}"/>
                </a:ext>
              </a:extLst>
            </p:cNvPr>
            <p:cNvPicPr>
              <a:picLocks noChangeAspect="1"/>
            </p:cNvPicPr>
            <p:nvPr/>
          </p:nvPicPr>
          <p:blipFill rotWithShape="1">
            <a:blip r:embed="rId4"/>
            <a:srcRect l="7818" t="33436" r="75644" b="44561"/>
            <a:stretch/>
          </p:blipFill>
          <p:spPr>
            <a:xfrm>
              <a:off x="3915735" y="1624661"/>
              <a:ext cx="1731363" cy="1131759"/>
            </a:xfrm>
            <a:prstGeom prst="rect">
              <a:avLst/>
            </a:prstGeom>
            <a:ln w="12700">
              <a:solidFill>
                <a:schemeClr val="tx1"/>
              </a:solidFill>
            </a:ln>
          </p:spPr>
        </p:pic>
        <p:sp>
          <p:nvSpPr>
            <p:cNvPr id="31" name="Rectangle 30">
              <a:extLst>
                <a:ext uri="{FF2B5EF4-FFF2-40B4-BE49-F238E27FC236}">
                  <a16:creationId xmlns:a16="http://schemas.microsoft.com/office/drawing/2014/main" id="{1E617A7F-FF54-4196-AAE2-DC6FB9550A2E}"/>
                </a:ext>
              </a:extLst>
            </p:cNvPr>
            <p:cNvSpPr/>
            <p:nvPr/>
          </p:nvSpPr>
          <p:spPr>
            <a:xfrm>
              <a:off x="5843232" y="1964331"/>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40" name="Picture 39"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26630" y="5129368"/>
            <a:ext cx="536275" cy="536275"/>
          </a:xfrm>
          <a:prstGeom prst="rect">
            <a:avLst/>
          </a:prstGeom>
        </p:spPr>
      </p:pic>
      <p:grpSp>
        <p:nvGrpSpPr>
          <p:cNvPr id="26" name="Group 25" descr="Irregular words">
            <a:extLst>
              <a:ext uri="{FF2B5EF4-FFF2-40B4-BE49-F238E27FC236}">
                <a16:creationId xmlns:a16="http://schemas.microsoft.com/office/drawing/2014/main" id="{2F494CA0-D6BC-454B-A81D-D13C1318546B}"/>
              </a:ext>
            </a:extLst>
          </p:cNvPr>
          <p:cNvGrpSpPr/>
          <p:nvPr/>
        </p:nvGrpSpPr>
        <p:grpSpPr>
          <a:xfrm>
            <a:off x="295615" y="4928628"/>
            <a:ext cx="2364965" cy="1131759"/>
            <a:chOff x="202127" y="2952320"/>
            <a:chExt cx="2364965" cy="1131759"/>
          </a:xfrm>
        </p:grpSpPr>
        <p:pic>
          <p:nvPicPr>
            <p:cNvPr id="27" name="Picture 26">
              <a:extLst>
                <a:ext uri="{FF2B5EF4-FFF2-40B4-BE49-F238E27FC236}">
                  <a16:creationId xmlns:a16="http://schemas.microsoft.com/office/drawing/2014/main" id="{13A41901-FFFE-4041-ADAD-6AB9B8F8010B}"/>
                </a:ext>
              </a:extLst>
            </p:cNvPr>
            <p:cNvPicPr>
              <a:picLocks noChangeAspect="1"/>
            </p:cNvPicPr>
            <p:nvPr/>
          </p:nvPicPr>
          <p:blipFill rotWithShape="1">
            <a:blip r:embed="rId5"/>
            <a:srcRect l="8197" t="70838" r="72869" b="7158"/>
            <a:stretch/>
          </p:blipFill>
          <p:spPr>
            <a:xfrm>
              <a:off x="202127" y="2952320"/>
              <a:ext cx="1731363" cy="1131759"/>
            </a:xfrm>
            <a:prstGeom prst="rect">
              <a:avLst/>
            </a:prstGeom>
            <a:ln w="12700">
              <a:solidFill>
                <a:schemeClr val="tx1"/>
              </a:solidFill>
            </a:ln>
          </p:spPr>
        </p:pic>
        <p:sp>
          <p:nvSpPr>
            <p:cNvPr id="28" name="Rectangle 27">
              <a:extLst>
                <a:ext uri="{FF2B5EF4-FFF2-40B4-BE49-F238E27FC236}">
                  <a16:creationId xmlns:a16="http://schemas.microsoft.com/office/drawing/2014/main" id="{A338BC3E-15CC-4F6F-85A6-BC41F343BDA2}"/>
                </a:ext>
              </a:extLst>
            </p:cNvPr>
            <p:cNvSpPr/>
            <p:nvPr/>
          </p:nvSpPr>
          <p:spPr>
            <a:xfrm>
              <a:off x="2098540" y="3289470"/>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9" name="Picture 38"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38664" y="5176118"/>
            <a:ext cx="536275" cy="536275"/>
          </a:xfrm>
          <a:prstGeom prst="rect">
            <a:avLst/>
          </a:prstGeom>
        </p:spPr>
      </p:pic>
      <p:grpSp>
        <p:nvGrpSpPr>
          <p:cNvPr id="19" name="Group 18" descr="Sorting Game">
            <a:extLst>
              <a:ext uri="{FF2B5EF4-FFF2-40B4-BE49-F238E27FC236}">
                <a16:creationId xmlns:a16="http://schemas.microsoft.com/office/drawing/2014/main" id="{EC6C7ED7-9E8A-4089-8C7C-36DC69E03E26}"/>
              </a:ext>
            </a:extLst>
          </p:cNvPr>
          <p:cNvGrpSpPr/>
          <p:nvPr/>
        </p:nvGrpSpPr>
        <p:grpSpPr>
          <a:xfrm>
            <a:off x="6460819" y="3026157"/>
            <a:ext cx="2375004" cy="1131759"/>
            <a:chOff x="242812" y="2906321"/>
            <a:chExt cx="2375004" cy="1131759"/>
          </a:xfrm>
        </p:grpSpPr>
        <p:pic>
          <p:nvPicPr>
            <p:cNvPr id="20" name="Picture 19">
              <a:extLst>
                <a:ext uri="{FF2B5EF4-FFF2-40B4-BE49-F238E27FC236}">
                  <a16:creationId xmlns:a16="http://schemas.microsoft.com/office/drawing/2014/main" id="{2836398E-D3B2-480B-8304-5D39381DA0AE}"/>
                </a:ext>
              </a:extLst>
            </p:cNvPr>
            <p:cNvPicPr>
              <a:picLocks noChangeAspect="1"/>
            </p:cNvPicPr>
            <p:nvPr/>
          </p:nvPicPr>
          <p:blipFill rotWithShape="1">
            <a:blip r:embed="rId6"/>
            <a:srcRect l="7845" t="43717" r="73221" b="34279"/>
            <a:stretch/>
          </p:blipFill>
          <p:spPr>
            <a:xfrm>
              <a:off x="242812" y="2906321"/>
              <a:ext cx="1694919" cy="1131759"/>
            </a:xfrm>
            <a:prstGeom prst="rect">
              <a:avLst/>
            </a:prstGeom>
            <a:ln w="12700">
              <a:solidFill>
                <a:schemeClr val="tx1"/>
              </a:solidFill>
            </a:ln>
          </p:spPr>
        </p:pic>
        <p:sp>
          <p:nvSpPr>
            <p:cNvPr id="21" name="Rectangle 20">
              <a:extLst>
                <a:ext uri="{FF2B5EF4-FFF2-40B4-BE49-F238E27FC236}">
                  <a16:creationId xmlns:a16="http://schemas.microsoft.com/office/drawing/2014/main" id="{AF4E9F35-A508-482F-87C1-0FC9B3EA1525}"/>
                </a:ext>
              </a:extLst>
            </p:cNvPr>
            <p:cNvSpPr/>
            <p:nvPr/>
          </p:nvSpPr>
          <p:spPr>
            <a:xfrm>
              <a:off x="2149264" y="3187162"/>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8" name="Picture 37"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0222" y="3228974"/>
            <a:ext cx="536275" cy="536275"/>
          </a:xfrm>
          <a:prstGeom prst="rect">
            <a:avLst/>
          </a:prstGeom>
        </p:spPr>
      </p:pic>
      <p:grpSp>
        <p:nvGrpSpPr>
          <p:cNvPr id="16" name="Group 15" descr="Say it and Move it">
            <a:extLst>
              <a:ext uri="{FF2B5EF4-FFF2-40B4-BE49-F238E27FC236}">
                <a16:creationId xmlns:a16="http://schemas.microsoft.com/office/drawing/2014/main" id="{1889C27F-9CF4-4D66-8515-168CD6D509B1}"/>
              </a:ext>
            </a:extLst>
          </p:cNvPr>
          <p:cNvGrpSpPr/>
          <p:nvPr/>
        </p:nvGrpSpPr>
        <p:grpSpPr>
          <a:xfrm>
            <a:off x="3319170" y="3026157"/>
            <a:ext cx="2324443" cy="1131759"/>
            <a:chOff x="243844" y="1611441"/>
            <a:chExt cx="2324442" cy="1131759"/>
          </a:xfrm>
        </p:grpSpPr>
        <p:pic>
          <p:nvPicPr>
            <p:cNvPr id="17" name="Picture 16">
              <a:extLst>
                <a:ext uri="{FF2B5EF4-FFF2-40B4-BE49-F238E27FC236}">
                  <a16:creationId xmlns:a16="http://schemas.microsoft.com/office/drawing/2014/main" id="{5F6B938A-93DE-4D1C-A136-1135143A0005}"/>
                </a:ext>
              </a:extLst>
            </p:cNvPr>
            <p:cNvPicPr>
              <a:picLocks noChangeAspect="1"/>
            </p:cNvPicPr>
            <p:nvPr/>
          </p:nvPicPr>
          <p:blipFill rotWithShape="1">
            <a:blip r:embed="rId7"/>
            <a:srcRect l="8706" t="43104" r="74224" b="36666"/>
            <a:stretch/>
          </p:blipFill>
          <p:spPr>
            <a:xfrm>
              <a:off x="243844" y="1611441"/>
              <a:ext cx="1693887" cy="1131759"/>
            </a:xfrm>
            <a:prstGeom prst="rect">
              <a:avLst/>
            </a:prstGeom>
            <a:ln w="12700">
              <a:solidFill>
                <a:schemeClr val="tx1"/>
              </a:solidFill>
            </a:ln>
          </p:spPr>
        </p:pic>
        <p:sp>
          <p:nvSpPr>
            <p:cNvPr id="18" name="Rectangle 17">
              <a:extLst>
                <a:ext uri="{FF2B5EF4-FFF2-40B4-BE49-F238E27FC236}">
                  <a16:creationId xmlns:a16="http://schemas.microsoft.com/office/drawing/2014/main" id="{D5D433C2-D7F9-42D2-82C5-1EA26ADBAC3F}"/>
                </a:ext>
              </a:extLst>
            </p:cNvPr>
            <p:cNvSpPr/>
            <p:nvPr/>
          </p:nvSpPr>
          <p:spPr>
            <a:xfrm>
              <a:off x="2099734" y="190775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7" name="Picture 36"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47806" y="3199520"/>
            <a:ext cx="536275" cy="536275"/>
          </a:xfrm>
          <a:prstGeom prst="rect">
            <a:avLst/>
          </a:prstGeom>
        </p:spPr>
      </p:pic>
      <p:grpSp>
        <p:nvGrpSpPr>
          <p:cNvPr id="23" name="Group 22" descr="Visual Drill">
            <a:extLst>
              <a:ext uri="{FF2B5EF4-FFF2-40B4-BE49-F238E27FC236}">
                <a16:creationId xmlns:a16="http://schemas.microsoft.com/office/drawing/2014/main" id="{B1A906A0-4D71-4201-8BC5-369D793D6874}"/>
              </a:ext>
            </a:extLst>
          </p:cNvPr>
          <p:cNvGrpSpPr/>
          <p:nvPr/>
        </p:nvGrpSpPr>
        <p:grpSpPr>
          <a:xfrm>
            <a:off x="295611" y="3030993"/>
            <a:ext cx="2375004" cy="1131759"/>
            <a:chOff x="242812" y="4186518"/>
            <a:chExt cx="2375004" cy="1131759"/>
          </a:xfrm>
        </p:grpSpPr>
        <p:pic>
          <p:nvPicPr>
            <p:cNvPr id="24" name="Picture 23">
              <a:extLst>
                <a:ext uri="{FF2B5EF4-FFF2-40B4-BE49-F238E27FC236}">
                  <a16:creationId xmlns:a16="http://schemas.microsoft.com/office/drawing/2014/main" id="{C33DDDB4-6BDC-4D40-BE4E-1DFB48BB297E}"/>
                </a:ext>
              </a:extLst>
            </p:cNvPr>
            <p:cNvPicPr>
              <a:picLocks noChangeAspect="1"/>
            </p:cNvPicPr>
            <p:nvPr/>
          </p:nvPicPr>
          <p:blipFill rotWithShape="1">
            <a:blip r:embed="rId8"/>
            <a:srcRect l="8443" t="12040" r="73033" b="65956"/>
            <a:stretch/>
          </p:blipFill>
          <p:spPr>
            <a:xfrm>
              <a:off x="242812" y="4186518"/>
              <a:ext cx="1693889" cy="1131759"/>
            </a:xfrm>
            <a:prstGeom prst="rect">
              <a:avLst/>
            </a:prstGeom>
            <a:ln w="12700">
              <a:solidFill>
                <a:schemeClr val="tx1"/>
              </a:solidFill>
            </a:ln>
          </p:spPr>
        </p:pic>
        <p:sp>
          <p:nvSpPr>
            <p:cNvPr id="25" name="Rectangle 24">
              <a:extLst>
                <a:ext uri="{FF2B5EF4-FFF2-40B4-BE49-F238E27FC236}">
                  <a16:creationId xmlns:a16="http://schemas.microsoft.com/office/drawing/2014/main" id="{D750A8A0-FFA2-4D21-9133-91CA37CDBB14}"/>
                </a:ext>
              </a:extLst>
            </p:cNvPr>
            <p:cNvSpPr/>
            <p:nvPr/>
          </p:nvSpPr>
          <p:spPr>
            <a:xfrm>
              <a:off x="2149264" y="4466567"/>
              <a:ext cx="468552" cy="442776"/>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36" name="Picture 35"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33824" y="3200750"/>
            <a:ext cx="536275" cy="536275"/>
          </a:xfrm>
          <a:prstGeom prst="rect">
            <a:avLst/>
          </a:prstGeom>
        </p:spPr>
      </p:pic>
      <p:pic>
        <p:nvPicPr>
          <p:cNvPr id="35" name="Picture 34" descr="Check mark">
            <a:extLst>
              <a:ext uri="{FF2B5EF4-FFF2-40B4-BE49-F238E27FC236}">
                <a16:creationId xmlns:a16="http://schemas.microsoft.com/office/drawing/2014/main" id="{B3646B09-892C-491E-95FE-153A78099C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7374" y="318696"/>
            <a:ext cx="536275" cy="536275"/>
          </a:xfrm>
          <a:prstGeom prst="rect">
            <a:avLst/>
          </a:prstGeom>
        </p:spPr>
      </p:pic>
      <p:grpSp>
        <p:nvGrpSpPr>
          <p:cNvPr id="3" name="Group 2" descr="Stay in my area. Follow directions the first time. Have fun!">
            <a:extLst>
              <a:ext uri="{FF2B5EF4-FFF2-40B4-BE49-F238E27FC236}">
                <a16:creationId xmlns:a16="http://schemas.microsoft.com/office/drawing/2014/main" id="{3E0F73B6-9A35-4EEB-B2F9-1F6B371EDA74}"/>
              </a:ext>
            </a:extLst>
          </p:cNvPr>
          <p:cNvGrpSpPr/>
          <p:nvPr/>
        </p:nvGrpSpPr>
        <p:grpSpPr>
          <a:xfrm>
            <a:off x="4149588" y="149667"/>
            <a:ext cx="3481559" cy="2338417"/>
            <a:chOff x="3376444" y="1873592"/>
            <a:chExt cx="3481558" cy="3331926"/>
          </a:xfrm>
        </p:grpSpPr>
        <p:sp>
          <p:nvSpPr>
            <p:cNvPr id="4" name="TextBox 3">
              <a:extLst>
                <a:ext uri="{FF2B5EF4-FFF2-40B4-BE49-F238E27FC236}">
                  <a16:creationId xmlns:a16="http://schemas.microsoft.com/office/drawing/2014/main" id="{F9E8E6F8-86C9-4A87-B8BE-993E0AF9AAB7}"/>
                </a:ext>
              </a:extLst>
            </p:cNvPr>
            <p:cNvSpPr txBox="1"/>
            <p:nvPr/>
          </p:nvSpPr>
          <p:spPr>
            <a:xfrm>
              <a:off x="4048791" y="2090728"/>
              <a:ext cx="2809211" cy="701664"/>
            </a:xfrm>
            <a:prstGeom prst="rect">
              <a:avLst/>
            </a:prstGeom>
            <a:noFill/>
          </p:spPr>
          <p:txBody>
            <a:bodyPr wrap="square" rtlCol="0">
              <a:spAutoFit/>
            </a:bodyPr>
            <a:lstStyle/>
            <a:p>
              <a:pPr algn="ctr"/>
              <a:r>
                <a:rPr lang="en-US" sz="2600" dirty="0"/>
                <a:t>Stay in my area.</a:t>
              </a:r>
            </a:p>
          </p:txBody>
        </p:sp>
        <p:sp>
          <p:nvSpPr>
            <p:cNvPr id="5" name="TextBox 4">
              <a:extLst>
                <a:ext uri="{FF2B5EF4-FFF2-40B4-BE49-F238E27FC236}">
                  <a16:creationId xmlns:a16="http://schemas.microsoft.com/office/drawing/2014/main" id="{060829C9-F2C1-47CD-A531-6784C8BA1217}"/>
                </a:ext>
              </a:extLst>
            </p:cNvPr>
            <p:cNvSpPr txBox="1"/>
            <p:nvPr/>
          </p:nvSpPr>
          <p:spPr>
            <a:xfrm>
              <a:off x="4048791" y="3009543"/>
              <a:ext cx="2809210" cy="1271765"/>
            </a:xfrm>
            <a:prstGeom prst="rect">
              <a:avLst/>
            </a:prstGeom>
            <a:noFill/>
          </p:spPr>
          <p:txBody>
            <a:bodyPr wrap="square" rtlCol="0">
              <a:spAutoFit/>
            </a:bodyPr>
            <a:lstStyle/>
            <a:p>
              <a:pPr algn="ctr"/>
              <a:r>
                <a:rPr lang="en-US" sz="2600" dirty="0"/>
                <a:t>Follow directions the first time.</a:t>
              </a:r>
            </a:p>
          </p:txBody>
        </p:sp>
        <p:sp>
          <p:nvSpPr>
            <p:cNvPr id="6" name="TextBox 5">
              <a:extLst>
                <a:ext uri="{FF2B5EF4-FFF2-40B4-BE49-F238E27FC236}">
                  <a16:creationId xmlns:a16="http://schemas.microsoft.com/office/drawing/2014/main" id="{97D9EEA4-3390-4BE3-8C6B-552A4756D28E}"/>
                </a:ext>
              </a:extLst>
            </p:cNvPr>
            <p:cNvSpPr txBox="1"/>
            <p:nvPr/>
          </p:nvSpPr>
          <p:spPr>
            <a:xfrm>
              <a:off x="4253085" y="4349086"/>
              <a:ext cx="2402468" cy="701664"/>
            </a:xfrm>
            <a:prstGeom prst="rect">
              <a:avLst/>
            </a:prstGeom>
            <a:noFill/>
          </p:spPr>
          <p:txBody>
            <a:bodyPr wrap="square" rtlCol="0">
              <a:spAutoFit/>
            </a:bodyPr>
            <a:lstStyle>
              <a:defPPr>
                <a:defRPr lang="en-US"/>
              </a:defPPr>
              <a:lvl1pPr algn="ctr">
                <a:defRPr sz="2400">
                  <a:latin typeface="Comic Sans MS" panose="030F0702030302020204" pitchFamily="66" charset="0"/>
                </a:defRPr>
              </a:lvl1pPr>
            </a:lstStyle>
            <a:p>
              <a:r>
                <a:rPr lang="en-US" sz="2600" dirty="0">
                  <a:latin typeface="+mn-lt"/>
                </a:rPr>
                <a:t>Have fun!</a:t>
              </a:r>
            </a:p>
          </p:txBody>
        </p:sp>
        <p:pic>
          <p:nvPicPr>
            <p:cNvPr id="7" name="Picture 6">
              <a:extLst>
                <a:ext uri="{FF2B5EF4-FFF2-40B4-BE49-F238E27FC236}">
                  <a16:creationId xmlns:a16="http://schemas.microsoft.com/office/drawing/2014/main" id="{7E125586-80BE-4667-B4FA-3A484CDB5021}"/>
                </a:ext>
              </a:extLst>
            </p:cNvPr>
            <p:cNvPicPr>
              <a:picLocks noChangeAspect="1"/>
            </p:cNvPicPr>
            <p:nvPr/>
          </p:nvPicPr>
          <p:blipFill rotWithShape="1">
            <a:blip r:embed="rId9"/>
            <a:srcRect t="-1517" r="9353"/>
            <a:stretch/>
          </p:blipFill>
          <p:spPr>
            <a:xfrm>
              <a:off x="3494548" y="2976454"/>
              <a:ext cx="731072" cy="818754"/>
            </a:xfrm>
            <a:prstGeom prst="rect">
              <a:avLst/>
            </a:prstGeom>
          </p:spPr>
        </p:pic>
        <p:sp>
          <p:nvSpPr>
            <p:cNvPr id="8" name="Rectangle 7">
              <a:extLst>
                <a:ext uri="{FF2B5EF4-FFF2-40B4-BE49-F238E27FC236}">
                  <a16:creationId xmlns:a16="http://schemas.microsoft.com/office/drawing/2014/main" id="{5ACA26C5-1440-4D86-88B1-B2EF81EAA903}"/>
                </a:ext>
              </a:extLst>
            </p:cNvPr>
            <p:cNvSpPr/>
            <p:nvPr/>
          </p:nvSpPr>
          <p:spPr>
            <a:xfrm>
              <a:off x="4051239" y="4109169"/>
              <a:ext cx="660758" cy="1096349"/>
            </a:xfrm>
            <a:prstGeom prst="rect">
              <a:avLst/>
            </a:prstGeom>
          </p:spPr>
          <p:txBody>
            <a:bodyPr wrap="none">
              <a:spAutoFit/>
            </a:bodyPr>
            <a:lstStyle/>
            <a:p>
              <a:r>
                <a:rPr lang="en-US" sz="4400">
                  <a:latin typeface="Comic Sans MS" panose="030F0702030302020204" pitchFamily="66" charset="0"/>
                  <a:sym typeface="Wingdings" panose="05000000000000000000" pitchFamily="2" charset="2"/>
                </a:rPr>
                <a:t></a:t>
              </a:r>
              <a:endParaRPr lang="en-US" sz="4400"/>
            </a:p>
          </p:txBody>
        </p:sp>
        <p:pic>
          <p:nvPicPr>
            <p:cNvPr id="9" name="Picture 8">
              <a:extLst>
                <a:ext uri="{FF2B5EF4-FFF2-40B4-BE49-F238E27FC236}">
                  <a16:creationId xmlns:a16="http://schemas.microsoft.com/office/drawing/2014/main" id="{8AEFCB70-F73D-4FD3-9751-B9725A4FA4FE}"/>
                </a:ext>
              </a:extLst>
            </p:cNvPr>
            <p:cNvPicPr>
              <a:picLocks noChangeAspect="1"/>
            </p:cNvPicPr>
            <p:nvPr/>
          </p:nvPicPr>
          <p:blipFill rotWithShape="1">
            <a:blip r:embed="rId10"/>
            <a:srcRect l="17165" t="1762" r="16168"/>
            <a:stretch/>
          </p:blipFill>
          <p:spPr>
            <a:xfrm>
              <a:off x="3376444" y="1873592"/>
              <a:ext cx="807275" cy="879250"/>
            </a:xfrm>
            <a:prstGeom prst="rect">
              <a:avLst/>
            </a:prstGeom>
          </p:spPr>
        </p:pic>
      </p:grpSp>
      <p:sp>
        <p:nvSpPr>
          <p:cNvPr id="2" name="Title 1">
            <a:extLst>
              <a:ext uri="{FF2B5EF4-FFF2-40B4-BE49-F238E27FC236}">
                <a16:creationId xmlns:a16="http://schemas.microsoft.com/office/drawing/2014/main" id="{DB781173-65F1-4DAF-B440-C5D80C9F3970}"/>
              </a:ext>
            </a:extLst>
          </p:cNvPr>
          <p:cNvSpPr txBox="1">
            <a:spLocks noGrp="1"/>
          </p:cNvSpPr>
          <p:nvPr>
            <p:ph type="title" idx="4294967295"/>
          </p:nvPr>
        </p:nvSpPr>
        <p:spPr>
          <a:xfrm>
            <a:off x="260638" y="306629"/>
            <a:ext cx="2573867" cy="17950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200" b="1" i="0" u="none" strike="noStrike" kern="1200" cap="none" spc="0" normalizeH="0" baseline="0" noProof="0" dirty="0">
              <a:ln>
                <a:noFill/>
              </a:ln>
              <a:solidFill>
                <a:schemeClr val="accent3"/>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accent3"/>
                </a:solidFill>
                <a:effectLst/>
                <a:uLnTx/>
                <a:uFillTx/>
                <a:latin typeface="+mj-lt"/>
                <a:ea typeface="+mj-ea"/>
                <a:cs typeface="+mj-cs"/>
              </a:rPr>
              <a:t>Schedule</a:t>
            </a:r>
            <a:br>
              <a:rPr kumimoji="0" lang="en-US" sz="4200" b="1" i="0" u="none" strike="noStrike" kern="1200" cap="none" spc="0" normalizeH="0" baseline="0" noProof="0" dirty="0">
                <a:ln>
                  <a:noFill/>
                </a:ln>
                <a:solidFill>
                  <a:schemeClr val="accent3"/>
                </a:solidFill>
                <a:effectLst/>
                <a:uLnTx/>
                <a:uFillTx/>
                <a:latin typeface="+mj-lt"/>
                <a:ea typeface="+mj-ea"/>
                <a:cs typeface="+mj-cs"/>
              </a:rPr>
            </a:br>
            <a:endParaRPr kumimoji="0" lang="en-US" sz="4200" b="1" i="0" u="none" strike="noStrike" kern="1200" cap="none"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83303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7B73074-021B-4A58-AA1C-9D170FC040EC}"/>
              </a:ext>
            </a:extLst>
          </p:cNvPr>
          <p:cNvSpPr txBox="1">
            <a:spLocks noGrp="1"/>
          </p:cNvSpPr>
          <p:nvPr>
            <p:ph type="title" idx="4294967295"/>
          </p:nvPr>
        </p:nvSpPr>
        <p:spPr>
          <a:xfrm>
            <a:off x="0" y="2212977"/>
            <a:ext cx="9144000" cy="27019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j-lt"/>
                <a:ea typeface="+mj-ea"/>
                <a:cs typeface="+mj-cs"/>
              </a:rPr>
              <a:t>Consonant Digraphs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515892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descr="Favorite thing show and tell!"/>
          <p:cNvSpPr/>
          <p:nvPr/>
        </p:nvSpPr>
        <p:spPr>
          <a:xfrm>
            <a:off x="481491" y="1439061"/>
            <a:ext cx="8469443" cy="3342807"/>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76E9E34C-2140-4260-BF93-79D66DC04BD2}"/>
              </a:ext>
            </a:extLst>
          </p:cNvPr>
          <p:cNvSpPr txBox="1">
            <a:spLocks noGrp="1"/>
          </p:cNvSpPr>
          <p:nvPr>
            <p:ph type="title" idx="4294967295"/>
          </p:nvPr>
        </p:nvSpPr>
        <p:spPr>
          <a:xfrm>
            <a:off x="0" y="3651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j-ea"/>
                <a:cs typeface="+mj-cs"/>
              </a:rPr>
              <a:t>You did it!</a:t>
            </a:r>
          </a:p>
        </p:txBody>
      </p:sp>
      <p:sp>
        <p:nvSpPr>
          <p:cNvPr id="3" name="TextBox 2">
            <a:extLst>
              <a:ext uri="{FF2B5EF4-FFF2-40B4-BE49-F238E27FC236}">
                <a16:creationId xmlns:a16="http://schemas.microsoft.com/office/drawing/2014/main" id="{7085AF63-23F7-4C9F-A1E1-9238FBF94EA7}"/>
              </a:ext>
            </a:extLst>
          </p:cNvPr>
          <p:cNvSpPr txBox="1"/>
          <p:nvPr/>
        </p:nvSpPr>
        <p:spPr>
          <a:xfrm>
            <a:off x="1986875" y="2618021"/>
            <a:ext cx="5458674" cy="492443"/>
          </a:xfrm>
          <a:prstGeom prst="rect">
            <a:avLst/>
          </a:prstGeom>
          <a:noFill/>
        </p:spPr>
        <p:txBody>
          <a:bodyPr wrap="none" rtlCol="0">
            <a:spAutoFit/>
          </a:bodyPr>
          <a:lstStyle/>
          <a:p>
            <a:r>
              <a:rPr lang="en-US" sz="2600" b="1" dirty="0">
                <a:solidFill>
                  <a:schemeClr val="accent3"/>
                </a:solidFill>
              </a:rPr>
              <a:t>FAVORITE THING SHOW &amp; TELL!</a:t>
            </a:r>
          </a:p>
        </p:txBody>
      </p:sp>
    </p:spTree>
    <p:extLst>
      <p:ext uri="{BB962C8B-B14F-4D97-AF65-F5344CB8AC3E}">
        <p14:creationId xmlns:p14="http://schemas.microsoft.com/office/powerpoint/2010/main" val="133116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n-lt"/>
                <a:ea typeface="+mn-ea"/>
                <a:cs typeface="+mn-cs"/>
              </a:rPr>
              <a:t>ch</a:t>
            </a:r>
            <a:endParaRPr kumimoji="0" lang="en-US" sz="28699"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975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n-lt"/>
                <a:ea typeface="+mn-ea"/>
                <a:cs typeface="+mn-cs"/>
              </a:rPr>
              <a:t>sh</a:t>
            </a:r>
            <a:endParaRPr kumimoji="0" lang="en-US" sz="28699"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6820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n-lt"/>
                <a:ea typeface="+mn-ea"/>
                <a:cs typeface="+mn-cs"/>
              </a:rPr>
              <a:t>th</a:t>
            </a:r>
            <a:endParaRPr kumimoji="0" lang="en-US" sz="28699"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9171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n-lt"/>
                <a:ea typeface="+mn-ea"/>
                <a:cs typeface="+mn-cs"/>
              </a:rPr>
              <a:t>ph</a:t>
            </a:r>
            <a:endParaRPr kumimoji="0" lang="en-US" sz="28699"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9670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97FB-4414-4FCA-B00F-788307DAABEC}"/>
              </a:ext>
            </a:extLst>
          </p:cNvPr>
          <p:cNvSpPr>
            <a:spLocks noGrp="1"/>
          </p:cNvSpPr>
          <p:nvPr>
            <p:ph type="title" idx="4294967295"/>
          </p:nvPr>
        </p:nvSpPr>
        <p:spPr>
          <a:xfrm>
            <a:off x="0" y="867969"/>
            <a:ext cx="9144000" cy="45087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699" b="1" i="0" u="none" strike="noStrike" kern="1200" cap="none" spc="0" normalizeH="0" baseline="0" noProof="0" dirty="0" err="1">
                <a:ln>
                  <a:noFill/>
                </a:ln>
                <a:solidFill>
                  <a:schemeClr val="tx1"/>
                </a:solidFill>
                <a:effectLst/>
                <a:uLnTx/>
                <a:uFillTx/>
                <a:latin typeface="+mn-lt"/>
                <a:ea typeface="+mn-ea"/>
                <a:cs typeface="+mn-cs"/>
              </a:rPr>
              <a:t>wh</a:t>
            </a:r>
            <a:endParaRPr kumimoji="0" lang="en-US" sz="28699"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5145150"/>
      </p:ext>
    </p:extLst>
  </p:cSld>
  <p:clrMapOvr>
    <a:masterClrMapping/>
  </p:clrMapOvr>
</p:sld>
</file>

<file path=ppt/theme/theme1.xml><?xml version="1.0" encoding="utf-8"?>
<a:theme xmlns:a="http://schemas.openxmlformats.org/drawingml/2006/main" name="NCII">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 id="{F8C1517D-7349-4B19-A0C9-6813AA02406D}" vid="{88FB69D4-7285-4179-9992-02A3FA5243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028755E0284145B13E9A9166F0F66E" ma:contentTypeVersion="" ma:contentTypeDescription="Create a new document." ma:contentTypeScope="" ma:versionID="807ed8290ee92d749f9093effd9462bf">
  <xsd:schema xmlns:xsd="http://www.w3.org/2001/XMLSchema" xmlns:xs="http://www.w3.org/2001/XMLSchema" xmlns:p="http://schemas.microsoft.com/office/2006/metadata/properties" xmlns:ns2="2d0364a6-2c64-4d47-8b5f-48b2fae45c57" xmlns:ns3="85e824cd-8ae5-4edb-ab7e-1d5582d42826" targetNamespace="http://schemas.microsoft.com/office/2006/metadata/properties" ma:root="true" ma:fieldsID="8e08eec83c21ea44ed6dc7c1d7910bba" ns2:_="" ns3:_="">
    <xsd:import namespace="2d0364a6-2c64-4d47-8b5f-48b2fae45c57"/>
    <xsd:import namespace="85e824cd-8ae5-4edb-ab7e-1d5582d42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364a6-2c64-4d47-8b5f-48b2fae45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824cd-8ae5-4edb-ab7e-1d5582d428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89FA52-11FA-4D6D-A78B-9B3871405818}">
  <ds:schemaRefs>
    <ds:schemaRef ds:uri="http://schemas.microsoft.com/office/2006/documentManagement/types"/>
    <ds:schemaRef ds:uri="http://schemas.microsoft.com/office/2006/metadata/properties"/>
    <ds:schemaRef ds:uri="2d0364a6-2c64-4d47-8b5f-48b2fae45c57"/>
    <ds:schemaRef ds:uri="85e824cd-8ae5-4edb-ab7e-1d5582d42826"/>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98E49E21-5219-4C25-BE5B-6CF8BC85D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364a6-2c64-4d47-8b5f-48b2fae45c57"/>
    <ds:schemaRef ds:uri="85e824cd-8ae5-4edb-ab7e-1d5582d4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52E51A-5382-4530-A4B6-BD9F1290DB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NCII</Template>
  <TotalTime>26</TotalTime>
  <Words>245</Words>
  <Application>Microsoft Office PowerPoint</Application>
  <PresentationFormat>On-screen Show (4:3)</PresentationFormat>
  <Paragraphs>89</Paragraphs>
  <Slides>40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Century Gothic</vt:lpstr>
      <vt:lpstr>Comic Sans MS</vt:lpstr>
      <vt:lpstr>Wingdings</vt:lpstr>
      <vt:lpstr>NCII</vt:lpstr>
      <vt:lpstr>Virtual Literacy Lesson</vt:lpstr>
      <vt:lpstr>Schedule</vt:lpstr>
      <vt:lpstr>Visual Drill</vt:lpstr>
      <vt:lpstr>Consonant Digraphs </vt:lpstr>
      <vt:lpstr>ch</vt:lpstr>
      <vt:lpstr>sh</vt:lpstr>
      <vt:lpstr>th</vt:lpstr>
      <vt:lpstr>ph</vt:lpstr>
      <vt:lpstr>wh</vt:lpstr>
      <vt:lpstr>R-Controlled Vowels </vt:lpstr>
      <vt:lpstr>ar</vt:lpstr>
      <vt:lpstr>er</vt:lpstr>
      <vt:lpstr>ir</vt:lpstr>
      <vt:lpstr>or</vt:lpstr>
      <vt:lpstr>ur</vt:lpstr>
      <vt:lpstr>Schedule</vt:lpstr>
      <vt:lpstr>Say It and Move It</vt:lpstr>
      <vt:lpstr>Say it and Move it</vt:lpstr>
      <vt:lpstr>Schedule</vt:lpstr>
      <vt:lpstr>Sorting Game</vt:lpstr>
      <vt:lpstr>Sorting Game</vt:lpstr>
      <vt:lpstr>Schedule</vt:lpstr>
      <vt:lpstr>Irregular Words</vt:lpstr>
      <vt:lpstr>few</vt:lpstr>
      <vt:lpstr>last</vt:lpstr>
      <vt:lpstr>land</vt:lpstr>
      <vt:lpstr>ask</vt:lpstr>
      <vt:lpstr>world</vt:lpstr>
      <vt:lpstr>own</vt:lpstr>
      <vt:lpstr>add</vt:lpstr>
      <vt:lpstr>below</vt:lpstr>
      <vt:lpstr>while</vt:lpstr>
      <vt:lpstr>answer</vt:lpstr>
      <vt:lpstr>Schedule</vt:lpstr>
      <vt:lpstr>Sentence Writing</vt:lpstr>
      <vt:lpstr> Schedule </vt:lpstr>
      <vt:lpstr>Connected Text</vt:lpstr>
      <vt:lpstr>Connected Text</vt:lpstr>
      <vt:lpstr> Schedule </vt:lpstr>
      <vt:lpstr>You did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Contesse</dc:creator>
  <cp:lastModifiedBy>Laible, Elizabeth</cp:lastModifiedBy>
  <cp:revision>2</cp:revision>
  <dcterms:created xsi:type="dcterms:W3CDTF">2020-03-28T18:41:51Z</dcterms:created>
  <dcterms:modified xsi:type="dcterms:W3CDTF">2020-07-24T16:49:27Z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0x010100EB028755E0284145B13E9A9166F0F66E</vt:lpwstr>
  </property>
</Properties>
</file>