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7"/>
  </p:notesMasterIdLst>
  <p:sldIdLst>
    <p:sldId id="256" r:id="rId5"/>
    <p:sldId id="257" r:id="rId6"/>
  </p:sldIdLst>
  <p:sldSz cx="9144000" cy="5715000" type="screen16x10"/>
  <p:notesSz cx="6858000" cy="9144000"/>
  <p:embeddedFontLst>
    <p:embeddedFont>
      <p:font typeface="Roboto" panose="020B060402020202020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297AE0-E2C0-43B5-A8E6-143E23C96DAB}" v="32" dt="2021-02-01T17:51:06.6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91" autoAdjust="0"/>
    <p:restoredTop sz="86371" autoAdjust="0"/>
  </p:normalViewPr>
  <p:slideViewPr>
    <p:cSldViewPr snapToGrid="0">
      <p:cViewPr varScale="1">
        <p:scale>
          <a:sx n="59" d="100"/>
          <a:sy n="59" d="100"/>
        </p:scale>
        <p:origin x="90" y="112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ible, Elizabeth" userId="cc99524a-59cf-4811-bbbd-4798cc24125f" providerId="ADAL" clId="{0F297AE0-E2C0-43B5-A8E6-143E23C96DAB}"/>
    <pc:docChg chg="modSld">
      <pc:chgData name="Laible, Elizabeth" userId="cc99524a-59cf-4811-bbbd-4798cc24125f" providerId="ADAL" clId="{0F297AE0-E2C0-43B5-A8E6-143E23C96DAB}" dt="2021-02-01T17:51:06.608" v="81" actId="255"/>
      <pc:docMkLst>
        <pc:docMk/>
      </pc:docMkLst>
      <pc:sldChg chg="addSp modSp mod">
        <pc:chgData name="Laible, Elizabeth" userId="cc99524a-59cf-4811-bbbd-4798cc24125f" providerId="ADAL" clId="{0F297AE0-E2C0-43B5-A8E6-143E23C96DAB}" dt="2021-02-01T17:50:49.368" v="65" actId="255"/>
        <pc:sldMkLst>
          <pc:docMk/>
          <pc:sldMk cId="0" sldId="256"/>
        </pc:sldMkLst>
        <pc:spChg chg="add mod">
          <ac:chgData name="Laible, Elizabeth" userId="cc99524a-59cf-4811-bbbd-4798cc24125f" providerId="ADAL" clId="{0F297AE0-E2C0-43B5-A8E6-143E23C96DAB}" dt="2021-02-01T17:50:49.368" v="65" actId="255"/>
          <ac:spMkLst>
            <pc:docMk/>
            <pc:sldMk cId="0" sldId="256"/>
            <ac:spMk id="2" creationId="{AD4DC11F-6A09-4A12-989D-DEB428C63C4D}"/>
          </ac:spMkLst>
        </pc:spChg>
      </pc:sldChg>
      <pc:sldChg chg="addSp modSp mod">
        <pc:chgData name="Laible, Elizabeth" userId="cc99524a-59cf-4811-bbbd-4798cc24125f" providerId="ADAL" clId="{0F297AE0-E2C0-43B5-A8E6-143E23C96DAB}" dt="2021-02-01T17:51:06.608" v="81" actId="255"/>
        <pc:sldMkLst>
          <pc:docMk/>
          <pc:sldMk cId="1959693969" sldId="257"/>
        </pc:sldMkLst>
        <pc:spChg chg="add mod">
          <ac:chgData name="Laible, Elizabeth" userId="cc99524a-59cf-4811-bbbd-4798cc24125f" providerId="ADAL" clId="{0F297AE0-E2C0-43B5-A8E6-143E23C96DAB}" dt="2021-02-01T17:51:06.608" v="81" actId="255"/>
          <ac:spMkLst>
            <pc:docMk/>
            <pc:sldMk cId="1959693969" sldId="257"/>
            <ac:spMk id="2" creationId="{9C83FDB7-783D-4D1B-88A5-A229C0BF3455}"/>
          </ac:spMkLst>
        </pc:spChg>
        <pc:spChg chg="mod">
          <ac:chgData name="Laible, Elizabeth" userId="cc99524a-59cf-4811-bbbd-4798cc24125f" providerId="ADAL" clId="{0F297AE0-E2C0-43B5-A8E6-143E23C96DAB}" dt="2021-02-01T17:49:35.925" v="33" actId="962"/>
          <ac:spMkLst>
            <pc:docMk/>
            <pc:sldMk cId="1959693969" sldId="257"/>
            <ac:spMk id="54" creationId="{00000000-0000-0000-0000-000000000000}"/>
          </ac:spMkLst>
        </pc:spChg>
        <pc:spChg chg="mod">
          <ac:chgData name="Laible, Elizabeth" userId="cc99524a-59cf-4811-bbbd-4798cc24125f" providerId="ADAL" clId="{0F297AE0-E2C0-43B5-A8E6-143E23C96DAB}" dt="2021-02-01T17:49:42.091" v="35" actId="962"/>
          <ac:spMkLst>
            <pc:docMk/>
            <pc:sldMk cId="1959693969" sldId="257"/>
            <ac:spMk id="55" creationId="{00000000-0000-0000-0000-000000000000}"/>
          </ac:spMkLst>
        </pc:spChg>
        <pc:spChg chg="mod">
          <ac:chgData name="Laible, Elizabeth" userId="cc99524a-59cf-4811-bbbd-4798cc24125f" providerId="ADAL" clId="{0F297AE0-E2C0-43B5-A8E6-143E23C96DAB}" dt="2021-02-01T17:49:45.903" v="37" actId="962"/>
          <ac:spMkLst>
            <pc:docMk/>
            <pc:sldMk cId="1959693969" sldId="257"/>
            <ac:spMk id="56" creationId="{00000000-0000-0000-0000-000000000000}"/>
          </ac:spMkLst>
        </pc:spChg>
        <pc:spChg chg="mod">
          <ac:chgData name="Laible, Elizabeth" userId="cc99524a-59cf-4811-bbbd-4798cc24125f" providerId="ADAL" clId="{0F297AE0-E2C0-43B5-A8E6-143E23C96DAB}" dt="2021-02-01T17:49:49.479" v="39" actId="962"/>
          <ac:spMkLst>
            <pc:docMk/>
            <pc:sldMk cId="1959693969" sldId="257"/>
            <ac:spMk id="57" creationId="{00000000-0000-0000-0000-000000000000}"/>
          </ac:spMkLst>
        </pc:spChg>
        <pc:spChg chg="mod">
          <ac:chgData name="Laible, Elizabeth" userId="cc99524a-59cf-4811-bbbd-4798cc24125f" providerId="ADAL" clId="{0F297AE0-E2C0-43B5-A8E6-143E23C96DAB}" dt="2021-02-01T17:49:53.379" v="41" actId="962"/>
          <ac:spMkLst>
            <pc:docMk/>
            <pc:sldMk cId="1959693969" sldId="257"/>
            <ac:spMk id="58" creationId="{00000000-0000-0000-0000-000000000000}"/>
          </ac:spMkLst>
        </pc:spChg>
        <pc:spChg chg="mod">
          <ac:chgData name="Laible, Elizabeth" userId="cc99524a-59cf-4811-bbbd-4798cc24125f" providerId="ADAL" clId="{0F297AE0-E2C0-43B5-A8E6-143E23C96DAB}" dt="2021-02-01T17:49:57.733" v="43" actId="962"/>
          <ac:spMkLst>
            <pc:docMk/>
            <pc:sldMk cId="1959693969" sldId="257"/>
            <ac:spMk id="59" creationId="{00000000-0000-0000-0000-000000000000}"/>
          </ac:spMkLst>
        </pc:spChg>
        <pc:spChg chg="mod">
          <ac:chgData name="Laible, Elizabeth" userId="cc99524a-59cf-4811-bbbd-4798cc24125f" providerId="ADAL" clId="{0F297AE0-E2C0-43B5-A8E6-143E23C96DAB}" dt="2021-02-01T17:50:00.902" v="45" actId="962"/>
          <ac:spMkLst>
            <pc:docMk/>
            <pc:sldMk cId="1959693969" sldId="257"/>
            <ac:spMk id="60" creationId="{00000000-0000-0000-0000-000000000000}"/>
          </ac:spMkLst>
        </pc:spChg>
        <pc:spChg chg="mod">
          <ac:chgData name="Laible, Elizabeth" userId="cc99524a-59cf-4811-bbbd-4798cc24125f" providerId="ADAL" clId="{0F297AE0-E2C0-43B5-A8E6-143E23C96DAB}" dt="2021-02-01T17:50:04.232" v="47" actId="962"/>
          <ac:spMkLst>
            <pc:docMk/>
            <pc:sldMk cId="1959693969" sldId="257"/>
            <ac:spMk id="6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686113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276028df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276028df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276028df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276028df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9066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827306"/>
            <a:ext cx="8520600" cy="2280600"/>
          </a:xfrm>
          <a:prstGeom prst="rect">
            <a:avLst/>
          </a:prstGeom>
        </p:spPr>
        <p:txBody>
          <a:bodyPr spcFirstLastPara="1" wrap="square" lIns="101175" tIns="101175" rIns="101175" bIns="10117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1pPr>
            <a:lvl2pPr lvl="1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2pPr>
            <a:lvl3pPr lvl="2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3pPr>
            <a:lvl4pPr lvl="3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4pPr>
            <a:lvl5pPr lvl="4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5pPr>
            <a:lvl6pPr lvl="5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6pPr>
            <a:lvl7pPr lvl="6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7pPr>
            <a:lvl8pPr lvl="7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8pPr>
            <a:lvl9pPr lvl="8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149028"/>
            <a:ext cx="8520600" cy="880800"/>
          </a:xfrm>
          <a:prstGeom prst="rect">
            <a:avLst/>
          </a:prstGeom>
        </p:spPr>
        <p:txBody>
          <a:bodyPr spcFirstLastPara="1" wrap="square" lIns="101175" tIns="101175" rIns="101175" bIns="10117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101175" tIns="101175" rIns="101175" bIns="1011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29028"/>
            <a:ext cx="8520600" cy="2181900"/>
          </a:xfrm>
          <a:prstGeom prst="rect">
            <a:avLst/>
          </a:prstGeom>
        </p:spPr>
        <p:txBody>
          <a:bodyPr spcFirstLastPara="1" wrap="square" lIns="101175" tIns="101175" rIns="101175" bIns="10117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502472"/>
            <a:ext cx="8520600" cy="1445100"/>
          </a:xfrm>
          <a:prstGeom prst="rect">
            <a:avLst/>
          </a:prstGeom>
        </p:spPr>
        <p:txBody>
          <a:bodyPr spcFirstLastPara="1" wrap="square" lIns="101175" tIns="101175" rIns="101175" bIns="101175" anchor="t" anchorCtr="0">
            <a:noAutofit/>
          </a:bodyPr>
          <a:lstStyle>
            <a:lvl1pPr marL="457200" lvl="0" indent="-3556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marL="914400" lvl="1" indent="-330200" algn="ctr">
              <a:spcBef>
                <a:spcPts val="180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 algn="ctr">
              <a:spcBef>
                <a:spcPts val="180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 algn="ctr">
              <a:spcBef>
                <a:spcPts val="180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algn="ctr">
              <a:spcBef>
                <a:spcPts val="180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algn="ctr">
              <a:spcBef>
                <a:spcPts val="180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algn="ctr">
              <a:spcBef>
                <a:spcPts val="180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algn="ctr">
              <a:spcBef>
                <a:spcPts val="180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algn="ctr">
              <a:spcBef>
                <a:spcPts val="1800"/>
              </a:spcBef>
              <a:spcAft>
                <a:spcPts val="180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101175" tIns="101175" rIns="101175" bIns="1011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101175" tIns="101175" rIns="101175" bIns="1011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389833"/>
            <a:ext cx="8520600" cy="935400"/>
          </a:xfrm>
          <a:prstGeom prst="rect">
            <a:avLst/>
          </a:prstGeom>
        </p:spPr>
        <p:txBody>
          <a:bodyPr spcFirstLastPara="1" wrap="square" lIns="101175" tIns="101175" rIns="101175" bIns="1011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101175" tIns="101175" rIns="101175" bIns="1011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spcFirstLastPara="1" wrap="square" lIns="101175" tIns="101175" rIns="101175" bIns="10117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280528"/>
            <a:ext cx="8520600" cy="3795900"/>
          </a:xfrm>
          <a:prstGeom prst="rect">
            <a:avLst/>
          </a:prstGeom>
        </p:spPr>
        <p:txBody>
          <a:bodyPr spcFirstLastPara="1" wrap="square" lIns="101175" tIns="101175" rIns="101175" bIns="101175" anchor="t" anchorCtr="0">
            <a:no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marL="914400" lvl="1" indent="-330200">
              <a:spcBef>
                <a:spcPts val="180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180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180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180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180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180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180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1800"/>
              </a:spcBef>
              <a:spcAft>
                <a:spcPts val="180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101175" tIns="101175" rIns="101175" bIns="1011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spcFirstLastPara="1" wrap="square" lIns="101175" tIns="101175" rIns="101175" bIns="10117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280528"/>
            <a:ext cx="3999900" cy="3795900"/>
          </a:xfrm>
          <a:prstGeom prst="rect">
            <a:avLst/>
          </a:prstGeom>
        </p:spPr>
        <p:txBody>
          <a:bodyPr spcFirstLastPara="1" wrap="square" lIns="101175" tIns="101175" rIns="101175" bIns="101175" anchor="t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11150">
              <a:spcBef>
                <a:spcPts val="1800"/>
              </a:spcBef>
              <a:spcAft>
                <a:spcPts val="0"/>
              </a:spcAft>
              <a:buSzPts val="1300"/>
              <a:buChar char="○"/>
              <a:defRPr sz="1300"/>
            </a:lvl2pPr>
            <a:lvl3pPr marL="1371600" lvl="2" indent="-311150">
              <a:spcBef>
                <a:spcPts val="1800"/>
              </a:spcBef>
              <a:spcAft>
                <a:spcPts val="0"/>
              </a:spcAft>
              <a:buSzPts val="1300"/>
              <a:buChar char="■"/>
              <a:defRPr sz="1300"/>
            </a:lvl3pPr>
            <a:lvl4pPr marL="1828800" lvl="3" indent="-311150">
              <a:spcBef>
                <a:spcPts val="1800"/>
              </a:spcBef>
              <a:spcAft>
                <a:spcPts val="0"/>
              </a:spcAft>
              <a:buSzPts val="1300"/>
              <a:buChar char="●"/>
              <a:defRPr sz="1300"/>
            </a:lvl4pPr>
            <a:lvl5pPr marL="2286000" lvl="4" indent="-311150">
              <a:spcBef>
                <a:spcPts val="1800"/>
              </a:spcBef>
              <a:spcAft>
                <a:spcPts val="0"/>
              </a:spcAft>
              <a:buSzPts val="1300"/>
              <a:buChar char="○"/>
              <a:defRPr sz="1300"/>
            </a:lvl5pPr>
            <a:lvl6pPr marL="2743200" lvl="5" indent="-311150">
              <a:spcBef>
                <a:spcPts val="1800"/>
              </a:spcBef>
              <a:spcAft>
                <a:spcPts val="0"/>
              </a:spcAft>
              <a:buSzPts val="1300"/>
              <a:buChar char="■"/>
              <a:defRPr sz="1300"/>
            </a:lvl6pPr>
            <a:lvl7pPr marL="3200400" lvl="6" indent="-311150">
              <a:spcBef>
                <a:spcPts val="180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600" lvl="7" indent="-311150">
              <a:spcBef>
                <a:spcPts val="1800"/>
              </a:spcBef>
              <a:spcAft>
                <a:spcPts val="0"/>
              </a:spcAft>
              <a:buSzPts val="1300"/>
              <a:buChar char="○"/>
              <a:defRPr sz="1300"/>
            </a:lvl8pPr>
            <a:lvl9pPr marL="4114800" lvl="8" indent="-311150">
              <a:spcBef>
                <a:spcPts val="1800"/>
              </a:spcBef>
              <a:spcAft>
                <a:spcPts val="1800"/>
              </a:spcAft>
              <a:buSzPts val="1300"/>
              <a:buChar char="■"/>
              <a:defRPr sz="13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280528"/>
            <a:ext cx="3999900" cy="3795900"/>
          </a:xfrm>
          <a:prstGeom prst="rect">
            <a:avLst/>
          </a:prstGeom>
        </p:spPr>
        <p:txBody>
          <a:bodyPr spcFirstLastPara="1" wrap="square" lIns="101175" tIns="101175" rIns="101175" bIns="101175" anchor="t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11150">
              <a:spcBef>
                <a:spcPts val="1800"/>
              </a:spcBef>
              <a:spcAft>
                <a:spcPts val="0"/>
              </a:spcAft>
              <a:buSzPts val="1300"/>
              <a:buChar char="○"/>
              <a:defRPr sz="1300"/>
            </a:lvl2pPr>
            <a:lvl3pPr marL="1371600" lvl="2" indent="-311150">
              <a:spcBef>
                <a:spcPts val="1800"/>
              </a:spcBef>
              <a:spcAft>
                <a:spcPts val="0"/>
              </a:spcAft>
              <a:buSzPts val="1300"/>
              <a:buChar char="■"/>
              <a:defRPr sz="1300"/>
            </a:lvl3pPr>
            <a:lvl4pPr marL="1828800" lvl="3" indent="-311150">
              <a:spcBef>
                <a:spcPts val="1800"/>
              </a:spcBef>
              <a:spcAft>
                <a:spcPts val="0"/>
              </a:spcAft>
              <a:buSzPts val="1300"/>
              <a:buChar char="●"/>
              <a:defRPr sz="1300"/>
            </a:lvl4pPr>
            <a:lvl5pPr marL="2286000" lvl="4" indent="-311150">
              <a:spcBef>
                <a:spcPts val="1800"/>
              </a:spcBef>
              <a:spcAft>
                <a:spcPts val="0"/>
              </a:spcAft>
              <a:buSzPts val="1300"/>
              <a:buChar char="○"/>
              <a:defRPr sz="1300"/>
            </a:lvl5pPr>
            <a:lvl6pPr marL="2743200" lvl="5" indent="-311150">
              <a:spcBef>
                <a:spcPts val="1800"/>
              </a:spcBef>
              <a:spcAft>
                <a:spcPts val="0"/>
              </a:spcAft>
              <a:buSzPts val="1300"/>
              <a:buChar char="■"/>
              <a:defRPr sz="1300"/>
            </a:lvl6pPr>
            <a:lvl7pPr marL="3200400" lvl="6" indent="-311150">
              <a:spcBef>
                <a:spcPts val="180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600" lvl="7" indent="-311150">
              <a:spcBef>
                <a:spcPts val="1800"/>
              </a:spcBef>
              <a:spcAft>
                <a:spcPts val="0"/>
              </a:spcAft>
              <a:buSzPts val="1300"/>
              <a:buChar char="○"/>
              <a:defRPr sz="1300"/>
            </a:lvl8pPr>
            <a:lvl9pPr marL="4114800" lvl="8" indent="-311150">
              <a:spcBef>
                <a:spcPts val="1800"/>
              </a:spcBef>
              <a:spcAft>
                <a:spcPts val="1800"/>
              </a:spcAft>
              <a:buSzPts val="1300"/>
              <a:buChar char="■"/>
              <a:defRPr sz="13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101175" tIns="101175" rIns="101175" bIns="1011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spcFirstLastPara="1" wrap="square" lIns="101175" tIns="101175" rIns="101175" bIns="10117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101175" tIns="101175" rIns="101175" bIns="1011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617333"/>
            <a:ext cx="2808000" cy="839700"/>
          </a:xfrm>
          <a:prstGeom prst="rect">
            <a:avLst/>
          </a:prstGeom>
        </p:spPr>
        <p:txBody>
          <a:bodyPr spcFirstLastPara="1" wrap="square" lIns="101175" tIns="101175" rIns="101175" bIns="10117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544000"/>
            <a:ext cx="2808000" cy="3532800"/>
          </a:xfrm>
          <a:prstGeom prst="rect">
            <a:avLst/>
          </a:prstGeom>
        </p:spPr>
        <p:txBody>
          <a:bodyPr spcFirstLastPara="1" wrap="square" lIns="101175" tIns="101175" rIns="101175" bIns="10117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1pPr>
            <a:lvl2pPr marL="914400" lvl="1" indent="-311150">
              <a:spcBef>
                <a:spcPts val="1800"/>
              </a:spcBef>
              <a:spcAft>
                <a:spcPts val="0"/>
              </a:spcAft>
              <a:buSzPts val="1300"/>
              <a:buChar char="○"/>
              <a:defRPr sz="1300"/>
            </a:lvl2pPr>
            <a:lvl3pPr marL="1371600" lvl="2" indent="-311150">
              <a:spcBef>
                <a:spcPts val="1800"/>
              </a:spcBef>
              <a:spcAft>
                <a:spcPts val="0"/>
              </a:spcAft>
              <a:buSzPts val="1300"/>
              <a:buChar char="■"/>
              <a:defRPr sz="1300"/>
            </a:lvl3pPr>
            <a:lvl4pPr marL="1828800" lvl="3" indent="-311150">
              <a:spcBef>
                <a:spcPts val="1800"/>
              </a:spcBef>
              <a:spcAft>
                <a:spcPts val="0"/>
              </a:spcAft>
              <a:buSzPts val="1300"/>
              <a:buChar char="●"/>
              <a:defRPr sz="1300"/>
            </a:lvl4pPr>
            <a:lvl5pPr marL="2286000" lvl="4" indent="-311150">
              <a:spcBef>
                <a:spcPts val="1800"/>
              </a:spcBef>
              <a:spcAft>
                <a:spcPts val="0"/>
              </a:spcAft>
              <a:buSzPts val="1300"/>
              <a:buChar char="○"/>
              <a:defRPr sz="1300"/>
            </a:lvl5pPr>
            <a:lvl6pPr marL="2743200" lvl="5" indent="-311150">
              <a:spcBef>
                <a:spcPts val="1800"/>
              </a:spcBef>
              <a:spcAft>
                <a:spcPts val="0"/>
              </a:spcAft>
              <a:buSzPts val="1300"/>
              <a:buChar char="■"/>
              <a:defRPr sz="1300"/>
            </a:lvl6pPr>
            <a:lvl7pPr marL="3200400" lvl="6" indent="-311150">
              <a:spcBef>
                <a:spcPts val="180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600" lvl="7" indent="-311150">
              <a:spcBef>
                <a:spcPts val="1800"/>
              </a:spcBef>
              <a:spcAft>
                <a:spcPts val="0"/>
              </a:spcAft>
              <a:buSzPts val="1300"/>
              <a:buChar char="○"/>
              <a:defRPr sz="1300"/>
            </a:lvl8pPr>
            <a:lvl9pPr marL="4114800" lvl="8" indent="-311150">
              <a:spcBef>
                <a:spcPts val="1800"/>
              </a:spcBef>
              <a:spcAft>
                <a:spcPts val="1800"/>
              </a:spcAft>
              <a:buSzPts val="1300"/>
              <a:buChar char="■"/>
              <a:defRPr sz="13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101175" tIns="101175" rIns="101175" bIns="1011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500167"/>
            <a:ext cx="6367800" cy="4545300"/>
          </a:xfrm>
          <a:prstGeom prst="rect">
            <a:avLst/>
          </a:prstGeom>
        </p:spPr>
        <p:txBody>
          <a:bodyPr spcFirstLastPara="1" wrap="square" lIns="101175" tIns="101175" rIns="101175" bIns="10117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101175" tIns="101175" rIns="101175" bIns="1011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39"/>
            <a:ext cx="4572000" cy="5715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01175" tIns="101175" rIns="101175" bIns="1011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370194"/>
            <a:ext cx="4045200" cy="1647000"/>
          </a:xfrm>
          <a:prstGeom prst="rect">
            <a:avLst/>
          </a:prstGeom>
        </p:spPr>
        <p:txBody>
          <a:bodyPr spcFirstLastPara="1" wrap="square" lIns="101175" tIns="101175" rIns="101175" bIns="10117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1pPr>
            <a:lvl2pPr lvl="1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2pPr>
            <a:lvl3pPr lvl="2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3pPr>
            <a:lvl4pPr lvl="3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4pPr>
            <a:lvl5pPr lvl="4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5pPr>
            <a:lvl6pPr lvl="5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6pPr>
            <a:lvl7pPr lvl="6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7pPr>
            <a:lvl8pPr lvl="7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8pPr>
            <a:lvl9pPr lvl="8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114528"/>
            <a:ext cx="4045200" cy="1372200"/>
          </a:xfrm>
          <a:prstGeom prst="rect">
            <a:avLst/>
          </a:prstGeom>
        </p:spPr>
        <p:txBody>
          <a:bodyPr spcFirstLastPara="1" wrap="square" lIns="101175" tIns="101175" rIns="101175" bIns="10117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804528"/>
            <a:ext cx="3837000" cy="4105800"/>
          </a:xfrm>
          <a:prstGeom prst="rect">
            <a:avLst/>
          </a:prstGeom>
        </p:spPr>
        <p:txBody>
          <a:bodyPr spcFirstLastPara="1" wrap="square" lIns="101175" tIns="101175" rIns="101175" bIns="101175" anchor="ctr" anchorCtr="0">
            <a:no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marL="914400" lvl="1" indent="-330200">
              <a:spcBef>
                <a:spcPts val="180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180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180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180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180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180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180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1800"/>
              </a:spcBef>
              <a:spcAft>
                <a:spcPts val="180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101175" tIns="101175" rIns="101175" bIns="1011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700639"/>
            <a:ext cx="5998800" cy="672300"/>
          </a:xfrm>
          <a:prstGeom prst="rect">
            <a:avLst/>
          </a:prstGeom>
        </p:spPr>
        <p:txBody>
          <a:bodyPr spcFirstLastPara="1" wrap="square" lIns="101175" tIns="101175" rIns="101175" bIns="10117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101175" tIns="101175" rIns="101175" bIns="10117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75" tIns="101175" rIns="101175" bIns="10117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80528"/>
            <a:ext cx="8520600" cy="37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75" tIns="101175" rIns="101175" bIns="101175" anchor="t" anchorCtr="0">
            <a:noAutofit/>
          </a:bodyPr>
          <a:lstStyle>
            <a:lvl1pPr marL="457200" lvl="0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1pPr>
            <a:lvl2pPr marL="914400" lvl="1" indent="-33020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2pPr>
            <a:lvl3pPr marL="1371600" lvl="2" indent="-33020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3pPr>
            <a:lvl4pPr marL="1828800" lvl="3" indent="-33020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4pPr>
            <a:lvl5pPr marL="2286000" lvl="4" indent="-33020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5pPr>
            <a:lvl6pPr marL="2743200" lvl="5" indent="-33020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6pPr>
            <a:lvl7pPr marL="3200400" lvl="6" indent="-33020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7pPr>
            <a:lvl8pPr marL="3657600" lvl="7" indent="-33020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8pPr>
            <a:lvl9pPr marL="4114800" lvl="8" indent="-330200">
              <a:lnSpc>
                <a:spcPct val="115000"/>
              </a:lnSpc>
              <a:spcBef>
                <a:spcPts val="1800"/>
              </a:spcBef>
              <a:spcAft>
                <a:spcPts val="180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175" tIns="101175" rIns="101175" bIns="101175" anchor="ctr" anchorCtr="0">
            <a:noAutofit/>
          </a:bodyPr>
          <a:lstStyle>
            <a:lvl1pPr lvl="0" algn="r">
              <a:buNone/>
              <a:defRPr sz="1100">
                <a:solidFill>
                  <a:schemeClr val="dk2"/>
                </a:solidFill>
              </a:defRPr>
            </a:lvl1pPr>
            <a:lvl2pPr lvl="1" algn="r">
              <a:buNone/>
              <a:defRPr sz="1100">
                <a:solidFill>
                  <a:schemeClr val="dk2"/>
                </a:solidFill>
              </a:defRPr>
            </a:lvl2pPr>
            <a:lvl3pPr lvl="2" algn="r">
              <a:buNone/>
              <a:defRPr sz="1100">
                <a:solidFill>
                  <a:schemeClr val="dk2"/>
                </a:solidFill>
              </a:defRPr>
            </a:lvl3pPr>
            <a:lvl4pPr lvl="3" algn="r">
              <a:buNone/>
              <a:defRPr sz="1100">
                <a:solidFill>
                  <a:schemeClr val="dk2"/>
                </a:solidFill>
              </a:defRPr>
            </a:lvl4pPr>
            <a:lvl5pPr lvl="4" algn="r">
              <a:buNone/>
              <a:defRPr sz="1100">
                <a:solidFill>
                  <a:schemeClr val="dk2"/>
                </a:solidFill>
              </a:defRPr>
            </a:lvl5pPr>
            <a:lvl6pPr lvl="5" algn="r">
              <a:buNone/>
              <a:defRPr sz="1100">
                <a:solidFill>
                  <a:schemeClr val="dk2"/>
                </a:solidFill>
              </a:defRPr>
            </a:lvl6pPr>
            <a:lvl7pPr lvl="6" algn="r">
              <a:buNone/>
              <a:defRPr sz="1100">
                <a:solidFill>
                  <a:schemeClr val="dk2"/>
                </a:solidFill>
              </a:defRPr>
            </a:lvl7pPr>
            <a:lvl8pPr lvl="7" algn="r">
              <a:buNone/>
              <a:defRPr sz="1100">
                <a:solidFill>
                  <a:schemeClr val="dk2"/>
                </a:solidFill>
              </a:defRPr>
            </a:lvl8pPr>
            <a:lvl9pPr lvl="8" algn="r">
              <a:buNone/>
              <a:defRPr sz="11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776450" y="2596475"/>
            <a:ext cx="1418100" cy="1210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66075" tIns="66075" rIns="66075" bIns="6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i</a:t>
            </a:r>
            <a:endParaRPr sz="7200" b="1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4838091" y="4058151"/>
            <a:ext cx="1529400" cy="1373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66075" tIns="66075" rIns="66075" bIns="6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s</a:t>
            </a:r>
            <a:endParaRPr sz="7200" b="1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665153" y="4058151"/>
            <a:ext cx="1529400" cy="1373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66075" tIns="66075" rIns="66075" bIns="6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p</a:t>
            </a:r>
            <a:endParaRPr sz="7200" b="1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6650766" y="4058151"/>
            <a:ext cx="1529400" cy="1373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66075" tIns="66075" rIns="66075" bIns="6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a</a:t>
            </a:r>
            <a:endParaRPr sz="7200" b="1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45675" y="4139600"/>
            <a:ext cx="1418100" cy="1210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66075" tIns="66075" rIns="66075" bIns="6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r</a:t>
            </a:r>
            <a:endParaRPr sz="7200" b="1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4779538" y="2601725"/>
            <a:ext cx="1418100" cy="1210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66075" tIns="66075" rIns="66075" bIns="6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t</a:t>
            </a:r>
            <a:endParaRPr sz="7200" b="1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6706425" y="2601725"/>
            <a:ext cx="1418100" cy="1210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66075" tIns="66075" rIns="66075" bIns="6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d</a:t>
            </a:r>
            <a:endParaRPr sz="7200" b="1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853350" y="2596475"/>
            <a:ext cx="1418100" cy="1210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66075" tIns="66075" rIns="66075" bIns="6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 dirty="0">
                <a:solidFill>
                  <a:srgbClr val="0000FF"/>
                </a:solidFill>
                <a:latin typeface="Roboto"/>
                <a:ea typeface="Roboto"/>
                <a:cs typeface="Roboto"/>
                <a:sym typeface="Roboto"/>
              </a:rPr>
              <a:t>b</a:t>
            </a:r>
            <a:endParaRPr sz="7200" b="1" dirty="0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4DC11F-6A09-4A12-989D-DEB428C63C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708" y="-2280600"/>
            <a:ext cx="8520600" cy="2280600"/>
          </a:xfrm>
        </p:spPr>
        <p:txBody>
          <a:bodyPr spcFirstLastPara="1" wrap="square" lIns="101175" tIns="101175" rIns="101175" bIns="101175" anchor="b" anchorCtr="0">
            <a:noAutofit/>
          </a:bodyPr>
          <a:lstStyle/>
          <a:p>
            <a:r>
              <a:rPr lang="en-US" sz="1000" dirty="0"/>
              <a:t>Example phonemes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 descr="Blank letter tile"/>
          <p:cNvSpPr txBox="1"/>
          <p:nvPr/>
        </p:nvSpPr>
        <p:spPr>
          <a:xfrm>
            <a:off x="2776450" y="2596475"/>
            <a:ext cx="1418100" cy="1210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66075" tIns="66075" rIns="66075" bIns="6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200" b="1" dirty="0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5" name="Google Shape;55;p13" descr="Blank letter tile"/>
          <p:cNvSpPr txBox="1"/>
          <p:nvPr/>
        </p:nvSpPr>
        <p:spPr>
          <a:xfrm>
            <a:off x="4838091" y="4058151"/>
            <a:ext cx="1529400" cy="1373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66075" tIns="66075" rIns="66075" bIns="6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200" b="1" dirty="0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6" name="Google Shape;56;p13" descr="Blank letter tile"/>
          <p:cNvSpPr txBox="1"/>
          <p:nvPr/>
        </p:nvSpPr>
        <p:spPr>
          <a:xfrm>
            <a:off x="2665153" y="4058151"/>
            <a:ext cx="1529400" cy="1373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66075" tIns="66075" rIns="66075" bIns="6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200" b="1" dirty="0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7" name="Google Shape;57;p13" descr="Blank letter tile"/>
          <p:cNvSpPr txBox="1"/>
          <p:nvPr/>
        </p:nvSpPr>
        <p:spPr>
          <a:xfrm>
            <a:off x="6650766" y="4058151"/>
            <a:ext cx="1529400" cy="1373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66075" tIns="66075" rIns="66075" bIns="6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200" b="1" dirty="0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8" name="Google Shape;58;p13" descr="Blank letter tile"/>
          <p:cNvSpPr txBox="1"/>
          <p:nvPr/>
        </p:nvSpPr>
        <p:spPr>
          <a:xfrm>
            <a:off x="945675" y="4139600"/>
            <a:ext cx="1418100" cy="1210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66075" tIns="66075" rIns="66075" bIns="6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200" b="1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9" name="Google Shape;59;p13" descr="Blank letter tile"/>
          <p:cNvSpPr txBox="1"/>
          <p:nvPr/>
        </p:nvSpPr>
        <p:spPr>
          <a:xfrm>
            <a:off x="4779538" y="2601725"/>
            <a:ext cx="1418100" cy="1210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66075" tIns="66075" rIns="66075" bIns="6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200" b="1" dirty="0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0" name="Google Shape;60;p13" descr="Blank letter tile"/>
          <p:cNvSpPr txBox="1"/>
          <p:nvPr/>
        </p:nvSpPr>
        <p:spPr>
          <a:xfrm>
            <a:off x="6706425" y="2601725"/>
            <a:ext cx="1418100" cy="1210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66075" tIns="66075" rIns="66075" bIns="6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200" b="1" dirty="0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1" name="Google Shape;61;p13" descr="Blank letter tile"/>
          <p:cNvSpPr txBox="1"/>
          <p:nvPr/>
        </p:nvSpPr>
        <p:spPr>
          <a:xfrm>
            <a:off x="853350" y="2596475"/>
            <a:ext cx="1418100" cy="1210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66075" tIns="66075" rIns="66075" bIns="6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200" b="1" dirty="0">
              <a:solidFill>
                <a:srgbClr val="00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83FDB7-783D-4D1B-88A5-A229C0BF34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708" y="-2280600"/>
            <a:ext cx="8520600" cy="2280600"/>
          </a:xfrm>
        </p:spPr>
        <p:txBody>
          <a:bodyPr spcFirstLastPara="1" wrap="square" lIns="101175" tIns="101175" rIns="101175" bIns="101175" anchor="b" anchorCtr="0">
            <a:noAutofit/>
          </a:bodyPr>
          <a:lstStyle/>
          <a:p>
            <a:r>
              <a:rPr lang="en-US" sz="800" dirty="0"/>
              <a:t>Blank phonemes</a:t>
            </a:r>
          </a:p>
        </p:txBody>
      </p:sp>
    </p:spTree>
    <p:extLst>
      <p:ext uri="{BB962C8B-B14F-4D97-AF65-F5344CB8AC3E}">
        <p14:creationId xmlns:p14="http://schemas.microsoft.com/office/powerpoint/2010/main" val="195969396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028755E0284145B13E9A9166F0F66E" ma:contentTypeVersion="" ma:contentTypeDescription="Create a new document." ma:contentTypeScope="" ma:versionID="807ed8290ee92d749f9093effd9462bf">
  <xsd:schema xmlns:xsd="http://www.w3.org/2001/XMLSchema" xmlns:xs="http://www.w3.org/2001/XMLSchema" xmlns:p="http://schemas.microsoft.com/office/2006/metadata/properties" xmlns:ns2="2d0364a6-2c64-4d47-8b5f-48b2fae45c57" xmlns:ns3="85e824cd-8ae5-4edb-ab7e-1d5582d42826" targetNamespace="http://schemas.microsoft.com/office/2006/metadata/properties" ma:root="true" ma:fieldsID="8e08eec83c21ea44ed6dc7c1d7910bba" ns2:_="" ns3:_="">
    <xsd:import namespace="2d0364a6-2c64-4d47-8b5f-48b2fae45c57"/>
    <xsd:import namespace="85e824cd-8ae5-4edb-ab7e-1d5582d428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0364a6-2c64-4d47-8b5f-48b2fae45c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824cd-8ae5-4edb-ab7e-1d5582d4282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DC1F3A-09CE-4FEE-9ECD-A8290FF49C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0364a6-2c64-4d47-8b5f-48b2fae45c57"/>
    <ds:schemaRef ds:uri="85e824cd-8ae5-4edb-ab7e-1d5582d428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6B8D94F-FC2C-4A48-9872-0B779B96A917}">
  <ds:schemaRefs>
    <ds:schemaRef ds:uri="2d0364a6-2c64-4d47-8b5f-48b2fae45c57"/>
    <ds:schemaRef ds:uri="85e824cd-8ae5-4edb-ab7e-1d5582d4282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4F5BDB6-7191-467E-8B0F-575615BA61E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</Words>
  <Application>Microsoft Office PowerPoint</Application>
  <PresentationFormat>On-screen Show (16:10)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Roboto</vt:lpstr>
      <vt:lpstr>Simple Light</vt:lpstr>
      <vt:lpstr>Example phonemes</vt:lpstr>
      <vt:lpstr>Blank phonemes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Laible, Elizabeth</dc:creator>
  <cp:lastModifiedBy>Laible, Elizabeth</cp:lastModifiedBy>
  <cp:revision>4</cp:revision>
  <dcterms:modified xsi:type="dcterms:W3CDTF">2021-02-01T17:51:07Z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0x010100EB028755E0284145B13E9A9166F0F66E</vt:lpwstr>
  </property>
</Properties>
</file>