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0"/>
  </p:notesMasterIdLst>
  <p:handoutMasterIdLst>
    <p:handoutMasterId r:id="rId41"/>
  </p:handoutMasterIdLst>
  <p:sldIdLst>
    <p:sldId id="5056" r:id="rId5"/>
    <p:sldId id="415" r:id="rId6"/>
    <p:sldId id="304" r:id="rId7"/>
    <p:sldId id="421" r:id="rId8"/>
    <p:sldId id="440" r:id="rId9"/>
    <p:sldId id="422" r:id="rId10"/>
    <p:sldId id="442" r:id="rId11"/>
    <p:sldId id="424" r:id="rId12"/>
    <p:sldId id="423" r:id="rId13"/>
    <p:sldId id="431" r:id="rId14"/>
    <p:sldId id="406" r:id="rId15"/>
    <p:sldId id="425" r:id="rId16"/>
    <p:sldId id="444" r:id="rId17"/>
    <p:sldId id="432" r:id="rId18"/>
    <p:sldId id="5058" r:id="rId19"/>
    <p:sldId id="445" r:id="rId20"/>
    <p:sldId id="434" r:id="rId21"/>
    <p:sldId id="436" r:id="rId22"/>
    <p:sldId id="437" r:id="rId23"/>
    <p:sldId id="441" r:id="rId24"/>
    <p:sldId id="438" r:id="rId25"/>
    <p:sldId id="446" r:id="rId26"/>
    <p:sldId id="448" r:id="rId27"/>
    <p:sldId id="307" r:id="rId28"/>
    <p:sldId id="426" r:id="rId29"/>
    <p:sldId id="427" r:id="rId30"/>
    <p:sldId id="428" r:id="rId31"/>
    <p:sldId id="429" r:id="rId32"/>
    <p:sldId id="447" r:id="rId33"/>
    <p:sldId id="430" r:id="rId34"/>
    <p:sldId id="450" r:id="rId35"/>
    <p:sldId id="449" r:id="rId36"/>
    <p:sldId id="5057" r:id="rId37"/>
    <p:sldId id="5055" r:id="rId38"/>
    <p:sldId id="451" r:id="rId39"/>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388029-2B20-F5FB-4124-4ABF9417DF0E}" name="Peterson, Amy" initials="AP" userId="S::ampeterson@air.org::8c14dd6b-6031-4383-8241-8af97fa7035b" providerId="AD"/>
  <p188:author id="{A4759F2A-275A-1110-FED8-D76261918B6D}" name="Arden, Sarah" initials="SA" userId="S::sarden@air.org::c3865b93-f4ad-427d-92c9-4484f9824b26" providerId="AD"/>
  <p188:author id="{491DFF6A-D745-EBED-2959-A3CFA3278504}" name="Merkle, Cat" initials="CM" userId="S::cmerkle@air.org::a9581f9e-37bc-4cc6-a5d4-8f8234d67551" providerId="AD"/>
  <p188:author id="{13FCE8DB-1E6E-1A0B-210C-C4F9CC150D20}" name="Note" initials="Note" userId="Anonymous_Note"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ehle, Angela" initials="JA" lastIdx="6" clrIdx="0">
    <p:extLst>
      <p:ext uri="{19B8F6BF-5375-455C-9EA6-DF929625EA0E}">
        <p15:presenceInfo xmlns:p15="http://schemas.microsoft.com/office/powerpoint/2012/main" userId="S-1-5-21-1472932569-214068005-926709054-8506" providerId="AD"/>
      </p:ext>
    </p:extLst>
  </p:cmAuthor>
  <p:cmAuthor id="2" name="Linda K. Reed" initials="lkr" lastIdx="11" clrIdx="1">
    <p:extLst>
      <p:ext uri="{19B8F6BF-5375-455C-9EA6-DF929625EA0E}">
        <p15:presenceInfo xmlns:p15="http://schemas.microsoft.com/office/powerpoint/2012/main" userId="Linda K. Reed" providerId="None"/>
      </p:ext>
    </p:extLst>
  </p:cmAuthor>
  <p:cmAuthor id="3" name="Reed, Linda" initials="RL" lastIdx="9" clrIdx="2">
    <p:extLst>
      <p:ext uri="{19B8F6BF-5375-455C-9EA6-DF929625EA0E}">
        <p15:presenceInfo xmlns:p15="http://schemas.microsoft.com/office/powerpoint/2012/main" userId="Reed, Linda" providerId="None"/>
      </p:ext>
    </p:extLst>
  </p:cmAuthor>
  <p:cmAuthor id="4" name="Note" initials="Note" lastIdx="3" clrIdx="3"/>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D8C400"/>
    <a:srgbClr val="5FAD50"/>
    <a:srgbClr val="A8452A"/>
    <a:srgbClr val="FFFFFF"/>
    <a:srgbClr val="C25131"/>
    <a:srgbClr val="6D6E70"/>
    <a:srgbClr val="E6E6E6"/>
    <a:srgbClr val="10719C"/>
    <a:srgbClr val="000000"/>
    <a:srgbClr val="0062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49F4A0-5281-4829-9C56-35FB05A292A1}" v="8" dt="2026-06-22T20:56:47.3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4302" autoAdjust="0"/>
  </p:normalViewPr>
  <p:slideViewPr>
    <p:cSldViewPr snapToGrid="0">
      <p:cViewPr varScale="1">
        <p:scale>
          <a:sx n="48" d="100"/>
          <a:sy n="48" d="100"/>
        </p:scale>
        <p:origin x="44" y="352"/>
      </p:cViewPr>
      <p:guideLst>
        <p:guide orient="horz" pos="648"/>
        <p:guide pos="3840"/>
      </p:guideLst>
    </p:cSldViewPr>
  </p:slideViewPr>
  <p:outlineViewPr>
    <p:cViewPr>
      <p:scale>
        <a:sx n="33" d="100"/>
        <a:sy n="33" d="100"/>
      </p:scale>
      <p:origin x="0" y="-14088"/>
    </p:cViewPr>
  </p:outlineViewPr>
  <p:notesTextViewPr>
    <p:cViewPr>
      <p:scale>
        <a:sx n="1" d="1"/>
        <a:sy n="1" d="1"/>
      </p:scale>
      <p:origin x="0" y="0"/>
    </p:cViewPr>
  </p:notesTextViewPr>
  <p:sorterViewPr>
    <p:cViewPr>
      <p:scale>
        <a:sx n="150" d="100"/>
        <a:sy n="150" d="100"/>
      </p:scale>
      <p:origin x="0" y="-7740"/>
    </p:cViewPr>
  </p:sorterViewPr>
  <p:notesViewPr>
    <p:cSldViewPr snapToGrid="0">
      <p:cViewPr varScale="1">
        <p:scale>
          <a:sx n="91" d="100"/>
          <a:sy n="91" d="100"/>
        </p:scale>
        <p:origin x="4013" y="5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commentAuthors" Target="commentAuthors.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diagrams/_rels/data2.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svg"/><Relationship Id="rId1" Type="http://schemas.openxmlformats.org/officeDocument/2006/relationships/image" Target="../media/image20.svg"/><Relationship Id="rId4" Type="http://schemas.openxmlformats.org/officeDocument/2006/relationships/image" Target="../media/image23.svg"/></Relationships>
</file>

<file path=ppt/diagrams/_rels/data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svg"/><Relationship Id="rId1" Type="http://schemas.openxmlformats.org/officeDocument/2006/relationships/image" Target="../media/image20.svg"/><Relationship Id="rId4" Type="http://schemas.openxmlformats.org/officeDocument/2006/relationships/image" Target="../media/image23.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svg"/><Relationship Id="rId1" Type="http://schemas.openxmlformats.org/officeDocument/2006/relationships/image" Target="../media/image20.svg"/><Relationship Id="rId4" Type="http://schemas.openxmlformats.org/officeDocument/2006/relationships/image" Target="../media/image23.svg"/></Relationships>
</file>

<file path=ppt/diagrams/_rels/drawing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svg"/><Relationship Id="rId1" Type="http://schemas.openxmlformats.org/officeDocument/2006/relationships/image" Target="../media/image20.svg"/><Relationship Id="rId4" Type="http://schemas.openxmlformats.org/officeDocument/2006/relationships/image" Target="../media/image23.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5DB027-3A80-9A49-BA61-DFC193A2C790}" type="doc">
      <dgm:prSet loTypeId="urn:microsoft.com/office/officeart/2005/8/layout/hProcess9" loCatId="process" qsTypeId="urn:microsoft.com/office/officeart/2005/8/quickstyle/simple1" qsCatId="simple" csTypeId="urn:microsoft.com/office/officeart/2005/8/colors/colorful1" csCatId="colorful" phldr="1"/>
      <dgm:spPr/>
      <dgm:t>
        <a:bodyPr/>
        <a:lstStyle/>
        <a:p>
          <a:endParaRPr lang="en-US"/>
        </a:p>
      </dgm:t>
    </dgm:pt>
    <dgm:pt modelId="{511D4680-0FD6-7740-A757-AD6361E5FE75}">
      <dgm:prSet/>
      <dgm:spPr/>
      <dgm:t>
        <a:bodyPr/>
        <a:lstStyle/>
        <a:p>
          <a:r>
            <a:rPr lang="en-US" b="0" i="0" dirty="0"/>
            <a:t>Scores</a:t>
          </a:r>
          <a:endParaRPr lang="en-US" dirty="0"/>
        </a:p>
      </dgm:t>
    </dgm:pt>
    <dgm:pt modelId="{8CDABDAE-3A50-FF4E-AA1B-E1DA337D0429}" type="parTrans" cxnId="{9544EEE6-F4AC-6241-9958-AE01DEA65A7D}">
      <dgm:prSet/>
      <dgm:spPr/>
      <dgm:t>
        <a:bodyPr/>
        <a:lstStyle/>
        <a:p>
          <a:endParaRPr lang="en-US"/>
        </a:p>
      </dgm:t>
    </dgm:pt>
    <dgm:pt modelId="{BC4033FA-5276-CF4E-A97B-703F472EBC7C}" type="sibTrans" cxnId="{9544EEE6-F4AC-6241-9958-AE01DEA65A7D}">
      <dgm:prSet/>
      <dgm:spPr/>
      <dgm:t>
        <a:bodyPr/>
        <a:lstStyle/>
        <a:p>
          <a:endParaRPr lang="en-US"/>
        </a:p>
      </dgm:t>
    </dgm:pt>
    <dgm:pt modelId="{BCD4DFE3-9667-1941-94CB-0F2D1C5AAC5E}">
      <dgm:prSet/>
      <dgm:spPr/>
      <dgm:t>
        <a:bodyPr/>
        <a:lstStyle/>
        <a:p>
          <a:r>
            <a:rPr lang="en-US" b="0" i="0" dirty="0"/>
            <a:t>Skills</a:t>
          </a:r>
          <a:endParaRPr lang="en-US" dirty="0"/>
        </a:p>
      </dgm:t>
    </dgm:pt>
    <dgm:pt modelId="{0ECED5CE-D474-8F4C-83CD-A857CF727862}" type="parTrans" cxnId="{E669CDD5-F6B1-8948-8A47-AC9E90F8C23B}">
      <dgm:prSet/>
      <dgm:spPr/>
      <dgm:t>
        <a:bodyPr/>
        <a:lstStyle/>
        <a:p>
          <a:endParaRPr lang="en-US"/>
        </a:p>
      </dgm:t>
    </dgm:pt>
    <dgm:pt modelId="{B6B4F0C3-B00B-4E4E-9566-9C6BF841FB65}" type="sibTrans" cxnId="{E669CDD5-F6B1-8948-8A47-AC9E90F8C23B}">
      <dgm:prSet/>
      <dgm:spPr/>
      <dgm:t>
        <a:bodyPr/>
        <a:lstStyle/>
        <a:p>
          <a:endParaRPr lang="en-US"/>
        </a:p>
      </dgm:t>
    </dgm:pt>
    <dgm:pt modelId="{B65FB76F-F146-3E43-8A9A-6E060ACE662A}" type="pres">
      <dgm:prSet presAssocID="{3B5DB027-3A80-9A49-BA61-DFC193A2C790}" presName="CompostProcess" presStyleCnt="0">
        <dgm:presLayoutVars>
          <dgm:dir/>
          <dgm:resizeHandles val="exact"/>
        </dgm:presLayoutVars>
      </dgm:prSet>
      <dgm:spPr/>
    </dgm:pt>
    <dgm:pt modelId="{129DDC3D-72C0-0C43-B69F-E617EF2612F9}" type="pres">
      <dgm:prSet presAssocID="{3B5DB027-3A80-9A49-BA61-DFC193A2C790}" presName="arrow" presStyleLbl="bgShp" presStyleIdx="0" presStyleCnt="1"/>
      <dgm:spPr/>
    </dgm:pt>
    <dgm:pt modelId="{17CDF13C-4863-434F-B0F7-54B9FF508D71}" type="pres">
      <dgm:prSet presAssocID="{3B5DB027-3A80-9A49-BA61-DFC193A2C790}" presName="linearProcess" presStyleCnt="0"/>
      <dgm:spPr/>
    </dgm:pt>
    <dgm:pt modelId="{82D6D0FE-25FB-D340-ADE3-35D6F1421EC0}" type="pres">
      <dgm:prSet presAssocID="{511D4680-0FD6-7740-A757-AD6361E5FE75}" presName="textNode" presStyleLbl="node1" presStyleIdx="0" presStyleCnt="2">
        <dgm:presLayoutVars>
          <dgm:bulletEnabled val="1"/>
        </dgm:presLayoutVars>
      </dgm:prSet>
      <dgm:spPr/>
    </dgm:pt>
    <dgm:pt modelId="{216854DA-DE25-194F-A2FE-C3FA6D448ED6}" type="pres">
      <dgm:prSet presAssocID="{BC4033FA-5276-CF4E-A97B-703F472EBC7C}" presName="sibTrans" presStyleCnt="0"/>
      <dgm:spPr/>
    </dgm:pt>
    <dgm:pt modelId="{610CA3DA-CBA5-6040-B08E-AAFE04A03122}" type="pres">
      <dgm:prSet presAssocID="{BCD4DFE3-9667-1941-94CB-0F2D1C5AAC5E}" presName="textNode" presStyleLbl="node1" presStyleIdx="1" presStyleCnt="2">
        <dgm:presLayoutVars>
          <dgm:bulletEnabled val="1"/>
        </dgm:presLayoutVars>
      </dgm:prSet>
      <dgm:spPr/>
    </dgm:pt>
  </dgm:ptLst>
  <dgm:cxnLst>
    <dgm:cxn modelId="{DC46415B-A32E-DB4C-A534-E4AFF7FF601D}" type="presOf" srcId="{BCD4DFE3-9667-1941-94CB-0F2D1C5AAC5E}" destId="{610CA3DA-CBA5-6040-B08E-AAFE04A03122}" srcOrd="0" destOrd="0" presId="urn:microsoft.com/office/officeart/2005/8/layout/hProcess9"/>
    <dgm:cxn modelId="{71B029C7-E9A1-804B-B34C-C577FD04674F}" type="presOf" srcId="{511D4680-0FD6-7740-A757-AD6361E5FE75}" destId="{82D6D0FE-25FB-D340-ADE3-35D6F1421EC0}" srcOrd="0" destOrd="0" presId="urn:microsoft.com/office/officeart/2005/8/layout/hProcess9"/>
    <dgm:cxn modelId="{E669CDD5-F6B1-8948-8A47-AC9E90F8C23B}" srcId="{3B5DB027-3A80-9A49-BA61-DFC193A2C790}" destId="{BCD4DFE3-9667-1941-94CB-0F2D1C5AAC5E}" srcOrd="1" destOrd="0" parTransId="{0ECED5CE-D474-8F4C-83CD-A857CF727862}" sibTransId="{B6B4F0C3-B00B-4E4E-9566-9C6BF841FB65}"/>
    <dgm:cxn modelId="{49A363DE-33F4-054A-B8AE-FB2D877E710A}" type="presOf" srcId="{3B5DB027-3A80-9A49-BA61-DFC193A2C790}" destId="{B65FB76F-F146-3E43-8A9A-6E060ACE662A}" srcOrd="0" destOrd="0" presId="urn:microsoft.com/office/officeart/2005/8/layout/hProcess9"/>
    <dgm:cxn modelId="{9544EEE6-F4AC-6241-9958-AE01DEA65A7D}" srcId="{3B5DB027-3A80-9A49-BA61-DFC193A2C790}" destId="{511D4680-0FD6-7740-A757-AD6361E5FE75}" srcOrd="0" destOrd="0" parTransId="{8CDABDAE-3A50-FF4E-AA1B-E1DA337D0429}" sibTransId="{BC4033FA-5276-CF4E-A97B-703F472EBC7C}"/>
    <dgm:cxn modelId="{3A1435DD-5BF2-5840-8AD9-1199E6E79207}" type="presParOf" srcId="{B65FB76F-F146-3E43-8A9A-6E060ACE662A}" destId="{129DDC3D-72C0-0C43-B69F-E617EF2612F9}" srcOrd="0" destOrd="0" presId="urn:microsoft.com/office/officeart/2005/8/layout/hProcess9"/>
    <dgm:cxn modelId="{1587C1E3-0419-6E4B-BCC6-A24DAA681537}" type="presParOf" srcId="{B65FB76F-F146-3E43-8A9A-6E060ACE662A}" destId="{17CDF13C-4863-434F-B0F7-54B9FF508D71}" srcOrd="1" destOrd="0" presId="urn:microsoft.com/office/officeart/2005/8/layout/hProcess9"/>
    <dgm:cxn modelId="{9062397D-853C-C04D-9951-2F2E27B438CD}" type="presParOf" srcId="{17CDF13C-4863-434F-B0F7-54B9FF508D71}" destId="{82D6D0FE-25FB-D340-ADE3-35D6F1421EC0}" srcOrd="0" destOrd="0" presId="urn:microsoft.com/office/officeart/2005/8/layout/hProcess9"/>
    <dgm:cxn modelId="{C3233186-7873-8149-B0B7-23467DF0C4D3}" type="presParOf" srcId="{17CDF13C-4863-434F-B0F7-54B9FF508D71}" destId="{216854DA-DE25-194F-A2FE-C3FA6D448ED6}" srcOrd="1" destOrd="0" presId="urn:microsoft.com/office/officeart/2005/8/layout/hProcess9"/>
    <dgm:cxn modelId="{5886AA7C-FB10-F04E-AD45-16453F908511}" type="presParOf" srcId="{17CDF13C-4863-434F-B0F7-54B9FF508D71}" destId="{610CA3DA-CBA5-6040-B08E-AAFE04A03122}"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562FBC-F78A-4E0F-A82D-ED8B6B0D210D}"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17F8171-DD29-42F2-8D50-A4E3F1A537EB}">
      <dgm:prSet/>
      <dgm:spPr/>
      <dgm:t>
        <a:bodyPr/>
        <a:lstStyle/>
        <a:p>
          <a:pPr>
            <a:lnSpc>
              <a:spcPct val="100000"/>
            </a:lnSpc>
          </a:pPr>
          <a:r>
            <a:rPr lang="en-US" dirty="0"/>
            <a:t>Word-level</a:t>
          </a:r>
        </a:p>
      </dgm:t>
      <dgm:extLst>
        <a:ext uri="{E40237B7-FDA0-4F09-8148-C483321AD2D9}">
          <dgm14:cNvPr xmlns:dgm14="http://schemas.microsoft.com/office/drawing/2010/diagram" id="0" name="" descr="Sub-word level&#10; Handwriting&#10; Typing&#10;Word-level&#10; Spelling&#10;Vocabulary&#10; Capitalization&#10;Sentence-level&#10; Punctuation&#10; Semantics (meaning)&#10; Sentence structure&#10;Text-level&#10; Genre&#10; Structure&#10; Organization and cohesion&#10;"/>
        </a:ext>
      </dgm:extLst>
    </dgm:pt>
    <dgm:pt modelId="{14291293-EF03-42A3-A169-A50185322996}" type="parTrans" cxnId="{CF8AE8A5-C740-4A62-9071-F3DCDBFC5373}">
      <dgm:prSet/>
      <dgm:spPr/>
      <dgm:t>
        <a:bodyPr/>
        <a:lstStyle/>
        <a:p>
          <a:endParaRPr lang="en-US"/>
        </a:p>
      </dgm:t>
    </dgm:pt>
    <dgm:pt modelId="{77EA8A06-5775-44CF-A81F-39E24F2BBD0D}" type="sibTrans" cxnId="{CF8AE8A5-C740-4A62-9071-F3DCDBFC5373}">
      <dgm:prSet/>
      <dgm:spPr/>
      <dgm:t>
        <a:bodyPr/>
        <a:lstStyle/>
        <a:p>
          <a:endParaRPr lang="en-US"/>
        </a:p>
      </dgm:t>
    </dgm:pt>
    <dgm:pt modelId="{48723853-6D51-49CC-96C6-F85504840E2B}">
      <dgm:prSet/>
      <dgm:spPr/>
      <dgm:t>
        <a:bodyPr/>
        <a:lstStyle/>
        <a:p>
          <a:pPr>
            <a:lnSpc>
              <a:spcPct val="100000"/>
            </a:lnSpc>
          </a:pPr>
          <a:r>
            <a:rPr lang="en-US" dirty="0"/>
            <a:t>Spelling</a:t>
          </a:r>
        </a:p>
        <a:p>
          <a:pPr>
            <a:lnSpc>
              <a:spcPct val="100000"/>
            </a:lnSpc>
          </a:pPr>
          <a:r>
            <a:rPr lang="en-US" dirty="0"/>
            <a:t>Vocabulary</a:t>
          </a:r>
        </a:p>
      </dgm:t>
      <dgm:extLst>
        <a:ext uri="{E40237B7-FDA0-4F09-8148-C483321AD2D9}">
          <dgm14:cNvPr xmlns:dgm14="http://schemas.microsoft.com/office/drawing/2010/diagram" id="0" name="" descr="Sub-word level&#10; Handwriting&#10; Typing&#10;Word-level&#10; Spelling&#10;Vocabulary&#10; Capitalization&#10;Sentence-level&#10; Punctuation&#10; Semantics (meaning)&#10; Sentence structure&#10;Text-level&#10; Genre&#10; Structure&#10; Organization and cohesion&#10;"/>
        </a:ext>
      </dgm:extLst>
    </dgm:pt>
    <dgm:pt modelId="{759DCAD2-4F71-4554-A6E5-E5C7CB51AE8C}" type="parTrans" cxnId="{DC006333-97DB-4A06-90BD-1AFB01D0FBC2}">
      <dgm:prSet/>
      <dgm:spPr/>
      <dgm:t>
        <a:bodyPr/>
        <a:lstStyle/>
        <a:p>
          <a:endParaRPr lang="en-US"/>
        </a:p>
      </dgm:t>
    </dgm:pt>
    <dgm:pt modelId="{E4126222-CB3A-4F9C-9648-D06BBD97E647}" type="sibTrans" cxnId="{DC006333-97DB-4A06-90BD-1AFB01D0FBC2}">
      <dgm:prSet/>
      <dgm:spPr/>
      <dgm:t>
        <a:bodyPr/>
        <a:lstStyle/>
        <a:p>
          <a:endParaRPr lang="en-US"/>
        </a:p>
      </dgm:t>
    </dgm:pt>
    <dgm:pt modelId="{B6ADDFCA-5D0A-4EAB-BFB5-0B6C29A84D92}">
      <dgm:prSet/>
      <dgm:spPr/>
      <dgm:t>
        <a:bodyPr/>
        <a:lstStyle/>
        <a:p>
          <a:pPr>
            <a:lnSpc>
              <a:spcPct val="100000"/>
            </a:lnSpc>
          </a:pPr>
          <a:r>
            <a:rPr lang="en-US" dirty="0"/>
            <a:t>Capitalization</a:t>
          </a:r>
        </a:p>
      </dgm:t>
    </dgm:pt>
    <dgm:pt modelId="{3F59B837-D175-46E2-BC45-87DA88084D70}" type="parTrans" cxnId="{9AD1C86A-BE58-4DDB-8026-87A83B634806}">
      <dgm:prSet/>
      <dgm:spPr/>
      <dgm:t>
        <a:bodyPr/>
        <a:lstStyle/>
        <a:p>
          <a:endParaRPr lang="en-US"/>
        </a:p>
      </dgm:t>
    </dgm:pt>
    <dgm:pt modelId="{35769F26-9B39-4857-B509-10B818A867B2}" type="sibTrans" cxnId="{9AD1C86A-BE58-4DDB-8026-87A83B634806}">
      <dgm:prSet/>
      <dgm:spPr/>
      <dgm:t>
        <a:bodyPr/>
        <a:lstStyle/>
        <a:p>
          <a:endParaRPr lang="en-US"/>
        </a:p>
      </dgm:t>
    </dgm:pt>
    <dgm:pt modelId="{CB7F2F8E-3C1C-442D-82AF-A39375341CC2}">
      <dgm:prSet/>
      <dgm:spPr/>
      <dgm:t>
        <a:bodyPr/>
        <a:lstStyle/>
        <a:p>
          <a:pPr>
            <a:lnSpc>
              <a:spcPct val="100000"/>
            </a:lnSpc>
          </a:pPr>
          <a:r>
            <a:rPr lang="en-US" dirty="0"/>
            <a:t>Sentence-level</a:t>
          </a:r>
        </a:p>
      </dgm:t>
      <dgm:extLst>
        <a:ext uri="{E40237B7-FDA0-4F09-8148-C483321AD2D9}">
          <dgm14:cNvPr xmlns:dgm14="http://schemas.microsoft.com/office/drawing/2010/diagram" id="0" name="" descr="Sub-word level&#10; Handwriting&#10; Typing&#10;Word-level&#10; Spelling&#10;Vocabulary&#10; Capitalization&#10;Sentence-level&#10; Punctuation&#10; Semantics (meaning)&#10; Sentence structure&#10;Text-level&#10; Genre&#10; Structure&#10; Organization and cohesion&#10;"/>
        </a:ext>
      </dgm:extLst>
    </dgm:pt>
    <dgm:pt modelId="{BF0D0804-FDE8-443E-AF12-E04579BE33C2}" type="parTrans" cxnId="{35EF9C3F-87F1-48BF-8E80-E24258C8FB5B}">
      <dgm:prSet/>
      <dgm:spPr/>
      <dgm:t>
        <a:bodyPr/>
        <a:lstStyle/>
        <a:p>
          <a:endParaRPr lang="en-US"/>
        </a:p>
      </dgm:t>
    </dgm:pt>
    <dgm:pt modelId="{D9BEE675-0B2E-43FA-B049-6A20D9CED213}" type="sibTrans" cxnId="{35EF9C3F-87F1-48BF-8E80-E24258C8FB5B}">
      <dgm:prSet/>
      <dgm:spPr/>
      <dgm:t>
        <a:bodyPr/>
        <a:lstStyle/>
        <a:p>
          <a:endParaRPr lang="en-US"/>
        </a:p>
      </dgm:t>
    </dgm:pt>
    <dgm:pt modelId="{8A5DE058-F83D-4019-A198-B7A4F92746EB}">
      <dgm:prSet/>
      <dgm:spPr/>
      <dgm:t>
        <a:bodyPr/>
        <a:lstStyle/>
        <a:p>
          <a:pPr>
            <a:lnSpc>
              <a:spcPct val="100000"/>
            </a:lnSpc>
          </a:pPr>
          <a:r>
            <a:rPr lang="en-US" dirty="0"/>
            <a:t>Punctuation</a:t>
          </a:r>
        </a:p>
      </dgm:t>
      <dgm:extLst>
        <a:ext uri="{E40237B7-FDA0-4F09-8148-C483321AD2D9}">
          <dgm14:cNvPr xmlns:dgm14="http://schemas.microsoft.com/office/drawing/2010/diagram" id="0" name="" descr="Sub-word level&#10; Handwriting&#10; Typing&#10;Word-level&#10; Spelling&#10;Vocabulary&#10; Capitalization&#10;Sentence-level&#10; Punctuation&#10; Semantics (meaning)&#10; Sentence structure&#10;Text-level&#10; Genre&#10; Structure&#10; Organization and cohesion&#10;"/>
        </a:ext>
      </dgm:extLst>
    </dgm:pt>
    <dgm:pt modelId="{939566B4-8842-4B86-95C9-455FBCD8E7D6}" type="parTrans" cxnId="{154F9AE6-3BD3-4DEE-9151-DBBFB8636875}">
      <dgm:prSet/>
      <dgm:spPr/>
      <dgm:t>
        <a:bodyPr/>
        <a:lstStyle/>
        <a:p>
          <a:endParaRPr lang="en-US"/>
        </a:p>
      </dgm:t>
    </dgm:pt>
    <dgm:pt modelId="{201EBE43-DCEF-428F-8188-15423019DFBA}" type="sibTrans" cxnId="{154F9AE6-3BD3-4DEE-9151-DBBFB8636875}">
      <dgm:prSet/>
      <dgm:spPr/>
      <dgm:t>
        <a:bodyPr/>
        <a:lstStyle/>
        <a:p>
          <a:endParaRPr lang="en-US"/>
        </a:p>
      </dgm:t>
    </dgm:pt>
    <dgm:pt modelId="{9E3D4C7E-2067-476D-B22F-CCA1C7CFA917}">
      <dgm:prSet/>
      <dgm:spPr/>
      <dgm:t>
        <a:bodyPr/>
        <a:lstStyle/>
        <a:p>
          <a:pPr>
            <a:lnSpc>
              <a:spcPct val="100000"/>
            </a:lnSpc>
          </a:pPr>
          <a:r>
            <a:rPr lang="en-US" dirty="0"/>
            <a:t>Semantics (meaning)</a:t>
          </a:r>
        </a:p>
      </dgm:t>
    </dgm:pt>
    <dgm:pt modelId="{A4C6D262-A561-4A23-9A95-28CF4C53ED65}" type="parTrans" cxnId="{68DF0E6E-4BF5-4779-82D8-D3B5734EE6B2}">
      <dgm:prSet/>
      <dgm:spPr/>
      <dgm:t>
        <a:bodyPr/>
        <a:lstStyle/>
        <a:p>
          <a:endParaRPr lang="en-US"/>
        </a:p>
      </dgm:t>
    </dgm:pt>
    <dgm:pt modelId="{610BA0BB-AA43-4E3B-8C28-8EFBF9A06D06}" type="sibTrans" cxnId="{68DF0E6E-4BF5-4779-82D8-D3B5734EE6B2}">
      <dgm:prSet/>
      <dgm:spPr/>
      <dgm:t>
        <a:bodyPr/>
        <a:lstStyle/>
        <a:p>
          <a:endParaRPr lang="en-US"/>
        </a:p>
      </dgm:t>
    </dgm:pt>
    <dgm:pt modelId="{6310B12B-0645-4784-B057-B5B1699BF7F6}">
      <dgm:prSet/>
      <dgm:spPr/>
      <dgm:t>
        <a:bodyPr/>
        <a:lstStyle/>
        <a:p>
          <a:pPr>
            <a:lnSpc>
              <a:spcPct val="100000"/>
            </a:lnSpc>
          </a:pPr>
          <a:r>
            <a:rPr lang="en-US" dirty="0"/>
            <a:t>Sentence structure</a:t>
          </a:r>
        </a:p>
      </dgm:t>
    </dgm:pt>
    <dgm:pt modelId="{58C5C49E-7716-4C52-92C2-81E67D52FC79}" type="parTrans" cxnId="{93D5A91E-1ECA-495D-A380-854E61288E07}">
      <dgm:prSet/>
      <dgm:spPr/>
      <dgm:t>
        <a:bodyPr/>
        <a:lstStyle/>
        <a:p>
          <a:endParaRPr lang="en-US"/>
        </a:p>
      </dgm:t>
    </dgm:pt>
    <dgm:pt modelId="{503AF03C-BDE8-485E-8F6A-A9E6A7988A38}" type="sibTrans" cxnId="{93D5A91E-1ECA-495D-A380-854E61288E07}">
      <dgm:prSet/>
      <dgm:spPr/>
      <dgm:t>
        <a:bodyPr/>
        <a:lstStyle/>
        <a:p>
          <a:endParaRPr lang="en-US"/>
        </a:p>
      </dgm:t>
    </dgm:pt>
    <dgm:pt modelId="{9EB25204-2285-47D6-9850-BC367F6EFC01}">
      <dgm:prSet/>
      <dgm:spPr/>
      <dgm:t>
        <a:bodyPr/>
        <a:lstStyle/>
        <a:p>
          <a:pPr>
            <a:lnSpc>
              <a:spcPct val="100000"/>
            </a:lnSpc>
          </a:pPr>
          <a:r>
            <a:rPr lang="en-US"/>
            <a:t>Text-level</a:t>
          </a:r>
        </a:p>
      </dgm:t>
      <dgm:extLst>
        <a:ext uri="{E40237B7-FDA0-4F09-8148-C483321AD2D9}">
          <dgm14:cNvPr xmlns:dgm14="http://schemas.microsoft.com/office/drawing/2010/diagram" id="0" name="" descr="Sub-word level&#10; Handwriting&#10; Typing&#10;Word-level&#10; Spelling&#10;Vocabulary&#10; Capitalization&#10;Sentence-level&#10; Punctuation&#10; Semantics (meaning)&#10; Sentence structure&#10;Text-level&#10; Genre&#10; Structure&#10; Organization and cohesion&#10;"/>
        </a:ext>
      </dgm:extLst>
    </dgm:pt>
    <dgm:pt modelId="{7195F905-8BDE-47A6-A734-949CA2938C7F}" type="parTrans" cxnId="{E24B8B6B-FBD0-488C-844C-C3E8727D00DE}">
      <dgm:prSet/>
      <dgm:spPr/>
      <dgm:t>
        <a:bodyPr/>
        <a:lstStyle/>
        <a:p>
          <a:endParaRPr lang="en-US"/>
        </a:p>
      </dgm:t>
    </dgm:pt>
    <dgm:pt modelId="{AE830165-AEA0-41FE-BAF3-2C596DD945B8}" type="sibTrans" cxnId="{E24B8B6B-FBD0-488C-844C-C3E8727D00DE}">
      <dgm:prSet/>
      <dgm:spPr/>
      <dgm:t>
        <a:bodyPr/>
        <a:lstStyle/>
        <a:p>
          <a:endParaRPr lang="en-US"/>
        </a:p>
      </dgm:t>
    </dgm:pt>
    <dgm:pt modelId="{0876F65C-DAFD-4347-B455-4C38A9643D85}">
      <dgm:prSet/>
      <dgm:spPr/>
      <dgm:t>
        <a:bodyPr/>
        <a:lstStyle/>
        <a:p>
          <a:pPr>
            <a:lnSpc>
              <a:spcPct val="100000"/>
            </a:lnSpc>
          </a:pPr>
          <a:r>
            <a:rPr lang="en-US" dirty="0"/>
            <a:t>Genre</a:t>
          </a:r>
        </a:p>
      </dgm:t>
      <dgm:extLst>
        <a:ext uri="{E40237B7-FDA0-4F09-8148-C483321AD2D9}">
          <dgm14:cNvPr xmlns:dgm14="http://schemas.microsoft.com/office/drawing/2010/diagram" id="0" name="" descr="Sub-word level&#10; Handwriting&#10; Typing&#10;Word-level&#10; Spelling&#10;Vocabulary&#10; Capitalization&#10;Sentence-level&#10; Punctuation&#10; Semantics (meaning)&#10; Sentence structure&#10;Text-level&#10; Genre&#10; Structure&#10; Organization and cohesion&#10;"/>
        </a:ext>
      </dgm:extLst>
    </dgm:pt>
    <dgm:pt modelId="{2327B6C1-1623-4B26-B927-A2217FEE695C}" type="parTrans" cxnId="{45AA3D89-9985-4BE4-B1B6-4B8BCAB966E4}">
      <dgm:prSet/>
      <dgm:spPr/>
      <dgm:t>
        <a:bodyPr/>
        <a:lstStyle/>
        <a:p>
          <a:endParaRPr lang="en-US"/>
        </a:p>
      </dgm:t>
    </dgm:pt>
    <dgm:pt modelId="{EB6BC7E2-C2E6-4207-BD6A-3F1E7DB7FCB6}" type="sibTrans" cxnId="{45AA3D89-9985-4BE4-B1B6-4B8BCAB966E4}">
      <dgm:prSet/>
      <dgm:spPr/>
      <dgm:t>
        <a:bodyPr/>
        <a:lstStyle/>
        <a:p>
          <a:endParaRPr lang="en-US"/>
        </a:p>
      </dgm:t>
    </dgm:pt>
    <dgm:pt modelId="{1E6B4189-E618-47BA-ABD7-2F68B283C506}">
      <dgm:prSet/>
      <dgm:spPr/>
      <dgm:t>
        <a:bodyPr/>
        <a:lstStyle/>
        <a:p>
          <a:pPr>
            <a:lnSpc>
              <a:spcPct val="100000"/>
            </a:lnSpc>
          </a:pPr>
          <a:r>
            <a:rPr lang="en-US" dirty="0"/>
            <a:t>Structure</a:t>
          </a:r>
        </a:p>
      </dgm:t>
    </dgm:pt>
    <dgm:pt modelId="{A2ECD22E-6FDF-4F54-A0DF-2494CE57C9B6}" type="parTrans" cxnId="{250E314C-9BD5-4C19-A1B5-8386E19EFB39}">
      <dgm:prSet/>
      <dgm:spPr/>
      <dgm:t>
        <a:bodyPr/>
        <a:lstStyle/>
        <a:p>
          <a:endParaRPr lang="en-US"/>
        </a:p>
      </dgm:t>
    </dgm:pt>
    <dgm:pt modelId="{FF125ED9-F301-4331-A33B-6F0445775F7D}" type="sibTrans" cxnId="{250E314C-9BD5-4C19-A1B5-8386E19EFB39}">
      <dgm:prSet/>
      <dgm:spPr/>
      <dgm:t>
        <a:bodyPr/>
        <a:lstStyle/>
        <a:p>
          <a:endParaRPr lang="en-US"/>
        </a:p>
      </dgm:t>
    </dgm:pt>
    <dgm:pt modelId="{B8B0942D-1BD3-43A0-B2F1-AAA3289DD3B8}">
      <dgm:prSet/>
      <dgm:spPr/>
      <dgm:t>
        <a:bodyPr/>
        <a:lstStyle/>
        <a:p>
          <a:pPr>
            <a:lnSpc>
              <a:spcPct val="100000"/>
            </a:lnSpc>
          </a:pPr>
          <a:r>
            <a:rPr lang="en-US" dirty="0"/>
            <a:t>Organization and cohesion</a:t>
          </a:r>
        </a:p>
      </dgm:t>
    </dgm:pt>
    <dgm:pt modelId="{B2DF6920-29D1-4158-B2F0-149501A71691}" type="parTrans" cxnId="{10B42AFE-7ADF-4577-B353-947149BBCD95}">
      <dgm:prSet/>
      <dgm:spPr/>
      <dgm:t>
        <a:bodyPr/>
        <a:lstStyle/>
        <a:p>
          <a:endParaRPr lang="en-US"/>
        </a:p>
      </dgm:t>
    </dgm:pt>
    <dgm:pt modelId="{A034147C-63DF-487F-AAD9-DE36A6F1D251}" type="sibTrans" cxnId="{10B42AFE-7ADF-4577-B353-947149BBCD95}">
      <dgm:prSet/>
      <dgm:spPr/>
      <dgm:t>
        <a:bodyPr/>
        <a:lstStyle/>
        <a:p>
          <a:endParaRPr lang="en-US"/>
        </a:p>
      </dgm:t>
    </dgm:pt>
    <dgm:pt modelId="{23854C37-5AE7-0B4D-97FB-8C3F952615FC}">
      <dgm:prSet/>
      <dgm:spPr/>
      <dgm:t>
        <a:bodyPr/>
        <a:lstStyle/>
        <a:p>
          <a:pPr>
            <a:lnSpc>
              <a:spcPct val="100000"/>
            </a:lnSpc>
          </a:pPr>
          <a:r>
            <a:rPr lang="en-US" dirty="0"/>
            <a:t>Sub-word level</a:t>
          </a:r>
        </a:p>
      </dgm:t>
      <dgm:extLst>
        <a:ext uri="{E40237B7-FDA0-4F09-8148-C483321AD2D9}">
          <dgm14:cNvPr xmlns:dgm14="http://schemas.microsoft.com/office/drawing/2010/diagram" id="0" name="" descr="Sub-word level&#10; Handwriting&#10; Typing&#10;Word-level&#10; Spelling&#10;Vocabulary&#10; Capitalization&#10;Sentence-level&#10; Punctuation&#10; Semantics (meaning)&#10; Sentence structure&#10;Text-level&#10; Genre&#10; Structure&#10; Organization and cohesion&#10;"/>
        </a:ext>
      </dgm:extLst>
    </dgm:pt>
    <dgm:pt modelId="{E5C7D2E0-FEE1-2042-9029-2E5EFCCC4906}" type="parTrans" cxnId="{6C4B4C7A-CF33-884A-8031-A9E9BF32983E}">
      <dgm:prSet/>
      <dgm:spPr/>
      <dgm:t>
        <a:bodyPr/>
        <a:lstStyle/>
        <a:p>
          <a:endParaRPr lang="en-US"/>
        </a:p>
      </dgm:t>
    </dgm:pt>
    <dgm:pt modelId="{4738DD0E-1A80-A148-A605-FE3C8103DC38}" type="sibTrans" cxnId="{6C4B4C7A-CF33-884A-8031-A9E9BF32983E}">
      <dgm:prSet/>
      <dgm:spPr/>
      <dgm:t>
        <a:bodyPr/>
        <a:lstStyle/>
        <a:p>
          <a:endParaRPr lang="en-US"/>
        </a:p>
      </dgm:t>
    </dgm:pt>
    <dgm:pt modelId="{0EE378DF-80EA-4847-B0FA-57DF7687E8C5}">
      <dgm:prSet/>
      <dgm:spPr/>
      <dgm:t>
        <a:bodyPr/>
        <a:lstStyle/>
        <a:p>
          <a:pPr>
            <a:lnSpc>
              <a:spcPct val="100000"/>
            </a:lnSpc>
          </a:pPr>
          <a:r>
            <a:rPr lang="en-US" dirty="0"/>
            <a:t>Handwriting</a:t>
          </a:r>
        </a:p>
      </dgm:t>
      <dgm:extLst>
        <a:ext uri="{E40237B7-FDA0-4F09-8148-C483321AD2D9}">
          <dgm14:cNvPr xmlns:dgm14="http://schemas.microsoft.com/office/drawing/2010/diagram" id="0" name="" descr="Sub-word level&#10; Handwriting&#10; Typing&#10;Word-level&#10; Spelling&#10;Vocabulary&#10; Capitalization&#10;Sentence-level&#10; Punctuation&#10; Semantics (meaning)&#10; Sentence structure&#10;Text-level&#10; Genre&#10; Structure&#10; Organization and cohesion&#10;"/>
        </a:ext>
      </dgm:extLst>
    </dgm:pt>
    <dgm:pt modelId="{2D6D1FB9-BA96-6949-9BA7-E5B9A90CE93C}" type="parTrans" cxnId="{563D5D0B-5701-9E46-B5D3-AFE25B1ED870}">
      <dgm:prSet/>
      <dgm:spPr/>
      <dgm:t>
        <a:bodyPr/>
        <a:lstStyle/>
        <a:p>
          <a:endParaRPr lang="en-US"/>
        </a:p>
      </dgm:t>
    </dgm:pt>
    <dgm:pt modelId="{15661B30-D226-744C-A8E4-A83E4534D9F5}" type="sibTrans" cxnId="{563D5D0B-5701-9E46-B5D3-AFE25B1ED870}">
      <dgm:prSet/>
      <dgm:spPr/>
      <dgm:t>
        <a:bodyPr/>
        <a:lstStyle/>
        <a:p>
          <a:endParaRPr lang="en-US"/>
        </a:p>
      </dgm:t>
    </dgm:pt>
    <dgm:pt modelId="{46AEDBAF-39B9-464D-8420-FC1F75181E6C}">
      <dgm:prSet/>
      <dgm:spPr/>
      <dgm:t>
        <a:bodyPr/>
        <a:lstStyle/>
        <a:p>
          <a:pPr>
            <a:lnSpc>
              <a:spcPct val="100000"/>
            </a:lnSpc>
          </a:pPr>
          <a:r>
            <a:rPr lang="en-US" dirty="0"/>
            <a:t>Typing</a:t>
          </a:r>
        </a:p>
      </dgm:t>
    </dgm:pt>
    <dgm:pt modelId="{A0CABF85-F293-3245-BC88-AE3FAD93EFA0}" type="parTrans" cxnId="{E29C90CC-A314-1149-972E-B3B5B0A0926B}">
      <dgm:prSet/>
      <dgm:spPr/>
      <dgm:t>
        <a:bodyPr/>
        <a:lstStyle/>
        <a:p>
          <a:endParaRPr lang="en-US"/>
        </a:p>
      </dgm:t>
    </dgm:pt>
    <dgm:pt modelId="{9682F7C0-4E58-B949-8BB0-D42E27718DB8}" type="sibTrans" cxnId="{E29C90CC-A314-1149-972E-B3B5B0A0926B}">
      <dgm:prSet/>
      <dgm:spPr/>
      <dgm:t>
        <a:bodyPr/>
        <a:lstStyle/>
        <a:p>
          <a:endParaRPr lang="en-US"/>
        </a:p>
      </dgm:t>
    </dgm:pt>
    <dgm:pt modelId="{00A0B95F-7C83-47F1-B7F4-684F93846C8D}" type="pres">
      <dgm:prSet presAssocID="{8D562FBC-F78A-4E0F-A82D-ED8B6B0D210D}" presName="root" presStyleCnt="0">
        <dgm:presLayoutVars>
          <dgm:dir/>
          <dgm:resizeHandles val="exact"/>
        </dgm:presLayoutVars>
      </dgm:prSet>
      <dgm:spPr/>
    </dgm:pt>
    <dgm:pt modelId="{B580D4E4-EC0F-854A-8361-51844F9AE2B9}" type="pres">
      <dgm:prSet presAssocID="{23854C37-5AE7-0B4D-97FB-8C3F952615FC}" presName="compNode" presStyleCnt="0"/>
      <dgm:spPr/>
    </dgm:pt>
    <dgm:pt modelId="{BA669B21-A59E-7047-8876-DC9467659CF2}" type="pres">
      <dgm:prSet presAssocID="{23854C37-5AE7-0B4D-97FB-8C3F952615FC}" presName="bgRect" presStyleLbl="bgShp" presStyleIdx="0" presStyleCnt="4"/>
      <dgm:spPr/>
    </dgm:pt>
    <dgm:pt modelId="{92E189B9-1B40-CB43-A4A5-C6F2A6D72C0F}" type="pres">
      <dgm:prSet presAssocID="{23854C37-5AE7-0B4D-97FB-8C3F952615FC}" presName="iconRect" presStyleLbl="node1" presStyleIdx="0" presStyleCnt="4"/>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Signature outline"/>
        </a:ext>
      </dgm:extLst>
    </dgm:pt>
    <dgm:pt modelId="{B136D36C-0CDA-DC4F-8AF4-BE4B03B00AAF}" type="pres">
      <dgm:prSet presAssocID="{23854C37-5AE7-0B4D-97FB-8C3F952615FC}" presName="spaceRect" presStyleCnt="0"/>
      <dgm:spPr/>
    </dgm:pt>
    <dgm:pt modelId="{5B44B1B9-E369-5744-B56E-4924BE9EB41B}" type="pres">
      <dgm:prSet presAssocID="{23854C37-5AE7-0B4D-97FB-8C3F952615FC}" presName="parTx" presStyleLbl="revTx" presStyleIdx="0" presStyleCnt="8">
        <dgm:presLayoutVars>
          <dgm:chMax val="0"/>
          <dgm:chPref val="0"/>
        </dgm:presLayoutVars>
      </dgm:prSet>
      <dgm:spPr/>
    </dgm:pt>
    <dgm:pt modelId="{71A42121-C1C4-0B4A-8AF4-11F05CB01CEF}" type="pres">
      <dgm:prSet presAssocID="{23854C37-5AE7-0B4D-97FB-8C3F952615FC}" presName="desTx" presStyleLbl="revTx" presStyleIdx="1" presStyleCnt="8">
        <dgm:presLayoutVars/>
      </dgm:prSet>
      <dgm:spPr/>
    </dgm:pt>
    <dgm:pt modelId="{C8B0F276-EDE8-C941-A594-828B0C384727}" type="pres">
      <dgm:prSet presAssocID="{4738DD0E-1A80-A148-A605-FE3C8103DC38}" presName="sibTrans" presStyleCnt="0"/>
      <dgm:spPr/>
    </dgm:pt>
    <dgm:pt modelId="{A13AB57F-FE39-42FF-A150-EC1B40ACDB1D}" type="pres">
      <dgm:prSet presAssocID="{117F8171-DD29-42F2-8D50-A4E3F1A537EB}" presName="compNode" presStyleCnt="0"/>
      <dgm:spPr/>
    </dgm:pt>
    <dgm:pt modelId="{85CFA780-F97C-4D6E-9F4C-62D325DC0EC9}" type="pres">
      <dgm:prSet presAssocID="{117F8171-DD29-42F2-8D50-A4E3F1A537EB}" presName="bgRect" presStyleLbl="bgShp" presStyleIdx="1" presStyleCnt="4" custScaleY="90909"/>
      <dgm:spPr/>
    </dgm:pt>
    <dgm:pt modelId="{B7E8654A-9EBC-4F33-B2AC-FC7DAA76DB1D}" type="pres">
      <dgm:prSet presAssocID="{117F8171-DD29-42F2-8D50-A4E3F1A537EB}" presName="iconRect" presStyleLbl="node1" presStyleIdx="1" presStyleCnt="4"/>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Pencil with solid fill"/>
        </a:ext>
      </dgm:extLst>
    </dgm:pt>
    <dgm:pt modelId="{277F0CBF-5CA3-4745-8E68-B90492C832BB}" type="pres">
      <dgm:prSet presAssocID="{117F8171-DD29-42F2-8D50-A4E3F1A537EB}" presName="spaceRect" presStyleCnt="0"/>
      <dgm:spPr/>
    </dgm:pt>
    <dgm:pt modelId="{142FA756-4A8B-4AD6-8CD4-4C9F22C57573}" type="pres">
      <dgm:prSet presAssocID="{117F8171-DD29-42F2-8D50-A4E3F1A537EB}" presName="parTx" presStyleLbl="revTx" presStyleIdx="2" presStyleCnt="8">
        <dgm:presLayoutVars>
          <dgm:chMax val="0"/>
          <dgm:chPref val="0"/>
        </dgm:presLayoutVars>
      </dgm:prSet>
      <dgm:spPr/>
    </dgm:pt>
    <dgm:pt modelId="{FF1B89A8-82A0-45E7-81B9-9F6F4AD89893}" type="pres">
      <dgm:prSet presAssocID="{117F8171-DD29-42F2-8D50-A4E3F1A537EB}" presName="desTx" presStyleLbl="revTx" presStyleIdx="3" presStyleCnt="8">
        <dgm:presLayoutVars/>
      </dgm:prSet>
      <dgm:spPr/>
    </dgm:pt>
    <dgm:pt modelId="{859F7BD0-3D2C-4FA2-93A1-098425D21587}" type="pres">
      <dgm:prSet presAssocID="{77EA8A06-5775-44CF-A81F-39E24F2BBD0D}" presName="sibTrans" presStyleCnt="0"/>
      <dgm:spPr/>
    </dgm:pt>
    <dgm:pt modelId="{2965EF14-0076-446D-80DF-57B57B4FC979}" type="pres">
      <dgm:prSet presAssocID="{CB7F2F8E-3C1C-442D-82AF-A39375341CC2}" presName="compNode" presStyleCnt="0"/>
      <dgm:spPr/>
    </dgm:pt>
    <dgm:pt modelId="{A01FA11E-CBA5-41F3-BB7A-C7639275B09D}" type="pres">
      <dgm:prSet presAssocID="{CB7F2F8E-3C1C-442D-82AF-A39375341CC2}" presName="bgRect" presStyleLbl="bgShp" presStyleIdx="2" presStyleCnt="4" custLinFactNeighborY="-6596"/>
      <dgm:spPr/>
    </dgm:pt>
    <dgm:pt modelId="{E595D4BB-1183-4360-9641-8C1F86955FF0}" type="pres">
      <dgm:prSet presAssocID="{CB7F2F8E-3C1C-442D-82AF-A39375341CC2}"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Open Quotation Mark"/>
        </a:ext>
      </dgm:extLst>
    </dgm:pt>
    <dgm:pt modelId="{F2EE5FC7-DA20-4C3C-B34A-EA033CAE7349}" type="pres">
      <dgm:prSet presAssocID="{CB7F2F8E-3C1C-442D-82AF-A39375341CC2}" presName="spaceRect" presStyleCnt="0"/>
      <dgm:spPr/>
    </dgm:pt>
    <dgm:pt modelId="{1769CBF1-603C-46D5-8544-5E61029CD2E3}" type="pres">
      <dgm:prSet presAssocID="{CB7F2F8E-3C1C-442D-82AF-A39375341CC2}" presName="parTx" presStyleLbl="revTx" presStyleIdx="4" presStyleCnt="8">
        <dgm:presLayoutVars>
          <dgm:chMax val="0"/>
          <dgm:chPref val="0"/>
        </dgm:presLayoutVars>
      </dgm:prSet>
      <dgm:spPr/>
    </dgm:pt>
    <dgm:pt modelId="{CC19590B-9D72-4279-86BB-D8BE4BB39A7C}" type="pres">
      <dgm:prSet presAssocID="{CB7F2F8E-3C1C-442D-82AF-A39375341CC2}" presName="desTx" presStyleLbl="revTx" presStyleIdx="5" presStyleCnt="8">
        <dgm:presLayoutVars/>
      </dgm:prSet>
      <dgm:spPr/>
    </dgm:pt>
    <dgm:pt modelId="{9E3D5273-1D44-41CC-BA09-41C383B13C0B}" type="pres">
      <dgm:prSet presAssocID="{D9BEE675-0B2E-43FA-B049-6A20D9CED213}" presName="sibTrans" presStyleCnt="0"/>
      <dgm:spPr/>
    </dgm:pt>
    <dgm:pt modelId="{308323B9-B58D-4E48-96D5-5E11CCD9C9E5}" type="pres">
      <dgm:prSet presAssocID="{9EB25204-2285-47D6-9850-BC367F6EFC01}" presName="compNode" presStyleCnt="0"/>
      <dgm:spPr/>
    </dgm:pt>
    <dgm:pt modelId="{085B2557-A6C3-4706-99C1-CA78A156C08B}" type="pres">
      <dgm:prSet presAssocID="{9EB25204-2285-47D6-9850-BC367F6EFC01}" presName="bgRect" presStyleLbl="bgShp" presStyleIdx="3" presStyleCnt="4"/>
      <dgm:spPr/>
    </dgm:pt>
    <dgm:pt modelId="{7E12B793-515B-49E5-A8F5-2DC8CD8AC112}" type="pres">
      <dgm:prSet presAssocID="{9EB25204-2285-47D6-9850-BC367F6EFC01}"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ierarchy"/>
        </a:ext>
      </dgm:extLst>
    </dgm:pt>
    <dgm:pt modelId="{F3E507E7-AE4B-469B-BA4E-1195A7DA6E1F}" type="pres">
      <dgm:prSet presAssocID="{9EB25204-2285-47D6-9850-BC367F6EFC01}" presName="spaceRect" presStyleCnt="0"/>
      <dgm:spPr/>
    </dgm:pt>
    <dgm:pt modelId="{0A8A81FC-0058-4322-93C0-436ACD475B6D}" type="pres">
      <dgm:prSet presAssocID="{9EB25204-2285-47D6-9850-BC367F6EFC01}" presName="parTx" presStyleLbl="revTx" presStyleIdx="6" presStyleCnt="8">
        <dgm:presLayoutVars>
          <dgm:chMax val="0"/>
          <dgm:chPref val="0"/>
        </dgm:presLayoutVars>
      </dgm:prSet>
      <dgm:spPr/>
    </dgm:pt>
    <dgm:pt modelId="{E1EC72BD-50AC-45B9-B9B7-2C9C309AFA4B}" type="pres">
      <dgm:prSet presAssocID="{9EB25204-2285-47D6-9850-BC367F6EFC01}" presName="desTx" presStyleLbl="revTx" presStyleIdx="7" presStyleCnt="8">
        <dgm:presLayoutVars/>
      </dgm:prSet>
      <dgm:spPr/>
    </dgm:pt>
  </dgm:ptLst>
  <dgm:cxnLst>
    <dgm:cxn modelId="{23393103-37C6-4788-861C-F9DA721E0504}" type="presOf" srcId="{6310B12B-0645-4784-B057-B5B1699BF7F6}" destId="{CC19590B-9D72-4279-86BB-D8BE4BB39A7C}" srcOrd="0" destOrd="2" presId="urn:microsoft.com/office/officeart/2018/2/layout/IconVerticalSolidList"/>
    <dgm:cxn modelId="{563D5D0B-5701-9E46-B5D3-AFE25B1ED870}" srcId="{23854C37-5AE7-0B4D-97FB-8C3F952615FC}" destId="{0EE378DF-80EA-4847-B0FA-57DF7687E8C5}" srcOrd="0" destOrd="0" parTransId="{2D6D1FB9-BA96-6949-9BA7-E5B9A90CE93C}" sibTransId="{15661B30-D226-744C-A8E4-A83E4534D9F5}"/>
    <dgm:cxn modelId="{AD921514-9BD5-4C33-8E23-08C22F5E28DA}" type="presOf" srcId="{B8B0942D-1BD3-43A0-B2F1-AAA3289DD3B8}" destId="{E1EC72BD-50AC-45B9-B9B7-2C9C309AFA4B}" srcOrd="0" destOrd="2" presId="urn:microsoft.com/office/officeart/2018/2/layout/IconVerticalSolidList"/>
    <dgm:cxn modelId="{73B75719-097A-4AFA-86FA-9645AE2DE90A}" type="presOf" srcId="{0876F65C-DAFD-4347-B455-4C38A9643D85}" destId="{E1EC72BD-50AC-45B9-B9B7-2C9C309AFA4B}" srcOrd="0" destOrd="0" presId="urn:microsoft.com/office/officeart/2018/2/layout/IconVerticalSolidList"/>
    <dgm:cxn modelId="{93D5A91E-1ECA-495D-A380-854E61288E07}" srcId="{CB7F2F8E-3C1C-442D-82AF-A39375341CC2}" destId="{6310B12B-0645-4784-B057-B5B1699BF7F6}" srcOrd="2" destOrd="0" parTransId="{58C5C49E-7716-4C52-92C2-81E67D52FC79}" sibTransId="{503AF03C-BDE8-485E-8F6A-A9E6A7988A38}"/>
    <dgm:cxn modelId="{D7152833-DDA6-4944-A12E-76A0F2CA8CA1}" type="presOf" srcId="{9EB25204-2285-47D6-9850-BC367F6EFC01}" destId="{0A8A81FC-0058-4322-93C0-436ACD475B6D}" srcOrd="0" destOrd="0" presId="urn:microsoft.com/office/officeart/2018/2/layout/IconVerticalSolidList"/>
    <dgm:cxn modelId="{DC006333-97DB-4A06-90BD-1AFB01D0FBC2}" srcId="{117F8171-DD29-42F2-8D50-A4E3F1A537EB}" destId="{48723853-6D51-49CC-96C6-F85504840E2B}" srcOrd="0" destOrd="0" parTransId="{759DCAD2-4F71-4554-A6E5-E5C7CB51AE8C}" sibTransId="{E4126222-CB3A-4F9C-9648-D06BBD97E647}"/>
    <dgm:cxn modelId="{608E363A-C394-EF4F-83DF-C9B12715A0E7}" type="presOf" srcId="{23854C37-5AE7-0B4D-97FB-8C3F952615FC}" destId="{5B44B1B9-E369-5744-B56E-4924BE9EB41B}" srcOrd="0" destOrd="0" presId="urn:microsoft.com/office/officeart/2018/2/layout/IconVerticalSolidList"/>
    <dgm:cxn modelId="{35EF9C3F-87F1-48BF-8E80-E24258C8FB5B}" srcId="{8D562FBC-F78A-4E0F-A82D-ED8B6B0D210D}" destId="{CB7F2F8E-3C1C-442D-82AF-A39375341CC2}" srcOrd="2" destOrd="0" parTransId="{BF0D0804-FDE8-443E-AF12-E04579BE33C2}" sibTransId="{D9BEE675-0B2E-43FA-B049-6A20D9CED213}"/>
    <dgm:cxn modelId="{E36BB665-4BC2-4A7B-B8E9-30C2C04CEA44}" type="presOf" srcId="{9E3D4C7E-2067-476D-B22F-CCA1C7CFA917}" destId="{CC19590B-9D72-4279-86BB-D8BE4BB39A7C}" srcOrd="0" destOrd="1" presId="urn:microsoft.com/office/officeart/2018/2/layout/IconVerticalSolidList"/>
    <dgm:cxn modelId="{9AD1C86A-BE58-4DDB-8026-87A83B634806}" srcId="{117F8171-DD29-42F2-8D50-A4E3F1A537EB}" destId="{B6ADDFCA-5D0A-4EAB-BFB5-0B6C29A84D92}" srcOrd="1" destOrd="0" parTransId="{3F59B837-D175-46E2-BC45-87DA88084D70}" sibTransId="{35769F26-9B39-4857-B509-10B818A867B2}"/>
    <dgm:cxn modelId="{E24B8B6B-FBD0-488C-844C-C3E8727D00DE}" srcId="{8D562FBC-F78A-4E0F-A82D-ED8B6B0D210D}" destId="{9EB25204-2285-47D6-9850-BC367F6EFC01}" srcOrd="3" destOrd="0" parTransId="{7195F905-8BDE-47A6-A734-949CA2938C7F}" sibTransId="{AE830165-AEA0-41FE-BAF3-2C596DD945B8}"/>
    <dgm:cxn modelId="{250E314C-9BD5-4C19-A1B5-8386E19EFB39}" srcId="{9EB25204-2285-47D6-9850-BC367F6EFC01}" destId="{1E6B4189-E618-47BA-ABD7-2F68B283C506}" srcOrd="1" destOrd="0" parTransId="{A2ECD22E-6FDF-4F54-A0DF-2494CE57C9B6}" sibTransId="{FF125ED9-F301-4331-A33B-6F0445775F7D}"/>
    <dgm:cxn modelId="{68DF0E6E-4BF5-4779-82D8-D3B5734EE6B2}" srcId="{CB7F2F8E-3C1C-442D-82AF-A39375341CC2}" destId="{9E3D4C7E-2067-476D-B22F-CCA1C7CFA917}" srcOrd="1" destOrd="0" parTransId="{A4C6D262-A561-4A23-9A95-28CF4C53ED65}" sibTransId="{610BA0BB-AA43-4E3B-8C28-8EFBF9A06D06}"/>
    <dgm:cxn modelId="{6C4B4C7A-CF33-884A-8031-A9E9BF32983E}" srcId="{8D562FBC-F78A-4E0F-A82D-ED8B6B0D210D}" destId="{23854C37-5AE7-0B4D-97FB-8C3F952615FC}" srcOrd="0" destOrd="0" parTransId="{E5C7D2E0-FEE1-2042-9029-2E5EFCCC4906}" sibTransId="{4738DD0E-1A80-A148-A605-FE3C8103DC38}"/>
    <dgm:cxn modelId="{A4B34381-D854-4F2B-A999-1320A09B0A63}" type="presOf" srcId="{117F8171-DD29-42F2-8D50-A4E3F1A537EB}" destId="{142FA756-4A8B-4AD6-8CD4-4C9F22C57573}" srcOrd="0" destOrd="0" presId="urn:microsoft.com/office/officeart/2018/2/layout/IconVerticalSolidList"/>
    <dgm:cxn modelId="{45AA3D89-9985-4BE4-B1B6-4B8BCAB966E4}" srcId="{9EB25204-2285-47D6-9850-BC367F6EFC01}" destId="{0876F65C-DAFD-4347-B455-4C38A9643D85}" srcOrd="0" destOrd="0" parTransId="{2327B6C1-1623-4B26-B927-A2217FEE695C}" sibTransId="{EB6BC7E2-C2E6-4207-BD6A-3F1E7DB7FCB6}"/>
    <dgm:cxn modelId="{5654A996-195E-4229-82BC-4BD67E5B93A3}" type="presOf" srcId="{1E6B4189-E618-47BA-ABD7-2F68B283C506}" destId="{E1EC72BD-50AC-45B9-B9B7-2C9C309AFA4B}" srcOrd="0" destOrd="1" presId="urn:microsoft.com/office/officeart/2018/2/layout/IconVerticalSolidList"/>
    <dgm:cxn modelId="{CF8AE8A5-C740-4A62-9071-F3DCDBFC5373}" srcId="{8D562FBC-F78A-4E0F-A82D-ED8B6B0D210D}" destId="{117F8171-DD29-42F2-8D50-A4E3F1A537EB}" srcOrd="1" destOrd="0" parTransId="{14291293-EF03-42A3-A169-A50185322996}" sibTransId="{77EA8A06-5775-44CF-A81F-39E24F2BBD0D}"/>
    <dgm:cxn modelId="{FBB573AB-6D53-416E-A666-A323F2BD190F}" type="presOf" srcId="{48723853-6D51-49CC-96C6-F85504840E2B}" destId="{FF1B89A8-82A0-45E7-81B9-9F6F4AD89893}" srcOrd="0" destOrd="0" presId="urn:microsoft.com/office/officeart/2018/2/layout/IconVerticalSolidList"/>
    <dgm:cxn modelId="{D7EF86B9-A933-4AA1-972B-0B529C3033A8}" type="presOf" srcId="{B6ADDFCA-5D0A-4EAB-BFB5-0B6C29A84D92}" destId="{FF1B89A8-82A0-45E7-81B9-9F6F4AD89893}" srcOrd="0" destOrd="1" presId="urn:microsoft.com/office/officeart/2018/2/layout/IconVerticalSolidList"/>
    <dgm:cxn modelId="{6CD088BE-1F7E-E647-8F5F-7E56D81ACF27}" type="presOf" srcId="{46AEDBAF-39B9-464D-8420-FC1F75181E6C}" destId="{71A42121-C1C4-0B4A-8AF4-11F05CB01CEF}" srcOrd="0" destOrd="1" presId="urn:microsoft.com/office/officeart/2018/2/layout/IconVerticalSolidList"/>
    <dgm:cxn modelId="{D6B1DECB-D9D0-4331-BDA4-8B0D0723D33D}" type="presOf" srcId="{8A5DE058-F83D-4019-A198-B7A4F92746EB}" destId="{CC19590B-9D72-4279-86BB-D8BE4BB39A7C}" srcOrd="0" destOrd="0" presId="urn:microsoft.com/office/officeart/2018/2/layout/IconVerticalSolidList"/>
    <dgm:cxn modelId="{E29C90CC-A314-1149-972E-B3B5B0A0926B}" srcId="{23854C37-5AE7-0B4D-97FB-8C3F952615FC}" destId="{46AEDBAF-39B9-464D-8420-FC1F75181E6C}" srcOrd="1" destOrd="0" parTransId="{A0CABF85-F293-3245-BC88-AE3FAD93EFA0}" sibTransId="{9682F7C0-4E58-B949-8BB0-D42E27718DB8}"/>
    <dgm:cxn modelId="{CF20A0CD-A6B6-B54C-BFEE-EA4124C37192}" type="presOf" srcId="{0EE378DF-80EA-4847-B0FA-57DF7687E8C5}" destId="{71A42121-C1C4-0B4A-8AF4-11F05CB01CEF}" srcOrd="0" destOrd="0" presId="urn:microsoft.com/office/officeart/2018/2/layout/IconVerticalSolidList"/>
    <dgm:cxn modelId="{C02891E5-66CF-40FA-A2E4-D346282D61A6}" type="presOf" srcId="{CB7F2F8E-3C1C-442D-82AF-A39375341CC2}" destId="{1769CBF1-603C-46D5-8544-5E61029CD2E3}" srcOrd="0" destOrd="0" presId="urn:microsoft.com/office/officeart/2018/2/layout/IconVerticalSolidList"/>
    <dgm:cxn modelId="{154F9AE6-3BD3-4DEE-9151-DBBFB8636875}" srcId="{CB7F2F8E-3C1C-442D-82AF-A39375341CC2}" destId="{8A5DE058-F83D-4019-A198-B7A4F92746EB}" srcOrd="0" destOrd="0" parTransId="{939566B4-8842-4B86-95C9-455FBCD8E7D6}" sibTransId="{201EBE43-DCEF-428F-8188-15423019DFBA}"/>
    <dgm:cxn modelId="{41036CF5-3D75-4551-ABB6-1481B3CE9F7E}" type="presOf" srcId="{8D562FBC-F78A-4E0F-A82D-ED8B6B0D210D}" destId="{00A0B95F-7C83-47F1-B7F4-684F93846C8D}" srcOrd="0" destOrd="0" presId="urn:microsoft.com/office/officeart/2018/2/layout/IconVerticalSolidList"/>
    <dgm:cxn modelId="{10B42AFE-7ADF-4577-B353-947149BBCD95}" srcId="{9EB25204-2285-47D6-9850-BC367F6EFC01}" destId="{B8B0942D-1BD3-43A0-B2F1-AAA3289DD3B8}" srcOrd="2" destOrd="0" parTransId="{B2DF6920-29D1-4158-B2F0-149501A71691}" sibTransId="{A034147C-63DF-487F-AAD9-DE36A6F1D251}"/>
    <dgm:cxn modelId="{2BDD4844-00E1-BE48-9238-EB65E0440E41}" type="presParOf" srcId="{00A0B95F-7C83-47F1-B7F4-684F93846C8D}" destId="{B580D4E4-EC0F-854A-8361-51844F9AE2B9}" srcOrd="0" destOrd="0" presId="urn:microsoft.com/office/officeart/2018/2/layout/IconVerticalSolidList"/>
    <dgm:cxn modelId="{837880BB-ADE9-CD4B-9679-56B85094F77F}" type="presParOf" srcId="{B580D4E4-EC0F-854A-8361-51844F9AE2B9}" destId="{BA669B21-A59E-7047-8876-DC9467659CF2}" srcOrd="0" destOrd="0" presId="urn:microsoft.com/office/officeart/2018/2/layout/IconVerticalSolidList"/>
    <dgm:cxn modelId="{E637D251-3F31-3349-B8B0-2852B90E871A}" type="presParOf" srcId="{B580D4E4-EC0F-854A-8361-51844F9AE2B9}" destId="{92E189B9-1B40-CB43-A4A5-C6F2A6D72C0F}" srcOrd="1" destOrd="0" presId="urn:microsoft.com/office/officeart/2018/2/layout/IconVerticalSolidList"/>
    <dgm:cxn modelId="{5881F5A2-0B36-C340-B063-CD522BEF0F0C}" type="presParOf" srcId="{B580D4E4-EC0F-854A-8361-51844F9AE2B9}" destId="{B136D36C-0CDA-DC4F-8AF4-BE4B03B00AAF}" srcOrd="2" destOrd="0" presId="urn:microsoft.com/office/officeart/2018/2/layout/IconVerticalSolidList"/>
    <dgm:cxn modelId="{C71F0CD4-9499-1548-A522-4F2D92B9811B}" type="presParOf" srcId="{B580D4E4-EC0F-854A-8361-51844F9AE2B9}" destId="{5B44B1B9-E369-5744-B56E-4924BE9EB41B}" srcOrd="3" destOrd="0" presId="urn:microsoft.com/office/officeart/2018/2/layout/IconVerticalSolidList"/>
    <dgm:cxn modelId="{D1699AE1-E27E-CE47-A1E3-CA19F15D9CC2}" type="presParOf" srcId="{B580D4E4-EC0F-854A-8361-51844F9AE2B9}" destId="{71A42121-C1C4-0B4A-8AF4-11F05CB01CEF}" srcOrd="4" destOrd="0" presId="urn:microsoft.com/office/officeart/2018/2/layout/IconVerticalSolidList"/>
    <dgm:cxn modelId="{AE901E75-8873-1548-A301-BA02BD7BAF2F}" type="presParOf" srcId="{00A0B95F-7C83-47F1-B7F4-684F93846C8D}" destId="{C8B0F276-EDE8-C941-A594-828B0C384727}" srcOrd="1" destOrd="0" presId="urn:microsoft.com/office/officeart/2018/2/layout/IconVerticalSolidList"/>
    <dgm:cxn modelId="{6E18E52B-8ED2-43EF-9ADC-B3FAF4855F72}" type="presParOf" srcId="{00A0B95F-7C83-47F1-B7F4-684F93846C8D}" destId="{A13AB57F-FE39-42FF-A150-EC1B40ACDB1D}" srcOrd="2" destOrd="0" presId="urn:microsoft.com/office/officeart/2018/2/layout/IconVerticalSolidList"/>
    <dgm:cxn modelId="{E671FC62-EC56-4EAC-A595-855587C942F2}" type="presParOf" srcId="{A13AB57F-FE39-42FF-A150-EC1B40ACDB1D}" destId="{85CFA780-F97C-4D6E-9F4C-62D325DC0EC9}" srcOrd="0" destOrd="0" presId="urn:microsoft.com/office/officeart/2018/2/layout/IconVerticalSolidList"/>
    <dgm:cxn modelId="{5E5549BC-5278-4F72-8A55-CF5C6D1674F3}" type="presParOf" srcId="{A13AB57F-FE39-42FF-A150-EC1B40ACDB1D}" destId="{B7E8654A-9EBC-4F33-B2AC-FC7DAA76DB1D}" srcOrd="1" destOrd="0" presId="urn:microsoft.com/office/officeart/2018/2/layout/IconVerticalSolidList"/>
    <dgm:cxn modelId="{043146A9-E468-4B75-BEB9-AC682C5566EB}" type="presParOf" srcId="{A13AB57F-FE39-42FF-A150-EC1B40ACDB1D}" destId="{277F0CBF-5CA3-4745-8E68-B90492C832BB}" srcOrd="2" destOrd="0" presId="urn:microsoft.com/office/officeart/2018/2/layout/IconVerticalSolidList"/>
    <dgm:cxn modelId="{69FE616A-F086-4E61-A699-67030C3DAA08}" type="presParOf" srcId="{A13AB57F-FE39-42FF-A150-EC1B40ACDB1D}" destId="{142FA756-4A8B-4AD6-8CD4-4C9F22C57573}" srcOrd="3" destOrd="0" presId="urn:microsoft.com/office/officeart/2018/2/layout/IconVerticalSolidList"/>
    <dgm:cxn modelId="{67D722A4-B52E-4445-A87B-10CB9945AA58}" type="presParOf" srcId="{A13AB57F-FE39-42FF-A150-EC1B40ACDB1D}" destId="{FF1B89A8-82A0-45E7-81B9-9F6F4AD89893}" srcOrd="4" destOrd="0" presId="urn:microsoft.com/office/officeart/2018/2/layout/IconVerticalSolidList"/>
    <dgm:cxn modelId="{E3A37529-173C-4C2E-AAB4-FB16A780830D}" type="presParOf" srcId="{00A0B95F-7C83-47F1-B7F4-684F93846C8D}" destId="{859F7BD0-3D2C-4FA2-93A1-098425D21587}" srcOrd="3" destOrd="0" presId="urn:microsoft.com/office/officeart/2018/2/layout/IconVerticalSolidList"/>
    <dgm:cxn modelId="{96B15815-6642-4EF0-8C02-32B6D64A8F34}" type="presParOf" srcId="{00A0B95F-7C83-47F1-B7F4-684F93846C8D}" destId="{2965EF14-0076-446D-80DF-57B57B4FC979}" srcOrd="4" destOrd="0" presId="urn:microsoft.com/office/officeart/2018/2/layout/IconVerticalSolidList"/>
    <dgm:cxn modelId="{245FAC3E-E75D-435B-99A5-94E1AEBCD065}" type="presParOf" srcId="{2965EF14-0076-446D-80DF-57B57B4FC979}" destId="{A01FA11E-CBA5-41F3-BB7A-C7639275B09D}" srcOrd="0" destOrd="0" presId="urn:microsoft.com/office/officeart/2018/2/layout/IconVerticalSolidList"/>
    <dgm:cxn modelId="{82E1B87D-11FA-4BCF-B680-B9528F8B74AE}" type="presParOf" srcId="{2965EF14-0076-446D-80DF-57B57B4FC979}" destId="{E595D4BB-1183-4360-9641-8C1F86955FF0}" srcOrd="1" destOrd="0" presId="urn:microsoft.com/office/officeart/2018/2/layout/IconVerticalSolidList"/>
    <dgm:cxn modelId="{633BAA90-E27B-4FF2-910C-E7190923A031}" type="presParOf" srcId="{2965EF14-0076-446D-80DF-57B57B4FC979}" destId="{F2EE5FC7-DA20-4C3C-B34A-EA033CAE7349}" srcOrd="2" destOrd="0" presId="urn:microsoft.com/office/officeart/2018/2/layout/IconVerticalSolidList"/>
    <dgm:cxn modelId="{B8C0EDB7-436F-4E91-84ED-1E175B6B47F6}" type="presParOf" srcId="{2965EF14-0076-446D-80DF-57B57B4FC979}" destId="{1769CBF1-603C-46D5-8544-5E61029CD2E3}" srcOrd="3" destOrd="0" presId="urn:microsoft.com/office/officeart/2018/2/layout/IconVerticalSolidList"/>
    <dgm:cxn modelId="{52B49BAA-C157-4A7C-8D7F-4C2DA4BD5AA9}" type="presParOf" srcId="{2965EF14-0076-446D-80DF-57B57B4FC979}" destId="{CC19590B-9D72-4279-86BB-D8BE4BB39A7C}" srcOrd="4" destOrd="0" presId="urn:microsoft.com/office/officeart/2018/2/layout/IconVerticalSolidList"/>
    <dgm:cxn modelId="{4A8CC224-B06B-4E3C-B811-318F4B0948E5}" type="presParOf" srcId="{00A0B95F-7C83-47F1-B7F4-684F93846C8D}" destId="{9E3D5273-1D44-41CC-BA09-41C383B13C0B}" srcOrd="5" destOrd="0" presId="urn:microsoft.com/office/officeart/2018/2/layout/IconVerticalSolidList"/>
    <dgm:cxn modelId="{05801CB7-4232-463B-A2F7-B47F516A7A26}" type="presParOf" srcId="{00A0B95F-7C83-47F1-B7F4-684F93846C8D}" destId="{308323B9-B58D-4E48-96D5-5E11CCD9C9E5}" srcOrd="6" destOrd="0" presId="urn:microsoft.com/office/officeart/2018/2/layout/IconVerticalSolidList"/>
    <dgm:cxn modelId="{EC5DE641-BCD0-4274-A0C6-3D08BD7A80EF}" type="presParOf" srcId="{308323B9-B58D-4E48-96D5-5E11CCD9C9E5}" destId="{085B2557-A6C3-4706-99C1-CA78A156C08B}" srcOrd="0" destOrd="0" presId="urn:microsoft.com/office/officeart/2018/2/layout/IconVerticalSolidList"/>
    <dgm:cxn modelId="{463F4EC8-BBF3-4EEB-9FB8-5C62B8AB8126}" type="presParOf" srcId="{308323B9-B58D-4E48-96D5-5E11CCD9C9E5}" destId="{7E12B793-515B-49E5-A8F5-2DC8CD8AC112}" srcOrd="1" destOrd="0" presId="urn:microsoft.com/office/officeart/2018/2/layout/IconVerticalSolidList"/>
    <dgm:cxn modelId="{31D16B30-ECA9-443D-A8E5-3C9F80FF5104}" type="presParOf" srcId="{308323B9-B58D-4E48-96D5-5E11CCD9C9E5}" destId="{F3E507E7-AE4B-469B-BA4E-1195A7DA6E1F}" srcOrd="2" destOrd="0" presId="urn:microsoft.com/office/officeart/2018/2/layout/IconVerticalSolidList"/>
    <dgm:cxn modelId="{6940F632-16DE-4D0A-B55D-4BB7A128BBE8}" type="presParOf" srcId="{308323B9-B58D-4E48-96D5-5E11CCD9C9E5}" destId="{0A8A81FC-0058-4322-93C0-436ACD475B6D}" srcOrd="3" destOrd="0" presId="urn:microsoft.com/office/officeart/2018/2/layout/IconVerticalSolidList"/>
    <dgm:cxn modelId="{7C17E0EF-430D-4923-B9E4-E5D1FD914E31}" type="presParOf" srcId="{308323B9-B58D-4E48-96D5-5E11CCD9C9E5}" destId="{E1EC72BD-50AC-45B9-B9B7-2C9C309AFA4B}"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D562FBC-F78A-4E0F-A82D-ED8B6B0D210D}"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17F8171-DD29-42F2-8D50-A4E3F1A537EB}">
      <dgm:prSet/>
      <dgm:spPr/>
      <dgm:t>
        <a:bodyPr/>
        <a:lstStyle/>
        <a:p>
          <a:pPr>
            <a:lnSpc>
              <a:spcPct val="100000"/>
            </a:lnSpc>
          </a:pPr>
          <a:r>
            <a:rPr lang="en-US" dirty="0"/>
            <a:t>Word-level</a:t>
          </a:r>
        </a:p>
      </dgm:t>
    </dgm:pt>
    <dgm:pt modelId="{14291293-EF03-42A3-A169-A50185322996}" type="parTrans" cxnId="{CF8AE8A5-C740-4A62-9071-F3DCDBFC5373}">
      <dgm:prSet/>
      <dgm:spPr/>
      <dgm:t>
        <a:bodyPr/>
        <a:lstStyle/>
        <a:p>
          <a:endParaRPr lang="en-US"/>
        </a:p>
      </dgm:t>
    </dgm:pt>
    <dgm:pt modelId="{77EA8A06-5775-44CF-A81F-39E24F2BBD0D}" type="sibTrans" cxnId="{CF8AE8A5-C740-4A62-9071-F3DCDBFC5373}">
      <dgm:prSet/>
      <dgm:spPr/>
      <dgm:t>
        <a:bodyPr/>
        <a:lstStyle/>
        <a:p>
          <a:endParaRPr lang="en-US"/>
        </a:p>
      </dgm:t>
    </dgm:pt>
    <dgm:pt modelId="{48723853-6D51-49CC-96C6-F85504840E2B}">
      <dgm:prSet custT="1"/>
      <dgm:spPr/>
      <dgm:t>
        <a:bodyPr/>
        <a:lstStyle/>
        <a:p>
          <a:pPr>
            <a:lnSpc>
              <a:spcPct val="100000"/>
            </a:lnSpc>
          </a:pPr>
          <a:r>
            <a:rPr lang="en-US" sz="1000" dirty="0"/>
            <a:t>Spelling</a:t>
          </a:r>
        </a:p>
        <a:p>
          <a:pPr>
            <a:lnSpc>
              <a:spcPct val="100000"/>
            </a:lnSpc>
          </a:pPr>
          <a:r>
            <a:rPr lang="en-US" sz="1000" dirty="0"/>
            <a:t>Vocabulary</a:t>
          </a:r>
        </a:p>
      </dgm:t>
    </dgm:pt>
    <dgm:pt modelId="{759DCAD2-4F71-4554-A6E5-E5C7CB51AE8C}" type="parTrans" cxnId="{DC006333-97DB-4A06-90BD-1AFB01D0FBC2}">
      <dgm:prSet/>
      <dgm:spPr/>
      <dgm:t>
        <a:bodyPr/>
        <a:lstStyle/>
        <a:p>
          <a:endParaRPr lang="en-US"/>
        </a:p>
      </dgm:t>
    </dgm:pt>
    <dgm:pt modelId="{E4126222-CB3A-4F9C-9648-D06BBD97E647}" type="sibTrans" cxnId="{DC006333-97DB-4A06-90BD-1AFB01D0FBC2}">
      <dgm:prSet/>
      <dgm:spPr/>
      <dgm:t>
        <a:bodyPr/>
        <a:lstStyle/>
        <a:p>
          <a:endParaRPr lang="en-US"/>
        </a:p>
      </dgm:t>
    </dgm:pt>
    <dgm:pt modelId="{B6ADDFCA-5D0A-4EAB-BFB5-0B6C29A84D92}">
      <dgm:prSet custT="1"/>
      <dgm:spPr/>
      <dgm:t>
        <a:bodyPr/>
        <a:lstStyle/>
        <a:p>
          <a:pPr>
            <a:lnSpc>
              <a:spcPct val="100000"/>
            </a:lnSpc>
          </a:pPr>
          <a:r>
            <a:rPr lang="en-US" sz="1000" dirty="0"/>
            <a:t>Capitalization</a:t>
          </a:r>
          <a:endParaRPr lang="en-US" sz="1100" dirty="0"/>
        </a:p>
      </dgm:t>
    </dgm:pt>
    <dgm:pt modelId="{3F59B837-D175-46E2-BC45-87DA88084D70}" type="parTrans" cxnId="{9AD1C86A-BE58-4DDB-8026-87A83B634806}">
      <dgm:prSet/>
      <dgm:spPr/>
      <dgm:t>
        <a:bodyPr/>
        <a:lstStyle/>
        <a:p>
          <a:endParaRPr lang="en-US"/>
        </a:p>
      </dgm:t>
    </dgm:pt>
    <dgm:pt modelId="{35769F26-9B39-4857-B509-10B818A867B2}" type="sibTrans" cxnId="{9AD1C86A-BE58-4DDB-8026-87A83B634806}">
      <dgm:prSet/>
      <dgm:spPr/>
      <dgm:t>
        <a:bodyPr/>
        <a:lstStyle/>
        <a:p>
          <a:endParaRPr lang="en-US"/>
        </a:p>
      </dgm:t>
    </dgm:pt>
    <dgm:pt modelId="{CB7F2F8E-3C1C-442D-82AF-A39375341CC2}">
      <dgm:prSet/>
      <dgm:spPr/>
      <dgm:t>
        <a:bodyPr/>
        <a:lstStyle/>
        <a:p>
          <a:pPr>
            <a:lnSpc>
              <a:spcPct val="100000"/>
            </a:lnSpc>
          </a:pPr>
          <a:r>
            <a:rPr lang="en-US" dirty="0"/>
            <a:t>Sentence-level</a:t>
          </a:r>
        </a:p>
      </dgm:t>
    </dgm:pt>
    <dgm:pt modelId="{BF0D0804-FDE8-443E-AF12-E04579BE33C2}" type="parTrans" cxnId="{35EF9C3F-87F1-48BF-8E80-E24258C8FB5B}">
      <dgm:prSet/>
      <dgm:spPr/>
      <dgm:t>
        <a:bodyPr/>
        <a:lstStyle/>
        <a:p>
          <a:endParaRPr lang="en-US"/>
        </a:p>
      </dgm:t>
    </dgm:pt>
    <dgm:pt modelId="{D9BEE675-0B2E-43FA-B049-6A20D9CED213}" type="sibTrans" cxnId="{35EF9C3F-87F1-48BF-8E80-E24258C8FB5B}">
      <dgm:prSet/>
      <dgm:spPr/>
      <dgm:t>
        <a:bodyPr/>
        <a:lstStyle/>
        <a:p>
          <a:endParaRPr lang="en-US"/>
        </a:p>
      </dgm:t>
    </dgm:pt>
    <dgm:pt modelId="{8A5DE058-F83D-4019-A198-B7A4F92746EB}">
      <dgm:prSet custT="1"/>
      <dgm:spPr/>
      <dgm:t>
        <a:bodyPr/>
        <a:lstStyle/>
        <a:p>
          <a:pPr>
            <a:lnSpc>
              <a:spcPct val="100000"/>
            </a:lnSpc>
          </a:pPr>
          <a:r>
            <a:rPr lang="en-US" sz="1050" dirty="0"/>
            <a:t>Punctuation</a:t>
          </a:r>
        </a:p>
      </dgm:t>
    </dgm:pt>
    <dgm:pt modelId="{939566B4-8842-4B86-95C9-455FBCD8E7D6}" type="parTrans" cxnId="{154F9AE6-3BD3-4DEE-9151-DBBFB8636875}">
      <dgm:prSet/>
      <dgm:spPr/>
      <dgm:t>
        <a:bodyPr/>
        <a:lstStyle/>
        <a:p>
          <a:endParaRPr lang="en-US"/>
        </a:p>
      </dgm:t>
    </dgm:pt>
    <dgm:pt modelId="{201EBE43-DCEF-428F-8188-15423019DFBA}" type="sibTrans" cxnId="{154F9AE6-3BD3-4DEE-9151-DBBFB8636875}">
      <dgm:prSet/>
      <dgm:spPr/>
      <dgm:t>
        <a:bodyPr/>
        <a:lstStyle/>
        <a:p>
          <a:endParaRPr lang="en-US"/>
        </a:p>
      </dgm:t>
    </dgm:pt>
    <dgm:pt modelId="{9E3D4C7E-2067-476D-B22F-CCA1C7CFA917}">
      <dgm:prSet custT="1"/>
      <dgm:spPr/>
      <dgm:t>
        <a:bodyPr/>
        <a:lstStyle/>
        <a:p>
          <a:pPr>
            <a:lnSpc>
              <a:spcPct val="100000"/>
            </a:lnSpc>
          </a:pPr>
          <a:r>
            <a:rPr lang="en-US" sz="1050" dirty="0"/>
            <a:t>Semantics (meaning)</a:t>
          </a:r>
        </a:p>
      </dgm:t>
    </dgm:pt>
    <dgm:pt modelId="{A4C6D262-A561-4A23-9A95-28CF4C53ED65}" type="parTrans" cxnId="{68DF0E6E-4BF5-4779-82D8-D3B5734EE6B2}">
      <dgm:prSet/>
      <dgm:spPr/>
      <dgm:t>
        <a:bodyPr/>
        <a:lstStyle/>
        <a:p>
          <a:endParaRPr lang="en-US"/>
        </a:p>
      </dgm:t>
    </dgm:pt>
    <dgm:pt modelId="{610BA0BB-AA43-4E3B-8C28-8EFBF9A06D06}" type="sibTrans" cxnId="{68DF0E6E-4BF5-4779-82D8-D3B5734EE6B2}">
      <dgm:prSet/>
      <dgm:spPr/>
      <dgm:t>
        <a:bodyPr/>
        <a:lstStyle/>
        <a:p>
          <a:endParaRPr lang="en-US"/>
        </a:p>
      </dgm:t>
    </dgm:pt>
    <dgm:pt modelId="{6310B12B-0645-4784-B057-B5B1699BF7F6}">
      <dgm:prSet custT="1"/>
      <dgm:spPr/>
      <dgm:t>
        <a:bodyPr/>
        <a:lstStyle/>
        <a:p>
          <a:pPr>
            <a:lnSpc>
              <a:spcPct val="100000"/>
            </a:lnSpc>
          </a:pPr>
          <a:r>
            <a:rPr lang="en-US" sz="1050" dirty="0"/>
            <a:t>Sentence structure</a:t>
          </a:r>
        </a:p>
      </dgm:t>
    </dgm:pt>
    <dgm:pt modelId="{58C5C49E-7716-4C52-92C2-81E67D52FC79}" type="parTrans" cxnId="{93D5A91E-1ECA-495D-A380-854E61288E07}">
      <dgm:prSet/>
      <dgm:spPr/>
      <dgm:t>
        <a:bodyPr/>
        <a:lstStyle/>
        <a:p>
          <a:endParaRPr lang="en-US"/>
        </a:p>
      </dgm:t>
    </dgm:pt>
    <dgm:pt modelId="{503AF03C-BDE8-485E-8F6A-A9E6A7988A38}" type="sibTrans" cxnId="{93D5A91E-1ECA-495D-A380-854E61288E07}">
      <dgm:prSet/>
      <dgm:spPr/>
      <dgm:t>
        <a:bodyPr/>
        <a:lstStyle/>
        <a:p>
          <a:endParaRPr lang="en-US"/>
        </a:p>
      </dgm:t>
    </dgm:pt>
    <dgm:pt modelId="{9EB25204-2285-47D6-9850-BC367F6EFC01}">
      <dgm:prSet/>
      <dgm:spPr/>
      <dgm:t>
        <a:bodyPr/>
        <a:lstStyle/>
        <a:p>
          <a:pPr>
            <a:lnSpc>
              <a:spcPct val="100000"/>
            </a:lnSpc>
          </a:pPr>
          <a:r>
            <a:rPr lang="en-US"/>
            <a:t>Text-level</a:t>
          </a:r>
        </a:p>
      </dgm:t>
    </dgm:pt>
    <dgm:pt modelId="{7195F905-8BDE-47A6-A734-949CA2938C7F}" type="parTrans" cxnId="{E24B8B6B-FBD0-488C-844C-C3E8727D00DE}">
      <dgm:prSet/>
      <dgm:spPr/>
      <dgm:t>
        <a:bodyPr/>
        <a:lstStyle/>
        <a:p>
          <a:endParaRPr lang="en-US"/>
        </a:p>
      </dgm:t>
    </dgm:pt>
    <dgm:pt modelId="{AE830165-AEA0-41FE-BAF3-2C596DD945B8}" type="sibTrans" cxnId="{E24B8B6B-FBD0-488C-844C-C3E8727D00DE}">
      <dgm:prSet/>
      <dgm:spPr/>
      <dgm:t>
        <a:bodyPr/>
        <a:lstStyle/>
        <a:p>
          <a:endParaRPr lang="en-US"/>
        </a:p>
      </dgm:t>
    </dgm:pt>
    <dgm:pt modelId="{0876F65C-DAFD-4347-B455-4C38A9643D85}">
      <dgm:prSet custT="1"/>
      <dgm:spPr/>
      <dgm:t>
        <a:bodyPr/>
        <a:lstStyle/>
        <a:p>
          <a:pPr>
            <a:lnSpc>
              <a:spcPct val="100000"/>
            </a:lnSpc>
          </a:pPr>
          <a:r>
            <a:rPr lang="en-US" sz="900" dirty="0"/>
            <a:t>Genre</a:t>
          </a:r>
        </a:p>
      </dgm:t>
    </dgm:pt>
    <dgm:pt modelId="{2327B6C1-1623-4B26-B927-A2217FEE695C}" type="parTrans" cxnId="{45AA3D89-9985-4BE4-B1B6-4B8BCAB966E4}">
      <dgm:prSet/>
      <dgm:spPr/>
      <dgm:t>
        <a:bodyPr/>
        <a:lstStyle/>
        <a:p>
          <a:endParaRPr lang="en-US"/>
        </a:p>
      </dgm:t>
    </dgm:pt>
    <dgm:pt modelId="{EB6BC7E2-C2E6-4207-BD6A-3F1E7DB7FCB6}" type="sibTrans" cxnId="{45AA3D89-9985-4BE4-B1B6-4B8BCAB966E4}">
      <dgm:prSet/>
      <dgm:spPr/>
      <dgm:t>
        <a:bodyPr/>
        <a:lstStyle/>
        <a:p>
          <a:endParaRPr lang="en-US"/>
        </a:p>
      </dgm:t>
    </dgm:pt>
    <dgm:pt modelId="{1E6B4189-E618-47BA-ABD7-2F68B283C506}">
      <dgm:prSet custT="1"/>
      <dgm:spPr/>
      <dgm:t>
        <a:bodyPr/>
        <a:lstStyle/>
        <a:p>
          <a:pPr>
            <a:lnSpc>
              <a:spcPct val="100000"/>
            </a:lnSpc>
          </a:pPr>
          <a:r>
            <a:rPr lang="en-US" sz="900" dirty="0"/>
            <a:t>Structure</a:t>
          </a:r>
        </a:p>
      </dgm:t>
    </dgm:pt>
    <dgm:pt modelId="{A2ECD22E-6FDF-4F54-A0DF-2494CE57C9B6}" type="parTrans" cxnId="{250E314C-9BD5-4C19-A1B5-8386E19EFB39}">
      <dgm:prSet/>
      <dgm:spPr/>
      <dgm:t>
        <a:bodyPr/>
        <a:lstStyle/>
        <a:p>
          <a:endParaRPr lang="en-US"/>
        </a:p>
      </dgm:t>
    </dgm:pt>
    <dgm:pt modelId="{FF125ED9-F301-4331-A33B-6F0445775F7D}" type="sibTrans" cxnId="{250E314C-9BD5-4C19-A1B5-8386E19EFB39}">
      <dgm:prSet/>
      <dgm:spPr/>
      <dgm:t>
        <a:bodyPr/>
        <a:lstStyle/>
        <a:p>
          <a:endParaRPr lang="en-US"/>
        </a:p>
      </dgm:t>
    </dgm:pt>
    <dgm:pt modelId="{B8B0942D-1BD3-43A0-B2F1-AAA3289DD3B8}">
      <dgm:prSet custT="1"/>
      <dgm:spPr/>
      <dgm:t>
        <a:bodyPr/>
        <a:lstStyle/>
        <a:p>
          <a:pPr>
            <a:lnSpc>
              <a:spcPct val="100000"/>
            </a:lnSpc>
          </a:pPr>
          <a:r>
            <a:rPr lang="en-US" sz="900" dirty="0"/>
            <a:t>Organization and cohesion</a:t>
          </a:r>
        </a:p>
      </dgm:t>
    </dgm:pt>
    <dgm:pt modelId="{B2DF6920-29D1-4158-B2F0-149501A71691}" type="parTrans" cxnId="{10B42AFE-7ADF-4577-B353-947149BBCD95}">
      <dgm:prSet/>
      <dgm:spPr/>
      <dgm:t>
        <a:bodyPr/>
        <a:lstStyle/>
        <a:p>
          <a:endParaRPr lang="en-US"/>
        </a:p>
      </dgm:t>
    </dgm:pt>
    <dgm:pt modelId="{A034147C-63DF-487F-AAD9-DE36A6F1D251}" type="sibTrans" cxnId="{10B42AFE-7ADF-4577-B353-947149BBCD95}">
      <dgm:prSet/>
      <dgm:spPr/>
      <dgm:t>
        <a:bodyPr/>
        <a:lstStyle/>
        <a:p>
          <a:endParaRPr lang="en-US"/>
        </a:p>
      </dgm:t>
    </dgm:pt>
    <dgm:pt modelId="{23854C37-5AE7-0B4D-97FB-8C3F952615FC}">
      <dgm:prSet/>
      <dgm:spPr/>
      <dgm:t>
        <a:bodyPr/>
        <a:lstStyle/>
        <a:p>
          <a:pPr>
            <a:lnSpc>
              <a:spcPct val="100000"/>
            </a:lnSpc>
          </a:pPr>
          <a:r>
            <a:rPr lang="en-US" dirty="0"/>
            <a:t>Sub-word level</a:t>
          </a:r>
        </a:p>
      </dgm:t>
    </dgm:pt>
    <dgm:pt modelId="{E5C7D2E0-FEE1-2042-9029-2E5EFCCC4906}" type="parTrans" cxnId="{6C4B4C7A-CF33-884A-8031-A9E9BF32983E}">
      <dgm:prSet/>
      <dgm:spPr/>
      <dgm:t>
        <a:bodyPr/>
        <a:lstStyle/>
        <a:p>
          <a:endParaRPr lang="en-US"/>
        </a:p>
      </dgm:t>
    </dgm:pt>
    <dgm:pt modelId="{4738DD0E-1A80-A148-A605-FE3C8103DC38}" type="sibTrans" cxnId="{6C4B4C7A-CF33-884A-8031-A9E9BF32983E}">
      <dgm:prSet/>
      <dgm:spPr/>
      <dgm:t>
        <a:bodyPr/>
        <a:lstStyle/>
        <a:p>
          <a:endParaRPr lang="en-US"/>
        </a:p>
      </dgm:t>
    </dgm:pt>
    <dgm:pt modelId="{0EE378DF-80EA-4847-B0FA-57DF7687E8C5}">
      <dgm:prSet/>
      <dgm:spPr/>
      <dgm:t>
        <a:bodyPr/>
        <a:lstStyle/>
        <a:p>
          <a:pPr>
            <a:lnSpc>
              <a:spcPct val="100000"/>
            </a:lnSpc>
          </a:pPr>
          <a:r>
            <a:rPr lang="en-US" dirty="0"/>
            <a:t>Handwriting</a:t>
          </a:r>
        </a:p>
      </dgm:t>
    </dgm:pt>
    <dgm:pt modelId="{2D6D1FB9-BA96-6949-9BA7-E5B9A90CE93C}" type="parTrans" cxnId="{563D5D0B-5701-9E46-B5D3-AFE25B1ED870}">
      <dgm:prSet/>
      <dgm:spPr/>
      <dgm:t>
        <a:bodyPr/>
        <a:lstStyle/>
        <a:p>
          <a:endParaRPr lang="en-US"/>
        </a:p>
      </dgm:t>
    </dgm:pt>
    <dgm:pt modelId="{15661B30-D226-744C-A8E4-A83E4534D9F5}" type="sibTrans" cxnId="{563D5D0B-5701-9E46-B5D3-AFE25B1ED870}">
      <dgm:prSet/>
      <dgm:spPr/>
      <dgm:t>
        <a:bodyPr/>
        <a:lstStyle/>
        <a:p>
          <a:endParaRPr lang="en-US"/>
        </a:p>
      </dgm:t>
    </dgm:pt>
    <dgm:pt modelId="{46AEDBAF-39B9-464D-8420-FC1F75181E6C}">
      <dgm:prSet/>
      <dgm:spPr/>
      <dgm:t>
        <a:bodyPr/>
        <a:lstStyle/>
        <a:p>
          <a:pPr>
            <a:lnSpc>
              <a:spcPct val="100000"/>
            </a:lnSpc>
          </a:pPr>
          <a:r>
            <a:rPr lang="en-US" dirty="0"/>
            <a:t>Typing</a:t>
          </a:r>
        </a:p>
      </dgm:t>
    </dgm:pt>
    <dgm:pt modelId="{A0CABF85-F293-3245-BC88-AE3FAD93EFA0}" type="parTrans" cxnId="{E29C90CC-A314-1149-972E-B3B5B0A0926B}">
      <dgm:prSet/>
      <dgm:spPr/>
      <dgm:t>
        <a:bodyPr/>
        <a:lstStyle/>
        <a:p>
          <a:endParaRPr lang="en-US"/>
        </a:p>
      </dgm:t>
    </dgm:pt>
    <dgm:pt modelId="{9682F7C0-4E58-B949-8BB0-D42E27718DB8}" type="sibTrans" cxnId="{E29C90CC-A314-1149-972E-B3B5B0A0926B}">
      <dgm:prSet/>
      <dgm:spPr/>
      <dgm:t>
        <a:bodyPr/>
        <a:lstStyle/>
        <a:p>
          <a:endParaRPr lang="en-US"/>
        </a:p>
      </dgm:t>
    </dgm:pt>
    <dgm:pt modelId="{00A0B95F-7C83-47F1-B7F4-684F93846C8D}" type="pres">
      <dgm:prSet presAssocID="{8D562FBC-F78A-4E0F-A82D-ED8B6B0D210D}" presName="root" presStyleCnt="0">
        <dgm:presLayoutVars>
          <dgm:dir/>
          <dgm:resizeHandles val="exact"/>
        </dgm:presLayoutVars>
      </dgm:prSet>
      <dgm:spPr/>
    </dgm:pt>
    <dgm:pt modelId="{B580D4E4-EC0F-854A-8361-51844F9AE2B9}" type="pres">
      <dgm:prSet presAssocID="{23854C37-5AE7-0B4D-97FB-8C3F952615FC}" presName="compNode" presStyleCnt="0"/>
      <dgm:spPr/>
    </dgm:pt>
    <dgm:pt modelId="{BA669B21-A59E-7047-8876-DC9467659CF2}" type="pres">
      <dgm:prSet presAssocID="{23854C37-5AE7-0B4D-97FB-8C3F952615FC}" presName="bgRect" presStyleLbl="bgShp" presStyleIdx="0" presStyleCnt="4"/>
      <dgm:spPr/>
    </dgm:pt>
    <dgm:pt modelId="{92E189B9-1B40-CB43-A4A5-C6F2A6D72C0F}" type="pres">
      <dgm:prSet presAssocID="{23854C37-5AE7-0B4D-97FB-8C3F952615FC}" presName="iconRect" presStyleLbl="node1" presStyleIdx="0" presStyleCnt="4"/>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Signature outline"/>
        </a:ext>
      </dgm:extLst>
    </dgm:pt>
    <dgm:pt modelId="{B136D36C-0CDA-DC4F-8AF4-BE4B03B00AAF}" type="pres">
      <dgm:prSet presAssocID="{23854C37-5AE7-0B4D-97FB-8C3F952615FC}" presName="spaceRect" presStyleCnt="0"/>
      <dgm:spPr/>
    </dgm:pt>
    <dgm:pt modelId="{5B44B1B9-E369-5744-B56E-4924BE9EB41B}" type="pres">
      <dgm:prSet presAssocID="{23854C37-5AE7-0B4D-97FB-8C3F952615FC}" presName="parTx" presStyleLbl="revTx" presStyleIdx="0" presStyleCnt="8">
        <dgm:presLayoutVars>
          <dgm:chMax val="0"/>
          <dgm:chPref val="0"/>
        </dgm:presLayoutVars>
      </dgm:prSet>
      <dgm:spPr/>
    </dgm:pt>
    <dgm:pt modelId="{71A42121-C1C4-0B4A-8AF4-11F05CB01CEF}" type="pres">
      <dgm:prSet presAssocID="{23854C37-5AE7-0B4D-97FB-8C3F952615FC}" presName="desTx" presStyleLbl="revTx" presStyleIdx="1" presStyleCnt="8">
        <dgm:presLayoutVars/>
      </dgm:prSet>
      <dgm:spPr/>
    </dgm:pt>
    <dgm:pt modelId="{C8B0F276-EDE8-C941-A594-828B0C384727}" type="pres">
      <dgm:prSet presAssocID="{4738DD0E-1A80-A148-A605-FE3C8103DC38}" presName="sibTrans" presStyleCnt="0"/>
      <dgm:spPr/>
    </dgm:pt>
    <dgm:pt modelId="{A13AB57F-FE39-42FF-A150-EC1B40ACDB1D}" type="pres">
      <dgm:prSet presAssocID="{117F8171-DD29-42F2-8D50-A4E3F1A537EB}" presName="compNode" presStyleCnt="0"/>
      <dgm:spPr/>
    </dgm:pt>
    <dgm:pt modelId="{85CFA780-F97C-4D6E-9F4C-62D325DC0EC9}" type="pres">
      <dgm:prSet presAssocID="{117F8171-DD29-42F2-8D50-A4E3F1A537EB}" presName="bgRect" presStyleLbl="bgShp" presStyleIdx="1" presStyleCnt="4" custScaleY="90909"/>
      <dgm:spPr/>
    </dgm:pt>
    <dgm:pt modelId="{B7E8654A-9EBC-4F33-B2AC-FC7DAA76DB1D}" type="pres">
      <dgm:prSet presAssocID="{117F8171-DD29-42F2-8D50-A4E3F1A537EB}" presName="iconRect" presStyleLbl="node1" presStyleIdx="1" presStyleCnt="4"/>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Pencil with solid fill"/>
        </a:ext>
      </dgm:extLst>
    </dgm:pt>
    <dgm:pt modelId="{277F0CBF-5CA3-4745-8E68-B90492C832BB}" type="pres">
      <dgm:prSet presAssocID="{117F8171-DD29-42F2-8D50-A4E3F1A537EB}" presName="spaceRect" presStyleCnt="0"/>
      <dgm:spPr/>
    </dgm:pt>
    <dgm:pt modelId="{142FA756-4A8B-4AD6-8CD4-4C9F22C57573}" type="pres">
      <dgm:prSet presAssocID="{117F8171-DD29-42F2-8D50-A4E3F1A537EB}" presName="parTx" presStyleLbl="revTx" presStyleIdx="2" presStyleCnt="8">
        <dgm:presLayoutVars>
          <dgm:chMax val="0"/>
          <dgm:chPref val="0"/>
        </dgm:presLayoutVars>
      </dgm:prSet>
      <dgm:spPr/>
    </dgm:pt>
    <dgm:pt modelId="{FF1B89A8-82A0-45E7-81B9-9F6F4AD89893}" type="pres">
      <dgm:prSet presAssocID="{117F8171-DD29-42F2-8D50-A4E3F1A537EB}" presName="desTx" presStyleLbl="revTx" presStyleIdx="3" presStyleCnt="8">
        <dgm:presLayoutVars/>
      </dgm:prSet>
      <dgm:spPr/>
    </dgm:pt>
    <dgm:pt modelId="{859F7BD0-3D2C-4FA2-93A1-098425D21587}" type="pres">
      <dgm:prSet presAssocID="{77EA8A06-5775-44CF-A81F-39E24F2BBD0D}" presName="sibTrans" presStyleCnt="0"/>
      <dgm:spPr/>
    </dgm:pt>
    <dgm:pt modelId="{2965EF14-0076-446D-80DF-57B57B4FC979}" type="pres">
      <dgm:prSet presAssocID="{CB7F2F8E-3C1C-442D-82AF-A39375341CC2}" presName="compNode" presStyleCnt="0"/>
      <dgm:spPr/>
    </dgm:pt>
    <dgm:pt modelId="{A01FA11E-CBA5-41F3-BB7A-C7639275B09D}" type="pres">
      <dgm:prSet presAssocID="{CB7F2F8E-3C1C-442D-82AF-A39375341CC2}" presName="bgRect" presStyleLbl="bgShp" presStyleIdx="2" presStyleCnt="4" custLinFactNeighborY="-6596"/>
      <dgm:spPr/>
    </dgm:pt>
    <dgm:pt modelId="{E595D4BB-1183-4360-9641-8C1F86955FF0}" type="pres">
      <dgm:prSet presAssocID="{CB7F2F8E-3C1C-442D-82AF-A39375341CC2}"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Open Quotation Mark"/>
        </a:ext>
      </dgm:extLst>
    </dgm:pt>
    <dgm:pt modelId="{F2EE5FC7-DA20-4C3C-B34A-EA033CAE7349}" type="pres">
      <dgm:prSet presAssocID="{CB7F2F8E-3C1C-442D-82AF-A39375341CC2}" presName="spaceRect" presStyleCnt="0"/>
      <dgm:spPr/>
    </dgm:pt>
    <dgm:pt modelId="{1769CBF1-603C-46D5-8544-5E61029CD2E3}" type="pres">
      <dgm:prSet presAssocID="{CB7F2F8E-3C1C-442D-82AF-A39375341CC2}" presName="parTx" presStyleLbl="revTx" presStyleIdx="4" presStyleCnt="8">
        <dgm:presLayoutVars>
          <dgm:chMax val="0"/>
          <dgm:chPref val="0"/>
        </dgm:presLayoutVars>
      </dgm:prSet>
      <dgm:spPr/>
    </dgm:pt>
    <dgm:pt modelId="{CC19590B-9D72-4279-86BB-D8BE4BB39A7C}" type="pres">
      <dgm:prSet presAssocID="{CB7F2F8E-3C1C-442D-82AF-A39375341CC2}" presName="desTx" presStyleLbl="revTx" presStyleIdx="5" presStyleCnt="8">
        <dgm:presLayoutVars/>
      </dgm:prSet>
      <dgm:spPr/>
    </dgm:pt>
    <dgm:pt modelId="{9E3D5273-1D44-41CC-BA09-41C383B13C0B}" type="pres">
      <dgm:prSet presAssocID="{D9BEE675-0B2E-43FA-B049-6A20D9CED213}" presName="sibTrans" presStyleCnt="0"/>
      <dgm:spPr/>
    </dgm:pt>
    <dgm:pt modelId="{308323B9-B58D-4E48-96D5-5E11CCD9C9E5}" type="pres">
      <dgm:prSet presAssocID="{9EB25204-2285-47D6-9850-BC367F6EFC01}" presName="compNode" presStyleCnt="0"/>
      <dgm:spPr/>
    </dgm:pt>
    <dgm:pt modelId="{085B2557-A6C3-4706-99C1-CA78A156C08B}" type="pres">
      <dgm:prSet presAssocID="{9EB25204-2285-47D6-9850-BC367F6EFC01}" presName="bgRect" presStyleLbl="bgShp" presStyleIdx="3" presStyleCnt="4"/>
      <dgm:spPr/>
    </dgm:pt>
    <dgm:pt modelId="{7E12B793-515B-49E5-A8F5-2DC8CD8AC112}" type="pres">
      <dgm:prSet presAssocID="{9EB25204-2285-47D6-9850-BC367F6EFC01}"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ierarchy"/>
        </a:ext>
      </dgm:extLst>
    </dgm:pt>
    <dgm:pt modelId="{F3E507E7-AE4B-469B-BA4E-1195A7DA6E1F}" type="pres">
      <dgm:prSet presAssocID="{9EB25204-2285-47D6-9850-BC367F6EFC01}" presName="spaceRect" presStyleCnt="0"/>
      <dgm:spPr/>
    </dgm:pt>
    <dgm:pt modelId="{0A8A81FC-0058-4322-93C0-436ACD475B6D}" type="pres">
      <dgm:prSet presAssocID="{9EB25204-2285-47D6-9850-BC367F6EFC01}" presName="parTx" presStyleLbl="revTx" presStyleIdx="6" presStyleCnt="8">
        <dgm:presLayoutVars>
          <dgm:chMax val="0"/>
          <dgm:chPref val="0"/>
        </dgm:presLayoutVars>
      </dgm:prSet>
      <dgm:spPr/>
    </dgm:pt>
    <dgm:pt modelId="{E1EC72BD-50AC-45B9-B9B7-2C9C309AFA4B}" type="pres">
      <dgm:prSet presAssocID="{9EB25204-2285-47D6-9850-BC367F6EFC01}" presName="desTx" presStyleLbl="revTx" presStyleIdx="7" presStyleCnt="8">
        <dgm:presLayoutVars/>
      </dgm:prSet>
      <dgm:spPr/>
    </dgm:pt>
  </dgm:ptLst>
  <dgm:cxnLst>
    <dgm:cxn modelId="{23393103-37C6-4788-861C-F9DA721E0504}" type="presOf" srcId="{6310B12B-0645-4784-B057-B5B1699BF7F6}" destId="{CC19590B-9D72-4279-86BB-D8BE4BB39A7C}" srcOrd="0" destOrd="2" presId="urn:microsoft.com/office/officeart/2018/2/layout/IconVerticalSolidList"/>
    <dgm:cxn modelId="{563D5D0B-5701-9E46-B5D3-AFE25B1ED870}" srcId="{23854C37-5AE7-0B4D-97FB-8C3F952615FC}" destId="{0EE378DF-80EA-4847-B0FA-57DF7687E8C5}" srcOrd="0" destOrd="0" parTransId="{2D6D1FB9-BA96-6949-9BA7-E5B9A90CE93C}" sibTransId="{15661B30-D226-744C-A8E4-A83E4534D9F5}"/>
    <dgm:cxn modelId="{AD921514-9BD5-4C33-8E23-08C22F5E28DA}" type="presOf" srcId="{B8B0942D-1BD3-43A0-B2F1-AAA3289DD3B8}" destId="{E1EC72BD-50AC-45B9-B9B7-2C9C309AFA4B}" srcOrd="0" destOrd="2" presId="urn:microsoft.com/office/officeart/2018/2/layout/IconVerticalSolidList"/>
    <dgm:cxn modelId="{73B75719-097A-4AFA-86FA-9645AE2DE90A}" type="presOf" srcId="{0876F65C-DAFD-4347-B455-4C38A9643D85}" destId="{E1EC72BD-50AC-45B9-B9B7-2C9C309AFA4B}" srcOrd="0" destOrd="0" presId="urn:microsoft.com/office/officeart/2018/2/layout/IconVerticalSolidList"/>
    <dgm:cxn modelId="{93D5A91E-1ECA-495D-A380-854E61288E07}" srcId="{CB7F2F8E-3C1C-442D-82AF-A39375341CC2}" destId="{6310B12B-0645-4784-B057-B5B1699BF7F6}" srcOrd="2" destOrd="0" parTransId="{58C5C49E-7716-4C52-92C2-81E67D52FC79}" sibTransId="{503AF03C-BDE8-485E-8F6A-A9E6A7988A38}"/>
    <dgm:cxn modelId="{D7152833-DDA6-4944-A12E-76A0F2CA8CA1}" type="presOf" srcId="{9EB25204-2285-47D6-9850-BC367F6EFC01}" destId="{0A8A81FC-0058-4322-93C0-436ACD475B6D}" srcOrd="0" destOrd="0" presId="urn:microsoft.com/office/officeart/2018/2/layout/IconVerticalSolidList"/>
    <dgm:cxn modelId="{DC006333-97DB-4A06-90BD-1AFB01D0FBC2}" srcId="{117F8171-DD29-42F2-8D50-A4E3F1A537EB}" destId="{48723853-6D51-49CC-96C6-F85504840E2B}" srcOrd="0" destOrd="0" parTransId="{759DCAD2-4F71-4554-A6E5-E5C7CB51AE8C}" sibTransId="{E4126222-CB3A-4F9C-9648-D06BBD97E647}"/>
    <dgm:cxn modelId="{608E363A-C394-EF4F-83DF-C9B12715A0E7}" type="presOf" srcId="{23854C37-5AE7-0B4D-97FB-8C3F952615FC}" destId="{5B44B1B9-E369-5744-B56E-4924BE9EB41B}" srcOrd="0" destOrd="0" presId="urn:microsoft.com/office/officeart/2018/2/layout/IconVerticalSolidList"/>
    <dgm:cxn modelId="{35EF9C3F-87F1-48BF-8E80-E24258C8FB5B}" srcId="{8D562FBC-F78A-4E0F-A82D-ED8B6B0D210D}" destId="{CB7F2F8E-3C1C-442D-82AF-A39375341CC2}" srcOrd="2" destOrd="0" parTransId="{BF0D0804-FDE8-443E-AF12-E04579BE33C2}" sibTransId="{D9BEE675-0B2E-43FA-B049-6A20D9CED213}"/>
    <dgm:cxn modelId="{E36BB665-4BC2-4A7B-B8E9-30C2C04CEA44}" type="presOf" srcId="{9E3D4C7E-2067-476D-B22F-CCA1C7CFA917}" destId="{CC19590B-9D72-4279-86BB-D8BE4BB39A7C}" srcOrd="0" destOrd="1" presId="urn:microsoft.com/office/officeart/2018/2/layout/IconVerticalSolidList"/>
    <dgm:cxn modelId="{9AD1C86A-BE58-4DDB-8026-87A83B634806}" srcId="{117F8171-DD29-42F2-8D50-A4E3F1A537EB}" destId="{B6ADDFCA-5D0A-4EAB-BFB5-0B6C29A84D92}" srcOrd="1" destOrd="0" parTransId="{3F59B837-D175-46E2-BC45-87DA88084D70}" sibTransId="{35769F26-9B39-4857-B509-10B818A867B2}"/>
    <dgm:cxn modelId="{E24B8B6B-FBD0-488C-844C-C3E8727D00DE}" srcId="{8D562FBC-F78A-4E0F-A82D-ED8B6B0D210D}" destId="{9EB25204-2285-47D6-9850-BC367F6EFC01}" srcOrd="3" destOrd="0" parTransId="{7195F905-8BDE-47A6-A734-949CA2938C7F}" sibTransId="{AE830165-AEA0-41FE-BAF3-2C596DD945B8}"/>
    <dgm:cxn modelId="{250E314C-9BD5-4C19-A1B5-8386E19EFB39}" srcId="{9EB25204-2285-47D6-9850-BC367F6EFC01}" destId="{1E6B4189-E618-47BA-ABD7-2F68B283C506}" srcOrd="1" destOrd="0" parTransId="{A2ECD22E-6FDF-4F54-A0DF-2494CE57C9B6}" sibTransId="{FF125ED9-F301-4331-A33B-6F0445775F7D}"/>
    <dgm:cxn modelId="{68DF0E6E-4BF5-4779-82D8-D3B5734EE6B2}" srcId="{CB7F2F8E-3C1C-442D-82AF-A39375341CC2}" destId="{9E3D4C7E-2067-476D-B22F-CCA1C7CFA917}" srcOrd="1" destOrd="0" parTransId="{A4C6D262-A561-4A23-9A95-28CF4C53ED65}" sibTransId="{610BA0BB-AA43-4E3B-8C28-8EFBF9A06D06}"/>
    <dgm:cxn modelId="{6C4B4C7A-CF33-884A-8031-A9E9BF32983E}" srcId="{8D562FBC-F78A-4E0F-A82D-ED8B6B0D210D}" destId="{23854C37-5AE7-0B4D-97FB-8C3F952615FC}" srcOrd="0" destOrd="0" parTransId="{E5C7D2E0-FEE1-2042-9029-2E5EFCCC4906}" sibTransId="{4738DD0E-1A80-A148-A605-FE3C8103DC38}"/>
    <dgm:cxn modelId="{A4B34381-D854-4F2B-A999-1320A09B0A63}" type="presOf" srcId="{117F8171-DD29-42F2-8D50-A4E3F1A537EB}" destId="{142FA756-4A8B-4AD6-8CD4-4C9F22C57573}" srcOrd="0" destOrd="0" presId="urn:microsoft.com/office/officeart/2018/2/layout/IconVerticalSolidList"/>
    <dgm:cxn modelId="{45AA3D89-9985-4BE4-B1B6-4B8BCAB966E4}" srcId="{9EB25204-2285-47D6-9850-BC367F6EFC01}" destId="{0876F65C-DAFD-4347-B455-4C38A9643D85}" srcOrd="0" destOrd="0" parTransId="{2327B6C1-1623-4B26-B927-A2217FEE695C}" sibTransId="{EB6BC7E2-C2E6-4207-BD6A-3F1E7DB7FCB6}"/>
    <dgm:cxn modelId="{5654A996-195E-4229-82BC-4BD67E5B93A3}" type="presOf" srcId="{1E6B4189-E618-47BA-ABD7-2F68B283C506}" destId="{E1EC72BD-50AC-45B9-B9B7-2C9C309AFA4B}" srcOrd="0" destOrd="1" presId="urn:microsoft.com/office/officeart/2018/2/layout/IconVerticalSolidList"/>
    <dgm:cxn modelId="{CF8AE8A5-C740-4A62-9071-F3DCDBFC5373}" srcId="{8D562FBC-F78A-4E0F-A82D-ED8B6B0D210D}" destId="{117F8171-DD29-42F2-8D50-A4E3F1A537EB}" srcOrd="1" destOrd="0" parTransId="{14291293-EF03-42A3-A169-A50185322996}" sibTransId="{77EA8A06-5775-44CF-A81F-39E24F2BBD0D}"/>
    <dgm:cxn modelId="{FBB573AB-6D53-416E-A666-A323F2BD190F}" type="presOf" srcId="{48723853-6D51-49CC-96C6-F85504840E2B}" destId="{FF1B89A8-82A0-45E7-81B9-9F6F4AD89893}" srcOrd="0" destOrd="0" presId="urn:microsoft.com/office/officeart/2018/2/layout/IconVerticalSolidList"/>
    <dgm:cxn modelId="{D7EF86B9-A933-4AA1-972B-0B529C3033A8}" type="presOf" srcId="{B6ADDFCA-5D0A-4EAB-BFB5-0B6C29A84D92}" destId="{FF1B89A8-82A0-45E7-81B9-9F6F4AD89893}" srcOrd="0" destOrd="1" presId="urn:microsoft.com/office/officeart/2018/2/layout/IconVerticalSolidList"/>
    <dgm:cxn modelId="{6CD088BE-1F7E-E647-8F5F-7E56D81ACF27}" type="presOf" srcId="{46AEDBAF-39B9-464D-8420-FC1F75181E6C}" destId="{71A42121-C1C4-0B4A-8AF4-11F05CB01CEF}" srcOrd="0" destOrd="1" presId="urn:microsoft.com/office/officeart/2018/2/layout/IconVerticalSolidList"/>
    <dgm:cxn modelId="{D6B1DECB-D9D0-4331-BDA4-8B0D0723D33D}" type="presOf" srcId="{8A5DE058-F83D-4019-A198-B7A4F92746EB}" destId="{CC19590B-9D72-4279-86BB-D8BE4BB39A7C}" srcOrd="0" destOrd="0" presId="urn:microsoft.com/office/officeart/2018/2/layout/IconVerticalSolidList"/>
    <dgm:cxn modelId="{E29C90CC-A314-1149-972E-B3B5B0A0926B}" srcId="{23854C37-5AE7-0B4D-97FB-8C3F952615FC}" destId="{46AEDBAF-39B9-464D-8420-FC1F75181E6C}" srcOrd="1" destOrd="0" parTransId="{A0CABF85-F293-3245-BC88-AE3FAD93EFA0}" sibTransId="{9682F7C0-4E58-B949-8BB0-D42E27718DB8}"/>
    <dgm:cxn modelId="{CF20A0CD-A6B6-B54C-BFEE-EA4124C37192}" type="presOf" srcId="{0EE378DF-80EA-4847-B0FA-57DF7687E8C5}" destId="{71A42121-C1C4-0B4A-8AF4-11F05CB01CEF}" srcOrd="0" destOrd="0" presId="urn:microsoft.com/office/officeart/2018/2/layout/IconVerticalSolidList"/>
    <dgm:cxn modelId="{C02891E5-66CF-40FA-A2E4-D346282D61A6}" type="presOf" srcId="{CB7F2F8E-3C1C-442D-82AF-A39375341CC2}" destId="{1769CBF1-603C-46D5-8544-5E61029CD2E3}" srcOrd="0" destOrd="0" presId="urn:microsoft.com/office/officeart/2018/2/layout/IconVerticalSolidList"/>
    <dgm:cxn modelId="{154F9AE6-3BD3-4DEE-9151-DBBFB8636875}" srcId="{CB7F2F8E-3C1C-442D-82AF-A39375341CC2}" destId="{8A5DE058-F83D-4019-A198-B7A4F92746EB}" srcOrd="0" destOrd="0" parTransId="{939566B4-8842-4B86-95C9-455FBCD8E7D6}" sibTransId="{201EBE43-DCEF-428F-8188-15423019DFBA}"/>
    <dgm:cxn modelId="{41036CF5-3D75-4551-ABB6-1481B3CE9F7E}" type="presOf" srcId="{8D562FBC-F78A-4E0F-A82D-ED8B6B0D210D}" destId="{00A0B95F-7C83-47F1-B7F4-684F93846C8D}" srcOrd="0" destOrd="0" presId="urn:microsoft.com/office/officeart/2018/2/layout/IconVerticalSolidList"/>
    <dgm:cxn modelId="{10B42AFE-7ADF-4577-B353-947149BBCD95}" srcId="{9EB25204-2285-47D6-9850-BC367F6EFC01}" destId="{B8B0942D-1BD3-43A0-B2F1-AAA3289DD3B8}" srcOrd="2" destOrd="0" parTransId="{B2DF6920-29D1-4158-B2F0-149501A71691}" sibTransId="{A034147C-63DF-487F-AAD9-DE36A6F1D251}"/>
    <dgm:cxn modelId="{2BDD4844-00E1-BE48-9238-EB65E0440E41}" type="presParOf" srcId="{00A0B95F-7C83-47F1-B7F4-684F93846C8D}" destId="{B580D4E4-EC0F-854A-8361-51844F9AE2B9}" srcOrd="0" destOrd="0" presId="urn:microsoft.com/office/officeart/2018/2/layout/IconVerticalSolidList"/>
    <dgm:cxn modelId="{837880BB-ADE9-CD4B-9679-56B85094F77F}" type="presParOf" srcId="{B580D4E4-EC0F-854A-8361-51844F9AE2B9}" destId="{BA669B21-A59E-7047-8876-DC9467659CF2}" srcOrd="0" destOrd="0" presId="urn:microsoft.com/office/officeart/2018/2/layout/IconVerticalSolidList"/>
    <dgm:cxn modelId="{E637D251-3F31-3349-B8B0-2852B90E871A}" type="presParOf" srcId="{B580D4E4-EC0F-854A-8361-51844F9AE2B9}" destId="{92E189B9-1B40-CB43-A4A5-C6F2A6D72C0F}" srcOrd="1" destOrd="0" presId="urn:microsoft.com/office/officeart/2018/2/layout/IconVerticalSolidList"/>
    <dgm:cxn modelId="{5881F5A2-0B36-C340-B063-CD522BEF0F0C}" type="presParOf" srcId="{B580D4E4-EC0F-854A-8361-51844F9AE2B9}" destId="{B136D36C-0CDA-DC4F-8AF4-BE4B03B00AAF}" srcOrd="2" destOrd="0" presId="urn:microsoft.com/office/officeart/2018/2/layout/IconVerticalSolidList"/>
    <dgm:cxn modelId="{C71F0CD4-9499-1548-A522-4F2D92B9811B}" type="presParOf" srcId="{B580D4E4-EC0F-854A-8361-51844F9AE2B9}" destId="{5B44B1B9-E369-5744-B56E-4924BE9EB41B}" srcOrd="3" destOrd="0" presId="urn:microsoft.com/office/officeart/2018/2/layout/IconVerticalSolidList"/>
    <dgm:cxn modelId="{D1699AE1-E27E-CE47-A1E3-CA19F15D9CC2}" type="presParOf" srcId="{B580D4E4-EC0F-854A-8361-51844F9AE2B9}" destId="{71A42121-C1C4-0B4A-8AF4-11F05CB01CEF}" srcOrd="4" destOrd="0" presId="urn:microsoft.com/office/officeart/2018/2/layout/IconVerticalSolidList"/>
    <dgm:cxn modelId="{AE901E75-8873-1548-A301-BA02BD7BAF2F}" type="presParOf" srcId="{00A0B95F-7C83-47F1-B7F4-684F93846C8D}" destId="{C8B0F276-EDE8-C941-A594-828B0C384727}" srcOrd="1" destOrd="0" presId="urn:microsoft.com/office/officeart/2018/2/layout/IconVerticalSolidList"/>
    <dgm:cxn modelId="{6E18E52B-8ED2-43EF-9ADC-B3FAF4855F72}" type="presParOf" srcId="{00A0B95F-7C83-47F1-B7F4-684F93846C8D}" destId="{A13AB57F-FE39-42FF-A150-EC1B40ACDB1D}" srcOrd="2" destOrd="0" presId="urn:microsoft.com/office/officeart/2018/2/layout/IconVerticalSolidList"/>
    <dgm:cxn modelId="{E671FC62-EC56-4EAC-A595-855587C942F2}" type="presParOf" srcId="{A13AB57F-FE39-42FF-A150-EC1B40ACDB1D}" destId="{85CFA780-F97C-4D6E-9F4C-62D325DC0EC9}" srcOrd="0" destOrd="0" presId="urn:microsoft.com/office/officeart/2018/2/layout/IconVerticalSolidList"/>
    <dgm:cxn modelId="{5E5549BC-5278-4F72-8A55-CF5C6D1674F3}" type="presParOf" srcId="{A13AB57F-FE39-42FF-A150-EC1B40ACDB1D}" destId="{B7E8654A-9EBC-4F33-B2AC-FC7DAA76DB1D}" srcOrd="1" destOrd="0" presId="urn:microsoft.com/office/officeart/2018/2/layout/IconVerticalSolidList"/>
    <dgm:cxn modelId="{043146A9-E468-4B75-BEB9-AC682C5566EB}" type="presParOf" srcId="{A13AB57F-FE39-42FF-A150-EC1B40ACDB1D}" destId="{277F0CBF-5CA3-4745-8E68-B90492C832BB}" srcOrd="2" destOrd="0" presId="urn:microsoft.com/office/officeart/2018/2/layout/IconVerticalSolidList"/>
    <dgm:cxn modelId="{69FE616A-F086-4E61-A699-67030C3DAA08}" type="presParOf" srcId="{A13AB57F-FE39-42FF-A150-EC1B40ACDB1D}" destId="{142FA756-4A8B-4AD6-8CD4-4C9F22C57573}" srcOrd="3" destOrd="0" presId="urn:microsoft.com/office/officeart/2018/2/layout/IconVerticalSolidList"/>
    <dgm:cxn modelId="{67D722A4-B52E-4445-A87B-10CB9945AA58}" type="presParOf" srcId="{A13AB57F-FE39-42FF-A150-EC1B40ACDB1D}" destId="{FF1B89A8-82A0-45E7-81B9-9F6F4AD89893}" srcOrd="4" destOrd="0" presId="urn:microsoft.com/office/officeart/2018/2/layout/IconVerticalSolidList"/>
    <dgm:cxn modelId="{E3A37529-173C-4C2E-AAB4-FB16A780830D}" type="presParOf" srcId="{00A0B95F-7C83-47F1-B7F4-684F93846C8D}" destId="{859F7BD0-3D2C-4FA2-93A1-098425D21587}" srcOrd="3" destOrd="0" presId="urn:microsoft.com/office/officeart/2018/2/layout/IconVerticalSolidList"/>
    <dgm:cxn modelId="{96B15815-6642-4EF0-8C02-32B6D64A8F34}" type="presParOf" srcId="{00A0B95F-7C83-47F1-B7F4-684F93846C8D}" destId="{2965EF14-0076-446D-80DF-57B57B4FC979}" srcOrd="4" destOrd="0" presId="urn:microsoft.com/office/officeart/2018/2/layout/IconVerticalSolidList"/>
    <dgm:cxn modelId="{245FAC3E-E75D-435B-99A5-94E1AEBCD065}" type="presParOf" srcId="{2965EF14-0076-446D-80DF-57B57B4FC979}" destId="{A01FA11E-CBA5-41F3-BB7A-C7639275B09D}" srcOrd="0" destOrd="0" presId="urn:microsoft.com/office/officeart/2018/2/layout/IconVerticalSolidList"/>
    <dgm:cxn modelId="{82E1B87D-11FA-4BCF-B680-B9528F8B74AE}" type="presParOf" srcId="{2965EF14-0076-446D-80DF-57B57B4FC979}" destId="{E595D4BB-1183-4360-9641-8C1F86955FF0}" srcOrd="1" destOrd="0" presId="urn:microsoft.com/office/officeart/2018/2/layout/IconVerticalSolidList"/>
    <dgm:cxn modelId="{633BAA90-E27B-4FF2-910C-E7190923A031}" type="presParOf" srcId="{2965EF14-0076-446D-80DF-57B57B4FC979}" destId="{F2EE5FC7-DA20-4C3C-B34A-EA033CAE7349}" srcOrd="2" destOrd="0" presId="urn:microsoft.com/office/officeart/2018/2/layout/IconVerticalSolidList"/>
    <dgm:cxn modelId="{B8C0EDB7-436F-4E91-84ED-1E175B6B47F6}" type="presParOf" srcId="{2965EF14-0076-446D-80DF-57B57B4FC979}" destId="{1769CBF1-603C-46D5-8544-5E61029CD2E3}" srcOrd="3" destOrd="0" presId="urn:microsoft.com/office/officeart/2018/2/layout/IconVerticalSolidList"/>
    <dgm:cxn modelId="{52B49BAA-C157-4A7C-8D7F-4C2DA4BD5AA9}" type="presParOf" srcId="{2965EF14-0076-446D-80DF-57B57B4FC979}" destId="{CC19590B-9D72-4279-86BB-D8BE4BB39A7C}" srcOrd="4" destOrd="0" presId="urn:microsoft.com/office/officeart/2018/2/layout/IconVerticalSolidList"/>
    <dgm:cxn modelId="{4A8CC224-B06B-4E3C-B811-318F4B0948E5}" type="presParOf" srcId="{00A0B95F-7C83-47F1-B7F4-684F93846C8D}" destId="{9E3D5273-1D44-41CC-BA09-41C383B13C0B}" srcOrd="5" destOrd="0" presId="urn:microsoft.com/office/officeart/2018/2/layout/IconVerticalSolidList"/>
    <dgm:cxn modelId="{05801CB7-4232-463B-A2F7-B47F516A7A26}" type="presParOf" srcId="{00A0B95F-7C83-47F1-B7F4-684F93846C8D}" destId="{308323B9-B58D-4E48-96D5-5E11CCD9C9E5}" srcOrd="6" destOrd="0" presId="urn:microsoft.com/office/officeart/2018/2/layout/IconVerticalSolidList"/>
    <dgm:cxn modelId="{EC5DE641-BCD0-4274-A0C6-3D08BD7A80EF}" type="presParOf" srcId="{308323B9-B58D-4E48-96D5-5E11CCD9C9E5}" destId="{085B2557-A6C3-4706-99C1-CA78A156C08B}" srcOrd="0" destOrd="0" presId="urn:microsoft.com/office/officeart/2018/2/layout/IconVerticalSolidList"/>
    <dgm:cxn modelId="{463F4EC8-BBF3-4EEB-9FB8-5C62B8AB8126}" type="presParOf" srcId="{308323B9-B58D-4E48-96D5-5E11CCD9C9E5}" destId="{7E12B793-515B-49E5-A8F5-2DC8CD8AC112}" srcOrd="1" destOrd="0" presId="urn:microsoft.com/office/officeart/2018/2/layout/IconVerticalSolidList"/>
    <dgm:cxn modelId="{31D16B30-ECA9-443D-A8E5-3C9F80FF5104}" type="presParOf" srcId="{308323B9-B58D-4E48-96D5-5E11CCD9C9E5}" destId="{F3E507E7-AE4B-469B-BA4E-1195A7DA6E1F}" srcOrd="2" destOrd="0" presId="urn:microsoft.com/office/officeart/2018/2/layout/IconVerticalSolidList"/>
    <dgm:cxn modelId="{6940F632-16DE-4D0A-B55D-4BB7A128BBE8}" type="presParOf" srcId="{308323B9-B58D-4E48-96D5-5E11CCD9C9E5}" destId="{0A8A81FC-0058-4322-93C0-436ACD475B6D}" srcOrd="3" destOrd="0" presId="urn:microsoft.com/office/officeart/2018/2/layout/IconVerticalSolidList"/>
    <dgm:cxn modelId="{7C17E0EF-430D-4923-B9E4-E5D1FD914E31}" type="presParOf" srcId="{308323B9-B58D-4E48-96D5-5E11CCD9C9E5}" destId="{E1EC72BD-50AC-45B9-B9B7-2C9C309AFA4B}"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B5DB027-3A80-9A49-BA61-DFC193A2C790}" type="doc">
      <dgm:prSet loTypeId="urn:microsoft.com/office/officeart/2005/8/layout/hProcess9" loCatId="process" qsTypeId="urn:microsoft.com/office/officeart/2005/8/quickstyle/simple1" qsCatId="simple" csTypeId="urn:microsoft.com/office/officeart/2005/8/colors/colorful1" csCatId="colorful" phldr="1"/>
      <dgm:spPr/>
      <dgm:t>
        <a:bodyPr/>
        <a:lstStyle/>
        <a:p>
          <a:endParaRPr lang="en-US"/>
        </a:p>
      </dgm:t>
    </dgm:pt>
    <dgm:pt modelId="{511D4680-0FD6-7740-A757-AD6361E5FE75}">
      <dgm:prSet/>
      <dgm:spPr/>
      <dgm:t>
        <a:bodyPr/>
        <a:lstStyle/>
        <a:p>
          <a:r>
            <a:rPr lang="en-US" b="0" i="0" dirty="0"/>
            <a:t>Scores</a:t>
          </a:r>
          <a:endParaRPr lang="en-US" dirty="0"/>
        </a:p>
      </dgm:t>
    </dgm:pt>
    <dgm:pt modelId="{8CDABDAE-3A50-FF4E-AA1B-E1DA337D0429}" type="parTrans" cxnId="{9544EEE6-F4AC-6241-9958-AE01DEA65A7D}">
      <dgm:prSet/>
      <dgm:spPr/>
      <dgm:t>
        <a:bodyPr/>
        <a:lstStyle/>
        <a:p>
          <a:endParaRPr lang="en-US"/>
        </a:p>
      </dgm:t>
    </dgm:pt>
    <dgm:pt modelId="{BC4033FA-5276-CF4E-A97B-703F472EBC7C}" type="sibTrans" cxnId="{9544EEE6-F4AC-6241-9958-AE01DEA65A7D}">
      <dgm:prSet/>
      <dgm:spPr/>
      <dgm:t>
        <a:bodyPr/>
        <a:lstStyle/>
        <a:p>
          <a:endParaRPr lang="en-US"/>
        </a:p>
      </dgm:t>
    </dgm:pt>
    <dgm:pt modelId="{BCD4DFE3-9667-1941-94CB-0F2D1C5AAC5E}">
      <dgm:prSet/>
      <dgm:spPr/>
      <dgm:t>
        <a:bodyPr/>
        <a:lstStyle/>
        <a:p>
          <a:r>
            <a:rPr lang="en-US" b="0" i="0" dirty="0"/>
            <a:t>Skills</a:t>
          </a:r>
          <a:endParaRPr lang="en-US" dirty="0"/>
        </a:p>
      </dgm:t>
    </dgm:pt>
    <dgm:pt modelId="{0ECED5CE-D474-8F4C-83CD-A857CF727862}" type="parTrans" cxnId="{E669CDD5-F6B1-8948-8A47-AC9E90F8C23B}">
      <dgm:prSet/>
      <dgm:spPr/>
      <dgm:t>
        <a:bodyPr/>
        <a:lstStyle/>
        <a:p>
          <a:endParaRPr lang="en-US"/>
        </a:p>
      </dgm:t>
    </dgm:pt>
    <dgm:pt modelId="{B6B4F0C3-B00B-4E4E-9566-9C6BF841FB65}" type="sibTrans" cxnId="{E669CDD5-F6B1-8948-8A47-AC9E90F8C23B}">
      <dgm:prSet/>
      <dgm:spPr/>
      <dgm:t>
        <a:bodyPr/>
        <a:lstStyle/>
        <a:p>
          <a:endParaRPr lang="en-US"/>
        </a:p>
      </dgm:t>
    </dgm:pt>
    <dgm:pt modelId="{B65FB76F-F146-3E43-8A9A-6E060ACE662A}" type="pres">
      <dgm:prSet presAssocID="{3B5DB027-3A80-9A49-BA61-DFC193A2C790}" presName="CompostProcess" presStyleCnt="0">
        <dgm:presLayoutVars>
          <dgm:dir/>
          <dgm:resizeHandles val="exact"/>
        </dgm:presLayoutVars>
      </dgm:prSet>
      <dgm:spPr/>
    </dgm:pt>
    <dgm:pt modelId="{129DDC3D-72C0-0C43-B69F-E617EF2612F9}" type="pres">
      <dgm:prSet presAssocID="{3B5DB027-3A80-9A49-BA61-DFC193A2C790}" presName="arrow" presStyleLbl="bgShp" presStyleIdx="0" presStyleCnt="1"/>
      <dgm:spPr/>
    </dgm:pt>
    <dgm:pt modelId="{17CDF13C-4863-434F-B0F7-54B9FF508D71}" type="pres">
      <dgm:prSet presAssocID="{3B5DB027-3A80-9A49-BA61-DFC193A2C790}" presName="linearProcess" presStyleCnt="0"/>
      <dgm:spPr/>
    </dgm:pt>
    <dgm:pt modelId="{82D6D0FE-25FB-D340-ADE3-35D6F1421EC0}" type="pres">
      <dgm:prSet presAssocID="{511D4680-0FD6-7740-A757-AD6361E5FE75}" presName="textNode" presStyleLbl="node1" presStyleIdx="0" presStyleCnt="2">
        <dgm:presLayoutVars>
          <dgm:bulletEnabled val="1"/>
        </dgm:presLayoutVars>
      </dgm:prSet>
      <dgm:spPr/>
    </dgm:pt>
    <dgm:pt modelId="{216854DA-DE25-194F-A2FE-C3FA6D448ED6}" type="pres">
      <dgm:prSet presAssocID="{BC4033FA-5276-CF4E-A97B-703F472EBC7C}" presName="sibTrans" presStyleCnt="0"/>
      <dgm:spPr/>
    </dgm:pt>
    <dgm:pt modelId="{610CA3DA-CBA5-6040-B08E-AAFE04A03122}" type="pres">
      <dgm:prSet presAssocID="{BCD4DFE3-9667-1941-94CB-0F2D1C5AAC5E}" presName="textNode" presStyleLbl="node1" presStyleIdx="1" presStyleCnt="2">
        <dgm:presLayoutVars>
          <dgm:bulletEnabled val="1"/>
        </dgm:presLayoutVars>
      </dgm:prSet>
      <dgm:spPr/>
    </dgm:pt>
  </dgm:ptLst>
  <dgm:cxnLst>
    <dgm:cxn modelId="{DC46415B-A32E-DB4C-A534-E4AFF7FF601D}" type="presOf" srcId="{BCD4DFE3-9667-1941-94CB-0F2D1C5AAC5E}" destId="{610CA3DA-CBA5-6040-B08E-AAFE04A03122}" srcOrd="0" destOrd="0" presId="urn:microsoft.com/office/officeart/2005/8/layout/hProcess9"/>
    <dgm:cxn modelId="{71B029C7-E9A1-804B-B34C-C577FD04674F}" type="presOf" srcId="{511D4680-0FD6-7740-A757-AD6361E5FE75}" destId="{82D6D0FE-25FB-D340-ADE3-35D6F1421EC0}" srcOrd="0" destOrd="0" presId="urn:microsoft.com/office/officeart/2005/8/layout/hProcess9"/>
    <dgm:cxn modelId="{E669CDD5-F6B1-8948-8A47-AC9E90F8C23B}" srcId="{3B5DB027-3A80-9A49-BA61-DFC193A2C790}" destId="{BCD4DFE3-9667-1941-94CB-0F2D1C5AAC5E}" srcOrd="1" destOrd="0" parTransId="{0ECED5CE-D474-8F4C-83CD-A857CF727862}" sibTransId="{B6B4F0C3-B00B-4E4E-9566-9C6BF841FB65}"/>
    <dgm:cxn modelId="{49A363DE-33F4-054A-B8AE-FB2D877E710A}" type="presOf" srcId="{3B5DB027-3A80-9A49-BA61-DFC193A2C790}" destId="{B65FB76F-F146-3E43-8A9A-6E060ACE662A}" srcOrd="0" destOrd="0" presId="urn:microsoft.com/office/officeart/2005/8/layout/hProcess9"/>
    <dgm:cxn modelId="{9544EEE6-F4AC-6241-9958-AE01DEA65A7D}" srcId="{3B5DB027-3A80-9A49-BA61-DFC193A2C790}" destId="{511D4680-0FD6-7740-A757-AD6361E5FE75}" srcOrd="0" destOrd="0" parTransId="{8CDABDAE-3A50-FF4E-AA1B-E1DA337D0429}" sibTransId="{BC4033FA-5276-CF4E-A97B-703F472EBC7C}"/>
    <dgm:cxn modelId="{3A1435DD-5BF2-5840-8AD9-1199E6E79207}" type="presParOf" srcId="{B65FB76F-F146-3E43-8A9A-6E060ACE662A}" destId="{129DDC3D-72C0-0C43-B69F-E617EF2612F9}" srcOrd="0" destOrd="0" presId="urn:microsoft.com/office/officeart/2005/8/layout/hProcess9"/>
    <dgm:cxn modelId="{1587C1E3-0419-6E4B-BCC6-A24DAA681537}" type="presParOf" srcId="{B65FB76F-F146-3E43-8A9A-6E060ACE662A}" destId="{17CDF13C-4863-434F-B0F7-54B9FF508D71}" srcOrd="1" destOrd="0" presId="urn:microsoft.com/office/officeart/2005/8/layout/hProcess9"/>
    <dgm:cxn modelId="{9062397D-853C-C04D-9951-2F2E27B438CD}" type="presParOf" srcId="{17CDF13C-4863-434F-B0F7-54B9FF508D71}" destId="{82D6D0FE-25FB-D340-ADE3-35D6F1421EC0}" srcOrd="0" destOrd="0" presId="urn:microsoft.com/office/officeart/2005/8/layout/hProcess9"/>
    <dgm:cxn modelId="{C3233186-7873-8149-B0B7-23467DF0C4D3}" type="presParOf" srcId="{17CDF13C-4863-434F-B0F7-54B9FF508D71}" destId="{216854DA-DE25-194F-A2FE-C3FA6D448ED6}" srcOrd="1" destOrd="0" presId="urn:microsoft.com/office/officeart/2005/8/layout/hProcess9"/>
    <dgm:cxn modelId="{5886AA7C-FB10-F04E-AD45-16453F908511}" type="presParOf" srcId="{17CDF13C-4863-434F-B0F7-54B9FF508D71}" destId="{610CA3DA-CBA5-6040-B08E-AAFE04A03122}" srcOrd="2" destOrd="0" presId="urn:microsoft.com/office/officeart/2005/8/layout/hProcess9"/>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9DDC3D-72C0-0C43-B69F-E617EF2612F9}">
      <dsp:nvSpPr>
        <dsp:cNvPr id="0" name=""/>
        <dsp:cNvSpPr/>
      </dsp:nvSpPr>
      <dsp:spPr>
        <a:xfrm>
          <a:off x="845591" y="0"/>
          <a:ext cx="9583369" cy="4343400"/>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D6D0FE-25FB-D340-ADE3-35D6F1421EC0}">
      <dsp:nvSpPr>
        <dsp:cNvPr id="0" name=""/>
        <dsp:cNvSpPr/>
      </dsp:nvSpPr>
      <dsp:spPr>
        <a:xfrm>
          <a:off x="1973046" y="1303020"/>
          <a:ext cx="3382365" cy="17373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b="0" i="0" kern="1200" dirty="0"/>
            <a:t>Scores</a:t>
          </a:r>
          <a:endParaRPr lang="en-US" sz="6500" kern="1200" dirty="0"/>
        </a:p>
      </dsp:txBody>
      <dsp:txXfrm>
        <a:off x="2057857" y="1387831"/>
        <a:ext cx="3212743" cy="1567738"/>
      </dsp:txXfrm>
    </dsp:sp>
    <dsp:sp modelId="{610CA3DA-CBA5-6040-B08E-AAFE04A03122}">
      <dsp:nvSpPr>
        <dsp:cNvPr id="0" name=""/>
        <dsp:cNvSpPr/>
      </dsp:nvSpPr>
      <dsp:spPr>
        <a:xfrm>
          <a:off x="5919139" y="1303020"/>
          <a:ext cx="3382365" cy="173736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b="0" i="0" kern="1200" dirty="0"/>
            <a:t>Skills</a:t>
          </a:r>
          <a:endParaRPr lang="en-US" sz="6500" kern="1200" dirty="0"/>
        </a:p>
      </dsp:txBody>
      <dsp:txXfrm>
        <a:off x="6003950" y="1387831"/>
        <a:ext cx="3212743" cy="15677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669B21-A59E-7047-8876-DC9467659CF2}">
      <dsp:nvSpPr>
        <dsp:cNvPr id="0" name=""/>
        <dsp:cNvSpPr/>
      </dsp:nvSpPr>
      <dsp:spPr>
        <a:xfrm>
          <a:off x="0" y="2018"/>
          <a:ext cx="6494462" cy="102311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E189B9-1B40-CB43-A4A5-C6F2A6D72C0F}">
      <dsp:nvSpPr>
        <dsp:cNvPr id="0" name=""/>
        <dsp:cNvSpPr/>
      </dsp:nvSpPr>
      <dsp:spPr>
        <a:xfrm>
          <a:off x="309492" y="232219"/>
          <a:ext cx="562713" cy="562713"/>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44B1B9-E369-5744-B56E-4924BE9EB41B}">
      <dsp:nvSpPr>
        <dsp:cNvPr id="0" name=""/>
        <dsp:cNvSpPr/>
      </dsp:nvSpPr>
      <dsp:spPr>
        <a:xfrm>
          <a:off x="1181697" y="2018"/>
          <a:ext cx="2922507" cy="10231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280" tIns="108280" rIns="108280" bIns="108280" numCol="1" spcCol="1270" anchor="ctr" anchorCtr="0">
          <a:noAutofit/>
        </a:bodyPr>
        <a:lstStyle/>
        <a:p>
          <a:pPr marL="0" lvl="0" indent="0" algn="l" defTabSz="977900">
            <a:lnSpc>
              <a:spcPct val="100000"/>
            </a:lnSpc>
            <a:spcBef>
              <a:spcPct val="0"/>
            </a:spcBef>
            <a:spcAft>
              <a:spcPct val="35000"/>
            </a:spcAft>
            <a:buNone/>
          </a:pPr>
          <a:r>
            <a:rPr lang="en-US" sz="2200" kern="1200" dirty="0"/>
            <a:t>Sub-word level</a:t>
          </a:r>
        </a:p>
      </dsp:txBody>
      <dsp:txXfrm>
        <a:off x="1181697" y="2018"/>
        <a:ext cx="2922507" cy="1023115"/>
      </dsp:txXfrm>
    </dsp:sp>
    <dsp:sp modelId="{71A42121-C1C4-0B4A-8AF4-11F05CB01CEF}">
      <dsp:nvSpPr>
        <dsp:cNvPr id="0" name=""/>
        <dsp:cNvSpPr/>
      </dsp:nvSpPr>
      <dsp:spPr>
        <a:xfrm>
          <a:off x="4104205" y="2018"/>
          <a:ext cx="2390256" cy="10231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280" tIns="108280" rIns="108280" bIns="108280" numCol="1" spcCol="1270" anchor="ctr" anchorCtr="0">
          <a:noAutofit/>
        </a:bodyPr>
        <a:lstStyle/>
        <a:p>
          <a:pPr marL="0" lvl="0" indent="0" algn="l" defTabSz="622300">
            <a:lnSpc>
              <a:spcPct val="100000"/>
            </a:lnSpc>
            <a:spcBef>
              <a:spcPct val="0"/>
            </a:spcBef>
            <a:spcAft>
              <a:spcPct val="35000"/>
            </a:spcAft>
            <a:buNone/>
          </a:pPr>
          <a:r>
            <a:rPr lang="en-US" sz="1400" kern="1200" dirty="0"/>
            <a:t>Handwriting</a:t>
          </a:r>
        </a:p>
        <a:p>
          <a:pPr marL="0" lvl="0" indent="0" algn="l" defTabSz="622300">
            <a:lnSpc>
              <a:spcPct val="100000"/>
            </a:lnSpc>
            <a:spcBef>
              <a:spcPct val="0"/>
            </a:spcBef>
            <a:spcAft>
              <a:spcPct val="35000"/>
            </a:spcAft>
            <a:buNone/>
          </a:pPr>
          <a:r>
            <a:rPr lang="en-US" sz="1400" kern="1200" dirty="0"/>
            <a:t>Typing</a:t>
          </a:r>
        </a:p>
      </dsp:txBody>
      <dsp:txXfrm>
        <a:off x="4104205" y="2018"/>
        <a:ext cx="2390256" cy="1023115"/>
      </dsp:txXfrm>
    </dsp:sp>
    <dsp:sp modelId="{85CFA780-F97C-4D6E-9F4C-62D325DC0EC9}">
      <dsp:nvSpPr>
        <dsp:cNvPr id="0" name=""/>
        <dsp:cNvSpPr/>
      </dsp:nvSpPr>
      <dsp:spPr>
        <a:xfrm>
          <a:off x="0" y="1327418"/>
          <a:ext cx="6494462" cy="93010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E8654A-9EBC-4F33-B2AC-FC7DAA76DB1D}">
      <dsp:nvSpPr>
        <dsp:cNvPr id="0" name=""/>
        <dsp:cNvSpPr/>
      </dsp:nvSpPr>
      <dsp:spPr>
        <a:xfrm>
          <a:off x="309492" y="1511113"/>
          <a:ext cx="562713" cy="562713"/>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42FA756-4A8B-4AD6-8CD4-4C9F22C57573}">
      <dsp:nvSpPr>
        <dsp:cNvPr id="0" name=""/>
        <dsp:cNvSpPr/>
      </dsp:nvSpPr>
      <dsp:spPr>
        <a:xfrm>
          <a:off x="1181697" y="1280912"/>
          <a:ext cx="2922507" cy="10231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280" tIns="108280" rIns="108280" bIns="108280" numCol="1" spcCol="1270" anchor="ctr" anchorCtr="0">
          <a:noAutofit/>
        </a:bodyPr>
        <a:lstStyle/>
        <a:p>
          <a:pPr marL="0" lvl="0" indent="0" algn="l" defTabSz="977900">
            <a:lnSpc>
              <a:spcPct val="100000"/>
            </a:lnSpc>
            <a:spcBef>
              <a:spcPct val="0"/>
            </a:spcBef>
            <a:spcAft>
              <a:spcPct val="35000"/>
            </a:spcAft>
            <a:buNone/>
          </a:pPr>
          <a:r>
            <a:rPr lang="en-US" sz="2200" kern="1200" dirty="0"/>
            <a:t>Word-level</a:t>
          </a:r>
        </a:p>
      </dsp:txBody>
      <dsp:txXfrm>
        <a:off x="1181697" y="1280912"/>
        <a:ext cx="2922507" cy="1023115"/>
      </dsp:txXfrm>
    </dsp:sp>
    <dsp:sp modelId="{FF1B89A8-82A0-45E7-81B9-9F6F4AD89893}">
      <dsp:nvSpPr>
        <dsp:cNvPr id="0" name=""/>
        <dsp:cNvSpPr/>
      </dsp:nvSpPr>
      <dsp:spPr>
        <a:xfrm>
          <a:off x="4104205" y="1280912"/>
          <a:ext cx="2390256" cy="10231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280" tIns="108280" rIns="108280" bIns="108280" numCol="1" spcCol="1270" anchor="ctr" anchorCtr="0">
          <a:noAutofit/>
        </a:bodyPr>
        <a:lstStyle/>
        <a:p>
          <a:pPr marL="0" lvl="0" indent="0" algn="l" defTabSz="622300">
            <a:lnSpc>
              <a:spcPct val="100000"/>
            </a:lnSpc>
            <a:spcBef>
              <a:spcPct val="0"/>
            </a:spcBef>
            <a:spcAft>
              <a:spcPct val="35000"/>
            </a:spcAft>
            <a:buNone/>
          </a:pPr>
          <a:r>
            <a:rPr lang="en-US" sz="1400" kern="1200" dirty="0"/>
            <a:t>Spelling</a:t>
          </a:r>
        </a:p>
        <a:p>
          <a:pPr marL="0" lvl="0" indent="0" algn="l" defTabSz="622300">
            <a:lnSpc>
              <a:spcPct val="100000"/>
            </a:lnSpc>
            <a:spcBef>
              <a:spcPct val="0"/>
            </a:spcBef>
            <a:spcAft>
              <a:spcPct val="35000"/>
            </a:spcAft>
            <a:buNone/>
          </a:pPr>
          <a:r>
            <a:rPr lang="en-US" sz="1400" kern="1200" dirty="0"/>
            <a:t>Vocabulary</a:t>
          </a:r>
        </a:p>
        <a:p>
          <a:pPr marL="0" lvl="0" indent="0" algn="l" defTabSz="622300">
            <a:lnSpc>
              <a:spcPct val="100000"/>
            </a:lnSpc>
            <a:spcBef>
              <a:spcPct val="0"/>
            </a:spcBef>
            <a:spcAft>
              <a:spcPct val="35000"/>
            </a:spcAft>
            <a:buNone/>
          </a:pPr>
          <a:r>
            <a:rPr lang="en-US" sz="1400" kern="1200" dirty="0"/>
            <a:t>Capitalization</a:t>
          </a:r>
        </a:p>
      </dsp:txBody>
      <dsp:txXfrm>
        <a:off x="4104205" y="1280912"/>
        <a:ext cx="2390256" cy="1023115"/>
      </dsp:txXfrm>
    </dsp:sp>
    <dsp:sp modelId="{A01FA11E-CBA5-41F3-BB7A-C7639275B09D}">
      <dsp:nvSpPr>
        <dsp:cNvPr id="0" name=""/>
        <dsp:cNvSpPr/>
      </dsp:nvSpPr>
      <dsp:spPr>
        <a:xfrm>
          <a:off x="0" y="2492321"/>
          <a:ext cx="6494462" cy="102311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95D4BB-1183-4360-9641-8C1F86955FF0}">
      <dsp:nvSpPr>
        <dsp:cNvPr id="0" name=""/>
        <dsp:cNvSpPr/>
      </dsp:nvSpPr>
      <dsp:spPr>
        <a:xfrm>
          <a:off x="309492" y="2790007"/>
          <a:ext cx="562713" cy="56271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69CBF1-603C-46D5-8544-5E61029CD2E3}">
      <dsp:nvSpPr>
        <dsp:cNvPr id="0" name=""/>
        <dsp:cNvSpPr/>
      </dsp:nvSpPr>
      <dsp:spPr>
        <a:xfrm>
          <a:off x="1181697" y="2559806"/>
          <a:ext cx="2922507" cy="10231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280" tIns="108280" rIns="108280" bIns="108280" numCol="1" spcCol="1270" anchor="ctr" anchorCtr="0">
          <a:noAutofit/>
        </a:bodyPr>
        <a:lstStyle/>
        <a:p>
          <a:pPr marL="0" lvl="0" indent="0" algn="l" defTabSz="977900">
            <a:lnSpc>
              <a:spcPct val="100000"/>
            </a:lnSpc>
            <a:spcBef>
              <a:spcPct val="0"/>
            </a:spcBef>
            <a:spcAft>
              <a:spcPct val="35000"/>
            </a:spcAft>
            <a:buNone/>
          </a:pPr>
          <a:r>
            <a:rPr lang="en-US" sz="2200" kern="1200" dirty="0"/>
            <a:t>Sentence-level</a:t>
          </a:r>
        </a:p>
      </dsp:txBody>
      <dsp:txXfrm>
        <a:off x="1181697" y="2559806"/>
        <a:ext cx="2922507" cy="1023115"/>
      </dsp:txXfrm>
    </dsp:sp>
    <dsp:sp modelId="{CC19590B-9D72-4279-86BB-D8BE4BB39A7C}">
      <dsp:nvSpPr>
        <dsp:cNvPr id="0" name=""/>
        <dsp:cNvSpPr/>
      </dsp:nvSpPr>
      <dsp:spPr>
        <a:xfrm>
          <a:off x="4104205" y="2559806"/>
          <a:ext cx="2390256" cy="10231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280" tIns="108280" rIns="108280" bIns="108280" numCol="1" spcCol="1270" anchor="ctr" anchorCtr="0">
          <a:noAutofit/>
        </a:bodyPr>
        <a:lstStyle/>
        <a:p>
          <a:pPr marL="0" lvl="0" indent="0" algn="l" defTabSz="622300">
            <a:lnSpc>
              <a:spcPct val="100000"/>
            </a:lnSpc>
            <a:spcBef>
              <a:spcPct val="0"/>
            </a:spcBef>
            <a:spcAft>
              <a:spcPct val="35000"/>
            </a:spcAft>
            <a:buNone/>
          </a:pPr>
          <a:r>
            <a:rPr lang="en-US" sz="1400" kern="1200" dirty="0"/>
            <a:t>Punctuation</a:t>
          </a:r>
        </a:p>
        <a:p>
          <a:pPr marL="0" lvl="0" indent="0" algn="l" defTabSz="622300">
            <a:lnSpc>
              <a:spcPct val="100000"/>
            </a:lnSpc>
            <a:spcBef>
              <a:spcPct val="0"/>
            </a:spcBef>
            <a:spcAft>
              <a:spcPct val="35000"/>
            </a:spcAft>
            <a:buNone/>
          </a:pPr>
          <a:r>
            <a:rPr lang="en-US" sz="1400" kern="1200" dirty="0"/>
            <a:t>Semantics (meaning)</a:t>
          </a:r>
        </a:p>
        <a:p>
          <a:pPr marL="0" lvl="0" indent="0" algn="l" defTabSz="622300">
            <a:lnSpc>
              <a:spcPct val="100000"/>
            </a:lnSpc>
            <a:spcBef>
              <a:spcPct val="0"/>
            </a:spcBef>
            <a:spcAft>
              <a:spcPct val="35000"/>
            </a:spcAft>
            <a:buNone/>
          </a:pPr>
          <a:r>
            <a:rPr lang="en-US" sz="1400" kern="1200" dirty="0"/>
            <a:t>Sentence structure</a:t>
          </a:r>
        </a:p>
      </dsp:txBody>
      <dsp:txXfrm>
        <a:off x="4104205" y="2559806"/>
        <a:ext cx="2390256" cy="1023115"/>
      </dsp:txXfrm>
    </dsp:sp>
    <dsp:sp modelId="{085B2557-A6C3-4706-99C1-CA78A156C08B}">
      <dsp:nvSpPr>
        <dsp:cNvPr id="0" name=""/>
        <dsp:cNvSpPr/>
      </dsp:nvSpPr>
      <dsp:spPr>
        <a:xfrm>
          <a:off x="0" y="3838700"/>
          <a:ext cx="6494462" cy="102311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12B793-515B-49E5-A8F5-2DC8CD8AC112}">
      <dsp:nvSpPr>
        <dsp:cNvPr id="0" name=""/>
        <dsp:cNvSpPr/>
      </dsp:nvSpPr>
      <dsp:spPr>
        <a:xfrm>
          <a:off x="309492" y="4068901"/>
          <a:ext cx="562713" cy="56271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A8A81FC-0058-4322-93C0-436ACD475B6D}">
      <dsp:nvSpPr>
        <dsp:cNvPr id="0" name=""/>
        <dsp:cNvSpPr/>
      </dsp:nvSpPr>
      <dsp:spPr>
        <a:xfrm>
          <a:off x="1181697" y="3838700"/>
          <a:ext cx="2922507" cy="10231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280" tIns="108280" rIns="108280" bIns="108280" numCol="1" spcCol="1270" anchor="ctr" anchorCtr="0">
          <a:noAutofit/>
        </a:bodyPr>
        <a:lstStyle/>
        <a:p>
          <a:pPr marL="0" lvl="0" indent="0" algn="l" defTabSz="977900">
            <a:lnSpc>
              <a:spcPct val="100000"/>
            </a:lnSpc>
            <a:spcBef>
              <a:spcPct val="0"/>
            </a:spcBef>
            <a:spcAft>
              <a:spcPct val="35000"/>
            </a:spcAft>
            <a:buNone/>
          </a:pPr>
          <a:r>
            <a:rPr lang="en-US" sz="2200" kern="1200"/>
            <a:t>Text-level</a:t>
          </a:r>
        </a:p>
      </dsp:txBody>
      <dsp:txXfrm>
        <a:off x="1181697" y="3838700"/>
        <a:ext cx="2922507" cy="1023115"/>
      </dsp:txXfrm>
    </dsp:sp>
    <dsp:sp modelId="{E1EC72BD-50AC-45B9-B9B7-2C9C309AFA4B}">
      <dsp:nvSpPr>
        <dsp:cNvPr id="0" name=""/>
        <dsp:cNvSpPr/>
      </dsp:nvSpPr>
      <dsp:spPr>
        <a:xfrm>
          <a:off x="4104205" y="3838700"/>
          <a:ext cx="2390256" cy="10231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280" tIns="108280" rIns="108280" bIns="108280" numCol="1" spcCol="1270" anchor="ctr" anchorCtr="0">
          <a:noAutofit/>
        </a:bodyPr>
        <a:lstStyle/>
        <a:p>
          <a:pPr marL="0" lvl="0" indent="0" algn="l" defTabSz="622300">
            <a:lnSpc>
              <a:spcPct val="100000"/>
            </a:lnSpc>
            <a:spcBef>
              <a:spcPct val="0"/>
            </a:spcBef>
            <a:spcAft>
              <a:spcPct val="35000"/>
            </a:spcAft>
            <a:buNone/>
          </a:pPr>
          <a:r>
            <a:rPr lang="en-US" sz="1400" kern="1200" dirty="0"/>
            <a:t>Genre</a:t>
          </a:r>
        </a:p>
        <a:p>
          <a:pPr marL="0" lvl="0" indent="0" algn="l" defTabSz="622300">
            <a:lnSpc>
              <a:spcPct val="100000"/>
            </a:lnSpc>
            <a:spcBef>
              <a:spcPct val="0"/>
            </a:spcBef>
            <a:spcAft>
              <a:spcPct val="35000"/>
            </a:spcAft>
            <a:buNone/>
          </a:pPr>
          <a:r>
            <a:rPr lang="en-US" sz="1400" kern="1200" dirty="0"/>
            <a:t>Structure</a:t>
          </a:r>
        </a:p>
        <a:p>
          <a:pPr marL="0" lvl="0" indent="0" algn="l" defTabSz="622300">
            <a:lnSpc>
              <a:spcPct val="100000"/>
            </a:lnSpc>
            <a:spcBef>
              <a:spcPct val="0"/>
            </a:spcBef>
            <a:spcAft>
              <a:spcPct val="35000"/>
            </a:spcAft>
            <a:buNone/>
          </a:pPr>
          <a:r>
            <a:rPr lang="en-US" sz="1400" kern="1200" dirty="0"/>
            <a:t>Organization and cohesion</a:t>
          </a:r>
        </a:p>
      </dsp:txBody>
      <dsp:txXfrm>
        <a:off x="4104205" y="3838700"/>
        <a:ext cx="2390256" cy="10231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669B21-A59E-7047-8876-DC9467659CF2}">
      <dsp:nvSpPr>
        <dsp:cNvPr id="0" name=""/>
        <dsp:cNvSpPr/>
      </dsp:nvSpPr>
      <dsp:spPr>
        <a:xfrm>
          <a:off x="0" y="2620"/>
          <a:ext cx="3941372" cy="60998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E189B9-1B40-CB43-A4A5-C6F2A6D72C0F}">
      <dsp:nvSpPr>
        <dsp:cNvPr id="0" name=""/>
        <dsp:cNvSpPr/>
      </dsp:nvSpPr>
      <dsp:spPr>
        <a:xfrm>
          <a:off x="184521" y="139868"/>
          <a:ext cx="335493" cy="335493"/>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44B1B9-E369-5744-B56E-4924BE9EB41B}">
      <dsp:nvSpPr>
        <dsp:cNvPr id="0" name=""/>
        <dsp:cNvSpPr/>
      </dsp:nvSpPr>
      <dsp:spPr>
        <a:xfrm>
          <a:off x="704537" y="2620"/>
          <a:ext cx="1773617" cy="6099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557" tIns="64557" rIns="64557" bIns="64557" numCol="1" spcCol="1270" anchor="ctr" anchorCtr="0">
          <a:noAutofit/>
        </a:bodyPr>
        <a:lstStyle/>
        <a:p>
          <a:pPr marL="0" lvl="0" indent="0" algn="l" defTabSz="933450">
            <a:lnSpc>
              <a:spcPct val="100000"/>
            </a:lnSpc>
            <a:spcBef>
              <a:spcPct val="0"/>
            </a:spcBef>
            <a:spcAft>
              <a:spcPct val="35000"/>
            </a:spcAft>
            <a:buNone/>
          </a:pPr>
          <a:r>
            <a:rPr lang="en-US" sz="2100" kern="1200" dirty="0"/>
            <a:t>Sub-word level</a:t>
          </a:r>
        </a:p>
      </dsp:txBody>
      <dsp:txXfrm>
        <a:off x="704537" y="2620"/>
        <a:ext cx="1773617" cy="609988"/>
      </dsp:txXfrm>
    </dsp:sp>
    <dsp:sp modelId="{71A42121-C1C4-0B4A-8AF4-11F05CB01CEF}">
      <dsp:nvSpPr>
        <dsp:cNvPr id="0" name=""/>
        <dsp:cNvSpPr/>
      </dsp:nvSpPr>
      <dsp:spPr>
        <a:xfrm>
          <a:off x="2478154" y="2620"/>
          <a:ext cx="1462528" cy="6099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557" tIns="64557" rIns="64557" bIns="64557" numCol="1" spcCol="1270" anchor="ctr" anchorCtr="0">
          <a:noAutofit/>
        </a:bodyPr>
        <a:lstStyle/>
        <a:p>
          <a:pPr marL="0" lvl="0" indent="0" algn="l" defTabSz="577850">
            <a:lnSpc>
              <a:spcPct val="100000"/>
            </a:lnSpc>
            <a:spcBef>
              <a:spcPct val="0"/>
            </a:spcBef>
            <a:spcAft>
              <a:spcPct val="35000"/>
            </a:spcAft>
            <a:buNone/>
          </a:pPr>
          <a:r>
            <a:rPr lang="en-US" sz="1300" kern="1200" dirty="0"/>
            <a:t>Handwriting</a:t>
          </a:r>
        </a:p>
        <a:p>
          <a:pPr marL="0" lvl="0" indent="0" algn="l" defTabSz="577850">
            <a:lnSpc>
              <a:spcPct val="100000"/>
            </a:lnSpc>
            <a:spcBef>
              <a:spcPct val="0"/>
            </a:spcBef>
            <a:spcAft>
              <a:spcPct val="35000"/>
            </a:spcAft>
            <a:buNone/>
          </a:pPr>
          <a:r>
            <a:rPr lang="en-US" sz="1300" kern="1200" dirty="0"/>
            <a:t>Typing</a:t>
          </a:r>
        </a:p>
      </dsp:txBody>
      <dsp:txXfrm>
        <a:off x="2478154" y="2620"/>
        <a:ext cx="1462528" cy="609988"/>
      </dsp:txXfrm>
    </dsp:sp>
    <dsp:sp modelId="{85CFA780-F97C-4D6E-9F4C-62D325DC0EC9}">
      <dsp:nvSpPr>
        <dsp:cNvPr id="0" name=""/>
        <dsp:cNvSpPr/>
      </dsp:nvSpPr>
      <dsp:spPr>
        <a:xfrm>
          <a:off x="0" y="790338"/>
          <a:ext cx="3941372" cy="50461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E8654A-9EBC-4F33-B2AC-FC7DAA76DB1D}">
      <dsp:nvSpPr>
        <dsp:cNvPr id="0" name=""/>
        <dsp:cNvSpPr/>
      </dsp:nvSpPr>
      <dsp:spPr>
        <a:xfrm>
          <a:off x="184521" y="874898"/>
          <a:ext cx="335493" cy="335493"/>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42FA756-4A8B-4AD6-8CD4-4C9F22C57573}">
      <dsp:nvSpPr>
        <dsp:cNvPr id="0" name=""/>
        <dsp:cNvSpPr/>
      </dsp:nvSpPr>
      <dsp:spPr>
        <a:xfrm>
          <a:off x="704537" y="765106"/>
          <a:ext cx="1773617" cy="6099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557" tIns="64557" rIns="64557" bIns="64557" numCol="1" spcCol="1270" anchor="ctr" anchorCtr="0">
          <a:noAutofit/>
        </a:bodyPr>
        <a:lstStyle/>
        <a:p>
          <a:pPr marL="0" lvl="0" indent="0" algn="l" defTabSz="933450">
            <a:lnSpc>
              <a:spcPct val="100000"/>
            </a:lnSpc>
            <a:spcBef>
              <a:spcPct val="0"/>
            </a:spcBef>
            <a:spcAft>
              <a:spcPct val="35000"/>
            </a:spcAft>
            <a:buNone/>
          </a:pPr>
          <a:r>
            <a:rPr lang="en-US" sz="2100" kern="1200" dirty="0"/>
            <a:t>Word-level</a:t>
          </a:r>
        </a:p>
      </dsp:txBody>
      <dsp:txXfrm>
        <a:off x="704537" y="765106"/>
        <a:ext cx="1773617" cy="609988"/>
      </dsp:txXfrm>
    </dsp:sp>
    <dsp:sp modelId="{FF1B89A8-82A0-45E7-81B9-9F6F4AD89893}">
      <dsp:nvSpPr>
        <dsp:cNvPr id="0" name=""/>
        <dsp:cNvSpPr/>
      </dsp:nvSpPr>
      <dsp:spPr>
        <a:xfrm>
          <a:off x="2478154" y="765106"/>
          <a:ext cx="1462528" cy="6099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557" tIns="64557" rIns="64557" bIns="64557" numCol="1" spcCol="1270" anchor="ctr" anchorCtr="0">
          <a:noAutofit/>
        </a:bodyPr>
        <a:lstStyle/>
        <a:p>
          <a:pPr marL="0" lvl="0" indent="0" algn="l" defTabSz="444500">
            <a:lnSpc>
              <a:spcPct val="100000"/>
            </a:lnSpc>
            <a:spcBef>
              <a:spcPct val="0"/>
            </a:spcBef>
            <a:spcAft>
              <a:spcPct val="35000"/>
            </a:spcAft>
            <a:buNone/>
          </a:pPr>
          <a:r>
            <a:rPr lang="en-US" sz="1000" kern="1200" dirty="0"/>
            <a:t>Spelling</a:t>
          </a:r>
        </a:p>
        <a:p>
          <a:pPr marL="0" lvl="0" indent="0" algn="l" defTabSz="444500">
            <a:lnSpc>
              <a:spcPct val="100000"/>
            </a:lnSpc>
            <a:spcBef>
              <a:spcPct val="0"/>
            </a:spcBef>
            <a:spcAft>
              <a:spcPct val="35000"/>
            </a:spcAft>
            <a:buNone/>
          </a:pPr>
          <a:r>
            <a:rPr lang="en-US" sz="1000" kern="1200" dirty="0"/>
            <a:t>Vocabulary</a:t>
          </a:r>
        </a:p>
        <a:p>
          <a:pPr marL="0" lvl="0" indent="0" algn="l" defTabSz="444500">
            <a:lnSpc>
              <a:spcPct val="100000"/>
            </a:lnSpc>
            <a:spcBef>
              <a:spcPct val="0"/>
            </a:spcBef>
            <a:spcAft>
              <a:spcPct val="35000"/>
            </a:spcAft>
            <a:buNone/>
          </a:pPr>
          <a:r>
            <a:rPr lang="en-US" sz="1000" kern="1200" dirty="0"/>
            <a:t>Capitalization</a:t>
          </a:r>
          <a:endParaRPr lang="en-US" sz="1100" kern="1200" dirty="0"/>
        </a:p>
      </dsp:txBody>
      <dsp:txXfrm>
        <a:off x="2478154" y="765106"/>
        <a:ext cx="1462528" cy="609988"/>
      </dsp:txXfrm>
    </dsp:sp>
    <dsp:sp modelId="{A01FA11E-CBA5-41F3-BB7A-C7639275B09D}">
      <dsp:nvSpPr>
        <dsp:cNvPr id="0" name=""/>
        <dsp:cNvSpPr/>
      </dsp:nvSpPr>
      <dsp:spPr>
        <a:xfrm>
          <a:off x="0" y="1487358"/>
          <a:ext cx="3941372" cy="60998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95D4BB-1183-4360-9641-8C1F86955FF0}">
      <dsp:nvSpPr>
        <dsp:cNvPr id="0" name=""/>
        <dsp:cNvSpPr/>
      </dsp:nvSpPr>
      <dsp:spPr>
        <a:xfrm>
          <a:off x="184521" y="1664840"/>
          <a:ext cx="335493" cy="33549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69CBF1-603C-46D5-8544-5E61029CD2E3}">
      <dsp:nvSpPr>
        <dsp:cNvPr id="0" name=""/>
        <dsp:cNvSpPr/>
      </dsp:nvSpPr>
      <dsp:spPr>
        <a:xfrm>
          <a:off x="704537" y="1527593"/>
          <a:ext cx="1773617" cy="6099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557" tIns="64557" rIns="64557" bIns="64557" numCol="1" spcCol="1270" anchor="ctr" anchorCtr="0">
          <a:noAutofit/>
        </a:bodyPr>
        <a:lstStyle/>
        <a:p>
          <a:pPr marL="0" lvl="0" indent="0" algn="l" defTabSz="933450">
            <a:lnSpc>
              <a:spcPct val="100000"/>
            </a:lnSpc>
            <a:spcBef>
              <a:spcPct val="0"/>
            </a:spcBef>
            <a:spcAft>
              <a:spcPct val="35000"/>
            </a:spcAft>
            <a:buNone/>
          </a:pPr>
          <a:r>
            <a:rPr lang="en-US" sz="2100" kern="1200" dirty="0"/>
            <a:t>Sentence-level</a:t>
          </a:r>
        </a:p>
      </dsp:txBody>
      <dsp:txXfrm>
        <a:off x="704537" y="1527593"/>
        <a:ext cx="1773617" cy="609988"/>
      </dsp:txXfrm>
    </dsp:sp>
    <dsp:sp modelId="{CC19590B-9D72-4279-86BB-D8BE4BB39A7C}">
      <dsp:nvSpPr>
        <dsp:cNvPr id="0" name=""/>
        <dsp:cNvSpPr/>
      </dsp:nvSpPr>
      <dsp:spPr>
        <a:xfrm>
          <a:off x="2478154" y="1527593"/>
          <a:ext cx="1462528" cy="6099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557" tIns="64557" rIns="64557" bIns="64557" numCol="1" spcCol="1270" anchor="ctr" anchorCtr="0">
          <a:noAutofit/>
        </a:bodyPr>
        <a:lstStyle/>
        <a:p>
          <a:pPr marL="0" lvl="0" indent="0" algn="l" defTabSz="466725">
            <a:lnSpc>
              <a:spcPct val="100000"/>
            </a:lnSpc>
            <a:spcBef>
              <a:spcPct val="0"/>
            </a:spcBef>
            <a:spcAft>
              <a:spcPct val="35000"/>
            </a:spcAft>
            <a:buNone/>
          </a:pPr>
          <a:r>
            <a:rPr lang="en-US" sz="1050" kern="1200" dirty="0"/>
            <a:t>Punctuation</a:t>
          </a:r>
        </a:p>
        <a:p>
          <a:pPr marL="0" lvl="0" indent="0" algn="l" defTabSz="466725">
            <a:lnSpc>
              <a:spcPct val="100000"/>
            </a:lnSpc>
            <a:spcBef>
              <a:spcPct val="0"/>
            </a:spcBef>
            <a:spcAft>
              <a:spcPct val="35000"/>
            </a:spcAft>
            <a:buNone/>
          </a:pPr>
          <a:r>
            <a:rPr lang="en-US" sz="1050" kern="1200" dirty="0"/>
            <a:t>Semantics (meaning)</a:t>
          </a:r>
        </a:p>
        <a:p>
          <a:pPr marL="0" lvl="0" indent="0" algn="l" defTabSz="466725">
            <a:lnSpc>
              <a:spcPct val="100000"/>
            </a:lnSpc>
            <a:spcBef>
              <a:spcPct val="0"/>
            </a:spcBef>
            <a:spcAft>
              <a:spcPct val="35000"/>
            </a:spcAft>
            <a:buNone/>
          </a:pPr>
          <a:r>
            <a:rPr lang="en-US" sz="1050" kern="1200" dirty="0"/>
            <a:t>Sentence structure</a:t>
          </a:r>
        </a:p>
      </dsp:txBody>
      <dsp:txXfrm>
        <a:off x="2478154" y="1527593"/>
        <a:ext cx="1462528" cy="609988"/>
      </dsp:txXfrm>
    </dsp:sp>
    <dsp:sp modelId="{085B2557-A6C3-4706-99C1-CA78A156C08B}">
      <dsp:nvSpPr>
        <dsp:cNvPr id="0" name=""/>
        <dsp:cNvSpPr/>
      </dsp:nvSpPr>
      <dsp:spPr>
        <a:xfrm>
          <a:off x="0" y="2290079"/>
          <a:ext cx="3941372" cy="60998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12B793-515B-49E5-A8F5-2DC8CD8AC112}">
      <dsp:nvSpPr>
        <dsp:cNvPr id="0" name=""/>
        <dsp:cNvSpPr/>
      </dsp:nvSpPr>
      <dsp:spPr>
        <a:xfrm>
          <a:off x="184521" y="2427326"/>
          <a:ext cx="335493" cy="33549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A8A81FC-0058-4322-93C0-436ACD475B6D}">
      <dsp:nvSpPr>
        <dsp:cNvPr id="0" name=""/>
        <dsp:cNvSpPr/>
      </dsp:nvSpPr>
      <dsp:spPr>
        <a:xfrm>
          <a:off x="704537" y="2290079"/>
          <a:ext cx="1773617" cy="6099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557" tIns="64557" rIns="64557" bIns="64557" numCol="1" spcCol="1270" anchor="ctr" anchorCtr="0">
          <a:noAutofit/>
        </a:bodyPr>
        <a:lstStyle/>
        <a:p>
          <a:pPr marL="0" lvl="0" indent="0" algn="l" defTabSz="933450">
            <a:lnSpc>
              <a:spcPct val="100000"/>
            </a:lnSpc>
            <a:spcBef>
              <a:spcPct val="0"/>
            </a:spcBef>
            <a:spcAft>
              <a:spcPct val="35000"/>
            </a:spcAft>
            <a:buNone/>
          </a:pPr>
          <a:r>
            <a:rPr lang="en-US" sz="2100" kern="1200"/>
            <a:t>Text-level</a:t>
          </a:r>
        </a:p>
      </dsp:txBody>
      <dsp:txXfrm>
        <a:off x="704537" y="2290079"/>
        <a:ext cx="1773617" cy="609988"/>
      </dsp:txXfrm>
    </dsp:sp>
    <dsp:sp modelId="{E1EC72BD-50AC-45B9-B9B7-2C9C309AFA4B}">
      <dsp:nvSpPr>
        <dsp:cNvPr id="0" name=""/>
        <dsp:cNvSpPr/>
      </dsp:nvSpPr>
      <dsp:spPr>
        <a:xfrm>
          <a:off x="2478154" y="2290079"/>
          <a:ext cx="1462528" cy="6099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557" tIns="64557" rIns="64557" bIns="64557" numCol="1" spcCol="1270" anchor="ctr" anchorCtr="0">
          <a:noAutofit/>
        </a:bodyPr>
        <a:lstStyle/>
        <a:p>
          <a:pPr marL="0" lvl="0" indent="0" algn="l" defTabSz="400050">
            <a:lnSpc>
              <a:spcPct val="100000"/>
            </a:lnSpc>
            <a:spcBef>
              <a:spcPct val="0"/>
            </a:spcBef>
            <a:spcAft>
              <a:spcPct val="35000"/>
            </a:spcAft>
            <a:buNone/>
          </a:pPr>
          <a:r>
            <a:rPr lang="en-US" sz="900" kern="1200" dirty="0"/>
            <a:t>Genre</a:t>
          </a:r>
        </a:p>
        <a:p>
          <a:pPr marL="0" lvl="0" indent="0" algn="l" defTabSz="400050">
            <a:lnSpc>
              <a:spcPct val="100000"/>
            </a:lnSpc>
            <a:spcBef>
              <a:spcPct val="0"/>
            </a:spcBef>
            <a:spcAft>
              <a:spcPct val="35000"/>
            </a:spcAft>
            <a:buNone/>
          </a:pPr>
          <a:r>
            <a:rPr lang="en-US" sz="900" kern="1200" dirty="0"/>
            <a:t>Structure</a:t>
          </a:r>
        </a:p>
        <a:p>
          <a:pPr marL="0" lvl="0" indent="0" algn="l" defTabSz="400050">
            <a:lnSpc>
              <a:spcPct val="100000"/>
            </a:lnSpc>
            <a:spcBef>
              <a:spcPct val="0"/>
            </a:spcBef>
            <a:spcAft>
              <a:spcPct val="35000"/>
            </a:spcAft>
            <a:buNone/>
          </a:pPr>
          <a:r>
            <a:rPr lang="en-US" sz="900" kern="1200" dirty="0"/>
            <a:t>Organization and cohesion</a:t>
          </a:r>
        </a:p>
      </dsp:txBody>
      <dsp:txXfrm>
        <a:off x="2478154" y="2290079"/>
        <a:ext cx="1462528" cy="60998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9DDC3D-72C0-0C43-B69F-E617EF2612F9}">
      <dsp:nvSpPr>
        <dsp:cNvPr id="0" name=""/>
        <dsp:cNvSpPr/>
      </dsp:nvSpPr>
      <dsp:spPr>
        <a:xfrm>
          <a:off x="407365" y="0"/>
          <a:ext cx="4616805" cy="1909077"/>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D6D0FE-25FB-D340-ADE3-35D6F1421EC0}">
      <dsp:nvSpPr>
        <dsp:cNvPr id="0" name=""/>
        <dsp:cNvSpPr/>
      </dsp:nvSpPr>
      <dsp:spPr>
        <a:xfrm>
          <a:off x="961525" y="572723"/>
          <a:ext cx="1629460" cy="76363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i="0" kern="1200" dirty="0"/>
            <a:t>Scores</a:t>
          </a:r>
          <a:endParaRPr lang="en-US" sz="3100" kern="1200" dirty="0"/>
        </a:p>
      </dsp:txBody>
      <dsp:txXfrm>
        <a:off x="998802" y="610000"/>
        <a:ext cx="1554906" cy="689076"/>
      </dsp:txXfrm>
    </dsp:sp>
    <dsp:sp modelId="{610CA3DA-CBA5-6040-B08E-AAFE04A03122}">
      <dsp:nvSpPr>
        <dsp:cNvPr id="0" name=""/>
        <dsp:cNvSpPr/>
      </dsp:nvSpPr>
      <dsp:spPr>
        <a:xfrm>
          <a:off x="2840550" y="572723"/>
          <a:ext cx="1629460" cy="76363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i="0" kern="1200" dirty="0"/>
            <a:t>Skills</a:t>
          </a:r>
          <a:endParaRPr lang="en-US" sz="3100" kern="1200" dirty="0"/>
        </a:p>
      </dsp:txBody>
      <dsp:txXfrm>
        <a:off x="2877827" y="610000"/>
        <a:ext cx="1554906" cy="68907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3978136" y="8719527"/>
            <a:ext cx="3043343" cy="465455"/>
          </a:xfrm>
          <a:prstGeom prst="rect">
            <a:avLst/>
          </a:prstGeom>
        </p:spPr>
        <p:txBody>
          <a:bodyPr vert="horz" lIns="93324" tIns="46662" rIns="93324" bIns="46662" rtlCol="0" anchor="b" anchorCtr="0"/>
          <a:lstStyle>
            <a:lvl1pPr algn="r">
              <a:defRPr sz="1200"/>
            </a:lvl1pPr>
          </a:lstStyle>
          <a:p>
            <a:r>
              <a:rPr lang="en-US" sz="1000" dirty="0">
                <a:latin typeface="Calibri" panose="020F0502020204030204" pitchFamily="34" charset="0"/>
              </a:rPr>
              <a:t>(added from Insert tab, Header &amp; Footer icon, Fixed Date and time)  1/23/2018</a:t>
            </a:r>
            <a:endParaRPr lang="en-US" sz="1000" dirty="0"/>
          </a:p>
        </p:txBody>
      </p:sp>
      <p:sp>
        <p:nvSpPr>
          <p:cNvPr id="4" name="Footer Placeholder 3"/>
          <p:cNvSpPr>
            <a:spLocks noGrp="1"/>
          </p:cNvSpPr>
          <p:nvPr>
            <p:ph type="ftr" sz="quarter" idx="2"/>
          </p:nvPr>
        </p:nvSpPr>
        <p:spPr>
          <a:xfrm>
            <a:off x="4" y="8717912"/>
            <a:ext cx="3043343" cy="465455"/>
          </a:xfrm>
          <a:prstGeom prst="rect">
            <a:avLst/>
          </a:prstGeom>
        </p:spPr>
        <p:txBody>
          <a:bodyPr vert="horz" lIns="93324" tIns="46662" rIns="93324" bIns="46662" rtlCol="0" anchor="b"/>
          <a:lstStyle>
            <a:lvl1pPr algn="l">
              <a:defRPr sz="1200"/>
            </a:lvl1pPr>
          </a:lstStyle>
          <a:p>
            <a:r>
              <a:rPr lang="en-US" sz="1000" dirty="0">
                <a:latin typeface="Calibri" panose="020F0502020204030204" pitchFamily="34" charset="0"/>
              </a:rPr>
              <a:t>Presentation Title (added from Insert tab, Header &amp; Footer icon)</a:t>
            </a:r>
            <a:endParaRPr lang="en-US" sz="1000" dirty="0"/>
          </a:p>
        </p:txBody>
      </p:sp>
      <p:sp>
        <p:nvSpPr>
          <p:cNvPr id="5" name="Slide Number Placeholder 4"/>
          <p:cNvSpPr>
            <a:spLocks noGrp="1"/>
          </p:cNvSpPr>
          <p:nvPr>
            <p:ph type="sldNum" sz="quarter" idx="3"/>
          </p:nvPr>
        </p:nvSpPr>
        <p:spPr>
          <a:xfrm>
            <a:off x="3301180" y="8935238"/>
            <a:ext cx="339154" cy="248124"/>
          </a:xfrm>
          <a:prstGeom prst="rect">
            <a:avLst/>
          </a:prstGeom>
        </p:spPr>
        <p:txBody>
          <a:bodyPr vert="horz" wrap="none" lIns="93324" tIns="46662" rIns="93324" bIns="46662" rtlCol="0" anchor="b">
            <a:spAutoFit/>
          </a:bodyPr>
          <a:lstStyle>
            <a:lvl1pPr algn="r">
              <a:defRPr sz="1200"/>
            </a:lvl1pPr>
          </a:lstStyle>
          <a:p>
            <a:fld id="{8ECF3336-8297-0546-B238-9969018B7F84}" type="slidenum">
              <a:rPr lang="en-US" sz="1000"/>
              <a:t>‹#›</a:t>
            </a:fld>
            <a:endParaRPr lang="en-US" sz="1000" dirty="0"/>
          </a:p>
        </p:txBody>
      </p:sp>
      <p:pic>
        <p:nvPicPr>
          <p:cNvPr id="2" name="Picture 1">
            <a:extLst>
              <a:ext uri="{FF2B5EF4-FFF2-40B4-BE49-F238E27FC236}">
                <a16:creationId xmlns:a16="http://schemas.microsoft.com/office/drawing/2014/main" id="{CF9F5E43-2B6C-4F6B-BF37-9E2FBEAD3B35}"/>
              </a:ext>
            </a:extLst>
          </p:cNvPr>
          <p:cNvPicPr>
            <a:picLocks noChangeAspect="1"/>
          </p:cNvPicPr>
          <p:nvPr/>
        </p:nvPicPr>
        <p:blipFill>
          <a:blip r:embed="rId2"/>
          <a:stretch>
            <a:fillRect/>
          </a:stretch>
        </p:blipFill>
        <p:spPr>
          <a:xfrm>
            <a:off x="5804862" y="124118"/>
            <a:ext cx="849442" cy="819440"/>
          </a:xfrm>
          <a:prstGeom prst="rect">
            <a:avLst/>
          </a:prstGeom>
        </p:spPr>
      </p:pic>
      <p:pic>
        <p:nvPicPr>
          <p:cNvPr id="6" name="Picture 5">
            <a:extLst>
              <a:ext uri="{FF2B5EF4-FFF2-40B4-BE49-F238E27FC236}">
                <a16:creationId xmlns:a16="http://schemas.microsoft.com/office/drawing/2014/main" id="{AA233F13-736D-4108-B87E-D8A5425F1679}"/>
              </a:ext>
            </a:extLst>
          </p:cNvPr>
          <p:cNvPicPr>
            <a:picLocks noChangeAspect="1"/>
          </p:cNvPicPr>
          <p:nvPr/>
        </p:nvPicPr>
        <p:blipFill>
          <a:blip r:embed="rId3"/>
          <a:stretch>
            <a:fillRect/>
          </a:stretch>
        </p:blipFill>
        <p:spPr>
          <a:xfrm>
            <a:off x="219629" y="204087"/>
            <a:ext cx="3664474" cy="659502"/>
          </a:xfrm>
          <a:prstGeom prst="rect">
            <a:avLst/>
          </a:prstGeom>
        </p:spPr>
      </p:pic>
    </p:spTree>
    <p:extLst>
      <p:ext uri="{BB962C8B-B14F-4D97-AF65-F5344CB8AC3E}">
        <p14:creationId xmlns:p14="http://schemas.microsoft.com/office/powerpoint/2010/main" val="3000343814"/>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3978136" y="8688499"/>
            <a:ext cx="3043343" cy="620607"/>
          </a:xfrm>
          <a:prstGeom prst="rect">
            <a:avLst/>
          </a:prstGeom>
        </p:spPr>
        <p:txBody>
          <a:bodyPr vert="horz" lIns="93324" tIns="46662" rIns="93324" bIns="46662" rtlCol="0" anchor="b" anchorCtr="0"/>
          <a:lstStyle>
            <a:lvl1pPr algn="r">
              <a:defRPr sz="1000" baseline="0">
                <a:latin typeface="Calibri"/>
              </a:defRPr>
            </a:lvl1pPr>
          </a:lstStyle>
          <a:p>
            <a:r>
              <a:rPr lang="en-US"/>
              <a:t>(added from Insert tab, Header &amp; Footer icon, Fixed Date and time)  1/23/2018</a:t>
            </a:r>
            <a:endParaRPr lang="en-US" dirty="0"/>
          </a:p>
        </p:txBody>
      </p:sp>
      <p:sp>
        <p:nvSpPr>
          <p:cNvPr id="4" name="Slide Image Placeholder 3"/>
          <p:cNvSpPr>
            <a:spLocks noGrp="1" noRot="1" noChangeAspect="1"/>
          </p:cNvSpPr>
          <p:nvPr>
            <p:ph type="sldImg" idx="2"/>
          </p:nvPr>
        </p:nvSpPr>
        <p:spPr>
          <a:xfrm>
            <a:off x="1073150" y="690563"/>
            <a:ext cx="4876800" cy="2743200"/>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1" y="3542763"/>
            <a:ext cx="7021475" cy="5036615"/>
          </a:xfrm>
          <a:prstGeom prst="rect">
            <a:avLst/>
          </a:prstGeom>
        </p:spPr>
        <p:txBody>
          <a:bodyPr vert="horz" lIns="93324" tIns="46662" rIns="93324" bIns="46662"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4" y="8688502"/>
            <a:ext cx="3043343" cy="620607"/>
          </a:xfrm>
          <a:prstGeom prst="rect">
            <a:avLst/>
          </a:prstGeom>
        </p:spPr>
        <p:txBody>
          <a:bodyPr vert="horz" lIns="93324" tIns="46662" rIns="93324" bIns="46662" rtlCol="0" anchor="b" anchorCtr="0"/>
          <a:lstStyle>
            <a:lvl1pPr algn="l">
              <a:defRPr sz="1100">
                <a:latin typeface="Calibri"/>
              </a:defRPr>
            </a:lvl1pPr>
          </a:lstStyle>
          <a:p>
            <a:r>
              <a:rPr lang="en-US" dirty="0"/>
              <a:t>Presentation Title (added from Insert tab, Header &amp; Footer icon)</a:t>
            </a:r>
          </a:p>
        </p:txBody>
      </p:sp>
      <p:sp>
        <p:nvSpPr>
          <p:cNvPr id="7" name="Slide Number Placeholder 6"/>
          <p:cNvSpPr>
            <a:spLocks noGrp="1"/>
          </p:cNvSpPr>
          <p:nvPr>
            <p:ph type="sldNum" sz="quarter" idx="5"/>
          </p:nvPr>
        </p:nvSpPr>
        <p:spPr>
          <a:xfrm>
            <a:off x="3420180" y="9036542"/>
            <a:ext cx="182742" cy="231784"/>
          </a:xfrm>
          <a:prstGeom prst="rect">
            <a:avLst/>
          </a:prstGeom>
        </p:spPr>
        <p:txBody>
          <a:bodyPr vert="horz" wrap="none" lIns="0" tIns="0" rIns="0" bIns="46662" rtlCol="0" anchor="ctr" anchorCtr="1">
            <a:spAutoFit/>
          </a:bodyPr>
          <a:lstStyle>
            <a:lvl1pPr algn="ctr">
              <a:defRPr sz="1200">
                <a:latin typeface="Calibri"/>
              </a:defRPr>
            </a:lvl1pPr>
          </a:lstStyle>
          <a:p>
            <a:fld id="{B54DC83E-89B8-4806-9A94-7D2BAA520DC6}" type="slidenum">
              <a:rPr lang="en-US" smtClean="0"/>
              <a:pPr/>
              <a:t>‹#›</a:t>
            </a:fld>
            <a:endParaRPr lang="en-US" dirty="0"/>
          </a:p>
        </p:txBody>
      </p:sp>
    </p:spTree>
    <p:extLst>
      <p:ext uri="{BB962C8B-B14F-4D97-AF65-F5344CB8AC3E}">
        <p14:creationId xmlns:p14="http://schemas.microsoft.com/office/powerpoint/2010/main" val="2609732638"/>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Calibri"/>
        <a:ea typeface="+mn-ea"/>
        <a:cs typeface="+mn-cs"/>
      </a:defRPr>
    </a:lvl1pPr>
    <a:lvl2pPr marL="457200" algn="l" defTabSz="914400" rtl="0" eaLnBrk="1" latinLnBrk="0" hangingPunct="1">
      <a:defRPr sz="1200" kern="1200">
        <a:solidFill>
          <a:schemeClr val="tx1"/>
        </a:solidFill>
        <a:latin typeface="Calibri"/>
        <a:ea typeface="+mn-ea"/>
        <a:cs typeface="+mn-cs"/>
      </a:defRPr>
    </a:lvl2pPr>
    <a:lvl3pPr marL="914400" algn="l" defTabSz="914400" rtl="0" eaLnBrk="1" latinLnBrk="0" hangingPunct="1">
      <a:defRPr sz="1200" kern="1200">
        <a:solidFill>
          <a:schemeClr val="tx1"/>
        </a:solidFill>
        <a:latin typeface="Calibri"/>
        <a:ea typeface="+mn-ea"/>
        <a:cs typeface="+mn-cs"/>
      </a:defRPr>
    </a:lvl3pPr>
    <a:lvl4pPr marL="1371600" algn="l" defTabSz="914400" rtl="0" eaLnBrk="1" latinLnBrk="0" hangingPunct="1">
      <a:defRPr sz="1200" kern="1200">
        <a:solidFill>
          <a:schemeClr val="tx1"/>
        </a:solidFill>
        <a:latin typeface="Calibri"/>
        <a:ea typeface="+mn-ea"/>
        <a:cs typeface="+mn-cs"/>
      </a:defRPr>
    </a:lvl4pPr>
    <a:lvl5pPr marL="1828800" algn="l" defTabSz="914400" rtl="0" eaLnBrk="1" latinLnBrk="0" hangingPunct="1">
      <a:defRPr sz="1200" kern="1200">
        <a:solidFill>
          <a:schemeClr val="tx1"/>
        </a:solidFill>
        <a:latin typeface="Calibri"/>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B1D67-FEDF-DEDF-3E3D-83B9F6D4FE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EF5A92-0E88-B982-2640-13DD2208F1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93B7C0-261C-4599-DB01-B40EDFA6F906}"/>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337C29E6-4886-553D-B1F5-1DB12675F125}"/>
              </a:ext>
            </a:extLst>
          </p:cNvPr>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a:extLst>
              <a:ext uri="{FF2B5EF4-FFF2-40B4-BE49-F238E27FC236}">
                <a16:creationId xmlns:a16="http://schemas.microsoft.com/office/drawing/2014/main" id="{EC03D4B0-357A-ADF7-E759-3AF5F6546B2D}"/>
              </a:ext>
            </a:extLst>
          </p:cNvPr>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a:extLst>
              <a:ext uri="{FF2B5EF4-FFF2-40B4-BE49-F238E27FC236}">
                <a16:creationId xmlns:a16="http://schemas.microsoft.com/office/drawing/2014/main" id="{B25A7D7A-3F39-AAC3-45AA-E2AD67F7A8D9}"/>
              </a:ext>
            </a:extLst>
          </p:cNvPr>
          <p:cNvSpPr>
            <a:spLocks noGrp="1"/>
          </p:cNvSpPr>
          <p:nvPr>
            <p:ph type="sldNum" sz="quarter" idx="5"/>
          </p:nvPr>
        </p:nvSpPr>
        <p:spPr/>
        <p:txBody>
          <a:bodyPr/>
          <a:lstStyle/>
          <a:p>
            <a:fld id="{B54DC83E-89B8-4806-9A94-7D2BAA520DC6}" type="slidenum">
              <a:rPr lang="en-US" smtClean="0"/>
              <a:pPr/>
              <a:t>1</a:t>
            </a:fld>
            <a:endParaRPr lang="en-US" dirty="0"/>
          </a:p>
        </p:txBody>
      </p:sp>
    </p:spTree>
    <p:extLst>
      <p:ext uri="{BB962C8B-B14F-4D97-AF65-F5344CB8AC3E}">
        <p14:creationId xmlns:p14="http://schemas.microsoft.com/office/powerpoint/2010/main" val="36960717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14</a:t>
            </a:fld>
            <a:endParaRPr lang="en-US" dirty="0"/>
          </a:p>
        </p:txBody>
      </p:sp>
    </p:spTree>
    <p:extLst>
      <p:ext uri="{BB962C8B-B14F-4D97-AF65-F5344CB8AC3E}">
        <p14:creationId xmlns:p14="http://schemas.microsoft.com/office/powerpoint/2010/main" val="18015395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15</a:t>
            </a:fld>
            <a:endParaRPr lang="en-US" dirty="0"/>
          </a:p>
        </p:txBody>
      </p:sp>
    </p:spTree>
    <p:extLst>
      <p:ext uri="{BB962C8B-B14F-4D97-AF65-F5344CB8AC3E}">
        <p14:creationId xmlns:p14="http://schemas.microsoft.com/office/powerpoint/2010/main" val="9609115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D51F5-EC61-7555-4057-302FC389E1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39550C-31B0-D266-5E36-87BE2FDE82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414571-4980-5FD3-A401-3970809F4B97}"/>
              </a:ext>
            </a:extLst>
          </p:cNvPr>
          <p:cNvSpPr>
            <a:spLocks noGrp="1"/>
          </p:cNvSpPr>
          <p:nvPr>
            <p:ph type="body" idx="1"/>
          </p:nvPr>
        </p:nvSpPr>
        <p:spPr/>
        <p:txBody>
          <a:bodyPr/>
          <a:lstStyle/>
          <a:p>
            <a:endParaRPr lang="en-US" dirty="0"/>
          </a:p>
        </p:txBody>
      </p:sp>
      <p:sp>
        <p:nvSpPr>
          <p:cNvPr id="4" name="Date Placeholder 3">
            <a:extLst>
              <a:ext uri="{FF2B5EF4-FFF2-40B4-BE49-F238E27FC236}">
                <a16:creationId xmlns:a16="http://schemas.microsoft.com/office/drawing/2014/main" id="{BC9B676E-B1E3-C517-69BB-6040DD0C29ED}"/>
              </a:ext>
            </a:extLst>
          </p:cNvPr>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a:extLst>
              <a:ext uri="{FF2B5EF4-FFF2-40B4-BE49-F238E27FC236}">
                <a16:creationId xmlns:a16="http://schemas.microsoft.com/office/drawing/2014/main" id="{722588C3-2809-2D08-4803-5DBB3B466DB0}"/>
              </a:ext>
            </a:extLst>
          </p:cNvPr>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a:extLst>
              <a:ext uri="{FF2B5EF4-FFF2-40B4-BE49-F238E27FC236}">
                <a16:creationId xmlns:a16="http://schemas.microsoft.com/office/drawing/2014/main" id="{D81125DE-753B-9FF0-FAB8-945E8035304F}"/>
              </a:ext>
            </a:extLst>
          </p:cNvPr>
          <p:cNvSpPr>
            <a:spLocks noGrp="1"/>
          </p:cNvSpPr>
          <p:nvPr>
            <p:ph type="sldNum" sz="quarter" idx="5"/>
          </p:nvPr>
        </p:nvSpPr>
        <p:spPr/>
        <p:txBody>
          <a:bodyPr/>
          <a:lstStyle/>
          <a:p>
            <a:fld id="{B54DC83E-89B8-4806-9A94-7D2BAA520DC6}" type="slidenum">
              <a:rPr lang="en-US" smtClean="0"/>
              <a:pPr/>
              <a:t>16</a:t>
            </a:fld>
            <a:endParaRPr lang="en-US" dirty="0"/>
          </a:p>
        </p:txBody>
      </p:sp>
    </p:spTree>
    <p:extLst>
      <p:ext uri="{BB962C8B-B14F-4D97-AF65-F5344CB8AC3E}">
        <p14:creationId xmlns:p14="http://schemas.microsoft.com/office/powerpoint/2010/main" val="18341558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17</a:t>
            </a:fld>
            <a:endParaRPr lang="en-US" dirty="0"/>
          </a:p>
        </p:txBody>
      </p:sp>
    </p:spTree>
    <p:extLst>
      <p:ext uri="{BB962C8B-B14F-4D97-AF65-F5344CB8AC3E}">
        <p14:creationId xmlns:p14="http://schemas.microsoft.com/office/powerpoint/2010/main" val="356701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18</a:t>
            </a:fld>
            <a:endParaRPr lang="en-US" dirty="0"/>
          </a:p>
        </p:txBody>
      </p:sp>
    </p:spTree>
    <p:extLst>
      <p:ext uri="{BB962C8B-B14F-4D97-AF65-F5344CB8AC3E}">
        <p14:creationId xmlns:p14="http://schemas.microsoft.com/office/powerpoint/2010/main" val="30091048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20</a:t>
            </a:fld>
            <a:endParaRPr lang="en-US" dirty="0"/>
          </a:p>
        </p:txBody>
      </p:sp>
    </p:spTree>
    <p:extLst>
      <p:ext uri="{BB962C8B-B14F-4D97-AF65-F5344CB8AC3E}">
        <p14:creationId xmlns:p14="http://schemas.microsoft.com/office/powerpoint/2010/main" val="15336825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77913" y="693738"/>
            <a:ext cx="4876800" cy="27447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472277" y="9036539"/>
            <a:ext cx="78548" cy="231784"/>
          </a:xfrm>
        </p:spPr>
        <p:txBody>
          <a:bodyPr/>
          <a:lstStyle/>
          <a:p>
            <a:fld id="{B54DC83E-89B8-4806-9A94-7D2BAA520DC6}" type="slidenum">
              <a:rPr lang="en-US" smtClean="0"/>
              <a:pPr/>
              <a:t>24</a:t>
            </a:fld>
            <a:endParaRPr lang="en-US" dirty="0"/>
          </a:p>
        </p:txBody>
      </p:sp>
      <p:sp>
        <p:nvSpPr>
          <p:cNvPr id="5" name="Date Placeholder 4">
            <a:extLst>
              <a:ext uri="{FF2B5EF4-FFF2-40B4-BE49-F238E27FC236}">
                <a16:creationId xmlns:a16="http://schemas.microsoft.com/office/drawing/2014/main" id="{DFD383EA-7DB3-43A3-96FC-57C9400952B7}"/>
              </a:ext>
            </a:extLst>
          </p:cNvPr>
          <p:cNvSpPr>
            <a:spLocks noGrp="1"/>
          </p:cNvSpPr>
          <p:nvPr>
            <p:ph type="dt" idx="11"/>
          </p:nvPr>
        </p:nvSpPr>
        <p:spPr/>
        <p:txBody>
          <a:bodyPr/>
          <a:lstStyle/>
          <a:p>
            <a:r>
              <a:rPr lang="en-US"/>
              <a:t>(added from Insert tab, Header &amp; Footer icon, Fixed Date and time)  1/23/2018</a:t>
            </a:r>
            <a:endParaRPr lang="en-US" dirty="0"/>
          </a:p>
        </p:txBody>
      </p:sp>
      <p:sp>
        <p:nvSpPr>
          <p:cNvPr id="6" name="Footer Placeholder 5">
            <a:extLst>
              <a:ext uri="{FF2B5EF4-FFF2-40B4-BE49-F238E27FC236}">
                <a16:creationId xmlns:a16="http://schemas.microsoft.com/office/drawing/2014/main" id="{09C9B606-8BB0-4BE2-BFD4-F894C11ABEFE}"/>
              </a:ext>
            </a:extLst>
          </p:cNvPr>
          <p:cNvSpPr>
            <a:spLocks noGrp="1"/>
          </p:cNvSpPr>
          <p:nvPr>
            <p:ph type="ftr" sz="quarter" idx="12"/>
          </p:nvPr>
        </p:nvSpPr>
        <p:spPr/>
        <p:txBody>
          <a:bodyPr/>
          <a:lstStyle/>
          <a:p>
            <a:r>
              <a:rPr lang="en-US"/>
              <a:t>Presentation Title (added from Insert tab, Header &amp; Footer icon)</a:t>
            </a:r>
            <a:endParaRPr lang="en-US" dirty="0"/>
          </a:p>
        </p:txBody>
      </p:sp>
    </p:spTree>
    <p:extLst>
      <p:ext uri="{BB962C8B-B14F-4D97-AF65-F5344CB8AC3E}">
        <p14:creationId xmlns:p14="http://schemas.microsoft.com/office/powerpoint/2010/main" val="39322385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29</a:t>
            </a:fld>
            <a:endParaRPr lang="en-US" dirty="0"/>
          </a:p>
        </p:txBody>
      </p:sp>
    </p:spTree>
    <p:extLst>
      <p:ext uri="{BB962C8B-B14F-4D97-AF65-F5344CB8AC3E}">
        <p14:creationId xmlns:p14="http://schemas.microsoft.com/office/powerpoint/2010/main" val="32278937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9CF310-9ACB-9128-FF94-78CD3A567A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4320BA-BB4E-E0A4-5F01-BECED479BE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420A0B-9376-BA4D-72E9-9535CDE578D2}"/>
              </a:ext>
            </a:extLst>
          </p:cNvPr>
          <p:cNvSpPr>
            <a:spLocks noGrp="1"/>
          </p:cNvSpPr>
          <p:nvPr>
            <p:ph type="body" idx="1"/>
          </p:nvPr>
        </p:nvSpPr>
        <p:spPr/>
        <p:txBody>
          <a:bodyPr/>
          <a:lstStyle/>
          <a:p>
            <a:endParaRPr lang="en-US" dirty="0"/>
          </a:p>
        </p:txBody>
      </p:sp>
      <p:sp>
        <p:nvSpPr>
          <p:cNvPr id="4" name="Date Placeholder 3">
            <a:extLst>
              <a:ext uri="{FF2B5EF4-FFF2-40B4-BE49-F238E27FC236}">
                <a16:creationId xmlns:a16="http://schemas.microsoft.com/office/drawing/2014/main" id="{4AF9575E-72E5-34FF-9D56-D7539786BC9F}"/>
              </a:ext>
            </a:extLst>
          </p:cNvPr>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a:extLst>
              <a:ext uri="{FF2B5EF4-FFF2-40B4-BE49-F238E27FC236}">
                <a16:creationId xmlns:a16="http://schemas.microsoft.com/office/drawing/2014/main" id="{DC01C4DB-0846-29F2-9A00-C0FB89E506DC}"/>
              </a:ext>
            </a:extLst>
          </p:cNvPr>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a:extLst>
              <a:ext uri="{FF2B5EF4-FFF2-40B4-BE49-F238E27FC236}">
                <a16:creationId xmlns:a16="http://schemas.microsoft.com/office/drawing/2014/main" id="{AD4155C7-AA1A-639C-661E-3484D9982144}"/>
              </a:ext>
            </a:extLst>
          </p:cNvPr>
          <p:cNvSpPr>
            <a:spLocks noGrp="1"/>
          </p:cNvSpPr>
          <p:nvPr>
            <p:ph type="sldNum" sz="quarter" idx="5"/>
          </p:nvPr>
        </p:nvSpPr>
        <p:spPr/>
        <p:txBody>
          <a:bodyPr/>
          <a:lstStyle/>
          <a:p>
            <a:fld id="{B54DC83E-89B8-4806-9A94-7D2BAA520DC6}" type="slidenum">
              <a:rPr lang="en-US" smtClean="0"/>
              <a:pPr/>
              <a:t>32</a:t>
            </a:fld>
            <a:endParaRPr lang="en-US" dirty="0"/>
          </a:p>
        </p:txBody>
      </p:sp>
    </p:spTree>
    <p:extLst>
      <p:ext uri="{BB962C8B-B14F-4D97-AF65-F5344CB8AC3E}">
        <p14:creationId xmlns:p14="http://schemas.microsoft.com/office/powerpoint/2010/main" val="6415481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r>
              <a:rPr lang="en-US"/>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p>
        </p:txBody>
      </p:sp>
      <p:sp>
        <p:nvSpPr>
          <p:cNvPr id="6" name="Slide Number Placeholder 5"/>
          <p:cNvSpPr>
            <a:spLocks noGrp="1"/>
          </p:cNvSpPr>
          <p:nvPr>
            <p:ph type="sldNum" sz="quarter" idx="5"/>
          </p:nvPr>
        </p:nvSpPr>
        <p:spPr/>
        <p:txBody>
          <a:bodyPr/>
          <a:lstStyle/>
          <a:p>
            <a:fld id="{B54DC83E-89B8-4806-9A94-7D2BAA520DC6}" type="slidenum">
              <a:rPr lang="en-US" smtClean="0"/>
              <a:pPr/>
              <a:t>33</a:t>
            </a:fld>
            <a:endParaRPr lang="en-US"/>
          </a:p>
        </p:txBody>
      </p:sp>
    </p:spTree>
    <p:extLst>
      <p:ext uri="{BB962C8B-B14F-4D97-AF65-F5344CB8AC3E}">
        <p14:creationId xmlns:p14="http://schemas.microsoft.com/office/powerpoint/2010/main" val="2849227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2</a:t>
            </a:fld>
            <a:endParaRPr lang="en-US" dirty="0"/>
          </a:p>
        </p:txBody>
      </p:sp>
    </p:spTree>
    <p:extLst>
      <p:ext uri="{BB962C8B-B14F-4D97-AF65-F5344CB8AC3E}">
        <p14:creationId xmlns:p14="http://schemas.microsoft.com/office/powerpoint/2010/main" val="19664717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347226-B449-49D7-BD47-3F6E1E01E530}" type="slidenum">
              <a:rPr lang="en-US" smtClean="0"/>
              <a:t>34</a:t>
            </a:fld>
            <a:endParaRPr lang="en-US"/>
          </a:p>
        </p:txBody>
      </p:sp>
    </p:spTree>
    <p:extLst>
      <p:ext uri="{BB962C8B-B14F-4D97-AF65-F5344CB8AC3E}">
        <p14:creationId xmlns:p14="http://schemas.microsoft.com/office/powerpoint/2010/main" val="29258590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DE4FE-927A-35EE-1850-2EE1433080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433AD3-6050-742F-F368-EB5D1A9CF2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137002-08E3-CE01-DAC8-6648BA423B46}"/>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06986EFB-E313-A4C3-DEA7-459B0F55255A}"/>
              </a:ext>
            </a:extLst>
          </p:cNvPr>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a:extLst>
              <a:ext uri="{FF2B5EF4-FFF2-40B4-BE49-F238E27FC236}">
                <a16:creationId xmlns:a16="http://schemas.microsoft.com/office/drawing/2014/main" id="{4BD1CDEC-138D-C5D9-A28D-B877FFC9FD58}"/>
              </a:ext>
            </a:extLst>
          </p:cNvPr>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a:extLst>
              <a:ext uri="{FF2B5EF4-FFF2-40B4-BE49-F238E27FC236}">
                <a16:creationId xmlns:a16="http://schemas.microsoft.com/office/drawing/2014/main" id="{102C9256-FC37-C072-5B60-44B14296746F}"/>
              </a:ext>
            </a:extLst>
          </p:cNvPr>
          <p:cNvSpPr>
            <a:spLocks noGrp="1"/>
          </p:cNvSpPr>
          <p:nvPr>
            <p:ph type="sldNum" sz="quarter" idx="5"/>
          </p:nvPr>
        </p:nvSpPr>
        <p:spPr/>
        <p:txBody>
          <a:bodyPr/>
          <a:lstStyle/>
          <a:p>
            <a:fld id="{B54DC83E-89B8-4806-9A94-7D2BAA520DC6}" type="slidenum">
              <a:rPr lang="en-US" smtClean="0"/>
              <a:pPr/>
              <a:t>35</a:t>
            </a:fld>
            <a:endParaRPr lang="en-US" dirty="0"/>
          </a:p>
        </p:txBody>
      </p:sp>
    </p:spTree>
    <p:extLst>
      <p:ext uri="{BB962C8B-B14F-4D97-AF65-F5344CB8AC3E}">
        <p14:creationId xmlns:p14="http://schemas.microsoft.com/office/powerpoint/2010/main" val="12648547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77913" y="693738"/>
            <a:ext cx="4878387" cy="2744787"/>
          </a:xfrm>
        </p:spPr>
      </p:sp>
      <p:sp>
        <p:nvSpPr>
          <p:cNvPr id="3" name="Notes Placeholder 2"/>
          <p:cNvSpPr>
            <a:spLocks noGrp="1"/>
          </p:cNvSpPr>
          <p:nvPr>
            <p:ph type="body" idx="1"/>
          </p:nvPr>
        </p:nvSpPr>
        <p:spPr/>
        <p:txBody>
          <a:bodyPr vert="horz" lIns="98652" tIns="49327" rIns="98652" bIns="49327" rtlCol="0"/>
          <a:lstStyle/>
          <a:p>
            <a:endParaRPr lang="en-US" dirty="0"/>
          </a:p>
        </p:txBody>
      </p:sp>
      <p:sp>
        <p:nvSpPr>
          <p:cNvPr id="4" name="Date Placeholder 3"/>
          <p:cNvSpPr>
            <a:spLocks noGrp="1"/>
          </p:cNvSpPr>
          <p:nvPr>
            <p:ph type="dt" idx="10"/>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11"/>
          </p:nvPr>
        </p:nvSpPr>
        <p:spPr/>
        <p:txBody>
          <a:bodyPr/>
          <a:lstStyle/>
          <a:p>
            <a:r>
              <a:rPr lang="en-US" dirty="0"/>
              <a:t>Presentation Title (added from Insert tab, Header &amp; Footer icon)</a:t>
            </a:r>
          </a:p>
        </p:txBody>
      </p:sp>
      <p:sp>
        <p:nvSpPr>
          <p:cNvPr id="6" name="Slide Number Placeholder 5"/>
          <p:cNvSpPr>
            <a:spLocks noGrp="1"/>
          </p:cNvSpPr>
          <p:nvPr>
            <p:ph type="sldNum" sz="quarter" idx="12"/>
          </p:nvPr>
        </p:nvSpPr>
        <p:spPr>
          <a:xfrm>
            <a:off x="3472277" y="9036539"/>
            <a:ext cx="78548" cy="231784"/>
          </a:xfrm>
        </p:spPr>
        <p:txBody>
          <a:bodyPr/>
          <a:lstStyle/>
          <a:p>
            <a:fld id="{79F9670F-B05C-4E29-9927-D8558D7BA470}" type="slidenum">
              <a:rPr lang="en-US" smtClean="0"/>
              <a:pPr/>
              <a:t>3</a:t>
            </a:fld>
            <a:endParaRPr lang="en-US"/>
          </a:p>
        </p:txBody>
      </p:sp>
    </p:spTree>
    <p:extLst>
      <p:ext uri="{BB962C8B-B14F-4D97-AF65-F5344CB8AC3E}">
        <p14:creationId xmlns:p14="http://schemas.microsoft.com/office/powerpoint/2010/main" val="3835853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5</a:t>
            </a:fld>
            <a:endParaRPr lang="en-US" dirty="0"/>
          </a:p>
        </p:txBody>
      </p:sp>
    </p:spTree>
    <p:extLst>
      <p:ext uri="{BB962C8B-B14F-4D97-AF65-F5344CB8AC3E}">
        <p14:creationId xmlns:p14="http://schemas.microsoft.com/office/powerpoint/2010/main" val="30548256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6</a:t>
            </a:fld>
            <a:endParaRPr lang="en-US" dirty="0"/>
          </a:p>
        </p:txBody>
      </p:sp>
    </p:spTree>
    <p:extLst>
      <p:ext uri="{BB962C8B-B14F-4D97-AF65-F5344CB8AC3E}">
        <p14:creationId xmlns:p14="http://schemas.microsoft.com/office/powerpoint/2010/main" val="7354161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8</a:t>
            </a:fld>
            <a:endParaRPr lang="en-US" dirty="0"/>
          </a:p>
        </p:txBody>
      </p:sp>
    </p:spTree>
    <p:extLst>
      <p:ext uri="{BB962C8B-B14F-4D97-AF65-F5344CB8AC3E}">
        <p14:creationId xmlns:p14="http://schemas.microsoft.com/office/powerpoint/2010/main" val="38588156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11"/>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12"/>
          </p:nvPr>
        </p:nvSpPr>
        <p:spPr/>
        <p:txBody>
          <a:bodyPr/>
          <a:lstStyle/>
          <a:p>
            <a:fld id="{B54DC83E-89B8-4806-9A94-7D2BAA520DC6}" type="slidenum">
              <a:rPr lang="en-US" smtClean="0"/>
              <a:pPr/>
              <a:t>11</a:t>
            </a:fld>
            <a:endParaRPr lang="en-US" dirty="0"/>
          </a:p>
        </p:txBody>
      </p:sp>
    </p:spTree>
    <p:extLst>
      <p:ext uri="{BB962C8B-B14F-4D97-AF65-F5344CB8AC3E}">
        <p14:creationId xmlns:p14="http://schemas.microsoft.com/office/powerpoint/2010/main" val="31347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12</a:t>
            </a:fld>
            <a:endParaRPr lang="en-US" dirty="0"/>
          </a:p>
        </p:txBody>
      </p:sp>
    </p:spTree>
    <p:extLst>
      <p:ext uri="{BB962C8B-B14F-4D97-AF65-F5344CB8AC3E}">
        <p14:creationId xmlns:p14="http://schemas.microsoft.com/office/powerpoint/2010/main" val="5680383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9B027-226F-D3D2-CDCE-E9CF30E891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1A0A99-805C-DA97-4881-FD8AC575F1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032401-9FAF-ABEA-D83D-9B1A69DB79B3}"/>
              </a:ext>
            </a:extLst>
          </p:cNvPr>
          <p:cNvSpPr>
            <a:spLocks noGrp="1"/>
          </p:cNvSpPr>
          <p:nvPr>
            <p:ph type="body" idx="1"/>
          </p:nvPr>
        </p:nvSpPr>
        <p:spPr/>
        <p:txBody>
          <a:bodyPr/>
          <a:lstStyle/>
          <a:p>
            <a:endParaRPr lang="en-US" dirty="0"/>
          </a:p>
        </p:txBody>
      </p:sp>
      <p:sp>
        <p:nvSpPr>
          <p:cNvPr id="4" name="Date Placeholder 3">
            <a:extLst>
              <a:ext uri="{FF2B5EF4-FFF2-40B4-BE49-F238E27FC236}">
                <a16:creationId xmlns:a16="http://schemas.microsoft.com/office/drawing/2014/main" id="{CD0776E6-4C2E-D048-7582-0EB36F435F18}"/>
              </a:ext>
            </a:extLst>
          </p:cNvPr>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a:extLst>
              <a:ext uri="{FF2B5EF4-FFF2-40B4-BE49-F238E27FC236}">
                <a16:creationId xmlns:a16="http://schemas.microsoft.com/office/drawing/2014/main" id="{6D086AB2-10F4-CA12-7B54-52E56535D411}"/>
              </a:ext>
            </a:extLst>
          </p:cNvPr>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a:extLst>
              <a:ext uri="{FF2B5EF4-FFF2-40B4-BE49-F238E27FC236}">
                <a16:creationId xmlns:a16="http://schemas.microsoft.com/office/drawing/2014/main" id="{BF003473-9BDB-339C-F023-38B86FC39176}"/>
              </a:ext>
            </a:extLst>
          </p:cNvPr>
          <p:cNvSpPr>
            <a:spLocks noGrp="1"/>
          </p:cNvSpPr>
          <p:nvPr>
            <p:ph type="sldNum" sz="quarter" idx="5"/>
          </p:nvPr>
        </p:nvSpPr>
        <p:spPr/>
        <p:txBody>
          <a:bodyPr/>
          <a:lstStyle/>
          <a:p>
            <a:fld id="{B54DC83E-89B8-4806-9A94-7D2BAA520DC6}" type="slidenum">
              <a:rPr lang="en-US" smtClean="0"/>
              <a:pPr/>
              <a:t>13</a:t>
            </a:fld>
            <a:endParaRPr lang="en-US" dirty="0"/>
          </a:p>
        </p:txBody>
      </p:sp>
    </p:spTree>
    <p:extLst>
      <p:ext uri="{BB962C8B-B14F-4D97-AF65-F5344CB8AC3E}">
        <p14:creationId xmlns:p14="http://schemas.microsoft.com/office/powerpoint/2010/main" val="34675687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1.sv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1.sv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Instructions in Image Placeholder">
    <p:bg>
      <p:bgRef idx="1001">
        <a:schemeClr val="bg1"/>
      </p:bgRef>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970BB26-65E2-4E68-A5CE-904C4BE2329C}"/>
              </a:ext>
            </a:extLst>
          </p:cNvPr>
          <p:cNvSpPr/>
          <p:nvPr userDrawn="1"/>
        </p:nvSpPr>
        <p:spPr>
          <a:xfrm>
            <a:off x="0" y="1096962"/>
            <a:ext cx="685800" cy="25146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grpSp>
        <p:nvGrpSpPr>
          <p:cNvPr id="3" name="Group 2">
            <a:extLst>
              <a:ext uri="{FF2B5EF4-FFF2-40B4-BE49-F238E27FC236}">
                <a16:creationId xmlns:a16="http://schemas.microsoft.com/office/drawing/2014/main" id="{759F43F8-F35F-4EAF-AD65-F599A46227AD}"/>
              </a:ext>
            </a:extLst>
          </p:cNvPr>
          <p:cNvGrpSpPr/>
          <p:nvPr userDrawn="1"/>
        </p:nvGrpSpPr>
        <p:grpSpPr>
          <a:xfrm>
            <a:off x="11458575" y="3123404"/>
            <a:ext cx="733425" cy="488158"/>
            <a:chOff x="11458575" y="3120629"/>
            <a:chExt cx="733425" cy="488158"/>
          </a:xfrm>
        </p:grpSpPr>
        <p:sp>
          <p:nvSpPr>
            <p:cNvPr id="27" name="Rectangle 26">
              <a:extLst>
                <a:ext uri="{FF2B5EF4-FFF2-40B4-BE49-F238E27FC236}">
                  <a16:creationId xmlns:a16="http://schemas.microsoft.com/office/drawing/2014/main" id="{484343E7-E321-466B-AE25-8F4CDE00A001}"/>
                </a:ext>
              </a:extLst>
            </p:cNvPr>
            <p:cNvSpPr/>
            <p:nvPr userDrawn="1"/>
          </p:nvSpPr>
          <p:spPr>
            <a:xfrm>
              <a:off x="11458575" y="3120629"/>
              <a:ext cx="733425" cy="488158"/>
            </a:xfrm>
            <a:prstGeom prst="rect">
              <a:avLst/>
            </a:prstGeom>
            <a:solidFill>
              <a:srgbClr val="C2513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28" name="Rectangle 27">
              <a:extLst>
                <a:ext uri="{FF2B5EF4-FFF2-40B4-BE49-F238E27FC236}">
                  <a16:creationId xmlns:a16="http://schemas.microsoft.com/office/drawing/2014/main" id="{8B795BCF-8FD4-4860-8390-B87796281DE1}"/>
                </a:ext>
              </a:extLst>
            </p:cNvPr>
            <p:cNvSpPr/>
            <p:nvPr userDrawn="1"/>
          </p:nvSpPr>
          <p:spPr>
            <a:xfrm>
              <a:off x="11580034" y="3301735"/>
              <a:ext cx="128572" cy="127265"/>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cxnSp>
          <p:nvCxnSpPr>
            <p:cNvPr id="30" name="Straight Connector 29">
              <a:extLst>
                <a:ext uri="{FF2B5EF4-FFF2-40B4-BE49-F238E27FC236}">
                  <a16:creationId xmlns:a16="http://schemas.microsoft.com/office/drawing/2014/main" id="{528745DB-8C43-4290-9D95-2D908DD271E7}"/>
                </a:ext>
              </a:extLst>
            </p:cNvPr>
            <p:cNvCxnSpPr>
              <a:cxnSpLocks/>
              <a:stCxn id="28" idx="3"/>
              <a:endCxn id="27" idx="3"/>
            </p:cNvCxnSpPr>
            <p:nvPr userDrawn="1"/>
          </p:nvCxnSpPr>
          <p:spPr>
            <a:xfrm flipV="1">
              <a:off x="11708606" y="3364708"/>
              <a:ext cx="483394" cy="66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grpSp>
      <p:sp>
        <p:nvSpPr>
          <p:cNvPr id="10" name="Cover Image with Instrux">
            <a:extLst>
              <a:ext uri="{FF2B5EF4-FFF2-40B4-BE49-F238E27FC236}">
                <a16:creationId xmlns:a16="http://schemas.microsoft.com/office/drawing/2014/main" id="{FC943866-BABF-4CF4-8341-7B3338F48E13}"/>
              </a:ext>
            </a:extLst>
          </p:cNvPr>
          <p:cNvSpPr>
            <a:spLocks noGrp="1"/>
          </p:cNvSpPr>
          <p:nvPr userDrawn="1">
            <p:ph type="pic" sz="quarter" idx="22" hasCustomPrompt="1"/>
          </p:nvPr>
        </p:nvSpPr>
        <p:spPr>
          <a:xfrm>
            <a:off x="729742" y="1096962"/>
            <a:ext cx="10533888" cy="2514600"/>
          </a:xfrm>
          <a:noFill/>
        </p:spPr>
        <p:txBody>
          <a:bodyPr lIns="228600" tIns="0" rIns="228600" bIns="0">
            <a:normAutofit/>
          </a:bodyPr>
          <a:lstStyle>
            <a:lvl1pPr marL="0" indent="0" algn="l">
              <a:lnSpc>
                <a:spcPct val="125000"/>
              </a:lnSpc>
              <a:spcBef>
                <a:spcPts val="0"/>
              </a:spcBef>
              <a:buNone/>
              <a:defRPr sz="1600" b="1"/>
            </a:lvl1pPr>
          </a:lstStyle>
          <a:p>
            <a:r>
              <a:rPr lang="en-US" sz="1800" dirty="0">
                <a:effectLst/>
                <a:latin typeface="Segoe UI" panose="020B0502040204020203" pitchFamily="34" charset="0"/>
              </a:rPr>
              <a:t>For best results, crop and resize the cover picture to fit this placeholder (2.75” x 11.52”) </a:t>
            </a:r>
            <a:br>
              <a:rPr lang="en-US" sz="1800" dirty="0">
                <a:effectLst/>
                <a:latin typeface="Segoe UI" panose="020B0502040204020203" pitchFamily="34" charset="0"/>
              </a:rPr>
            </a:br>
            <a:r>
              <a:rPr lang="en-US" sz="1800" dirty="0">
                <a:effectLst/>
                <a:latin typeface="Segoe UI" panose="020B0502040204020203" pitchFamily="34" charset="0"/>
              </a:rPr>
              <a:t>prior to insertion.</a:t>
            </a:r>
            <a:br>
              <a:rPr lang="en-US" sz="1800" dirty="0">
                <a:effectLst/>
                <a:latin typeface="Segoe UI" panose="020B0502040204020203" pitchFamily="34" charset="0"/>
              </a:rPr>
            </a:br>
            <a:br>
              <a:rPr lang="en-US" sz="1800" dirty="0">
                <a:effectLst/>
                <a:latin typeface="Segoe UI" panose="020B0502040204020203" pitchFamily="34" charset="0"/>
              </a:rPr>
            </a:br>
            <a:r>
              <a:rPr lang="en-US" sz="1800" dirty="0">
                <a:effectLst/>
                <a:latin typeface="Segoe UI" panose="020B0502040204020203" pitchFamily="34" charset="0"/>
              </a:rPr>
              <a:t>To insert a cover image, click the picture icon in the center of the empty picture placeholder.</a:t>
            </a:r>
            <a:br>
              <a:rPr lang="en-US" sz="1800" dirty="0">
                <a:effectLst/>
                <a:latin typeface="Arial" panose="020B0604020202020204" pitchFamily="34" charset="0"/>
              </a:rPr>
            </a:br>
            <a:br>
              <a:rPr lang="en-US" sz="1800" dirty="0">
                <a:effectLst/>
                <a:latin typeface="Arial" panose="020B0604020202020204" pitchFamily="34" charset="0"/>
              </a:rPr>
            </a:br>
            <a:r>
              <a:rPr lang="en-US" sz="1800" dirty="0">
                <a:effectLst/>
                <a:latin typeface="Segoe UI" panose="020B0502040204020203" pitchFamily="34" charset="0"/>
              </a:rPr>
              <a:t>Navigate to the desired image in file explorer and double-click on it.</a:t>
            </a:r>
            <a:endParaRPr lang="en-US" sz="1800" dirty="0">
              <a:effectLst/>
              <a:latin typeface="Arial" panose="020B0604020202020204" pitchFamily="34" charset="0"/>
            </a:endParaRPr>
          </a:p>
        </p:txBody>
      </p:sp>
      <p:sp>
        <p:nvSpPr>
          <p:cNvPr id="7" name="Date"/>
          <p:cNvSpPr>
            <a:spLocks noGrp="1"/>
          </p:cNvSpPr>
          <p:nvPr userDrawn="1">
            <p:ph type="body" sz="quarter" idx="14" hasCustomPrompt="1"/>
          </p:nvPr>
        </p:nvSpPr>
        <p:spPr>
          <a:xfrm>
            <a:off x="10241511" y="3716536"/>
            <a:ext cx="1006879" cy="184666"/>
          </a:xfrm>
        </p:spPr>
        <p:txBody>
          <a:bodyPr wrap="none">
            <a:spAutoFit/>
          </a:bodyPr>
          <a:lstStyle>
            <a:lvl1pPr marL="0" indent="0" algn="r">
              <a:lnSpc>
                <a:spcPct val="100000"/>
              </a:lnSpc>
              <a:spcBef>
                <a:spcPts val="0"/>
              </a:spcBef>
              <a:buNone/>
              <a:defRPr sz="1200" cap="none" baseline="0">
                <a:solidFill>
                  <a:schemeClr val="tx1"/>
                </a:solidFill>
              </a:defRPr>
            </a:lvl1pPr>
            <a:lvl2pPr marL="320040" indent="0" algn="ctr">
              <a:lnSpc>
                <a:spcPct val="100000"/>
              </a:lnSpc>
              <a:spcBef>
                <a:spcPts val="0"/>
              </a:spcBef>
              <a:buNone/>
              <a:defRPr>
                <a:solidFill>
                  <a:schemeClr val="bg1"/>
                </a:solidFill>
              </a:defRPr>
            </a:lvl2pPr>
            <a:lvl3pPr marL="685800" indent="0" algn="ctr">
              <a:lnSpc>
                <a:spcPct val="100000"/>
              </a:lnSpc>
              <a:spcBef>
                <a:spcPts val="0"/>
              </a:spcBef>
              <a:buNone/>
              <a:defRPr>
                <a:solidFill>
                  <a:schemeClr val="bg1"/>
                </a:solidFill>
              </a:defRPr>
            </a:lvl3pPr>
            <a:lvl4pPr marL="1005840" indent="0" algn="ctr">
              <a:lnSpc>
                <a:spcPct val="100000"/>
              </a:lnSpc>
              <a:spcBef>
                <a:spcPts val="0"/>
              </a:spcBef>
              <a:buNone/>
              <a:defRPr>
                <a:solidFill>
                  <a:schemeClr val="bg1"/>
                </a:solidFill>
              </a:defRPr>
            </a:lvl4pPr>
            <a:lvl5pPr marL="1325880" indent="0" algn="ctr">
              <a:lnSpc>
                <a:spcPct val="100000"/>
              </a:lnSpc>
              <a:spcBef>
                <a:spcPts val="0"/>
              </a:spcBef>
              <a:buNone/>
              <a:defRPr>
                <a:solidFill>
                  <a:schemeClr val="bg1"/>
                </a:solidFill>
              </a:defRPr>
            </a:lvl5pPr>
          </a:lstStyle>
          <a:p>
            <a:pPr lvl="0"/>
            <a:r>
              <a:rPr lang="en-US" dirty="0"/>
              <a:t>Month XX, 2022</a:t>
            </a:r>
          </a:p>
        </p:txBody>
      </p:sp>
      <p:sp>
        <p:nvSpPr>
          <p:cNvPr id="15" name="Title"/>
          <p:cNvSpPr>
            <a:spLocks noGrp="1"/>
          </p:cNvSpPr>
          <p:nvPr userDrawn="1">
            <p:ph type="title" hasCustomPrompt="1"/>
          </p:nvPr>
        </p:nvSpPr>
        <p:spPr>
          <a:xfrm>
            <a:off x="729742" y="4180244"/>
            <a:ext cx="10515600" cy="769441"/>
          </a:xfrm>
          <a:prstGeom prst="rect">
            <a:avLst/>
          </a:prstGeom>
          <a:ln>
            <a:noFill/>
          </a:ln>
        </p:spPr>
        <p:txBody>
          <a:bodyPr vert="horz" wrap="square" lIns="0" tIns="0" rIns="0" bIns="0" rtlCol="0" anchor="t" anchorCtr="0">
            <a:spAutoFit/>
          </a:bodyPr>
          <a:lstStyle>
            <a:lvl1pPr algn="l">
              <a:lnSpc>
                <a:spcPct val="100000"/>
              </a:lnSpc>
              <a:defRPr sz="5000" b="1" i="0" cap="none" spc="0" baseline="0">
                <a:solidFill>
                  <a:schemeClr val="tx1"/>
                </a:solidFill>
                <a:latin typeface="+mj-lt"/>
                <a:ea typeface="Calibri" panose="020F0502020204030204" pitchFamily="34" charset="0"/>
                <a:cs typeface="Calibri"/>
              </a:defRPr>
            </a:lvl1pPr>
          </a:lstStyle>
          <a:p>
            <a:r>
              <a:rPr lang="en-US" dirty="0"/>
              <a:t>Presentation Title</a:t>
            </a:r>
          </a:p>
        </p:txBody>
      </p:sp>
      <p:sp>
        <p:nvSpPr>
          <p:cNvPr id="16" name="Subtitle"/>
          <p:cNvSpPr>
            <a:spLocks noGrp="1"/>
          </p:cNvSpPr>
          <p:nvPr userDrawn="1">
            <p:ph type="subTitle" idx="1" hasCustomPrompt="1"/>
          </p:nvPr>
        </p:nvSpPr>
        <p:spPr>
          <a:xfrm>
            <a:off x="729742" y="5011457"/>
            <a:ext cx="10515600" cy="569387"/>
          </a:xfrm>
          <a:prstGeom prst="rect">
            <a:avLst/>
          </a:prstGeom>
          <a:ln>
            <a:noFill/>
          </a:ln>
        </p:spPr>
        <p:txBody>
          <a:bodyPr wrap="square" lIns="0" rIns="0" anchor="t" anchorCtr="0">
            <a:spAutoFit/>
          </a:bodyPr>
          <a:lstStyle>
            <a:lvl1pPr marL="0" indent="0" algn="l">
              <a:lnSpc>
                <a:spcPct val="100000"/>
              </a:lnSpc>
              <a:spcBef>
                <a:spcPts val="0"/>
              </a:spcBef>
              <a:buNone/>
              <a:defRPr sz="3700" b="0" i="0" cap="none" spc="0" baseline="0">
                <a:solidFill>
                  <a:schemeClr val="accent2"/>
                </a:solidFill>
                <a:latin typeface="+mj-lt"/>
                <a:ea typeface="Calibri" panose="020F0502020204030204" pitchFamily="34" charset="0"/>
                <a:cs typeface="Calibri"/>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Subtitle</a:t>
            </a:r>
          </a:p>
        </p:txBody>
      </p:sp>
      <p:sp>
        <p:nvSpPr>
          <p:cNvPr id="4" name="Presenter"/>
          <p:cNvSpPr>
            <a:spLocks noGrp="1"/>
          </p:cNvSpPr>
          <p:nvPr userDrawn="1">
            <p:ph type="body" sz="quarter" idx="13" hasCustomPrompt="1"/>
          </p:nvPr>
        </p:nvSpPr>
        <p:spPr>
          <a:xfrm>
            <a:off x="729742" y="6287653"/>
            <a:ext cx="10515600" cy="400110"/>
          </a:xfrm>
        </p:spPr>
        <p:txBody>
          <a:bodyPr wrap="square" anchor="t" anchorCtr="0">
            <a:spAutoFit/>
          </a:bodyPr>
          <a:lstStyle>
            <a:lvl1pPr marL="0" indent="0" algn="l">
              <a:lnSpc>
                <a:spcPct val="100000"/>
              </a:lnSpc>
              <a:spcBef>
                <a:spcPts val="0"/>
              </a:spcBef>
              <a:buNone/>
              <a:defRPr sz="2600" baseline="0">
                <a:solidFill>
                  <a:schemeClr val="tx1"/>
                </a:solidFill>
              </a:defRPr>
            </a:lvl1pPr>
            <a:lvl2pPr marL="320040" indent="0">
              <a:buNone/>
              <a:defRPr>
                <a:solidFill>
                  <a:schemeClr val="bg1"/>
                </a:solidFill>
              </a:defRPr>
            </a:lvl2pPr>
            <a:lvl3pPr marL="685800" indent="0">
              <a:buNone/>
              <a:defRPr>
                <a:solidFill>
                  <a:schemeClr val="bg1"/>
                </a:solidFill>
              </a:defRPr>
            </a:lvl3pPr>
            <a:lvl4pPr marL="1005840" indent="0">
              <a:buNone/>
              <a:defRPr>
                <a:solidFill>
                  <a:schemeClr val="bg1"/>
                </a:solidFill>
              </a:defRPr>
            </a:lvl4pPr>
            <a:lvl5pPr marL="1325880" indent="0">
              <a:buNone/>
              <a:defRPr>
                <a:solidFill>
                  <a:schemeClr val="bg1"/>
                </a:solidFill>
              </a:defRPr>
            </a:lvl5pPr>
          </a:lstStyle>
          <a:p>
            <a:pPr lvl="0"/>
            <a:r>
              <a:rPr lang="en-US" dirty="0"/>
              <a:t>Presenter’s Name, Title | Presenter’s Name, Title</a:t>
            </a:r>
          </a:p>
        </p:txBody>
      </p:sp>
      <p:sp>
        <p:nvSpPr>
          <p:cNvPr id="2" name="Footer Placeholder 1"/>
          <p:cNvSpPr>
            <a:spLocks noGrp="1"/>
          </p:cNvSpPr>
          <p:nvPr userDrawn="1">
            <p:ph type="ftr" sz="quarter" idx="12"/>
          </p:nvPr>
        </p:nvSpPr>
        <p:spPr>
          <a:xfrm>
            <a:off x="729742" y="6734889"/>
            <a:ext cx="2954335" cy="123111"/>
          </a:xfrm>
        </p:spPr>
        <p:txBody>
          <a:bodyPr/>
          <a:lstStyle>
            <a:lvl1pPr>
              <a:defRPr>
                <a:latin typeface="+mn-lt"/>
              </a:defRPr>
            </a:lvl1pPr>
          </a:lstStyle>
          <a:p>
            <a:endParaRPr lang="en-US" dirty="0"/>
          </a:p>
        </p:txBody>
      </p:sp>
      <p:pic>
        <p:nvPicPr>
          <p:cNvPr id="19" name="Picture 18">
            <a:extLst>
              <a:ext uri="{FF2B5EF4-FFF2-40B4-BE49-F238E27FC236}">
                <a16:creationId xmlns:a16="http://schemas.microsoft.com/office/drawing/2014/main" id="{9943C2B4-D6A2-4B84-A50C-ED7CB304621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685800" y="259122"/>
            <a:ext cx="3383280" cy="578718"/>
          </a:xfrm>
          <a:prstGeom prst="rect">
            <a:avLst/>
          </a:prstGeom>
        </p:spPr>
      </p:pic>
      <p:grpSp>
        <p:nvGrpSpPr>
          <p:cNvPr id="57" name="Group 56">
            <a:extLst>
              <a:ext uri="{FF2B5EF4-FFF2-40B4-BE49-F238E27FC236}">
                <a16:creationId xmlns:a16="http://schemas.microsoft.com/office/drawing/2014/main" id="{293A8976-47C3-4053-BF41-0D3EA41C6BFC}"/>
              </a:ext>
            </a:extLst>
          </p:cNvPr>
          <p:cNvGrpSpPr/>
          <p:nvPr userDrawn="1"/>
        </p:nvGrpSpPr>
        <p:grpSpPr>
          <a:xfrm>
            <a:off x="11580034" y="6323750"/>
            <a:ext cx="483394" cy="472694"/>
            <a:chOff x="10912310" y="7334679"/>
            <a:chExt cx="654071" cy="639593"/>
          </a:xfrm>
        </p:grpSpPr>
        <p:sp>
          <p:nvSpPr>
            <p:cNvPr id="43" name="Freeform: Shape 42">
              <a:extLst>
                <a:ext uri="{FF2B5EF4-FFF2-40B4-BE49-F238E27FC236}">
                  <a16:creationId xmlns:a16="http://schemas.microsoft.com/office/drawing/2014/main" id="{14133B58-7477-49C1-9F15-86B89A79A9F6}"/>
                </a:ext>
              </a:extLst>
            </p:cNvPr>
            <p:cNvSpPr/>
            <p:nvPr/>
          </p:nvSpPr>
          <p:spPr>
            <a:xfrm>
              <a:off x="10974759" y="7839981"/>
              <a:ext cx="33257" cy="35793"/>
            </a:xfrm>
            <a:custGeom>
              <a:avLst/>
              <a:gdLst>
                <a:gd name="connsiteX0" fmla="*/ 4444 w 33257"/>
                <a:gd name="connsiteY0" fmla="*/ 0 h 35793"/>
                <a:gd name="connsiteX1" fmla="*/ 33257 w 33257"/>
                <a:gd name="connsiteY1" fmla="*/ 0 h 35793"/>
                <a:gd name="connsiteX2" fmla="*/ 28940 w 33257"/>
                <a:gd name="connsiteY2" fmla="*/ 35794 h 35793"/>
                <a:gd name="connsiteX3" fmla="*/ 0 w 33257"/>
                <a:gd name="connsiteY3" fmla="*/ 35794 h 35793"/>
                <a:gd name="connsiteX4" fmla="*/ 4444 w 33257"/>
                <a:gd name="connsiteY4" fmla="*/ 0 h 35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57" h="35793">
                  <a:moveTo>
                    <a:pt x="4444" y="0"/>
                  </a:moveTo>
                  <a:lnTo>
                    <a:pt x="33257" y="0"/>
                  </a:lnTo>
                  <a:lnTo>
                    <a:pt x="28940" y="35794"/>
                  </a:lnTo>
                  <a:lnTo>
                    <a:pt x="0" y="35794"/>
                  </a:lnTo>
                  <a:lnTo>
                    <a:pt x="4444" y="0"/>
                  </a:lnTo>
                  <a:close/>
                </a:path>
              </a:pathLst>
            </a:custGeom>
            <a:solidFill>
              <a:srgbClr val="457939"/>
            </a:solidFill>
            <a:ln w="3588"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D4F4F63F-3DE4-4077-B53A-54FC40317FFB}"/>
                </a:ext>
              </a:extLst>
            </p:cNvPr>
            <p:cNvSpPr/>
            <p:nvPr/>
          </p:nvSpPr>
          <p:spPr>
            <a:xfrm>
              <a:off x="11028069" y="7839981"/>
              <a:ext cx="35413" cy="33509"/>
            </a:xfrm>
            <a:custGeom>
              <a:avLst/>
              <a:gdLst>
                <a:gd name="connsiteX0" fmla="*/ 0 w 35413"/>
                <a:gd name="connsiteY0" fmla="*/ 0 h 33509"/>
                <a:gd name="connsiteX1" fmla="*/ 35414 w 35413"/>
                <a:gd name="connsiteY1" fmla="*/ 0 h 33509"/>
                <a:gd name="connsiteX2" fmla="*/ 30084 w 35413"/>
                <a:gd name="connsiteY2" fmla="*/ 33509 h 33509"/>
                <a:gd name="connsiteX3" fmla="*/ 0 w 35413"/>
                <a:gd name="connsiteY3" fmla="*/ 0 h 33509"/>
              </a:gdLst>
              <a:ahLst/>
              <a:cxnLst>
                <a:cxn ang="0">
                  <a:pos x="connsiteX0" y="connsiteY0"/>
                </a:cxn>
                <a:cxn ang="0">
                  <a:pos x="connsiteX1" y="connsiteY1"/>
                </a:cxn>
                <a:cxn ang="0">
                  <a:pos x="connsiteX2" y="connsiteY2"/>
                </a:cxn>
                <a:cxn ang="0">
                  <a:pos x="connsiteX3" y="connsiteY3"/>
                </a:cxn>
              </a:cxnLst>
              <a:rect l="l" t="t" r="r" b="b"/>
              <a:pathLst>
                <a:path w="35413" h="33509">
                  <a:moveTo>
                    <a:pt x="0" y="0"/>
                  </a:moveTo>
                  <a:lnTo>
                    <a:pt x="35414" y="0"/>
                  </a:lnTo>
                  <a:lnTo>
                    <a:pt x="30084" y="33509"/>
                  </a:lnTo>
                  <a:lnTo>
                    <a:pt x="0" y="0"/>
                  </a:lnTo>
                  <a:close/>
                </a:path>
              </a:pathLst>
            </a:custGeom>
            <a:solidFill>
              <a:srgbClr val="457939"/>
            </a:solidFill>
            <a:ln w="3588"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7BB8904C-E91F-4BC3-AA50-212C0EF73A2C}"/>
                </a:ext>
              </a:extLst>
            </p:cNvPr>
            <p:cNvSpPr/>
            <p:nvPr/>
          </p:nvSpPr>
          <p:spPr>
            <a:xfrm>
              <a:off x="11325722" y="7660251"/>
              <a:ext cx="131116" cy="154344"/>
            </a:xfrm>
            <a:custGeom>
              <a:avLst/>
              <a:gdLst>
                <a:gd name="connsiteX0" fmla="*/ 79458 w 131116"/>
                <a:gd name="connsiteY0" fmla="*/ 126 h 154344"/>
                <a:gd name="connsiteX1" fmla="*/ 55213 w 131116"/>
                <a:gd name="connsiteY1" fmla="*/ 17770 h 154344"/>
                <a:gd name="connsiteX2" fmla="*/ 75269 w 131116"/>
                <a:gd name="connsiteY2" fmla="*/ 77680 h 154344"/>
                <a:gd name="connsiteX3" fmla="*/ 24370 w 131116"/>
                <a:gd name="connsiteY3" fmla="*/ 40109 h 154344"/>
                <a:gd name="connsiteX4" fmla="*/ 0 w 131116"/>
                <a:gd name="connsiteY4" fmla="*/ 57752 h 154344"/>
                <a:gd name="connsiteX5" fmla="*/ 131117 w 131116"/>
                <a:gd name="connsiteY5" fmla="*/ 154345 h 154344"/>
                <a:gd name="connsiteX6" fmla="*/ 79585 w 131116"/>
                <a:gd name="connsiteY6" fmla="*/ 0 h 154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116" h="154344">
                  <a:moveTo>
                    <a:pt x="79458" y="126"/>
                  </a:moveTo>
                  <a:lnTo>
                    <a:pt x="55213" y="17770"/>
                  </a:lnTo>
                  <a:lnTo>
                    <a:pt x="75269" y="77680"/>
                  </a:lnTo>
                  <a:lnTo>
                    <a:pt x="24370" y="40109"/>
                  </a:lnTo>
                  <a:lnTo>
                    <a:pt x="0" y="57752"/>
                  </a:lnTo>
                  <a:lnTo>
                    <a:pt x="131117" y="154345"/>
                  </a:lnTo>
                  <a:lnTo>
                    <a:pt x="79585" y="0"/>
                  </a:lnTo>
                  <a:close/>
                </a:path>
              </a:pathLst>
            </a:custGeom>
            <a:solidFill>
              <a:srgbClr val="457939"/>
            </a:solidFill>
            <a:ln w="3588"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EE590046-6E8D-46C6-9841-21CEC01D502A}"/>
                </a:ext>
              </a:extLst>
            </p:cNvPr>
            <p:cNvSpPr/>
            <p:nvPr/>
          </p:nvSpPr>
          <p:spPr>
            <a:xfrm>
              <a:off x="11048506" y="7334679"/>
              <a:ext cx="419250" cy="211843"/>
            </a:xfrm>
            <a:custGeom>
              <a:avLst/>
              <a:gdLst>
                <a:gd name="connsiteX0" fmla="*/ 141399 w 419250"/>
                <a:gd name="connsiteY0" fmla="*/ 193820 h 211843"/>
                <a:gd name="connsiteX1" fmla="*/ 136069 w 419250"/>
                <a:gd name="connsiteY1" fmla="*/ 183285 h 211843"/>
                <a:gd name="connsiteX2" fmla="*/ 0 w 419250"/>
                <a:gd name="connsiteY2" fmla="*/ 183285 h 211843"/>
                <a:gd name="connsiteX3" fmla="*/ 39982 w 419250"/>
                <a:gd name="connsiteY3" fmla="*/ 211844 h 211843"/>
                <a:gd name="connsiteX4" fmla="*/ 163739 w 419250"/>
                <a:gd name="connsiteY4" fmla="*/ 211844 h 211843"/>
                <a:gd name="connsiteX5" fmla="*/ 141272 w 419250"/>
                <a:gd name="connsiteY5" fmla="*/ 193820 h 211843"/>
                <a:gd name="connsiteX6" fmla="*/ 198139 w 419250"/>
                <a:gd name="connsiteY6" fmla="*/ 211844 h 211843"/>
                <a:gd name="connsiteX7" fmla="*/ 215273 w 419250"/>
                <a:gd name="connsiteY7" fmla="*/ 211844 h 211843"/>
                <a:gd name="connsiteX8" fmla="*/ 220984 w 419250"/>
                <a:gd name="connsiteY8" fmla="*/ 193693 h 211843"/>
                <a:gd name="connsiteX9" fmla="*/ 198139 w 419250"/>
                <a:gd name="connsiteY9" fmla="*/ 211844 h 211843"/>
                <a:gd name="connsiteX10" fmla="*/ 316563 w 419250"/>
                <a:gd name="connsiteY10" fmla="*/ 183158 h 211843"/>
                <a:gd name="connsiteX11" fmla="*/ 294096 w 419250"/>
                <a:gd name="connsiteY11" fmla="*/ 211844 h 211843"/>
                <a:gd name="connsiteX12" fmla="*/ 379901 w 419250"/>
                <a:gd name="connsiteY12" fmla="*/ 211844 h 211843"/>
                <a:gd name="connsiteX13" fmla="*/ 419251 w 419250"/>
                <a:gd name="connsiteY13" fmla="*/ 183285 h 211843"/>
                <a:gd name="connsiteX14" fmla="*/ 316690 w 419250"/>
                <a:gd name="connsiteY14" fmla="*/ 183285 h 211843"/>
                <a:gd name="connsiteX15" fmla="*/ 252336 w 419250"/>
                <a:gd name="connsiteY15" fmla="*/ 0 h 211843"/>
                <a:gd name="connsiteX16" fmla="*/ 211973 w 419250"/>
                <a:gd name="connsiteY16" fmla="*/ 127310 h 211843"/>
                <a:gd name="connsiteX17" fmla="*/ 221747 w 419250"/>
                <a:gd name="connsiteY17" fmla="*/ 138098 h 211843"/>
                <a:gd name="connsiteX18" fmla="*/ 229872 w 419250"/>
                <a:gd name="connsiteY18" fmla="*/ 165641 h 211843"/>
                <a:gd name="connsiteX19" fmla="*/ 252336 w 419250"/>
                <a:gd name="connsiteY19" fmla="*/ 94562 h 211843"/>
                <a:gd name="connsiteX20" fmla="*/ 274170 w 419250"/>
                <a:gd name="connsiteY20" fmla="*/ 163357 h 211843"/>
                <a:gd name="connsiteX21" fmla="*/ 298032 w 419250"/>
                <a:gd name="connsiteY21" fmla="*/ 143810 h 211843"/>
                <a:gd name="connsiteX22" fmla="*/ 252212 w 419250"/>
                <a:gd name="connsiteY22" fmla="*/ 0 h 21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9250" h="211843">
                  <a:moveTo>
                    <a:pt x="141399" y="193820"/>
                  </a:moveTo>
                  <a:cubicBezTo>
                    <a:pt x="139115" y="190520"/>
                    <a:pt x="137339" y="186965"/>
                    <a:pt x="136069" y="183285"/>
                  </a:cubicBezTo>
                  <a:lnTo>
                    <a:pt x="0" y="183285"/>
                  </a:lnTo>
                  <a:lnTo>
                    <a:pt x="39982" y="211844"/>
                  </a:lnTo>
                  <a:lnTo>
                    <a:pt x="163739" y="211844"/>
                  </a:lnTo>
                  <a:cubicBezTo>
                    <a:pt x="154600" y="208416"/>
                    <a:pt x="146859" y="202197"/>
                    <a:pt x="141272" y="193820"/>
                  </a:cubicBezTo>
                  <a:close/>
                  <a:moveTo>
                    <a:pt x="198139" y="211844"/>
                  </a:moveTo>
                  <a:lnTo>
                    <a:pt x="215273" y="211844"/>
                  </a:lnTo>
                  <a:lnTo>
                    <a:pt x="220984" y="193693"/>
                  </a:lnTo>
                  <a:cubicBezTo>
                    <a:pt x="215400" y="201943"/>
                    <a:pt x="207405" y="208289"/>
                    <a:pt x="198139" y="211844"/>
                  </a:cubicBezTo>
                  <a:close/>
                  <a:moveTo>
                    <a:pt x="316563" y="183158"/>
                  </a:moveTo>
                  <a:lnTo>
                    <a:pt x="294096" y="211844"/>
                  </a:lnTo>
                  <a:lnTo>
                    <a:pt x="379901" y="211844"/>
                  </a:lnTo>
                  <a:lnTo>
                    <a:pt x="419251" y="183285"/>
                  </a:lnTo>
                  <a:lnTo>
                    <a:pt x="316690" y="183285"/>
                  </a:lnTo>
                  <a:close/>
                  <a:moveTo>
                    <a:pt x="252336" y="0"/>
                  </a:moveTo>
                  <a:lnTo>
                    <a:pt x="211973" y="127310"/>
                  </a:lnTo>
                  <a:cubicBezTo>
                    <a:pt x="215781" y="130229"/>
                    <a:pt x="219081" y="133909"/>
                    <a:pt x="221747" y="138098"/>
                  </a:cubicBezTo>
                  <a:cubicBezTo>
                    <a:pt x="227204" y="146349"/>
                    <a:pt x="229999" y="155868"/>
                    <a:pt x="229872" y="165641"/>
                  </a:cubicBezTo>
                  <a:lnTo>
                    <a:pt x="252336" y="94562"/>
                  </a:lnTo>
                  <a:lnTo>
                    <a:pt x="274170" y="163357"/>
                  </a:lnTo>
                  <a:lnTo>
                    <a:pt x="298032" y="143810"/>
                  </a:lnTo>
                  <a:lnTo>
                    <a:pt x="252212" y="0"/>
                  </a:lnTo>
                  <a:close/>
                </a:path>
              </a:pathLst>
            </a:custGeom>
            <a:solidFill>
              <a:srgbClr val="457939"/>
            </a:solidFill>
            <a:ln w="3588"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D16D9967-EC94-4F4B-A810-25BA5B9EC8E6}"/>
                </a:ext>
              </a:extLst>
            </p:cNvPr>
            <p:cNvSpPr/>
            <p:nvPr/>
          </p:nvSpPr>
          <p:spPr>
            <a:xfrm>
              <a:off x="11106387" y="7562389"/>
              <a:ext cx="136831" cy="172876"/>
            </a:xfrm>
            <a:custGeom>
              <a:avLst/>
              <a:gdLst>
                <a:gd name="connsiteX0" fmla="*/ 136831 w 136831"/>
                <a:gd name="connsiteY0" fmla="*/ 0 h 172876"/>
                <a:gd name="connsiteX1" fmla="*/ 106874 w 136831"/>
                <a:gd name="connsiteY1" fmla="*/ 139240 h 172876"/>
                <a:gd name="connsiteX2" fmla="*/ 61813 w 136831"/>
                <a:gd name="connsiteY2" fmla="*/ 172876 h 172876"/>
                <a:gd name="connsiteX3" fmla="*/ 84026 w 136831"/>
                <a:gd name="connsiteY3" fmla="*/ 59657 h 172876"/>
                <a:gd name="connsiteX4" fmla="*/ 0 w 136831"/>
                <a:gd name="connsiteY4" fmla="*/ 254 h 172876"/>
                <a:gd name="connsiteX5" fmla="*/ 136831 w 136831"/>
                <a:gd name="connsiteY5" fmla="*/ 0 h 17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6831" h="172876">
                  <a:moveTo>
                    <a:pt x="136831" y="0"/>
                  </a:moveTo>
                  <a:lnTo>
                    <a:pt x="106874" y="139240"/>
                  </a:lnTo>
                  <a:lnTo>
                    <a:pt x="61813" y="172876"/>
                  </a:lnTo>
                  <a:lnTo>
                    <a:pt x="84026" y="59657"/>
                  </a:lnTo>
                  <a:lnTo>
                    <a:pt x="0" y="254"/>
                  </a:lnTo>
                  <a:lnTo>
                    <a:pt x="136831" y="0"/>
                  </a:lnTo>
                  <a:close/>
                </a:path>
              </a:pathLst>
            </a:custGeom>
            <a:solidFill>
              <a:srgbClr val="C25131"/>
            </a:solidFill>
            <a:ln w="3588"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EC5CAD6D-47B4-40C8-8A7D-039247F11739}"/>
                </a:ext>
              </a:extLst>
            </p:cNvPr>
            <p:cNvSpPr/>
            <p:nvPr/>
          </p:nvSpPr>
          <p:spPr>
            <a:xfrm>
              <a:off x="11193297" y="7463512"/>
              <a:ext cx="73658" cy="75014"/>
            </a:xfrm>
            <a:custGeom>
              <a:avLst/>
              <a:gdLst>
                <a:gd name="connsiteX0" fmla="*/ 72765 w 73658"/>
                <a:gd name="connsiteY0" fmla="*/ 44425 h 75014"/>
                <a:gd name="connsiteX1" fmla="*/ 36211 w 73658"/>
                <a:gd name="connsiteY1" fmla="*/ 75014 h 75014"/>
                <a:gd name="connsiteX2" fmla="*/ 29229 w 73658"/>
                <a:gd name="connsiteY2" fmla="*/ 74380 h 75014"/>
                <a:gd name="connsiteX3" fmla="*/ 3843 w 73658"/>
                <a:gd name="connsiteY3" fmla="*/ 54706 h 75014"/>
                <a:gd name="connsiteX4" fmla="*/ 797 w 73658"/>
                <a:gd name="connsiteY4" fmla="*/ 30335 h 75014"/>
                <a:gd name="connsiteX5" fmla="*/ 37354 w 73658"/>
                <a:gd name="connsiteY5" fmla="*/ 0 h 75014"/>
                <a:gd name="connsiteX6" fmla="*/ 44460 w 73658"/>
                <a:gd name="connsiteY6" fmla="*/ 634 h 75014"/>
                <a:gd name="connsiteX7" fmla="*/ 63373 w 73658"/>
                <a:gd name="connsiteY7" fmla="*/ 11043 h 75014"/>
                <a:gd name="connsiteX8" fmla="*/ 72892 w 73658"/>
                <a:gd name="connsiteY8" fmla="*/ 44551 h 75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658" h="75014">
                  <a:moveTo>
                    <a:pt x="72765" y="44425"/>
                  </a:moveTo>
                  <a:cubicBezTo>
                    <a:pt x="69087" y="62449"/>
                    <a:pt x="53475" y="75014"/>
                    <a:pt x="36211" y="75014"/>
                  </a:cubicBezTo>
                  <a:cubicBezTo>
                    <a:pt x="33927" y="75014"/>
                    <a:pt x="31513" y="74760"/>
                    <a:pt x="29229" y="74380"/>
                  </a:cubicBezTo>
                  <a:cubicBezTo>
                    <a:pt x="17807" y="72095"/>
                    <a:pt x="8668" y="64606"/>
                    <a:pt x="3843" y="54706"/>
                  </a:cubicBezTo>
                  <a:cubicBezTo>
                    <a:pt x="289" y="47471"/>
                    <a:pt x="-979" y="38966"/>
                    <a:pt x="797" y="30335"/>
                  </a:cubicBezTo>
                  <a:cubicBezTo>
                    <a:pt x="4478" y="12439"/>
                    <a:pt x="20091" y="0"/>
                    <a:pt x="37354" y="0"/>
                  </a:cubicBezTo>
                  <a:cubicBezTo>
                    <a:pt x="39765" y="0"/>
                    <a:pt x="42049" y="253"/>
                    <a:pt x="44460" y="634"/>
                  </a:cubicBezTo>
                  <a:cubicBezTo>
                    <a:pt x="51950" y="2158"/>
                    <a:pt x="58424" y="5838"/>
                    <a:pt x="63373" y="11043"/>
                  </a:cubicBezTo>
                  <a:cubicBezTo>
                    <a:pt x="71498" y="19420"/>
                    <a:pt x="75433" y="31858"/>
                    <a:pt x="72892" y="44551"/>
                  </a:cubicBezTo>
                  <a:close/>
                </a:path>
              </a:pathLst>
            </a:custGeom>
            <a:solidFill>
              <a:srgbClr val="C25131"/>
            </a:solidFill>
            <a:ln w="3588"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E0B16B13-F945-487D-BA0D-E77E5155A85A}"/>
                </a:ext>
              </a:extLst>
            </p:cNvPr>
            <p:cNvSpPr/>
            <p:nvPr/>
          </p:nvSpPr>
          <p:spPr>
            <a:xfrm>
              <a:off x="11236617" y="7440411"/>
              <a:ext cx="174910" cy="245606"/>
            </a:xfrm>
            <a:custGeom>
              <a:avLst/>
              <a:gdLst>
                <a:gd name="connsiteX0" fmla="*/ 174910 w 174910"/>
                <a:gd name="connsiteY0" fmla="*/ 0 h 245606"/>
                <a:gd name="connsiteX1" fmla="*/ 119948 w 174910"/>
                <a:gd name="connsiteY1" fmla="*/ 69811 h 245606"/>
                <a:gd name="connsiteX2" fmla="*/ 98625 w 174910"/>
                <a:gd name="connsiteY2" fmla="*/ 96973 h 245606"/>
                <a:gd name="connsiteX3" fmla="*/ 61686 w 174910"/>
                <a:gd name="connsiteY3" fmla="*/ 143936 h 245606"/>
                <a:gd name="connsiteX4" fmla="*/ 46201 w 174910"/>
                <a:gd name="connsiteY4" fmla="*/ 211971 h 245606"/>
                <a:gd name="connsiteX5" fmla="*/ 0 w 174910"/>
                <a:gd name="connsiteY5" fmla="*/ 245606 h 245606"/>
                <a:gd name="connsiteX6" fmla="*/ 27035 w 174910"/>
                <a:gd name="connsiteY6" fmla="*/ 121344 h 245606"/>
                <a:gd name="connsiteX7" fmla="*/ 89864 w 174910"/>
                <a:gd name="connsiteY7" fmla="*/ 69684 h 245606"/>
                <a:gd name="connsiteX8" fmla="*/ 113729 w 174910"/>
                <a:gd name="connsiteY8" fmla="*/ 50137 h 245606"/>
                <a:gd name="connsiteX9" fmla="*/ 174910 w 174910"/>
                <a:gd name="connsiteY9" fmla="*/ 0 h 24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910" h="245606">
                  <a:moveTo>
                    <a:pt x="174910" y="0"/>
                  </a:moveTo>
                  <a:lnTo>
                    <a:pt x="119948" y="69811"/>
                  </a:lnTo>
                  <a:lnTo>
                    <a:pt x="98625" y="96973"/>
                  </a:lnTo>
                  <a:lnTo>
                    <a:pt x="61686" y="143936"/>
                  </a:lnTo>
                  <a:lnTo>
                    <a:pt x="46201" y="211971"/>
                  </a:lnTo>
                  <a:lnTo>
                    <a:pt x="0" y="245606"/>
                  </a:lnTo>
                  <a:lnTo>
                    <a:pt x="27035" y="121344"/>
                  </a:lnTo>
                  <a:lnTo>
                    <a:pt x="89864" y="69684"/>
                  </a:lnTo>
                  <a:lnTo>
                    <a:pt x="113729" y="50137"/>
                  </a:lnTo>
                  <a:lnTo>
                    <a:pt x="174910" y="0"/>
                  </a:lnTo>
                  <a:close/>
                </a:path>
              </a:pathLst>
            </a:custGeom>
            <a:solidFill>
              <a:srgbClr val="C25131"/>
            </a:solidFill>
            <a:ln w="3588"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CFF98B24-BFD3-4EC6-9B5C-ACC4BDC7E1FB}"/>
                </a:ext>
              </a:extLst>
            </p:cNvPr>
            <p:cNvSpPr/>
            <p:nvPr/>
          </p:nvSpPr>
          <p:spPr>
            <a:xfrm>
              <a:off x="11410130" y="7377200"/>
              <a:ext cx="55720" cy="52929"/>
            </a:xfrm>
            <a:custGeom>
              <a:avLst/>
              <a:gdLst>
                <a:gd name="connsiteX0" fmla="*/ 42015 w 55720"/>
                <a:gd name="connsiteY0" fmla="*/ 29956 h 52929"/>
                <a:gd name="connsiteX1" fmla="*/ 55721 w 55720"/>
                <a:gd name="connsiteY1" fmla="*/ 20182 h 52929"/>
                <a:gd name="connsiteX2" fmla="*/ 49629 w 55720"/>
                <a:gd name="connsiteY2" fmla="*/ 20182 h 52929"/>
                <a:gd name="connsiteX3" fmla="*/ 35541 w 55720"/>
                <a:gd name="connsiteY3" fmla="*/ 20182 h 52929"/>
                <a:gd name="connsiteX4" fmla="*/ 34271 w 55720"/>
                <a:gd name="connsiteY4" fmla="*/ 20182 h 52929"/>
                <a:gd name="connsiteX5" fmla="*/ 27797 w 55720"/>
                <a:gd name="connsiteY5" fmla="*/ 0 h 52929"/>
                <a:gd name="connsiteX6" fmla="*/ 21450 w 55720"/>
                <a:gd name="connsiteY6" fmla="*/ 20182 h 52929"/>
                <a:gd name="connsiteX7" fmla="*/ 0 w 55720"/>
                <a:gd name="connsiteY7" fmla="*/ 20182 h 52929"/>
                <a:gd name="connsiteX8" fmla="*/ 17391 w 55720"/>
                <a:gd name="connsiteY8" fmla="*/ 32621 h 52929"/>
                <a:gd name="connsiteX9" fmla="*/ 16247 w 55720"/>
                <a:gd name="connsiteY9" fmla="*/ 36048 h 52929"/>
                <a:gd name="connsiteX10" fmla="*/ 12820 w 55720"/>
                <a:gd name="connsiteY10" fmla="*/ 46329 h 52929"/>
                <a:gd name="connsiteX11" fmla="*/ 12820 w 55720"/>
                <a:gd name="connsiteY11" fmla="*/ 46329 h 52929"/>
                <a:gd name="connsiteX12" fmla="*/ 10663 w 55720"/>
                <a:gd name="connsiteY12" fmla="*/ 52930 h 52929"/>
                <a:gd name="connsiteX13" fmla="*/ 25005 w 55720"/>
                <a:gd name="connsiteY13" fmla="*/ 42394 h 52929"/>
                <a:gd name="connsiteX14" fmla="*/ 27797 w 55720"/>
                <a:gd name="connsiteY14" fmla="*/ 40237 h 52929"/>
                <a:gd name="connsiteX15" fmla="*/ 31733 w 55720"/>
                <a:gd name="connsiteY15" fmla="*/ 43029 h 52929"/>
                <a:gd name="connsiteX16" fmla="*/ 45061 w 55720"/>
                <a:gd name="connsiteY16" fmla="*/ 52930 h 52929"/>
                <a:gd name="connsiteX17" fmla="*/ 38714 w 55720"/>
                <a:gd name="connsiteY17" fmla="*/ 34144 h 52929"/>
                <a:gd name="connsiteX18" fmla="*/ 42015 w 55720"/>
                <a:gd name="connsiteY18" fmla="*/ 29956 h 5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720" h="52929">
                  <a:moveTo>
                    <a:pt x="42015" y="29956"/>
                  </a:moveTo>
                  <a:lnTo>
                    <a:pt x="55721" y="20182"/>
                  </a:lnTo>
                  <a:lnTo>
                    <a:pt x="49629" y="20182"/>
                  </a:lnTo>
                  <a:lnTo>
                    <a:pt x="35541" y="20182"/>
                  </a:lnTo>
                  <a:lnTo>
                    <a:pt x="34271" y="20182"/>
                  </a:lnTo>
                  <a:lnTo>
                    <a:pt x="27797" y="0"/>
                  </a:lnTo>
                  <a:lnTo>
                    <a:pt x="21450" y="20182"/>
                  </a:lnTo>
                  <a:lnTo>
                    <a:pt x="0" y="20182"/>
                  </a:lnTo>
                  <a:lnTo>
                    <a:pt x="17391" y="32621"/>
                  </a:lnTo>
                  <a:lnTo>
                    <a:pt x="16247" y="36048"/>
                  </a:lnTo>
                  <a:lnTo>
                    <a:pt x="12820" y="46329"/>
                  </a:lnTo>
                  <a:lnTo>
                    <a:pt x="12820" y="46329"/>
                  </a:lnTo>
                  <a:lnTo>
                    <a:pt x="10663" y="52930"/>
                  </a:lnTo>
                  <a:lnTo>
                    <a:pt x="25005" y="42394"/>
                  </a:lnTo>
                  <a:lnTo>
                    <a:pt x="27797" y="40237"/>
                  </a:lnTo>
                  <a:lnTo>
                    <a:pt x="31733" y="43029"/>
                  </a:lnTo>
                  <a:lnTo>
                    <a:pt x="45061" y="52930"/>
                  </a:lnTo>
                  <a:lnTo>
                    <a:pt x="38714" y="34144"/>
                  </a:lnTo>
                  <a:lnTo>
                    <a:pt x="42015" y="29956"/>
                  </a:lnTo>
                  <a:close/>
                </a:path>
              </a:pathLst>
            </a:custGeom>
            <a:solidFill>
              <a:srgbClr val="C25131"/>
            </a:solidFill>
            <a:ln w="3588"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6006BBA0-14C0-4E36-A9CA-965E3DE59CFB}"/>
                </a:ext>
              </a:extLst>
            </p:cNvPr>
            <p:cNvSpPr/>
            <p:nvPr/>
          </p:nvSpPr>
          <p:spPr>
            <a:xfrm>
              <a:off x="10912310" y="7486994"/>
              <a:ext cx="654071" cy="487278"/>
            </a:xfrm>
            <a:custGeom>
              <a:avLst/>
              <a:gdLst>
                <a:gd name="connsiteX0" fmla="*/ 654071 w 654071"/>
                <a:gd name="connsiteY0" fmla="*/ 0 h 487278"/>
                <a:gd name="connsiteX1" fmla="*/ 627923 w 654071"/>
                <a:gd name="connsiteY1" fmla="*/ 64353 h 487278"/>
                <a:gd name="connsiteX2" fmla="*/ 615992 w 654071"/>
                <a:gd name="connsiteY2" fmla="*/ 49121 h 487278"/>
                <a:gd name="connsiteX3" fmla="*/ 240151 w 654071"/>
                <a:gd name="connsiteY3" fmla="*/ 327095 h 487278"/>
                <a:gd name="connsiteX4" fmla="*/ 206770 w 654071"/>
                <a:gd name="connsiteY4" fmla="*/ 240783 h 487278"/>
                <a:gd name="connsiteX5" fmla="*/ 193568 w 654071"/>
                <a:gd name="connsiteY5" fmla="*/ 297266 h 487278"/>
                <a:gd name="connsiteX6" fmla="*/ 160057 w 654071"/>
                <a:gd name="connsiteY6" fmla="*/ 297266 h 487278"/>
                <a:gd name="connsiteX7" fmla="*/ 145843 w 654071"/>
                <a:gd name="connsiteY7" fmla="*/ 386497 h 487278"/>
                <a:gd name="connsiteX8" fmla="*/ 98117 w 654071"/>
                <a:gd name="connsiteY8" fmla="*/ 333187 h 487278"/>
                <a:gd name="connsiteX9" fmla="*/ 85424 w 654071"/>
                <a:gd name="connsiteY9" fmla="*/ 436887 h 487278"/>
                <a:gd name="connsiteX10" fmla="*/ 16883 w 654071"/>
                <a:gd name="connsiteY10" fmla="*/ 487278 h 487278"/>
                <a:gd name="connsiteX11" fmla="*/ 0 w 654071"/>
                <a:gd name="connsiteY11" fmla="*/ 464177 h 487278"/>
                <a:gd name="connsiteX12" fmla="*/ 58513 w 654071"/>
                <a:gd name="connsiteY12" fmla="*/ 421148 h 487278"/>
                <a:gd name="connsiteX13" fmla="*/ 77302 w 654071"/>
                <a:gd name="connsiteY13" fmla="*/ 267057 h 487278"/>
                <a:gd name="connsiteX14" fmla="*/ 127057 w 654071"/>
                <a:gd name="connsiteY14" fmla="*/ 322525 h 487278"/>
                <a:gd name="connsiteX15" fmla="*/ 135688 w 654071"/>
                <a:gd name="connsiteY15" fmla="*/ 268580 h 487278"/>
                <a:gd name="connsiteX16" fmla="*/ 170847 w 654071"/>
                <a:gd name="connsiteY16" fmla="*/ 268580 h 487278"/>
                <a:gd name="connsiteX17" fmla="*/ 199788 w 654071"/>
                <a:gd name="connsiteY17" fmla="*/ 143683 h 487278"/>
                <a:gd name="connsiteX18" fmla="*/ 251958 w 654071"/>
                <a:gd name="connsiteY18" fmla="*/ 278227 h 487278"/>
                <a:gd name="connsiteX19" fmla="*/ 481572 w 654071"/>
                <a:gd name="connsiteY19" fmla="*/ 110935 h 487278"/>
                <a:gd name="connsiteX20" fmla="*/ 591496 w 654071"/>
                <a:gd name="connsiteY20" fmla="*/ 31098 h 487278"/>
                <a:gd name="connsiteX21" fmla="*/ 592128 w 654071"/>
                <a:gd name="connsiteY21" fmla="*/ 31098 h 487278"/>
                <a:gd name="connsiteX22" fmla="*/ 598474 w 654071"/>
                <a:gd name="connsiteY22" fmla="*/ 26528 h 487278"/>
                <a:gd name="connsiteX23" fmla="*/ 598220 w 654071"/>
                <a:gd name="connsiteY23" fmla="*/ 26274 h 487278"/>
                <a:gd name="connsiteX24" fmla="*/ 588068 w 654071"/>
                <a:gd name="connsiteY24" fmla="*/ 13200 h 487278"/>
                <a:gd name="connsiteX25" fmla="*/ 585273 w 654071"/>
                <a:gd name="connsiteY25" fmla="*/ 9647 h 487278"/>
                <a:gd name="connsiteX26" fmla="*/ 654071 w 654071"/>
                <a:gd name="connsiteY26" fmla="*/ 0 h 487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4071" h="487278">
                  <a:moveTo>
                    <a:pt x="654071" y="0"/>
                  </a:moveTo>
                  <a:lnTo>
                    <a:pt x="627923" y="64353"/>
                  </a:lnTo>
                  <a:lnTo>
                    <a:pt x="615992" y="49121"/>
                  </a:lnTo>
                  <a:lnTo>
                    <a:pt x="240151" y="327095"/>
                  </a:lnTo>
                  <a:lnTo>
                    <a:pt x="206770" y="240783"/>
                  </a:lnTo>
                  <a:lnTo>
                    <a:pt x="193568" y="297266"/>
                  </a:lnTo>
                  <a:lnTo>
                    <a:pt x="160057" y="297266"/>
                  </a:lnTo>
                  <a:lnTo>
                    <a:pt x="145843" y="386497"/>
                  </a:lnTo>
                  <a:lnTo>
                    <a:pt x="98117" y="333187"/>
                  </a:lnTo>
                  <a:lnTo>
                    <a:pt x="85424" y="436887"/>
                  </a:lnTo>
                  <a:lnTo>
                    <a:pt x="16883" y="487278"/>
                  </a:lnTo>
                  <a:lnTo>
                    <a:pt x="0" y="464177"/>
                  </a:lnTo>
                  <a:lnTo>
                    <a:pt x="58513" y="421148"/>
                  </a:lnTo>
                  <a:lnTo>
                    <a:pt x="77302" y="267057"/>
                  </a:lnTo>
                  <a:lnTo>
                    <a:pt x="127057" y="322525"/>
                  </a:lnTo>
                  <a:lnTo>
                    <a:pt x="135688" y="268580"/>
                  </a:lnTo>
                  <a:lnTo>
                    <a:pt x="170847" y="268580"/>
                  </a:lnTo>
                  <a:lnTo>
                    <a:pt x="199788" y="143683"/>
                  </a:lnTo>
                  <a:lnTo>
                    <a:pt x="251958" y="278227"/>
                  </a:lnTo>
                  <a:lnTo>
                    <a:pt x="481572" y="110935"/>
                  </a:lnTo>
                  <a:lnTo>
                    <a:pt x="591496" y="31098"/>
                  </a:lnTo>
                  <a:lnTo>
                    <a:pt x="592128" y="31098"/>
                  </a:lnTo>
                  <a:lnTo>
                    <a:pt x="598474" y="26528"/>
                  </a:lnTo>
                  <a:lnTo>
                    <a:pt x="598220" y="26274"/>
                  </a:lnTo>
                  <a:lnTo>
                    <a:pt x="588068" y="13200"/>
                  </a:lnTo>
                  <a:lnTo>
                    <a:pt x="585273" y="9647"/>
                  </a:lnTo>
                  <a:lnTo>
                    <a:pt x="654071" y="0"/>
                  </a:lnTo>
                  <a:close/>
                </a:path>
              </a:pathLst>
            </a:custGeom>
            <a:solidFill>
              <a:srgbClr val="457939"/>
            </a:solidFill>
            <a:ln w="3588" cap="flat">
              <a:noFill/>
              <a:prstDash val="solid"/>
              <a:miter/>
            </a:ln>
          </p:spPr>
          <p:txBody>
            <a:bodyPr rtlCol="0" anchor="ctr"/>
            <a:lstStyle/>
            <a:p>
              <a:endParaRPr lang="en-US"/>
            </a:p>
          </p:txBody>
        </p:sp>
      </p:grpSp>
    </p:spTree>
    <p:extLst>
      <p:ext uri="{BB962C8B-B14F-4D97-AF65-F5344CB8AC3E}">
        <p14:creationId xmlns:p14="http://schemas.microsoft.com/office/powerpoint/2010/main" val="169752830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693"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Ordered Lis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0"/>
            <a:ext cx="11274552" cy="1280160"/>
          </a:xfrm>
        </p:spPr>
        <p:txBody>
          <a:bodyPr/>
          <a:lstStyle>
            <a:lvl1pPr>
              <a:defRPr/>
            </a:lvl1pPr>
          </a:lstStyle>
          <a:p>
            <a:r>
              <a:rPr lang="en-US" dirty="0"/>
              <a:t>Two Content Ordered List Layout</a:t>
            </a:r>
          </a:p>
        </p:txBody>
      </p:sp>
      <p:sp>
        <p:nvSpPr>
          <p:cNvPr id="14" name="Left Content"/>
          <p:cNvSpPr>
            <a:spLocks noGrp="1"/>
          </p:cNvSpPr>
          <p:nvPr>
            <p:ph sz="quarter" idx="18" hasCustomPrompt="1"/>
          </p:nvPr>
        </p:nvSpPr>
        <p:spPr>
          <a:xfrm>
            <a:off x="457200" y="1371600"/>
            <a:ext cx="5568696" cy="4343400"/>
          </a:xfrm>
        </p:spPr>
        <p:txBody>
          <a:bodyPr>
            <a:normAutofit/>
          </a:bodyPr>
          <a:lstStyle>
            <a:lvl1pPr marL="457200" indent="-457200">
              <a:lnSpc>
                <a:spcPct val="125000"/>
              </a:lnSpc>
              <a:spcBef>
                <a:spcPts val="600"/>
              </a:spcBef>
              <a:buClr>
                <a:schemeClr val="tx1"/>
              </a:buClr>
              <a:buFont typeface="+mj-lt"/>
              <a:buAutoNum type="arabicPeriod"/>
              <a:defRPr sz="2600"/>
            </a:lvl1pPr>
            <a:lvl2pPr marL="914400" indent="-457200">
              <a:lnSpc>
                <a:spcPct val="125000"/>
              </a:lnSpc>
              <a:spcBef>
                <a:spcPts val="600"/>
              </a:spcBef>
              <a:buClr>
                <a:schemeClr val="tx1"/>
              </a:buClr>
              <a:buFont typeface="+mj-lt"/>
              <a:buAutoNum type="alphaLcPeriod"/>
              <a:defRPr sz="2600"/>
            </a:lvl2pPr>
            <a:lvl3pPr marL="1371600" indent="-457200">
              <a:lnSpc>
                <a:spcPct val="125000"/>
              </a:lnSpc>
              <a:spcBef>
                <a:spcPts val="600"/>
              </a:spcBef>
              <a:buClr>
                <a:schemeClr val="tx1"/>
              </a:buClr>
              <a:buFont typeface="+mj-lt"/>
              <a:buAutoNum type="romanLcPeriod"/>
              <a:defRPr sz="2600"/>
            </a:lvl3pPr>
            <a:lvl4pPr marL="1828800" indent="-457200">
              <a:lnSpc>
                <a:spcPct val="125000"/>
              </a:lnSpc>
              <a:spcBef>
                <a:spcPts val="600"/>
              </a:spcBef>
              <a:buClr>
                <a:schemeClr val="tx1"/>
              </a:buClr>
              <a:buSzPct val="100000"/>
              <a:buFont typeface="+mj-lt"/>
              <a:buAutoNum type="arabicParenR"/>
              <a:defRPr sz="2600"/>
            </a:lvl4pPr>
            <a:lvl5pPr marL="2286000" indent="-457200">
              <a:lnSpc>
                <a:spcPct val="125000"/>
              </a:lnSpc>
              <a:spcBef>
                <a:spcPts val="600"/>
              </a:spcBef>
              <a:buClr>
                <a:schemeClr val="tx1"/>
              </a:buClr>
              <a:buFont typeface="+mj-lt"/>
              <a:buAutoNum type="alphaLcParenR"/>
              <a:defRPr sz="2600"/>
            </a:lvl5pPr>
          </a:lstStyle>
          <a:p>
            <a:pPr lvl="0"/>
            <a:r>
              <a:rPr lang="en-US" dirty="0"/>
              <a:t>Click here to add an ordered list, or click on an icon below to add a table, graph, SmartArt object, or picture. The ordered list uses Arabic numerals for the first level, lowercase letters for the second level, and lowercase Roman numerals for the third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Right Content"/>
          <p:cNvSpPr>
            <a:spLocks noGrp="1"/>
          </p:cNvSpPr>
          <p:nvPr>
            <p:ph sz="quarter" idx="19" hasCustomPrompt="1"/>
          </p:nvPr>
        </p:nvSpPr>
        <p:spPr>
          <a:xfrm>
            <a:off x="6163056" y="1371600"/>
            <a:ext cx="5568696" cy="4343400"/>
          </a:xfrm>
        </p:spPr>
        <p:txBody>
          <a:bodyPr>
            <a:normAutofit/>
          </a:bodyPr>
          <a:lstStyle>
            <a:lvl1pPr marL="457200" indent="-457200">
              <a:lnSpc>
                <a:spcPct val="125000"/>
              </a:lnSpc>
              <a:spcBef>
                <a:spcPts val="600"/>
              </a:spcBef>
              <a:buClr>
                <a:schemeClr val="tx1"/>
              </a:buClr>
              <a:buFont typeface="+mj-lt"/>
              <a:buAutoNum type="arabicPeriod"/>
              <a:defRPr sz="2600"/>
            </a:lvl1pPr>
            <a:lvl2pPr marL="914400" indent="-457200">
              <a:lnSpc>
                <a:spcPct val="125000"/>
              </a:lnSpc>
              <a:spcBef>
                <a:spcPts val="600"/>
              </a:spcBef>
              <a:buClr>
                <a:schemeClr val="tx1"/>
              </a:buClr>
              <a:buFont typeface="+mj-lt"/>
              <a:buAutoNum type="alphaLcPeriod"/>
              <a:defRPr sz="2600"/>
            </a:lvl2pPr>
            <a:lvl3pPr marL="1371600" indent="-457200">
              <a:lnSpc>
                <a:spcPct val="125000"/>
              </a:lnSpc>
              <a:spcBef>
                <a:spcPts val="600"/>
              </a:spcBef>
              <a:buClr>
                <a:schemeClr val="tx1"/>
              </a:buClr>
              <a:buFont typeface="+mj-lt"/>
              <a:buAutoNum type="romanLcPeriod"/>
              <a:defRPr sz="2600"/>
            </a:lvl3pPr>
            <a:lvl4pPr marL="1828800" indent="-457200">
              <a:lnSpc>
                <a:spcPct val="125000"/>
              </a:lnSpc>
              <a:spcBef>
                <a:spcPts val="600"/>
              </a:spcBef>
              <a:buClr>
                <a:schemeClr val="tx1"/>
              </a:buClr>
              <a:buSzPct val="100000"/>
              <a:buFont typeface="+mj-lt"/>
              <a:buAutoNum type="arabicParenR"/>
              <a:defRPr sz="2600"/>
            </a:lvl4pPr>
            <a:lvl5pPr marL="2286000" indent="-457200">
              <a:lnSpc>
                <a:spcPct val="125000"/>
              </a:lnSpc>
              <a:spcBef>
                <a:spcPts val="600"/>
              </a:spcBef>
              <a:buClr>
                <a:schemeClr val="tx1"/>
              </a:buClr>
              <a:buFont typeface="+mj-lt"/>
              <a:buAutoNum type="alphaLcParenR"/>
              <a:defRPr sz="2600"/>
            </a:lvl5pPr>
          </a:lstStyle>
          <a:p>
            <a:pPr lvl="0"/>
            <a:r>
              <a:rPr lang="en-US" dirty="0"/>
              <a:t>Click here to add an ordered list, or click on an icon below to add a table, graph, SmartArt object, or picture. The ordered list uses Arabic numerals for the first level, lowercase letters for the second level, and lowercase Roman numerals for the third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ource Placeholder"/>
          <p:cNvSpPr>
            <a:spLocks noGrp="1"/>
          </p:cNvSpPr>
          <p:nvPr>
            <p:ph type="body" sz="quarter" idx="13" hasCustomPrompt="1"/>
          </p:nvPr>
        </p:nvSpPr>
        <p:spPr>
          <a:xfrm>
            <a:off x="457200" y="5751576"/>
            <a:ext cx="11274552"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dirty="0"/>
              <a:t>Source: Placeholder for sources and permissions (if needed).</a:t>
            </a:r>
          </a:p>
        </p:txBody>
      </p:sp>
      <p:sp>
        <p:nvSpPr>
          <p:cNvPr id="3" name="Slide Number Placeholder 2"/>
          <p:cNvSpPr>
            <a:spLocks noGrp="1"/>
          </p:cNvSpPr>
          <p:nvPr>
            <p:ph type="sldNum" sz="quarter" idx="20"/>
          </p:nvPr>
        </p:nvSpPr>
        <p:spPr/>
        <p:txBody>
          <a:bodyPr/>
          <a:lstStyle/>
          <a:p>
            <a:fld id="{99A20822-4A49-4D36-86E3-300BA48D3F00}" type="slidenum">
              <a:rPr lang="en-US" smtClean="0"/>
              <a:pPr/>
              <a:t>‹#›</a:t>
            </a:fld>
            <a:endParaRPr lang="en-US" dirty="0"/>
          </a:p>
        </p:txBody>
      </p:sp>
    </p:spTree>
    <p:extLst>
      <p:ext uri="{BB962C8B-B14F-4D97-AF65-F5344CB8AC3E}">
        <p14:creationId xmlns:p14="http://schemas.microsoft.com/office/powerpoint/2010/main" val="3393525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Left, Diamond Right">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457200" y="0"/>
            <a:ext cx="5632704" cy="1280160"/>
          </a:xfrm>
        </p:spPr>
        <p:txBody>
          <a:bodyPr>
            <a:normAutofit/>
          </a:bodyPr>
          <a:lstStyle>
            <a:lvl1pPr>
              <a:defRPr baseline="0"/>
            </a:lvl1pPr>
          </a:lstStyle>
          <a:p>
            <a:r>
              <a:rPr lang="en-US" dirty="0"/>
              <a:t>Text Left, Diamond Right Layout</a:t>
            </a:r>
          </a:p>
        </p:txBody>
      </p:sp>
      <p:sp>
        <p:nvSpPr>
          <p:cNvPr id="4" name="Content Placeholder 3"/>
          <p:cNvSpPr>
            <a:spLocks noGrp="1"/>
          </p:cNvSpPr>
          <p:nvPr>
            <p:ph sz="quarter" idx="14" hasCustomPrompt="1"/>
          </p:nvPr>
        </p:nvSpPr>
        <p:spPr>
          <a:xfrm>
            <a:off x="457200" y="1371600"/>
            <a:ext cx="5632704" cy="4343400"/>
          </a:xfrm>
        </p:spPr>
        <p:txBody>
          <a:bodyPr>
            <a:normAutofit/>
          </a:bodyPr>
          <a:lstStyle>
            <a:lvl1pPr marL="0" indent="0">
              <a:lnSpc>
                <a:spcPct val="125000"/>
              </a:lnSpc>
              <a:spcBef>
                <a:spcPts val="1800"/>
              </a:spcBef>
              <a:buClr>
                <a:schemeClr val="tx1"/>
              </a:buClr>
              <a:buNone/>
              <a:defRPr sz="2600">
                <a:solidFill>
                  <a:schemeClr val="tx1"/>
                </a:solidFill>
              </a:defRPr>
            </a:lvl1pPr>
            <a:lvl2pPr marL="320040" indent="-320040">
              <a:lnSpc>
                <a:spcPct val="125000"/>
              </a:lnSpc>
              <a:spcBef>
                <a:spcPts val="600"/>
              </a:spcBef>
              <a:buClr>
                <a:schemeClr val="accent1"/>
              </a:buClr>
              <a:buFont typeface="Wingdings" panose="05000000000000000000" pitchFamily="2" charset="2"/>
              <a:buChar char="§"/>
              <a:defRPr sz="2600">
                <a:solidFill>
                  <a:schemeClr val="tx1"/>
                </a:solidFill>
              </a:defRPr>
            </a:lvl2pPr>
            <a:lvl3pPr marL="640080" indent="-320040">
              <a:lnSpc>
                <a:spcPct val="125000"/>
              </a:lnSpc>
              <a:spcBef>
                <a:spcPts val="600"/>
              </a:spcBef>
              <a:buClr>
                <a:schemeClr val="accent1"/>
              </a:buClr>
              <a:buFont typeface="Arial" panose="020B0604020202020204" pitchFamily="34" charset="0"/>
              <a:buChar char="•"/>
              <a:defRPr sz="2600">
                <a:solidFill>
                  <a:schemeClr val="tx1"/>
                </a:solidFill>
              </a:defRPr>
            </a:lvl3pPr>
            <a:lvl4pPr marL="960120" indent="-320040">
              <a:lnSpc>
                <a:spcPct val="125000"/>
              </a:lnSpc>
              <a:spcBef>
                <a:spcPts val="600"/>
              </a:spcBef>
              <a:buClr>
                <a:schemeClr val="accent1"/>
              </a:buClr>
              <a:buFont typeface="Arial" panose="020B0604020202020204" pitchFamily="34" charset="0"/>
              <a:buChar char="–"/>
              <a:defRPr sz="2600">
                <a:solidFill>
                  <a:schemeClr val="tx1"/>
                </a:solidFill>
              </a:defRPr>
            </a:lvl4pPr>
            <a:lvl5pPr marL="1280160" indent="-320040">
              <a:lnSpc>
                <a:spcPct val="125000"/>
              </a:lnSpc>
              <a:spcBef>
                <a:spcPts val="600"/>
              </a:spcBef>
              <a:buClr>
                <a:schemeClr val="accent1"/>
              </a:buClr>
              <a:buFont typeface="Arial" panose="020B0604020202020204" pitchFamily="34" charset="0"/>
              <a:buChar char="»"/>
              <a:defRPr sz="2600">
                <a:solidFill>
                  <a:schemeClr val="tx1"/>
                </a:solidFill>
              </a:defRPr>
            </a:lvl5pPr>
            <a:lvl6pPr marL="1600200" indent="-320040">
              <a:lnSpc>
                <a:spcPct val="125000"/>
              </a:lnSpc>
              <a:spcBef>
                <a:spcPts val="600"/>
              </a:spcBef>
              <a:buClr>
                <a:schemeClr val="accent1"/>
              </a:buClr>
              <a:buFont typeface="Arial Narrow" panose="020B0606020202030204" pitchFamily="34" charset="0"/>
              <a:buChar char="›"/>
              <a:defRPr sz="2600" baseline="0">
                <a:solidFill>
                  <a:schemeClr val="tx1"/>
                </a:solidFill>
              </a:defRPr>
            </a:lvl6pPr>
          </a:lstStyle>
          <a:p>
            <a:pPr lvl="0"/>
            <a:r>
              <a:rPr lang="en-US" dirty="0"/>
              <a:t>Click here to add text, or click on an icon below to add a table, graph, SmartArt object, or picture. The first text level has no bullet. Use the Increase List Level and Decrease List Level icons in the Paragraph group on the Home tab to move between first level (no bullet) and second level (square bullet) text.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14" name="Picture Placeholder 4">
            <a:extLst>
              <a:ext uri="{FF2B5EF4-FFF2-40B4-BE49-F238E27FC236}">
                <a16:creationId xmlns:a16="http://schemas.microsoft.com/office/drawing/2014/main" id="{8C54762B-335E-46EE-8B93-BAE78CBC8F69}"/>
              </a:ext>
            </a:extLst>
          </p:cNvPr>
          <p:cNvSpPr>
            <a:spLocks noGrp="1"/>
          </p:cNvSpPr>
          <p:nvPr>
            <p:ph type="pic" sz="quarter" idx="16" hasCustomPrompt="1"/>
          </p:nvPr>
        </p:nvSpPr>
        <p:spPr>
          <a:xfrm>
            <a:off x="8146538" y="-320285"/>
            <a:ext cx="3362208" cy="3362208"/>
          </a:xfrm>
          <a:prstGeom prst="diamond">
            <a:avLst/>
          </a:prstGeom>
          <a:solidFill>
            <a:schemeClr val="accent1">
              <a:lumMod val="20000"/>
              <a:lumOff val="80000"/>
            </a:schemeClr>
          </a:solidFill>
          <a:ln>
            <a:noFill/>
          </a:ln>
        </p:spPr>
        <p:txBody>
          <a:bodyPr>
            <a:normAutofit/>
          </a:bodyPr>
          <a:lstStyle>
            <a:lvl1pPr marL="0" indent="0" algn="ctr">
              <a:buNone/>
              <a:defRPr sz="1400"/>
            </a:lvl1pPr>
          </a:lstStyle>
          <a:p>
            <a:r>
              <a:rPr lang="en-US" dirty="0"/>
              <a:t>Click on picture icon to insert image. Before inserting, crop picture to 3.68” square or larger.</a:t>
            </a:r>
          </a:p>
        </p:txBody>
      </p:sp>
      <p:sp>
        <p:nvSpPr>
          <p:cNvPr id="16" name="Picture Placeholder 4">
            <a:extLst>
              <a:ext uri="{FF2B5EF4-FFF2-40B4-BE49-F238E27FC236}">
                <a16:creationId xmlns:a16="http://schemas.microsoft.com/office/drawing/2014/main" id="{D578D9BC-1CEC-4CEF-83C5-A41040525779}"/>
              </a:ext>
            </a:extLst>
          </p:cNvPr>
          <p:cNvSpPr>
            <a:spLocks noGrp="1"/>
          </p:cNvSpPr>
          <p:nvPr>
            <p:ph type="pic" sz="quarter" idx="18" hasCustomPrompt="1"/>
          </p:nvPr>
        </p:nvSpPr>
        <p:spPr>
          <a:xfrm>
            <a:off x="10111965" y="1645143"/>
            <a:ext cx="3362208" cy="3362208"/>
          </a:xfrm>
          <a:prstGeom prst="diamond">
            <a:avLst/>
          </a:prstGeom>
          <a:solidFill>
            <a:schemeClr val="accent1">
              <a:lumMod val="20000"/>
              <a:lumOff val="80000"/>
            </a:schemeClr>
          </a:solidFill>
          <a:ln>
            <a:noFill/>
          </a:ln>
        </p:spPr>
        <p:txBody>
          <a:bodyPr>
            <a:normAutofit/>
          </a:bodyPr>
          <a:lstStyle>
            <a:lvl1pPr marL="0" marR="0" indent="0" algn="ctr" defTabSz="685800" rtl="0" eaLnBrk="1" fontAlgn="auto" latinLnBrk="0" hangingPunct="1">
              <a:lnSpc>
                <a:spcPct val="125000"/>
              </a:lnSpc>
              <a:spcBef>
                <a:spcPts val="1800"/>
              </a:spcBef>
              <a:spcAft>
                <a:spcPts val="0"/>
              </a:spcAft>
              <a:buClr>
                <a:schemeClr val="accent1"/>
              </a:buClr>
              <a:buSzPct val="100000"/>
              <a:buFont typeface="Wingdings" panose="05000000000000000000" pitchFamily="2" charset="2"/>
              <a:buNone/>
              <a:tabLst/>
              <a:defRPr sz="1400"/>
            </a:lvl1pPr>
          </a:lstStyle>
          <a:p>
            <a:r>
              <a:rPr lang="en-US" dirty="0"/>
              <a:t>Click on picture icon to insert image. Before inserting, crop picture to 3.68” square or larger.</a:t>
            </a:r>
          </a:p>
        </p:txBody>
      </p:sp>
      <p:sp>
        <p:nvSpPr>
          <p:cNvPr id="15" name="Picture Placeholder 4">
            <a:extLst>
              <a:ext uri="{FF2B5EF4-FFF2-40B4-BE49-F238E27FC236}">
                <a16:creationId xmlns:a16="http://schemas.microsoft.com/office/drawing/2014/main" id="{D351508E-E6FF-47A9-9FFC-C6BE16BCD77F}"/>
              </a:ext>
            </a:extLst>
          </p:cNvPr>
          <p:cNvSpPr>
            <a:spLocks noGrp="1"/>
          </p:cNvSpPr>
          <p:nvPr>
            <p:ph type="pic" sz="quarter" idx="17" hasCustomPrompt="1"/>
          </p:nvPr>
        </p:nvSpPr>
        <p:spPr>
          <a:xfrm>
            <a:off x="8146538" y="3610570"/>
            <a:ext cx="3362208" cy="3362208"/>
          </a:xfrm>
          <a:prstGeom prst="diamond">
            <a:avLst/>
          </a:prstGeom>
          <a:solidFill>
            <a:schemeClr val="accent1">
              <a:lumMod val="20000"/>
              <a:lumOff val="80000"/>
            </a:schemeClr>
          </a:solidFill>
          <a:ln>
            <a:noFill/>
          </a:ln>
        </p:spPr>
        <p:txBody>
          <a:bodyPr>
            <a:normAutofit/>
          </a:bodyPr>
          <a:lstStyle>
            <a:lvl1pPr marL="0" marR="0" indent="0" algn="ctr" defTabSz="685800" rtl="0" eaLnBrk="1" fontAlgn="auto" latinLnBrk="0" hangingPunct="1">
              <a:lnSpc>
                <a:spcPct val="125000"/>
              </a:lnSpc>
              <a:spcBef>
                <a:spcPts val="1800"/>
              </a:spcBef>
              <a:spcAft>
                <a:spcPts val="0"/>
              </a:spcAft>
              <a:buClr>
                <a:schemeClr val="accent1"/>
              </a:buClr>
              <a:buSzPct val="100000"/>
              <a:buFont typeface="Wingdings" panose="05000000000000000000" pitchFamily="2" charset="2"/>
              <a:buNone/>
              <a:tabLst/>
              <a:defRPr sz="1400"/>
            </a:lvl1pPr>
          </a:lstStyle>
          <a:p>
            <a:r>
              <a:rPr lang="en-US" dirty="0"/>
              <a:t>Click on picture icon to insert image. Before inserting, crop picture to 3.68” square or larger.</a:t>
            </a:r>
          </a:p>
        </p:txBody>
      </p:sp>
      <p:sp>
        <p:nvSpPr>
          <p:cNvPr id="5" name="Picture Placeholder 4">
            <a:extLst>
              <a:ext uri="{FF2B5EF4-FFF2-40B4-BE49-F238E27FC236}">
                <a16:creationId xmlns:a16="http://schemas.microsoft.com/office/drawing/2014/main" id="{0FA6A825-E242-494A-AC34-553D66043000}"/>
              </a:ext>
            </a:extLst>
          </p:cNvPr>
          <p:cNvSpPr>
            <a:spLocks noGrp="1"/>
          </p:cNvSpPr>
          <p:nvPr>
            <p:ph type="pic" sz="quarter" idx="15" hasCustomPrompt="1"/>
          </p:nvPr>
        </p:nvSpPr>
        <p:spPr>
          <a:xfrm>
            <a:off x="6181110" y="1645143"/>
            <a:ext cx="3362208" cy="3362208"/>
          </a:xfrm>
          <a:prstGeom prst="diamond">
            <a:avLst/>
          </a:prstGeom>
          <a:solidFill>
            <a:schemeClr val="accent1">
              <a:lumMod val="20000"/>
              <a:lumOff val="80000"/>
            </a:schemeClr>
          </a:solidFill>
          <a:ln>
            <a:noFill/>
          </a:ln>
        </p:spPr>
        <p:txBody>
          <a:bodyPr/>
          <a:lstStyle>
            <a:lvl1pPr marL="0" indent="0" algn="ctr">
              <a:buNone/>
              <a:defRPr sz="1400"/>
            </a:lvl1pPr>
          </a:lstStyle>
          <a:p>
            <a:r>
              <a:rPr lang="en-US" dirty="0"/>
              <a:t>Click on picture icon to insert image. Before inserting, crop picture to 3.68” square or larger.</a:t>
            </a:r>
          </a:p>
        </p:txBody>
      </p:sp>
      <p:sp>
        <p:nvSpPr>
          <p:cNvPr id="8" name="Source Placeholder"/>
          <p:cNvSpPr>
            <a:spLocks noGrp="1"/>
          </p:cNvSpPr>
          <p:nvPr>
            <p:ph type="body" sz="quarter" idx="13" hasCustomPrompt="1"/>
          </p:nvPr>
        </p:nvSpPr>
        <p:spPr>
          <a:xfrm>
            <a:off x="457200" y="5751576"/>
            <a:ext cx="5632704"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dirty="0"/>
              <a:t>Source: Placeholder for sources and permissions (if needed).</a:t>
            </a:r>
          </a:p>
        </p:txBody>
      </p:sp>
      <p:sp>
        <p:nvSpPr>
          <p:cNvPr id="6" name="Slide Number"/>
          <p:cNvSpPr>
            <a:spLocks noGrp="1"/>
          </p:cNvSpPr>
          <p:nvPr>
            <p:ph type="sldNum" sz="quarter" idx="12"/>
          </p:nvPr>
        </p:nvSpPr>
        <p:spPr/>
        <p:txBody>
          <a:bodyPr/>
          <a:lstStyle/>
          <a:p>
            <a:fld id="{99A20822-4A49-4D36-86E3-300BA48D3F00}" type="slidenum">
              <a:rPr lang="en-US" smtClean="0"/>
              <a:t>‹#›</a:t>
            </a:fld>
            <a:endParaRPr lang="en-US" dirty="0"/>
          </a:p>
        </p:txBody>
      </p:sp>
    </p:spTree>
    <p:extLst>
      <p:ext uri="{BB962C8B-B14F-4D97-AF65-F5344CB8AC3E}">
        <p14:creationId xmlns:p14="http://schemas.microsoft.com/office/powerpoint/2010/main" val="24907480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ferences">
    <p:spTree>
      <p:nvGrpSpPr>
        <p:cNvPr id="1" name=""/>
        <p:cNvGrpSpPr/>
        <p:nvPr/>
      </p:nvGrpSpPr>
      <p:grpSpPr>
        <a:xfrm>
          <a:off x="0" y="0"/>
          <a:ext cx="0" cy="0"/>
          <a:chOff x="0" y="0"/>
          <a:chExt cx="0" cy="0"/>
        </a:xfrm>
      </p:grpSpPr>
      <p:sp>
        <p:nvSpPr>
          <p:cNvPr id="4" name="Title 3"/>
          <p:cNvSpPr>
            <a:spLocks noGrp="1"/>
          </p:cNvSpPr>
          <p:nvPr>
            <p:ph type="title" hasCustomPrompt="1"/>
          </p:nvPr>
        </p:nvSpPr>
        <p:spPr/>
        <p:txBody>
          <a:bodyPr/>
          <a:lstStyle>
            <a:lvl1pPr>
              <a:defRPr/>
            </a:lvl1pPr>
          </a:lstStyle>
          <a:p>
            <a:r>
              <a:rPr lang="en-US" dirty="0"/>
              <a:t>References</a:t>
            </a:r>
          </a:p>
        </p:txBody>
      </p:sp>
      <p:sp>
        <p:nvSpPr>
          <p:cNvPr id="10" name="Content"/>
          <p:cNvSpPr>
            <a:spLocks noGrp="1"/>
          </p:cNvSpPr>
          <p:nvPr>
            <p:ph type="body" sz="quarter" idx="13" hasCustomPrompt="1"/>
          </p:nvPr>
        </p:nvSpPr>
        <p:spPr>
          <a:xfrm>
            <a:off x="457200" y="1371600"/>
            <a:ext cx="11274552" cy="4572000"/>
          </a:xfrm>
        </p:spPr>
        <p:txBody>
          <a:bodyPr>
            <a:noAutofit/>
          </a:bodyPr>
          <a:lstStyle>
            <a:lvl1pPr marL="0" indent="-457200">
              <a:lnSpc>
                <a:spcPct val="100000"/>
              </a:lnSpc>
              <a:spcBef>
                <a:spcPts val="1800"/>
              </a:spcBef>
              <a:buNone/>
              <a:defRPr sz="1800" i="0" baseline="0">
                <a:solidFill>
                  <a:schemeClr val="tx1"/>
                </a:solidFill>
              </a:defRPr>
            </a:lvl1pPr>
            <a:lvl2pPr>
              <a:defRPr sz="1800"/>
            </a:lvl2pPr>
            <a:lvl3pPr>
              <a:defRPr sz="1800"/>
            </a:lvl3pPr>
            <a:lvl4pPr>
              <a:defRPr sz="1800"/>
            </a:lvl4pPr>
            <a:lvl5pPr>
              <a:defRPr sz="1800"/>
            </a:lvl5pPr>
          </a:lstStyle>
          <a:p>
            <a:pPr marL="457200"/>
            <a:r>
              <a:rPr lang="en-US" dirty="0"/>
              <a:t>References are 18 point with a 0.5” hanging indent and follow APA 6th Edition guidelines.</a:t>
            </a:r>
          </a:p>
          <a:p>
            <a:pPr marL="457200"/>
            <a:r>
              <a:rPr lang="en-US" dirty="0" err="1"/>
              <a:t>Hanushek</a:t>
            </a:r>
            <a:r>
              <a:rPr lang="en-US" dirty="0"/>
              <a:t>, E. A., &amp; Haycock, K. (2010). An effective teacher in every classroom: A lofty goal, but how to do it? </a:t>
            </a:r>
            <a:r>
              <a:rPr lang="en-US" i="1" dirty="0"/>
              <a:t>Education Next, 10</a:t>
            </a:r>
            <a:r>
              <a:rPr lang="en-US" dirty="0"/>
              <a:t>(3), 47–52.</a:t>
            </a:r>
          </a:p>
          <a:p>
            <a:pPr marL="457200"/>
            <a:r>
              <a:rPr lang="en-US" dirty="0" err="1"/>
              <a:t>Hanushek</a:t>
            </a:r>
            <a:r>
              <a:rPr lang="en-US" dirty="0"/>
              <a:t>, E. A., &amp; </a:t>
            </a:r>
            <a:r>
              <a:rPr lang="en-US" dirty="0" err="1"/>
              <a:t>Rivkin</a:t>
            </a:r>
            <a:r>
              <a:rPr lang="en-US" dirty="0"/>
              <a:t>, S. G. (2010). Generalizations about using value-added measures of teacher quality. </a:t>
            </a:r>
            <a:r>
              <a:rPr lang="en-US" i="1" dirty="0"/>
              <a:t>American Economic Review, 100</a:t>
            </a:r>
            <a:r>
              <a:rPr lang="en-US" dirty="0"/>
              <a:t>(2), 267–271.</a:t>
            </a:r>
          </a:p>
          <a:p>
            <a:pPr marL="457200"/>
            <a:r>
              <a:rPr lang="en-US" dirty="0"/>
              <a:t>Kane, T. J., &amp; </a:t>
            </a:r>
            <a:r>
              <a:rPr lang="en-US" dirty="0" err="1"/>
              <a:t>Staiger</a:t>
            </a:r>
            <a:r>
              <a:rPr lang="en-US" dirty="0"/>
              <a:t>, D. O. (2008). </a:t>
            </a:r>
            <a:r>
              <a:rPr lang="en-US" i="1" dirty="0"/>
              <a:t>Estimating teacher impacts on student achievement: An experimental evaluation </a:t>
            </a:r>
            <a:r>
              <a:rPr lang="en-US" dirty="0"/>
              <a:t>(NBER Working Paper No. 14607). Cambridge, MA: National Bureau of Economic Research.</a:t>
            </a:r>
          </a:p>
          <a:p>
            <a:pPr marL="457200"/>
            <a:r>
              <a:rPr lang="en-US" dirty="0"/>
              <a:t>Rothstein, J. (2010). Teacher quality in educational production: Tracking, decay, and student achievement. </a:t>
            </a:r>
            <a:r>
              <a:rPr lang="en-US" i="1" dirty="0"/>
              <a:t>Quarterly Journal of Economics, 125</a:t>
            </a:r>
            <a:r>
              <a:rPr lang="en-US" dirty="0"/>
              <a:t>(1), 175–214.</a:t>
            </a:r>
          </a:p>
        </p:txBody>
      </p:sp>
      <p:sp>
        <p:nvSpPr>
          <p:cNvPr id="5" name="Slide Number"/>
          <p:cNvSpPr>
            <a:spLocks noGrp="1"/>
          </p:cNvSpPr>
          <p:nvPr>
            <p:ph type="sldNum" sz="quarter" idx="15"/>
          </p:nvPr>
        </p:nvSpPr>
        <p:spPr/>
        <p:txBody>
          <a:bodyPr/>
          <a:lstStyle/>
          <a:p>
            <a:fld id="{99A20822-4A49-4D36-86E3-300BA48D3F00}" type="slidenum">
              <a:rPr lang="en-US" smtClean="0"/>
              <a:pPr/>
              <a:t>‹#›</a:t>
            </a:fld>
            <a:endParaRPr lang="en-US" dirty="0"/>
          </a:p>
        </p:txBody>
      </p:sp>
    </p:spTree>
    <p:extLst>
      <p:ext uri="{BB962C8B-B14F-4D97-AF65-F5344CB8AC3E}">
        <p14:creationId xmlns:p14="http://schemas.microsoft.com/office/powerpoint/2010/main" val="34160237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Contact">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1FB921A-C4D0-4B3B-8255-50A19CFD3FD4}"/>
              </a:ext>
            </a:extLst>
          </p:cNvPr>
          <p:cNvGrpSpPr/>
          <p:nvPr userDrawn="1"/>
        </p:nvGrpSpPr>
        <p:grpSpPr>
          <a:xfrm>
            <a:off x="-1524" y="274592"/>
            <a:ext cx="12192000" cy="6537322"/>
            <a:chOff x="-1524" y="7624195"/>
            <a:chExt cx="12192000" cy="6537322"/>
          </a:xfrm>
        </p:grpSpPr>
        <p:sp>
          <p:nvSpPr>
            <p:cNvPr id="43" name="Rectangle 42">
              <a:extLst>
                <a:ext uri="{FF2B5EF4-FFF2-40B4-BE49-F238E27FC236}">
                  <a16:creationId xmlns:a16="http://schemas.microsoft.com/office/drawing/2014/main" id="{7EECA5C2-0795-4AF3-8104-359E732C300F}"/>
                </a:ext>
              </a:extLst>
            </p:cNvPr>
            <p:cNvSpPr/>
            <p:nvPr userDrawn="1"/>
          </p:nvSpPr>
          <p:spPr>
            <a:xfrm>
              <a:off x="-1524" y="8462035"/>
              <a:ext cx="685800" cy="25146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grpSp>
          <p:nvGrpSpPr>
            <p:cNvPr id="44" name="Group 43">
              <a:extLst>
                <a:ext uri="{FF2B5EF4-FFF2-40B4-BE49-F238E27FC236}">
                  <a16:creationId xmlns:a16="http://schemas.microsoft.com/office/drawing/2014/main" id="{81D4C016-95AC-4C43-AB1C-306C811D1DFD}"/>
                </a:ext>
              </a:extLst>
            </p:cNvPr>
            <p:cNvGrpSpPr/>
            <p:nvPr userDrawn="1"/>
          </p:nvGrpSpPr>
          <p:grpSpPr>
            <a:xfrm>
              <a:off x="11457051" y="10488477"/>
              <a:ext cx="733425" cy="488158"/>
              <a:chOff x="11458575" y="3120629"/>
              <a:chExt cx="733425" cy="488158"/>
            </a:xfrm>
          </p:grpSpPr>
          <p:sp>
            <p:nvSpPr>
              <p:cNvPr id="45" name="Rectangle 44">
                <a:extLst>
                  <a:ext uri="{FF2B5EF4-FFF2-40B4-BE49-F238E27FC236}">
                    <a16:creationId xmlns:a16="http://schemas.microsoft.com/office/drawing/2014/main" id="{62E4B60F-5995-49A1-AD01-F83B2FB3D466}"/>
                  </a:ext>
                </a:extLst>
              </p:cNvPr>
              <p:cNvSpPr/>
              <p:nvPr userDrawn="1"/>
            </p:nvSpPr>
            <p:spPr>
              <a:xfrm>
                <a:off x="11458575" y="3120629"/>
                <a:ext cx="733425" cy="488158"/>
              </a:xfrm>
              <a:prstGeom prst="rect">
                <a:avLst/>
              </a:prstGeom>
              <a:solidFill>
                <a:srgbClr val="C2513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46" name="Rectangle 45">
                <a:extLst>
                  <a:ext uri="{FF2B5EF4-FFF2-40B4-BE49-F238E27FC236}">
                    <a16:creationId xmlns:a16="http://schemas.microsoft.com/office/drawing/2014/main" id="{64349608-A9CD-46FB-9A70-60E224761B64}"/>
                  </a:ext>
                </a:extLst>
              </p:cNvPr>
              <p:cNvSpPr/>
              <p:nvPr userDrawn="1"/>
            </p:nvSpPr>
            <p:spPr>
              <a:xfrm>
                <a:off x="11580034" y="3301735"/>
                <a:ext cx="128572" cy="127265"/>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cxnSp>
            <p:nvCxnSpPr>
              <p:cNvPr id="47" name="Straight Connector 46">
                <a:extLst>
                  <a:ext uri="{FF2B5EF4-FFF2-40B4-BE49-F238E27FC236}">
                    <a16:creationId xmlns:a16="http://schemas.microsoft.com/office/drawing/2014/main" id="{9FEB50B9-82E5-4C26-936D-AD626E9A2D3A}"/>
                  </a:ext>
                </a:extLst>
              </p:cNvPr>
              <p:cNvCxnSpPr>
                <a:cxnSpLocks/>
                <a:stCxn id="46" idx="3"/>
                <a:endCxn id="45" idx="3"/>
              </p:cNvCxnSpPr>
              <p:nvPr userDrawn="1"/>
            </p:nvCxnSpPr>
            <p:spPr>
              <a:xfrm flipV="1">
                <a:off x="11708606" y="3364708"/>
                <a:ext cx="483394" cy="66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grpSp>
        <p:pic>
          <p:nvPicPr>
            <p:cNvPr id="48" name="Picture 18">
              <a:extLst>
                <a:ext uri="{FF2B5EF4-FFF2-40B4-BE49-F238E27FC236}">
                  <a16:creationId xmlns:a16="http://schemas.microsoft.com/office/drawing/2014/main" id="{9726BA83-323B-45AE-8035-2B6330D4AA3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684276" y="7624195"/>
              <a:ext cx="3383280" cy="578718"/>
            </a:xfrm>
            <a:prstGeom prst="rect">
              <a:avLst/>
            </a:prstGeom>
          </p:spPr>
        </p:pic>
        <p:grpSp>
          <p:nvGrpSpPr>
            <p:cNvPr id="49" name="Group 48">
              <a:extLst>
                <a:ext uri="{FF2B5EF4-FFF2-40B4-BE49-F238E27FC236}">
                  <a16:creationId xmlns:a16="http://schemas.microsoft.com/office/drawing/2014/main" id="{5B114074-6C2F-4C49-87A3-97E062605965}"/>
                </a:ext>
              </a:extLst>
            </p:cNvPr>
            <p:cNvGrpSpPr/>
            <p:nvPr userDrawn="1"/>
          </p:nvGrpSpPr>
          <p:grpSpPr>
            <a:xfrm>
              <a:off x="11578510" y="13688823"/>
              <a:ext cx="483394" cy="472694"/>
              <a:chOff x="10912310" y="7334679"/>
              <a:chExt cx="654071" cy="639593"/>
            </a:xfrm>
          </p:grpSpPr>
          <p:sp>
            <p:nvSpPr>
              <p:cNvPr id="50" name="Freeform: Shape 49">
                <a:extLst>
                  <a:ext uri="{FF2B5EF4-FFF2-40B4-BE49-F238E27FC236}">
                    <a16:creationId xmlns:a16="http://schemas.microsoft.com/office/drawing/2014/main" id="{9F4D3658-97E0-4584-B618-9F36C914E8F7}"/>
                  </a:ext>
                </a:extLst>
              </p:cNvPr>
              <p:cNvSpPr/>
              <p:nvPr/>
            </p:nvSpPr>
            <p:spPr>
              <a:xfrm>
                <a:off x="10974759" y="7839981"/>
                <a:ext cx="33257" cy="35793"/>
              </a:xfrm>
              <a:custGeom>
                <a:avLst/>
                <a:gdLst>
                  <a:gd name="connsiteX0" fmla="*/ 4444 w 33257"/>
                  <a:gd name="connsiteY0" fmla="*/ 0 h 35793"/>
                  <a:gd name="connsiteX1" fmla="*/ 33257 w 33257"/>
                  <a:gd name="connsiteY1" fmla="*/ 0 h 35793"/>
                  <a:gd name="connsiteX2" fmla="*/ 28940 w 33257"/>
                  <a:gd name="connsiteY2" fmla="*/ 35794 h 35793"/>
                  <a:gd name="connsiteX3" fmla="*/ 0 w 33257"/>
                  <a:gd name="connsiteY3" fmla="*/ 35794 h 35793"/>
                  <a:gd name="connsiteX4" fmla="*/ 4444 w 33257"/>
                  <a:gd name="connsiteY4" fmla="*/ 0 h 35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57" h="35793">
                    <a:moveTo>
                      <a:pt x="4444" y="0"/>
                    </a:moveTo>
                    <a:lnTo>
                      <a:pt x="33257" y="0"/>
                    </a:lnTo>
                    <a:lnTo>
                      <a:pt x="28940" y="35794"/>
                    </a:lnTo>
                    <a:lnTo>
                      <a:pt x="0" y="35794"/>
                    </a:lnTo>
                    <a:lnTo>
                      <a:pt x="4444" y="0"/>
                    </a:lnTo>
                    <a:close/>
                  </a:path>
                </a:pathLst>
              </a:custGeom>
              <a:solidFill>
                <a:srgbClr val="457939"/>
              </a:solidFill>
              <a:ln w="3588"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3C9AC97E-09B1-4CA9-B03A-AAEED7DB25DF}"/>
                  </a:ext>
                </a:extLst>
              </p:cNvPr>
              <p:cNvSpPr/>
              <p:nvPr/>
            </p:nvSpPr>
            <p:spPr>
              <a:xfrm>
                <a:off x="11028069" y="7839981"/>
                <a:ext cx="35413" cy="33509"/>
              </a:xfrm>
              <a:custGeom>
                <a:avLst/>
                <a:gdLst>
                  <a:gd name="connsiteX0" fmla="*/ 0 w 35413"/>
                  <a:gd name="connsiteY0" fmla="*/ 0 h 33509"/>
                  <a:gd name="connsiteX1" fmla="*/ 35414 w 35413"/>
                  <a:gd name="connsiteY1" fmla="*/ 0 h 33509"/>
                  <a:gd name="connsiteX2" fmla="*/ 30084 w 35413"/>
                  <a:gd name="connsiteY2" fmla="*/ 33509 h 33509"/>
                  <a:gd name="connsiteX3" fmla="*/ 0 w 35413"/>
                  <a:gd name="connsiteY3" fmla="*/ 0 h 33509"/>
                </a:gdLst>
                <a:ahLst/>
                <a:cxnLst>
                  <a:cxn ang="0">
                    <a:pos x="connsiteX0" y="connsiteY0"/>
                  </a:cxn>
                  <a:cxn ang="0">
                    <a:pos x="connsiteX1" y="connsiteY1"/>
                  </a:cxn>
                  <a:cxn ang="0">
                    <a:pos x="connsiteX2" y="connsiteY2"/>
                  </a:cxn>
                  <a:cxn ang="0">
                    <a:pos x="connsiteX3" y="connsiteY3"/>
                  </a:cxn>
                </a:cxnLst>
                <a:rect l="l" t="t" r="r" b="b"/>
                <a:pathLst>
                  <a:path w="35413" h="33509">
                    <a:moveTo>
                      <a:pt x="0" y="0"/>
                    </a:moveTo>
                    <a:lnTo>
                      <a:pt x="35414" y="0"/>
                    </a:lnTo>
                    <a:lnTo>
                      <a:pt x="30084" y="33509"/>
                    </a:lnTo>
                    <a:lnTo>
                      <a:pt x="0" y="0"/>
                    </a:lnTo>
                    <a:close/>
                  </a:path>
                </a:pathLst>
              </a:custGeom>
              <a:solidFill>
                <a:srgbClr val="457939"/>
              </a:solidFill>
              <a:ln w="3588"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417FFB8E-745F-4088-9E40-98949DE0514B}"/>
                  </a:ext>
                </a:extLst>
              </p:cNvPr>
              <p:cNvSpPr/>
              <p:nvPr/>
            </p:nvSpPr>
            <p:spPr>
              <a:xfrm>
                <a:off x="11325722" y="7660251"/>
                <a:ext cx="131116" cy="154344"/>
              </a:xfrm>
              <a:custGeom>
                <a:avLst/>
                <a:gdLst>
                  <a:gd name="connsiteX0" fmla="*/ 79458 w 131116"/>
                  <a:gd name="connsiteY0" fmla="*/ 126 h 154344"/>
                  <a:gd name="connsiteX1" fmla="*/ 55213 w 131116"/>
                  <a:gd name="connsiteY1" fmla="*/ 17770 h 154344"/>
                  <a:gd name="connsiteX2" fmla="*/ 75269 w 131116"/>
                  <a:gd name="connsiteY2" fmla="*/ 77680 h 154344"/>
                  <a:gd name="connsiteX3" fmla="*/ 24370 w 131116"/>
                  <a:gd name="connsiteY3" fmla="*/ 40109 h 154344"/>
                  <a:gd name="connsiteX4" fmla="*/ 0 w 131116"/>
                  <a:gd name="connsiteY4" fmla="*/ 57752 h 154344"/>
                  <a:gd name="connsiteX5" fmla="*/ 131117 w 131116"/>
                  <a:gd name="connsiteY5" fmla="*/ 154345 h 154344"/>
                  <a:gd name="connsiteX6" fmla="*/ 79585 w 131116"/>
                  <a:gd name="connsiteY6" fmla="*/ 0 h 154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116" h="154344">
                    <a:moveTo>
                      <a:pt x="79458" y="126"/>
                    </a:moveTo>
                    <a:lnTo>
                      <a:pt x="55213" y="17770"/>
                    </a:lnTo>
                    <a:lnTo>
                      <a:pt x="75269" y="77680"/>
                    </a:lnTo>
                    <a:lnTo>
                      <a:pt x="24370" y="40109"/>
                    </a:lnTo>
                    <a:lnTo>
                      <a:pt x="0" y="57752"/>
                    </a:lnTo>
                    <a:lnTo>
                      <a:pt x="131117" y="154345"/>
                    </a:lnTo>
                    <a:lnTo>
                      <a:pt x="79585" y="0"/>
                    </a:lnTo>
                    <a:close/>
                  </a:path>
                </a:pathLst>
              </a:custGeom>
              <a:solidFill>
                <a:srgbClr val="457939"/>
              </a:solidFill>
              <a:ln w="3588"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25ACD734-CCF9-4B19-AB4C-25C03365E6A5}"/>
                  </a:ext>
                </a:extLst>
              </p:cNvPr>
              <p:cNvSpPr/>
              <p:nvPr/>
            </p:nvSpPr>
            <p:spPr>
              <a:xfrm>
                <a:off x="11048506" y="7334679"/>
                <a:ext cx="419250" cy="211843"/>
              </a:xfrm>
              <a:custGeom>
                <a:avLst/>
                <a:gdLst>
                  <a:gd name="connsiteX0" fmla="*/ 141399 w 419250"/>
                  <a:gd name="connsiteY0" fmla="*/ 193820 h 211843"/>
                  <a:gd name="connsiteX1" fmla="*/ 136069 w 419250"/>
                  <a:gd name="connsiteY1" fmla="*/ 183285 h 211843"/>
                  <a:gd name="connsiteX2" fmla="*/ 0 w 419250"/>
                  <a:gd name="connsiteY2" fmla="*/ 183285 h 211843"/>
                  <a:gd name="connsiteX3" fmla="*/ 39982 w 419250"/>
                  <a:gd name="connsiteY3" fmla="*/ 211844 h 211843"/>
                  <a:gd name="connsiteX4" fmla="*/ 163739 w 419250"/>
                  <a:gd name="connsiteY4" fmla="*/ 211844 h 211843"/>
                  <a:gd name="connsiteX5" fmla="*/ 141272 w 419250"/>
                  <a:gd name="connsiteY5" fmla="*/ 193820 h 211843"/>
                  <a:gd name="connsiteX6" fmla="*/ 198139 w 419250"/>
                  <a:gd name="connsiteY6" fmla="*/ 211844 h 211843"/>
                  <a:gd name="connsiteX7" fmla="*/ 215273 w 419250"/>
                  <a:gd name="connsiteY7" fmla="*/ 211844 h 211843"/>
                  <a:gd name="connsiteX8" fmla="*/ 220984 w 419250"/>
                  <a:gd name="connsiteY8" fmla="*/ 193693 h 211843"/>
                  <a:gd name="connsiteX9" fmla="*/ 198139 w 419250"/>
                  <a:gd name="connsiteY9" fmla="*/ 211844 h 211843"/>
                  <a:gd name="connsiteX10" fmla="*/ 316563 w 419250"/>
                  <a:gd name="connsiteY10" fmla="*/ 183158 h 211843"/>
                  <a:gd name="connsiteX11" fmla="*/ 294096 w 419250"/>
                  <a:gd name="connsiteY11" fmla="*/ 211844 h 211843"/>
                  <a:gd name="connsiteX12" fmla="*/ 379901 w 419250"/>
                  <a:gd name="connsiteY12" fmla="*/ 211844 h 211843"/>
                  <a:gd name="connsiteX13" fmla="*/ 419251 w 419250"/>
                  <a:gd name="connsiteY13" fmla="*/ 183285 h 211843"/>
                  <a:gd name="connsiteX14" fmla="*/ 316690 w 419250"/>
                  <a:gd name="connsiteY14" fmla="*/ 183285 h 211843"/>
                  <a:gd name="connsiteX15" fmla="*/ 252336 w 419250"/>
                  <a:gd name="connsiteY15" fmla="*/ 0 h 211843"/>
                  <a:gd name="connsiteX16" fmla="*/ 211973 w 419250"/>
                  <a:gd name="connsiteY16" fmla="*/ 127310 h 211843"/>
                  <a:gd name="connsiteX17" fmla="*/ 221747 w 419250"/>
                  <a:gd name="connsiteY17" fmla="*/ 138098 h 211843"/>
                  <a:gd name="connsiteX18" fmla="*/ 229872 w 419250"/>
                  <a:gd name="connsiteY18" fmla="*/ 165641 h 211843"/>
                  <a:gd name="connsiteX19" fmla="*/ 252336 w 419250"/>
                  <a:gd name="connsiteY19" fmla="*/ 94562 h 211843"/>
                  <a:gd name="connsiteX20" fmla="*/ 274170 w 419250"/>
                  <a:gd name="connsiteY20" fmla="*/ 163357 h 211843"/>
                  <a:gd name="connsiteX21" fmla="*/ 298032 w 419250"/>
                  <a:gd name="connsiteY21" fmla="*/ 143810 h 211843"/>
                  <a:gd name="connsiteX22" fmla="*/ 252212 w 419250"/>
                  <a:gd name="connsiteY22" fmla="*/ 0 h 21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9250" h="211843">
                    <a:moveTo>
                      <a:pt x="141399" y="193820"/>
                    </a:moveTo>
                    <a:cubicBezTo>
                      <a:pt x="139115" y="190520"/>
                      <a:pt x="137339" y="186965"/>
                      <a:pt x="136069" y="183285"/>
                    </a:cubicBezTo>
                    <a:lnTo>
                      <a:pt x="0" y="183285"/>
                    </a:lnTo>
                    <a:lnTo>
                      <a:pt x="39982" y="211844"/>
                    </a:lnTo>
                    <a:lnTo>
                      <a:pt x="163739" y="211844"/>
                    </a:lnTo>
                    <a:cubicBezTo>
                      <a:pt x="154600" y="208416"/>
                      <a:pt x="146859" y="202197"/>
                      <a:pt x="141272" y="193820"/>
                    </a:cubicBezTo>
                    <a:close/>
                    <a:moveTo>
                      <a:pt x="198139" y="211844"/>
                    </a:moveTo>
                    <a:lnTo>
                      <a:pt x="215273" y="211844"/>
                    </a:lnTo>
                    <a:lnTo>
                      <a:pt x="220984" y="193693"/>
                    </a:lnTo>
                    <a:cubicBezTo>
                      <a:pt x="215400" y="201943"/>
                      <a:pt x="207405" y="208289"/>
                      <a:pt x="198139" y="211844"/>
                    </a:cubicBezTo>
                    <a:close/>
                    <a:moveTo>
                      <a:pt x="316563" y="183158"/>
                    </a:moveTo>
                    <a:lnTo>
                      <a:pt x="294096" y="211844"/>
                    </a:lnTo>
                    <a:lnTo>
                      <a:pt x="379901" y="211844"/>
                    </a:lnTo>
                    <a:lnTo>
                      <a:pt x="419251" y="183285"/>
                    </a:lnTo>
                    <a:lnTo>
                      <a:pt x="316690" y="183285"/>
                    </a:lnTo>
                    <a:close/>
                    <a:moveTo>
                      <a:pt x="252336" y="0"/>
                    </a:moveTo>
                    <a:lnTo>
                      <a:pt x="211973" y="127310"/>
                    </a:lnTo>
                    <a:cubicBezTo>
                      <a:pt x="215781" y="130229"/>
                      <a:pt x="219081" y="133909"/>
                      <a:pt x="221747" y="138098"/>
                    </a:cubicBezTo>
                    <a:cubicBezTo>
                      <a:pt x="227204" y="146349"/>
                      <a:pt x="229999" y="155868"/>
                      <a:pt x="229872" y="165641"/>
                    </a:cubicBezTo>
                    <a:lnTo>
                      <a:pt x="252336" y="94562"/>
                    </a:lnTo>
                    <a:lnTo>
                      <a:pt x="274170" y="163357"/>
                    </a:lnTo>
                    <a:lnTo>
                      <a:pt x="298032" y="143810"/>
                    </a:lnTo>
                    <a:lnTo>
                      <a:pt x="252212" y="0"/>
                    </a:lnTo>
                    <a:close/>
                  </a:path>
                </a:pathLst>
              </a:custGeom>
              <a:solidFill>
                <a:srgbClr val="457939"/>
              </a:solidFill>
              <a:ln w="3588"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8BAA6C73-DF7F-4463-8345-116E8BFD7632}"/>
                  </a:ext>
                </a:extLst>
              </p:cNvPr>
              <p:cNvSpPr/>
              <p:nvPr/>
            </p:nvSpPr>
            <p:spPr>
              <a:xfrm>
                <a:off x="11106387" y="7562389"/>
                <a:ext cx="136831" cy="172876"/>
              </a:xfrm>
              <a:custGeom>
                <a:avLst/>
                <a:gdLst>
                  <a:gd name="connsiteX0" fmla="*/ 136831 w 136831"/>
                  <a:gd name="connsiteY0" fmla="*/ 0 h 172876"/>
                  <a:gd name="connsiteX1" fmla="*/ 106874 w 136831"/>
                  <a:gd name="connsiteY1" fmla="*/ 139240 h 172876"/>
                  <a:gd name="connsiteX2" fmla="*/ 61813 w 136831"/>
                  <a:gd name="connsiteY2" fmla="*/ 172876 h 172876"/>
                  <a:gd name="connsiteX3" fmla="*/ 84026 w 136831"/>
                  <a:gd name="connsiteY3" fmla="*/ 59657 h 172876"/>
                  <a:gd name="connsiteX4" fmla="*/ 0 w 136831"/>
                  <a:gd name="connsiteY4" fmla="*/ 254 h 172876"/>
                  <a:gd name="connsiteX5" fmla="*/ 136831 w 136831"/>
                  <a:gd name="connsiteY5" fmla="*/ 0 h 17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6831" h="172876">
                    <a:moveTo>
                      <a:pt x="136831" y="0"/>
                    </a:moveTo>
                    <a:lnTo>
                      <a:pt x="106874" y="139240"/>
                    </a:lnTo>
                    <a:lnTo>
                      <a:pt x="61813" y="172876"/>
                    </a:lnTo>
                    <a:lnTo>
                      <a:pt x="84026" y="59657"/>
                    </a:lnTo>
                    <a:lnTo>
                      <a:pt x="0" y="254"/>
                    </a:lnTo>
                    <a:lnTo>
                      <a:pt x="136831" y="0"/>
                    </a:lnTo>
                    <a:close/>
                  </a:path>
                </a:pathLst>
              </a:custGeom>
              <a:solidFill>
                <a:srgbClr val="C25131"/>
              </a:solidFill>
              <a:ln w="3588"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C7CD00AF-E48A-4655-AEC4-F90BDA8CFA29}"/>
                  </a:ext>
                </a:extLst>
              </p:cNvPr>
              <p:cNvSpPr/>
              <p:nvPr/>
            </p:nvSpPr>
            <p:spPr>
              <a:xfrm>
                <a:off x="11193297" y="7463512"/>
                <a:ext cx="73658" cy="75014"/>
              </a:xfrm>
              <a:custGeom>
                <a:avLst/>
                <a:gdLst>
                  <a:gd name="connsiteX0" fmla="*/ 72765 w 73658"/>
                  <a:gd name="connsiteY0" fmla="*/ 44425 h 75014"/>
                  <a:gd name="connsiteX1" fmla="*/ 36211 w 73658"/>
                  <a:gd name="connsiteY1" fmla="*/ 75014 h 75014"/>
                  <a:gd name="connsiteX2" fmla="*/ 29229 w 73658"/>
                  <a:gd name="connsiteY2" fmla="*/ 74380 h 75014"/>
                  <a:gd name="connsiteX3" fmla="*/ 3843 w 73658"/>
                  <a:gd name="connsiteY3" fmla="*/ 54706 h 75014"/>
                  <a:gd name="connsiteX4" fmla="*/ 797 w 73658"/>
                  <a:gd name="connsiteY4" fmla="*/ 30335 h 75014"/>
                  <a:gd name="connsiteX5" fmla="*/ 37354 w 73658"/>
                  <a:gd name="connsiteY5" fmla="*/ 0 h 75014"/>
                  <a:gd name="connsiteX6" fmla="*/ 44460 w 73658"/>
                  <a:gd name="connsiteY6" fmla="*/ 634 h 75014"/>
                  <a:gd name="connsiteX7" fmla="*/ 63373 w 73658"/>
                  <a:gd name="connsiteY7" fmla="*/ 11043 h 75014"/>
                  <a:gd name="connsiteX8" fmla="*/ 72892 w 73658"/>
                  <a:gd name="connsiteY8" fmla="*/ 44551 h 75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658" h="75014">
                    <a:moveTo>
                      <a:pt x="72765" y="44425"/>
                    </a:moveTo>
                    <a:cubicBezTo>
                      <a:pt x="69087" y="62449"/>
                      <a:pt x="53475" y="75014"/>
                      <a:pt x="36211" y="75014"/>
                    </a:cubicBezTo>
                    <a:cubicBezTo>
                      <a:pt x="33927" y="75014"/>
                      <a:pt x="31513" y="74760"/>
                      <a:pt x="29229" y="74380"/>
                    </a:cubicBezTo>
                    <a:cubicBezTo>
                      <a:pt x="17807" y="72095"/>
                      <a:pt x="8668" y="64606"/>
                      <a:pt x="3843" y="54706"/>
                    </a:cubicBezTo>
                    <a:cubicBezTo>
                      <a:pt x="289" y="47471"/>
                      <a:pt x="-979" y="38966"/>
                      <a:pt x="797" y="30335"/>
                    </a:cubicBezTo>
                    <a:cubicBezTo>
                      <a:pt x="4478" y="12439"/>
                      <a:pt x="20091" y="0"/>
                      <a:pt x="37354" y="0"/>
                    </a:cubicBezTo>
                    <a:cubicBezTo>
                      <a:pt x="39765" y="0"/>
                      <a:pt x="42049" y="253"/>
                      <a:pt x="44460" y="634"/>
                    </a:cubicBezTo>
                    <a:cubicBezTo>
                      <a:pt x="51950" y="2158"/>
                      <a:pt x="58424" y="5838"/>
                      <a:pt x="63373" y="11043"/>
                    </a:cubicBezTo>
                    <a:cubicBezTo>
                      <a:pt x="71498" y="19420"/>
                      <a:pt x="75433" y="31858"/>
                      <a:pt x="72892" y="44551"/>
                    </a:cubicBezTo>
                    <a:close/>
                  </a:path>
                </a:pathLst>
              </a:custGeom>
              <a:solidFill>
                <a:srgbClr val="C25131"/>
              </a:solidFill>
              <a:ln w="3588"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18C10731-63D6-484B-8008-1916C2207FCA}"/>
                  </a:ext>
                </a:extLst>
              </p:cNvPr>
              <p:cNvSpPr/>
              <p:nvPr/>
            </p:nvSpPr>
            <p:spPr>
              <a:xfrm>
                <a:off x="11236617" y="7440411"/>
                <a:ext cx="174910" cy="245606"/>
              </a:xfrm>
              <a:custGeom>
                <a:avLst/>
                <a:gdLst>
                  <a:gd name="connsiteX0" fmla="*/ 174910 w 174910"/>
                  <a:gd name="connsiteY0" fmla="*/ 0 h 245606"/>
                  <a:gd name="connsiteX1" fmla="*/ 119948 w 174910"/>
                  <a:gd name="connsiteY1" fmla="*/ 69811 h 245606"/>
                  <a:gd name="connsiteX2" fmla="*/ 98625 w 174910"/>
                  <a:gd name="connsiteY2" fmla="*/ 96973 h 245606"/>
                  <a:gd name="connsiteX3" fmla="*/ 61686 w 174910"/>
                  <a:gd name="connsiteY3" fmla="*/ 143936 h 245606"/>
                  <a:gd name="connsiteX4" fmla="*/ 46201 w 174910"/>
                  <a:gd name="connsiteY4" fmla="*/ 211971 h 245606"/>
                  <a:gd name="connsiteX5" fmla="*/ 0 w 174910"/>
                  <a:gd name="connsiteY5" fmla="*/ 245606 h 245606"/>
                  <a:gd name="connsiteX6" fmla="*/ 27035 w 174910"/>
                  <a:gd name="connsiteY6" fmla="*/ 121344 h 245606"/>
                  <a:gd name="connsiteX7" fmla="*/ 89864 w 174910"/>
                  <a:gd name="connsiteY7" fmla="*/ 69684 h 245606"/>
                  <a:gd name="connsiteX8" fmla="*/ 113729 w 174910"/>
                  <a:gd name="connsiteY8" fmla="*/ 50137 h 245606"/>
                  <a:gd name="connsiteX9" fmla="*/ 174910 w 174910"/>
                  <a:gd name="connsiteY9" fmla="*/ 0 h 24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910" h="245606">
                    <a:moveTo>
                      <a:pt x="174910" y="0"/>
                    </a:moveTo>
                    <a:lnTo>
                      <a:pt x="119948" y="69811"/>
                    </a:lnTo>
                    <a:lnTo>
                      <a:pt x="98625" y="96973"/>
                    </a:lnTo>
                    <a:lnTo>
                      <a:pt x="61686" y="143936"/>
                    </a:lnTo>
                    <a:lnTo>
                      <a:pt x="46201" y="211971"/>
                    </a:lnTo>
                    <a:lnTo>
                      <a:pt x="0" y="245606"/>
                    </a:lnTo>
                    <a:lnTo>
                      <a:pt x="27035" y="121344"/>
                    </a:lnTo>
                    <a:lnTo>
                      <a:pt x="89864" y="69684"/>
                    </a:lnTo>
                    <a:lnTo>
                      <a:pt x="113729" y="50137"/>
                    </a:lnTo>
                    <a:lnTo>
                      <a:pt x="174910" y="0"/>
                    </a:lnTo>
                    <a:close/>
                  </a:path>
                </a:pathLst>
              </a:custGeom>
              <a:solidFill>
                <a:srgbClr val="C25131"/>
              </a:solidFill>
              <a:ln w="3588"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43BD7363-1618-41D1-AB06-17FB2F62AE66}"/>
                  </a:ext>
                </a:extLst>
              </p:cNvPr>
              <p:cNvSpPr/>
              <p:nvPr/>
            </p:nvSpPr>
            <p:spPr>
              <a:xfrm>
                <a:off x="11410130" y="7377200"/>
                <a:ext cx="55720" cy="52929"/>
              </a:xfrm>
              <a:custGeom>
                <a:avLst/>
                <a:gdLst>
                  <a:gd name="connsiteX0" fmla="*/ 42015 w 55720"/>
                  <a:gd name="connsiteY0" fmla="*/ 29956 h 52929"/>
                  <a:gd name="connsiteX1" fmla="*/ 55721 w 55720"/>
                  <a:gd name="connsiteY1" fmla="*/ 20182 h 52929"/>
                  <a:gd name="connsiteX2" fmla="*/ 49629 w 55720"/>
                  <a:gd name="connsiteY2" fmla="*/ 20182 h 52929"/>
                  <a:gd name="connsiteX3" fmla="*/ 35541 w 55720"/>
                  <a:gd name="connsiteY3" fmla="*/ 20182 h 52929"/>
                  <a:gd name="connsiteX4" fmla="*/ 34271 w 55720"/>
                  <a:gd name="connsiteY4" fmla="*/ 20182 h 52929"/>
                  <a:gd name="connsiteX5" fmla="*/ 27797 w 55720"/>
                  <a:gd name="connsiteY5" fmla="*/ 0 h 52929"/>
                  <a:gd name="connsiteX6" fmla="*/ 21450 w 55720"/>
                  <a:gd name="connsiteY6" fmla="*/ 20182 h 52929"/>
                  <a:gd name="connsiteX7" fmla="*/ 0 w 55720"/>
                  <a:gd name="connsiteY7" fmla="*/ 20182 h 52929"/>
                  <a:gd name="connsiteX8" fmla="*/ 17391 w 55720"/>
                  <a:gd name="connsiteY8" fmla="*/ 32621 h 52929"/>
                  <a:gd name="connsiteX9" fmla="*/ 16247 w 55720"/>
                  <a:gd name="connsiteY9" fmla="*/ 36048 h 52929"/>
                  <a:gd name="connsiteX10" fmla="*/ 12820 w 55720"/>
                  <a:gd name="connsiteY10" fmla="*/ 46329 h 52929"/>
                  <a:gd name="connsiteX11" fmla="*/ 12820 w 55720"/>
                  <a:gd name="connsiteY11" fmla="*/ 46329 h 52929"/>
                  <a:gd name="connsiteX12" fmla="*/ 10663 w 55720"/>
                  <a:gd name="connsiteY12" fmla="*/ 52930 h 52929"/>
                  <a:gd name="connsiteX13" fmla="*/ 25005 w 55720"/>
                  <a:gd name="connsiteY13" fmla="*/ 42394 h 52929"/>
                  <a:gd name="connsiteX14" fmla="*/ 27797 w 55720"/>
                  <a:gd name="connsiteY14" fmla="*/ 40237 h 52929"/>
                  <a:gd name="connsiteX15" fmla="*/ 31733 w 55720"/>
                  <a:gd name="connsiteY15" fmla="*/ 43029 h 52929"/>
                  <a:gd name="connsiteX16" fmla="*/ 45061 w 55720"/>
                  <a:gd name="connsiteY16" fmla="*/ 52930 h 52929"/>
                  <a:gd name="connsiteX17" fmla="*/ 38714 w 55720"/>
                  <a:gd name="connsiteY17" fmla="*/ 34144 h 52929"/>
                  <a:gd name="connsiteX18" fmla="*/ 42015 w 55720"/>
                  <a:gd name="connsiteY18" fmla="*/ 29956 h 5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720" h="52929">
                    <a:moveTo>
                      <a:pt x="42015" y="29956"/>
                    </a:moveTo>
                    <a:lnTo>
                      <a:pt x="55721" y="20182"/>
                    </a:lnTo>
                    <a:lnTo>
                      <a:pt x="49629" y="20182"/>
                    </a:lnTo>
                    <a:lnTo>
                      <a:pt x="35541" y="20182"/>
                    </a:lnTo>
                    <a:lnTo>
                      <a:pt x="34271" y="20182"/>
                    </a:lnTo>
                    <a:lnTo>
                      <a:pt x="27797" y="0"/>
                    </a:lnTo>
                    <a:lnTo>
                      <a:pt x="21450" y="20182"/>
                    </a:lnTo>
                    <a:lnTo>
                      <a:pt x="0" y="20182"/>
                    </a:lnTo>
                    <a:lnTo>
                      <a:pt x="17391" y="32621"/>
                    </a:lnTo>
                    <a:lnTo>
                      <a:pt x="16247" y="36048"/>
                    </a:lnTo>
                    <a:lnTo>
                      <a:pt x="12820" y="46329"/>
                    </a:lnTo>
                    <a:lnTo>
                      <a:pt x="12820" y="46329"/>
                    </a:lnTo>
                    <a:lnTo>
                      <a:pt x="10663" y="52930"/>
                    </a:lnTo>
                    <a:lnTo>
                      <a:pt x="25005" y="42394"/>
                    </a:lnTo>
                    <a:lnTo>
                      <a:pt x="27797" y="40237"/>
                    </a:lnTo>
                    <a:lnTo>
                      <a:pt x="31733" y="43029"/>
                    </a:lnTo>
                    <a:lnTo>
                      <a:pt x="45061" y="52930"/>
                    </a:lnTo>
                    <a:lnTo>
                      <a:pt x="38714" y="34144"/>
                    </a:lnTo>
                    <a:lnTo>
                      <a:pt x="42015" y="29956"/>
                    </a:lnTo>
                    <a:close/>
                  </a:path>
                </a:pathLst>
              </a:custGeom>
              <a:solidFill>
                <a:srgbClr val="C25131"/>
              </a:solidFill>
              <a:ln w="3588"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8F8DFC3D-D292-4344-99A5-71B297545921}"/>
                  </a:ext>
                </a:extLst>
              </p:cNvPr>
              <p:cNvSpPr/>
              <p:nvPr/>
            </p:nvSpPr>
            <p:spPr>
              <a:xfrm>
                <a:off x="10912310" y="7486994"/>
                <a:ext cx="654071" cy="487278"/>
              </a:xfrm>
              <a:custGeom>
                <a:avLst/>
                <a:gdLst>
                  <a:gd name="connsiteX0" fmla="*/ 654071 w 654071"/>
                  <a:gd name="connsiteY0" fmla="*/ 0 h 487278"/>
                  <a:gd name="connsiteX1" fmla="*/ 627923 w 654071"/>
                  <a:gd name="connsiteY1" fmla="*/ 64353 h 487278"/>
                  <a:gd name="connsiteX2" fmla="*/ 615992 w 654071"/>
                  <a:gd name="connsiteY2" fmla="*/ 49121 h 487278"/>
                  <a:gd name="connsiteX3" fmla="*/ 240151 w 654071"/>
                  <a:gd name="connsiteY3" fmla="*/ 327095 h 487278"/>
                  <a:gd name="connsiteX4" fmla="*/ 206770 w 654071"/>
                  <a:gd name="connsiteY4" fmla="*/ 240783 h 487278"/>
                  <a:gd name="connsiteX5" fmla="*/ 193568 w 654071"/>
                  <a:gd name="connsiteY5" fmla="*/ 297266 h 487278"/>
                  <a:gd name="connsiteX6" fmla="*/ 160057 w 654071"/>
                  <a:gd name="connsiteY6" fmla="*/ 297266 h 487278"/>
                  <a:gd name="connsiteX7" fmla="*/ 145843 w 654071"/>
                  <a:gd name="connsiteY7" fmla="*/ 386497 h 487278"/>
                  <a:gd name="connsiteX8" fmla="*/ 98117 w 654071"/>
                  <a:gd name="connsiteY8" fmla="*/ 333187 h 487278"/>
                  <a:gd name="connsiteX9" fmla="*/ 85424 w 654071"/>
                  <a:gd name="connsiteY9" fmla="*/ 436887 h 487278"/>
                  <a:gd name="connsiteX10" fmla="*/ 16883 w 654071"/>
                  <a:gd name="connsiteY10" fmla="*/ 487278 h 487278"/>
                  <a:gd name="connsiteX11" fmla="*/ 0 w 654071"/>
                  <a:gd name="connsiteY11" fmla="*/ 464177 h 487278"/>
                  <a:gd name="connsiteX12" fmla="*/ 58513 w 654071"/>
                  <a:gd name="connsiteY12" fmla="*/ 421148 h 487278"/>
                  <a:gd name="connsiteX13" fmla="*/ 77302 w 654071"/>
                  <a:gd name="connsiteY13" fmla="*/ 267057 h 487278"/>
                  <a:gd name="connsiteX14" fmla="*/ 127057 w 654071"/>
                  <a:gd name="connsiteY14" fmla="*/ 322525 h 487278"/>
                  <a:gd name="connsiteX15" fmla="*/ 135688 w 654071"/>
                  <a:gd name="connsiteY15" fmla="*/ 268580 h 487278"/>
                  <a:gd name="connsiteX16" fmla="*/ 170847 w 654071"/>
                  <a:gd name="connsiteY16" fmla="*/ 268580 h 487278"/>
                  <a:gd name="connsiteX17" fmla="*/ 199788 w 654071"/>
                  <a:gd name="connsiteY17" fmla="*/ 143683 h 487278"/>
                  <a:gd name="connsiteX18" fmla="*/ 251958 w 654071"/>
                  <a:gd name="connsiteY18" fmla="*/ 278227 h 487278"/>
                  <a:gd name="connsiteX19" fmla="*/ 481572 w 654071"/>
                  <a:gd name="connsiteY19" fmla="*/ 110935 h 487278"/>
                  <a:gd name="connsiteX20" fmla="*/ 591496 w 654071"/>
                  <a:gd name="connsiteY20" fmla="*/ 31098 h 487278"/>
                  <a:gd name="connsiteX21" fmla="*/ 592128 w 654071"/>
                  <a:gd name="connsiteY21" fmla="*/ 31098 h 487278"/>
                  <a:gd name="connsiteX22" fmla="*/ 598474 w 654071"/>
                  <a:gd name="connsiteY22" fmla="*/ 26528 h 487278"/>
                  <a:gd name="connsiteX23" fmla="*/ 598220 w 654071"/>
                  <a:gd name="connsiteY23" fmla="*/ 26274 h 487278"/>
                  <a:gd name="connsiteX24" fmla="*/ 588068 w 654071"/>
                  <a:gd name="connsiteY24" fmla="*/ 13200 h 487278"/>
                  <a:gd name="connsiteX25" fmla="*/ 585273 w 654071"/>
                  <a:gd name="connsiteY25" fmla="*/ 9647 h 487278"/>
                  <a:gd name="connsiteX26" fmla="*/ 654071 w 654071"/>
                  <a:gd name="connsiteY26" fmla="*/ 0 h 487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4071" h="487278">
                    <a:moveTo>
                      <a:pt x="654071" y="0"/>
                    </a:moveTo>
                    <a:lnTo>
                      <a:pt x="627923" y="64353"/>
                    </a:lnTo>
                    <a:lnTo>
                      <a:pt x="615992" y="49121"/>
                    </a:lnTo>
                    <a:lnTo>
                      <a:pt x="240151" y="327095"/>
                    </a:lnTo>
                    <a:lnTo>
                      <a:pt x="206770" y="240783"/>
                    </a:lnTo>
                    <a:lnTo>
                      <a:pt x="193568" y="297266"/>
                    </a:lnTo>
                    <a:lnTo>
                      <a:pt x="160057" y="297266"/>
                    </a:lnTo>
                    <a:lnTo>
                      <a:pt x="145843" y="386497"/>
                    </a:lnTo>
                    <a:lnTo>
                      <a:pt x="98117" y="333187"/>
                    </a:lnTo>
                    <a:lnTo>
                      <a:pt x="85424" y="436887"/>
                    </a:lnTo>
                    <a:lnTo>
                      <a:pt x="16883" y="487278"/>
                    </a:lnTo>
                    <a:lnTo>
                      <a:pt x="0" y="464177"/>
                    </a:lnTo>
                    <a:lnTo>
                      <a:pt x="58513" y="421148"/>
                    </a:lnTo>
                    <a:lnTo>
                      <a:pt x="77302" y="267057"/>
                    </a:lnTo>
                    <a:lnTo>
                      <a:pt x="127057" y="322525"/>
                    </a:lnTo>
                    <a:lnTo>
                      <a:pt x="135688" y="268580"/>
                    </a:lnTo>
                    <a:lnTo>
                      <a:pt x="170847" y="268580"/>
                    </a:lnTo>
                    <a:lnTo>
                      <a:pt x="199788" y="143683"/>
                    </a:lnTo>
                    <a:lnTo>
                      <a:pt x="251958" y="278227"/>
                    </a:lnTo>
                    <a:lnTo>
                      <a:pt x="481572" y="110935"/>
                    </a:lnTo>
                    <a:lnTo>
                      <a:pt x="591496" y="31098"/>
                    </a:lnTo>
                    <a:lnTo>
                      <a:pt x="592128" y="31098"/>
                    </a:lnTo>
                    <a:lnTo>
                      <a:pt x="598474" y="26528"/>
                    </a:lnTo>
                    <a:lnTo>
                      <a:pt x="598220" y="26274"/>
                    </a:lnTo>
                    <a:lnTo>
                      <a:pt x="588068" y="13200"/>
                    </a:lnTo>
                    <a:lnTo>
                      <a:pt x="585273" y="9647"/>
                    </a:lnTo>
                    <a:lnTo>
                      <a:pt x="654071" y="0"/>
                    </a:lnTo>
                    <a:close/>
                  </a:path>
                </a:pathLst>
              </a:custGeom>
              <a:solidFill>
                <a:srgbClr val="457939"/>
              </a:solidFill>
              <a:ln w="3588" cap="flat">
                <a:noFill/>
                <a:prstDash val="solid"/>
                <a:miter/>
              </a:ln>
            </p:spPr>
            <p:txBody>
              <a:bodyPr rtlCol="0" anchor="ctr"/>
              <a:lstStyle/>
              <a:p>
                <a:endParaRPr lang="en-US"/>
              </a:p>
            </p:txBody>
          </p:sp>
        </p:grpSp>
      </p:grpSp>
      <p:pic>
        <p:nvPicPr>
          <p:cNvPr id="23" name="Picture 22" descr="Logo, company name&#10;&#10;Description automatically generated">
            <a:extLst>
              <a:ext uri="{FF2B5EF4-FFF2-40B4-BE49-F238E27FC236}">
                <a16:creationId xmlns:a16="http://schemas.microsoft.com/office/drawing/2014/main" id="{ED88E5DC-AED9-4B24-BEE2-43A877D64C08}"/>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376219" y="5572743"/>
            <a:ext cx="887411" cy="887411"/>
          </a:xfrm>
          <a:prstGeom prst="rect">
            <a:avLst/>
          </a:prstGeom>
        </p:spPr>
      </p:pic>
      <p:sp>
        <p:nvSpPr>
          <p:cNvPr id="9" name="Rectangle 8">
            <a:extLst>
              <a:ext uri="{FF2B5EF4-FFF2-40B4-BE49-F238E27FC236}">
                <a16:creationId xmlns:a16="http://schemas.microsoft.com/office/drawing/2014/main" id="{38E2BA65-B736-4634-83DA-D078D40BFAFB}"/>
              </a:ext>
            </a:extLst>
          </p:cNvPr>
          <p:cNvSpPr/>
          <p:nvPr userDrawn="1"/>
        </p:nvSpPr>
        <p:spPr>
          <a:xfrm>
            <a:off x="0" y="3727438"/>
            <a:ext cx="2662237" cy="3130561"/>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grpSp>
        <p:nvGrpSpPr>
          <p:cNvPr id="2" name="Group 1">
            <a:extLst>
              <a:ext uri="{FF2B5EF4-FFF2-40B4-BE49-F238E27FC236}">
                <a16:creationId xmlns:a16="http://schemas.microsoft.com/office/drawing/2014/main" id="{488CFA65-BAFD-4684-9F4B-1D4D2A682FBB}"/>
              </a:ext>
            </a:extLst>
          </p:cNvPr>
          <p:cNvGrpSpPr/>
          <p:nvPr userDrawn="1"/>
        </p:nvGrpSpPr>
        <p:grpSpPr>
          <a:xfrm>
            <a:off x="729743" y="3727439"/>
            <a:ext cx="8139937" cy="2719174"/>
            <a:chOff x="729743" y="3727439"/>
            <a:chExt cx="8139937" cy="2719174"/>
          </a:xfrm>
        </p:grpSpPr>
        <p:grpSp>
          <p:nvGrpSpPr>
            <p:cNvPr id="35" name="AIR Footer">
              <a:extLst>
                <a:ext uri="{FF2B5EF4-FFF2-40B4-BE49-F238E27FC236}">
                  <a16:creationId xmlns:a16="http://schemas.microsoft.com/office/drawing/2014/main" id="{2BA7571C-C2EA-40FE-9CAC-E7F621D71F81}"/>
                </a:ext>
              </a:extLst>
            </p:cNvPr>
            <p:cNvGrpSpPr>
              <a:grpSpLocks noChangeAspect="1"/>
            </p:cNvGrpSpPr>
            <p:nvPr userDrawn="1"/>
          </p:nvGrpSpPr>
          <p:grpSpPr>
            <a:xfrm>
              <a:off x="729743" y="5669373"/>
              <a:ext cx="1737427" cy="777240"/>
              <a:chOff x="635038" y="5962985"/>
              <a:chExt cx="2559490" cy="1144991"/>
            </a:xfrm>
          </p:grpSpPr>
          <p:pic>
            <p:nvPicPr>
              <p:cNvPr id="36" name="Picture 35" descr="Logo of the American Institutes for Research | Advancing Evidence. Improving Lives.">
                <a:extLst>
                  <a:ext uri="{FF2B5EF4-FFF2-40B4-BE49-F238E27FC236}">
                    <a16:creationId xmlns:a16="http://schemas.microsoft.com/office/drawing/2014/main" id="{EF26743F-C351-40FC-B9CD-8732AF247600}"/>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2" b="-4486"/>
              <a:stretch/>
            </p:blipFill>
            <p:spPr>
              <a:xfrm>
                <a:off x="635038" y="5962985"/>
                <a:ext cx="2204151" cy="1144991"/>
              </a:xfrm>
              <a:prstGeom prst="rect">
                <a:avLst/>
              </a:prstGeom>
            </p:spPr>
          </p:pic>
          <p:cxnSp>
            <p:nvCxnSpPr>
              <p:cNvPr id="37" name="Straight Connector 36">
                <a:extLst>
                  <a:ext uri="{FF2B5EF4-FFF2-40B4-BE49-F238E27FC236}">
                    <a16:creationId xmlns:a16="http://schemas.microsoft.com/office/drawing/2014/main" id="{254C0519-2CA1-439E-97E6-DBAEC31023C7}"/>
                  </a:ext>
                </a:extLst>
              </p:cNvPr>
              <p:cNvCxnSpPr>
                <a:cxnSpLocks/>
              </p:cNvCxnSpPr>
              <p:nvPr userDrawn="1"/>
            </p:nvCxnSpPr>
            <p:spPr>
              <a:xfrm>
                <a:off x="3194528" y="5962986"/>
                <a:ext cx="0" cy="673524"/>
              </a:xfrm>
              <a:prstGeom prst="line">
                <a:avLst/>
              </a:prstGeom>
              <a:ln w="12700">
                <a:solidFill>
                  <a:srgbClr val="6D6E70"/>
                </a:solidFill>
              </a:ln>
            </p:spPr>
            <p:style>
              <a:lnRef idx="1">
                <a:schemeClr val="accent1"/>
              </a:lnRef>
              <a:fillRef idx="0">
                <a:schemeClr val="accent1"/>
              </a:fillRef>
              <a:effectRef idx="0">
                <a:schemeClr val="accent1"/>
              </a:effectRef>
              <a:fontRef idx="minor">
                <a:schemeClr val="tx1"/>
              </a:fontRef>
            </p:style>
          </p:cxnSp>
        </p:grpSp>
        <p:pic>
          <p:nvPicPr>
            <p:cNvPr id="7" name="Picture 6">
              <a:extLst>
                <a:ext uri="{FF2B5EF4-FFF2-40B4-BE49-F238E27FC236}">
                  <a16:creationId xmlns:a16="http://schemas.microsoft.com/office/drawing/2014/main" id="{B908431B-39E9-4CCB-AAD7-D9BE9D06D182}"/>
                </a:ext>
              </a:extLst>
            </p:cNvPr>
            <p:cNvPicPr>
              <a:picLocks noChangeAspect="1"/>
            </p:cNvPicPr>
            <p:nvPr userDrawn="1"/>
          </p:nvPicPr>
          <p:blipFill>
            <a:blip r:embed="rId5"/>
            <a:stretch>
              <a:fillRect/>
            </a:stretch>
          </p:blipFill>
          <p:spPr>
            <a:xfrm>
              <a:off x="2662237" y="5545849"/>
              <a:ext cx="4165143" cy="685116"/>
            </a:xfrm>
            <a:prstGeom prst="rect">
              <a:avLst/>
            </a:prstGeom>
          </p:spPr>
        </p:pic>
        <p:sp>
          <p:nvSpPr>
            <p:cNvPr id="24" name="TextBox 23">
              <a:extLst>
                <a:ext uri="{FF2B5EF4-FFF2-40B4-BE49-F238E27FC236}">
                  <a16:creationId xmlns:a16="http://schemas.microsoft.com/office/drawing/2014/main" id="{662043B3-9513-46D1-B67C-382E8B377B2A}"/>
                </a:ext>
              </a:extLst>
            </p:cNvPr>
            <p:cNvSpPr txBox="1"/>
            <p:nvPr userDrawn="1"/>
          </p:nvSpPr>
          <p:spPr>
            <a:xfrm>
              <a:off x="1090243" y="3727439"/>
              <a:ext cx="7779437" cy="1602746"/>
            </a:xfrm>
            <a:prstGeom prst="rect">
              <a:avLst/>
            </a:prstGeom>
            <a:noFill/>
          </p:spPr>
          <p:txBody>
            <a:bodyPr wrap="square">
              <a:spAutoFit/>
            </a:bodyPr>
            <a:lstStyle/>
            <a:p>
              <a:pPr lvl="0">
                <a:lnSpc>
                  <a:spcPct val="125000"/>
                </a:lnSpc>
              </a:pPr>
              <a:r>
                <a:rPr lang="en-US" sz="2000" dirty="0"/>
                <a:t>www.Intensiveintervention.org</a:t>
              </a:r>
              <a:br>
                <a:rPr lang="en-US" sz="2000" dirty="0"/>
              </a:br>
              <a:r>
                <a:rPr lang="en-US" sz="2000" dirty="0"/>
                <a:t>ncii@air.org</a:t>
              </a:r>
              <a:br>
                <a:rPr lang="en-US" sz="2000" dirty="0"/>
              </a:br>
              <a:r>
                <a:rPr lang="en-US" sz="2000" dirty="0"/>
                <a:t>https://x.com/TheNCII</a:t>
              </a:r>
              <a:br>
                <a:rPr lang="en-US" sz="2000" dirty="0"/>
              </a:br>
              <a:r>
                <a:rPr lang="en-US" sz="2000" dirty="0"/>
                <a:t>https://www.youtube.com/c/NationalCenteronIntensiveIntervention</a:t>
              </a:r>
            </a:p>
          </p:txBody>
        </p:sp>
      </p:grpSp>
      <p:sp>
        <p:nvSpPr>
          <p:cNvPr id="26" name="Cover Image with Instrux">
            <a:extLst>
              <a:ext uri="{FF2B5EF4-FFF2-40B4-BE49-F238E27FC236}">
                <a16:creationId xmlns:a16="http://schemas.microsoft.com/office/drawing/2014/main" id="{96A65C6C-556E-4405-9723-4F6273C93907}"/>
              </a:ext>
            </a:extLst>
          </p:cNvPr>
          <p:cNvSpPr>
            <a:spLocks noGrp="1"/>
          </p:cNvSpPr>
          <p:nvPr userDrawn="1">
            <p:ph type="pic" sz="quarter" idx="22" hasCustomPrompt="1"/>
          </p:nvPr>
        </p:nvSpPr>
        <p:spPr>
          <a:xfrm>
            <a:off x="729742" y="1096962"/>
            <a:ext cx="10533888" cy="2514600"/>
          </a:xfrm>
          <a:noFill/>
        </p:spPr>
        <p:txBody>
          <a:bodyPr lIns="91440" tIns="91440" rIns="91440" bIns="91440">
            <a:normAutofit/>
          </a:bodyPr>
          <a:lstStyle>
            <a:lvl1pPr marL="0" indent="0">
              <a:lnSpc>
                <a:spcPct val="125000"/>
              </a:lnSpc>
              <a:spcBef>
                <a:spcPts val="0"/>
              </a:spcBef>
              <a:buNone/>
              <a:defRPr sz="1600" b="1"/>
            </a:lvl1pPr>
          </a:lstStyle>
          <a:p>
            <a:r>
              <a:rPr lang="en-US" dirty="0"/>
              <a:t>For best results, crop and resize the cover picture to fit this placeholder (2.75” x 11.52”) prior to insertion.</a:t>
            </a:r>
            <a:br>
              <a:rPr lang="en-US" dirty="0"/>
            </a:br>
            <a:r>
              <a:rPr lang="en-US" dirty="0"/>
              <a:t>1. To insert or replace the cover image, hold down the shift key and right click on the orange rectangle. choose “Send to Back”. from the pop-up menu.</a:t>
            </a:r>
            <a:br>
              <a:rPr lang="en-US" dirty="0"/>
            </a:br>
            <a:r>
              <a:rPr lang="en-US" dirty="0"/>
              <a:t>2. Delete any existing image, then click the picture icon in the center of the empty picture placeholder.</a:t>
            </a:r>
            <a:br>
              <a:rPr lang="en-US" dirty="0"/>
            </a:br>
            <a:r>
              <a:rPr lang="en-US" dirty="0"/>
              <a:t>3. Navigate to the desired image in file explorer and double-click on it.</a:t>
            </a:r>
            <a:br>
              <a:rPr lang="en-US" dirty="0"/>
            </a:br>
            <a:r>
              <a:rPr lang="en-US" dirty="0"/>
              <a:t>4. Right-click on the picture and choose “Send to Back” to send it behind the orange rectangle, or click the reset icon on the Home tab to reset the correct order.</a:t>
            </a:r>
          </a:p>
        </p:txBody>
      </p:sp>
      <p:sp>
        <p:nvSpPr>
          <p:cNvPr id="25" name="Orange Rectangle">
            <a:extLst>
              <a:ext uri="{FF2B5EF4-FFF2-40B4-BE49-F238E27FC236}">
                <a16:creationId xmlns:a16="http://schemas.microsoft.com/office/drawing/2014/main" id="{7197591B-BBBA-47AE-9B3B-3BABAC873ECE}"/>
              </a:ext>
            </a:extLst>
          </p:cNvPr>
          <p:cNvSpPr>
            <a:spLocks noGrp="1"/>
          </p:cNvSpPr>
          <p:nvPr userDrawn="1">
            <p:ph type="body" sz="quarter" idx="23" hasCustomPrompt="1"/>
          </p:nvPr>
        </p:nvSpPr>
        <p:spPr>
          <a:xfrm>
            <a:off x="729742" y="1096962"/>
            <a:ext cx="10533888" cy="2514600"/>
          </a:xfrm>
          <a:solidFill>
            <a:srgbClr val="C25131">
              <a:alpha val="85000"/>
            </a:srgbClr>
          </a:solidFill>
        </p:spPr>
        <p:txBody>
          <a:bodyPr lIns="91440" tIns="91440" rIns="91440" bIns="91440">
            <a:normAutofit/>
          </a:bodyPr>
          <a:lstStyle>
            <a:lvl1pPr marL="0" indent="0">
              <a:lnSpc>
                <a:spcPct val="150000"/>
              </a:lnSpc>
              <a:spcBef>
                <a:spcPts val="0"/>
              </a:spcBef>
              <a:buNone/>
              <a:defRPr lang="en-US" sz="1600" b="1" i="0" kern="1200" dirty="0">
                <a:solidFill>
                  <a:schemeClr val="tx1"/>
                </a:solidFill>
                <a:latin typeface="+mn-lt"/>
                <a:ea typeface="Calibri"/>
                <a:cs typeface="Calibri"/>
              </a:defRPr>
            </a:lvl1pPr>
            <a:lvl2pPr marL="320040" indent="0">
              <a:buNone/>
              <a:defRPr/>
            </a:lvl2pPr>
            <a:lvl3pPr marL="685800" indent="0">
              <a:buNone/>
              <a:defRPr/>
            </a:lvl3pPr>
            <a:lvl4pPr marL="1005840" indent="0">
              <a:buNone/>
              <a:defRPr/>
            </a:lvl4pPr>
            <a:lvl5pPr marL="1325880" indent="0">
              <a:buNone/>
              <a:defRPr/>
            </a:lvl5pPr>
          </a:lstStyle>
          <a:p>
            <a:pPr lvl="0"/>
            <a:r>
              <a:rPr lang="en-US" dirty="0"/>
              <a:t> </a:t>
            </a:r>
          </a:p>
        </p:txBody>
      </p:sp>
      <p:sp>
        <p:nvSpPr>
          <p:cNvPr id="5" name="Slide Number Placeholder 4">
            <a:extLst>
              <a:ext uri="{FF2B5EF4-FFF2-40B4-BE49-F238E27FC236}">
                <a16:creationId xmlns:a16="http://schemas.microsoft.com/office/drawing/2014/main" id="{843BDDF8-CAD2-4BC2-8AE7-FB0485C3210B}"/>
              </a:ext>
            </a:extLst>
          </p:cNvPr>
          <p:cNvSpPr>
            <a:spLocks noGrp="1"/>
          </p:cNvSpPr>
          <p:nvPr userDrawn="1">
            <p:ph type="sldNum" sz="quarter" idx="14"/>
          </p:nvPr>
        </p:nvSpPr>
        <p:spPr/>
        <p:txBody>
          <a:bodyPr/>
          <a:lstStyle/>
          <a:p>
            <a:fld id="{99A20822-4A49-4D36-86E3-300BA48D3F00}" type="slidenum">
              <a:rPr lang="en-US" smtClean="0"/>
              <a:pPr/>
              <a:t>‹#›</a:t>
            </a:fld>
            <a:endParaRPr lang="en-US" dirty="0"/>
          </a:p>
        </p:txBody>
      </p:sp>
      <p:sp>
        <p:nvSpPr>
          <p:cNvPr id="19" name="Rectangle 18">
            <a:extLst>
              <a:ext uri="{FF2B5EF4-FFF2-40B4-BE49-F238E27FC236}">
                <a16:creationId xmlns:a16="http://schemas.microsoft.com/office/drawing/2014/main" id="{09809816-4573-485E-944E-C0823B8FF510}"/>
              </a:ext>
            </a:extLst>
          </p:cNvPr>
          <p:cNvSpPr/>
          <p:nvPr userDrawn="1"/>
        </p:nvSpPr>
        <p:spPr>
          <a:xfrm>
            <a:off x="0" y="1096962"/>
            <a:ext cx="685800" cy="25146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grpSp>
        <p:nvGrpSpPr>
          <p:cNvPr id="4" name="Group 3">
            <a:extLst>
              <a:ext uri="{FF2B5EF4-FFF2-40B4-BE49-F238E27FC236}">
                <a16:creationId xmlns:a16="http://schemas.microsoft.com/office/drawing/2014/main" id="{B6BA29CD-0960-FF7B-5A1B-0702EC4A8762}"/>
              </a:ext>
            </a:extLst>
          </p:cNvPr>
          <p:cNvGrpSpPr/>
          <p:nvPr userDrawn="1"/>
        </p:nvGrpSpPr>
        <p:grpSpPr>
          <a:xfrm>
            <a:off x="219586" y="3858491"/>
            <a:ext cx="956073" cy="1471695"/>
            <a:chOff x="219586" y="3858491"/>
            <a:chExt cx="956073" cy="1471695"/>
          </a:xfrm>
        </p:grpSpPr>
        <p:pic>
          <p:nvPicPr>
            <p:cNvPr id="6" name="Picture 5" descr="Graphical user interface&#10;&#10;Description automatically generated with medium confidence">
              <a:extLst>
                <a:ext uri="{FF2B5EF4-FFF2-40B4-BE49-F238E27FC236}">
                  <a16:creationId xmlns:a16="http://schemas.microsoft.com/office/drawing/2014/main" id="{E6C33F5B-D9C1-E2F9-650B-F6EEF88FA617}"/>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55216" r="88164" b="12403"/>
            <a:stretch/>
          </p:blipFill>
          <p:spPr>
            <a:xfrm>
              <a:off x="219586" y="3858491"/>
              <a:ext cx="956073" cy="1471695"/>
            </a:xfrm>
            <a:prstGeom prst="rect">
              <a:avLst/>
            </a:prstGeom>
          </p:spPr>
        </p:pic>
        <p:sp>
          <p:nvSpPr>
            <p:cNvPr id="8" name="Oval 7">
              <a:extLst>
                <a:ext uri="{FF2B5EF4-FFF2-40B4-BE49-F238E27FC236}">
                  <a16:creationId xmlns:a16="http://schemas.microsoft.com/office/drawing/2014/main" id="{1EBB18E3-D39C-ACB6-2A0B-6F2C0E8D9725}"/>
                </a:ext>
              </a:extLst>
            </p:cNvPr>
            <p:cNvSpPr/>
            <p:nvPr userDrawn="1"/>
          </p:nvSpPr>
          <p:spPr>
            <a:xfrm>
              <a:off x="612038" y="4580226"/>
              <a:ext cx="348269" cy="348269"/>
            </a:xfrm>
            <a:prstGeom prst="ellipse">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pic>
          <p:nvPicPr>
            <p:cNvPr id="10" name="Picture 9" descr="A blue circle with white x in it&#10;&#10;Description automatically generated">
              <a:extLst>
                <a:ext uri="{FF2B5EF4-FFF2-40B4-BE49-F238E27FC236}">
                  <a16:creationId xmlns:a16="http://schemas.microsoft.com/office/drawing/2014/main" id="{8EB1A9E7-B56A-670D-3D55-F4AA3C94C84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92727" y="4669127"/>
              <a:ext cx="186891" cy="186891"/>
            </a:xfrm>
            <a:prstGeom prst="rect">
              <a:avLst/>
            </a:prstGeom>
          </p:spPr>
        </p:pic>
      </p:grpSp>
    </p:spTree>
    <p:extLst>
      <p:ext uri="{BB962C8B-B14F-4D97-AF65-F5344CB8AC3E}">
        <p14:creationId xmlns:p14="http://schemas.microsoft.com/office/powerpoint/2010/main" val="17766142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ontact">
    <p:spTree>
      <p:nvGrpSpPr>
        <p:cNvPr id="1" name=""/>
        <p:cNvGrpSpPr/>
        <p:nvPr/>
      </p:nvGrpSpPr>
      <p:grpSpPr>
        <a:xfrm>
          <a:off x="0" y="0"/>
          <a:ext cx="0" cy="0"/>
          <a:chOff x="0" y="0"/>
          <a:chExt cx="0" cy="0"/>
        </a:xfrm>
      </p:grpSpPr>
      <p:sp>
        <p:nvSpPr>
          <p:cNvPr id="63" name="Rectangle 62">
            <a:extLst>
              <a:ext uri="{FF2B5EF4-FFF2-40B4-BE49-F238E27FC236}">
                <a16:creationId xmlns:a16="http://schemas.microsoft.com/office/drawing/2014/main" id="{11096DDB-512C-4177-A7AE-E1B435B5E776}"/>
              </a:ext>
            </a:extLst>
          </p:cNvPr>
          <p:cNvSpPr/>
          <p:nvPr userDrawn="1"/>
        </p:nvSpPr>
        <p:spPr>
          <a:xfrm>
            <a:off x="729742" y="1083274"/>
            <a:ext cx="10533888" cy="25146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2" name="Title 1"/>
          <p:cNvSpPr>
            <a:spLocks noGrp="1"/>
          </p:cNvSpPr>
          <p:nvPr userDrawn="1">
            <p:ph type="title" hasCustomPrompt="1"/>
          </p:nvPr>
        </p:nvSpPr>
        <p:spPr>
          <a:xfrm>
            <a:off x="2569627" y="1730759"/>
            <a:ext cx="8558784" cy="353687"/>
          </a:xfrm>
        </p:spPr>
        <p:txBody>
          <a:bodyPr anchor="b" anchorCtr="0">
            <a:noAutofit/>
          </a:bodyPr>
          <a:lstStyle>
            <a:lvl1pPr algn="l">
              <a:lnSpc>
                <a:spcPct val="114000"/>
              </a:lnSpc>
              <a:defRPr lang="en-US" sz="2200" b="1" i="0" kern="1200" cap="none" spc="0" baseline="0" dirty="0">
                <a:solidFill>
                  <a:schemeClr val="bg1"/>
                </a:solidFill>
                <a:latin typeface="+mn-lt"/>
                <a:ea typeface="Calibri"/>
                <a:cs typeface="Calibri"/>
              </a:defRPr>
            </a:lvl1pPr>
          </a:lstStyle>
          <a:p>
            <a:r>
              <a:rPr lang="en-US" dirty="0"/>
              <a:t>Presenter’s Name</a:t>
            </a:r>
          </a:p>
        </p:txBody>
      </p:sp>
      <p:sp>
        <p:nvSpPr>
          <p:cNvPr id="40" name="Contact Information"/>
          <p:cNvSpPr>
            <a:spLocks noGrp="1"/>
          </p:cNvSpPr>
          <p:nvPr userDrawn="1">
            <p:ph type="body" sz="quarter" idx="11" hasCustomPrompt="1"/>
          </p:nvPr>
        </p:nvSpPr>
        <p:spPr>
          <a:xfrm>
            <a:off x="2569627" y="2126874"/>
            <a:ext cx="8556522" cy="1231786"/>
          </a:xfrm>
        </p:spPr>
        <p:txBody>
          <a:bodyPr>
            <a:noAutofit/>
          </a:bodyPr>
          <a:lstStyle>
            <a:lvl1pPr marL="0" indent="0" algn="l">
              <a:lnSpc>
                <a:spcPct val="125000"/>
              </a:lnSpc>
              <a:spcBef>
                <a:spcPts val="0"/>
              </a:spcBef>
              <a:buNone/>
              <a:defRPr sz="2200" cap="none" spc="0" baseline="0">
                <a:solidFill>
                  <a:schemeClr val="bg1"/>
                </a:solidFill>
              </a:defRPr>
            </a:lvl1pPr>
          </a:lstStyle>
          <a:p>
            <a:r>
              <a:rPr lang="en-US" dirty="0"/>
              <a:t>Presenter’s Job Title</a:t>
            </a:r>
          </a:p>
          <a:p>
            <a:r>
              <a:rPr lang="en-US" dirty="0"/>
              <a:t>###.###.####</a:t>
            </a:r>
          </a:p>
          <a:p>
            <a:r>
              <a:rPr lang="en-US" dirty="0"/>
              <a:t>email.address@air.org</a:t>
            </a:r>
          </a:p>
        </p:txBody>
      </p:sp>
      <p:sp>
        <p:nvSpPr>
          <p:cNvPr id="4" name="Picture Placeholder 3">
            <a:extLst>
              <a:ext uri="{FF2B5EF4-FFF2-40B4-BE49-F238E27FC236}">
                <a16:creationId xmlns:a16="http://schemas.microsoft.com/office/drawing/2014/main" id="{3F9F50D9-2722-4E60-953E-F54EF5398C4D}"/>
              </a:ext>
            </a:extLst>
          </p:cNvPr>
          <p:cNvSpPr>
            <a:spLocks noGrp="1"/>
          </p:cNvSpPr>
          <p:nvPr userDrawn="1">
            <p:ph type="pic" sz="quarter" idx="12" hasCustomPrompt="1"/>
          </p:nvPr>
        </p:nvSpPr>
        <p:spPr>
          <a:xfrm>
            <a:off x="1202788" y="1787031"/>
            <a:ext cx="1143000" cy="1143000"/>
          </a:xfrm>
          <a:solidFill>
            <a:schemeClr val="bg1"/>
          </a:solidFill>
        </p:spPr>
        <p:txBody>
          <a:bodyPr anchor="t" anchorCtr="1">
            <a:normAutofit/>
          </a:bodyPr>
          <a:lstStyle>
            <a:lvl1pPr marL="0" indent="0" algn="ctr">
              <a:buNone/>
              <a:defRPr sz="1000"/>
            </a:lvl1pPr>
          </a:lstStyle>
          <a:p>
            <a:r>
              <a:rPr lang="en-US" dirty="0"/>
              <a:t>Click icon below to insert photo</a:t>
            </a:r>
          </a:p>
        </p:txBody>
      </p:sp>
      <p:sp>
        <p:nvSpPr>
          <p:cNvPr id="5" name="Slide Number Placeholder 4">
            <a:extLst>
              <a:ext uri="{FF2B5EF4-FFF2-40B4-BE49-F238E27FC236}">
                <a16:creationId xmlns:a16="http://schemas.microsoft.com/office/drawing/2014/main" id="{843BDDF8-CAD2-4BC2-8AE7-FB0485C3210B}"/>
              </a:ext>
            </a:extLst>
          </p:cNvPr>
          <p:cNvSpPr>
            <a:spLocks noGrp="1"/>
          </p:cNvSpPr>
          <p:nvPr userDrawn="1">
            <p:ph type="sldNum" sz="quarter" idx="14"/>
          </p:nvPr>
        </p:nvSpPr>
        <p:spPr/>
        <p:txBody>
          <a:bodyPr/>
          <a:lstStyle/>
          <a:p>
            <a:fld id="{99A20822-4A49-4D36-86E3-300BA48D3F00}" type="slidenum">
              <a:rPr lang="en-US" smtClean="0"/>
              <a:pPr/>
              <a:t>‹#›</a:t>
            </a:fld>
            <a:endParaRPr lang="en-US" dirty="0"/>
          </a:p>
        </p:txBody>
      </p:sp>
      <p:grpSp>
        <p:nvGrpSpPr>
          <p:cNvPr id="65" name="Group 64">
            <a:extLst>
              <a:ext uri="{FF2B5EF4-FFF2-40B4-BE49-F238E27FC236}">
                <a16:creationId xmlns:a16="http://schemas.microsoft.com/office/drawing/2014/main" id="{FA687EDC-CDAA-4EFF-AE35-E8F30A63CD05}"/>
              </a:ext>
            </a:extLst>
          </p:cNvPr>
          <p:cNvGrpSpPr/>
          <p:nvPr userDrawn="1"/>
        </p:nvGrpSpPr>
        <p:grpSpPr>
          <a:xfrm>
            <a:off x="0" y="245565"/>
            <a:ext cx="12192000" cy="6537322"/>
            <a:chOff x="-1524" y="7624195"/>
            <a:chExt cx="12192000" cy="6537322"/>
          </a:xfrm>
        </p:grpSpPr>
        <p:sp>
          <p:nvSpPr>
            <p:cNvPr id="66" name="Rectangle 65">
              <a:extLst>
                <a:ext uri="{FF2B5EF4-FFF2-40B4-BE49-F238E27FC236}">
                  <a16:creationId xmlns:a16="http://schemas.microsoft.com/office/drawing/2014/main" id="{B60A7871-4221-4EE7-ACB8-87233E557690}"/>
                </a:ext>
              </a:extLst>
            </p:cNvPr>
            <p:cNvSpPr/>
            <p:nvPr userDrawn="1"/>
          </p:nvSpPr>
          <p:spPr>
            <a:xfrm>
              <a:off x="-1524" y="8462035"/>
              <a:ext cx="685800" cy="25146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grpSp>
          <p:nvGrpSpPr>
            <p:cNvPr id="67" name="Group 66">
              <a:extLst>
                <a:ext uri="{FF2B5EF4-FFF2-40B4-BE49-F238E27FC236}">
                  <a16:creationId xmlns:a16="http://schemas.microsoft.com/office/drawing/2014/main" id="{61ABFCCC-A069-48B7-B18C-368E26EC4CAE}"/>
                </a:ext>
              </a:extLst>
            </p:cNvPr>
            <p:cNvGrpSpPr/>
            <p:nvPr userDrawn="1"/>
          </p:nvGrpSpPr>
          <p:grpSpPr>
            <a:xfrm>
              <a:off x="11457051" y="10488477"/>
              <a:ext cx="733425" cy="488158"/>
              <a:chOff x="11458575" y="3120629"/>
              <a:chExt cx="733425" cy="488158"/>
            </a:xfrm>
          </p:grpSpPr>
          <p:sp>
            <p:nvSpPr>
              <p:cNvPr id="79" name="Rectangle 78">
                <a:extLst>
                  <a:ext uri="{FF2B5EF4-FFF2-40B4-BE49-F238E27FC236}">
                    <a16:creationId xmlns:a16="http://schemas.microsoft.com/office/drawing/2014/main" id="{E2384C9E-FD77-44D8-B6B2-2F0826F50CF6}"/>
                  </a:ext>
                </a:extLst>
              </p:cNvPr>
              <p:cNvSpPr/>
              <p:nvPr userDrawn="1"/>
            </p:nvSpPr>
            <p:spPr>
              <a:xfrm>
                <a:off x="11458575" y="3120629"/>
                <a:ext cx="733425" cy="488158"/>
              </a:xfrm>
              <a:prstGeom prst="rect">
                <a:avLst/>
              </a:prstGeom>
              <a:solidFill>
                <a:srgbClr val="C2513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80" name="Rectangle 79">
                <a:extLst>
                  <a:ext uri="{FF2B5EF4-FFF2-40B4-BE49-F238E27FC236}">
                    <a16:creationId xmlns:a16="http://schemas.microsoft.com/office/drawing/2014/main" id="{16A91416-F31E-4363-B796-63550705B4AB}"/>
                  </a:ext>
                </a:extLst>
              </p:cNvPr>
              <p:cNvSpPr/>
              <p:nvPr userDrawn="1"/>
            </p:nvSpPr>
            <p:spPr>
              <a:xfrm>
                <a:off x="11580034" y="3301735"/>
                <a:ext cx="128572" cy="127265"/>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cxnSp>
            <p:nvCxnSpPr>
              <p:cNvPr id="81" name="Straight Connector 80">
                <a:extLst>
                  <a:ext uri="{FF2B5EF4-FFF2-40B4-BE49-F238E27FC236}">
                    <a16:creationId xmlns:a16="http://schemas.microsoft.com/office/drawing/2014/main" id="{FAA53000-D864-4346-A246-702AD2609C76}"/>
                  </a:ext>
                </a:extLst>
              </p:cNvPr>
              <p:cNvCxnSpPr>
                <a:cxnSpLocks/>
                <a:stCxn id="80" idx="3"/>
                <a:endCxn id="79" idx="3"/>
              </p:cNvCxnSpPr>
              <p:nvPr userDrawn="1"/>
            </p:nvCxnSpPr>
            <p:spPr>
              <a:xfrm flipV="1">
                <a:off x="11708606" y="3364708"/>
                <a:ext cx="483394" cy="66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grpSp>
        <p:pic>
          <p:nvPicPr>
            <p:cNvPr id="68" name="Picture 18">
              <a:extLst>
                <a:ext uri="{FF2B5EF4-FFF2-40B4-BE49-F238E27FC236}">
                  <a16:creationId xmlns:a16="http://schemas.microsoft.com/office/drawing/2014/main" id="{A172E2FA-31B7-4ACF-8E47-8C5AF44E52D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684276" y="7624195"/>
              <a:ext cx="3383280" cy="578718"/>
            </a:xfrm>
            <a:prstGeom prst="rect">
              <a:avLst/>
            </a:prstGeom>
          </p:spPr>
        </p:pic>
        <p:grpSp>
          <p:nvGrpSpPr>
            <p:cNvPr id="69" name="Group 68">
              <a:extLst>
                <a:ext uri="{FF2B5EF4-FFF2-40B4-BE49-F238E27FC236}">
                  <a16:creationId xmlns:a16="http://schemas.microsoft.com/office/drawing/2014/main" id="{F1432039-20D4-41E7-AD56-7BD094DB3B5A}"/>
                </a:ext>
              </a:extLst>
            </p:cNvPr>
            <p:cNvGrpSpPr/>
            <p:nvPr userDrawn="1"/>
          </p:nvGrpSpPr>
          <p:grpSpPr>
            <a:xfrm>
              <a:off x="11578510" y="13688823"/>
              <a:ext cx="483394" cy="472694"/>
              <a:chOff x="10912310" y="7334679"/>
              <a:chExt cx="654071" cy="639593"/>
            </a:xfrm>
          </p:grpSpPr>
          <p:sp>
            <p:nvSpPr>
              <p:cNvPr id="70" name="Freeform: Shape 69">
                <a:extLst>
                  <a:ext uri="{FF2B5EF4-FFF2-40B4-BE49-F238E27FC236}">
                    <a16:creationId xmlns:a16="http://schemas.microsoft.com/office/drawing/2014/main" id="{C1E1BF27-3D22-40F2-BAA0-C329655DE7B8}"/>
                  </a:ext>
                </a:extLst>
              </p:cNvPr>
              <p:cNvSpPr/>
              <p:nvPr/>
            </p:nvSpPr>
            <p:spPr>
              <a:xfrm>
                <a:off x="10974759" y="7839981"/>
                <a:ext cx="33257" cy="35793"/>
              </a:xfrm>
              <a:custGeom>
                <a:avLst/>
                <a:gdLst>
                  <a:gd name="connsiteX0" fmla="*/ 4444 w 33257"/>
                  <a:gd name="connsiteY0" fmla="*/ 0 h 35793"/>
                  <a:gd name="connsiteX1" fmla="*/ 33257 w 33257"/>
                  <a:gd name="connsiteY1" fmla="*/ 0 h 35793"/>
                  <a:gd name="connsiteX2" fmla="*/ 28940 w 33257"/>
                  <a:gd name="connsiteY2" fmla="*/ 35794 h 35793"/>
                  <a:gd name="connsiteX3" fmla="*/ 0 w 33257"/>
                  <a:gd name="connsiteY3" fmla="*/ 35794 h 35793"/>
                  <a:gd name="connsiteX4" fmla="*/ 4444 w 33257"/>
                  <a:gd name="connsiteY4" fmla="*/ 0 h 35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57" h="35793">
                    <a:moveTo>
                      <a:pt x="4444" y="0"/>
                    </a:moveTo>
                    <a:lnTo>
                      <a:pt x="33257" y="0"/>
                    </a:lnTo>
                    <a:lnTo>
                      <a:pt x="28940" y="35794"/>
                    </a:lnTo>
                    <a:lnTo>
                      <a:pt x="0" y="35794"/>
                    </a:lnTo>
                    <a:lnTo>
                      <a:pt x="4444" y="0"/>
                    </a:lnTo>
                    <a:close/>
                  </a:path>
                </a:pathLst>
              </a:custGeom>
              <a:solidFill>
                <a:srgbClr val="457939"/>
              </a:solidFill>
              <a:ln w="3588"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22F860A5-3587-42D5-993F-A56672115100}"/>
                  </a:ext>
                </a:extLst>
              </p:cNvPr>
              <p:cNvSpPr/>
              <p:nvPr/>
            </p:nvSpPr>
            <p:spPr>
              <a:xfrm>
                <a:off x="11028069" y="7839981"/>
                <a:ext cx="35413" cy="33509"/>
              </a:xfrm>
              <a:custGeom>
                <a:avLst/>
                <a:gdLst>
                  <a:gd name="connsiteX0" fmla="*/ 0 w 35413"/>
                  <a:gd name="connsiteY0" fmla="*/ 0 h 33509"/>
                  <a:gd name="connsiteX1" fmla="*/ 35414 w 35413"/>
                  <a:gd name="connsiteY1" fmla="*/ 0 h 33509"/>
                  <a:gd name="connsiteX2" fmla="*/ 30084 w 35413"/>
                  <a:gd name="connsiteY2" fmla="*/ 33509 h 33509"/>
                  <a:gd name="connsiteX3" fmla="*/ 0 w 35413"/>
                  <a:gd name="connsiteY3" fmla="*/ 0 h 33509"/>
                </a:gdLst>
                <a:ahLst/>
                <a:cxnLst>
                  <a:cxn ang="0">
                    <a:pos x="connsiteX0" y="connsiteY0"/>
                  </a:cxn>
                  <a:cxn ang="0">
                    <a:pos x="connsiteX1" y="connsiteY1"/>
                  </a:cxn>
                  <a:cxn ang="0">
                    <a:pos x="connsiteX2" y="connsiteY2"/>
                  </a:cxn>
                  <a:cxn ang="0">
                    <a:pos x="connsiteX3" y="connsiteY3"/>
                  </a:cxn>
                </a:cxnLst>
                <a:rect l="l" t="t" r="r" b="b"/>
                <a:pathLst>
                  <a:path w="35413" h="33509">
                    <a:moveTo>
                      <a:pt x="0" y="0"/>
                    </a:moveTo>
                    <a:lnTo>
                      <a:pt x="35414" y="0"/>
                    </a:lnTo>
                    <a:lnTo>
                      <a:pt x="30084" y="33509"/>
                    </a:lnTo>
                    <a:lnTo>
                      <a:pt x="0" y="0"/>
                    </a:lnTo>
                    <a:close/>
                  </a:path>
                </a:pathLst>
              </a:custGeom>
              <a:solidFill>
                <a:srgbClr val="457939"/>
              </a:solidFill>
              <a:ln w="3588"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BF65D830-0E07-4B3C-89FA-0BC4A34BCEF7}"/>
                  </a:ext>
                </a:extLst>
              </p:cNvPr>
              <p:cNvSpPr/>
              <p:nvPr/>
            </p:nvSpPr>
            <p:spPr>
              <a:xfrm>
                <a:off x="11325722" y="7660251"/>
                <a:ext cx="131116" cy="154344"/>
              </a:xfrm>
              <a:custGeom>
                <a:avLst/>
                <a:gdLst>
                  <a:gd name="connsiteX0" fmla="*/ 79458 w 131116"/>
                  <a:gd name="connsiteY0" fmla="*/ 126 h 154344"/>
                  <a:gd name="connsiteX1" fmla="*/ 55213 w 131116"/>
                  <a:gd name="connsiteY1" fmla="*/ 17770 h 154344"/>
                  <a:gd name="connsiteX2" fmla="*/ 75269 w 131116"/>
                  <a:gd name="connsiteY2" fmla="*/ 77680 h 154344"/>
                  <a:gd name="connsiteX3" fmla="*/ 24370 w 131116"/>
                  <a:gd name="connsiteY3" fmla="*/ 40109 h 154344"/>
                  <a:gd name="connsiteX4" fmla="*/ 0 w 131116"/>
                  <a:gd name="connsiteY4" fmla="*/ 57752 h 154344"/>
                  <a:gd name="connsiteX5" fmla="*/ 131117 w 131116"/>
                  <a:gd name="connsiteY5" fmla="*/ 154345 h 154344"/>
                  <a:gd name="connsiteX6" fmla="*/ 79585 w 131116"/>
                  <a:gd name="connsiteY6" fmla="*/ 0 h 154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116" h="154344">
                    <a:moveTo>
                      <a:pt x="79458" y="126"/>
                    </a:moveTo>
                    <a:lnTo>
                      <a:pt x="55213" y="17770"/>
                    </a:lnTo>
                    <a:lnTo>
                      <a:pt x="75269" y="77680"/>
                    </a:lnTo>
                    <a:lnTo>
                      <a:pt x="24370" y="40109"/>
                    </a:lnTo>
                    <a:lnTo>
                      <a:pt x="0" y="57752"/>
                    </a:lnTo>
                    <a:lnTo>
                      <a:pt x="131117" y="154345"/>
                    </a:lnTo>
                    <a:lnTo>
                      <a:pt x="79585" y="0"/>
                    </a:lnTo>
                    <a:close/>
                  </a:path>
                </a:pathLst>
              </a:custGeom>
              <a:solidFill>
                <a:srgbClr val="457939"/>
              </a:solidFill>
              <a:ln w="3588"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645B29CF-4DBB-4E57-A2AB-9FA0F83C1A87}"/>
                  </a:ext>
                </a:extLst>
              </p:cNvPr>
              <p:cNvSpPr/>
              <p:nvPr/>
            </p:nvSpPr>
            <p:spPr>
              <a:xfrm>
                <a:off x="11048506" y="7334679"/>
                <a:ext cx="419250" cy="211843"/>
              </a:xfrm>
              <a:custGeom>
                <a:avLst/>
                <a:gdLst>
                  <a:gd name="connsiteX0" fmla="*/ 141399 w 419250"/>
                  <a:gd name="connsiteY0" fmla="*/ 193820 h 211843"/>
                  <a:gd name="connsiteX1" fmla="*/ 136069 w 419250"/>
                  <a:gd name="connsiteY1" fmla="*/ 183285 h 211843"/>
                  <a:gd name="connsiteX2" fmla="*/ 0 w 419250"/>
                  <a:gd name="connsiteY2" fmla="*/ 183285 h 211843"/>
                  <a:gd name="connsiteX3" fmla="*/ 39982 w 419250"/>
                  <a:gd name="connsiteY3" fmla="*/ 211844 h 211843"/>
                  <a:gd name="connsiteX4" fmla="*/ 163739 w 419250"/>
                  <a:gd name="connsiteY4" fmla="*/ 211844 h 211843"/>
                  <a:gd name="connsiteX5" fmla="*/ 141272 w 419250"/>
                  <a:gd name="connsiteY5" fmla="*/ 193820 h 211843"/>
                  <a:gd name="connsiteX6" fmla="*/ 198139 w 419250"/>
                  <a:gd name="connsiteY6" fmla="*/ 211844 h 211843"/>
                  <a:gd name="connsiteX7" fmla="*/ 215273 w 419250"/>
                  <a:gd name="connsiteY7" fmla="*/ 211844 h 211843"/>
                  <a:gd name="connsiteX8" fmla="*/ 220984 w 419250"/>
                  <a:gd name="connsiteY8" fmla="*/ 193693 h 211843"/>
                  <a:gd name="connsiteX9" fmla="*/ 198139 w 419250"/>
                  <a:gd name="connsiteY9" fmla="*/ 211844 h 211843"/>
                  <a:gd name="connsiteX10" fmla="*/ 316563 w 419250"/>
                  <a:gd name="connsiteY10" fmla="*/ 183158 h 211843"/>
                  <a:gd name="connsiteX11" fmla="*/ 294096 w 419250"/>
                  <a:gd name="connsiteY11" fmla="*/ 211844 h 211843"/>
                  <a:gd name="connsiteX12" fmla="*/ 379901 w 419250"/>
                  <a:gd name="connsiteY12" fmla="*/ 211844 h 211843"/>
                  <a:gd name="connsiteX13" fmla="*/ 419251 w 419250"/>
                  <a:gd name="connsiteY13" fmla="*/ 183285 h 211843"/>
                  <a:gd name="connsiteX14" fmla="*/ 316690 w 419250"/>
                  <a:gd name="connsiteY14" fmla="*/ 183285 h 211843"/>
                  <a:gd name="connsiteX15" fmla="*/ 252336 w 419250"/>
                  <a:gd name="connsiteY15" fmla="*/ 0 h 211843"/>
                  <a:gd name="connsiteX16" fmla="*/ 211973 w 419250"/>
                  <a:gd name="connsiteY16" fmla="*/ 127310 h 211843"/>
                  <a:gd name="connsiteX17" fmla="*/ 221747 w 419250"/>
                  <a:gd name="connsiteY17" fmla="*/ 138098 h 211843"/>
                  <a:gd name="connsiteX18" fmla="*/ 229872 w 419250"/>
                  <a:gd name="connsiteY18" fmla="*/ 165641 h 211843"/>
                  <a:gd name="connsiteX19" fmla="*/ 252336 w 419250"/>
                  <a:gd name="connsiteY19" fmla="*/ 94562 h 211843"/>
                  <a:gd name="connsiteX20" fmla="*/ 274170 w 419250"/>
                  <a:gd name="connsiteY20" fmla="*/ 163357 h 211843"/>
                  <a:gd name="connsiteX21" fmla="*/ 298032 w 419250"/>
                  <a:gd name="connsiteY21" fmla="*/ 143810 h 211843"/>
                  <a:gd name="connsiteX22" fmla="*/ 252212 w 419250"/>
                  <a:gd name="connsiteY22" fmla="*/ 0 h 21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9250" h="211843">
                    <a:moveTo>
                      <a:pt x="141399" y="193820"/>
                    </a:moveTo>
                    <a:cubicBezTo>
                      <a:pt x="139115" y="190520"/>
                      <a:pt x="137339" y="186965"/>
                      <a:pt x="136069" y="183285"/>
                    </a:cubicBezTo>
                    <a:lnTo>
                      <a:pt x="0" y="183285"/>
                    </a:lnTo>
                    <a:lnTo>
                      <a:pt x="39982" y="211844"/>
                    </a:lnTo>
                    <a:lnTo>
                      <a:pt x="163739" y="211844"/>
                    </a:lnTo>
                    <a:cubicBezTo>
                      <a:pt x="154600" y="208416"/>
                      <a:pt x="146859" y="202197"/>
                      <a:pt x="141272" y="193820"/>
                    </a:cubicBezTo>
                    <a:close/>
                    <a:moveTo>
                      <a:pt x="198139" y="211844"/>
                    </a:moveTo>
                    <a:lnTo>
                      <a:pt x="215273" y="211844"/>
                    </a:lnTo>
                    <a:lnTo>
                      <a:pt x="220984" y="193693"/>
                    </a:lnTo>
                    <a:cubicBezTo>
                      <a:pt x="215400" y="201943"/>
                      <a:pt x="207405" y="208289"/>
                      <a:pt x="198139" y="211844"/>
                    </a:cubicBezTo>
                    <a:close/>
                    <a:moveTo>
                      <a:pt x="316563" y="183158"/>
                    </a:moveTo>
                    <a:lnTo>
                      <a:pt x="294096" y="211844"/>
                    </a:lnTo>
                    <a:lnTo>
                      <a:pt x="379901" y="211844"/>
                    </a:lnTo>
                    <a:lnTo>
                      <a:pt x="419251" y="183285"/>
                    </a:lnTo>
                    <a:lnTo>
                      <a:pt x="316690" y="183285"/>
                    </a:lnTo>
                    <a:close/>
                    <a:moveTo>
                      <a:pt x="252336" y="0"/>
                    </a:moveTo>
                    <a:lnTo>
                      <a:pt x="211973" y="127310"/>
                    </a:lnTo>
                    <a:cubicBezTo>
                      <a:pt x="215781" y="130229"/>
                      <a:pt x="219081" y="133909"/>
                      <a:pt x="221747" y="138098"/>
                    </a:cubicBezTo>
                    <a:cubicBezTo>
                      <a:pt x="227204" y="146349"/>
                      <a:pt x="229999" y="155868"/>
                      <a:pt x="229872" y="165641"/>
                    </a:cubicBezTo>
                    <a:lnTo>
                      <a:pt x="252336" y="94562"/>
                    </a:lnTo>
                    <a:lnTo>
                      <a:pt x="274170" y="163357"/>
                    </a:lnTo>
                    <a:lnTo>
                      <a:pt x="298032" y="143810"/>
                    </a:lnTo>
                    <a:lnTo>
                      <a:pt x="252212" y="0"/>
                    </a:lnTo>
                    <a:close/>
                  </a:path>
                </a:pathLst>
              </a:custGeom>
              <a:solidFill>
                <a:srgbClr val="457939"/>
              </a:solidFill>
              <a:ln w="3588"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65F9840F-C109-43F5-B2D5-7E7D416D5805}"/>
                  </a:ext>
                </a:extLst>
              </p:cNvPr>
              <p:cNvSpPr/>
              <p:nvPr/>
            </p:nvSpPr>
            <p:spPr>
              <a:xfrm>
                <a:off x="11106387" y="7562389"/>
                <a:ext cx="136831" cy="172876"/>
              </a:xfrm>
              <a:custGeom>
                <a:avLst/>
                <a:gdLst>
                  <a:gd name="connsiteX0" fmla="*/ 136831 w 136831"/>
                  <a:gd name="connsiteY0" fmla="*/ 0 h 172876"/>
                  <a:gd name="connsiteX1" fmla="*/ 106874 w 136831"/>
                  <a:gd name="connsiteY1" fmla="*/ 139240 h 172876"/>
                  <a:gd name="connsiteX2" fmla="*/ 61813 w 136831"/>
                  <a:gd name="connsiteY2" fmla="*/ 172876 h 172876"/>
                  <a:gd name="connsiteX3" fmla="*/ 84026 w 136831"/>
                  <a:gd name="connsiteY3" fmla="*/ 59657 h 172876"/>
                  <a:gd name="connsiteX4" fmla="*/ 0 w 136831"/>
                  <a:gd name="connsiteY4" fmla="*/ 254 h 172876"/>
                  <a:gd name="connsiteX5" fmla="*/ 136831 w 136831"/>
                  <a:gd name="connsiteY5" fmla="*/ 0 h 17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6831" h="172876">
                    <a:moveTo>
                      <a:pt x="136831" y="0"/>
                    </a:moveTo>
                    <a:lnTo>
                      <a:pt x="106874" y="139240"/>
                    </a:lnTo>
                    <a:lnTo>
                      <a:pt x="61813" y="172876"/>
                    </a:lnTo>
                    <a:lnTo>
                      <a:pt x="84026" y="59657"/>
                    </a:lnTo>
                    <a:lnTo>
                      <a:pt x="0" y="254"/>
                    </a:lnTo>
                    <a:lnTo>
                      <a:pt x="136831" y="0"/>
                    </a:lnTo>
                    <a:close/>
                  </a:path>
                </a:pathLst>
              </a:custGeom>
              <a:solidFill>
                <a:srgbClr val="C25131"/>
              </a:solidFill>
              <a:ln w="3588"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9D3C80C8-BE42-450D-9E12-4CC50441C03D}"/>
                  </a:ext>
                </a:extLst>
              </p:cNvPr>
              <p:cNvSpPr/>
              <p:nvPr/>
            </p:nvSpPr>
            <p:spPr>
              <a:xfrm>
                <a:off x="11193297" y="7463512"/>
                <a:ext cx="73658" cy="75014"/>
              </a:xfrm>
              <a:custGeom>
                <a:avLst/>
                <a:gdLst>
                  <a:gd name="connsiteX0" fmla="*/ 72765 w 73658"/>
                  <a:gd name="connsiteY0" fmla="*/ 44425 h 75014"/>
                  <a:gd name="connsiteX1" fmla="*/ 36211 w 73658"/>
                  <a:gd name="connsiteY1" fmla="*/ 75014 h 75014"/>
                  <a:gd name="connsiteX2" fmla="*/ 29229 w 73658"/>
                  <a:gd name="connsiteY2" fmla="*/ 74380 h 75014"/>
                  <a:gd name="connsiteX3" fmla="*/ 3843 w 73658"/>
                  <a:gd name="connsiteY3" fmla="*/ 54706 h 75014"/>
                  <a:gd name="connsiteX4" fmla="*/ 797 w 73658"/>
                  <a:gd name="connsiteY4" fmla="*/ 30335 h 75014"/>
                  <a:gd name="connsiteX5" fmla="*/ 37354 w 73658"/>
                  <a:gd name="connsiteY5" fmla="*/ 0 h 75014"/>
                  <a:gd name="connsiteX6" fmla="*/ 44460 w 73658"/>
                  <a:gd name="connsiteY6" fmla="*/ 634 h 75014"/>
                  <a:gd name="connsiteX7" fmla="*/ 63373 w 73658"/>
                  <a:gd name="connsiteY7" fmla="*/ 11043 h 75014"/>
                  <a:gd name="connsiteX8" fmla="*/ 72892 w 73658"/>
                  <a:gd name="connsiteY8" fmla="*/ 44551 h 75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658" h="75014">
                    <a:moveTo>
                      <a:pt x="72765" y="44425"/>
                    </a:moveTo>
                    <a:cubicBezTo>
                      <a:pt x="69087" y="62449"/>
                      <a:pt x="53475" y="75014"/>
                      <a:pt x="36211" y="75014"/>
                    </a:cubicBezTo>
                    <a:cubicBezTo>
                      <a:pt x="33927" y="75014"/>
                      <a:pt x="31513" y="74760"/>
                      <a:pt x="29229" y="74380"/>
                    </a:cubicBezTo>
                    <a:cubicBezTo>
                      <a:pt x="17807" y="72095"/>
                      <a:pt x="8668" y="64606"/>
                      <a:pt x="3843" y="54706"/>
                    </a:cubicBezTo>
                    <a:cubicBezTo>
                      <a:pt x="289" y="47471"/>
                      <a:pt x="-979" y="38966"/>
                      <a:pt x="797" y="30335"/>
                    </a:cubicBezTo>
                    <a:cubicBezTo>
                      <a:pt x="4478" y="12439"/>
                      <a:pt x="20091" y="0"/>
                      <a:pt x="37354" y="0"/>
                    </a:cubicBezTo>
                    <a:cubicBezTo>
                      <a:pt x="39765" y="0"/>
                      <a:pt x="42049" y="253"/>
                      <a:pt x="44460" y="634"/>
                    </a:cubicBezTo>
                    <a:cubicBezTo>
                      <a:pt x="51950" y="2158"/>
                      <a:pt x="58424" y="5838"/>
                      <a:pt x="63373" y="11043"/>
                    </a:cubicBezTo>
                    <a:cubicBezTo>
                      <a:pt x="71498" y="19420"/>
                      <a:pt x="75433" y="31858"/>
                      <a:pt x="72892" y="44551"/>
                    </a:cubicBezTo>
                    <a:close/>
                  </a:path>
                </a:pathLst>
              </a:custGeom>
              <a:solidFill>
                <a:srgbClr val="C25131"/>
              </a:solidFill>
              <a:ln w="3588"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A6407E8D-BA88-4986-8AA2-24D10DC1A6FE}"/>
                  </a:ext>
                </a:extLst>
              </p:cNvPr>
              <p:cNvSpPr/>
              <p:nvPr/>
            </p:nvSpPr>
            <p:spPr>
              <a:xfrm>
                <a:off x="11236617" y="7440411"/>
                <a:ext cx="174910" cy="245606"/>
              </a:xfrm>
              <a:custGeom>
                <a:avLst/>
                <a:gdLst>
                  <a:gd name="connsiteX0" fmla="*/ 174910 w 174910"/>
                  <a:gd name="connsiteY0" fmla="*/ 0 h 245606"/>
                  <a:gd name="connsiteX1" fmla="*/ 119948 w 174910"/>
                  <a:gd name="connsiteY1" fmla="*/ 69811 h 245606"/>
                  <a:gd name="connsiteX2" fmla="*/ 98625 w 174910"/>
                  <a:gd name="connsiteY2" fmla="*/ 96973 h 245606"/>
                  <a:gd name="connsiteX3" fmla="*/ 61686 w 174910"/>
                  <a:gd name="connsiteY3" fmla="*/ 143936 h 245606"/>
                  <a:gd name="connsiteX4" fmla="*/ 46201 w 174910"/>
                  <a:gd name="connsiteY4" fmla="*/ 211971 h 245606"/>
                  <a:gd name="connsiteX5" fmla="*/ 0 w 174910"/>
                  <a:gd name="connsiteY5" fmla="*/ 245606 h 245606"/>
                  <a:gd name="connsiteX6" fmla="*/ 27035 w 174910"/>
                  <a:gd name="connsiteY6" fmla="*/ 121344 h 245606"/>
                  <a:gd name="connsiteX7" fmla="*/ 89864 w 174910"/>
                  <a:gd name="connsiteY7" fmla="*/ 69684 h 245606"/>
                  <a:gd name="connsiteX8" fmla="*/ 113729 w 174910"/>
                  <a:gd name="connsiteY8" fmla="*/ 50137 h 245606"/>
                  <a:gd name="connsiteX9" fmla="*/ 174910 w 174910"/>
                  <a:gd name="connsiteY9" fmla="*/ 0 h 24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910" h="245606">
                    <a:moveTo>
                      <a:pt x="174910" y="0"/>
                    </a:moveTo>
                    <a:lnTo>
                      <a:pt x="119948" y="69811"/>
                    </a:lnTo>
                    <a:lnTo>
                      <a:pt x="98625" y="96973"/>
                    </a:lnTo>
                    <a:lnTo>
                      <a:pt x="61686" y="143936"/>
                    </a:lnTo>
                    <a:lnTo>
                      <a:pt x="46201" y="211971"/>
                    </a:lnTo>
                    <a:lnTo>
                      <a:pt x="0" y="245606"/>
                    </a:lnTo>
                    <a:lnTo>
                      <a:pt x="27035" y="121344"/>
                    </a:lnTo>
                    <a:lnTo>
                      <a:pt x="89864" y="69684"/>
                    </a:lnTo>
                    <a:lnTo>
                      <a:pt x="113729" y="50137"/>
                    </a:lnTo>
                    <a:lnTo>
                      <a:pt x="174910" y="0"/>
                    </a:lnTo>
                    <a:close/>
                  </a:path>
                </a:pathLst>
              </a:custGeom>
              <a:solidFill>
                <a:srgbClr val="C25131"/>
              </a:solidFill>
              <a:ln w="3588"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E5D81387-8B5F-4845-A7AC-602AD1E487DC}"/>
                  </a:ext>
                </a:extLst>
              </p:cNvPr>
              <p:cNvSpPr/>
              <p:nvPr/>
            </p:nvSpPr>
            <p:spPr>
              <a:xfrm>
                <a:off x="11410130" y="7377200"/>
                <a:ext cx="55720" cy="52929"/>
              </a:xfrm>
              <a:custGeom>
                <a:avLst/>
                <a:gdLst>
                  <a:gd name="connsiteX0" fmla="*/ 42015 w 55720"/>
                  <a:gd name="connsiteY0" fmla="*/ 29956 h 52929"/>
                  <a:gd name="connsiteX1" fmla="*/ 55721 w 55720"/>
                  <a:gd name="connsiteY1" fmla="*/ 20182 h 52929"/>
                  <a:gd name="connsiteX2" fmla="*/ 49629 w 55720"/>
                  <a:gd name="connsiteY2" fmla="*/ 20182 h 52929"/>
                  <a:gd name="connsiteX3" fmla="*/ 35541 w 55720"/>
                  <a:gd name="connsiteY3" fmla="*/ 20182 h 52929"/>
                  <a:gd name="connsiteX4" fmla="*/ 34271 w 55720"/>
                  <a:gd name="connsiteY4" fmla="*/ 20182 h 52929"/>
                  <a:gd name="connsiteX5" fmla="*/ 27797 w 55720"/>
                  <a:gd name="connsiteY5" fmla="*/ 0 h 52929"/>
                  <a:gd name="connsiteX6" fmla="*/ 21450 w 55720"/>
                  <a:gd name="connsiteY6" fmla="*/ 20182 h 52929"/>
                  <a:gd name="connsiteX7" fmla="*/ 0 w 55720"/>
                  <a:gd name="connsiteY7" fmla="*/ 20182 h 52929"/>
                  <a:gd name="connsiteX8" fmla="*/ 17391 w 55720"/>
                  <a:gd name="connsiteY8" fmla="*/ 32621 h 52929"/>
                  <a:gd name="connsiteX9" fmla="*/ 16247 w 55720"/>
                  <a:gd name="connsiteY9" fmla="*/ 36048 h 52929"/>
                  <a:gd name="connsiteX10" fmla="*/ 12820 w 55720"/>
                  <a:gd name="connsiteY10" fmla="*/ 46329 h 52929"/>
                  <a:gd name="connsiteX11" fmla="*/ 12820 w 55720"/>
                  <a:gd name="connsiteY11" fmla="*/ 46329 h 52929"/>
                  <a:gd name="connsiteX12" fmla="*/ 10663 w 55720"/>
                  <a:gd name="connsiteY12" fmla="*/ 52930 h 52929"/>
                  <a:gd name="connsiteX13" fmla="*/ 25005 w 55720"/>
                  <a:gd name="connsiteY13" fmla="*/ 42394 h 52929"/>
                  <a:gd name="connsiteX14" fmla="*/ 27797 w 55720"/>
                  <a:gd name="connsiteY14" fmla="*/ 40237 h 52929"/>
                  <a:gd name="connsiteX15" fmla="*/ 31733 w 55720"/>
                  <a:gd name="connsiteY15" fmla="*/ 43029 h 52929"/>
                  <a:gd name="connsiteX16" fmla="*/ 45061 w 55720"/>
                  <a:gd name="connsiteY16" fmla="*/ 52930 h 52929"/>
                  <a:gd name="connsiteX17" fmla="*/ 38714 w 55720"/>
                  <a:gd name="connsiteY17" fmla="*/ 34144 h 52929"/>
                  <a:gd name="connsiteX18" fmla="*/ 42015 w 55720"/>
                  <a:gd name="connsiteY18" fmla="*/ 29956 h 5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720" h="52929">
                    <a:moveTo>
                      <a:pt x="42015" y="29956"/>
                    </a:moveTo>
                    <a:lnTo>
                      <a:pt x="55721" y="20182"/>
                    </a:lnTo>
                    <a:lnTo>
                      <a:pt x="49629" y="20182"/>
                    </a:lnTo>
                    <a:lnTo>
                      <a:pt x="35541" y="20182"/>
                    </a:lnTo>
                    <a:lnTo>
                      <a:pt x="34271" y="20182"/>
                    </a:lnTo>
                    <a:lnTo>
                      <a:pt x="27797" y="0"/>
                    </a:lnTo>
                    <a:lnTo>
                      <a:pt x="21450" y="20182"/>
                    </a:lnTo>
                    <a:lnTo>
                      <a:pt x="0" y="20182"/>
                    </a:lnTo>
                    <a:lnTo>
                      <a:pt x="17391" y="32621"/>
                    </a:lnTo>
                    <a:lnTo>
                      <a:pt x="16247" y="36048"/>
                    </a:lnTo>
                    <a:lnTo>
                      <a:pt x="12820" y="46329"/>
                    </a:lnTo>
                    <a:lnTo>
                      <a:pt x="12820" y="46329"/>
                    </a:lnTo>
                    <a:lnTo>
                      <a:pt x="10663" y="52930"/>
                    </a:lnTo>
                    <a:lnTo>
                      <a:pt x="25005" y="42394"/>
                    </a:lnTo>
                    <a:lnTo>
                      <a:pt x="27797" y="40237"/>
                    </a:lnTo>
                    <a:lnTo>
                      <a:pt x="31733" y="43029"/>
                    </a:lnTo>
                    <a:lnTo>
                      <a:pt x="45061" y="52930"/>
                    </a:lnTo>
                    <a:lnTo>
                      <a:pt x="38714" y="34144"/>
                    </a:lnTo>
                    <a:lnTo>
                      <a:pt x="42015" y="29956"/>
                    </a:lnTo>
                    <a:close/>
                  </a:path>
                </a:pathLst>
              </a:custGeom>
              <a:solidFill>
                <a:srgbClr val="C25131"/>
              </a:solidFill>
              <a:ln w="3588"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AB86AEB5-78C7-480A-81F4-62934BA8EB19}"/>
                  </a:ext>
                </a:extLst>
              </p:cNvPr>
              <p:cNvSpPr/>
              <p:nvPr/>
            </p:nvSpPr>
            <p:spPr>
              <a:xfrm>
                <a:off x="10912310" y="7486994"/>
                <a:ext cx="654071" cy="487278"/>
              </a:xfrm>
              <a:custGeom>
                <a:avLst/>
                <a:gdLst>
                  <a:gd name="connsiteX0" fmla="*/ 654071 w 654071"/>
                  <a:gd name="connsiteY0" fmla="*/ 0 h 487278"/>
                  <a:gd name="connsiteX1" fmla="*/ 627923 w 654071"/>
                  <a:gd name="connsiteY1" fmla="*/ 64353 h 487278"/>
                  <a:gd name="connsiteX2" fmla="*/ 615992 w 654071"/>
                  <a:gd name="connsiteY2" fmla="*/ 49121 h 487278"/>
                  <a:gd name="connsiteX3" fmla="*/ 240151 w 654071"/>
                  <a:gd name="connsiteY3" fmla="*/ 327095 h 487278"/>
                  <a:gd name="connsiteX4" fmla="*/ 206770 w 654071"/>
                  <a:gd name="connsiteY4" fmla="*/ 240783 h 487278"/>
                  <a:gd name="connsiteX5" fmla="*/ 193568 w 654071"/>
                  <a:gd name="connsiteY5" fmla="*/ 297266 h 487278"/>
                  <a:gd name="connsiteX6" fmla="*/ 160057 w 654071"/>
                  <a:gd name="connsiteY6" fmla="*/ 297266 h 487278"/>
                  <a:gd name="connsiteX7" fmla="*/ 145843 w 654071"/>
                  <a:gd name="connsiteY7" fmla="*/ 386497 h 487278"/>
                  <a:gd name="connsiteX8" fmla="*/ 98117 w 654071"/>
                  <a:gd name="connsiteY8" fmla="*/ 333187 h 487278"/>
                  <a:gd name="connsiteX9" fmla="*/ 85424 w 654071"/>
                  <a:gd name="connsiteY9" fmla="*/ 436887 h 487278"/>
                  <a:gd name="connsiteX10" fmla="*/ 16883 w 654071"/>
                  <a:gd name="connsiteY10" fmla="*/ 487278 h 487278"/>
                  <a:gd name="connsiteX11" fmla="*/ 0 w 654071"/>
                  <a:gd name="connsiteY11" fmla="*/ 464177 h 487278"/>
                  <a:gd name="connsiteX12" fmla="*/ 58513 w 654071"/>
                  <a:gd name="connsiteY12" fmla="*/ 421148 h 487278"/>
                  <a:gd name="connsiteX13" fmla="*/ 77302 w 654071"/>
                  <a:gd name="connsiteY13" fmla="*/ 267057 h 487278"/>
                  <a:gd name="connsiteX14" fmla="*/ 127057 w 654071"/>
                  <a:gd name="connsiteY14" fmla="*/ 322525 h 487278"/>
                  <a:gd name="connsiteX15" fmla="*/ 135688 w 654071"/>
                  <a:gd name="connsiteY15" fmla="*/ 268580 h 487278"/>
                  <a:gd name="connsiteX16" fmla="*/ 170847 w 654071"/>
                  <a:gd name="connsiteY16" fmla="*/ 268580 h 487278"/>
                  <a:gd name="connsiteX17" fmla="*/ 199788 w 654071"/>
                  <a:gd name="connsiteY17" fmla="*/ 143683 h 487278"/>
                  <a:gd name="connsiteX18" fmla="*/ 251958 w 654071"/>
                  <a:gd name="connsiteY18" fmla="*/ 278227 h 487278"/>
                  <a:gd name="connsiteX19" fmla="*/ 481572 w 654071"/>
                  <a:gd name="connsiteY19" fmla="*/ 110935 h 487278"/>
                  <a:gd name="connsiteX20" fmla="*/ 591496 w 654071"/>
                  <a:gd name="connsiteY20" fmla="*/ 31098 h 487278"/>
                  <a:gd name="connsiteX21" fmla="*/ 592128 w 654071"/>
                  <a:gd name="connsiteY21" fmla="*/ 31098 h 487278"/>
                  <a:gd name="connsiteX22" fmla="*/ 598474 w 654071"/>
                  <a:gd name="connsiteY22" fmla="*/ 26528 h 487278"/>
                  <a:gd name="connsiteX23" fmla="*/ 598220 w 654071"/>
                  <a:gd name="connsiteY23" fmla="*/ 26274 h 487278"/>
                  <a:gd name="connsiteX24" fmla="*/ 588068 w 654071"/>
                  <a:gd name="connsiteY24" fmla="*/ 13200 h 487278"/>
                  <a:gd name="connsiteX25" fmla="*/ 585273 w 654071"/>
                  <a:gd name="connsiteY25" fmla="*/ 9647 h 487278"/>
                  <a:gd name="connsiteX26" fmla="*/ 654071 w 654071"/>
                  <a:gd name="connsiteY26" fmla="*/ 0 h 487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4071" h="487278">
                    <a:moveTo>
                      <a:pt x="654071" y="0"/>
                    </a:moveTo>
                    <a:lnTo>
                      <a:pt x="627923" y="64353"/>
                    </a:lnTo>
                    <a:lnTo>
                      <a:pt x="615992" y="49121"/>
                    </a:lnTo>
                    <a:lnTo>
                      <a:pt x="240151" y="327095"/>
                    </a:lnTo>
                    <a:lnTo>
                      <a:pt x="206770" y="240783"/>
                    </a:lnTo>
                    <a:lnTo>
                      <a:pt x="193568" y="297266"/>
                    </a:lnTo>
                    <a:lnTo>
                      <a:pt x="160057" y="297266"/>
                    </a:lnTo>
                    <a:lnTo>
                      <a:pt x="145843" y="386497"/>
                    </a:lnTo>
                    <a:lnTo>
                      <a:pt x="98117" y="333187"/>
                    </a:lnTo>
                    <a:lnTo>
                      <a:pt x="85424" y="436887"/>
                    </a:lnTo>
                    <a:lnTo>
                      <a:pt x="16883" y="487278"/>
                    </a:lnTo>
                    <a:lnTo>
                      <a:pt x="0" y="464177"/>
                    </a:lnTo>
                    <a:lnTo>
                      <a:pt x="58513" y="421148"/>
                    </a:lnTo>
                    <a:lnTo>
                      <a:pt x="77302" y="267057"/>
                    </a:lnTo>
                    <a:lnTo>
                      <a:pt x="127057" y="322525"/>
                    </a:lnTo>
                    <a:lnTo>
                      <a:pt x="135688" y="268580"/>
                    </a:lnTo>
                    <a:lnTo>
                      <a:pt x="170847" y="268580"/>
                    </a:lnTo>
                    <a:lnTo>
                      <a:pt x="199788" y="143683"/>
                    </a:lnTo>
                    <a:lnTo>
                      <a:pt x="251958" y="278227"/>
                    </a:lnTo>
                    <a:lnTo>
                      <a:pt x="481572" y="110935"/>
                    </a:lnTo>
                    <a:lnTo>
                      <a:pt x="591496" y="31098"/>
                    </a:lnTo>
                    <a:lnTo>
                      <a:pt x="592128" y="31098"/>
                    </a:lnTo>
                    <a:lnTo>
                      <a:pt x="598474" y="26528"/>
                    </a:lnTo>
                    <a:lnTo>
                      <a:pt x="598220" y="26274"/>
                    </a:lnTo>
                    <a:lnTo>
                      <a:pt x="588068" y="13200"/>
                    </a:lnTo>
                    <a:lnTo>
                      <a:pt x="585273" y="9647"/>
                    </a:lnTo>
                    <a:lnTo>
                      <a:pt x="654071" y="0"/>
                    </a:lnTo>
                    <a:close/>
                  </a:path>
                </a:pathLst>
              </a:custGeom>
              <a:solidFill>
                <a:srgbClr val="457939"/>
              </a:solidFill>
              <a:ln w="3588" cap="flat">
                <a:noFill/>
                <a:prstDash val="solid"/>
                <a:miter/>
              </a:ln>
            </p:spPr>
            <p:txBody>
              <a:bodyPr rtlCol="0" anchor="ctr"/>
              <a:lstStyle/>
              <a:p>
                <a:endParaRPr lang="en-US"/>
              </a:p>
            </p:txBody>
          </p:sp>
        </p:grpSp>
      </p:grpSp>
      <p:pic>
        <p:nvPicPr>
          <p:cNvPr id="82" name="Picture 81" descr="Logo, company name&#10;&#10;Description automatically generated">
            <a:extLst>
              <a:ext uri="{FF2B5EF4-FFF2-40B4-BE49-F238E27FC236}">
                <a16:creationId xmlns:a16="http://schemas.microsoft.com/office/drawing/2014/main" id="{082A32F4-D25E-462E-9C7F-E41ACDC84A26}"/>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377743" y="5572744"/>
            <a:ext cx="887411" cy="887411"/>
          </a:xfrm>
          <a:prstGeom prst="rect">
            <a:avLst/>
          </a:prstGeom>
        </p:spPr>
      </p:pic>
      <p:sp>
        <p:nvSpPr>
          <p:cNvPr id="83" name="Rectangle 82">
            <a:extLst>
              <a:ext uri="{FF2B5EF4-FFF2-40B4-BE49-F238E27FC236}">
                <a16:creationId xmlns:a16="http://schemas.microsoft.com/office/drawing/2014/main" id="{6EF8F296-42A6-4239-A1DB-0F516A17FF3A}"/>
              </a:ext>
            </a:extLst>
          </p:cNvPr>
          <p:cNvSpPr/>
          <p:nvPr userDrawn="1"/>
        </p:nvSpPr>
        <p:spPr>
          <a:xfrm>
            <a:off x="1524" y="3727439"/>
            <a:ext cx="2662237" cy="3130561"/>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grpSp>
        <p:nvGrpSpPr>
          <p:cNvPr id="85" name="Group 84">
            <a:extLst>
              <a:ext uri="{FF2B5EF4-FFF2-40B4-BE49-F238E27FC236}">
                <a16:creationId xmlns:a16="http://schemas.microsoft.com/office/drawing/2014/main" id="{9F26B865-3E94-4B5A-AE58-EF0233CC3A81}"/>
              </a:ext>
            </a:extLst>
          </p:cNvPr>
          <p:cNvGrpSpPr/>
          <p:nvPr userDrawn="1"/>
        </p:nvGrpSpPr>
        <p:grpSpPr>
          <a:xfrm>
            <a:off x="731267" y="3727440"/>
            <a:ext cx="8139937" cy="2719174"/>
            <a:chOff x="729743" y="3727439"/>
            <a:chExt cx="8139937" cy="2719174"/>
          </a:xfrm>
        </p:grpSpPr>
        <p:grpSp>
          <p:nvGrpSpPr>
            <p:cNvPr id="86" name="AIR Footer">
              <a:extLst>
                <a:ext uri="{FF2B5EF4-FFF2-40B4-BE49-F238E27FC236}">
                  <a16:creationId xmlns:a16="http://schemas.microsoft.com/office/drawing/2014/main" id="{D91E3B4D-C773-4F17-A36B-09F5BA97EB7A}"/>
                </a:ext>
              </a:extLst>
            </p:cNvPr>
            <p:cNvGrpSpPr>
              <a:grpSpLocks noChangeAspect="1"/>
            </p:cNvGrpSpPr>
            <p:nvPr userDrawn="1"/>
          </p:nvGrpSpPr>
          <p:grpSpPr>
            <a:xfrm>
              <a:off x="729743" y="5669373"/>
              <a:ext cx="1737427" cy="777240"/>
              <a:chOff x="635038" y="5962985"/>
              <a:chExt cx="2559490" cy="1144991"/>
            </a:xfrm>
          </p:grpSpPr>
          <p:pic>
            <p:nvPicPr>
              <p:cNvPr id="89" name="Picture 88" descr="Logo of the American Institutes for Research | Advancing Evidence. Improving Lives.">
                <a:extLst>
                  <a:ext uri="{FF2B5EF4-FFF2-40B4-BE49-F238E27FC236}">
                    <a16:creationId xmlns:a16="http://schemas.microsoft.com/office/drawing/2014/main" id="{219DC479-7FFD-45E6-8AEA-C7C8BDA4E940}"/>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2" b="-4486"/>
              <a:stretch/>
            </p:blipFill>
            <p:spPr>
              <a:xfrm>
                <a:off x="635038" y="5962985"/>
                <a:ext cx="2204151" cy="1144991"/>
              </a:xfrm>
              <a:prstGeom prst="rect">
                <a:avLst/>
              </a:prstGeom>
            </p:spPr>
          </p:pic>
          <p:cxnSp>
            <p:nvCxnSpPr>
              <p:cNvPr id="90" name="Straight Connector 89">
                <a:extLst>
                  <a:ext uri="{FF2B5EF4-FFF2-40B4-BE49-F238E27FC236}">
                    <a16:creationId xmlns:a16="http://schemas.microsoft.com/office/drawing/2014/main" id="{B322CFD8-C504-4029-B05B-B1CE67980AC5}"/>
                  </a:ext>
                </a:extLst>
              </p:cNvPr>
              <p:cNvCxnSpPr>
                <a:cxnSpLocks/>
              </p:cNvCxnSpPr>
              <p:nvPr userDrawn="1"/>
            </p:nvCxnSpPr>
            <p:spPr>
              <a:xfrm>
                <a:off x="3194528" y="5962986"/>
                <a:ext cx="0" cy="673524"/>
              </a:xfrm>
              <a:prstGeom prst="line">
                <a:avLst/>
              </a:prstGeom>
              <a:ln w="12700">
                <a:solidFill>
                  <a:srgbClr val="6D6E70"/>
                </a:solidFill>
              </a:ln>
            </p:spPr>
            <p:style>
              <a:lnRef idx="1">
                <a:schemeClr val="accent1"/>
              </a:lnRef>
              <a:fillRef idx="0">
                <a:schemeClr val="accent1"/>
              </a:fillRef>
              <a:effectRef idx="0">
                <a:schemeClr val="accent1"/>
              </a:effectRef>
              <a:fontRef idx="minor">
                <a:schemeClr val="tx1"/>
              </a:fontRef>
            </p:style>
          </p:cxnSp>
        </p:grpSp>
        <p:pic>
          <p:nvPicPr>
            <p:cNvPr id="87" name="Picture 86">
              <a:extLst>
                <a:ext uri="{FF2B5EF4-FFF2-40B4-BE49-F238E27FC236}">
                  <a16:creationId xmlns:a16="http://schemas.microsoft.com/office/drawing/2014/main" id="{9382B9ED-F84E-4E69-8DD7-FCF02C34BE6B}"/>
                </a:ext>
              </a:extLst>
            </p:cNvPr>
            <p:cNvPicPr>
              <a:picLocks noChangeAspect="1"/>
            </p:cNvPicPr>
            <p:nvPr userDrawn="1"/>
          </p:nvPicPr>
          <p:blipFill>
            <a:blip r:embed="rId5"/>
            <a:stretch>
              <a:fillRect/>
            </a:stretch>
          </p:blipFill>
          <p:spPr>
            <a:xfrm>
              <a:off x="2662237" y="5545849"/>
              <a:ext cx="4165143" cy="685116"/>
            </a:xfrm>
            <a:prstGeom prst="rect">
              <a:avLst/>
            </a:prstGeom>
          </p:spPr>
        </p:pic>
        <p:sp>
          <p:nvSpPr>
            <p:cNvPr id="88" name="TextBox 87">
              <a:extLst>
                <a:ext uri="{FF2B5EF4-FFF2-40B4-BE49-F238E27FC236}">
                  <a16:creationId xmlns:a16="http://schemas.microsoft.com/office/drawing/2014/main" id="{4D32EDE4-BA67-4AF5-8DC3-9F7C424D442B}"/>
                </a:ext>
              </a:extLst>
            </p:cNvPr>
            <p:cNvSpPr txBox="1"/>
            <p:nvPr userDrawn="1"/>
          </p:nvSpPr>
          <p:spPr>
            <a:xfrm>
              <a:off x="1090243" y="3727439"/>
              <a:ext cx="7779437" cy="1602746"/>
            </a:xfrm>
            <a:prstGeom prst="rect">
              <a:avLst/>
            </a:prstGeom>
            <a:noFill/>
          </p:spPr>
          <p:txBody>
            <a:bodyPr wrap="square">
              <a:spAutoFit/>
            </a:bodyPr>
            <a:lstStyle/>
            <a:p>
              <a:pPr lvl="0">
                <a:lnSpc>
                  <a:spcPct val="125000"/>
                </a:lnSpc>
              </a:pPr>
              <a:r>
                <a:rPr lang="en-US" sz="2000" dirty="0"/>
                <a:t>www.Intensiveintervention.org</a:t>
              </a:r>
              <a:br>
                <a:rPr lang="en-US" sz="2000" dirty="0"/>
              </a:br>
              <a:r>
                <a:rPr lang="en-US" sz="2000" dirty="0"/>
                <a:t>ncii@air.org</a:t>
              </a:r>
              <a:br>
                <a:rPr lang="en-US" sz="2000" dirty="0"/>
              </a:br>
              <a:r>
                <a:rPr lang="en-US" sz="2000" dirty="0"/>
                <a:t>https://x.com/TheNCII</a:t>
              </a:r>
              <a:br>
                <a:rPr lang="en-US" sz="2000" dirty="0"/>
              </a:br>
              <a:r>
                <a:rPr lang="en-US" sz="2000" dirty="0"/>
                <a:t>https://www.youtube.com/c/NationalCenteronIntensiveIntervention</a:t>
              </a:r>
            </a:p>
          </p:txBody>
        </p:sp>
      </p:grpSp>
      <p:sp>
        <p:nvSpPr>
          <p:cNvPr id="93" name="Slide Number Placeholder 4">
            <a:extLst>
              <a:ext uri="{FF2B5EF4-FFF2-40B4-BE49-F238E27FC236}">
                <a16:creationId xmlns:a16="http://schemas.microsoft.com/office/drawing/2014/main" id="{12962A33-5C52-4FE2-9389-3234764DD9B9}"/>
              </a:ext>
            </a:extLst>
          </p:cNvPr>
          <p:cNvSpPr txBox="1">
            <a:spLocks/>
          </p:cNvSpPr>
          <p:nvPr userDrawn="1"/>
        </p:nvSpPr>
        <p:spPr>
          <a:xfrm>
            <a:off x="11736324" y="6704113"/>
            <a:ext cx="157094" cy="153888"/>
          </a:xfrm>
          <a:prstGeom prst="rect">
            <a:avLst/>
          </a:prstGeom>
        </p:spPr>
        <p:txBody>
          <a:bodyPr vert="horz" wrap="none" lIns="0" tIns="0" rIns="0" bIns="0" rtlCol="0" anchor="b" anchorCtr="0">
            <a:spAutoFit/>
          </a:bodyPr>
          <a:lstStyle>
            <a:defPPr>
              <a:defRPr lang="en-US"/>
            </a:defPPr>
            <a:lvl1pPr marL="0" algn="r" defTabSz="914400" rtl="0" eaLnBrk="1" latinLnBrk="0" hangingPunct="1">
              <a:defRPr sz="1000" b="0" i="0" kern="1200">
                <a:solidFill>
                  <a:schemeClr val="tx1"/>
                </a:solidFill>
                <a:latin typeface="+mn-lt"/>
                <a:ea typeface="Calibri"/>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9A20822-4A49-4D36-86E3-300BA48D3F00}" type="slidenum">
              <a:rPr lang="en-US" smtClean="0"/>
              <a:pPr/>
              <a:t>‹#›</a:t>
            </a:fld>
            <a:endParaRPr lang="en-US" dirty="0"/>
          </a:p>
        </p:txBody>
      </p:sp>
      <p:grpSp>
        <p:nvGrpSpPr>
          <p:cNvPr id="12" name="Group 11">
            <a:extLst>
              <a:ext uri="{FF2B5EF4-FFF2-40B4-BE49-F238E27FC236}">
                <a16:creationId xmlns:a16="http://schemas.microsoft.com/office/drawing/2014/main" id="{3F285D1B-3A52-809D-794E-C3E7B4BD2679}"/>
              </a:ext>
            </a:extLst>
          </p:cNvPr>
          <p:cNvGrpSpPr/>
          <p:nvPr userDrawn="1"/>
        </p:nvGrpSpPr>
        <p:grpSpPr>
          <a:xfrm>
            <a:off x="219586" y="3858491"/>
            <a:ext cx="956073" cy="1471695"/>
            <a:chOff x="219586" y="3858491"/>
            <a:chExt cx="956073" cy="1471695"/>
          </a:xfrm>
        </p:grpSpPr>
        <p:pic>
          <p:nvPicPr>
            <p:cNvPr id="84" name="Picture 83" descr="Graphical user interface&#10;&#10;Description automatically generated with medium confidence">
              <a:extLst>
                <a:ext uri="{FF2B5EF4-FFF2-40B4-BE49-F238E27FC236}">
                  <a16:creationId xmlns:a16="http://schemas.microsoft.com/office/drawing/2014/main" id="{8CD3334A-F85D-45CC-8401-7CAE25267665}"/>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55216" r="88164" b="12403"/>
            <a:stretch/>
          </p:blipFill>
          <p:spPr>
            <a:xfrm>
              <a:off x="219586" y="3858491"/>
              <a:ext cx="956073" cy="1471695"/>
            </a:xfrm>
            <a:prstGeom prst="rect">
              <a:avLst/>
            </a:prstGeom>
          </p:spPr>
        </p:pic>
        <p:sp>
          <p:nvSpPr>
            <p:cNvPr id="10" name="Oval 9">
              <a:extLst>
                <a:ext uri="{FF2B5EF4-FFF2-40B4-BE49-F238E27FC236}">
                  <a16:creationId xmlns:a16="http://schemas.microsoft.com/office/drawing/2014/main" id="{05A2C506-1374-5042-1129-315D5D38B738}"/>
                </a:ext>
              </a:extLst>
            </p:cNvPr>
            <p:cNvSpPr/>
            <p:nvPr userDrawn="1"/>
          </p:nvSpPr>
          <p:spPr>
            <a:xfrm>
              <a:off x="612038" y="4580226"/>
              <a:ext cx="348269" cy="348269"/>
            </a:xfrm>
            <a:prstGeom prst="ellipse">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pic>
          <p:nvPicPr>
            <p:cNvPr id="7" name="Picture 6" descr="A blue circle with white x in it&#10;&#10;Description automatically generated">
              <a:extLst>
                <a:ext uri="{FF2B5EF4-FFF2-40B4-BE49-F238E27FC236}">
                  <a16:creationId xmlns:a16="http://schemas.microsoft.com/office/drawing/2014/main" id="{9195720B-4013-6099-AD07-C9978E1607DB}"/>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92727" y="4669127"/>
              <a:ext cx="186891" cy="186891"/>
            </a:xfrm>
            <a:prstGeom prst="rect">
              <a:avLst/>
            </a:prstGeom>
          </p:spPr>
        </p:pic>
      </p:grpSp>
    </p:spTree>
    <p:extLst>
      <p:ext uri="{BB962C8B-B14F-4D97-AF65-F5344CB8AC3E}">
        <p14:creationId xmlns:p14="http://schemas.microsoft.com/office/powerpoint/2010/main" val="4085287808"/>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lack Divider">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8489284"/>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Heavy">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lvl1pPr>
              <a:defRPr baseline="0"/>
            </a:lvl1pPr>
          </a:lstStyle>
          <a:p>
            <a:r>
              <a:rPr lang="en-US" dirty="0"/>
              <a:t>Text Heavy Layout for Instructional Text</a:t>
            </a:r>
          </a:p>
        </p:txBody>
      </p:sp>
      <p:sp>
        <p:nvSpPr>
          <p:cNvPr id="10" name="Content Placeholder"/>
          <p:cNvSpPr>
            <a:spLocks noGrp="1"/>
          </p:cNvSpPr>
          <p:nvPr>
            <p:ph idx="1" hasCustomPrompt="1"/>
          </p:nvPr>
        </p:nvSpPr>
        <p:spPr>
          <a:xfrm>
            <a:off x="457200" y="1371600"/>
            <a:ext cx="11338560" cy="4343400"/>
          </a:xfrm>
          <a:prstGeom prst="rect">
            <a:avLst/>
          </a:prstGeom>
          <a:ln>
            <a:noFill/>
          </a:ln>
        </p:spPr>
        <p:txBody>
          <a:bodyPr vert="horz" lIns="0" tIns="0" rIns="0" bIns="0" rtlCol="0">
            <a:normAutofit/>
          </a:bodyPr>
          <a:lstStyle>
            <a:lvl1pPr marL="0" marR="0" indent="0" algn="l" defTabSz="685800" rtl="0" eaLnBrk="1" fontAlgn="auto" latinLnBrk="0" hangingPunct="1">
              <a:lnSpc>
                <a:spcPct val="105000"/>
              </a:lnSpc>
              <a:spcBef>
                <a:spcPts val="600"/>
              </a:spcBef>
              <a:spcAft>
                <a:spcPts val="0"/>
              </a:spcAft>
              <a:buClrTx/>
              <a:buSzPct val="100000"/>
              <a:buFont typeface="Arial" panose="020B0604020202020204" pitchFamily="34" charset="0"/>
              <a:buNone/>
              <a:tabLst/>
              <a:defRPr sz="1600" baseline="0"/>
            </a:lvl1pPr>
            <a:lvl2pPr marL="228600" indent="-228600">
              <a:lnSpc>
                <a:spcPct val="105000"/>
              </a:lnSpc>
              <a:spcBef>
                <a:spcPts val="600"/>
              </a:spcBef>
              <a:buFont typeface="Wingdings" panose="05000000000000000000" pitchFamily="2" charset="2"/>
              <a:buChar char="§"/>
              <a:defRPr sz="1600"/>
            </a:lvl2pPr>
            <a:lvl3pPr marL="457200" indent="-228600">
              <a:lnSpc>
                <a:spcPct val="105000"/>
              </a:lnSpc>
              <a:spcBef>
                <a:spcPts val="600"/>
              </a:spcBef>
              <a:buFont typeface="Arial" panose="020B0604020202020204" pitchFamily="34" charset="0"/>
              <a:buChar char="•"/>
              <a:defRPr sz="1600"/>
            </a:lvl3pPr>
            <a:lvl4pPr marL="685800" indent="-228600">
              <a:lnSpc>
                <a:spcPct val="105000"/>
              </a:lnSpc>
              <a:spcBef>
                <a:spcPts val="600"/>
              </a:spcBef>
              <a:buFont typeface="Arial" panose="020B0604020202020204" pitchFamily="34" charset="0"/>
              <a:buChar char="–"/>
              <a:defRPr sz="1600"/>
            </a:lvl4pPr>
            <a:lvl5pPr marL="914400" indent="-228600">
              <a:lnSpc>
                <a:spcPct val="105000"/>
              </a:lnSpc>
              <a:spcBef>
                <a:spcPts val="600"/>
              </a:spcBef>
              <a:buSzPct val="110000"/>
              <a:buFont typeface="Arial" panose="020B0604020202020204" pitchFamily="34" charset="0"/>
              <a:buChar char="»"/>
              <a:defRPr sz="1600"/>
            </a:lvl5pPr>
            <a:lvl6pPr marL="1143000" indent="-228600">
              <a:lnSpc>
                <a:spcPct val="105000"/>
              </a:lnSpc>
              <a:spcBef>
                <a:spcPts val="600"/>
              </a:spcBef>
              <a:buClr>
                <a:schemeClr val="accent1"/>
              </a:buClr>
              <a:buFont typeface="Calibri" panose="020F0502020204030204" pitchFamily="34" charset="0"/>
              <a:buChar char="›"/>
              <a:defRPr sz="1600"/>
            </a:lvl6pPr>
          </a:lstStyle>
          <a:p>
            <a:pPr marL="0" marR="0" lvl="0" indent="0" algn="l" defTabSz="685800" rtl="0" eaLnBrk="1" fontAlgn="auto" latinLnBrk="0" hangingPunct="1">
              <a:lnSpc>
                <a:spcPct val="105000"/>
              </a:lnSpc>
              <a:spcBef>
                <a:spcPts val="450"/>
              </a:spcBef>
              <a:spcAft>
                <a:spcPts val="0"/>
              </a:spcAft>
              <a:buClrTx/>
              <a:buSzPct val="100000"/>
              <a:buFont typeface="Arial" panose="020B0604020202020204" pitchFamily="34" charset="0"/>
              <a:buNone/>
              <a:tabLst/>
              <a:defRPr/>
            </a:pPr>
            <a:r>
              <a:rPr lang="en-US" dirty="0"/>
              <a:t>Text size for all levels is 16 points. The first text level has no bullet. Use Increase List Level and Decrease List Level icons in the Paragraph group on the Home tab to move between first level (no bullet) and second level (square bullet) text. Paragraph spacing is modified to 1.05 lines and 6 points before paragraph to accommodate text heavy slides. The text size will also shrink to fit within this placeholder.</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8" name="Source Placeholder"/>
          <p:cNvSpPr>
            <a:spLocks noGrp="1"/>
          </p:cNvSpPr>
          <p:nvPr>
            <p:ph type="body" sz="quarter" idx="13" hasCustomPrompt="1"/>
          </p:nvPr>
        </p:nvSpPr>
        <p:spPr>
          <a:xfrm>
            <a:off x="457200" y="5751576"/>
            <a:ext cx="11338560"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dirty="0"/>
              <a:t>Source: Placeholder for sources and permissions (if needed).</a:t>
            </a:r>
          </a:p>
        </p:txBody>
      </p:sp>
      <p:sp>
        <p:nvSpPr>
          <p:cNvPr id="6" name="Slide Number"/>
          <p:cNvSpPr>
            <a:spLocks noGrp="1"/>
          </p:cNvSpPr>
          <p:nvPr>
            <p:ph type="sldNum" sz="quarter" idx="12"/>
          </p:nvPr>
        </p:nvSpPr>
        <p:spPr/>
        <p:txBody>
          <a:bodyPr/>
          <a:lstStyle/>
          <a:p>
            <a:fld id="{99A20822-4A49-4D36-86E3-300BA48D3F00}" type="slidenum">
              <a:rPr lang="en-US" smtClean="0"/>
              <a:t>‹#›</a:t>
            </a:fld>
            <a:endParaRPr lang="en-US" dirty="0"/>
          </a:p>
        </p:txBody>
      </p:sp>
    </p:spTree>
    <p:extLst>
      <p:ext uri="{BB962C8B-B14F-4D97-AF65-F5344CB8AC3E}">
        <p14:creationId xmlns:p14="http://schemas.microsoft.com/office/powerpoint/2010/main" val="972404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32" name="Graphic 31">
            <a:extLst>
              <a:ext uri="{FF2B5EF4-FFF2-40B4-BE49-F238E27FC236}">
                <a16:creationId xmlns:a16="http://schemas.microsoft.com/office/drawing/2014/main" id="{BE2343B6-8DA6-4662-9981-CA62024E567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71647" y="5881393"/>
            <a:ext cx="3585838" cy="613367"/>
          </a:xfrm>
          <a:prstGeom prst="rect">
            <a:avLst/>
          </a:prstGeom>
        </p:spPr>
      </p:pic>
      <p:sp>
        <p:nvSpPr>
          <p:cNvPr id="4" name="Title 3"/>
          <p:cNvSpPr>
            <a:spLocks noGrp="1"/>
          </p:cNvSpPr>
          <p:nvPr userDrawn="1">
            <p:ph type="title" hasCustomPrompt="1"/>
          </p:nvPr>
        </p:nvSpPr>
        <p:spPr>
          <a:xfrm>
            <a:off x="4002258" y="1089661"/>
            <a:ext cx="7275342" cy="2650936"/>
          </a:xfrm>
        </p:spPr>
        <p:txBody>
          <a:bodyPr anchor="b" anchorCtr="0">
            <a:normAutofit/>
          </a:bodyPr>
          <a:lstStyle>
            <a:lvl1pPr algn="l">
              <a:defRPr sz="5000">
                <a:solidFill>
                  <a:schemeClr val="tx1"/>
                </a:solidFill>
              </a:defRPr>
            </a:lvl1pPr>
          </a:lstStyle>
          <a:p>
            <a:r>
              <a:rPr lang="en-US" dirty="0"/>
              <a:t>Section Title</a:t>
            </a:r>
          </a:p>
        </p:txBody>
      </p:sp>
      <p:sp>
        <p:nvSpPr>
          <p:cNvPr id="9" name="Text Placeholder 8"/>
          <p:cNvSpPr>
            <a:spLocks noGrp="1"/>
          </p:cNvSpPr>
          <p:nvPr userDrawn="1">
            <p:ph type="body" sz="quarter" idx="13" hasCustomPrompt="1"/>
          </p:nvPr>
        </p:nvSpPr>
        <p:spPr>
          <a:xfrm>
            <a:off x="4002258" y="4016326"/>
            <a:ext cx="7275342" cy="1899139"/>
          </a:xfrm>
        </p:spPr>
        <p:txBody>
          <a:bodyPr>
            <a:normAutofit/>
          </a:bodyPr>
          <a:lstStyle>
            <a:lvl1pPr marL="0" indent="0" algn="l">
              <a:spcBef>
                <a:spcPts val="0"/>
              </a:spcBef>
              <a:buNone/>
              <a:defRPr sz="3700">
                <a:solidFill>
                  <a:schemeClr val="accent2"/>
                </a:solidFill>
              </a:defRPr>
            </a:lvl1pPr>
            <a:lvl2pPr marL="320040" indent="0">
              <a:spcBef>
                <a:spcPts val="0"/>
              </a:spcBef>
              <a:buNone/>
              <a:defRPr>
                <a:solidFill>
                  <a:schemeClr val="bg1"/>
                </a:solidFill>
              </a:defRPr>
            </a:lvl2pPr>
            <a:lvl3pPr marL="685800" indent="0">
              <a:spcBef>
                <a:spcPts val="0"/>
              </a:spcBef>
              <a:buNone/>
              <a:defRPr>
                <a:solidFill>
                  <a:schemeClr val="bg1"/>
                </a:solidFill>
              </a:defRPr>
            </a:lvl3pPr>
            <a:lvl4pPr marL="1005840" indent="0">
              <a:spcBef>
                <a:spcPts val="0"/>
              </a:spcBef>
              <a:buNone/>
              <a:defRPr>
                <a:solidFill>
                  <a:schemeClr val="bg1"/>
                </a:solidFill>
              </a:defRPr>
            </a:lvl4pPr>
            <a:lvl5pPr marL="1325880" indent="0">
              <a:spcBef>
                <a:spcPts val="0"/>
              </a:spcBef>
              <a:buNone/>
              <a:defRPr>
                <a:solidFill>
                  <a:schemeClr val="bg1"/>
                </a:solidFill>
              </a:defRPr>
            </a:lvl5pPr>
          </a:lstStyle>
          <a:p>
            <a:r>
              <a:rPr lang="en-US" dirty="0"/>
              <a:t>Subtitle or additional information about this section (optional)</a:t>
            </a:r>
          </a:p>
        </p:txBody>
      </p:sp>
      <p:sp>
        <p:nvSpPr>
          <p:cNvPr id="3" name="Slide Number Placeholder 2">
            <a:extLst>
              <a:ext uri="{FF2B5EF4-FFF2-40B4-BE49-F238E27FC236}">
                <a16:creationId xmlns:a16="http://schemas.microsoft.com/office/drawing/2014/main" id="{FB26390F-A2CF-4AA5-B21C-0C45515C7708}"/>
              </a:ext>
            </a:extLst>
          </p:cNvPr>
          <p:cNvSpPr>
            <a:spLocks noGrp="1"/>
          </p:cNvSpPr>
          <p:nvPr userDrawn="1">
            <p:ph type="sldNum" sz="quarter" idx="15"/>
          </p:nvPr>
        </p:nvSpPr>
        <p:spPr/>
        <p:txBody>
          <a:bodyPr/>
          <a:lstStyle/>
          <a:p>
            <a:fld id="{99A20822-4A49-4D36-86E3-300BA48D3F00}" type="slidenum">
              <a:rPr lang="en-US" smtClean="0"/>
              <a:pPr/>
              <a:t>‹#›</a:t>
            </a:fld>
            <a:endParaRPr lang="en-US" dirty="0"/>
          </a:p>
        </p:txBody>
      </p:sp>
      <p:grpSp>
        <p:nvGrpSpPr>
          <p:cNvPr id="31" name="Group 30">
            <a:extLst>
              <a:ext uri="{FF2B5EF4-FFF2-40B4-BE49-F238E27FC236}">
                <a16:creationId xmlns:a16="http://schemas.microsoft.com/office/drawing/2014/main" id="{04645176-E66E-4EE1-B7CE-4C7E0C7E6DD4}"/>
              </a:ext>
            </a:extLst>
          </p:cNvPr>
          <p:cNvGrpSpPr/>
          <p:nvPr userDrawn="1"/>
        </p:nvGrpSpPr>
        <p:grpSpPr>
          <a:xfrm>
            <a:off x="0" y="1092708"/>
            <a:ext cx="12192000" cy="5765292"/>
            <a:chOff x="0" y="1092708"/>
            <a:chExt cx="12192000" cy="5765292"/>
          </a:xfrm>
        </p:grpSpPr>
        <p:grpSp>
          <p:nvGrpSpPr>
            <p:cNvPr id="20" name="Group 19">
              <a:extLst>
                <a:ext uri="{FF2B5EF4-FFF2-40B4-BE49-F238E27FC236}">
                  <a16:creationId xmlns:a16="http://schemas.microsoft.com/office/drawing/2014/main" id="{F2CC410F-CF86-4CC9-BF3E-D5D9EF084091}"/>
                </a:ext>
              </a:extLst>
            </p:cNvPr>
            <p:cNvGrpSpPr/>
            <p:nvPr userDrawn="1"/>
          </p:nvGrpSpPr>
          <p:grpSpPr>
            <a:xfrm>
              <a:off x="0" y="1092708"/>
              <a:ext cx="3839027" cy="3873187"/>
              <a:chOff x="0" y="-3199310"/>
              <a:chExt cx="3839027" cy="3873187"/>
            </a:xfrm>
          </p:grpSpPr>
          <p:sp>
            <p:nvSpPr>
              <p:cNvPr id="10" name="Freeform: Shape 9">
                <a:extLst>
                  <a:ext uri="{FF2B5EF4-FFF2-40B4-BE49-F238E27FC236}">
                    <a16:creationId xmlns:a16="http://schemas.microsoft.com/office/drawing/2014/main" id="{8D1E7D86-9CE6-431E-BDA7-513DBA7C09DC}"/>
                  </a:ext>
                </a:extLst>
              </p:cNvPr>
              <p:cNvSpPr/>
              <p:nvPr/>
            </p:nvSpPr>
            <p:spPr>
              <a:xfrm>
                <a:off x="206530" y="-96809"/>
                <a:ext cx="204194" cy="219765"/>
              </a:xfrm>
              <a:custGeom>
                <a:avLst/>
                <a:gdLst>
                  <a:gd name="connsiteX0" fmla="*/ 4444 w 33257"/>
                  <a:gd name="connsiteY0" fmla="*/ 0 h 35793"/>
                  <a:gd name="connsiteX1" fmla="*/ 33257 w 33257"/>
                  <a:gd name="connsiteY1" fmla="*/ 0 h 35793"/>
                  <a:gd name="connsiteX2" fmla="*/ 28940 w 33257"/>
                  <a:gd name="connsiteY2" fmla="*/ 35794 h 35793"/>
                  <a:gd name="connsiteX3" fmla="*/ 0 w 33257"/>
                  <a:gd name="connsiteY3" fmla="*/ 35794 h 35793"/>
                  <a:gd name="connsiteX4" fmla="*/ 4444 w 33257"/>
                  <a:gd name="connsiteY4" fmla="*/ 0 h 35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57" h="35793">
                    <a:moveTo>
                      <a:pt x="4444" y="0"/>
                    </a:moveTo>
                    <a:lnTo>
                      <a:pt x="33257" y="0"/>
                    </a:lnTo>
                    <a:lnTo>
                      <a:pt x="28940" y="35794"/>
                    </a:lnTo>
                    <a:lnTo>
                      <a:pt x="0" y="35794"/>
                    </a:lnTo>
                    <a:lnTo>
                      <a:pt x="4444" y="0"/>
                    </a:lnTo>
                    <a:close/>
                  </a:path>
                </a:pathLst>
              </a:custGeom>
              <a:solidFill>
                <a:srgbClr val="457939"/>
              </a:solidFill>
              <a:ln w="3588"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D3B36434-C0AA-4467-9717-C95A67C5B98D}"/>
                  </a:ext>
                </a:extLst>
              </p:cNvPr>
              <p:cNvSpPr/>
              <p:nvPr/>
            </p:nvSpPr>
            <p:spPr>
              <a:xfrm>
                <a:off x="533848" y="-96809"/>
                <a:ext cx="217432" cy="205742"/>
              </a:xfrm>
              <a:custGeom>
                <a:avLst/>
                <a:gdLst>
                  <a:gd name="connsiteX0" fmla="*/ 0 w 35413"/>
                  <a:gd name="connsiteY0" fmla="*/ 0 h 33509"/>
                  <a:gd name="connsiteX1" fmla="*/ 35414 w 35413"/>
                  <a:gd name="connsiteY1" fmla="*/ 0 h 33509"/>
                  <a:gd name="connsiteX2" fmla="*/ 30084 w 35413"/>
                  <a:gd name="connsiteY2" fmla="*/ 33509 h 33509"/>
                  <a:gd name="connsiteX3" fmla="*/ 0 w 35413"/>
                  <a:gd name="connsiteY3" fmla="*/ 0 h 33509"/>
                </a:gdLst>
                <a:ahLst/>
                <a:cxnLst>
                  <a:cxn ang="0">
                    <a:pos x="connsiteX0" y="connsiteY0"/>
                  </a:cxn>
                  <a:cxn ang="0">
                    <a:pos x="connsiteX1" y="connsiteY1"/>
                  </a:cxn>
                  <a:cxn ang="0">
                    <a:pos x="connsiteX2" y="connsiteY2"/>
                  </a:cxn>
                  <a:cxn ang="0">
                    <a:pos x="connsiteX3" y="connsiteY3"/>
                  </a:cxn>
                </a:cxnLst>
                <a:rect l="l" t="t" r="r" b="b"/>
                <a:pathLst>
                  <a:path w="35413" h="33509">
                    <a:moveTo>
                      <a:pt x="0" y="0"/>
                    </a:moveTo>
                    <a:lnTo>
                      <a:pt x="35414" y="0"/>
                    </a:lnTo>
                    <a:lnTo>
                      <a:pt x="30084" y="33509"/>
                    </a:lnTo>
                    <a:lnTo>
                      <a:pt x="0" y="0"/>
                    </a:lnTo>
                    <a:close/>
                  </a:path>
                </a:pathLst>
              </a:custGeom>
              <a:solidFill>
                <a:srgbClr val="457939"/>
              </a:solidFill>
              <a:ln w="3588"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70F93BB6-4EE0-4C80-8E10-9B18690AD7BA}"/>
                  </a:ext>
                </a:extLst>
              </p:cNvPr>
              <p:cNvSpPr/>
              <p:nvPr/>
            </p:nvSpPr>
            <p:spPr>
              <a:xfrm>
                <a:off x="2361406" y="-1200333"/>
                <a:ext cx="805038" cy="947656"/>
              </a:xfrm>
              <a:custGeom>
                <a:avLst/>
                <a:gdLst>
                  <a:gd name="connsiteX0" fmla="*/ 79458 w 131116"/>
                  <a:gd name="connsiteY0" fmla="*/ 126 h 154344"/>
                  <a:gd name="connsiteX1" fmla="*/ 55213 w 131116"/>
                  <a:gd name="connsiteY1" fmla="*/ 17770 h 154344"/>
                  <a:gd name="connsiteX2" fmla="*/ 75269 w 131116"/>
                  <a:gd name="connsiteY2" fmla="*/ 77680 h 154344"/>
                  <a:gd name="connsiteX3" fmla="*/ 24370 w 131116"/>
                  <a:gd name="connsiteY3" fmla="*/ 40109 h 154344"/>
                  <a:gd name="connsiteX4" fmla="*/ 0 w 131116"/>
                  <a:gd name="connsiteY4" fmla="*/ 57752 h 154344"/>
                  <a:gd name="connsiteX5" fmla="*/ 131117 w 131116"/>
                  <a:gd name="connsiteY5" fmla="*/ 154345 h 154344"/>
                  <a:gd name="connsiteX6" fmla="*/ 79585 w 131116"/>
                  <a:gd name="connsiteY6" fmla="*/ 0 h 154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116" h="154344">
                    <a:moveTo>
                      <a:pt x="79458" y="126"/>
                    </a:moveTo>
                    <a:lnTo>
                      <a:pt x="55213" y="17770"/>
                    </a:lnTo>
                    <a:lnTo>
                      <a:pt x="75269" y="77680"/>
                    </a:lnTo>
                    <a:lnTo>
                      <a:pt x="24370" y="40109"/>
                    </a:lnTo>
                    <a:lnTo>
                      <a:pt x="0" y="57752"/>
                    </a:lnTo>
                    <a:lnTo>
                      <a:pt x="131117" y="154345"/>
                    </a:lnTo>
                    <a:lnTo>
                      <a:pt x="79585" y="0"/>
                    </a:lnTo>
                    <a:close/>
                  </a:path>
                </a:pathLst>
              </a:custGeom>
              <a:solidFill>
                <a:srgbClr val="457939"/>
              </a:solidFill>
              <a:ln w="3588"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484DE460-11A5-405E-937E-F4F0671A0B1E}"/>
                  </a:ext>
                </a:extLst>
              </p:cNvPr>
              <p:cNvSpPr/>
              <p:nvPr/>
            </p:nvSpPr>
            <p:spPr>
              <a:xfrm>
                <a:off x="659329" y="-3199310"/>
                <a:ext cx="2574151" cy="1300693"/>
              </a:xfrm>
              <a:custGeom>
                <a:avLst/>
                <a:gdLst>
                  <a:gd name="connsiteX0" fmla="*/ 141399 w 419250"/>
                  <a:gd name="connsiteY0" fmla="*/ 193820 h 211843"/>
                  <a:gd name="connsiteX1" fmla="*/ 136069 w 419250"/>
                  <a:gd name="connsiteY1" fmla="*/ 183285 h 211843"/>
                  <a:gd name="connsiteX2" fmla="*/ 0 w 419250"/>
                  <a:gd name="connsiteY2" fmla="*/ 183285 h 211843"/>
                  <a:gd name="connsiteX3" fmla="*/ 39982 w 419250"/>
                  <a:gd name="connsiteY3" fmla="*/ 211844 h 211843"/>
                  <a:gd name="connsiteX4" fmla="*/ 163739 w 419250"/>
                  <a:gd name="connsiteY4" fmla="*/ 211844 h 211843"/>
                  <a:gd name="connsiteX5" fmla="*/ 141272 w 419250"/>
                  <a:gd name="connsiteY5" fmla="*/ 193820 h 211843"/>
                  <a:gd name="connsiteX6" fmla="*/ 198139 w 419250"/>
                  <a:gd name="connsiteY6" fmla="*/ 211844 h 211843"/>
                  <a:gd name="connsiteX7" fmla="*/ 215273 w 419250"/>
                  <a:gd name="connsiteY7" fmla="*/ 211844 h 211843"/>
                  <a:gd name="connsiteX8" fmla="*/ 220984 w 419250"/>
                  <a:gd name="connsiteY8" fmla="*/ 193693 h 211843"/>
                  <a:gd name="connsiteX9" fmla="*/ 198139 w 419250"/>
                  <a:gd name="connsiteY9" fmla="*/ 211844 h 211843"/>
                  <a:gd name="connsiteX10" fmla="*/ 316563 w 419250"/>
                  <a:gd name="connsiteY10" fmla="*/ 183158 h 211843"/>
                  <a:gd name="connsiteX11" fmla="*/ 294096 w 419250"/>
                  <a:gd name="connsiteY11" fmla="*/ 211844 h 211843"/>
                  <a:gd name="connsiteX12" fmla="*/ 379901 w 419250"/>
                  <a:gd name="connsiteY12" fmla="*/ 211844 h 211843"/>
                  <a:gd name="connsiteX13" fmla="*/ 419251 w 419250"/>
                  <a:gd name="connsiteY13" fmla="*/ 183285 h 211843"/>
                  <a:gd name="connsiteX14" fmla="*/ 316690 w 419250"/>
                  <a:gd name="connsiteY14" fmla="*/ 183285 h 211843"/>
                  <a:gd name="connsiteX15" fmla="*/ 252336 w 419250"/>
                  <a:gd name="connsiteY15" fmla="*/ 0 h 211843"/>
                  <a:gd name="connsiteX16" fmla="*/ 211973 w 419250"/>
                  <a:gd name="connsiteY16" fmla="*/ 127310 h 211843"/>
                  <a:gd name="connsiteX17" fmla="*/ 221747 w 419250"/>
                  <a:gd name="connsiteY17" fmla="*/ 138098 h 211843"/>
                  <a:gd name="connsiteX18" fmla="*/ 229872 w 419250"/>
                  <a:gd name="connsiteY18" fmla="*/ 165641 h 211843"/>
                  <a:gd name="connsiteX19" fmla="*/ 252336 w 419250"/>
                  <a:gd name="connsiteY19" fmla="*/ 94562 h 211843"/>
                  <a:gd name="connsiteX20" fmla="*/ 274170 w 419250"/>
                  <a:gd name="connsiteY20" fmla="*/ 163357 h 211843"/>
                  <a:gd name="connsiteX21" fmla="*/ 298032 w 419250"/>
                  <a:gd name="connsiteY21" fmla="*/ 143810 h 211843"/>
                  <a:gd name="connsiteX22" fmla="*/ 252212 w 419250"/>
                  <a:gd name="connsiteY22" fmla="*/ 0 h 21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9250" h="211843">
                    <a:moveTo>
                      <a:pt x="141399" y="193820"/>
                    </a:moveTo>
                    <a:cubicBezTo>
                      <a:pt x="139115" y="190520"/>
                      <a:pt x="137339" y="186965"/>
                      <a:pt x="136069" y="183285"/>
                    </a:cubicBezTo>
                    <a:lnTo>
                      <a:pt x="0" y="183285"/>
                    </a:lnTo>
                    <a:lnTo>
                      <a:pt x="39982" y="211844"/>
                    </a:lnTo>
                    <a:lnTo>
                      <a:pt x="163739" y="211844"/>
                    </a:lnTo>
                    <a:cubicBezTo>
                      <a:pt x="154600" y="208416"/>
                      <a:pt x="146859" y="202197"/>
                      <a:pt x="141272" y="193820"/>
                    </a:cubicBezTo>
                    <a:close/>
                    <a:moveTo>
                      <a:pt x="198139" y="211844"/>
                    </a:moveTo>
                    <a:lnTo>
                      <a:pt x="215273" y="211844"/>
                    </a:lnTo>
                    <a:lnTo>
                      <a:pt x="220984" y="193693"/>
                    </a:lnTo>
                    <a:cubicBezTo>
                      <a:pt x="215400" y="201943"/>
                      <a:pt x="207405" y="208289"/>
                      <a:pt x="198139" y="211844"/>
                    </a:cubicBezTo>
                    <a:close/>
                    <a:moveTo>
                      <a:pt x="316563" y="183158"/>
                    </a:moveTo>
                    <a:lnTo>
                      <a:pt x="294096" y="211844"/>
                    </a:lnTo>
                    <a:lnTo>
                      <a:pt x="379901" y="211844"/>
                    </a:lnTo>
                    <a:lnTo>
                      <a:pt x="419251" y="183285"/>
                    </a:lnTo>
                    <a:lnTo>
                      <a:pt x="316690" y="183285"/>
                    </a:lnTo>
                    <a:close/>
                    <a:moveTo>
                      <a:pt x="252336" y="0"/>
                    </a:moveTo>
                    <a:lnTo>
                      <a:pt x="211973" y="127310"/>
                    </a:lnTo>
                    <a:cubicBezTo>
                      <a:pt x="215781" y="130229"/>
                      <a:pt x="219081" y="133909"/>
                      <a:pt x="221747" y="138098"/>
                    </a:cubicBezTo>
                    <a:cubicBezTo>
                      <a:pt x="227204" y="146349"/>
                      <a:pt x="229999" y="155868"/>
                      <a:pt x="229872" y="165641"/>
                    </a:cubicBezTo>
                    <a:lnTo>
                      <a:pt x="252336" y="94562"/>
                    </a:lnTo>
                    <a:lnTo>
                      <a:pt x="274170" y="163357"/>
                    </a:lnTo>
                    <a:lnTo>
                      <a:pt x="298032" y="143810"/>
                    </a:lnTo>
                    <a:lnTo>
                      <a:pt x="252212" y="0"/>
                    </a:lnTo>
                    <a:close/>
                  </a:path>
                </a:pathLst>
              </a:custGeom>
              <a:solidFill>
                <a:srgbClr val="457939"/>
              </a:solidFill>
              <a:ln w="3588"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492DADB6-05FD-4DC6-9107-A656FDA16E24}"/>
                  </a:ext>
                </a:extLst>
              </p:cNvPr>
              <p:cNvSpPr/>
              <p:nvPr/>
            </p:nvSpPr>
            <p:spPr>
              <a:xfrm>
                <a:off x="1014712" y="-1801195"/>
                <a:ext cx="840128" cy="1061440"/>
              </a:xfrm>
              <a:custGeom>
                <a:avLst/>
                <a:gdLst>
                  <a:gd name="connsiteX0" fmla="*/ 136831 w 136831"/>
                  <a:gd name="connsiteY0" fmla="*/ 0 h 172876"/>
                  <a:gd name="connsiteX1" fmla="*/ 106874 w 136831"/>
                  <a:gd name="connsiteY1" fmla="*/ 139240 h 172876"/>
                  <a:gd name="connsiteX2" fmla="*/ 61813 w 136831"/>
                  <a:gd name="connsiteY2" fmla="*/ 172876 h 172876"/>
                  <a:gd name="connsiteX3" fmla="*/ 84026 w 136831"/>
                  <a:gd name="connsiteY3" fmla="*/ 59657 h 172876"/>
                  <a:gd name="connsiteX4" fmla="*/ 0 w 136831"/>
                  <a:gd name="connsiteY4" fmla="*/ 254 h 172876"/>
                  <a:gd name="connsiteX5" fmla="*/ 136831 w 136831"/>
                  <a:gd name="connsiteY5" fmla="*/ 0 h 17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6831" h="172876">
                    <a:moveTo>
                      <a:pt x="136831" y="0"/>
                    </a:moveTo>
                    <a:lnTo>
                      <a:pt x="106874" y="139240"/>
                    </a:lnTo>
                    <a:lnTo>
                      <a:pt x="61813" y="172876"/>
                    </a:lnTo>
                    <a:lnTo>
                      <a:pt x="84026" y="59657"/>
                    </a:lnTo>
                    <a:lnTo>
                      <a:pt x="0" y="254"/>
                    </a:lnTo>
                    <a:lnTo>
                      <a:pt x="136831" y="0"/>
                    </a:lnTo>
                    <a:close/>
                  </a:path>
                </a:pathLst>
              </a:custGeom>
              <a:solidFill>
                <a:srgbClr val="C25131"/>
              </a:solidFill>
              <a:ln w="3588"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CBF8A73D-EECA-4979-9F8F-FAA1ED65CB2C}"/>
                  </a:ext>
                </a:extLst>
              </p:cNvPr>
              <p:cNvSpPr/>
              <p:nvPr/>
            </p:nvSpPr>
            <p:spPr>
              <a:xfrm>
                <a:off x="1548331" y="-2408289"/>
                <a:ext cx="452252" cy="460578"/>
              </a:xfrm>
              <a:custGeom>
                <a:avLst/>
                <a:gdLst>
                  <a:gd name="connsiteX0" fmla="*/ 72765 w 73658"/>
                  <a:gd name="connsiteY0" fmla="*/ 44425 h 75014"/>
                  <a:gd name="connsiteX1" fmla="*/ 36211 w 73658"/>
                  <a:gd name="connsiteY1" fmla="*/ 75014 h 75014"/>
                  <a:gd name="connsiteX2" fmla="*/ 29229 w 73658"/>
                  <a:gd name="connsiteY2" fmla="*/ 74380 h 75014"/>
                  <a:gd name="connsiteX3" fmla="*/ 3843 w 73658"/>
                  <a:gd name="connsiteY3" fmla="*/ 54706 h 75014"/>
                  <a:gd name="connsiteX4" fmla="*/ 797 w 73658"/>
                  <a:gd name="connsiteY4" fmla="*/ 30335 h 75014"/>
                  <a:gd name="connsiteX5" fmla="*/ 37354 w 73658"/>
                  <a:gd name="connsiteY5" fmla="*/ 0 h 75014"/>
                  <a:gd name="connsiteX6" fmla="*/ 44460 w 73658"/>
                  <a:gd name="connsiteY6" fmla="*/ 634 h 75014"/>
                  <a:gd name="connsiteX7" fmla="*/ 63373 w 73658"/>
                  <a:gd name="connsiteY7" fmla="*/ 11043 h 75014"/>
                  <a:gd name="connsiteX8" fmla="*/ 72892 w 73658"/>
                  <a:gd name="connsiteY8" fmla="*/ 44551 h 75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658" h="75014">
                    <a:moveTo>
                      <a:pt x="72765" y="44425"/>
                    </a:moveTo>
                    <a:cubicBezTo>
                      <a:pt x="69087" y="62449"/>
                      <a:pt x="53475" y="75014"/>
                      <a:pt x="36211" y="75014"/>
                    </a:cubicBezTo>
                    <a:cubicBezTo>
                      <a:pt x="33927" y="75014"/>
                      <a:pt x="31513" y="74760"/>
                      <a:pt x="29229" y="74380"/>
                    </a:cubicBezTo>
                    <a:cubicBezTo>
                      <a:pt x="17807" y="72095"/>
                      <a:pt x="8668" y="64606"/>
                      <a:pt x="3843" y="54706"/>
                    </a:cubicBezTo>
                    <a:cubicBezTo>
                      <a:pt x="289" y="47471"/>
                      <a:pt x="-979" y="38966"/>
                      <a:pt x="797" y="30335"/>
                    </a:cubicBezTo>
                    <a:cubicBezTo>
                      <a:pt x="4478" y="12439"/>
                      <a:pt x="20091" y="0"/>
                      <a:pt x="37354" y="0"/>
                    </a:cubicBezTo>
                    <a:cubicBezTo>
                      <a:pt x="39765" y="0"/>
                      <a:pt x="42049" y="253"/>
                      <a:pt x="44460" y="634"/>
                    </a:cubicBezTo>
                    <a:cubicBezTo>
                      <a:pt x="51950" y="2158"/>
                      <a:pt x="58424" y="5838"/>
                      <a:pt x="63373" y="11043"/>
                    </a:cubicBezTo>
                    <a:cubicBezTo>
                      <a:pt x="71498" y="19420"/>
                      <a:pt x="75433" y="31858"/>
                      <a:pt x="72892" y="44551"/>
                    </a:cubicBezTo>
                    <a:close/>
                  </a:path>
                </a:pathLst>
              </a:custGeom>
              <a:solidFill>
                <a:srgbClr val="C25131"/>
              </a:solidFill>
              <a:ln w="3588"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25B61ACE-93F5-4BED-9F3D-19D822A0660C}"/>
                  </a:ext>
                </a:extLst>
              </p:cNvPr>
              <p:cNvSpPr/>
              <p:nvPr/>
            </p:nvSpPr>
            <p:spPr>
              <a:xfrm>
                <a:off x="1814311" y="-2550127"/>
                <a:ext cx="1073929" cy="1507995"/>
              </a:xfrm>
              <a:custGeom>
                <a:avLst/>
                <a:gdLst>
                  <a:gd name="connsiteX0" fmla="*/ 174910 w 174910"/>
                  <a:gd name="connsiteY0" fmla="*/ 0 h 245606"/>
                  <a:gd name="connsiteX1" fmla="*/ 119948 w 174910"/>
                  <a:gd name="connsiteY1" fmla="*/ 69811 h 245606"/>
                  <a:gd name="connsiteX2" fmla="*/ 98625 w 174910"/>
                  <a:gd name="connsiteY2" fmla="*/ 96973 h 245606"/>
                  <a:gd name="connsiteX3" fmla="*/ 61686 w 174910"/>
                  <a:gd name="connsiteY3" fmla="*/ 143936 h 245606"/>
                  <a:gd name="connsiteX4" fmla="*/ 46201 w 174910"/>
                  <a:gd name="connsiteY4" fmla="*/ 211971 h 245606"/>
                  <a:gd name="connsiteX5" fmla="*/ 0 w 174910"/>
                  <a:gd name="connsiteY5" fmla="*/ 245606 h 245606"/>
                  <a:gd name="connsiteX6" fmla="*/ 27035 w 174910"/>
                  <a:gd name="connsiteY6" fmla="*/ 121344 h 245606"/>
                  <a:gd name="connsiteX7" fmla="*/ 89864 w 174910"/>
                  <a:gd name="connsiteY7" fmla="*/ 69684 h 245606"/>
                  <a:gd name="connsiteX8" fmla="*/ 113729 w 174910"/>
                  <a:gd name="connsiteY8" fmla="*/ 50137 h 245606"/>
                  <a:gd name="connsiteX9" fmla="*/ 174910 w 174910"/>
                  <a:gd name="connsiteY9" fmla="*/ 0 h 24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910" h="245606">
                    <a:moveTo>
                      <a:pt x="174910" y="0"/>
                    </a:moveTo>
                    <a:lnTo>
                      <a:pt x="119948" y="69811"/>
                    </a:lnTo>
                    <a:lnTo>
                      <a:pt x="98625" y="96973"/>
                    </a:lnTo>
                    <a:lnTo>
                      <a:pt x="61686" y="143936"/>
                    </a:lnTo>
                    <a:lnTo>
                      <a:pt x="46201" y="211971"/>
                    </a:lnTo>
                    <a:lnTo>
                      <a:pt x="0" y="245606"/>
                    </a:lnTo>
                    <a:lnTo>
                      <a:pt x="27035" y="121344"/>
                    </a:lnTo>
                    <a:lnTo>
                      <a:pt x="89864" y="69684"/>
                    </a:lnTo>
                    <a:lnTo>
                      <a:pt x="113729" y="50137"/>
                    </a:lnTo>
                    <a:lnTo>
                      <a:pt x="174910" y="0"/>
                    </a:lnTo>
                    <a:close/>
                  </a:path>
                </a:pathLst>
              </a:custGeom>
              <a:solidFill>
                <a:srgbClr val="C25131"/>
              </a:solidFill>
              <a:ln w="3588"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8173F968-3616-42EB-840F-DB1FFDB2CD42}"/>
                  </a:ext>
                </a:extLst>
              </p:cNvPr>
              <p:cNvSpPr/>
              <p:nvPr/>
            </p:nvSpPr>
            <p:spPr>
              <a:xfrm>
                <a:off x="2879662" y="-2938236"/>
                <a:ext cx="342115" cy="324978"/>
              </a:xfrm>
              <a:custGeom>
                <a:avLst/>
                <a:gdLst>
                  <a:gd name="connsiteX0" fmla="*/ 42015 w 55720"/>
                  <a:gd name="connsiteY0" fmla="*/ 29956 h 52929"/>
                  <a:gd name="connsiteX1" fmla="*/ 55721 w 55720"/>
                  <a:gd name="connsiteY1" fmla="*/ 20182 h 52929"/>
                  <a:gd name="connsiteX2" fmla="*/ 49629 w 55720"/>
                  <a:gd name="connsiteY2" fmla="*/ 20182 h 52929"/>
                  <a:gd name="connsiteX3" fmla="*/ 35541 w 55720"/>
                  <a:gd name="connsiteY3" fmla="*/ 20182 h 52929"/>
                  <a:gd name="connsiteX4" fmla="*/ 34271 w 55720"/>
                  <a:gd name="connsiteY4" fmla="*/ 20182 h 52929"/>
                  <a:gd name="connsiteX5" fmla="*/ 27797 w 55720"/>
                  <a:gd name="connsiteY5" fmla="*/ 0 h 52929"/>
                  <a:gd name="connsiteX6" fmla="*/ 21450 w 55720"/>
                  <a:gd name="connsiteY6" fmla="*/ 20182 h 52929"/>
                  <a:gd name="connsiteX7" fmla="*/ 0 w 55720"/>
                  <a:gd name="connsiteY7" fmla="*/ 20182 h 52929"/>
                  <a:gd name="connsiteX8" fmla="*/ 17391 w 55720"/>
                  <a:gd name="connsiteY8" fmla="*/ 32621 h 52929"/>
                  <a:gd name="connsiteX9" fmla="*/ 16247 w 55720"/>
                  <a:gd name="connsiteY9" fmla="*/ 36048 h 52929"/>
                  <a:gd name="connsiteX10" fmla="*/ 12820 w 55720"/>
                  <a:gd name="connsiteY10" fmla="*/ 46329 h 52929"/>
                  <a:gd name="connsiteX11" fmla="*/ 12820 w 55720"/>
                  <a:gd name="connsiteY11" fmla="*/ 46329 h 52929"/>
                  <a:gd name="connsiteX12" fmla="*/ 10663 w 55720"/>
                  <a:gd name="connsiteY12" fmla="*/ 52930 h 52929"/>
                  <a:gd name="connsiteX13" fmla="*/ 25005 w 55720"/>
                  <a:gd name="connsiteY13" fmla="*/ 42394 h 52929"/>
                  <a:gd name="connsiteX14" fmla="*/ 27797 w 55720"/>
                  <a:gd name="connsiteY14" fmla="*/ 40237 h 52929"/>
                  <a:gd name="connsiteX15" fmla="*/ 31733 w 55720"/>
                  <a:gd name="connsiteY15" fmla="*/ 43029 h 52929"/>
                  <a:gd name="connsiteX16" fmla="*/ 45061 w 55720"/>
                  <a:gd name="connsiteY16" fmla="*/ 52930 h 52929"/>
                  <a:gd name="connsiteX17" fmla="*/ 38714 w 55720"/>
                  <a:gd name="connsiteY17" fmla="*/ 34144 h 52929"/>
                  <a:gd name="connsiteX18" fmla="*/ 42015 w 55720"/>
                  <a:gd name="connsiteY18" fmla="*/ 29956 h 5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720" h="52929">
                    <a:moveTo>
                      <a:pt x="42015" y="29956"/>
                    </a:moveTo>
                    <a:lnTo>
                      <a:pt x="55721" y="20182"/>
                    </a:lnTo>
                    <a:lnTo>
                      <a:pt x="49629" y="20182"/>
                    </a:lnTo>
                    <a:lnTo>
                      <a:pt x="35541" y="20182"/>
                    </a:lnTo>
                    <a:lnTo>
                      <a:pt x="34271" y="20182"/>
                    </a:lnTo>
                    <a:lnTo>
                      <a:pt x="27797" y="0"/>
                    </a:lnTo>
                    <a:lnTo>
                      <a:pt x="21450" y="20182"/>
                    </a:lnTo>
                    <a:lnTo>
                      <a:pt x="0" y="20182"/>
                    </a:lnTo>
                    <a:lnTo>
                      <a:pt x="17391" y="32621"/>
                    </a:lnTo>
                    <a:lnTo>
                      <a:pt x="16247" y="36048"/>
                    </a:lnTo>
                    <a:lnTo>
                      <a:pt x="12820" y="46329"/>
                    </a:lnTo>
                    <a:lnTo>
                      <a:pt x="12820" y="46329"/>
                    </a:lnTo>
                    <a:lnTo>
                      <a:pt x="10663" y="52930"/>
                    </a:lnTo>
                    <a:lnTo>
                      <a:pt x="25005" y="42394"/>
                    </a:lnTo>
                    <a:lnTo>
                      <a:pt x="27797" y="40237"/>
                    </a:lnTo>
                    <a:lnTo>
                      <a:pt x="31733" y="43029"/>
                    </a:lnTo>
                    <a:lnTo>
                      <a:pt x="45061" y="52930"/>
                    </a:lnTo>
                    <a:lnTo>
                      <a:pt x="38714" y="34144"/>
                    </a:lnTo>
                    <a:lnTo>
                      <a:pt x="42015" y="29956"/>
                    </a:lnTo>
                    <a:close/>
                  </a:path>
                </a:pathLst>
              </a:custGeom>
              <a:solidFill>
                <a:srgbClr val="C25131"/>
              </a:solidFill>
              <a:ln w="3588"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AE8118AB-F9C5-464F-962D-B6A836EDA9BC}"/>
                  </a:ext>
                </a:extLst>
              </p:cNvPr>
              <p:cNvSpPr/>
              <p:nvPr/>
            </p:nvSpPr>
            <p:spPr>
              <a:xfrm>
                <a:off x="0" y="-2264112"/>
                <a:ext cx="3839027" cy="2937989"/>
              </a:xfrm>
              <a:custGeom>
                <a:avLst/>
                <a:gdLst>
                  <a:gd name="connsiteX0" fmla="*/ 3839027 w 3839027"/>
                  <a:gd name="connsiteY0" fmla="*/ 0 h 2937989"/>
                  <a:gd name="connsiteX1" fmla="*/ 3678481 w 3839027"/>
                  <a:gd name="connsiteY1" fmla="*/ 395121 h 2937989"/>
                  <a:gd name="connsiteX2" fmla="*/ 3605226 w 3839027"/>
                  <a:gd name="connsiteY2" fmla="*/ 301598 h 2937989"/>
                  <a:gd name="connsiteX3" fmla="*/ 1297602 w 3839027"/>
                  <a:gd name="connsiteY3" fmla="*/ 2008329 h 2937989"/>
                  <a:gd name="connsiteX4" fmla="*/ 1092646 w 3839027"/>
                  <a:gd name="connsiteY4" fmla="*/ 1478382 h 2937989"/>
                  <a:gd name="connsiteX5" fmla="*/ 1011587 w 3839027"/>
                  <a:gd name="connsiteY5" fmla="*/ 1825182 h 2937989"/>
                  <a:gd name="connsiteX6" fmla="*/ 805833 w 3839027"/>
                  <a:gd name="connsiteY6" fmla="*/ 1825182 h 2937989"/>
                  <a:gd name="connsiteX7" fmla="*/ 718561 w 3839027"/>
                  <a:gd name="connsiteY7" fmla="*/ 2373051 h 2937989"/>
                  <a:gd name="connsiteX8" fmla="*/ 425528 w 3839027"/>
                  <a:gd name="connsiteY8" fmla="*/ 2045733 h 2937989"/>
                  <a:gd name="connsiteX9" fmla="*/ 347594 w 3839027"/>
                  <a:gd name="connsiteY9" fmla="*/ 2682440 h 2937989"/>
                  <a:gd name="connsiteX10" fmla="*/ 0 w 3839027"/>
                  <a:gd name="connsiteY10" fmla="*/ 2937989 h 2937989"/>
                  <a:gd name="connsiteX11" fmla="*/ 0 w 3839027"/>
                  <a:gd name="connsiteY11" fmla="*/ 2719909 h 2937989"/>
                  <a:gd name="connsiteX12" fmla="*/ 182364 w 3839027"/>
                  <a:gd name="connsiteY12" fmla="*/ 2585804 h 2937989"/>
                  <a:gd name="connsiteX13" fmla="*/ 297726 w 3839027"/>
                  <a:gd name="connsiteY13" fmla="*/ 1639702 h 2937989"/>
                  <a:gd name="connsiteX14" fmla="*/ 603217 w 3839027"/>
                  <a:gd name="connsiteY14" fmla="*/ 1980269 h 2937989"/>
                  <a:gd name="connsiteX15" fmla="*/ 656210 w 3839027"/>
                  <a:gd name="connsiteY15" fmla="*/ 1649053 h 2937989"/>
                  <a:gd name="connsiteX16" fmla="*/ 872083 w 3839027"/>
                  <a:gd name="connsiteY16" fmla="*/ 1649053 h 2937989"/>
                  <a:gd name="connsiteX17" fmla="*/ 1049777 w 3839027"/>
                  <a:gd name="connsiteY17" fmla="*/ 882198 h 2937989"/>
                  <a:gd name="connsiteX18" fmla="*/ 1370096 w 3839027"/>
                  <a:gd name="connsiteY18" fmla="*/ 1708284 h 2937989"/>
                  <a:gd name="connsiteX19" fmla="*/ 2779901 w 3839027"/>
                  <a:gd name="connsiteY19" fmla="*/ 681129 h 2937989"/>
                  <a:gd name="connsiteX20" fmla="*/ 3454823 w 3839027"/>
                  <a:gd name="connsiteY20" fmla="*/ 190938 h 2937989"/>
                  <a:gd name="connsiteX21" fmla="*/ 3458704 w 3839027"/>
                  <a:gd name="connsiteY21" fmla="*/ 190938 h 2937989"/>
                  <a:gd name="connsiteX22" fmla="*/ 3497667 w 3839027"/>
                  <a:gd name="connsiteY22" fmla="*/ 162879 h 2937989"/>
                  <a:gd name="connsiteX23" fmla="*/ 3496108 w 3839027"/>
                  <a:gd name="connsiteY23" fmla="*/ 161320 h 2937989"/>
                  <a:gd name="connsiteX24" fmla="*/ 3433776 w 3839027"/>
                  <a:gd name="connsiteY24" fmla="*/ 81047 h 2937989"/>
                  <a:gd name="connsiteX25" fmla="*/ 3416615 w 3839027"/>
                  <a:gd name="connsiteY25" fmla="*/ 59232 h 2937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839027" h="2937989">
                    <a:moveTo>
                      <a:pt x="3839027" y="0"/>
                    </a:moveTo>
                    <a:lnTo>
                      <a:pt x="3678481" y="395121"/>
                    </a:lnTo>
                    <a:lnTo>
                      <a:pt x="3605226" y="301598"/>
                    </a:lnTo>
                    <a:lnTo>
                      <a:pt x="1297602" y="2008329"/>
                    </a:lnTo>
                    <a:lnTo>
                      <a:pt x="1092646" y="1478382"/>
                    </a:lnTo>
                    <a:lnTo>
                      <a:pt x="1011587" y="1825182"/>
                    </a:lnTo>
                    <a:lnTo>
                      <a:pt x="805833" y="1825182"/>
                    </a:lnTo>
                    <a:lnTo>
                      <a:pt x="718561" y="2373051"/>
                    </a:lnTo>
                    <a:lnTo>
                      <a:pt x="425528" y="2045733"/>
                    </a:lnTo>
                    <a:lnTo>
                      <a:pt x="347594" y="2682440"/>
                    </a:lnTo>
                    <a:lnTo>
                      <a:pt x="0" y="2937989"/>
                    </a:lnTo>
                    <a:lnTo>
                      <a:pt x="0" y="2719909"/>
                    </a:lnTo>
                    <a:lnTo>
                      <a:pt x="182364" y="2585804"/>
                    </a:lnTo>
                    <a:lnTo>
                      <a:pt x="297726" y="1639702"/>
                    </a:lnTo>
                    <a:lnTo>
                      <a:pt x="603217" y="1980269"/>
                    </a:lnTo>
                    <a:lnTo>
                      <a:pt x="656210" y="1649053"/>
                    </a:lnTo>
                    <a:lnTo>
                      <a:pt x="872083" y="1649053"/>
                    </a:lnTo>
                    <a:lnTo>
                      <a:pt x="1049777" y="882198"/>
                    </a:lnTo>
                    <a:lnTo>
                      <a:pt x="1370096" y="1708284"/>
                    </a:lnTo>
                    <a:lnTo>
                      <a:pt x="2779901" y="681129"/>
                    </a:lnTo>
                    <a:lnTo>
                      <a:pt x="3454823" y="190938"/>
                    </a:lnTo>
                    <a:lnTo>
                      <a:pt x="3458704" y="190938"/>
                    </a:lnTo>
                    <a:lnTo>
                      <a:pt x="3497667" y="162879"/>
                    </a:lnTo>
                    <a:lnTo>
                      <a:pt x="3496108" y="161320"/>
                    </a:lnTo>
                    <a:lnTo>
                      <a:pt x="3433776" y="81047"/>
                    </a:lnTo>
                    <a:lnTo>
                      <a:pt x="3416615" y="59232"/>
                    </a:lnTo>
                    <a:close/>
                  </a:path>
                </a:pathLst>
              </a:custGeom>
              <a:solidFill>
                <a:srgbClr val="457939"/>
              </a:solidFill>
              <a:ln w="3588" cap="flat">
                <a:noFill/>
                <a:prstDash val="solid"/>
                <a:miter/>
              </a:ln>
            </p:spPr>
            <p:txBody>
              <a:bodyPr rtlCol="0" anchor="ctr"/>
              <a:lstStyle/>
              <a:p>
                <a:endParaRPr lang="en-US"/>
              </a:p>
            </p:txBody>
          </p:sp>
        </p:grpSp>
        <p:grpSp>
          <p:nvGrpSpPr>
            <p:cNvPr id="21" name="Group 20">
              <a:extLst>
                <a:ext uri="{FF2B5EF4-FFF2-40B4-BE49-F238E27FC236}">
                  <a16:creationId xmlns:a16="http://schemas.microsoft.com/office/drawing/2014/main" id="{62D1FE00-4CD0-41D1-914B-E55BD454150B}"/>
                </a:ext>
              </a:extLst>
            </p:cNvPr>
            <p:cNvGrpSpPr/>
            <p:nvPr userDrawn="1"/>
          </p:nvGrpSpPr>
          <p:grpSpPr>
            <a:xfrm>
              <a:off x="11458575" y="3123404"/>
              <a:ext cx="733425" cy="488158"/>
              <a:chOff x="11458575" y="3120629"/>
              <a:chExt cx="733425" cy="488158"/>
            </a:xfrm>
          </p:grpSpPr>
          <p:sp>
            <p:nvSpPr>
              <p:cNvPr id="22" name="Rectangle 21">
                <a:extLst>
                  <a:ext uri="{FF2B5EF4-FFF2-40B4-BE49-F238E27FC236}">
                    <a16:creationId xmlns:a16="http://schemas.microsoft.com/office/drawing/2014/main" id="{5DA398C0-3F93-483D-B30A-5A53B814A4A9}"/>
                  </a:ext>
                </a:extLst>
              </p:cNvPr>
              <p:cNvSpPr/>
              <p:nvPr userDrawn="1"/>
            </p:nvSpPr>
            <p:spPr>
              <a:xfrm>
                <a:off x="11458575" y="3120629"/>
                <a:ext cx="733425" cy="488158"/>
              </a:xfrm>
              <a:prstGeom prst="rect">
                <a:avLst/>
              </a:prstGeom>
              <a:solidFill>
                <a:srgbClr val="C2513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23" name="Rectangle 22">
                <a:extLst>
                  <a:ext uri="{FF2B5EF4-FFF2-40B4-BE49-F238E27FC236}">
                    <a16:creationId xmlns:a16="http://schemas.microsoft.com/office/drawing/2014/main" id="{A729D307-84FE-4D8A-88DF-C9CE05920708}"/>
                  </a:ext>
                </a:extLst>
              </p:cNvPr>
              <p:cNvSpPr/>
              <p:nvPr userDrawn="1"/>
            </p:nvSpPr>
            <p:spPr>
              <a:xfrm>
                <a:off x="11580034" y="3301735"/>
                <a:ext cx="128572" cy="127265"/>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cxnSp>
            <p:nvCxnSpPr>
              <p:cNvPr id="24" name="Straight Connector 23">
                <a:extLst>
                  <a:ext uri="{FF2B5EF4-FFF2-40B4-BE49-F238E27FC236}">
                    <a16:creationId xmlns:a16="http://schemas.microsoft.com/office/drawing/2014/main" id="{B1F61BD7-5E30-4149-A420-3AADA8D1D2EE}"/>
                  </a:ext>
                </a:extLst>
              </p:cNvPr>
              <p:cNvCxnSpPr>
                <a:cxnSpLocks/>
                <a:stCxn id="23" idx="3"/>
                <a:endCxn id="22" idx="3"/>
              </p:cNvCxnSpPr>
              <p:nvPr userDrawn="1"/>
            </p:nvCxnSpPr>
            <p:spPr>
              <a:xfrm flipV="1">
                <a:off x="11708606" y="3364708"/>
                <a:ext cx="483394" cy="66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grpSp>
        <p:sp>
          <p:nvSpPr>
            <p:cNvPr id="26" name="Rectangle 25">
              <a:extLst>
                <a:ext uri="{FF2B5EF4-FFF2-40B4-BE49-F238E27FC236}">
                  <a16:creationId xmlns:a16="http://schemas.microsoft.com/office/drawing/2014/main" id="{05B5C143-C7F3-4140-9940-FE3A364CF945}"/>
                </a:ext>
              </a:extLst>
            </p:cNvPr>
            <p:cNvSpPr/>
            <p:nvPr userDrawn="1"/>
          </p:nvSpPr>
          <p:spPr>
            <a:xfrm>
              <a:off x="0" y="6726192"/>
              <a:ext cx="12188952" cy="131808"/>
            </a:xfrm>
            <a:prstGeom prst="rect">
              <a:avLst/>
            </a:prstGeom>
            <a:solidFill>
              <a:schemeClr val="tx1">
                <a:lumMod val="10000"/>
                <a:lumOff val="9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30" name="Rectangle 29">
              <a:extLst>
                <a:ext uri="{FF2B5EF4-FFF2-40B4-BE49-F238E27FC236}">
                  <a16:creationId xmlns:a16="http://schemas.microsoft.com/office/drawing/2014/main" id="{CB3FA7BF-173C-4E30-9868-F25576D1B99E}"/>
                </a:ext>
              </a:extLst>
            </p:cNvPr>
            <p:cNvSpPr/>
            <p:nvPr userDrawn="1"/>
          </p:nvSpPr>
          <p:spPr>
            <a:xfrm>
              <a:off x="0" y="6623902"/>
              <a:ext cx="12188952" cy="64008"/>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grpSp>
    </p:spTree>
    <p:extLst>
      <p:ext uri="{BB962C8B-B14F-4D97-AF65-F5344CB8AC3E}">
        <p14:creationId xmlns:p14="http://schemas.microsoft.com/office/powerpoint/2010/main" val="689593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irst Level No Bullet">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lvl1pPr>
              <a:defRPr baseline="0"/>
            </a:lvl1pPr>
          </a:lstStyle>
          <a:p>
            <a:r>
              <a:rPr lang="en-US" dirty="0"/>
              <a:t>First Level No Bullet Layout</a:t>
            </a:r>
          </a:p>
        </p:txBody>
      </p:sp>
      <p:sp>
        <p:nvSpPr>
          <p:cNvPr id="4" name="Content Placeholder 3"/>
          <p:cNvSpPr>
            <a:spLocks noGrp="1"/>
          </p:cNvSpPr>
          <p:nvPr>
            <p:ph sz="quarter" idx="14" hasCustomPrompt="1"/>
          </p:nvPr>
        </p:nvSpPr>
        <p:spPr>
          <a:xfrm>
            <a:off x="457200" y="1371600"/>
            <a:ext cx="11274552" cy="4343400"/>
          </a:xfrm>
        </p:spPr>
        <p:txBody>
          <a:bodyPr>
            <a:normAutofit/>
          </a:bodyPr>
          <a:lstStyle>
            <a:lvl1pPr marL="0" indent="0">
              <a:lnSpc>
                <a:spcPct val="125000"/>
              </a:lnSpc>
              <a:spcBef>
                <a:spcPts val="1800"/>
              </a:spcBef>
              <a:buClr>
                <a:schemeClr val="tx1"/>
              </a:buClr>
              <a:buNone/>
              <a:defRPr sz="2600">
                <a:solidFill>
                  <a:schemeClr val="tx1"/>
                </a:solidFill>
              </a:defRPr>
            </a:lvl1pPr>
            <a:lvl2pPr marL="320040" indent="-320040">
              <a:lnSpc>
                <a:spcPct val="125000"/>
              </a:lnSpc>
              <a:spcBef>
                <a:spcPts val="600"/>
              </a:spcBef>
              <a:buClr>
                <a:schemeClr val="accent1"/>
              </a:buClr>
              <a:buFont typeface="Wingdings" panose="05000000000000000000" pitchFamily="2" charset="2"/>
              <a:buChar char="§"/>
              <a:defRPr sz="2600">
                <a:solidFill>
                  <a:schemeClr val="tx1"/>
                </a:solidFill>
              </a:defRPr>
            </a:lvl2pPr>
            <a:lvl3pPr marL="640080" indent="-320040">
              <a:lnSpc>
                <a:spcPct val="125000"/>
              </a:lnSpc>
              <a:spcBef>
                <a:spcPts val="600"/>
              </a:spcBef>
              <a:buClr>
                <a:schemeClr val="accent1"/>
              </a:buClr>
              <a:buFont typeface="Arial" panose="020B0604020202020204" pitchFamily="34" charset="0"/>
              <a:buChar char="•"/>
              <a:defRPr sz="2600">
                <a:solidFill>
                  <a:schemeClr val="tx1"/>
                </a:solidFill>
              </a:defRPr>
            </a:lvl3pPr>
            <a:lvl4pPr marL="960120" indent="-320040">
              <a:lnSpc>
                <a:spcPct val="125000"/>
              </a:lnSpc>
              <a:spcBef>
                <a:spcPts val="600"/>
              </a:spcBef>
              <a:buClr>
                <a:schemeClr val="accent1"/>
              </a:buClr>
              <a:buFont typeface="Arial" panose="020B0604020202020204" pitchFamily="34" charset="0"/>
              <a:buChar char="–"/>
              <a:defRPr sz="2600">
                <a:solidFill>
                  <a:schemeClr val="tx1"/>
                </a:solidFill>
              </a:defRPr>
            </a:lvl4pPr>
            <a:lvl5pPr marL="1280160" indent="-320040">
              <a:lnSpc>
                <a:spcPct val="125000"/>
              </a:lnSpc>
              <a:spcBef>
                <a:spcPts val="600"/>
              </a:spcBef>
              <a:buClr>
                <a:schemeClr val="accent1"/>
              </a:buClr>
              <a:buFont typeface="Arial" panose="020B0604020202020204" pitchFamily="34" charset="0"/>
              <a:buChar char="»"/>
              <a:defRPr sz="2600">
                <a:solidFill>
                  <a:schemeClr val="tx1"/>
                </a:solidFill>
              </a:defRPr>
            </a:lvl5pPr>
            <a:lvl6pPr marL="1600200" indent="-320040">
              <a:lnSpc>
                <a:spcPct val="125000"/>
              </a:lnSpc>
              <a:spcBef>
                <a:spcPts val="600"/>
              </a:spcBef>
              <a:buClr>
                <a:schemeClr val="accent1"/>
              </a:buClr>
              <a:buFont typeface="Arial Narrow" panose="020B0606020202030204" pitchFamily="34" charset="0"/>
              <a:buChar char="›"/>
              <a:defRPr sz="2600" baseline="0">
                <a:solidFill>
                  <a:schemeClr val="tx1"/>
                </a:solidFill>
              </a:defRPr>
            </a:lvl6pPr>
          </a:lstStyle>
          <a:p>
            <a:pPr lvl="0"/>
            <a:r>
              <a:rPr lang="en-US" dirty="0"/>
              <a:t>Click here to add text, or click on an icon below to add a table, graph, SmartArt object, or picture. The first text level has no bullet. Use the Increase List Level and Decrease List Level icons in the Paragraph group on the Home tab to move between first level (no bullet) and second level (square bullet) text.</a:t>
            </a:r>
          </a:p>
          <a:p>
            <a:pPr lvl="1"/>
            <a:r>
              <a:rPr lang="en-US" dirty="0"/>
              <a:t>Bullet 1</a:t>
            </a:r>
          </a:p>
          <a:p>
            <a:pPr lvl="2"/>
            <a:r>
              <a:rPr lang="en-US" dirty="0"/>
              <a:t>Bullet 2</a:t>
            </a:r>
          </a:p>
          <a:p>
            <a:pPr lvl="3"/>
            <a:r>
              <a:rPr lang="en-US" dirty="0"/>
              <a:t>Bullet 3</a:t>
            </a:r>
          </a:p>
          <a:p>
            <a:pPr lvl="4"/>
            <a:r>
              <a:rPr lang="en-US" dirty="0"/>
              <a:t>Bullet 4</a:t>
            </a:r>
          </a:p>
          <a:p>
            <a:pPr lvl="5"/>
            <a:r>
              <a:rPr lang="en-US" dirty="0"/>
              <a:t>Bullet 5</a:t>
            </a:r>
          </a:p>
        </p:txBody>
      </p:sp>
      <p:sp>
        <p:nvSpPr>
          <p:cNvPr id="8" name="Source Placeholder"/>
          <p:cNvSpPr>
            <a:spLocks noGrp="1"/>
          </p:cNvSpPr>
          <p:nvPr>
            <p:ph type="body" sz="quarter" idx="13" hasCustomPrompt="1"/>
          </p:nvPr>
        </p:nvSpPr>
        <p:spPr>
          <a:xfrm>
            <a:off x="457200" y="5751576"/>
            <a:ext cx="11274552"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dirty="0"/>
              <a:t>Source: Placeholder for sources and permissions (if needed).</a:t>
            </a:r>
          </a:p>
        </p:txBody>
      </p:sp>
      <p:sp>
        <p:nvSpPr>
          <p:cNvPr id="6" name="Slide Number"/>
          <p:cNvSpPr>
            <a:spLocks noGrp="1"/>
          </p:cNvSpPr>
          <p:nvPr>
            <p:ph type="sldNum" sz="quarter" idx="12"/>
          </p:nvPr>
        </p:nvSpPr>
        <p:spPr/>
        <p:txBody>
          <a:bodyPr/>
          <a:lstStyle/>
          <a:p>
            <a:fld id="{99A20822-4A49-4D36-86E3-300BA48D3F00}" type="slidenum">
              <a:rPr lang="en-US" smtClean="0"/>
              <a:t>‹#›</a:t>
            </a:fld>
            <a:endParaRPr lang="en-US" dirty="0"/>
          </a:p>
        </p:txBody>
      </p:sp>
    </p:spTree>
    <p:extLst>
      <p:ext uri="{BB962C8B-B14F-4D97-AF65-F5344CB8AC3E}">
        <p14:creationId xmlns:p14="http://schemas.microsoft.com/office/powerpoint/2010/main" val="1519318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First Level No Bullet">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457200" y="0"/>
            <a:ext cx="11276076" cy="1280160"/>
          </a:xfrm>
        </p:spPr>
        <p:txBody>
          <a:bodyPr/>
          <a:lstStyle>
            <a:lvl1pPr>
              <a:defRPr baseline="0"/>
            </a:lvl1pPr>
          </a:lstStyle>
          <a:p>
            <a:r>
              <a:rPr lang="en-US" dirty="0"/>
              <a:t>Two Content, First Level No Bullet Layout</a:t>
            </a:r>
          </a:p>
        </p:txBody>
      </p:sp>
      <p:sp>
        <p:nvSpPr>
          <p:cNvPr id="4" name="Content Placeholder 3"/>
          <p:cNvSpPr>
            <a:spLocks noGrp="1"/>
          </p:cNvSpPr>
          <p:nvPr>
            <p:ph sz="quarter" idx="14" hasCustomPrompt="1"/>
          </p:nvPr>
        </p:nvSpPr>
        <p:spPr>
          <a:xfrm>
            <a:off x="457200" y="1371600"/>
            <a:ext cx="5568696" cy="4343400"/>
          </a:xfrm>
        </p:spPr>
        <p:txBody>
          <a:bodyPr>
            <a:normAutofit/>
          </a:bodyPr>
          <a:lstStyle>
            <a:lvl1pPr marL="0" indent="0">
              <a:lnSpc>
                <a:spcPct val="125000"/>
              </a:lnSpc>
              <a:spcBef>
                <a:spcPts val="1800"/>
              </a:spcBef>
              <a:buClr>
                <a:schemeClr val="tx1"/>
              </a:buClr>
              <a:buNone/>
              <a:defRPr sz="2600">
                <a:solidFill>
                  <a:schemeClr val="tx1"/>
                </a:solidFill>
              </a:defRPr>
            </a:lvl1pPr>
            <a:lvl2pPr marL="320040" indent="-320040">
              <a:lnSpc>
                <a:spcPct val="125000"/>
              </a:lnSpc>
              <a:spcBef>
                <a:spcPts val="600"/>
              </a:spcBef>
              <a:buClr>
                <a:schemeClr val="accent1"/>
              </a:buClr>
              <a:buFont typeface="Wingdings" panose="05000000000000000000" pitchFamily="2" charset="2"/>
              <a:buChar char="§"/>
              <a:defRPr sz="2600">
                <a:solidFill>
                  <a:schemeClr val="tx1"/>
                </a:solidFill>
              </a:defRPr>
            </a:lvl2pPr>
            <a:lvl3pPr marL="640080" indent="-320040">
              <a:lnSpc>
                <a:spcPct val="125000"/>
              </a:lnSpc>
              <a:spcBef>
                <a:spcPts val="600"/>
              </a:spcBef>
              <a:buClr>
                <a:schemeClr val="accent1"/>
              </a:buClr>
              <a:buFont typeface="Arial" panose="020B0604020202020204" pitchFamily="34" charset="0"/>
              <a:buChar char="•"/>
              <a:defRPr sz="2600">
                <a:solidFill>
                  <a:schemeClr val="tx1"/>
                </a:solidFill>
              </a:defRPr>
            </a:lvl3pPr>
            <a:lvl4pPr marL="960120" indent="-320040">
              <a:lnSpc>
                <a:spcPct val="125000"/>
              </a:lnSpc>
              <a:spcBef>
                <a:spcPts val="600"/>
              </a:spcBef>
              <a:buClr>
                <a:schemeClr val="accent1"/>
              </a:buClr>
              <a:buFont typeface="Arial" panose="020B0604020202020204" pitchFamily="34" charset="0"/>
              <a:buChar char="–"/>
              <a:defRPr sz="2600">
                <a:solidFill>
                  <a:schemeClr val="tx1"/>
                </a:solidFill>
              </a:defRPr>
            </a:lvl4pPr>
            <a:lvl5pPr marL="1280160" indent="-320040">
              <a:lnSpc>
                <a:spcPct val="125000"/>
              </a:lnSpc>
              <a:spcBef>
                <a:spcPts val="600"/>
              </a:spcBef>
              <a:buClr>
                <a:schemeClr val="accent1"/>
              </a:buClr>
              <a:buFont typeface="Arial" panose="020B0604020202020204" pitchFamily="34" charset="0"/>
              <a:buChar char="»"/>
              <a:defRPr sz="2600">
                <a:solidFill>
                  <a:schemeClr val="tx1"/>
                </a:solidFill>
              </a:defRPr>
            </a:lvl5pPr>
            <a:lvl6pPr marL="1600200" indent="-320040">
              <a:lnSpc>
                <a:spcPct val="125000"/>
              </a:lnSpc>
              <a:spcBef>
                <a:spcPts val="600"/>
              </a:spcBef>
              <a:buClr>
                <a:schemeClr val="accent1"/>
              </a:buClr>
              <a:buFont typeface="Arial Narrow" panose="020B0606020202030204" pitchFamily="34" charset="0"/>
              <a:buChar char="›"/>
              <a:defRPr sz="2600" baseline="0">
                <a:solidFill>
                  <a:schemeClr val="tx1"/>
                </a:solidFill>
              </a:defRPr>
            </a:lvl6pPr>
          </a:lstStyle>
          <a:p>
            <a:pPr lvl="0"/>
            <a:r>
              <a:rPr lang="en-US" dirty="0"/>
              <a:t>Click here to add text, or click on an icon below to add a table, graph, SmartArt object, or picture. The first text level has no bullet. Use the Increase List Level and Decrease List Level icons in the Paragraph group on the Home tab to move between first level (no bullet) and second level (square bullet) text.</a:t>
            </a:r>
          </a:p>
          <a:p>
            <a:pPr lvl="1"/>
            <a:r>
              <a:rPr lang="en-US" dirty="0"/>
              <a:t>Bullet 1</a:t>
            </a:r>
          </a:p>
          <a:p>
            <a:pPr lvl="2"/>
            <a:r>
              <a:rPr lang="en-US" dirty="0"/>
              <a:t>Bullet 2</a:t>
            </a:r>
          </a:p>
          <a:p>
            <a:pPr lvl="3"/>
            <a:r>
              <a:rPr lang="en-US" dirty="0"/>
              <a:t>Bullet 3</a:t>
            </a:r>
          </a:p>
          <a:p>
            <a:pPr lvl="4"/>
            <a:r>
              <a:rPr lang="en-US" dirty="0"/>
              <a:t>Bullet 4</a:t>
            </a:r>
          </a:p>
          <a:p>
            <a:pPr lvl="5"/>
            <a:r>
              <a:rPr lang="en-US" dirty="0"/>
              <a:t>Bullet 5</a:t>
            </a:r>
          </a:p>
        </p:txBody>
      </p:sp>
      <p:sp>
        <p:nvSpPr>
          <p:cNvPr id="9" name="Content Placeholder 3">
            <a:extLst>
              <a:ext uri="{FF2B5EF4-FFF2-40B4-BE49-F238E27FC236}">
                <a16:creationId xmlns:a16="http://schemas.microsoft.com/office/drawing/2014/main" id="{89AD597A-1AF4-4182-8BF6-FA1C11933314}"/>
              </a:ext>
            </a:extLst>
          </p:cNvPr>
          <p:cNvSpPr>
            <a:spLocks noGrp="1"/>
          </p:cNvSpPr>
          <p:nvPr>
            <p:ph sz="quarter" idx="15" hasCustomPrompt="1"/>
          </p:nvPr>
        </p:nvSpPr>
        <p:spPr>
          <a:xfrm>
            <a:off x="6164580" y="1371600"/>
            <a:ext cx="5568696" cy="4343400"/>
          </a:xfrm>
        </p:spPr>
        <p:txBody>
          <a:bodyPr>
            <a:normAutofit/>
          </a:bodyPr>
          <a:lstStyle>
            <a:lvl1pPr marL="0" indent="0">
              <a:lnSpc>
                <a:spcPct val="125000"/>
              </a:lnSpc>
              <a:spcBef>
                <a:spcPts val="1800"/>
              </a:spcBef>
              <a:buClr>
                <a:schemeClr val="tx1"/>
              </a:buClr>
              <a:buNone/>
              <a:defRPr sz="2600">
                <a:solidFill>
                  <a:schemeClr val="tx1"/>
                </a:solidFill>
              </a:defRPr>
            </a:lvl1pPr>
            <a:lvl2pPr marL="320040" indent="-320040">
              <a:lnSpc>
                <a:spcPct val="125000"/>
              </a:lnSpc>
              <a:spcBef>
                <a:spcPts val="600"/>
              </a:spcBef>
              <a:buClr>
                <a:schemeClr val="accent1"/>
              </a:buClr>
              <a:buFont typeface="Wingdings" panose="05000000000000000000" pitchFamily="2" charset="2"/>
              <a:buChar char="§"/>
              <a:defRPr sz="2600">
                <a:solidFill>
                  <a:schemeClr val="tx1"/>
                </a:solidFill>
              </a:defRPr>
            </a:lvl2pPr>
            <a:lvl3pPr marL="640080" indent="-320040">
              <a:lnSpc>
                <a:spcPct val="125000"/>
              </a:lnSpc>
              <a:spcBef>
                <a:spcPts val="600"/>
              </a:spcBef>
              <a:buClr>
                <a:schemeClr val="accent1"/>
              </a:buClr>
              <a:buFont typeface="Arial" panose="020B0604020202020204" pitchFamily="34" charset="0"/>
              <a:buChar char="•"/>
              <a:defRPr sz="2600">
                <a:solidFill>
                  <a:schemeClr val="tx1"/>
                </a:solidFill>
              </a:defRPr>
            </a:lvl3pPr>
            <a:lvl4pPr marL="960120" indent="-320040">
              <a:lnSpc>
                <a:spcPct val="125000"/>
              </a:lnSpc>
              <a:spcBef>
                <a:spcPts val="600"/>
              </a:spcBef>
              <a:buClr>
                <a:schemeClr val="accent1"/>
              </a:buClr>
              <a:buFont typeface="Arial" panose="020B0604020202020204" pitchFamily="34" charset="0"/>
              <a:buChar char="–"/>
              <a:defRPr sz="2600">
                <a:solidFill>
                  <a:schemeClr val="tx1"/>
                </a:solidFill>
              </a:defRPr>
            </a:lvl4pPr>
            <a:lvl5pPr marL="1280160" indent="-320040">
              <a:lnSpc>
                <a:spcPct val="125000"/>
              </a:lnSpc>
              <a:spcBef>
                <a:spcPts val="600"/>
              </a:spcBef>
              <a:buClr>
                <a:schemeClr val="accent1"/>
              </a:buClr>
              <a:buFont typeface="Arial" panose="020B0604020202020204" pitchFamily="34" charset="0"/>
              <a:buChar char="»"/>
              <a:defRPr sz="2600">
                <a:solidFill>
                  <a:schemeClr val="tx1"/>
                </a:solidFill>
              </a:defRPr>
            </a:lvl5pPr>
            <a:lvl6pPr marL="1600200" indent="-320040">
              <a:lnSpc>
                <a:spcPct val="125000"/>
              </a:lnSpc>
              <a:spcBef>
                <a:spcPts val="600"/>
              </a:spcBef>
              <a:buClr>
                <a:schemeClr val="accent1"/>
              </a:buClr>
              <a:buFont typeface="Arial Narrow" panose="020B0606020202030204" pitchFamily="34" charset="0"/>
              <a:buChar char="›"/>
              <a:defRPr sz="2600" baseline="0">
                <a:solidFill>
                  <a:schemeClr val="tx1"/>
                </a:solidFill>
              </a:defRPr>
            </a:lvl6pPr>
          </a:lstStyle>
          <a:p>
            <a:pPr lvl="0"/>
            <a:r>
              <a:rPr lang="en-US" dirty="0"/>
              <a:t>Click here to add text, or click on an icon below to add a table, graph, SmartArt object, or picture. The first text level has no bullet. Use the Increase List Level and Decrease List Level icons in the Paragraph group on the Home tab to move between first level (no bullet) and second level (square bullet) text.</a:t>
            </a:r>
          </a:p>
          <a:p>
            <a:pPr lvl="1"/>
            <a:r>
              <a:rPr lang="en-US" dirty="0"/>
              <a:t>Bullet 1</a:t>
            </a:r>
          </a:p>
          <a:p>
            <a:pPr lvl="2"/>
            <a:r>
              <a:rPr lang="en-US" dirty="0"/>
              <a:t>Bullet 2</a:t>
            </a:r>
          </a:p>
          <a:p>
            <a:pPr lvl="3"/>
            <a:r>
              <a:rPr lang="en-US" dirty="0"/>
              <a:t>Bullet 3</a:t>
            </a:r>
          </a:p>
          <a:p>
            <a:pPr lvl="4"/>
            <a:r>
              <a:rPr lang="en-US" dirty="0"/>
              <a:t>Bullet 4</a:t>
            </a:r>
          </a:p>
          <a:p>
            <a:pPr lvl="5"/>
            <a:r>
              <a:rPr lang="en-US" dirty="0"/>
              <a:t>Bullet 5</a:t>
            </a:r>
          </a:p>
        </p:txBody>
      </p:sp>
      <p:sp>
        <p:nvSpPr>
          <p:cNvPr id="8" name="Source Placeholder"/>
          <p:cNvSpPr>
            <a:spLocks noGrp="1"/>
          </p:cNvSpPr>
          <p:nvPr>
            <p:ph type="body" sz="quarter" idx="13" hasCustomPrompt="1"/>
          </p:nvPr>
        </p:nvSpPr>
        <p:spPr>
          <a:xfrm>
            <a:off x="457200" y="5751576"/>
            <a:ext cx="11274552"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dirty="0"/>
              <a:t>Source: Placeholder for sources and permissions (if needed).</a:t>
            </a:r>
          </a:p>
        </p:txBody>
      </p:sp>
      <p:sp>
        <p:nvSpPr>
          <p:cNvPr id="6" name="Slide Number"/>
          <p:cNvSpPr>
            <a:spLocks noGrp="1"/>
          </p:cNvSpPr>
          <p:nvPr>
            <p:ph type="sldNum" sz="quarter" idx="12"/>
          </p:nvPr>
        </p:nvSpPr>
        <p:spPr/>
        <p:txBody>
          <a:bodyPr/>
          <a:lstStyle/>
          <a:p>
            <a:fld id="{99A20822-4A49-4D36-86E3-300BA48D3F00}" type="slidenum">
              <a:rPr lang="en-US" smtClean="0"/>
              <a:t>‹#›</a:t>
            </a:fld>
            <a:endParaRPr lang="en-US" dirty="0"/>
          </a:p>
        </p:txBody>
      </p:sp>
    </p:spTree>
    <p:extLst>
      <p:ext uri="{BB962C8B-B14F-4D97-AF65-F5344CB8AC3E}">
        <p14:creationId xmlns:p14="http://schemas.microsoft.com/office/powerpoint/2010/main" val="1558737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lvl1pPr>
              <a:defRPr baseline="0"/>
            </a:lvl1pPr>
          </a:lstStyle>
          <a:p>
            <a:r>
              <a:rPr lang="en-US" dirty="0"/>
              <a:t>Title and Content Layout</a:t>
            </a:r>
          </a:p>
        </p:txBody>
      </p:sp>
      <p:sp>
        <p:nvSpPr>
          <p:cNvPr id="40" name="Content Placeholder 39"/>
          <p:cNvSpPr>
            <a:spLocks noGrp="1"/>
          </p:cNvSpPr>
          <p:nvPr>
            <p:ph sz="quarter" idx="15" hasCustomPrompt="1"/>
          </p:nvPr>
        </p:nvSpPr>
        <p:spPr>
          <a:xfrm>
            <a:off x="457200" y="1371600"/>
            <a:ext cx="11274552" cy="4343400"/>
          </a:xfrm>
        </p:spPr>
        <p:txBody>
          <a:bodyPr/>
          <a:lstStyle>
            <a:lvl1pPr>
              <a:spcBef>
                <a:spcPts val="6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dirty="0"/>
              <a:t>Click on an icon below to insert a table, graph, SmartArt object, or picture. For tables, enter the number of columns and rows, and click OK. Table columns are left aligned by default. Manually center align columns of numbers. The default table design is Medium Style 2 - Accent 1.</a:t>
            </a:r>
          </a:p>
          <a:p>
            <a:pPr lvl="1"/>
            <a:r>
              <a:rPr lang="en-US" dirty="0"/>
              <a:t>Bullet 2</a:t>
            </a:r>
          </a:p>
          <a:p>
            <a:pPr lvl="2"/>
            <a:r>
              <a:rPr lang="en-US" dirty="0"/>
              <a:t>Bullet 3</a:t>
            </a:r>
          </a:p>
          <a:p>
            <a:pPr lvl="3"/>
            <a:r>
              <a:rPr lang="en-US" dirty="0"/>
              <a:t>Bullet 4</a:t>
            </a:r>
          </a:p>
          <a:p>
            <a:pPr lvl="4"/>
            <a:r>
              <a:rPr lang="en-US" dirty="0"/>
              <a:t>Bullet 5</a:t>
            </a:r>
          </a:p>
        </p:txBody>
      </p:sp>
      <p:sp>
        <p:nvSpPr>
          <p:cNvPr id="22" name="Source Placeholder"/>
          <p:cNvSpPr>
            <a:spLocks noGrp="1"/>
          </p:cNvSpPr>
          <p:nvPr>
            <p:ph type="body" sz="quarter" idx="13" hasCustomPrompt="1"/>
          </p:nvPr>
        </p:nvSpPr>
        <p:spPr>
          <a:xfrm>
            <a:off x="457200" y="5751576"/>
            <a:ext cx="11274552"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dirty="0"/>
              <a:t>Source: Placeholder for sources and permissions (if needed).</a:t>
            </a:r>
          </a:p>
        </p:txBody>
      </p:sp>
      <p:sp>
        <p:nvSpPr>
          <p:cNvPr id="2" name="Slide Number Placeholder 1"/>
          <p:cNvSpPr>
            <a:spLocks noGrp="1"/>
          </p:cNvSpPr>
          <p:nvPr>
            <p:ph type="sldNum" sz="quarter" idx="14"/>
          </p:nvPr>
        </p:nvSpPr>
        <p:spPr/>
        <p:txBody>
          <a:bodyPr/>
          <a:lstStyle/>
          <a:p>
            <a:fld id="{99A20822-4A49-4D36-86E3-300BA48D3F00}" type="slidenum">
              <a:rPr lang="en-US" smtClean="0"/>
              <a:pPr/>
              <a:t>‹#›</a:t>
            </a:fld>
            <a:endParaRPr lang="en-US" dirty="0"/>
          </a:p>
        </p:txBody>
      </p:sp>
    </p:spTree>
    <p:extLst>
      <p:ext uri="{BB962C8B-B14F-4D97-AF65-F5344CB8AC3E}">
        <p14:creationId xmlns:p14="http://schemas.microsoft.com/office/powerpoint/2010/main" val="2530786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457200" y="0"/>
            <a:ext cx="11274552" cy="1280160"/>
          </a:xfrm>
        </p:spPr>
        <p:txBody>
          <a:bodyPr/>
          <a:lstStyle>
            <a:lvl1pPr>
              <a:defRPr baseline="0"/>
            </a:lvl1pPr>
          </a:lstStyle>
          <a:p>
            <a:r>
              <a:rPr lang="en-US" dirty="0"/>
              <a:t>Two Content Layout</a:t>
            </a:r>
          </a:p>
        </p:txBody>
      </p:sp>
      <p:sp>
        <p:nvSpPr>
          <p:cNvPr id="3" name="Left Content"/>
          <p:cNvSpPr>
            <a:spLocks noGrp="1"/>
          </p:cNvSpPr>
          <p:nvPr>
            <p:ph sz="half" idx="1" hasCustomPrompt="1"/>
          </p:nvPr>
        </p:nvSpPr>
        <p:spPr>
          <a:xfrm>
            <a:off x="457200" y="1371600"/>
            <a:ext cx="5568696" cy="4343400"/>
          </a:xfrm>
        </p:spPr>
        <p:txBody>
          <a:bodyPr/>
          <a:lstStyle>
            <a:lvl1pPr>
              <a:spcBef>
                <a:spcPts val="600"/>
              </a:spcBef>
              <a:defRPr/>
            </a:lvl1pPr>
            <a:lvl2pPr>
              <a:spcBef>
                <a:spcPts val="600"/>
              </a:spcBef>
              <a:defRPr/>
            </a:lvl2pPr>
            <a:lvl3pPr>
              <a:spcBef>
                <a:spcPts val="600"/>
              </a:spcBef>
              <a:defRPr/>
            </a:lvl3pPr>
            <a:lvl4pPr>
              <a:spcBef>
                <a:spcPts val="600"/>
              </a:spcBef>
              <a:defRPr/>
            </a:lvl4pPr>
            <a:lvl5pPr>
              <a:spcBef>
                <a:spcPts val="600"/>
              </a:spcBef>
              <a:defRPr/>
            </a:lvl5pPr>
            <a:lvl6pPr>
              <a:defRPr/>
            </a:lvl6pPr>
          </a:lstStyle>
          <a:p>
            <a:pPr lvl="0"/>
            <a:r>
              <a:rPr lang="en-US" dirty="0"/>
              <a:t>Click on an icon below to insert a table, graph, SmartArt object, or picture. For tables, enter the number of columns and rows, and click OK. Table columns are left aligned by default. Manually center align columns of numbers. The default table design is Medium Style 2 - Accent 1.</a:t>
            </a:r>
          </a:p>
          <a:p>
            <a:pPr lvl="1"/>
            <a:r>
              <a:rPr lang="en-US" dirty="0"/>
              <a:t>Bullet 2</a:t>
            </a:r>
          </a:p>
          <a:p>
            <a:pPr lvl="2"/>
            <a:r>
              <a:rPr lang="en-US" dirty="0"/>
              <a:t>Bullet 3</a:t>
            </a:r>
          </a:p>
          <a:p>
            <a:pPr lvl="3"/>
            <a:r>
              <a:rPr lang="en-US" dirty="0"/>
              <a:t>Bullet 4</a:t>
            </a:r>
          </a:p>
          <a:p>
            <a:pPr lvl="4"/>
            <a:r>
              <a:rPr lang="en-US" dirty="0"/>
              <a:t>Bullet 5</a:t>
            </a:r>
          </a:p>
        </p:txBody>
      </p:sp>
      <p:sp>
        <p:nvSpPr>
          <p:cNvPr id="4" name="Right Content"/>
          <p:cNvSpPr>
            <a:spLocks noGrp="1"/>
          </p:cNvSpPr>
          <p:nvPr>
            <p:ph sz="half" idx="2" hasCustomPrompt="1"/>
          </p:nvPr>
        </p:nvSpPr>
        <p:spPr>
          <a:xfrm>
            <a:off x="6163056" y="1371600"/>
            <a:ext cx="5568696" cy="4343400"/>
          </a:xfrm>
        </p:spPr>
        <p:txBody>
          <a:bodyPr/>
          <a:lstStyle>
            <a:lvl1pPr>
              <a:spcBef>
                <a:spcPts val="6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dirty="0"/>
              <a:t>Click on an icon below to insert a table, graph, SmartArt object, or picture. For tables, enter the number of columns and rows, and click OK. Table columns are left aligned by default. Manually center align columns of numbers. The default table design is Medium Style 2 - Accent 1.</a:t>
            </a:r>
          </a:p>
          <a:p>
            <a:pPr lvl="1"/>
            <a:r>
              <a:rPr lang="en-US" dirty="0"/>
              <a:t>Bullet 2</a:t>
            </a:r>
          </a:p>
          <a:p>
            <a:pPr lvl="2"/>
            <a:r>
              <a:rPr lang="en-US" dirty="0"/>
              <a:t>Bullet 3</a:t>
            </a:r>
          </a:p>
          <a:p>
            <a:pPr lvl="3"/>
            <a:r>
              <a:rPr lang="en-US" dirty="0"/>
              <a:t>Bullet 4</a:t>
            </a:r>
          </a:p>
          <a:p>
            <a:pPr lvl="4"/>
            <a:r>
              <a:rPr lang="en-US" dirty="0"/>
              <a:t>Bullet 5</a:t>
            </a:r>
          </a:p>
        </p:txBody>
      </p:sp>
      <p:sp>
        <p:nvSpPr>
          <p:cNvPr id="8" name="Source Placeholder"/>
          <p:cNvSpPr>
            <a:spLocks noGrp="1"/>
          </p:cNvSpPr>
          <p:nvPr>
            <p:ph type="body" sz="quarter" idx="13" hasCustomPrompt="1"/>
          </p:nvPr>
        </p:nvSpPr>
        <p:spPr>
          <a:xfrm>
            <a:off x="457200" y="5751576"/>
            <a:ext cx="11274552"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dirty="0"/>
              <a:t>Source: Placeholder for sources and permissions (if needed).</a:t>
            </a:r>
          </a:p>
        </p:txBody>
      </p:sp>
      <p:sp>
        <p:nvSpPr>
          <p:cNvPr id="7" name="Slide Number"/>
          <p:cNvSpPr>
            <a:spLocks noGrp="1"/>
          </p:cNvSpPr>
          <p:nvPr>
            <p:ph type="sldNum" sz="quarter" idx="12"/>
          </p:nvPr>
        </p:nvSpPr>
        <p:spPr/>
        <p:txBody>
          <a:bodyPr/>
          <a:lstStyle/>
          <a:p>
            <a:fld id="{BABF4E83-61DB-418F-A99F-17BC9BB58EF6}" type="slidenum">
              <a:rPr lang="en-US" smtClean="0"/>
              <a:t>‹#›</a:t>
            </a:fld>
            <a:endParaRPr lang="en-US" dirty="0"/>
          </a:p>
        </p:txBody>
      </p:sp>
    </p:spTree>
    <p:extLst>
      <p:ext uri="{BB962C8B-B14F-4D97-AF65-F5344CB8AC3E}">
        <p14:creationId xmlns:p14="http://schemas.microsoft.com/office/powerpoint/2010/main" val="3333972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bject With Lead-in Text">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lvl1pPr>
              <a:defRPr baseline="0"/>
            </a:lvl1pPr>
          </a:lstStyle>
          <a:p>
            <a:r>
              <a:rPr lang="en-US" dirty="0"/>
              <a:t>Object With Lead-In Text Layout</a:t>
            </a:r>
          </a:p>
        </p:txBody>
      </p:sp>
      <p:sp>
        <p:nvSpPr>
          <p:cNvPr id="8" name="Text Placeholder 7"/>
          <p:cNvSpPr>
            <a:spLocks noGrp="1"/>
          </p:cNvSpPr>
          <p:nvPr>
            <p:ph type="body" sz="quarter" idx="15" hasCustomPrompt="1"/>
          </p:nvPr>
        </p:nvSpPr>
        <p:spPr>
          <a:xfrm>
            <a:off x="457200" y="1373005"/>
            <a:ext cx="11276076" cy="1188720"/>
          </a:xfrm>
        </p:spPr>
        <p:txBody>
          <a:bodyPr>
            <a:normAutofit/>
          </a:bodyPr>
          <a:lstStyle>
            <a:lvl1pPr marL="0" indent="0">
              <a:lnSpc>
                <a:spcPct val="125000"/>
              </a:lnSpc>
              <a:spcBef>
                <a:spcPts val="1800"/>
              </a:spcBef>
              <a:buNone/>
              <a:defRPr sz="2600" baseline="0"/>
            </a:lvl1pPr>
            <a:lvl2pPr>
              <a:defRPr sz="1350"/>
            </a:lvl2pPr>
            <a:lvl3pPr>
              <a:defRPr sz="1350"/>
            </a:lvl3pPr>
            <a:lvl4pPr>
              <a:defRPr sz="1350"/>
            </a:lvl4pPr>
            <a:lvl5pPr>
              <a:defRPr sz="1350"/>
            </a:lvl5pPr>
          </a:lstStyle>
          <a:p>
            <a:pPr lvl="0"/>
            <a:r>
              <a:rPr lang="en-US" dirty="0"/>
              <a:t>Click here to add a short lead-in paragraph. Text will shrink to fit this placeholder.</a:t>
            </a:r>
          </a:p>
        </p:txBody>
      </p:sp>
      <p:sp>
        <p:nvSpPr>
          <p:cNvPr id="5" name="Content Placeholder 4"/>
          <p:cNvSpPr>
            <a:spLocks noGrp="1"/>
          </p:cNvSpPr>
          <p:nvPr>
            <p:ph sz="quarter" idx="17" hasCustomPrompt="1"/>
          </p:nvPr>
        </p:nvSpPr>
        <p:spPr>
          <a:xfrm>
            <a:off x="457200" y="2654571"/>
            <a:ext cx="11276076" cy="3017520"/>
          </a:xfrm>
        </p:spPr>
        <p:txBody>
          <a:bodyPr>
            <a:normAutofit/>
          </a:bodyPr>
          <a:lstStyle>
            <a:lvl1pPr>
              <a:lnSpc>
                <a:spcPct val="125000"/>
              </a:lnSpc>
              <a:spcBef>
                <a:spcPts val="600"/>
              </a:spcBef>
              <a:defRPr sz="2600"/>
            </a:lvl1pPr>
            <a:lvl2pPr>
              <a:lnSpc>
                <a:spcPct val="125000"/>
              </a:lnSpc>
              <a:spcBef>
                <a:spcPts val="600"/>
              </a:spcBef>
              <a:defRPr sz="2600"/>
            </a:lvl2pPr>
            <a:lvl3pPr>
              <a:lnSpc>
                <a:spcPct val="125000"/>
              </a:lnSpc>
              <a:spcBef>
                <a:spcPts val="600"/>
              </a:spcBef>
              <a:defRPr sz="2600"/>
            </a:lvl3pPr>
            <a:lvl4pPr>
              <a:lnSpc>
                <a:spcPct val="125000"/>
              </a:lnSpc>
              <a:spcBef>
                <a:spcPts val="600"/>
              </a:spcBef>
              <a:defRPr sz="2600"/>
            </a:lvl4pPr>
            <a:lvl5pPr>
              <a:lnSpc>
                <a:spcPct val="125000"/>
              </a:lnSpc>
              <a:spcBef>
                <a:spcPts val="600"/>
              </a:spcBef>
              <a:defRPr sz="2600"/>
            </a:lvl5pPr>
          </a:lstStyle>
          <a:p>
            <a:pPr lvl="0"/>
            <a:r>
              <a:rPr lang="en-US" dirty="0"/>
              <a:t>Click on an icon below to insert a table, graph, SmartArt object, or picture. For tables, enter the number of columns and rows, and click OK. Table columns are left aligned by default. Manually center align columns of numbers. The default table design is Medium Style 2 - Accent 1.</a:t>
            </a:r>
          </a:p>
          <a:p>
            <a:pPr lvl="1"/>
            <a:r>
              <a:rPr lang="en-US" dirty="0"/>
              <a:t>Bullet 2</a:t>
            </a:r>
          </a:p>
          <a:p>
            <a:pPr lvl="2"/>
            <a:r>
              <a:rPr lang="en-US" dirty="0"/>
              <a:t>Bullet 3</a:t>
            </a:r>
          </a:p>
          <a:p>
            <a:pPr lvl="3"/>
            <a:r>
              <a:rPr lang="en-US" dirty="0"/>
              <a:t>Bullet 4</a:t>
            </a:r>
          </a:p>
          <a:p>
            <a:pPr lvl="4"/>
            <a:r>
              <a:rPr lang="en-US" dirty="0"/>
              <a:t>Bullet 5</a:t>
            </a:r>
          </a:p>
        </p:txBody>
      </p:sp>
      <p:sp>
        <p:nvSpPr>
          <p:cNvPr id="9" name="Source Placeholder"/>
          <p:cNvSpPr>
            <a:spLocks noGrp="1"/>
          </p:cNvSpPr>
          <p:nvPr>
            <p:ph type="body" sz="quarter" idx="13" hasCustomPrompt="1"/>
          </p:nvPr>
        </p:nvSpPr>
        <p:spPr>
          <a:xfrm>
            <a:off x="457200" y="5751576"/>
            <a:ext cx="11276076"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dirty="0"/>
              <a:t>Source: Placeholder for sources and permissions (if needed).</a:t>
            </a:r>
          </a:p>
        </p:txBody>
      </p:sp>
      <p:sp>
        <p:nvSpPr>
          <p:cNvPr id="6" name="Slide Number"/>
          <p:cNvSpPr>
            <a:spLocks noGrp="1"/>
          </p:cNvSpPr>
          <p:nvPr>
            <p:ph type="sldNum" sz="quarter" idx="12"/>
          </p:nvPr>
        </p:nvSpPr>
        <p:spPr/>
        <p:txBody>
          <a:bodyPr/>
          <a:lstStyle/>
          <a:p>
            <a:fld id="{99A20822-4A49-4D36-86E3-300BA48D3F00}" type="slidenum">
              <a:rPr lang="en-US" smtClean="0"/>
              <a:t>‹#›</a:t>
            </a:fld>
            <a:endParaRPr lang="en-US" dirty="0"/>
          </a:p>
        </p:txBody>
      </p:sp>
    </p:spTree>
    <p:extLst>
      <p:ext uri="{BB962C8B-B14F-4D97-AF65-F5344CB8AC3E}">
        <p14:creationId xmlns:p14="http://schemas.microsoft.com/office/powerpoint/2010/main" val="195677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Objects With Lead-in Text">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normAutofit/>
          </a:bodyPr>
          <a:lstStyle>
            <a:lvl1pPr>
              <a:defRPr baseline="0"/>
            </a:lvl1pPr>
          </a:lstStyle>
          <a:p>
            <a:r>
              <a:rPr lang="en-US" dirty="0"/>
              <a:t>Two Objects With Lead-In Text Layout</a:t>
            </a:r>
          </a:p>
        </p:txBody>
      </p:sp>
      <p:sp>
        <p:nvSpPr>
          <p:cNvPr id="8" name="Text Placeholder 7"/>
          <p:cNvSpPr>
            <a:spLocks noGrp="1"/>
          </p:cNvSpPr>
          <p:nvPr>
            <p:ph type="body" sz="quarter" idx="15" hasCustomPrompt="1"/>
          </p:nvPr>
        </p:nvSpPr>
        <p:spPr>
          <a:xfrm>
            <a:off x="457200" y="1371600"/>
            <a:ext cx="11276076" cy="1188720"/>
          </a:xfrm>
        </p:spPr>
        <p:txBody>
          <a:bodyPr>
            <a:normAutofit/>
          </a:bodyPr>
          <a:lstStyle>
            <a:lvl1pPr marL="0" indent="0">
              <a:lnSpc>
                <a:spcPct val="125000"/>
              </a:lnSpc>
              <a:spcBef>
                <a:spcPts val="1800"/>
              </a:spcBef>
              <a:buNone/>
              <a:defRPr sz="2600" baseline="0"/>
            </a:lvl1pPr>
            <a:lvl2pPr>
              <a:defRPr sz="1350"/>
            </a:lvl2pPr>
            <a:lvl3pPr>
              <a:defRPr sz="1350"/>
            </a:lvl3pPr>
            <a:lvl4pPr>
              <a:defRPr sz="1350"/>
            </a:lvl4pPr>
            <a:lvl5pPr>
              <a:defRPr sz="1350"/>
            </a:lvl5pPr>
          </a:lstStyle>
          <a:p>
            <a:pPr lvl="0"/>
            <a:r>
              <a:rPr lang="en-US" dirty="0"/>
              <a:t>Click here to add a short lead-in paragraph. Text will shrink to fit this placeholder.</a:t>
            </a:r>
          </a:p>
        </p:txBody>
      </p:sp>
      <p:sp>
        <p:nvSpPr>
          <p:cNvPr id="5" name="Content Placeholder 4"/>
          <p:cNvSpPr>
            <a:spLocks noGrp="1"/>
          </p:cNvSpPr>
          <p:nvPr>
            <p:ph sz="quarter" idx="17" hasCustomPrompt="1"/>
          </p:nvPr>
        </p:nvSpPr>
        <p:spPr>
          <a:xfrm>
            <a:off x="457200" y="2651760"/>
            <a:ext cx="5568696" cy="3017520"/>
          </a:xfrm>
        </p:spPr>
        <p:txBody>
          <a:bodyPr>
            <a:normAutofit/>
          </a:bodyPr>
          <a:lstStyle>
            <a:lvl1pPr>
              <a:lnSpc>
                <a:spcPct val="125000"/>
              </a:lnSpc>
              <a:spcBef>
                <a:spcPts val="600"/>
              </a:spcBef>
              <a:defRPr sz="2600"/>
            </a:lvl1pPr>
            <a:lvl2pPr>
              <a:lnSpc>
                <a:spcPct val="125000"/>
              </a:lnSpc>
              <a:spcBef>
                <a:spcPts val="600"/>
              </a:spcBef>
              <a:defRPr sz="2600"/>
            </a:lvl2pPr>
            <a:lvl3pPr>
              <a:lnSpc>
                <a:spcPct val="125000"/>
              </a:lnSpc>
              <a:spcBef>
                <a:spcPts val="600"/>
              </a:spcBef>
              <a:defRPr sz="2600"/>
            </a:lvl3pPr>
            <a:lvl4pPr>
              <a:lnSpc>
                <a:spcPct val="125000"/>
              </a:lnSpc>
              <a:spcBef>
                <a:spcPts val="600"/>
              </a:spcBef>
              <a:defRPr sz="2600"/>
            </a:lvl4pPr>
            <a:lvl5pPr>
              <a:lnSpc>
                <a:spcPct val="125000"/>
              </a:lnSpc>
              <a:spcBef>
                <a:spcPts val="600"/>
              </a:spcBef>
              <a:defRPr sz="2600"/>
            </a:lvl5pPr>
          </a:lstStyle>
          <a:p>
            <a:pPr lvl="0"/>
            <a:r>
              <a:rPr lang="en-US" dirty="0"/>
              <a:t>Click on an icon below to insert a table, graph, SmartArt object, or picture. For tables, enter the number of columns and rows, and click OK. Table columns are left aligned by default. Manually center align columns of numbers. The default table design is Medium Style 2 - Accent 1.</a:t>
            </a:r>
          </a:p>
          <a:p>
            <a:pPr lvl="1"/>
            <a:r>
              <a:rPr lang="en-US" dirty="0"/>
              <a:t>Bullet 2</a:t>
            </a:r>
          </a:p>
          <a:p>
            <a:pPr lvl="2"/>
            <a:r>
              <a:rPr lang="en-US" dirty="0"/>
              <a:t>Bullet 3</a:t>
            </a:r>
          </a:p>
          <a:p>
            <a:pPr lvl="3"/>
            <a:r>
              <a:rPr lang="en-US" dirty="0"/>
              <a:t>Bullet 4</a:t>
            </a:r>
          </a:p>
          <a:p>
            <a:pPr lvl="4"/>
            <a:r>
              <a:rPr lang="en-US" dirty="0"/>
              <a:t>Bullet 5</a:t>
            </a:r>
          </a:p>
        </p:txBody>
      </p:sp>
      <p:sp>
        <p:nvSpPr>
          <p:cNvPr id="4" name="Content Placeholder 3">
            <a:extLst>
              <a:ext uri="{FF2B5EF4-FFF2-40B4-BE49-F238E27FC236}">
                <a16:creationId xmlns:a16="http://schemas.microsoft.com/office/drawing/2014/main" id="{7886012C-B2CD-48EC-AE06-C15F8CA606AB}"/>
              </a:ext>
            </a:extLst>
          </p:cNvPr>
          <p:cNvSpPr>
            <a:spLocks noGrp="1"/>
          </p:cNvSpPr>
          <p:nvPr>
            <p:ph sz="quarter" idx="18" hasCustomPrompt="1"/>
          </p:nvPr>
        </p:nvSpPr>
        <p:spPr>
          <a:xfrm>
            <a:off x="6162738" y="2651760"/>
            <a:ext cx="5570538" cy="3017520"/>
          </a:xfrm>
        </p:spPr>
        <p:txBody>
          <a:bodyPr>
            <a:normAutofit/>
          </a:bodyPr>
          <a:lstStyle>
            <a:lvl1pPr>
              <a:lnSpc>
                <a:spcPct val="125000"/>
              </a:lnSpc>
              <a:spcBef>
                <a:spcPts val="600"/>
              </a:spcBef>
              <a:defRPr sz="2600"/>
            </a:lvl1pPr>
            <a:lvl2pPr>
              <a:lnSpc>
                <a:spcPct val="125000"/>
              </a:lnSpc>
              <a:spcBef>
                <a:spcPts val="600"/>
              </a:spcBef>
              <a:defRPr sz="2600"/>
            </a:lvl2pPr>
            <a:lvl3pPr>
              <a:lnSpc>
                <a:spcPct val="125000"/>
              </a:lnSpc>
              <a:spcBef>
                <a:spcPts val="600"/>
              </a:spcBef>
              <a:defRPr sz="2600"/>
            </a:lvl3pPr>
            <a:lvl4pPr>
              <a:lnSpc>
                <a:spcPct val="125000"/>
              </a:lnSpc>
              <a:spcBef>
                <a:spcPts val="600"/>
              </a:spcBef>
              <a:defRPr sz="2600"/>
            </a:lvl4pPr>
            <a:lvl5pPr>
              <a:lnSpc>
                <a:spcPct val="125000"/>
              </a:lnSpc>
              <a:spcBef>
                <a:spcPts val="600"/>
              </a:spcBef>
              <a:defRPr sz="2600"/>
            </a:lvl5pPr>
          </a:lstStyle>
          <a:p>
            <a:pPr lvl="0"/>
            <a:r>
              <a:rPr lang="en-US" dirty="0"/>
              <a:t>Click on an icon below to insert a table, graph, SmartArt object, or picture. For tables, enter the number of columns and rows, and click OK. Table columns are left aligned by default. Manually center align columns of numbers. The default table design is Medium Style 2 - Accent 1.</a:t>
            </a:r>
          </a:p>
          <a:p>
            <a:pPr lvl="1"/>
            <a:r>
              <a:rPr lang="en-US" dirty="0"/>
              <a:t>Bullet 2</a:t>
            </a:r>
          </a:p>
          <a:p>
            <a:pPr lvl="2"/>
            <a:r>
              <a:rPr lang="en-US" dirty="0"/>
              <a:t>Bullet 3</a:t>
            </a:r>
          </a:p>
          <a:p>
            <a:pPr lvl="3"/>
            <a:r>
              <a:rPr lang="en-US" dirty="0"/>
              <a:t>Bullet 4</a:t>
            </a:r>
          </a:p>
          <a:p>
            <a:pPr lvl="4"/>
            <a:r>
              <a:rPr lang="en-US" dirty="0"/>
              <a:t>Bullet 5</a:t>
            </a:r>
          </a:p>
        </p:txBody>
      </p:sp>
      <p:sp>
        <p:nvSpPr>
          <p:cNvPr id="9" name="Source Placeholder"/>
          <p:cNvSpPr>
            <a:spLocks noGrp="1"/>
          </p:cNvSpPr>
          <p:nvPr>
            <p:ph type="body" sz="quarter" idx="13" hasCustomPrompt="1"/>
          </p:nvPr>
        </p:nvSpPr>
        <p:spPr>
          <a:xfrm>
            <a:off x="457200" y="5751576"/>
            <a:ext cx="11276076"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dirty="0"/>
              <a:t>Source: Placeholder for sources and permissions (if needed).</a:t>
            </a:r>
          </a:p>
        </p:txBody>
      </p:sp>
      <p:sp>
        <p:nvSpPr>
          <p:cNvPr id="6" name="Slide Number"/>
          <p:cNvSpPr>
            <a:spLocks noGrp="1"/>
          </p:cNvSpPr>
          <p:nvPr>
            <p:ph type="sldNum" sz="quarter" idx="12"/>
          </p:nvPr>
        </p:nvSpPr>
        <p:spPr/>
        <p:txBody>
          <a:bodyPr/>
          <a:lstStyle/>
          <a:p>
            <a:fld id="{99A20822-4A49-4D36-86E3-300BA48D3F00}" type="slidenum">
              <a:rPr lang="en-US" smtClean="0"/>
              <a:t>‹#›</a:t>
            </a:fld>
            <a:endParaRPr lang="en-US" dirty="0"/>
          </a:p>
        </p:txBody>
      </p:sp>
    </p:spTree>
    <p:extLst>
      <p:ext uri="{BB962C8B-B14F-4D97-AF65-F5344CB8AC3E}">
        <p14:creationId xmlns:p14="http://schemas.microsoft.com/office/powerpoint/2010/main" val="2837030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rdered Lis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a:lvl1pPr>
          </a:lstStyle>
          <a:p>
            <a:r>
              <a:rPr lang="en-US" dirty="0"/>
              <a:t>Ordered List Layout</a:t>
            </a:r>
          </a:p>
        </p:txBody>
      </p:sp>
      <p:sp>
        <p:nvSpPr>
          <p:cNvPr id="5" name="Content"/>
          <p:cNvSpPr>
            <a:spLocks noGrp="1"/>
          </p:cNvSpPr>
          <p:nvPr>
            <p:ph sz="quarter" idx="17" hasCustomPrompt="1"/>
          </p:nvPr>
        </p:nvSpPr>
        <p:spPr>
          <a:xfrm>
            <a:off x="457200" y="1371600"/>
            <a:ext cx="11276076" cy="4343400"/>
          </a:xfrm>
        </p:spPr>
        <p:txBody>
          <a:bodyPr>
            <a:normAutofit/>
          </a:bodyPr>
          <a:lstStyle>
            <a:lvl1pPr marL="457200" indent="-457200">
              <a:lnSpc>
                <a:spcPct val="125000"/>
              </a:lnSpc>
              <a:spcBef>
                <a:spcPts val="600"/>
              </a:spcBef>
              <a:buClr>
                <a:schemeClr val="tx2"/>
              </a:buClr>
              <a:buFont typeface="+mj-lt"/>
              <a:buAutoNum type="arabicPeriod"/>
              <a:defRPr sz="2600" baseline="0"/>
            </a:lvl1pPr>
            <a:lvl2pPr marL="914400" indent="-457200">
              <a:lnSpc>
                <a:spcPct val="125000"/>
              </a:lnSpc>
              <a:spcBef>
                <a:spcPts val="600"/>
              </a:spcBef>
              <a:buClr>
                <a:schemeClr val="tx2"/>
              </a:buClr>
              <a:buFont typeface="+mj-lt"/>
              <a:buAutoNum type="alphaLcPeriod"/>
              <a:defRPr sz="2600"/>
            </a:lvl2pPr>
            <a:lvl3pPr marL="1371600" indent="-457200">
              <a:lnSpc>
                <a:spcPct val="125000"/>
              </a:lnSpc>
              <a:spcBef>
                <a:spcPts val="600"/>
              </a:spcBef>
              <a:buClr>
                <a:schemeClr val="tx2"/>
              </a:buClr>
              <a:buFont typeface="+mj-lt"/>
              <a:buAutoNum type="romanLcPeriod"/>
              <a:defRPr sz="2600"/>
            </a:lvl3pPr>
            <a:lvl4pPr marL="1828800" indent="-457200">
              <a:lnSpc>
                <a:spcPct val="125000"/>
              </a:lnSpc>
              <a:spcBef>
                <a:spcPts val="600"/>
              </a:spcBef>
              <a:buClr>
                <a:schemeClr val="tx2"/>
              </a:buClr>
              <a:buSzPct val="100000"/>
              <a:buFont typeface="+mj-lt"/>
              <a:buAutoNum type="arabicParenR"/>
              <a:defRPr sz="2600"/>
            </a:lvl4pPr>
            <a:lvl5pPr marL="2286000" indent="-457200">
              <a:lnSpc>
                <a:spcPct val="125000"/>
              </a:lnSpc>
              <a:spcBef>
                <a:spcPts val="600"/>
              </a:spcBef>
              <a:buClr>
                <a:schemeClr val="tx2"/>
              </a:buClr>
              <a:buFont typeface="+mj-lt"/>
              <a:buAutoNum type="alphaLcParenR"/>
              <a:defRPr sz="2600"/>
            </a:lvl5pPr>
          </a:lstStyle>
          <a:p>
            <a:pPr lvl="0"/>
            <a:r>
              <a:rPr lang="en-US" dirty="0"/>
              <a:t>Click here to add an ordered list, or click on an icon below to add a table, graph, SmartArt object, or picture. The ordered list uses Arabic numerals for the first level, lowercase letters for the second level, and lowercase Roman numerals for the third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ource Placeholder"/>
          <p:cNvSpPr>
            <a:spLocks noGrp="1"/>
          </p:cNvSpPr>
          <p:nvPr>
            <p:ph type="body" sz="quarter" idx="13" hasCustomPrompt="1"/>
          </p:nvPr>
        </p:nvSpPr>
        <p:spPr>
          <a:xfrm>
            <a:off x="457200" y="5751576"/>
            <a:ext cx="11276076"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dirty="0"/>
              <a:t>Source: Placeholder for sources and permissions (if needed).</a:t>
            </a:r>
          </a:p>
        </p:txBody>
      </p:sp>
      <p:sp>
        <p:nvSpPr>
          <p:cNvPr id="3" name="Slide Number Placeholder 2"/>
          <p:cNvSpPr>
            <a:spLocks noGrp="1"/>
          </p:cNvSpPr>
          <p:nvPr>
            <p:ph type="sldNum" sz="quarter" idx="18"/>
          </p:nvPr>
        </p:nvSpPr>
        <p:spPr/>
        <p:txBody>
          <a:bodyPr/>
          <a:lstStyle/>
          <a:p>
            <a:fld id="{99A20822-4A49-4D36-86E3-300BA48D3F00}" type="slidenum">
              <a:rPr lang="en-US" smtClean="0"/>
              <a:pPr/>
              <a:t>‹#›</a:t>
            </a:fld>
            <a:endParaRPr lang="en-US" dirty="0"/>
          </a:p>
        </p:txBody>
      </p:sp>
    </p:spTree>
    <p:extLst>
      <p:ext uri="{BB962C8B-B14F-4D97-AF65-F5344CB8AC3E}">
        <p14:creationId xmlns:p14="http://schemas.microsoft.com/office/powerpoint/2010/main" val="2113515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513CE76B-C5E1-4BA1-BDDE-F899FD7C1D41}"/>
              </a:ext>
            </a:extLst>
          </p:cNvPr>
          <p:cNvPicPr>
            <a:picLocks noChangeAspect="1"/>
          </p:cNvPicPr>
          <p:nvPr userDrawn="1"/>
        </p:nvPicPr>
        <p:blipFill>
          <a:blip>
            <a:extLst>
              <a:ext uri="{96DAC541-7B7A-43D3-8B79-37D633B846F1}">
                <asvg:svgBlip xmlns:asvg="http://schemas.microsoft.com/office/drawing/2016/SVG/main" r:embed="rId18"/>
              </a:ext>
            </a:extLst>
          </a:blip>
          <a:stretch>
            <a:fillRect/>
          </a:stretch>
        </p:blipFill>
        <p:spPr>
          <a:xfrm>
            <a:off x="457200" y="6121048"/>
            <a:ext cx="2171700" cy="371475"/>
          </a:xfrm>
          <a:prstGeom prst="rect">
            <a:avLst/>
          </a:prstGeom>
        </p:spPr>
      </p:pic>
      <p:pic>
        <p:nvPicPr>
          <p:cNvPr id="8" name="Graphic 7">
            <a:extLst>
              <a:ext uri="{FF2B5EF4-FFF2-40B4-BE49-F238E27FC236}">
                <a16:creationId xmlns:a16="http://schemas.microsoft.com/office/drawing/2014/main" id="{A18342B1-1625-431D-B074-3491184A9186}"/>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19"/>
              </a:ext>
            </a:extLst>
          </a:blip>
          <a:srcRect l="71734" t="76602" r="-5" b="16959"/>
          <a:stretch/>
        </p:blipFill>
        <p:spPr>
          <a:xfrm>
            <a:off x="0" y="5974044"/>
            <a:ext cx="12192000" cy="888619"/>
          </a:xfrm>
          <a:prstGeom prst="rect">
            <a:avLst/>
          </a:prstGeom>
        </p:spPr>
      </p:pic>
      <p:sp>
        <p:nvSpPr>
          <p:cNvPr id="5" name="Title Placeholder"/>
          <p:cNvSpPr>
            <a:spLocks noGrp="1"/>
          </p:cNvSpPr>
          <p:nvPr>
            <p:ph type="title"/>
          </p:nvPr>
        </p:nvSpPr>
        <p:spPr>
          <a:xfrm>
            <a:off x="457200" y="0"/>
            <a:ext cx="11276076" cy="1280160"/>
          </a:xfrm>
          <a:prstGeom prst="rect">
            <a:avLst/>
          </a:prstGeom>
        </p:spPr>
        <p:txBody>
          <a:bodyPr vert="horz" lIns="0" tIns="0" rIns="0" bIns="0" rtlCol="0" anchor="ctr" anchorCtr="0">
            <a:normAutofit/>
          </a:bodyPr>
          <a:lstStyle/>
          <a:p>
            <a:r>
              <a:rPr lang="en-US" dirty="0"/>
              <a:t>Slide Title</a:t>
            </a:r>
          </a:p>
        </p:txBody>
      </p:sp>
      <p:sp>
        <p:nvSpPr>
          <p:cNvPr id="12" name="Text Placeholder"/>
          <p:cNvSpPr>
            <a:spLocks noGrp="1"/>
          </p:cNvSpPr>
          <p:nvPr>
            <p:ph type="body" idx="1"/>
          </p:nvPr>
        </p:nvSpPr>
        <p:spPr>
          <a:xfrm>
            <a:off x="457200" y="1371599"/>
            <a:ext cx="11276076" cy="4343400"/>
          </a:xfrm>
          <a:prstGeom prst="rect">
            <a:avLst/>
          </a:prstGeom>
          <a:ln>
            <a:noFill/>
          </a:ln>
        </p:spPr>
        <p:txBody>
          <a:bodyPr vert="horz" lIns="0" tIns="0" rIns="0" bIns="0" rtlCol="0">
            <a:normAutofit/>
          </a:bodyPr>
          <a:lstStyle/>
          <a:p>
            <a:pPr lvl="0"/>
            <a:r>
              <a:rPr lang="en-US" dirty="0"/>
              <a:t>Bullet 1, bullet character Wingding 167, text size 26, 85% black </a:t>
            </a:r>
          </a:p>
          <a:p>
            <a:pPr lvl="1"/>
            <a:r>
              <a:rPr lang="en-US" dirty="0"/>
              <a:t>Bullet 2, bullet character 149</a:t>
            </a:r>
          </a:p>
          <a:p>
            <a:pPr lvl="2"/>
            <a:r>
              <a:rPr lang="en-US" dirty="0"/>
              <a:t>Bullet 3, bullet character 150</a:t>
            </a:r>
          </a:p>
          <a:p>
            <a:pPr lvl="3"/>
            <a:r>
              <a:rPr lang="en-US" dirty="0"/>
              <a:t>Bullet 4, bullet character 187</a:t>
            </a:r>
          </a:p>
          <a:p>
            <a:pPr lvl="4"/>
            <a:r>
              <a:rPr lang="en-US" dirty="0"/>
              <a:t>Bullet 5, bullet character 155</a:t>
            </a:r>
          </a:p>
        </p:txBody>
      </p:sp>
      <p:sp>
        <p:nvSpPr>
          <p:cNvPr id="2" name="Footer Placeholder 1"/>
          <p:cNvSpPr>
            <a:spLocks noGrp="1"/>
          </p:cNvSpPr>
          <p:nvPr>
            <p:ph type="ftr" sz="quarter" idx="3"/>
          </p:nvPr>
        </p:nvSpPr>
        <p:spPr>
          <a:xfrm>
            <a:off x="457200" y="6734889"/>
            <a:ext cx="2954335" cy="123111"/>
          </a:xfrm>
          <a:prstGeom prst="rect">
            <a:avLst/>
          </a:prstGeom>
          <a:ln>
            <a:noFill/>
          </a:ln>
        </p:spPr>
        <p:txBody>
          <a:bodyPr wrap="square" lIns="0" tIns="0" rIns="0" bIns="0" anchor="b" anchorCtr="0">
            <a:spAutoFit/>
          </a:bodyPr>
          <a:lstStyle>
            <a:lvl1pPr>
              <a:spcBef>
                <a:spcPts val="0"/>
              </a:spcBef>
              <a:defRPr lang="en-US" sz="800" b="0" i="0">
                <a:solidFill>
                  <a:schemeClr val="tx1"/>
                </a:solidFill>
                <a:latin typeface="Calibri"/>
                <a:ea typeface="Calibri"/>
                <a:cs typeface="Calibri"/>
              </a:defRPr>
            </a:lvl1pPr>
          </a:lstStyle>
          <a:p>
            <a:endParaRPr lang="en-US" dirty="0"/>
          </a:p>
        </p:txBody>
      </p:sp>
      <p:sp>
        <p:nvSpPr>
          <p:cNvPr id="6" name="Slide Number"/>
          <p:cNvSpPr>
            <a:spLocks noGrp="1"/>
          </p:cNvSpPr>
          <p:nvPr>
            <p:ph type="sldNum" sz="quarter" idx="4"/>
          </p:nvPr>
        </p:nvSpPr>
        <p:spPr>
          <a:xfrm>
            <a:off x="11734800" y="6704112"/>
            <a:ext cx="157094" cy="153888"/>
          </a:xfrm>
          <a:prstGeom prst="rect">
            <a:avLst/>
          </a:prstGeom>
        </p:spPr>
        <p:txBody>
          <a:bodyPr vert="horz" wrap="none" lIns="0" tIns="0" rIns="0" bIns="0" rtlCol="0" anchor="b" anchorCtr="0">
            <a:spAutoFit/>
          </a:bodyPr>
          <a:lstStyle>
            <a:lvl1pPr algn="r">
              <a:defRPr sz="1000" b="0" i="0">
                <a:solidFill>
                  <a:schemeClr val="tx1"/>
                </a:solidFill>
                <a:latin typeface="+mn-lt"/>
                <a:ea typeface="Calibri"/>
                <a:cs typeface="Calibri"/>
              </a:defRPr>
            </a:lvl1pPr>
          </a:lstStyle>
          <a:p>
            <a:fld id="{99A20822-4A49-4D36-86E3-300BA48D3F00}" type="slidenum">
              <a:rPr lang="en-US" smtClean="0"/>
              <a:pPr/>
              <a:t>‹#›</a:t>
            </a:fld>
            <a:endParaRPr lang="en-US" dirty="0"/>
          </a:p>
        </p:txBody>
      </p:sp>
    </p:spTree>
    <p:extLst>
      <p:ext uri="{BB962C8B-B14F-4D97-AF65-F5344CB8AC3E}">
        <p14:creationId xmlns:p14="http://schemas.microsoft.com/office/powerpoint/2010/main" val="397854331"/>
      </p:ext>
    </p:extLst>
  </p:cSld>
  <p:clrMap bg1="lt1" tx1="dk1" bg2="lt2" tx2="dk2" accent1="accent1" accent2="accent2" accent3="accent3" accent4="accent4" accent5="accent5" accent6="accent6" hlink="hlink" folHlink="folHlink"/>
  <p:sldLayoutIdLst>
    <p:sldLayoutId id="2147483816" r:id="rId1"/>
    <p:sldLayoutId id="2147483701" r:id="rId2"/>
    <p:sldLayoutId id="2147483748" r:id="rId3"/>
    <p:sldLayoutId id="2147483815" r:id="rId4"/>
    <p:sldLayoutId id="2147483662" r:id="rId5"/>
    <p:sldLayoutId id="2147483702" r:id="rId6"/>
    <p:sldLayoutId id="2147483774" r:id="rId7"/>
    <p:sldLayoutId id="2147483812" r:id="rId8"/>
    <p:sldLayoutId id="2147483785" r:id="rId9"/>
    <p:sldLayoutId id="2147483786" r:id="rId10"/>
    <p:sldLayoutId id="2147483814" r:id="rId11"/>
    <p:sldLayoutId id="2147483725" r:id="rId12"/>
    <p:sldLayoutId id="2147483820" r:id="rId13"/>
    <p:sldLayoutId id="2147483811" r:id="rId14"/>
    <p:sldLayoutId id="2147483810" r:id="rId15"/>
    <p:sldLayoutId id="2147483775" r:id="rId16"/>
  </p:sldLayoutIdLst>
  <p:hf hdr="0" ftr="0" dt="0"/>
  <p:txStyles>
    <p:titleStyle>
      <a:lvl1pPr algn="ctr" defTabSz="685800" rtl="0" eaLnBrk="1" latinLnBrk="0" hangingPunct="1">
        <a:lnSpc>
          <a:spcPct val="100000"/>
        </a:lnSpc>
        <a:spcBef>
          <a:spcPct val="0"/>
        </a:spcBef>
        <a:buNone/>
        <a:defRPr sz="4200" b="1" i="0" kern="1200" baseline="0">
          <a:solidFill>
            <a:schemeClr val="tx1"/>
          </a:solidFill>
          <a:latin typeface="+mj-lt"/>
          <a:ea typeface="+mj-ea"/>
          <a:cs typeface="Calibri"/>
        </a:defRPr>
      </a:lvl1pPr>
    </p:titleStyle>
    <p:bodyStyle>
      <a:lvl1pPr marL="320040" marR="0" indent="-320040" algn="l" defTabSz="685800" rtl="0" eaLnBrk="1" fontAlgn="auto" latinLnBrk="0" hangingPunct="1">
        <a:lnSpc>
          <a:spcPct val="125000"/>
        </a:lnSpc>
        <a:spcBef>
          <a:spcPts val="1800"/>
        </a:spcBef>
        <a:spcAft>
          <a:spcPts val="0"/>
        </a:spcAft>
        <a:buClr>
          <a:schemeClr val="accent1"/>
        </a:buClr>
        <a:buSzPct val="100000"/>
        <a:buFont typeface="Wingdings" panose="05000000000000000000" pitchFamily="2" charset="2"/>
        <a:buChar char="§"/>
        <a:tabLst/>
        <a:defRPr sz="2600" b="0" i="0" kern="1200">
          <a:solidFill>
            <a:schemeClr val="tx1"/>
          </a:solidFill>
          <a:latin typeface="+mn-lt"/>
          <a:ea typeface="Calibri"/>
          <a:cs typeface="Calibri"/>
        </a:defRPr>
      </a:lvl1pPr>
      <a:lvl2pPr marL="640080" marR="0" indent="-320040" algn="l" defTabSz="685800" rtl="0" eaLnBrk="1" fontAlgn="auto" latinLnBrk="0" hangingPunct="1">
        <a:lnSpc>
          <a:spcPct val="125000"/>
        </a:lnSpc>
        <a:spcBef>
          <a:spcPts val="600"/>
        </a:spcBef>
        <a:spcAft>
          <a:spcPts val="0"/>
        </a:spcAft>
        <a:buClr>
          <a:schemeClr val="accent1"/>
        </a:buClr>
        <a:buSzTx/>
        <a:buFont typeface="Arial" panose="020B0604020202020204" pitchFamily="34" charset="0"/>
        <a:buChar char="•"/>
        <a:tabLst/>
        <a:defRPr sz="2600" b="0" i="0" kern="1200">
          <a:solidFill>
            <a:schemeClr val="tx1"/>
          </a:solidFill>
          <a:latin typeface="+mn-lt"/>
          <a:ea typeface="Calibri"/>
          <a:cs typeface="Calibri"/>
        </a:defRPr>
      </a:lvl2pPr>
      <a:lvl3pPr marL="1005840" marR="0" indent="-320040" algn="l" defTabSz="685800" rtl="0" eaLnBrk="1" fontAlgn="auto" latinLnBrk="0" hangingPunct="1">
        <a:lnSpc>
          <a:spcPct val="125000"/>
        </a:lnSpc>
        <a:spcBef>
          <a:spcPts val="600"/>
        </a:spcBef>
        <a:spcAft>
          <a:spcPts val="0"/>
        </a:spcAft>
        <a:buClr>
          <a:schemeClr val="accent1"/>
        </a:buClr>
        <a:buSzTx/>
        <a:buFont typeface="Arial" panose="020B0604020202020204" pitchFamily="34" charset="0"/>
        <a:buChar char="–"/>
        <a:tabLst/>
        <a:defRPr sz="2600" b="0" i="0" kern="1200">
          <a:solidFill>
            <a:schemeClr val="tx1"/>
          </a:solidFill>
          <a:latin typeface="+mn-lt"/>
          <a:ea typeface="Calibri"/>
          <a:cs typeface="Calibri"/>
        </a:defRPr>
      </a:lvl3pPr>
      <a:lvl4pPr marL="1325880" marR="0" indent="-320040" algn="l" defTabSz="685800" rtl="0" eaLnBrk="1" fontAlgn="auto" latinLnBrk="0" hangingPunct="1">
        <a:lnSpc>
          <a:spcPct val="125000"/>
        </a:lnSpc>
        <a:spcBef>
          <a:spcPts val="600"/>
        </a:spcBef>
        <a:spcAft>
          <a:spcPts val="0"/>
        </a:spcAft>
        <a:buClr>
          <a:schemeClr val="accent1"/>
        </a:buClr>
        <a:buSzPct val="100000"/>
        <a:buFont typeface="Arial" panose="020B0604020202020204" pitchFamily="34" charset="0"/>
        <a:buChar char="»"/>
        <a:tabLst/>
        <a:defRPr sz="2600" b="0" i="0" kern="1200">
          <a:solidFill>
            <a:schemeClr val="tx1"/>
          </a:solidFill>
          <a:latin typeface="+mn-lt"/>
          <a:ea typeface="Calibri"/>
          <a:cs typeface="Calibri"/>
        </a:defRPr>
      </a:lvl4pPr>
      <a:lvl5pPr marL="1645920" marR="0" indent="-320040" algn="l" defTabSz="685800" rtl="0" eaLnBrk="1" fontAlgn="auto" latinLnBrk="0" hangingPunct="1">
        <a:lnSpc>
          <a:spcPct val="125000"/>
        </a:lnSpc>
        <a:spcBef>
          <a:spcPts val="600"/>
        </a:spcBef>
        <a:spcAft>
          <a:spcPts val="0"/>
        </a:spcAft>
        <a:buClr>
          <a:schemeClr val="accent1"/>
        </a:buClr>
        <a:buSzTx/>
        <a:buFont typeface="Calibri" panose="020F0502020204030204" pitchFamily="34" charset="0"/>
        <a:buChar char="›"/>
        <a:tabLst/>
        <a:defRPr sz="2600" b="0" i="0" kern="1200">
          <a:solidFill>
            <a:schemeClr val="tx1"/>
          </a:solidFill>
          <a:latin typeface="+mn-lt"/>
          <a:ea typeface="Calibri"/>
          <a:cs typeface="Calibri"/>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432" userDrawn="1">
          <p15:clr>
            <a:srgbClr val="F26B43"/>
          </p15:clr>
        </p15:guide>
        <p15:guide id="4" pos="55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hyperlink" Target="https://pattan-live.s3.amazonaws.com/events/events/Wijekumar_et_al_2023_KAT_article_The_Reading_League_Journal.pdf"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hyperlink" Target="https://ies.ed.gov/ncee/WWC/InterventionReport/703"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5.svg"/><Relationship Id="rId4" Type="http://schemas.openxmlformats.org/officeDocument/2006/relationships/image" Target="../media/image14.svg"/></Relationships>
</file>

<file path=ppt/slides/_rels/slide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6.xml"/><Relationship Id="rId4" Type="http://schemas.openxmlformats.org/officeDocument/2006/relationships/image" Target="../media/image18.sv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C1BE1-0C58-0AB2-924D-7B4D7703167E}"/>
            </a:ext>
          </a:extLst>
        </p:cNvPr>
        <p:cNvGrpSpPr/>
        <p:nvPr/>
      </p:nvGrpSpPr>
      <p:grpSpPr>
        <a:xfrm>
          <a:off x="0" y="0"/>
          <a:ext cx="0" cy="0"/>
          <a:chOff x="0" y="0"/>
          <a:chExt cx="0" cy="0"/>
        </a:xfrm>
      </p:grpSpPr>
      <p:pic>
        <p:nvPicPr>
          <p:cNvPr id="60" name="Picture Placeholder 59">
            <a:extLst>
              <a:ext uri="{FF2B5EF4-FFF2-40B4-BE49-F238E27FC236}">
                <a16:creationId xmlns:a16="http://schemas.microsoft.com/office/drawing/2014/main" id="{736B3DB4-97C2-545C-5219-7429E4AAB424}"/>
              </a:ext>
              <a:ext uri="{C183D7F6-B498-43B3-948B-1728B52AA6E4}">
                <adec:decorative xmlns:adec="http://schemas.microsoft.com/office/drawing/2017/decorative" val="1"/>
              </a:ext>
            </a:extLst>
          </p:cNvPr>
          <p:cNvPicPr>
            <a:picLocks noGrp="1" noChangeAspect="1"/>
          </p:cNvPicPr>
          <p:nvPr>
            <p:ph type="pic" sz="quarter" idx="22"/>
          </p:nvPr>
        </p:nvPicPr>
        <p:blipFill rotWithShape="1">
          <a:blip r:embed="rId3" cstate="print">
            <a:extLst>
              <a:ext uri="{28A0092B-C50C-407E-A947-70E740481C1C}">
                <a14:useLocalDpi xmlns:a14="http://schemas.microsoft.com/office/drawing/2010/main" val="0"/>
              </a:ext>
            </a:extLst>
          </a:blip>
          <a:srcRect t="83" b="83"/>
          <a:stretch/>
        </p:blipFill>
        <p:spPr>
          <a:xfrm>
            <a:off x="729742" y="1096962"/>
            <a:ext cx="10533888" cy="2514600"/>
          </a:xfrm>
        </p:spPr>
      </p:pic>
      <p:sp>
        <p:nvSpPr>
          <p:cNvPr id="65" name="Text Placeholder 64">
            <a:extLst>
              <a:ext uri="{FF2B5EF4-FFF2-40B4-BE49-F238E27FC236}">
                <a16:creationId xmlns:a16="http://schemas.microsoft.com/office/drawing/2014/main" id="{AE82982C-C713-E8AB-93E1-5F6F76A5F5D5}"/>
              </a:ext>
            </a:extLst>
          </p:cNvPr>
          <p:cNvSpPr>
            <a:spLocks noGrp="1"/>
          </p:cNvSpPr>
          <p:nvPr>
            <p:ph type="body" sz="quarter" idx="14"/>
          </p:nvPr>
        </p:nvSpPr>
        <p:spPr>
          <a:xfrm>
            <a:off x="10381165" y="3716536"/>
            <a:ext cx="867225" cy="184666"/>
          </a:xfrm>
        </p:spPr>
        <p:txBody>
          <a:bodyPr/>
          <a:lstStyle/>
          <a:p>
            <a:r>
              <a:rPr lang="en-US" dirty="0"/>
              <a:t>June 24, 2026</a:t>
            </a:r>
          </a:p>
        </p:txBody>
      </p:sp>
      <p:sp>
        <p:nvSpPr>
          <p:cNvPr id="62" name="Title 61">
            <a:extLst>
              <a:ext uri="{FF2B5EF4-FFF2-40B4-BE49-F238E27FC236}">
                <a16:creationId xmlns:a16="http://schemas.microsoft.com/office/drawing/2014/main" id="{7426DA9B-75A4-349F-6435-DF1DDDB5657B}"/>
              </a:ext>
            </a:extLst>
          </p:cNvPr>
          <p:cNvSpPr>
            <a:spLocks noGrp="1"/>
          </p:cNvSpPr>
          <p:nvPr>
            <p:ph type="title"/>
          </p:nvPr>
        </p:nvSpPr>
        <p:spPr>
          <a:xfrm>
            <a:off x="729742" y="3808869"/>
            <a:ext cx="10515600" cy="1538883"/>
          </a:xfrm>
        </p:spPr>
        <p:txBody>
          <a:bodyPr/>
          <a:lstStyle/>
          <a:p>
            <a:r>
              <a:rPr lang="en-US" b="0" dirty="0"/>
              <a:t>Error Analysis in Writing: Using Writing Errors to Intensify Intervention</a:t>
            </a:r>
            <a:endParaRPr lang="en-US" dirty="0"/>
          </a:p>
        </p:txBody>
      </p:sp>
      <p:sp>
        <p:nvSpPr>
          <p:cNvPr id="64" name="Text Placeholder 63">
            <a:extLst>
              <a:ext uri="{FF2B5EF4-FFF2-40B4-BE49-F238E27FC236}">
                <a16:creationId xmlns:a16="http://schemas.microsoft.com/office/drawing/2014/main" id="{5F5337E7-82B1-7E89-C6E7-45FF760130EE}"/>
              </a:ext>
            </a:extLst>
          </p:cNvPr>
          <p:cNvSpPr>
            <a:spLocks noGrp="1"/>
          </p:cNvSpPr>
          <p:nvPr>
            <p:ph type="body" sz="quarter" idx="13"/>
          </p:nvPr>
        </p:nvSpPr>
        <p:spPr>
          <a:xfrm>
            <a:off x="729742" y="5657671"/>
            <a:ext cx="10515600" cy="400110"/>
          </a:xfrm>
        </p:spPr>
        <p:txBody>
          <a:bodyPr/>
          <a:lstStyle/>
          <a:p>
            <a:r>
              <a:rPr lang="en-US" dirty="0"/>
              <a:t>Katie Valentine, PhD, NCSP</a:t>
            </a:r>
          </a:p>
        </p:txBody>
      </p:sp>
    </p:spTree>
    <p:extLst>
      <p:ext uri="{BB962C8B-B14F-4D97-AF65-F5344CB8AC3E}">
        <p14:creationId xmlns:p14="http://schemas.microsoft.com/office/powerpoint/2010/main" val="3605853237"/>
      </p:ext>
    </p:extLst>
  </p:cSld>
  <p:clrMapOvr>
    <a:masterClrMapping/>
  </p:clrMapOvr>
  <mc:AlternateContent xmlns:mc="http://schemas.openxmlformats.org/markup-compatibility/2006" xmlns:p14="http://schemas.microsoft.com/office/powerpoint/2010/main">
    <mc:Choice Requires="p14">
      <p:transition spd="slow" p14:dur="2000" advTm="24025"/>
    </mc:Choice>
    <mc:Fallback xmlns="">
      <p:transition spd="slow" advTm="2402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DB329-B2FD-79BD-8E28-C266186C14E8}"/>
              </a:ext>
            </a:extLst>
          </p:cNvPr>
          <p:cNvSpPr>
            <a:spLocks noGrp="1"/>
          </p:cNvSpPr>
          <p:nvPr>
            <p:ph type="title"/>
          </p:nvPr>
        </p:nvSpPr>
        <p:spPr/>
        <p:txBody>
          <a:bodyPr/>
          <a:lstStyle/>
          <a:p>
            <a:r>
              <a:rPr lang="en-US" dirty="0"/>
              <a:t>Scoring CBM-WE with TIDE</a:t>
            </a:r>
          </a:p>
        </p:txBody>
      </p:sp>
      <p:grpSp>
        <p:nvGrpSpPr>
          <p:cNvPr id="12" name="Group 11" descr="Key of colors&#10;&#10;Red= topic&#10;Yellow = idea&#10;Green = detail&#10;Blue = ending">
            <a:extLst>
              <a:ext uri="{FF2B5EF4-FFF2-40B4-BE49-F238E27FC236}">
                <a16:creationId xmlns:a16="http://schemas.microsoft.com/office/drawing/2014/main" id="{B6504BCA-4711-E0FC-C227-053C3E52F698}"/>
              </a:ext>
            </a:extLst>
          </p:cNvPr>
          <p:cNvGrpSpPr/>
          <p:nvPr/>
        </p:nvGrpSpPr>
        <p:grpSpPr>
          <a:xfrm>
            <a:off x="10164727" y="174516"/>
            <a:ext cx="1419580" cy="1600200"/>
            <a:chOff x="4857750" y="2671764"/>
            <a:chExt cx="1238251" cy="1600200"/>
          </a:xfrm>
        </p:grpSpPr>
        <p:sp>
          <p:nvSpPr>
            <p:cNvPr id="13" name="Rounded Rectangle 12">
              <a:extLst>
                <a:ext uri="{FF2B5EF4-FFF2-40B4-BE49-F238E27FC236}">
                  <a16:creationId xmlns:a16="http://schemas.microsoft.com/office/drawing/2014/main" id="{9935D709-F041-1CB3-DFD6-584F3945CAF3}"/>
                </a:ext>
              </a:extLst>
            </p:cNvPr>
            <p:cNvSpPr/>
            <p:nvPr/>
          </p:nvSpPr>
          <p:spPr>
            <a:xfrm>
              <a:off x="4857751" y="2671764"/>
              <a:ext cx="1238250" cy="1600200"/>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14" name="TextBox 13">
              <a:extLst>
                <a:ext uri="{FF2B5EF4-FFF2-40B4-BE49-F238E27FC236}">
                  <a16:creationId xmlns:a16="http://schemas.microsoft.com/office/drawing/2014/main" id="{62A57DC1-072F-CC9D-7D20-5B69C7CCA3AD}"/>
                </a:ext>
              </a:extLst>
            </p:cNvPr>
            <p:cNvSpPr txBox="1"/>
            <p:nvPr/>
          </p:nvSpPr>
          <p:spPr>
            <a:xfrm>
              <a:off x="4857750" y="2850267"/>
              <a:ext cx="1128714" cy="1200329"/>
            </a:xfrm>
            <a:prstGeom prst="rect">
              <a:avLst/>
            </a:prstGeom>
            <a:noFill/>
          </p:spPr>
          <p:txBody>
            <a:bodyPr wrap="square">
              <a:spAutoFit/>
            </a:bodyPr>
            <a:lstStyle/>
            <a:p>
              <a:pPr>
                <a:lnSpc>
                  <a:spcPct val="100000"/>
                </a:lnSpc>
                <a:spcBef>
                  <a:spcPts val="0"/>
                </a:spcBef>
              </a:pPr>
              <a:r>
                <a:rPr lang="en-US" dirty="0"/>
                <a:t>🔴 </a:t>
              </a:r>
              <a:r>
                <a:rPr lang="en-US" b="1" dirty="0"/>
                <a:t>T</a:t>
              </a:r>
              <a:r>
                <a:rPr lang="en-US" dirty="0"/>
                <a:t>opic</a:t>
              </a:r>
            </a:p>
            <a:p>
              <a:pPr>
                <a:lnSpc>
                  <a:spcPct val="100000"/>
                </a:lnSpc>
                <a:spcBef>
                  <a:spcPts val="0"/>
                </a:spcBef>
              </a:pPr>
              <a:r>
                <a:rPr lang="en-US" dirty="0"/>
                <a:t>🟡 </a:t>
              </a:r>
              <a:r>
                <a:rPr lang="en-US" b="1" dirty="0"/>
                <a:t>I</a:t>
              </a:r>
              <a:r>
                <a:rPr lang="en-US" dirty="0"/>
                <a:t>dea</a:t>
              </a:r>
            </a:p>
            <a:p>
              <a:pPr>
                <a:lnSpc>
                  <a:spcPct val="100000"/>
                </a:lnSpc>
                <a:spcBef>
                  <a:spcPts val="0"/>
                </a:spcBef>
              </a:pPr>
              <a:r>
                <a:rPr lang="en-US" dirty="0"/>
                <a:t>🟢 </a:t>
              </a:r>
              <a:r>
                <a:rPr lang="en-US" b="1" dirty="0"/>
                <a:t>D</a:t>
              </a:r>
              <a:r>
                <a:rPr lang="en-US" dirty="0"/>
                <a:t>etail</a:t>
              </a:r>
            </a:p>
            <a:p>
              <a:pPr>
                <a:lnSpc>
                  <a:spcPct val="100000"/>
                </a:lnSpc>
                <a:spcBef>
                  <a:spcPts val="0"/>
                </a:spcBef>
              </a:pPr>
              <a:r>
                <a:rPr lang="en-US" dirty="0"/>
                <a:t>🔵 </a:t>
              </a:r>
              <a:r>
                <a:rPr lang="en-US" b="1" dirty="0"/>
                <a:t>E</a:t>
              </a:r>
              <a:r>
                <a:rPr lang="en-US" dirty="0"/>
                <a:t>nding</a:t>
              </a:r>
            </a:p>
          </p:txBody>
        </p:sp>
      </p:grpSp>
      <p:sp>
        <p:nvSpPr>
          <p:cNvPr id="3" name="Content Placeholder 2">
            <a:extLst>
              <a:ext uri="{FF2B5EF4-FFF2-40B4-BE49-F238E27FC236}">
                <a16:creationId xmlns:a16="http://schemas.microsoft.com/office/drawing/2014/main" id="{31A0FD0F-6303-BFB3-7D0A-741754F8B96E}"/>
              </a:ext>
            </a:extLst>
          </p:cNvPr>
          <p:cNvSpPr>
            <a:spLocks noGrp="1"/>
          </p:cNvSpPr>
          <p:nvPr>
            <p:ph sz="quarter" idx="15"/>
          </p:nvPr>
        </p:nvSpPr>
        <p:spPr/>
        <p:txBody>
          <a:bodyPr>
            <a:noAutofit/>
          </a:bodyPr>
          <a:lstStyle/>
          <a:p>
            <a:r>
              <a:rPr lang="en-US" dirty="0"/>
              <a:t>TIDE text structure, not capturing word or sentence accuracy</a:t>
            </a:r>
          </a:p>
          <a:p>
            <a:r>
              <a:rPr lang="en-US" dirty="0">
                <a:highlight>
                  <a:srgbClr val="FF0000"/>
                </a:highlight>
              </a:rPr>
              <a:t>Reading every day is one of the best ways to get smarter. </a:t>
            </a:r>
            <a:r>
              <a:rPr lang="en-US" dirty="0">
                <a:highlight>
                  <a:srgbClr val="FFFF00"/>
                </a:highlight>
              </a:rPr>
              <a:t>For </a:t>
            </a:r>
            <a:r>
              <a:rPr lang="en-US" dirty="0" err="1">
                <a:highlight>
                  <a:srgbClr val="FFFF00"/>
                </a:highlight>
              </a:rPr>
              <a:t>exampel</a:t>
            </a:r>
            <a:r>
              <a:rPr lang="en-US" dirty="0">
                <a:highlight>
                  <a:srgbClr val="FFFF00"/>
                </a:highlight>
              </a:rPr>
              <a:t>, scientists found that kids who read for just twenty minutes a day learn almost two million new words every year! </a:t>
            </a:r>
            <a:r>
              <a:rPr lang="en-US" dirty="0">
                <a:highlight>
                  <a:srgbClr val="00FF00"/>
                </a:highlight>
              </a:rPr>
              <a:t>Learning all these new words helps you do </a:t>
            </a:r>
            <a:r>
              <a:rPr lang="en-US" dirty="0" err="1">
                <a:highlight>
                  <a:srgbClr val="00FF00"/>
                </a:highlight>
              </a:rPr>
              <a:t>beter</a:t>
            </a:r>
            <a:r>
              <a:rPr lang="en-US" dirty="0">
                <a:highlight>
                  <a:srgbClr val="00FF00"/>
                </a:highlight>
              </a:rPr>
              <a:t> in school because you can understand your textbooks much easier reading also exercises your brain, which makes you a better problem solver and helps you think faster when you are </a:t>
            </a:r>
            <a:r>
              <a:rPr lang="en-US" dirty="0" err="1">
                <a:highlight>
                  <a:srgbClr val="00FF00"/>
                </a:highlight>
              </a:rPr>
              <a:t>lerning</a:t>
            </a:r>
            <a:r>
              <a:rPr lang="en-US" dirty="0">
                <a:highlight>
                  <a:srgbClr val="00FF00"/>
                </a:highlight>
              </a:rPr>
              <a:t> new things</a:t>
            </a:r>
            <a:r>
              <a:rPr lang="en-US" dirty="0">
                <a:highlight>
                  <a:srgbClr val="00FFFF"/>
                </a:highlight>
              </a:rPr>
              <a:t>. In conclusion, opening a book is like giving your brain a workout that helps you grow smarter every day.</a:t>
            </a:r>
          </a:p>
          <a:p>
            <a:r>
              <a:rPr lang="en-US" dirty="0"/>
              <a:t>TIDE has strong correlations with state tests and other measures of writing</a:t>
            </a:r>
          </a:p>
        </p:txBody>
      </p:sp>
      <p:sp>
        <p:nvSpPr>
          <p:cNvPr id="5" name="Slide Number Placeholder 4">
            <a:extLst>
              <a:ext uri="{FF2B5EF4-FFF2-40B4-BE49-F238E27FC236}">
                <a16:creationId xmlns:a16="http://schemas.microsoft.com/office/drawing/2014/main" id="{CD166984-0989-48F4-C26D-32BFE2D0D68A}"/>
              </a:ext>
            </a:extLst>
          </p:cNvPr>
          <p:cNvSpPr>
            <a:spLocks noGrp="1"/>
          </p:cNvSpPr>
          <p:nvPr>
            <p:ph type="sldNum" sz="quarter" idx="14"/>
          </p:nvPr>
        </p:nvSpPr>
        <p:spPr/>
        <p:txBody>
          <a:bodyPr/>
          <a:lstStyle/>
          <a:p>
            <a:fld id="{99A20822-4A49-4D36-86E3-300BA48D3F00}" type="slidenum">
              <a:rPr lang="en-US" smtClean="0"/>
              <a:pPr/>
              <a:t>10</a:t>
            </a:fld>
            <a:endParaRPr lang="en-US" dirty="0"/>
          </a:p>
        </p:txBody>
      </p:sp>
    </p:spTree>
    <p:extLst>
      <p:ext uri="{BB962C8B-B14F-4D97-AF65-F5344CB8AC3E}">
        <p14:creationId xmlns:p14="http://schemas.microsoft.com/office/powerpoint/2010/main" val="470744077"/>
      </p:ext>
    </p:extLst>
  </p:cSld>
  <p:clrMapOvr>
    <a:masterClrMapping/>
  </p:clrMapOvr>
  <mc:AlternateContent xmlns:mc="http://schemas.openxmlformats.org/markup-compatibility/2006" xmlns:p14="http://schemas.microsoft.com/office/powerpoint/2010/main">
    <mc:Choice Requires="p14">
      <p:transition spd="slow" p14:dur="2000" advTm="148180"/>
    </mc:Choice>
    <mc:Fallback xmlns="">
      <p:transition spd="slow" advTm="14818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83C6D-B707-24BE-3F23-6D506FAD36BD}"/>
              </a:ext>
            </a:extLst>
          </p:cNvPr>
          <p:cNvSpPr>
            <a:spLocks noGrp="1"/>
          </p:cNvSpPr>
          <p:nvPr>
            <p:ph type="title"/>
          </p:nvPr>
        </p:nvSpPr>
        <p:spPr/>
        <p:txBody>
          <a:bodyPr/>
          <a:lstStyle/>
          <a:p>
            <a:r>
              <a:rPr lang="en-US" dirty="0"/>
              <a:t>What do the data show about a student’s skills?</a:t>
            </a:r>
          </a:p>
        </p:txBody>
      </p:sp>
      <p:sp>
        <p:nvSpPr>
          <p:cNvPr id="3" name="Text Placeholder 2">
            <a:extLst>
              <a:ext uri="{FF2B5EF4-FFF2-40B4-BE49-F238E27FC236}">
                <a16:creationId xmlns:a16="http://schemas.microsoft.com/office/drawing/2014/main" id="{B0079901-1907-3469-5E2A-FBEB3AD8F6B0}"/>
              </a:ext>
            </a:extLst>
          </p:cNvPr>
          <p:cNvSpPr>
            <a:spLocks noGrp="1"/>
          </p:cNvSpPr>
          <p:nvPr>
            <p:ph type="body" sz="quarter" idx="13"/>
          </p:nvPr>
        </p:nvSpPr>
        <p:spPr/>
        <p:txBody>
          <a:bodyPr/>
          <a:lstStyle/>
          <a:p>
            <a:r>
              <a:rPr lang="en-US" dirty="0"/>
              <a:t>A framework for error analysis in writing</a:t>
            </a:r>
          </a:p>
        </p:txBody>
      </p:sp>
    </p:spTree>
    <p:extLst>
      <p:ext uri="{BB962C8B-B14F-4D97-AF65-F5344CB8AC3E}">
        <p14:creationId xmlns:p14="http://schemas.microsoft.com/office/powerpoint/2010/main" val="3838605872"/>
      </p:ext>
    </p:extLst>
  </p:cSld>
  <p:clrMapOvr>
    <a:masterClrMapping/>
  </p:clrMapOvr>
  <mc:AlternateContent xmlns:mc="http://schemas.openxmlformats.org/markup-compatibility/2006" xmlns:p14="http://schemas.microsoft.com/office/powerpoint/2010/main">
    <mc:Choice Requires="p14">
      <p:transition spd="slow" p14:dur="2000" advTm="16290"/>
    </mc:Choice>
    <mc:Fallback xmlns="">
      <p:transition spd="slow" advTm="1629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FBA23-1349-A643-FFB3-BF8CD0FCEEEE}"/>
              </a:ext>
            </a:extLst>
          </p:cNvPr>
          <p:cNvSpPr>
            <a:spLocks noGrp="1"/>
          </p:cNvSpPr>
          <p:nvPr>
            <p:ph type="title"/>
          </p:nvPr>
        </p:nvSpPr>
        <p:spPr>
          <a:xfrm>
            <a:off x="458724" y="8639"/>
            <a:ext cx="11274552" cy="1280160"/>
          </a:xfrm>
        </p:spPr>
        <p:txBody>
          <a:bodyPr/>
          <a:lstStyle/>
          <a:p>
            <a:r>
              <a:rPr lang="en-US" dirty="0"/>
              <a:t>Levels of Language</a:t>
            </a:r>
          </a:p>
        </p:txBody>
      </p:sp>
      <p:sp>
        <p:nvSpPr>
          <p:cNvPr id="11" name="Right Triangle 10">
            <a:extLst>
              <a:ext uri="{FF2B5EF4-FFF2-40B4-BE49-F238E27FC236}">
                <a16:creationId xmlns:a16="http://schemas.microsoft.com/office/drawing/2014/main" id="{1D369EE0-E5A1-686A-14F6-031545673809}"/>
              </a:ext>
              <a:ext uri="{C183D7F6-B498-43B3-948B-1728B52AA6E4}">
                <adec:decorative xmlns:adec="http://schemas.microsoft.com/office/drawing/2017/decorative" val="1"/>
              </a:ext>
            </a:extLst>
          </p:cNvPr>
          <p:cNvSpPr/>
          <p:nvPr/>
        </p:nvSpPr>
        <p:spPr>
          <a:xfrm flipH="1">
            <a:off x="458724" y="997083"/>
            <a:ext cx="3515170" cy="4863834"/>
          </a:xfrm>
          <a:prstGeom prst="rtTriangle">
            <a:avLst/>
          </a:prstGeom>
          <a:gradFill>
            <a:gsLst>
              <a:gs pos="13000">
                <a:schemeClr val="accent3">
                  <a:lumMod val="40000"/>
                  <a:lumOff val="60000"/>
                </a:schemeClr>
              </a:gs>
              <a:gs pos="48000">
                <a:schemeClr val="accent2">
                  <a:lumMod val="40000"/>
                  <a:lumOff val="60000"/>
                </a:schemeClr>
              </a:gs>
              <a:gs pos="66000">
                <a:srgbClr val="D8C400"/>
              </a:gs>
              <a:gs pos="100000">
                <a:srgbClr val="FFC000"/>
              </a:gs>
            </a:gsLst>
            <a:lin ang="5400000" scaled="1"/>
          </a:gra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nnai MN" pitchFamily="2" charset="77"/>
              <a:ea typeface="Annai MN" pitchFamily="2" charset="77"/>
              <a:cs typeface="Annai MN" pitchFamily="2" charset="77"/>
            </a:endParaRPr>
          </a:p>
        </p:txBody>
      </p:sp>
      <p:sp>
        <p:nvSpPr>
          <p:cNvPr id="12" name="TextBox 11">
            <a:extLst>
              <a:ext uri="{FF2B5EF4-FFF2-40B4-BE49-F238E27FC236}">
                <a16:creationId xmlns:a16="http://schemas.microsoft.com/office/drawing/2014/main" id="{24650D57-0EF4-A0A8-6CC6-5F4A3335CCE1}"/>
              </a:ext>
            </a:extLst>
          </p:cNvPr>
          <p:cNvSpPr txBox="1"/>
          <p:nvPr/>
        </p:nvSpPr>
        <p:spPr>
          <a:xfrm rot="18398035">
            <a:off x="658370" y="3159359"/>
            <a:ext cx="3877056" cy="830997"/>
          </a:xfrm>
          <a:prstGeom prst="rect">
            <a:avLst/>
          </a:prstGeom>
          <a:noFill/>
        </p:spPr>
        <p:txBody>
          <a:bodyPr wrap="square" rtlCol="0">
            <a:spAutoFit/>
          </a:bodyPr>
          <a:lstStyle/>
          <a:p>
            <a:pPr algn="ctr"/>
            <a:r>
              <a:rPr lang="en-US" sz="4800" dirty="0">
                <a:latin typeface="Annai MN" pitchFamily="2" charset="77"/>
                <a:ea typeface="Annai MN" pitchFamily="2" charset="77"/>
                <a:cs typeface="Annai MN" pitchFamily="2" charset="77"/>
              </a:rPr>
              <a:t>WRITING</a:t>
            </a:r>
            <a:endParaRPr lang="en-US" sz="2800" dirty="0">
              <a:latin typeface="Annai MN" pitchFamily="2" charset="77"/>
              <a:ea typeface="Annai MN" pitchFamily="2" charset="77"/>
              <a:cs typeface="Annai MN" pitchFamily="2" charset="77"/>
            </a:endParaRPr>
          </a:p>
        </p:txBody>
      </p:sp>
    </p:spTree>
    <p:extLst>
      <p:ext uri="{BB962C8B-B14F-4D97-AF65-F5344CB8AC3E}">
        <p14:creationId xmlns:p14="http://schemas.microsoft.com/office/powerpoint/2010/main" val="679959065"/>
      </p:ext>
    </p:extLst>
  </p:cSld>
  <p:clrMapOvr>
    <a:masterClrMapping/>
  </p:clrMapOvr>
  <mc:AlternateContent xmlns:mc="http://schemas.openxmlformats.org/markup-compatibility/2006" xmlns:p14="http://schemas.microsoft.com/office/powerpoint/2010/main">
    <mc:Choice Requires="p14">
      <p:transition spd="slow" p14:dur="2000" advTm="1031"/>
    </mc:Choice>
    <mc:Fallback xmlns="">
      <p:transition spd="slow" advTm="1031"/>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790CE-B186-FB12-A1EA-D43BAFBF78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59376E-5C18-A101-3906-F5332A1514E9}"/>
              </a:ext>
            </a:extLst>
          </p:cNvPr>
          <p:cNvSpPr>
            <a:spLocks noGrp="1"/>
          </p:cNvSpPr>
          <p:nvPr>
            <p:ph type="title"/>
          </p:nvPr>
        </p:nvSpPr>
        <p:spPr>
          <a:xfrm>
            <a:off x="458724" y="8639"/>
            <a:ext cx="11274552" cy="1280160"/>
          </a:xfrm>
        </p:spPr>
        <p:txBody>
          <a:bodyPr/>
          <a:lstStyle/>
          <a:p>
            <a:r>
              <a:rPr lang="en-US" dirty="0"/>
              <a:t>Levels of Language 2</a:t>
            </a:r>
          </a:p>
        </p:txBody>
      </p:sp>
      <p:sp>
        <p:nvSpPr>
          <p:cNvPr id="12" name="TextBox 11">
            <a:extLst>
              <a:ext uri="{FF2B5EF4-FFF2-40B4-BE49-F238E27FC236}">
                <a16:creationId xmlns:a16="http://schemas.microsoft.com/office/drawing/2014/main" id="{BC0B49D2-94FB-ECC7-538E-90AF305F72DA}"/>
              </a:ext>
            </a:extLst>
          </p:cNvPr>
          <p:cNvSpPr txBox="1"/>
          <p:nvPr/>
        </p:nvSpPr>
        <p:spPr>
          <a:xfrm rot="18398035">
            <a:off x="658370" y="3159359"/>
            <a:ext cx="3877056" cy="830997"/>
          </a:xfrm>
          <a:prstGeom prst="rect">
            <a:avLst/>
          </a:prstGeom>
          <a:noFill/>
        </p:spPr>
        <p:txBody>
          <a:bodyPr wrap="square" rtlCol="0">
            <a:spAutoFit/>
          </a:bodyPr>
          <a:lstStyle/>
          <a:p>
            <a:pPr algn="ctr"/>
            <a:r>
              <a:rPr lang="en-US" sz="4800" dirty="0">
                <a:latin typeface="Annai MN" pitchFamily="2" charset="77"/>
                <a:ea typeface="Annai MN" pitchFamily="2" charset="77"/>
                <a:cs typeface="Annai MN" pitchFamily="2" charset="77"/>
              </a:rPr>
              <a:t>WRITING</a:t>
            </a:r>
            <a:endParaRPr lang="en-US" sz="2800" dirty="0">
              <a:latin typeface="Annai MN" pitchFamily="2" charset="77"/>
              <a:ea typeface="Annai MN" pitchFamily="2" charset="77"/>
              <a:cs typeface="Annai MN" pitchFamily="2" charset="77"/>
            </a:endParaRPr>
          </a:p>
        </p:txBody>
      </p:sp>
      <p:sp>
        <p:nvSpPr>
          <p:cNvPr id="11" name="Right Triangle 10">
            <a:extLst>
              <a:ext uri="{FF2B5EF4-FFF2-40B4-BE49-F238E27FC236}">
                <a16:creationId xmlns:a16="http://schemas.microsoft.com/office/drawing/2014/main" id="{272D5C84-97E9-5B42-FACD-E9783D29105F}"/>
              </a:ext>
              <a:ext uri="{C183D7F6-B498-43B3-948B-1728B52AA6E4}">
                <adec:decorative xmlns:adec="http://schemas.microsoft.com/office/drawing/2017/decorative" val="1"/>
              </a:ext>
            </a:extLst>
          </p:cNvPr>
          <p:cNvSpPr/>
          <p:nvPr/>
        </p:nvSpPr>
        <p:spPr>
          <a:xfrm flipH="1">
            <a:off x="458724" y="997083"/>
            <a:ext cx="3515170" cy="4863834"/>
          </a:xfrm>
          <a:prstGeom prst="rtTriangle">
            <a:avLst/>
          </a:prstGeom>
          <a:gradFill>
            <a:gsLst>
              <a:gs pos="13000">
                <a:schemeClr val="accent3">
                  <a:lumMod val="40000"/>
                  <a:lumOff val="60000"/>
                </a:schemeClr>
              </a:gs>
              <a:gs pos="48000">
                <a:schemeClr val="accent2">
                  <a:lumMod val="40000"/>
                  <a:lumOff val="60000"/>
                </a:schemeClr>
              </a:gs>
              <a:gs pos="66000">
                <a:srgbClr val="D8C400"/>
              </a:gs>
              <a:gs pos="100000">
                <a:srgbClr val="FFC000"/>
              </a:gs>
            </a:gsLst>
            <a:lin ang="5400000" scaled="1"/>
          </a:gra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nnai MN" pitchFamily="2" charset="77"/>
              <a:ea typeface="Annai MN" pitchFamily="2" charset="77"/>
              <a:cs typeface="Annai MN" pitchFamily="2" charset="77"/>
            </a:endParaRPr>
          </a:p>
        </p:txBody>
      </p:sp>
      <p:graphicFrame>
        <p:nvGraphicFramePr>
          <p:cNvPr id="9" name="TextBox 2" descr="Sub-word level&#10; Handwriting&#10; Typing&#10;Word-level&#10; Spelling&#10;Vocabulary&#10; Capitalization&#10;Sentence-level&#10; Punctuation&#10; Semantics (meaning)&#10; Sentence structure&#10;Text-level&#10; Genre&#10; Structure&#10; Organization and cohesion&#10;">
            <a:extLst>
              <a:ext uri="{FF2B5EF4-FFF2-40B4-BE49-F238E27FC236}">
                <a16:creationId xmlns:a16="http://schemas.microsoft.com/office/drawing/2014/main" id="{62CF53FB-E7B7-9E34-81EB-8FEF9AB1A20C}"/>
              </a:ext>
            </a:extLst>
          </p:cNvPr>
          <p:cNvGraphicFramePr/>
          <p:nvPr>
            <p:extLst>
              <p:ext uri="{D42A27DB-BD31-4B8C-83A1-F6EECF244321}">
                <p14:modId xmlns:p14="http://schemas.microsoft.com/office/powerpoint/2010/main" val="3881246212"/>
              </p:ext>
            </p:extLst>
          </p:nvPr>
        </p:nvGraphicFramePr>
        <p:xfrm>
          <a:off x="3973894" y="997083"/>
          <a:ext cx="6494462" cy="48638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47752921"/>
      </p:ext>
    </p:extLst>
  </p:cSld>
  <p:clrMapOvr>
    <a:masterClrMapping/>
  </p:clrMapOvr>
  <mc:AlternateContent xmlns:mc="http://schemas.openxmlformats.org/markup-compatibility/2006" xmlns:p14="http://schemas.microsoft.com/office/powerpoint/2010/main">
    <mc:Choice Requires="p14">
      <p:transition spd="slow" p14:dur="2000" advTm="85893"/>
    </mc:Choice>
    <mc:Fallback xmlns="">
      <p:transition spd="slow" advTm="85893"/>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26044-BFE2-70A0-6700-B90A80088A87}"/>
              </a:ext>
            </a:extLst>
          </p:cNvPr>
          <p:cNvSpPr>
            <a:spLocks noGrp="1"/>
          </p:cNvSpPr>
          <p:nvPr>
            <p:ph type="title"/>
          </p:nvPr>
        </p:nvSpPr>
        <p:spPr/>
        <p:txBody>
          <a:bodyPr/>
          <a:lstStyle/>
          <a:p>
            <a:r>
              <a:rPr lang="en-US" dirty="0"/>
              <a:t>Step 1: Administer and Score Writing Probe</a:t>
            </a:r>
          </a:p>
        </p:txBody>
      </p:sp>
      <p:sp>
        <p:nvSpPr>
          <p:cNvPr id="8" name="Text Placeholder 7">
            <a:extLst>
              <a:ext uri="{FF2B5EF4-FFF2-40B4-BE49-F238E27FC236}">
                <a16:creationId xmlns:a16="http://schemas.microsoft.com/office/drawing/2014/main" id="{F537065D-75C4-9036-C9CA-B6513B16B501}"/>
              </a:ext>
            </a:extLst>
          </p:cNvPr>
          <p:cNvSpPr>
            <a:spLocks noGrp="1"/>
          </p:cNvSpPr>
          <p:nvPr>
            <p:ph type="body" sz="quarter" idx="15"/>
          </p:nvPr>
        </p:nvSpPr>
        <p:spPr/>
        <p:txBody>
          <a:bodyPr/>
          <a:lstStyle/>
          <a:p>
            <a:r>
              <a:rPr lang="en-US" dirty="0"/>
              <a:t>Examples scored with CIWS (56 CWS – 16 IWS = 40 CIWS) and TIDE.</a:t>
            </a:r>
          </a:p>
        </p:txBody>
      </p:sp>
      <p:sp>
        <p:nvSpPr>
          <p:cNvPr id="3" name="Content Placeholder 2">
            <a:extLst>
              <a:ext uri="{FF2B5EF4-FFF2-40B4-BE49-F238E27FC236}">
                <a16:creationId xmlns:a16="http://schemas.microsoft.com/office/drawing/2014/main" id="{E09167BC-98D2-E1C5-89FD-C6A49205682B}"/>
              </a:ext>
            </a:extLst>
          </p:cNvPr>
          <p:cNvSpPr>
            <a:spLocks noGrp="1"/>
          </p:cNvSpPr>
          <p:nvPr>
            <p:ph sz="quarter" idx="17"/>
          </p:nvPr>
        </p:nvSpPr>
        <p:spPr>
          <a:xfrm>
            <a:off x="457200" y="2011680"/>
            <a:ext cx="5568696" cy="3657600"/>
          </a:xfrm>
        </p:spPr>
        <p:txBody>
          <a:bodyPr>
            <a:noAutofit/>
          </a:bodyPr>
          <a:lstStyle/>
          <a:p>
            <a:pPr marL="0" indent="0">
              <a:buNone/>
            </a:pPr>
            <a:r>
              <a:rPr lang="en-US" sz="1600" dirty="0">
                <a:solidFill>
                  <a:srgbClr val="00B050"/>
                </a:solidFill>
                <a:latin typeface="American Typewriter" panose="02090604020004020304" pitchFamily="18" charset="77"/>
              </a:rPr>
              <a:t>^</a:t>
            </a:r>
            <a:r>
              <a:rPr lang="en-US" sz="1600" dirty="0">
                <a:latin typeface="American Typewriter" panose="02090604020004020304" pitchFamily="18" charset="77"/>
              </a:rPr>
              <a:t>Polar</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 bears</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 have </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special </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bodies</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 </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The</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 bodies </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help</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 them </a:t>
            </a:r>
            <a:r>
              <a:rPr lang="en-US" sz="1600" dirty="0">
                <a:solidFill>
                  <a:srgbClr val="FF0000"/>
                </a:solidFill>
                <a:latin typeface="American Typewriter" panose="02090604020004020304" pitchFamily="18" charset="77"/>
              </a:rPr>
              <a:t>X </a:t>
            </a:r>
            <a:r>
              <a:rPr lang="en-US" sz="1600" dirty="0" err="1">
                <a:latin typeface="American Typewriter" panose="02090604020004020304" pitchFamily="18" charset="77"/>
              </a:rPr>
              <a:t>surviv</a:t>
            </a:r>
            <a:r>
              <a:rPr lang="en-US" sz="1600" dirty="0">
                <a:latin typeface="American Typewriter" panose="02090604020004020304" pitchFamily="18" charset="77"/>
              </a:rPr>
              <a:t> </a:t>
            </a:r>
            <a:r>
              <a:rPr lang="en-US" sz="1600" dirty="0">
                <a:solidFill>
                  <a:srgbClr val="FF0000"/>
                </a:solidFill>
                <a:latin typeface="American Typewriter" panose="02090604020004020304" pitchFamily="18" charset="77"/>
              </a:rPr>
              <a:t>X</a:t>
            </a:r>
            <a:r>
              <a:rPr lang="en-US" sz="1600" dirty="0">
                <a:latin typeface="American Typewriter" panose="02090604020004020304" pitchFamily="18" charset="77"/>
              </a:rPr>
              <a:t> in </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the</a:t>
            </a:r>
            <a:r>
              <a:rPr lang="en-US" sz="1600" dirty="0">
                <a:solidFill>
                  <a:srgbClr val="00B050"/>
                </a:solidFill>
                <a:latin typeface="American Typewriter" panose="02090604020004020304" pitchFamily="18" charset="77"/>
              </a:rPr>
              <a:t> </a:t>
            </a:r>
            <a:r>
              <a:rPr lang="en-US" sz="1600" dirty="0">
                <a:solidFill>
                  <a:srgbClr val="FF0000"/>
                </a:solidFill>
                <a:latin typeface="American Typewriter" panose="02090604020004020304" pitchFamily="18" charset="77"/>
              </a:rPr>
              <a:t>X </a:t>
            </a:r>
            <a:r>
              <a:rPr lang="en-US" sz="1600" dirty="0">
                <a:latin typeface="American Typewriter" panose="02090604020004020304" pitchFamily="18" charset="77"/>
              </a:rPr>
              <a:t>freeze </a:t>
            </a:r>
            <a:r>
              <a:rPr lang="en-US" sz="1600" dirty="0">
                <a:solidFill>
                  <a:srgbClr val="FF0000"/>
                </a:solidFill>
                <a:latin typeface="American Typewriter" panose="02090604020004020304" pitchFamily="18" charset="77"/>
              </a:rPr>
              <a:t>X</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arctic</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 </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For </a:t>
            </a:r>
            <a:r>
              <a:rPr lang="en-US" sz="1600" dirty="0">
                <a:solidFill>
                  <a:srgbClr val="FF0000"/>
                </a:solidFill>
                <a:latin typeface="American Typewriter" panose="02090604020004020304" pitchFamily="18" charset="77"/>
              </a:rPr>
              <a:t>X</a:t>
            </a:r>
            <a:r>
              <a:rPr lang="en-US" sz="1600" dirty="0">
                <a:latin typeface="American Typewriter" panose="02090604020004020304" pitchFamily="18" charset="77"/>
              </a:rPr>
              <a:t> </a:t>
            </a:r>
            <a:r>
              <a:rPr lang="en-US" sz="1600" dirty="0" err="1">
                <a:latin typeface="American Typewriter" panose="02090604020004020304" pitchFamily="18" charset="77"/>
              </a:rPr>
              <a:t>exaple</a:t>
            </a:r>
            <a:r>
              <a:rPr lang="en-US" sz="1600" dirty="0">
                <a:latin typeface="American Typewriter" panose="02090604020004020304" pitchFamily="18" charset="77"/>
              </a:rPr>
              <a:t> </a:t>
            </a:r>
            <a:r>
              <a:rPr lang="en-US" sz="1600" dirty="0">
                <a:solidFill>
                  <a:srgbClr val="FF0000"/>
                </a:solidFill>
                <a:latin typeface="American Typewriter" panose="02090604020004020304" pitchFamily="18" charset="77"/>
              </a:rPr>
              <a:t>X</a:t>
            </a:r>
            <a:r>
              <a:rPr lang="en-US" sz="1600" dirty="0">
                <a:latin typeface="American Typewriter" panose="02090604020004020304" pitchFamily="18" charset="77"/>
              </a:rPr>
              <a:t>, </a:t>
            </a:r>
            <a:r>
              <a:rPr lang="en-US" sz="1600" dirty="0">
                <a:solidFill>
                  <a:srgbClr val="00B050"/>
                </a:solidFill>
                <a:latin typeface="American Typewriter" panose="02090604020004020304" pitchFamily="18" charset="77"/>
              </a:rPr>
              <a:t>^</a:t>
            </a:r>
            <a:r>
              <a:rPr lang="en-US" sz="1600" dirty="0">
                <a:latin typeface="American Typewriter" panose="02090604020004020304" pitchFamily="18" charset="77"/>
              </a:rPr>
              <a:t> they </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have </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a </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thick </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layer</a:t>
            </a:r>
            <a:r>
              <a:rPr lang="en-US" sz="1600" dirty="0">
                <a:solidFill>
                  <a:srgbClr val="00B050"/>
                </a:solidFill>
                <a:latin typeface="American Typewriter" panose="02090604020004020304" pitchFamily="18" charset="77"/>
              </a:rPr>
              <a:t> ^ </a:t>
            </a:r>
            <a:r>
              <a:rPr lang="en-US" sz="1600" dirty="0">
                <a:latin typeface="American Typewriter" panose="02090604020004020304" pitchFamily="18" charset="77"/>
              </a:rPr>
              <a:t>of </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fat </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under</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 their </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skin</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 called </a:t>
            </a:r>
            <a:r>
              <a:rPr lang="en-US" sz="1600" dirty="0">
                <a:solidFill>
                  <a:srgbClr val="FF0000"/>
                </a:solidFill>
                <a:latin typeface="American Typewriter" panose="02090604020004020304" pitchFamily="18" charset="77"/>
              </a:rPr>
              <a:t>X</a:t>
            </a:r>
            <a:r>
              <a:rPr lang="en-US" sz="1600" dirty="0">
                <a:latin typeface="American Typewriter" panose="02090604020004020304" pitchFamily="18" charset="77"/>
              </a:rPr>
              <a:t> </a:t>
            </a:r>
            <a:r>
              <a:rPr lang="en-US" sz="1600" dirty="0" err="1">
                <a:latin typeface="American Typewriter" panose="02090604020004020304" pitchFamily="18" charset="77"/>
              </a:rPr>
              <a:t>bluber</a:t>
            </a:r>
            <a:r>
              <a:rPr lang="en-US" sz="1600" dirty="0">
                <a:latin typeface="American Typewriter" panose="02090604020004020304" pitchFamily="18" charset="77"/>
              </a:rPr>
              <a:t> </a:t>
            </a:r>
            <a:r>
              <a:rPr lang="en-US" sz="1600" dirty="0">
                <a:solidFill>
                  <a:srgbClr val="FF0000"/>
                </a:solidFill>
                <a:latin typeface="American Typewriter" panose="02090604020004020304" pitchFamily="18" charset="77"/>
              </a:rPr>
              <a:t>X</a:t>
            </a:r>
            <a:r>
              <a:rPr lang="en-US" sz="1600" dirty="0">
                <a:latin typeface="American Typewriter" panose="02090604020004020304" pitchFamily="18" charset="77"/>
              </a:rPr>
              <a:t>,</a:t>
            </a:r>
            <a:r>
              <a:rPr lang="en-US" sz="1600" dirty="0">
                <a:solidFill>
                  <a:srgbClr val="00B050"/>
                </a:solidFill>
                <a:latin typeface="American Typewriter" panose="02090604020004020304" pitchFamily="18" charset="77"/>
              </a:rPr>
              <a:t> ^ </a:t>
            </a:r>
            <a:r>
              <a:rPr lang="en-US" sz="1600" dirty="0">
                <a:latin typeface="American Typewriter" panose="02090604020004020304" pitchFamily="18" charset="77"/>
              </a:rPr>
              <a:t>plus</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 two</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 layers</a:t>
            </a:r>
            <a:r>
              <a:rPr lang="en-US" sz="1600" dirty="0">
                <a:solidFill>
                  <a:srgbClr val="00B050"/>
                </a:solidFill>
                <a:latin typeface="American Typewriter" panose="02090604020004020304" pitchFamily="18" charset="77"/>
              </a:rPr>
              <a:t> ^ </a:t>
            </a:r>
            <a:r>
              <a:rPr lang="en-US" sz="1600" dirty="0">
                <a:latin typeface="American Typewriter" panose="02090604020004020304" pitchFamily="18" charset="77"/>
              </a:rPr>
              <a:t>of </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heavy</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 fur</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 </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This</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 is</a:t>
            </a:r>
            <a:r>
              <a:rPr lang="en-US" sz="1600" dirty="0">
                <a:solidFill>
                  <a:srgbClr val="00B050"/>
                </a:solidFill>
                <a:latin typeface="American Typewriter" panose="02090604020004020304" pitchFamily="18" charset="77"/>
              </a:rPr>
              <a:t> ^ </a:t>
            </a:r>
            <a:r>
              <a:rPr lang="en-US" sz="1600" dirty="0">
                <a:latin typeface="American Typewriter" panose="02090604020004020304" pitchFamily="18" charset="77"/>
              </a:rPr>
              <a:t>like </a:t>
            </a:r>
            <a:r>
              <a:rPr lang="en-US" sz="1600" dirty="0">
                <a:solidFill>
                  <a:srgbClr val="FF0000"/>
                </a:solidFill>
                <a:latin typeface="American Typewriter" panose="02090604020004020304" pitchFamily="18" charset="77"/>
              </a:rPr>
              <a:t>X X</a:t>
            </a:r>
            <a:r>
              <a:rPr lang="en-US" sz="1600" dirty="0">
                <a:latin typeface="American Typewriter" panose="02090604020004020304" pitchFamily="18" charset="77"/>
              </a:rPr>
              <a:t> sleeping </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bag </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and</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 it</a:t>
            </a:r>
            <a:r>
              <a:rPr lang="en-US" sz="1600" dirty="0">
                <a:solidFill>
                  <a:srgbClr val="00B050"/>
                </a:solidFill>
                <a:latin typeface="American Typewriter" panose="02090604020004020304" pitchFamily="18" charset="77"/>
              </a:rPr>
              <a:t> ^ </a:t>
            </a:r>
            <a:r>
              <a:rPr lang="en-US" sz="1600" dirty="0">
                <a:latin typeface="American Typewriter" panose="02090604020004020304" pitchFamily="18" charset="77"/>
              </a:rPr>
              <a:t>keeps</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 their</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 body</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 heat </a:t>
            </a:r>
            <a:r>
              <a:rPr lang="en-US" sz="1600" dirty="0">
                <a:solidFill>
                  <a:srgbClr val="FF0000"/>
                </a:solidFill>
                <a:latin typeface="American Typewriter" panose="02090604020004020304" pitchFamily="18" charset="77"/>
              </a:rPr>
              <a:t>X</a:t>
            </a:r>
            <a:r>
              <a:rPr lang="en-US" sz="1600" dirty="0">
                <a:latin typeface="American Typewriter" panose="02090604020004020304" pitchFamily="18" charset="77"/>
              </a:rPr>
              <a:t> </a:t>
            </a:r>
            <a:r>
              <a:rPr lang="en-US" sz="1600" dirty="0" err="1">
                <a:latin typeface="American Typewriter" panose="02090604020004020304" pitchFamily="18" charset="77"/>
              </a:rPr>
              <a:t>traped</a:t>
            </a:r>
            <a:r>
              <a:rPr lang="en-US" sz="1600" dirty="0">
                <a:latin typeface="American Typewriter" panose="02090604020004020304" pitchFamily="18" charset="77"/>
              </a:rPr>
              <a:t> </a:t>
            </a:r>
            <a:r>
              <a:rPr lang="en-US" sz="1600" dirty="0">
                <a:solidFill>
                  <a:srgbClr val="FF0000"/>
                </a:solidFill>
                <a:latin typeface="American Typewriter" panose="02090604020004020304" pitchFamily="18" charset="77"/>
              </a:rPr>
              <a:t>X</a:t>
            </a:r>
            <a:r>
              <a:rPr lang="en-US" sz="1600" dirty="0">
                <a:latin typeface="American Typewriter" panose="02090604020004020304" pitchFamily="18" charset="77"/>
              </a:rPr>
              <a:t> inside </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so </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they </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don't </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freeze </a:t>
            </a:r>
            <a:r>
              <a:rPr lang="en-US" sz="1600" dirty="0">
                <a:solidFill>
                  <a:srgbClr val="FF0000"/>
                </a:solidFill>
                <a:latin typeface="American Typewriter" panose="02090604020004020304" pitchFamily="18" charset="77"/>
              </a:rPr>
              <a:t>X X </a:t>
            </a:r>
            <a:r>
              <a:rPr lang="en-US" sz="1600" dirty="0">
                <a:latin typeface="American Typewriter" panose="02090604020004020304" pitchFamily="18" charset="77"/>
              </a:rPr>
              <a:t>this </a:t>
            </a:r>
            <a:r>
              <a:rPr lang="en-US" sz="1600" dirty="0">
                <a:solidFill>
                  <a:srgbClr val="FF0000"/>
                </a:solidFill>
                <a:latin typeface="American Typewriter" panose="02090604020004020304" pitchFamily="18" charset="77"/>
              </a:rPr>
              <a:t>X</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make</a:t>
            </a:r>
            <a:r>
              <a:rPr lang="en-US" sz="1600" dirty="0">
                <a:solidFill>
                  <a:srgbClr val="00B050"/>
                </a:solidFill>
                <a:latin typeface="American Typewriter" panose="02090604020004020304" pitchFamily="18" charset="77"/>
              </a:rPr>
              <a:t> </a:t>
            </a:r>
            <a:r>
              <a:rPr lang="en-US" sz="1600" dirty="0">
                <a:solidFill>
                  <a:srgbClr val="FF0000"/>
                </a:solidFill>
                <a:latin typeface="American Typewriter" panose="02090604020004020304" pitchFamily="18" charset="77"/>
              </a:rPr>
              <a:t>X </a:t>
            </a:r>
            <a:r>
              <a:rPr lang="en-US" sz="1600" dirty="0">
                <a:latin typeface="American Typewriter" panose="02090604020004020304" pitchFamily="18" charset="77"/>
              </a:rPr>
              <a:t> polar</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 bears </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the</a:t>
            </a:r>
            <a:r>
              <a:rPr lang="en-US" sz="1600" dirty="0">
                <a:solidFill>
                  <a:srgbClr val="00B050"/>
                </a:solidFill>
                <a:latin typeface="American Typewriter" panose="02090604020004020304" pitchFamily="18" charset="77"/>
              </a:rPr>
              <a:t> ^ </a:t>
            </a:r>
            <a:r>
              <a:rPr lang="en-US" sz="1600" dirty="0">
                <a:latin typeface="American Typewriter" panose="02090604020004020304" pitchFamily="18" charset="77"/>
              </a:rPr>
              <a:t>perfect</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 animals</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 for</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 the </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coldest </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place </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on </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Earth</a:t>
            </a:r>
            <a:r>
              <a:rPr lang="en-US" sz="1600" dirty="0">
                <a:solidFill>
                  <a:srgbClr val="00B050"/>
                </a:solidFill>
                <a:latin typeface="American Typewriter" panose="02090604020004020304" pitchFamily="18" charset="77"/>
              </a:rPr>
              <a:t> ^</a:t>
            </a:r>
            <a:r>
              <a:rPr lang="en-US" sz="1600" dirty="0">
                <a:latin typeface="American Typewriter" panose="02090604020004020304" pitchFamily="18" charset="77"/>
              </a:rPr>
              <a:t>!</a:t>
            </a:r>
          </a:p>
          <a:p>
            <a:endParaRPr lang="en-US" sz="1800" dirty="0"/>
          </a:p>
        </p:txBody>
      </p:sp>
      <p:sp>
        <p:nvSpPr>
          <p:cNvPr id="4" name="Content Placeholder 3">
            <a:extLst>
              <a:ext uri="{FF2B5EF4-FFF2-40B4-BE49-F238E27FC236}">
                <a16:creationId xmlns:a16="http://schemas.microsoft.com/office/drawing/2014/main" id="{EEE782FD-F30F-32AD-365B-439688D39D90}"/>
              </a:ext>
            </a:extLst>
          </p:cNvPr>
          <p:cNvSpPr>
            <a:spLocks noGrp="1"/>
          </p:cNvSpPr>
          <p:nvPr>
            <p:ph sz="quarter" idx="18"/>
          </p:nvPr>
        </p:nvSpPr>
        <p:spPr>
          <a:xfrm>
            <a:off x="6162738" y="2040672"/>
            <a:ext cx="5570538" cy="3628608"/>
          </a:xfrm>
        </p:spPr>
        <p:txBody>
          <a:bodyPr>
            <a:normAutofit fontScale="92500"/>
          </a:bodyPr>
          <a:lstStyle/>
          <a:p>
            <a:r>
              <a:rPr lang="en-US" sz="1900" dirty="0">
                <a:highlight>
                  <a:srgbClr val="FF0000"/>
                </a:highlight>
                <a:latin typeface="American Typewriter" panose="02090604020004020304" pitchFamily="18" charset="77"/>
              </a:rPr>
              <a:t>Polar bears have special bodies. The bodies help them </a:t>
            </a:r>
            <a:r>
              <a:rPr lang="en-US" sz="1900" dirty="0" err="1">
                <a:highlight>
                  <a:srgbClr val="FF0000"/>
                </a:highlight>
                <a:latin typeface="American Typewriter" panose="02090604020004020304" pitchFamily="18" charset="77"/>
              </a:rPr>
              <a:t>surviv</a:t>
            </a:r>
            <a:r>
              <a:rPr lang="en-US" sz="1900" dirty="0">
                <a:highlight>
                  <a:srgbClr val="FF0000"/>
                </a:highlight>
                <a:latin typeface="American Typewriter" panose="02090604020004020304" pitchFamily="18" charset="77"/>
              </a:rPr>
              <a:t> in the freeze arctic. </a:t>
            </a:r>
            <a:r>
              <a:rPr lang="en-US" sz="1900" dirty="0">
                <a:highlight>
                  <a:srgbClr val="FFFF00"/>
                </a:highlight>
                <a:latin typeface="American Typewriter" panose="02090604020004020304" pitchFamily="18" charset="77"/>
              </a:rPr>
              <a:t>For </a:t>
            </a:r>
            <a:r>
              <a:rPr lang="en-US" sz="1900" dirty="0" err="1">
                <a:highlight>
                  <a:srgbClr val="FFFF00"/>
                </a:highlight>
                <a:latin typeface="American Typewriter" panose="02090604020004020304" pitchFamily="18" charset="77"/>
              </a:rPr>
              <a:t>exaple</a:t>
            </a:r>
            <a:r>
              <a:rPr lang="en-US" sz="1900" dirty="0">
                <a:highlight>
                  <a:srgbClr val="FFFF00"/>
                </a:highlight>
                <a:latin typeface="American Typewriter" panose="02090604020004020304" pitchFamily="18" charset="77"/>
              </a:rPr>
              <a:t>, they have a thick layer of fat under their skin called </a:t>
            </a:r>
            <a:r>
              <a:rPr lang="en-US" sz="1900" dirty="0" err="1">
                <a:highlight>
                  <a:srgbClr val="FFFF00"/>
                </a:highlight>
                <a:latin typeface="American Typewriter" panose="02090604020004020304" pitchFamily="18" charset="77"/>
              </a:rPr>
              <a:t>bluber</a:t>
            </a:r>
            <a:r>
              <a:rPr lang="en-US" sz="1900" dirty="0">
                <a:highlight>
                  <a:srgbClr val="FFFF00"/>
                </a:highlight>
                <a:latin typeface="American Typewriter" panose="02090604020004020304" pitchFamily="18" charset="77"/>
              </a:rPr>
              <a:t>, plus two layers of heavy fur. </a:t>
            </a:r>
            <a:r>
              <a:rPr lang="en-US" sz="1900" dirty="0">
                <a:highlight>
                  <a:srgbClr val="00FF00"/>
                </a:highlight>
                <a:latin typeface="American Typewriter" panose="02090604020004020304" pitchFamily="18" charset="77"/>
              </a:rPr>
              <a:t>This is like sleeping bag and it keeps their body heat </a:t>
            </a:r>
            <a:r>
              <a:rPr lang="en-US" sz="1900" dirty="0" err="1">
                <a:highlight>
                  <a:srgbClr val="00FF00"/>
                </a:highlight>
                <a:latin typeface="American Typewriter" panose="02090604020004020304" pitchFamily="18" charset="77"/>
              </a:rPr>
              <a:t>traped</a:t>
            </a:r>
            <a:r>
              <a:rPr lang="en-US" sz="1900" dirty="0">
                <a:highlight>
                  <a:srgbClr val="00FF00"/>
                </a:highlight>
                <a:latin typeface="American Typewriter" panose="02090604020004020304" pitchFamily="18" charset="77"/>
              </a:rPr>
              <a:t> inside so they don't freeze</a:t>
            </a:r>
            <a:r>
              <a:rPr lang="en-US" sz="1900" dirty="0">
                <a:latin typeface="American Typewriter" panose="02090604020004020304" pitchFamily="18" charset="77"/>
              </a:rPr>
              <a:t> </a:t>
            </a:r>
            <a:r>
              <a:rPr lang="en-US" sz="1900" dirty="0">
                <a:highlight>
                  <a:srgbClr val="00FFFF"/>
                </a:highlight>
                <a:latin typeface="American Typewriter" panose="02090604020004020304" pitchFamily="18" charset="77"/>
              </a:rPr>
              <a:t>this make polar bears the perfect animals for the coldest place on Earth!</a:t>
            </a:r>
          </a:p>
          <a:p>
            <a:endParaRPr lang="en-US" dirty="0"/>
          </a:p>
        </p:txBody>
      </p:sp>
      <p:sp>
        <p:nvSpPr>
          <p:cNvPr id="7" name="Text Placeholder 6">
            <a:extLst>
              <a:ext uri="{FF2B5EF4-FFF2-40B4-BE49-F238E27FC236}">
                <a16:creationId xmlns:a16="http://schemas.microsoft.com/office/drawing/2014/main" id="{3230314D-56ED-20AE-A3AD-307B674FD2AB}"/>
              </a:ext>
            </a:extLst>
          </p:cNvPr>
          <p:cNvSpPr>
            <a:spLocks noGrp="1"/>
          </p:cNvSpPr>
          <p:nvPr>
            <p:ph type="body" sz="quarter" idx="13"/>
          </p:nvPr>
        </p:nvSpPr>
        <p:spPr/>
        <p:txBody>
          <a:bodyPr/>
          <a:lstStyle/>
          <a:p>
            <a:endParaRPr lang="en-US"/>
          </a:p>
        </p:txBody>
      </p:sp>
      <p:sp>
        <p:nvSpPr>
          <p:cNvPr id="6" name="Slide Number Placeholder 5">
            <a:extLst>
              <a:ext uri="{FF2B5EF4-FFF2-40B4-BE49-F238E27FC236}">
                <a16:creationId xmlns:a16="http://schemas.microsoft.com/office/drawing/2014/main" id="{6AD835D2-EFAD-C4B5-7A01-9EBA93D473F3}"/>
              </a:ext>
            </a:extLst>
          </p:cNvPr>
          <p:cNvSpPr>
            <a:spLocks noGrp="1"/>
          </p:cNvSpPr>
          <p:nvPr>
            <p:ph type="sldNum" sz="quarter" idx="12"/>
          </p:nvPr>
        </p:nvSpPr>
        <p:spPr/>
        <p:txBody>
          <a:bodyPr/>
          <a:lstStyle/>
          <a:p>
            <a:fld id="{BABF4E83-61DB-418F-A99F-17BC9BB58EF6}" type="slidenum">
              <a:rPr lang="en-US" smtClean="0"/>
              <a:t>14</a:t>
            </a:fld>
            <a:endParaRPr lang="en-US" dirty="0"/>
          </a:p>
        </p:txBody>
      </p:sp>
    </p:spTree>
    <p:extLst>
      <p:ext uri="{BB962C8B-B14F-4D97-AF65-F5344CB8AC3E}">
        <p14:creationId xmlns:p14="http://schemas.microsoft.com/office/powerpoint/2010/main" val="3415855565"/>
      </p:ext>
    </p:extLst>
  </p:cSld>
  <p:clrMapOvr>
    <a:masterClrMapping/>
  </p:clrMapOvr>
  <mc:AlternateContent xmlns:mc="http://schemas.openxmlformats.org/markup-compatibility/2006" xmlns:p14="http://schemas.microsoft.com/office/powerpoint/2010/main">
    <mc:Choice Requires="p14">
      <p:transition spd="slow" p14:dur="2000" advTm="119260"/>
    </mc:Choice>
    <mc:Fallback xmlns="">
      <p:transition spd="slow" advTm="11926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6CEBB-856D-E719-7860-1B72EE12D2F4}"/>
              </a:ext>
            </a:extLst>
          </p:cNvPr>
          <p:cNvSpPr>
            <a:spLocks noGrp="1"/>
          </p:cNvSpPr>
          <p:nvPr>
            <p:ph type="title"/>
          </p:nvPr>
        </p:nvSpPr>
        <p:spPr/>
        <p:txBody>
          <a:bodyPr/>
          <a:lstStyle/>
          <a:p>
            <a:r>
              <a:rPr lang="en-US" dirty="0"/>
              <a:t>Step 2: Analyze sub-word level (Transcription)</a:t>
            </a:r>
          </a:p>
        </p:txBody>
      </p:sp>
      <p:sp>
        <p:nvSpPr>
          <p:cNvPr id="8" name="TextBox 7">
            <a:extLst>
              <a:ext uri="{FF2B5EF4-FFF2-40B4-BE49-F238E27FC236}">
                <a16:creationId xmlns:a16="http://schemas.microsoft.com/office/drawing/2014/main" id="{6568638F-11A3-83D8-F443-C6F11260F27F}"/>
              </a:ext>
            </a:extLst>
          </p:cNvPr>
          <p:cNvSpPr txBox="1"/>
          <p:nvPr/>
        </p:nvSpPr>
        <p:spPr>
          <a:xfrm>
            <a:off x="6094476" y="983980"/>
            <a:ext cx="5568127" cy="369332"/>
          </a:xfrm>
          <a:prstGeom prst="rect">
            <a:avLst/>
          </a:prstGeom>
          <a:noFill/>
        </p:spPr>
        <p:txBody>
          <a:bodyPr wrap="none" rtlCol="0">
            <a:spAutoFit/>
          </a:bodyPr>
          <a:lstStyle/>
          <a:p>
            <a:r>
              <a:rPr lang="en-US" dirty="0"/>
              <a:t>Average Characters Per Minute on Handwriting Copy Task</a:t>
            </a:r>
          </a:p>
        </p:txBody>
      </p:sp>
      <p:sp>
        <p:nvSpPr>
          <p:cNvPr id="3" name="Content Placeholder 2">
            <a:extLst>
              <a:ext uri="{FF2B5EF4-FFF2-40B4-BE49-F238E27FC236}">
                <a16:creationId xmlns:a16="http://schemas.microsoft.com/office/drawing/2014/main" id="{F046FDF5-AC92-1ACF-DA91-91E4A734CA4A}"/>
              </a:ext>
            </a:extLst>
          </p:cNvPr>
          <p:cNvSpPr>
            <a:spLocks noGrp="1"/>
          </p:cNvSpPr>
          <p:nvPr>
            <p:ph sz="half" idx="1"/>
          </p:nvPr>
        </p:nvSpPr>
        <p:spPr/>
        <p:txBody>
          <a:bodyPr>
            <a:normAutofit fontScale="92500" lnSpcReduction="20000"/>
          </a:bodyPr>
          <a:lstStyle/>
          <a:p>
            <a:r>
              <a:rPr lang="en-US" dirty="0"/>
              <a:t>Transcription measures </a:t>
            </a:r>
          </a:p>
          <a:p>
            <a:pPr lvl="1"/>
            <a:r>
              <a:rPr lang="en-US" dirty="0"/>
              <a:t>Examples: WIAT Alphabet Writing Fluency (Pearson, 2020), Early Writing Project (McMaster &amp; Lembke (2018)</a:t>
            </a:r>
          </a:p>
          <a:p>
            <a:pPr lvl="1"/>
            <a:r>
              <a:rPr lang="en-US" dirty="0"/>
              <a:t>Count of characters in 1 min.</a:t>
            </a:r>
          </a:p>
          <a:p>
            <a:r>
              <a:rPr lang="en-US" dirty="0"/>
              <a:t>Free typing program fluency task (e.g., </a:t>
            </a:r>
            <a:r>
              <a:rPr lang="en-US" dirty="0" err="1"/>
              <a:t>typing.com</a:t>
            </a:r>
            <a:r>
              <a:rPr lang="en-US" dirty="0"/>
              <a:t>) </a:t>
            </a:r>
          </a:p>
          <a:p>
            <a:r>
              <a:rPr lang="en-US" dirty="0"/>
              <a:t>Observe handwriting/typing</a:t>
            </a:r>
          </a:p>
          <a:p>
            <a:pPr lvl="1"/>
            <a:r>
              <a:rPr lang="en-US" dirty="0"/>
              <a:t>Typing speed similar to handwriting (Freeman et al., 2005)</a:t>
            </a:r>
          </a:p>
          <a:p>
            <a:pPr lvl="1"/>
            <a:endParaRPr lang="en-US" dirty="0"/>
          </a:p>
          <a:p>
            <a:pPr lvl="1"/>
            <a:endParaRPr lang="en-US" dirty="0"/>
          </a:p>
        </p:txBody>
      </p:sp>
      <p:graphicFrame>
        <p:nvGraphicFramePr>
          <p:cNvPr id="7" name="Content Placeholder 6">
            <a:extLst>
              <a:ext uri="{FF2B5EF4-FFF2-40B4-BE49-F238E27FC236}">
                <a16:creationId xmlns:a16="http://schemas.microsoft.com/office/drawing/2014/main" id="{C8A21A26-E345-A55E-6E13-A2BE032E2E37}"/>
              </a:ext>
            </a:extLst>
          </p:cNvPr>
          <p:cNvGraphicFramePr>
            <a:graphicFrameLocks noGrp="1"/>
          </p:cNvGraphicFramePr>
          <p:nvPr>
            <p:ph sz="half" idx="2"/>
          </p:nvPr>
        </p:nvGraphicFramePr>
        <p:xfrm>
          <a:off x="6162675" y="1371600"/>
          <a:ext cx="5568948" cy="3708400"/>
        </p:xfrm>
        <a:graphic>
          <a:graphicData uri="http://schemas.openxmlformats.org/drawingml/2006/table">
            <a:tbl>
              <a:tblPr firstRow="1" bandRow="1">
                <a:tableStyleId>{5C22544A-7EE6-4342-B048-85BDC9FD1C3A}</a:tableStyleId>
              </a:tblPr>
              <a:tblGrid>
                <a:gridCol w="1392237">
                  <a:extLst>
                    <a:ext uri="{9D8B030D-6E8A-4147-A177-3AD203B41FA5}">
                      <a16:colId xmlns:a16="http://schemas.microsoft.com/office/drawing/2014/main" val="1019714717"/>
                    </a:ext>
                  </a:extLst>
                </a:gridCol>
                <a:gridCol w="1392237">
                  <a:extLst>
                    <a:ext uri="{9D8B030D-6E8A-4147-A177-3AD203B41FA5}">
                      <a16:colId xmlns:a16="http://schemas.microsoft.com/office/drawing/2014/main" val="521436759"/>
                    </a:ext>
                  </a:extLst>
                </a:gridCol>
                <a:gridCol w="1392237">
                  <a:extLst>
                    <a:ext uri="{9D8B030D-6E8A-4147-A177-3AD203B41FA5}">
                      <a16:colId xmlns:a16="http://schemas.microsoft.com/office/drawing/2014/main" val="1328072409"/>
                    </a:ext>
                  </a:extLst>
                </a:gridCol>
                <a:gridCol w="1392237">
                  <a:extLst>
                    <a:ext uri="{9D8B030D-6E8A-4147-A177-3AD203B41FA5}">
                      <a16:colId xmlns:a16="http://schemas.microsoft.com/office/drawing/2014/main" val="2476721101"/>
                    </a:ext>
                  </a:extLst>
                </a:gridCol>
              </a:tblGrid>
              <a:tr h="370840">
                <a:tc>
                  <a:txBody>
                    <a:bodyPr/>
                    <a:lstStyle/>
                    <a:p>
                      <a:r>
                        <a:rPr lang="en-US" dirty="0"/>
                        <a:t>Grade</a:t>
                      </a:r>
                    </a:p>
                  </a:txBody>
                  <a:tcPr/>
                </a:tc>
                <a:tc>
                  <a:txBody>
                    <a:bodyPr/>
                    <a:lstStyle/>
                    <a:p>
                      <a:r>
                        <a:rPr lang="en-US" dirty="0"/>
                        <a:t>Boys</a:t>
                      </a:r>
                    </a:p>
                  </a:txBody>
                  <a:tcPr/>
                </a:tc>
                <a:tc>
                  <a:txBody>
                    <a:bodyPr/>
                    <a:lstStyle/>
                    <a:p>
                      <a:r>
                        <a:rPr lang="en-US" dirty="0"/>
                        <a:t>Girls</a:t>
                      </a:r>
                    </a:p>
                  </a:txBody>
                  <a:tcPr/>
                </a:tc>
                <a:tc>
                  <a:txBody>
                    <a:bodyPr/>
                    <a:lstStyle/>
                    <a:p>
                      <a:r>
                        <a:rPr lang="en-US" dirty="0"/>
                        <a:t>All Students</a:t>
                      </a:r>
                    </a:p>
                  </a:txBody>
                  <a:tcPr/>
                </a:tc>
                <a:extLst>
                  <a:ext uri="{0D108BD9-81ED-4DB2-BD59-A6C34878D82A}">
                    <a16:rowId xmlns:a16="http://schemas.microsoft.com/office/drawing/2014/main" val="1334432083"/>
                  </a:ext>
                </a:extLst>
              </a:tr>
              <a:tr h="370840">
                <a:tc>
                  <a:txBody>
                    <a:bodyPr/>
                    <a:lstStyle/>
                    <a:p>
                      <a:r>
                        <a:rPr lang="en-US" dirty="0"/>
                        <a:t>1</a:t>
                      </a:r>
                    </a:p>
                  </a:txBody>
                  <a:tcPr/>
                </a:tc>
                <a:tc>
                  <a:txBody>
                    <a:bodyPr/>
                    <a:lstStyle/>
                    <a:p>
                      <a:r>
                        <a:rPr lang="en-US" dirty="0"/>
                        <a:t>17</a:t>
                      </a:r>
                    </a:p>
                  </a:txBody>
                  <a:tcPr/>
                </a:tc>
                <a:tc>
                  <a:txBody>
                    <a:bodyPr/>
                    <a:lstStyle/>
                    <a:p>
                      <a:r>
                        <a:rPr lang="en-US" dirty="0"/>
                        <a:t>21</a:t>
                      </a:r>
                    </a:p>
                  </a:txBody>
                  <a:tcPr/>
                </a:tc>
                <a:tc>
                  <a:txBody>
                    <a:bodyPr/>
                    <a:lstStyle/>
                    <a:p>
                      <a:r>
                        <a:rPr lang="en-US" dirty="0"/>
                        <a:t>19</a:t>
                      </a:r>
                    </a:p>
                  </a:txBody>
                  <a:tcPr/>
                </a:tc>
                <a:extLst>
                  <a:ext uri="{0D108BD9-81ED-4DB2-BD59-A6C34878D82A}">
                    <a16:rowId xmlns:a16="http://schemas.microsoft.com/office/drawing/2014/main" val="3340385021"/>
                  </a:ext>
                </a:extLst>
              </a:tr>
              <a:tr h="370840">
                <a:tc>
                  <a:txBody>
                    <a:bodyPr/>
                    <a:lstStyle/>
                    <a:p>
                      <a:r>
                        <a:rPr lang="en-US" dirty="0"/>
                        <a:t>2</a:t>
                      </a:r>
                    </a:p>
                  </a:txBody>
                  <a:tcPr/>
                </a:tc>
                <a:tc>
                  <a:txBody>
                    <a:bodyPr/>
                    <a:lstStyle/>
                    <a:p>
                      <a:r>
                        <a:rPr lang="en-US" dirty="0"/>
                        <a:t>32</a:t>
                      </a:r>
                    </a:p>
                  </a:txBody>
                  <a:tcPr/>
                </a:tc>
                <a:tc>
                  <a:txBody>
                    <a:bodyPr/>
                    <a:lstStyle/>
                    <a:p>
                      <a:r>
                        <a:rPr lang="en-US" dirty="0"/>
                        <a:t>37</a:t>
                      </a:r>
                    </a:p>
                  </a:txBody>
                  <a:tcPr/>
                </a:tc>
                <a:tc>
                  <a:txBody>
                    <a:bodyPr/>
                    <a:lstStyle/>
                    <a:p>
                      <a:r>
                        <a:rPr lang="en-US" dirty="0"/>
                        <a:t>34</a:t>
                      </a:r>
                    </a:p>
                  </a:txBody>
                  <a:tcPr/>
                </a:tc>
                <a:extLst>
                  <a:ext uri="{0D108BD9-81ED-4DB2-BD59-A6C34878D82A}">
                    <a16:rowId xmlns:a16="http://schemas.microsoft.com/office/drawing/2014/main" val="2526711526"/>
                  </a:ext>
                </a:extLst>
              </a:tr>
              <a:tr h="370840">
                <a:tc>
                  <a:txBody>
                    <a:bodyPr/>
                    <a:lstStyle/>
                    <a:p>
                      <a:r>
                        <a:rPr lang="en-US" dirty="0"/>
                        <a:t>3</a:t>
                      </a:r>
                    </a:p>
                  </a:txBody>
                  <a:tcPr/>
                </a:tc>
                <a:tc>
                  <a:txBody>
                    <a:bodyPr/>
                    <a:lstStyle/>
                    <a:p>
                      <a:r>
                        <a:rPr lang="en-US" dirty="0"/>
                        <a:t>45</a:t>
                      </a:r>
                    </a:p>
                  </a:txBody>
                  <a:tcPr/>
                </a:tc>
                <a:tc>
                  <a:txBody>
                    <a:bodyPr/>
                    <a:lstStyle/>
                    <a:p>
                      <a:r>
                        <a:rPr lang="en-US" dirty="0"/>
                        <a:t>50</a:t>
                      </a:r>
                    </a:p>
                  </a:txBody>
                  <a:tcPr/>
                </a:tc>
                <a:tc>
                  <a:txBody>
                    <a:bodyPr/>
                    <a:lstStyle/>
                    <a:p>
                      <a:r>
                        <a:rPr lang="en-US" dirty="0"/>
                        <a:t>47</a:t>
                      </a:r>
                    </a:p>
                  </a:txBody>
                  <a:tcPr/>
                </a:tc>
                <a:extLst>
                  <a:ext uri="{0D108BD9-81ED-4DB2-BD59-A6C34878D82A}">
                    <a16:rowId xmlns:a16="http://schemas.microsoft.com/office/drawing/2014/main" val="1081306352"/>
                  </a:ext>
                </a:extLst>
              </a:tr>
              <a:tr h="370840">
                <a:tc>
                  <a:txBody>
                    <a:bodyPr/>
                    <a:lstStyle/>
                    <a:p>
                      <a:r>
                        <a:rPr lang="en-US" dirty="0"/>
                        <a:t>4</a:t>
                      </a:r>
                    </a:p>
                  </a:txBody>
                  <a:tcPr/>
                </a:tc>
                <a:tc>
                  <a:txBody>
                    <a:bodyPr/>
                    <a:lstStyle/>
                    <a:p>
                      <a:r>
                        <a:rPr lang="en-US" dirty="0"/>
                        <a:t>60</a:t>
                      </a:r>
                    </a:p>
                  </a:txBody>
                  <a:tcPr/>
                </a:tc>
                <a:tc>
                  <a:txBody>
                    <a:bodyPr/>
                    <a:lstStyle/>
                    <a:p>
                      <a:r>
                        <a:rPr lang="en-US" dirty="0"/>
                        <a:t>66</a:t>
                      </a:r>
                    </a:p>
                  </a:txBody>
                  <a:tcPr/>
                </a:tc>
                <a:tc>
                  <a:txBody>
                    <a:bodyPr/>
                    <a:lstStyle/>
                    <a:p>
                      <a:r>
                        <a:rPr lang="en-US" dirty="0"/>
                        <a:t>63</a:t>
                      </a:r>
                    </a:p>
                  </a:txBody>
                  <a:tcPr/>
                </a:tc>
                <a:extLst>
                  <a:ext uri="{0D108BD9-81ED-4DB2-BD59-A6C34878D82A}">
                    <a16:rowId xmlns:a16="http://schemas.microsoft.com/office/drawing/2014/main" val="231208284"/>
                  </a:ext>
                </a:extLst>
              </a:tr>
              <a:tr h="370840">
                <a:tc>
                  <a:txBody>
                    <a:bodyPr/>
                    <a:lstStyle/>
                    <a:p>
                      <a:r>
                        <a:rPr lang="en-US" dirty="0"/>
                        <a:t>5</a:t>
                      </a:r>
                    </a:p>
                  </a:txBody>
                  <a:tcPr/>
                </a:tc>
                <a:tc>
                  <a:txBody>
                    <a:bodyPr/>
                    <a:lstStyle/>
                    <a:p>
                      <a:r>
                        <a:rPr lang="en-US" dirty="0"/>
                        <a:t>71</a:t>
                      </a:r>
                    </a:p>
                  </a:txBody>
                  <a:tcPr/>
                </a:tc>
                <a:tc>
                  <a:txBody>
                    <a:bodyPr/>
                    <a:lstStyle/>
                    <a:p>
                      <a:r>
                        <a:rPr lang="en-US" dirty="0"/>
                        <a:t>75</a:t>
                      </a:r>
                    </a:p>
                  </a:txBody>
                  <a:tcPr/>
                </a:tc>
                <a:tc>
                  <a:txBody>
                    <a:bodyPr/>
                    <a:lstStyle/>
                    <a:p>
                      <a:r>
                        <a:rPr lang="en-US" dirty="0"/>
                        <a:t>73</a:t>
                      </a:r>
                    </a:p>
                  </a:txBody>
                  <a:tcPr/>
                </a:tc>
                <a:extLst>
                  <a:ext uri="{0D108BD9-81ED-4DB2-BD59-A6C34878D82A}">
                    <a16:rowId xmlns:a16="http://schemas.microsoft.com/office/drawing/2014/main" val="408147587"/>
                  </a:ext>
                </a:extLst>
              </a:tr>
              <a:tr h="370840">
                <a:tc>
                  <a:txBody>
                    <a:bodyPr/>
                    <a:lstStyle/>
                    <a:p>
                      <a:r>
                        <a:rPr lang="en-US" dirty="0"/>
                        <a:t>6</a:t>
                      </a:r>
                    </a:p>
                  </a:txBody>
                  <a:tcPr/>
                </a:tc>
                <a:tc>
                  <a:txBody>
                    <a:bodyPr/>
                    <a:lstStyle/>
                    <a:p>
                      <a:r>
                        <a:rPr lang="en-US" dirty="0"/>
                        <a:t>78</a:t>
                      </a:r>
                    </a:p>
                  </a:txBody>
                  <a:tcPr/>
                </a:tc>
                <a:tc>
                  <a:txBody>
                    <a:bodyPr/>
                    <a:lstStyle/>
                    <a:p>
                      <a:r>
                        <a:rPr lang="en-US" dirty="0"/>
                        <a:t>91</a:t>
                      </a:r>
                    </a:p>
                  </a:txBody>
                  <a:tcPr/>
                </a:tc>
                <a:tc>
                  <a:txBody>
                    <a:bodyPr/>
                    <a:lstStyle/>
                    <a:p>
                      <a:r>
                        <a:rPr lang="en-US" dirty="0"/>
                        <a:t>85</a:t>
                      </a:r>
                    </a:p>
                  </a:txBody>
                  <a:tcPr/>
                </a:tc>
                <a:extLst>
                  <a:ext uri="{0D108BD9-81ED-4DB2-BD59-A6C34878D82A}">
                    <a16:rowId xmlns:a16="http://schemas.microsoft.com/office/drawing/2014/main" val="1327319780"/>
                  </a:ext>
                </a:extLst>
              </a:tr>
              <a:tr h="370840">
                <a:tc>
                  <a:txBody>
                    <a:bodyPr/>
                    <a:lstStyle/>
                    <a:p>
                      <a:r>
                        <a:rPr lang="en-US" dirty="0"/>
                        <a:t>7</a:t>
                      </a:r>
                    </a:p>
                  </a:txBody>
                  <a:tcPr/>
                </a:tc>
                <a:tc>
                  <a:txBody>
                    <a:bodyPr/>
                    <a:lstStyle/>
                    <a:p>
                      <a:r>
                        <a:rPr lang="en-US" dirty="0"/>
                        <a:t>91</a:t>
                      </a:r>
                    </a:p>
                  </a:txBody>
                  <a:tcPr/>
                </a:tc>
                <a:tc>
                  <a:txBody>
                    <a:bodyPr/>
                    <a:lstStyle/>
                    <a:p>
                      <a:r>
                        <a:rPr lang="en-US" dirty="0"/>
                        <a:t>109</a:t>
                      </a:r>
                    </a:p>
                  </a:txBody>
                  <a:tcPr/>
                </a:tc>
                <a:tc>
                  <a:txBody>
                    <a:bodyPr/>
                    <a:lstStyle/>
                    <a:p>
                      <a:r>
                        <a:rPr lang="en-US" dirty="0"/>
                        <a:t>100</a:t>
                      </a:r>
                    </a:p>
                  </a:txBody>
                  <a:tcPr/>
                </a:tc>
                <a:extLst>
                  <a:ext uri="{0D108BD9-81ED-4DB2-BD59-A6C34878D82A}">
                    <a16:rowId xmlns:a16="http://schemas.microsoft.com/office/drawing/2014/main" val="1861366079"/>
                  </a:ext>
                </a:extLst>
              </a:tr>
              <a:tr h="370840">
                <a:tc>
                  <a:txBody>
                    <a:bodyPr/>
                    <a:lstStyle/>
                    <a:p>
                      <a:r>
                        <a:rPr lang="en-US" dirty="0"/>
                        <a:t>8</a:t>
                      </a:r>
                    </a:p>
                  </a:txBody>
                  <a:tcPr/>
                </a:tc>
                <a:tc>
                  <a:txBody>
                    <a:bodyPr/>
                    <a:lstStyle/>
                    <a:p>
                      <a:r>
                        <a:rPr lang="en-US" dirty="0"/>
                        <a:t>112</a:t>
                      </a:r>
                    </a:p>
                  </a:txBody>
                  <a:tcPr/>
                </a:tc>
                <a:tc>
                  <a:txBody>
                    <a:bodyPr/>
                    <a:lstStyle/>
                    <a:p>
                      <a:r>
                        <a:rPr lang="en-US" dirty="0"/>
                        <a:t>118</a:t>
                      </a:r>
                    </a:p>
                  </a:txBody>
                  <a:tcPr/>
                </a:tc>
                <a:tc>
                  <a:txBody>
                    <a:bodyPr/>
                    <a:lstStyle/>
                    <a:p>
                      <a:r>
                        <a:rPr lang="en-US" dirty="0"/>
                        <a:t>115</a:t>
                      </a:r>
                    </a:p>
                  </a:txBody>
                  <a:tcPr/>
                </a:tc>
                <a:extLst>
                  <a:ext uri="{0D108BD9-81ED-4DB2-BD59-A6C34878D82A}">
                    <a16:rowId xmlns:a16="http://schemas.microsoft.com/office/drawing/2014/main" val="3616963503"/>
                  </a:ext>
                </a:extLst>
              </a:tr>
              <a:tr h="370840">
                <a:tc>
                  <a:txBody>
                    <a:bodyPr/>
                    <a:lstStyle/>
                    <a:p>
                      <a:r>
                        <a:rPr lang="en-US" dirty="0"/>
                        <a:t>9</a:t>
                      </a:r>
                    </a:p>
                  </a:txBody>
                  <a:tcPr/>
                </a:tc>
                <a:tc>
                  <a:txBody>
                    <a:bodyPr/>
                    <a:lstStyle/>
                    <a:p>
                      <a:r>
                        <a:rPr lang="en-US" dirty="0"/>
                        <a:t>114</a:t>
                      </a:r>
                    </a:p>
                  </a:txBody>
                  <a:tcPr/>
                </a:tc>
                <a:tc>
                  <a:txBody>
                    <a:bodyPr/>
                    <a:lstStyle/>
                    <a:p>
                      <a:r>
                        <a:rPr lang="en-US" dirty="0"/>
                        <a:t>116</a:t>
                      </a:r>
                    </a:p>
                  </a:txBody>
                  <a:tcPr/>
                </a:tc>
                <a:tc>
                  <a:txBody>
                    <a:bodyPr/>
                    <a:lstStyle/>
                    <a:p>
                      <a:r>
                        <a:rPr lang="en-US" dirty="0"/>
                        <a:t>118</a:t>
                      </a:r>
                    </a:p>
                  </a:txBody>
                  <a:tcPr/>
                </a:tc>
                <a:extLst>
                  <a:ext uri="{0D108BD9-81ED-4DB2-BD59-A6C34878D82A}">
                    <a16:rowId xmlns:a16="http://schemas.microsoft.com/office/drawing/2014/main" val="1567380366"/>
                  </a:ext>
                </a:extLst>
              </a:tr>
            </a:tbl>
          </a:graphicData>
        </a:graphic>
      </p:graphicFrame>
      <p:sp>
        <p:nvSpPr>
          <p:cNvPr id="9" name="TextBox 8">
            <a:extLst>
              <a:ext uri="{FF2B5EF4-FFF2-40B4-BE49-F238E27FC236}">
                <a16:creationId xmlns:a16="http://schemas.microsoft.com/office/drawing/2014/main" id="{5C527033-1229-CD24-3C86-8D8F9696CA55}"/>
              </a:ext>
            </a:extLst>
          </p:cNvPr>
          <p:cNvSpPr txBox="1"/>
          <p:nvPr/>
        </p:nvSpPr>
        <p:spPr>
          <a:xfrm>
            <a:off x="6094476" y="5098288"/>
            <a:ext cx="4761432" cy="369332"/>
          </a:xfrm>
          <a:prstGeom prst="rect">
            <a:avLst/>
          </a:prstGeom>
          <a:noFill/>
        </p:spPr>
        <p:txBody>
          <a:bodyPr wrap="none" rtlCol="0">
            <a:spAutoFit/>
          </a:bodyPr>
          <a:lstStyle/>
          <a:p>
            <a:r>
              <a:rPr lang="en-US" dirty="0"/>
              <a:t>(Graham, Berninger, Weintraub, &amp; Schafer, 1998)</a:t>
            </a:r>
          </a:p>
        </p:txBody>
      </p:sp>
      <p:sp>
        <p:nvSpPr>
          <p:cNvPr id="6" name="Slide Number Placeholder 5">
            <a:extLst>
              <a:ext uri="{FF2B5EF4-FFF2-40B4-BE49-F238E27FC236}">
                <a16:creationId xmlns:a16="http://schemas.microsoft.com/office/drawing/2014/main" id="{C084334F-F838-A8EA-06B2-CCA3800239CD}"/>
              </a:ext>
            </a:extLst>
          </p:cNvPr>
          <p:cNvSpPr>
            <a:spLocks noGrp="1"/>
          </p:cNvSpPr>
          <p:nvPr>
            <p:ph type="sldNum" sz="quarter" idx="12"/>
          </p:nvPr>
        </p:nvSpPr>
        <p:spPr/>
        <p:txBody>
          <a:bodyPr/>
          <a:lstStyle/>
          <a:p>
            <a:fld id="{BABF4E83-61DB-418F-A99F-17BC9BB58EF6}" type="slidenum">
              <a:rPr lang="en-US" smtClean="0"/>
              <a:t>15</a:t>
            </a:fld>
            <a:endParaRPr lang="en-US" dirty="0"/>
          </a:p>
        </p:txBody>
      </p:sp>
    </p:spTree>
    <p:extLst>
      <p:ext uri="{BB962C8B-B14F-4D97-AF65-F5344CB8AC3E}">
        <p14:creationId xmlns:p14="http://schemas.microsoft.com/office/powerpoint/2010/main" val="3461584028"/>
      </p:ext>
    </p:extLst>
  </p:cSld>
  <p:clrMapOvr>
    <a:masterClrMapping/>
  </p:clrMapOvr>
  <mc:AlternateContent xmlns:mc="http://schemas.openxmlformats.org/markup-compatibility/2006" xmlns:p14="http://schemas.microsoft.com/office/powerpoint/2010/main">
    <mc:Choice Requires="p14">
      <p:transition spd="slow" p14:dur="2000" advTm="90710"/>
    </mc:Choice>
    <mc:Fallback xmlns="">
      <p:transition spd="slow" advTm="9071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81C9C-779D-A256-957C-D6571BC1A5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086919-B13B-FAEB-A0A8-C6FD4C4B7285}"/>
              </a:ext>
            </a:extLst>
          </p:cNvPr>
          <p:cNvSpPr>
            <a:spLocks noGrp="1"/>
          </p:cNvSpPr>
          <p:nvPr>
            <p:ph type="title"/>
          </p:nvPr>
        </p:nvSpPr>
        <p:spPr/>
        <p:txBody>
          <a:bodyPr/>
          <a:lstStyle/>
          <a:p>
            <a:r>
              <a:rPr lang="en-US" dirty="0"/>
              <a:t>Step 3: Analyze word level (Spelling)</a:t>
            </a:r>
          </a:p>
        </p:txBody>
      </p:sp>
      <p:sp>
        <p:nvSpPr>
          <p:cNvPr id="3" name="Content Placeholder 2">
            <a:extLst>
              <a:ext uri="{FF2B5EF4-FFF2-40B4-BE49-F238E27FC236}">
                <a16:creationId xmlns:a16="http://schemas.microsoft.com/office/drawing/2014/main" id="{7CD25920-395B-750A-E6CA-56AAFFCE4220}"/>
              </a:ext>
            </a:extLst>
          </p:cNvPr>
          <p:cNvSpPr>
            <a:spLocks noGrp="1"/>
          </p:cNvSpPr>
          <p:nvPr>
            <p:ph sz="half" idx="1"/>
          </p:nvPr>
        </p:nvSpPr>
        <p:spPr/>
        <p:txBody>
          <a:bodyPr>
            <a:normAutofit fontScale="70000" lnSpcReduction="20000"/>
          </a:bodyPr>
          <a:lstStyle/>
          <a:p>
            <a:r>
              <a:rPr lang="en-US" dirty="0"/>
              <a:t>Phonological</a:t>
            </a:r>
          </a:p>
          <a:p>
            <a:pPr lvl="1"/>
            <a:r>
              <a:rPr lang="en-US" dirty="0"/>
              <a:t>Phonemes (sounds) build words</a:t>
            </a:r>
          </a:p>
          <a:p>
            <a:pPr lvl="1"/>
            <a:r>
              <a:rPr lang="en-US" dirty="0"/>
              <a:t>Look for sounds added or missing</a:t>
            </a:r>
          </a:p>
          <a:p>
            <a:r>
              <a:rPr lang="en-US" dirty="0"/>
              <a:t>Orthographic</a:t>
            </a:r>
          </a:p>
          <a:p>
            <a:pPr lvl="1"/>
            <a:r>
              <a:rPr lang="en-US" dirty="0"/>
              <a:t>Structure (”rules”) of a written language</a:t>
            </a:r>
          </a:p>
          <a:p>
            <a:pPr lvl="1"/>
            <a:r>
              <a:rPr lang="en-US" dirty="0"/>
              <a:t>Look for misrepresented structures (</a:t>
            </a:r>
            <a:r>
              <a:rPr lang="en-US" i="1" dirty="0"/>
              <a:t>ee </a:t>
            </a:r>
            <a:r>
              <a:rPr lang="en-US" dirty="0"/>
              <a:t>, </a:t>
            </a:r>
            <a:r>
              <a:rPr lang="en-US" i="1" dirty="0" err="1"/>
              <a:t>ea</a:t>
            </a:r>
            <a:r>
              <a:rPr lang="en-US" i="1" dirty="0"/>
              <a:t> , etc.)*</a:t>
            </a:r>
            <a:endParaRPr lang="en-US" dirty="0"/>
          </a:p>
          <a:p>
            <a:pPr marL="320040" lvl="1" indent="0">
              <a:buNone/>
            </a:pPr>
            <a:r>
              <a:rPr lang="en-US" sz="1600" dirty="0"/>
              <a:t>*these may be phonologically plausible</a:t>
            </a:r>
          </a:p>
          <a:p>
            <a:r>
              <a:rPr lang="en-US" dirty="0"/>
              <a:t>Morphological</a:t>
            </a:r>
          </a:p>
          <a:p>
            <a:pPr lvl="1"/>
            <a:r>
              <a:rPr lang="en-US" dirty="0"/>
              <a:t>Units that carry meaning (base words, prefixes, plural markers, etc.) &amp; can change the way a word is used in a sentence</a:t>
            </a:r>
          </a:p>
          <a:p>
            <a:pPr lvl="1"/>
            <a:r>
              <a:rPr lang="en-US" dirty="0"/>
              <a:t>Look for errors in combining base words with prefixes/suffixes, tense, form</a:t>
            </a:r>
          </a:p>
          <a:p>
            <a:pPr lvl="1"/>
            <a:endParaRPr lang="en-US" dirty="0"/>
          </a:p>
        </p:txBody>
      </p:sp>
      <p:sp>
        <p:nvSpPr>
          <p:cNvPr id="5" name="Text Placeholder 4">
            <a:extLst>
              <a:ext uri="{FF2B5EF4-FFF2-40B4-BE49-F238E27FC236}">
                <a16:creationId xmlns:a16="http://schemas.microsoft.com/office/drawing/2014/main" id="{8F2C4CA5-12B7-C302-50E9-D15B9A23DD80}"/>
              </a:ext>
            </a:extLst>
          </p:cNvPr>
          <p:cNvSpPr>
            <a:spLocks noGrp="1"/>
          </p:cNvSpPr>
          <p:nvPr>
            <p:ph type="body" sz="quarter" idx="13"/>
          </p:nvPr>
        </p:nvSpPr>
        <p:spPr/>
        <p:txBody>
          <a:bodyPr/>
          <a:lstStyle/>
          <a:p>
            <a:r>
              <a:rPr lang="en-US" dirty="0"/>
              <a:t>See Williams &amp; Novelli  (2025) for specific framework for spelling error analysis.</a:t>
            </a:r>
          </a:p>
        </p:txBody>
      </p:sp>
      <p:sp>
        <p:nvSpPr>
          <p:cNvPr id="9" name="Content Placeholder 8">
            <a:extLst>
              <a:ext uri="{FF2B5EF4-FFF2-40B4-BE49-F238E27FC236}">
                <a16:creationId xmlns:a16="http://schemas.microsoft.com/office/drawing/2014/main" id="{F1C6B1D3-BB75-CA82-4C0A-59014C1DDE0F}"/>
              </a:ext>
            </a:extLst>
          </p:cNvPr>
          <p:cNvSpPr>
            <a:spLocks noGrp="1"/>
          </p:cNvSpPr>
          <p:nvPr>
            <p:ph sz="half" idx="2"/>
          </p:nvPr>
        </p:nvSpPr>
        <p:spPr>
          <a:xfrm>
            <a:off x="6166106" y="1600200"/>
            <a:ext cx="5568696" cy="4343400"/>
          </a:xfrm>
        </p:spPr>
        <p:txBody>
          <a:bodyPr/>
          <a:lstStyle/>
          <a:p>
            <a:endParaRPr lang="en-US" dirty="0"/>
          </a:p>
        </p:txBody>
      </p:sp>
      <p:sp>
        <p:nvSpPr>
          <p:cNvPr id="6" name="Slide Number Placeholder 5">
            <a:extLst>
              <a:ext uri="{FF2B5EF4-FFF2-40B4-BE49-F238E27FC236}">
                <a16:creationId xmlns:a16="http://schemas.microsoft.com/office/drawing/2014/main" id="{E7691AE0-D4D0-095A-5A25-840B78F8FD3C}"/>
              </a:ext>
            </a:extLst>
          </p:cNvPr>
          <p:cNvSpPr>
            <a:spLocks noGrp="1"/>
          </p:cNvSpPr>
          <p:nvPr>
            <p:ph type="sldNum" sz="quarter" idx="12"/>
          </p:nvPr>
        </p:nvSpPr>
        <p:spPr/>
        <p:txBody>
          <a:bodyPr/>
          <a:lstStyle/>
          <a:p>
            <a:fld id="{BABF4E83-61DB-418F-A99F-17BC9BB58EF6}" type="slidenum">
              <a:rPr lang="en-US" smtClean="0"/>
              <a:t>16</a:t>
            </a:fld>
            <a:endParaRPr lang="en-US" dirty="0"/>
          </a:p>
        </p:txBody>
      </p:sp>
    </p:spTree>
    <p:extLst>
      <p:ext uri="{BB962C8B-B14F-4D97-AF65-F5344CB8AC3E}">
        <p14:creationId xmlns:p14="http://schemas.microsoft.com/office/powerpoint/2010/main" val="95636192"/>
      </p:ext>
    </p:extLst>
  </p:cSld>
  <p:clrMapOvr>
    <a:masterClrMapping/>
  </p:clrMapOvr>
  <mc:AlternateContent xmlns:mc="http://schemas.openxmlformats.org/markup-compatibility/2006" xmlns:p14="http://schemas.microsoft.com/office/powerpoint/2010/main">
    <mc:Choice Requires="p14">
      <p:transition spd="slow" p14:dur="2000" advTm="156993"/>
    </mc:Choice>
    <mc:Fallback xmlns="">
      <p:transition spd="slow" advTm="156993"/>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C2124-AFCA-C32F-7146-E35738B7409C}"/>
              </a:ext>
            </a:extLst>
          </p:cNvPr>
          <p:cNvSpPr>
            <a:spLocks noGrp="1"/>
          </p:cNvSpPr>
          <p:nvPr>
            <p:ph type="title"/>
          </p:nvPr>
        </p:nvSpPr>
        <p:spPr/>
        <p:txBody>
          <a:bodyPr/>
          <a:lstStyle/>
          <a:p>
            <a:r>
              <a:rPr lang="en-US" dirty="0"/>
              <a:t>Step 3: Analyze word level (Spelling) 2</a:t>
            </a:r>
          </a:p>
        </p:txBody>
      </p:sp>
      <p:sp>
        <p:nvSpPr>
          <p:cNvPr id="3" name="Content Placeholder 2">
            <a:extLst>
              <a:ext uri="{FF2B5EF4-FFF2-40B4-BE49-F238E27FC236}">
                <a16:creationId xmlns:a16="http://schemas.microsoft.com/office/drawing/2014/main" id="{64F3A714-64CD-5AAB-CDCC-6D12A91AE326}"/>
              </a:ext>
            </a:extLst>
          </p:cNvPr>
          <p:cNvSpPr>
            <a:spLocks noGrp="1"/>
          </p:cNvSpPr>
          <p:nvPr>
            <p:ph sz="half" idx="1"/>
          </p:nvPr>
        </p:nvSpPr>
        <p:spPr/>
        <p:txBody>
          <a:bodyPr>
            <a:normAutofit fontScale="70000" lnSpcReduction="20000"/>
          </a:bodyPr>
          <a:lstStyle/>
          <a:p>
            <a:r>
              <a:rPr lang="en-US" dirty="0"/>
              <a:t>Phonological</a:t>
            </a:r>
          </a:p>
          <a:p>
            <a:pPr lvl="1"/>
            <a:r>
              <a:rPr lang="en-US" dirty="0"/>
              <a:t>Phonemes (sounds) build words</a:t>
            </a:r>
          </a:p>
          <a:p>
            <a:pPr lvl="1"/>
            <a:r>
              <a:rPr lang="en-US" dirty="0"/>
              <a:t>Look for sounds added or missing</a:t>
            </a:r>
          </a:p>
          <a:p>
            <a:r>
              <a:rPr lang="en-US" dirty="0"/>
              <a:t>Orthographic</a:t>
            </a:r>
          </a:p>
          <a:p>
            <a:pPr lvl="1"/>
            <a:r>
              <a:rPr lang="en-US" dirty="0"/>
              <a:t>Structure (”rules”) of a written language</a:t>
            </a:r>
          </a:p>
          <a:p>
            <a:pPr lvl="1"/>
            <a:r>
              <a:rPr lang="en-US" dirty="0"/>
              <a:t>Look for misrepresented structures (</a:t>
            </a:r>
            <a:r>
              <a:rPr lang="en-US" i="1" dirty="0"/>
              <a:t>ee </a:t>
            </a:r>
            <a:r>
              <a:rPr lang="en-US" dirty="0"/>
              <a:t>, </a:t>
            </a:r>
            <a:r>
              <a:rPr lang="en-US" i="1" dirty="0" err="1"/>
              <a:t>ea</a:t>
            </a:r>
            <a:r>
              <a:rPr lang="en-US" i="1" dirty="0"/>
              <a:t> , etc.)*</a:t>
            </a:r>
            <a:endParaRPr lang="en-US" dirty="0"/>
          </a:p>
          <a:p>
            <a:pPr marL="320040" lvl="1" indent="0">
              <a:buNone/>
            </a:pPr>
            <a:r>
              <a:rPr lang="en-US" sz="1600" dirty="0"/>
              <a:t>*these may be phonologically plausible</a:t>
            </a:r>
          </a:p>
          <a:p>
            <a:r>
              <a:rPr lang="en-US" dirty="0"/>
              <a:t>Morphological</a:t>
            </a:r>
          </a:p>
          <a:p>
            <a:pPr lvl="1"/>
            <a:r>
              <a:rPr lang="en-US" dirty="0"/>
              <a:t>Units that carry meaning (base words, prefixes, plural markers, etc.) &amp; can change the way a word is used in a sentence</a:t>
            </a:r>
          </a:p>
          <a:p>
            <a:pPr lvl="1"/>
            <a:r>
              <a:rPr lang="en-US" dirty="0"/>
              <a:t>Look for errors in combining base words with prefixes/suffixes, tense, form</a:t>
            </a:r>
          </a:p>
          <a:p>
            <a:pPr lvl="1"/>
            <a:endParaRPr lang="en-US" dirty="0"/>
          </a:p>
        </p:txBody>
      </p:sp>
      <p:sp>
        <p:nvSpPr>
          <p:cNvPr id="10" name="Rounded Rectangle 9">
            <a:extLst>
              <a:ext uri="{FF2B5EF4-FFF2-40B4-BE49-F238E27FC236}">
                <a16:creationId xmlns:a16="http://schemas.microsoft.com/office/drawing/2014/main" id="{DE2237FE-1C14-B178-B837-3B085B5844F3}"/>
              </a:ext>
              <a:ext uri="{C183D7F6-B498-43B3-948B-1728B52AA6E4}">
                <adec:decorative xmlns:adec="http://schemas.microsoft.com/office/drawing/2017/decorative" val="1"/>
              </a:ext>
            </a:extLst>
          </p:cNvPr>
          <p:cNvSpPr/>
          <p:nvPr/>
        </p:nvSpPr>
        <p:spPr>
          <a:xfrm>
            <a:off x="737616" y="1371600"/>
            <a:ext cx="1383792" cy="262128"/>
          </a:xfrm>
          <a:prstGeom prst="roundRect">
            <a:avLst/>
          </a:prstGeom>
          <a:solidFill>
            <a:schemeClr val="accent4">
              <a:lumMod val="60000"/>
              <a:lumOff val="40000"/>
              <a:alpha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8" name="Rounded Rectangle 7">
            <a:extLst>
              <a:ext uri="{FF2B5EF4-FFF2-40B4-BE49-F238E27FC236}">
                <a16:creationId xmlns:a16="http://schemas.microsoft.com/office/drawing/2014/main" id="{8BF20AD8-450D-6CCC-12B3-E3B2A5A9A73E}"/>
              </a:ext>
              <a:ext uri="{C183D7F6-B498-43B3-948B-1728B52AA6E4}">
                <adec:decorative xmlns:adec="http://schemas.microsoft.com/office/drawing/2017/decorative" val="1"/>
              </a:ext>
            </a:extLst>
          </p:cNvPr>
          <p:cNvSpPr/>
          <p:nvPr/>
        </p:nvSpPr>
        <p:spPr>
          <a:xfrm>
            <a:off x="737616" y="2493264"/>
            <a:ext cx="1383792" cy="262128"/>
          </a:xfrm>
          <a:prstGeom prst="roundRect">
            <a:avLst/>
          </a:prstGeom>
          <a:solidFill>
            <a:schemeClr val="accent2">
              <a:lumMod val="60000"/>
              <a:lumOff val="40000"/>
              <a:alpha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16" name="Rounded Rectangle 15">
            <a:extLst>
              <a:ext uri="{FF2B5EF4-FFF2-40B4-BE49-F238E27FC236}">
                <a16:creationId xmlns:a16="http://schemas.microsoft.com/office/drawing/2014/main" id="{025F3A2B-48E8-7747-38B1-62F8BDF7CF6A}"/>
              </a:ext>
              <a:ext uri="{C183D7F6-B498-43B3-948B-1728B52AA6E4}">
                <adec:decorative xmlns:adec="http://schemas.microsoft.com/office/drawing/2017/decorative" val="1"/>
              </a:ext>
            </a:extLst>
          </p:cNvPr>
          <p:cNvSpPr/>
          <p:nvPr/>
        </p:nvSpPr>
        <p:spPr>
          <a:xfrm>
            <a:off x="737616" y="3797808"/>
            <a:ext cx="1505712" cy="304801"/>
          </a:xfrm>
          <a:prstGeom prst="roundRect">
            <a:avLst/>
          </a:prstGeom>
          <a:solidFill>
            <a:schemeClr val="accent5">
              <a:lumMod val="60000"/>
              <a:lumOff val="40000"/>
              <a:alpha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4" name="Content Placeholder 3">
            <a:extLst>
              <a:ext uri="{FF2B5EF4-FFF2-40B4-BE49-F238E27FC236}">
                <a16:creationId xmlns:a16="http://schemas.microsoft.com/office/drawing/2014/main" id="{AE1CB814-07CC-2DD7-1512-E573957650A0}"/>
              </a:ext>
            </a:extLst>
          </p:cNvPr>
          <p:cNvSpPr>
            <a:spLocks noGrp="1"/>
          </p:cNvSpPr>
          <p:nvPr>
            <p:ph sz="half" idx="2"/>
          </p:nvPr>
        </p:nvSpPr>
        <p:spPr>
          <a:xfrm>
            <a:off x="6306312" y="1371600"/>
            <a:ext cx="5425440" cy="4343400"/>
          </a:xfrm>
        </p:spPr>
        <p:txBody>
          <a:bodyPr>
            <a:normAutofit fontScale="62500" lnSpcReduction="20000"/>
          </a:bodyPr>
          <a:lstStyle/>
          <a:p>
            <a:pPr marL="0" indent="0">
              <a:buNone/>
            </a:pPr>
            <a:r>
              <a:rPr lang="en-US" sz="2800" dirty="0">
                <a:solidFill>
                  <a:srgbClr val="00B050"/>
                </a:solidFill>
                <a:latin typeface="American Typewriter" panose="02090604020004020304" pitchFamily="18" charset="77"/>
              </a:rPr>
              <a:t>^</a:t>
            </a:r>
            <a:r>
              <a:rPr lang="en-US" sz="2800" dirty="0">
                <a:latin typeface="American Typewriter" panose="02090604020004020304" pitchFamily="18" charset="77"/>
              </a:rPr>
              <a:t>Polar</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 bears</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 have </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special </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bodies</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 </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The</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 bodies </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help</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 them </a:t>
            </a:r>
            <a:r>
              <a:rPr lang="en-US" sz="2800" dirty="0">
                <a:solidFill>
                  <a:srgbClr val="FF0000"/>
                </a:solidFill>
                <a:latin typeface="American Typewriter" panose="02090604020004020304" pitchFamily="18" charset="77"/>
              </a:rPr>
              <a:t>X </a:t>
            </a:r>
            <a:r>
              <a:rPr lang="en-US" sz="2800" dirty="0" err="1">
                <a:latin typeface="American Typewriter" panose="02090604020004020304" pitchFamily="18" charset="77"/>
              </a:rPr>
              <a:t>surviv</a:t>
            </a:r>
            <a:r>
              <a:rPr lang="en-US" sz="2800" dirty="0">
                <a:latin typeface="American Typewriter" panose="02090604020004020304" pitchFamily="18" charset="77"/>
              </a:rPr>
              <a:t> </a:t>
            </a:r>
            <a:r>
              <a:rPr lang="en-US" sz="2800" dirty="0">
                <a:solidFill>
                  <a:srgbClr val="FF0000"/>
                </a:solidFill>
                <a:latin typeface="American Typewriter" panose="02090604020004020304" pitchFamily="18" charset="77"/>
              </a:rPr>
              <a:t>X</a:t>
            </a:r>
            <a:r>
              <a:rPr lang="en-US" sz="2800" dirty="0">
                <a:latin typeface="American Typewriter" panose="02090604020004020304" pitchFamily="18" charset="77"/>
              </a:rPr>
              <a:t> in </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the</a:t>
            </a:r>
            <a:r>
              <a:rPr lang="en-US" sz="2800" dirty="0">
                <a:solidFill>
                  <a:srgbClr val="00B050"/>
                </a:solidFill>
                <a:latin typeface="American Typewriter" panose="02090604020004020304" pitchFamily="18" charset="77"/>
              </a:rPr>
              <a:t> </a:t>
            </a:r>
            <a:r>
              <a:rPr lang="en-US" sz="2800" dirty="0">
                <a:solidFill>
                  <a:srgbClr val="FF0000"/>
                </a:solidFill>
                <a:latin typeface="American Typewriter" panose="02090604020004020304" pitchFamily="18" charset="77"/>
              </a:rPr>
              <a:t>X </a:t>
            </a:r>
            <a:r>
              <a:rPr lang="en-US" sz="2800" dirty="0">
                <a:latin typeface="American Typewriter" panose="02090604020004020304" pitchFamily="18" charset="77"/>
              </a:rPr>
              <a:t>freeze </a:t>
            </a:r>
            <a:r>
              <a:rPr lang="en-US" sz="2800" dirty="0">
                <a:solidFill>
                  <a:srgbClr val="FF0000"/>
                </a:solidFill>
                <a:latin typeface="American Typewriter" panose="02090604020004020304" pitchFamily="18" charset="77"/>
              </a:rPr>
              <a:t>X</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arctic</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 </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For </a:t>
            </a:r>
            <a:r>
              <a:rPr lang="en-US" sz="2800" dirty="0">
                <a:solidFill>
                  <a:srgbClr val="FF0000"/>
                </a:solidFill>
                <a:latin typeface="American Typewriter" panose="02090604020004020304" pitchFamily="18" charset="77"/>
              </a:rPr>
              <a:t>X</a:t>
            </a:r>
            <a:r>
              <a:rPr lang="en-US" sz="2800" dirty="0">
                <a:latin typeface="American Typewriter" panose="02090604020004020304" pitchFamily="18" charset="77"/>
              </a:rPr>
              <a:t> </a:t>
            </a:r>
            <a:r>
              <a:rPr lang="en-US" sz="2800" dirty="0" err="1">
                <a:latin typeface="American Typewriter" panose="02090604020004020304" pitchFamily="18" charset="77"/>
              </a:rPr>
              <a:t>exaple</a:t>
            </a:r>
            <a:r>
              <a:rPr lang="en-US" sz="2800" dirty="0">
                <a:latin typeface="American Typewriter" panose="02090604020004020304" pitchFamily="18" charset="77"/>
              </a:rPr>
              <a:t> </a:t>
            </a:r>
            <a:r>
              <a:rPr lang="en-US" sz="2800" dirty="0">
                <a:solidFill>
                  <a:srgbClr val="FF0000"/>
                </a:solidFill>
                <a:latin typeface="American Typewriter" panose="02090604020004020304" pitchFamily="18" charset="77"/>
              </a:rPr>
              <a:t>X</a:t>
            </a:r>
            <a:r>
              <a:rPr lang="en-US" sz="2800" dirty="0">
                <a:latin typeface="American Typewriter" panose="02090604020004020304" pitchFamily="18" charset="77"/>
              </a:rPr>
              <a:t>, </a:t>
            </a:r>
            <a:r>
              <a:rPr lang="en-US" sz="2800" dirty="0">
                <a:solidFill>
                  <a:srgbClr val="00B050"/>
                </a:solidFill>
                <a:latin typeface="American Typewriter" panose="02090604020004020304" pitchFamily="18" charset="77"/>
              </a:rPr>
              <a:t>^</a:t>
            </a:r>
            <a:r>
              <a:rPr lang="en-US" sz="2800" dirty="0">
                <a:latin typeface="American Typewriter" panose="02090604020004020304" pitchFamily="18" charset="77"/>
              </a:rPr>
              <a:t> they </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have </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a </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thick </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layer</a:t>
            </a:r>
            <a:r>
              <a:rPr lang="en-US" sz="2800" dirty="0">
                <a:solidFill>
                  <a:srgbClr val="00B050"/>
                </a:solidFill>
                <a:latin typeface="American Typewriter" panose="02090604020004020304" pitchFamily="18" charset="77"/>
              </a:rPr>
              <a:t> ^ </a:t>
            </a:r>
            <a:r>
              <a:rPr lang="en-US" sz="2800" dirty="0">
                <a:latin typeface="American Typewriter" panose="02090604020004020304" pitchFamily="18" charset="77"/>
              </a:rPr>
              <a:t>of </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fat </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under</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 their </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skin</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 called </a:t>
            </a:r>
            <a:r>
              <a:rPr lang="en-US" sz="2800" dirty="0">
                <a:solidFill>
                  <a:srgbClr val="FF0000"/>
                </a:solidFill>
                <a:latin typeface="American Typewriter" panose="02090604020004020304" pitchFamily="18" charset="77"/>
              </a:rPr>
              <a:t>X</a:t>
            </a:r>
            <a:r>
              <a:rPr lang="en-US" sz="2800" dirty="0">
                <a:latin typeface="American Typewriter" panose="02090604020004020304" pitchFamily="18" charset="77"/>
              </a:rPr>
              <a:t> </a:t>
            </a:r>
            <a:r>
              <a:rPr lang="en-US" sz="2800" dirty="0" err="1">
                <a:latin typeface="American Typewriter" panose="02090604020004020304" pitchFamily="18" charset="77"/>
              </a:rPr>
              <a:t>bluber</a:t>
            </a:r>
            <a:r>
              <a:rPr lang="en-US" sz="2800" dirty="0">
                <a:latin typeface="American Typewriter" panose="02090604020004020304" pitchFamily="18" charset="77"/>
              </a:rPr>
              <a:t> </a:t>
            </a:r>
            <a:r>
              <a:rPr lang="en-US" sz="2800" dirty="0">
                <a:solidFill>
                  <a:srgbClr val="FF0000"/>
                </a:solidFill>
                <a:latin typeface="American Typewriter" panose="02090604020004020304" pitchFamily="18" charset="77"/>
              </a:rPr>
              <a:t>X</a:t>
            </a:r>
            <a:r>
              <a:rPr lang="en-US" sz="2800" dirty="0">
                <a:latin typeface="American Typewriter" panose="02090604020004020304" pitchFamily="18" charset="77"/>
              </a:rPr>
              <a:t>,</a:t>
            </a:r>
            <a:r>
              <a:rPr lang="en-US" sz="2800" dirty="0">
                <a:solidFill>
                  <a:srgbClr val="00B050"/>
                </a:solidFill>
                <a:latin typeface="American Typewriter" panose="02090604020004020304" pitchFamily="18" charset="77"/>
              </a:rPr>
              <a:t> ^ </a:t>
            </a:r>
            <a:r>
              <a:rPr lang="en-US" sz="2800" dirty="0">
                <a:latin typeface="American Typewriter" panose="02090604020004020304" pitchFamily="18" charset="77"/>
              </a:rPr>
              <a:t>plus</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 two</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 layers</a:t>
            </a:r>
            <a:r>
              <a:rPr lang="en-US" sz="2800" dirty="0">
                <a:solidFill>
                  <a:srgbClr val="00B050"/>
                </a:solidFill>
                <a:latin typeface="American Typewriter" panose="02090604020004020304" pitchFamily="18" charset="77"/>
              </a:rPr>
              <a:t> ^ </a:t>
            </a:r>
            <a:r>
              <a:rPr lang="en-US" sz="2800" dirty="0">
                <a:latin typeface="American Typewriter" panose="02090604020004020304" pitchFamily="18" charset="77"/>
              </a:rPr>
              <a:t>of </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heavy</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 fur</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 </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This</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 is</a:t>
            </a:r>
            <a:r>
              <a:rPr lang="en-US" sz="2800" dirty="0">
                <a:solidFill>
                  <a:srgbClr val="00B050"/>
                </a:solidFill>
                <a:latin typeface="American Typewriter" panose="02090604020004020304" pitchFamily="18" charset="77"/>
              </a:rPr>
              <a:t> ^ </a:t>
            </a:r>
            <a:r>
              <a:rPr lang="en-US" sz="2800" dirty="0">
                <a:latin typeface="American Typewriter" panose="02090604020004020304" pitchFamily="18" charset="77"/>
              </a:rPr>
              <a:t>like </a:t>
            </a:r>
            <a:r>
              <a:rPr lang="en-US" sz="2800" dirty="0">
                <a:solidFill>
                  <a:srgbClr val="FF0000"/>
                </a:solidFill>
                <a:latin typeface="American Typewriter" panose="02090604020004020304" pitchFamily="18" charset="77"/>
              </a:rPr>
              <a:t>X X</a:t>
            </a:r>
            <a:r>
              <a:rPr lang="en-US" sz="2800" dirty="0">
                <a:latin typeface="American Typewriter" panose="02090604020004020304" pitchFamily="18" charset="77"/>
              </a:rPr>
              <a:t> sleeping </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bag </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and</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 it</a:t>
            </a:r>
            <a:r>
              <a:rPr lang="en-US" sz="2800" dirty="0">
                <a:solidFill>
                  <a:srgbClr val="00B050"/>
                </a:solidFill>
                <a:latin typeface="American Typewriter" panose="02090604020004020304" pitchFamily="18" charset="77"/>
              </a:rPr>
              <a:t> ^ </a:t>
            </a:r>
            <a:r>
              <a:rPr lang="en-US" sz="2800" dirty="0">
                <a:latin typeface="American Typewriter" panose="02090604020004020304" pitchFamily="18" charset="77"/>
              </a:rPr>
              <a:t>keeps</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 their</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 body</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 heat </a:t>
            </a:r>
            <a:r>
              <a:rPr lang="en-US" sz="2800" dirty="0">
                <a:solidFill>
                  <a:srgbClr val="FF0000"/>
                </a:solidFill>
                <a:latin typeface="American Typewriter" panose="02090604020004020304" pitchFamily="18" charset="77"/>
              </a:rPr>
              <a:t>X</a:t>
            </a:r>
            <a:r>
              <a:rPr lang="en-US" sz="2800" dirty="0">
                <a:latin typeface="American Typewriter" panose="02090604020004020304" pitchFamily="18" charset="77"/>
              </a:rPr>
              <a:t> </a:t>
            </a:r>
            <a:r>
              <a:rPr lang="en-US" sz="2800" dirty="0" err="1">
                <a:latin typeface="American Typewriter" panose="02090604020004020304" pitchFamily="18" charset="77"/>
              </a:rPr>
              <a:t>traped</a:t>
            </a:r>
            <a:r>
              <a:rPr lang="en-US" sz="2800" dirty="0">
                <a:latin typeface="American Typewriter" panose="02090604020004020304" pitchFamily="18" charset="77"/>
              </a:rPr>
              <a:t> </a:t>
            </a:r>
            <a:r>
              <a:rPr lang="en-US" sz="2800" dirty="0">
                <a:solidFill>
                  <a:srgbClr val="FF0000"/>
                </a:solidFill>
                <a:latin typeface="American Typewriter" panose="02090604020004020304" pitchFamily="18" charset="77"/>
              </a:rPr>
              <a:t>X</a:t>
            </a:r>
            <a:r>
              <a:rPr lang="en-US" sz="2800" dirty="0">
                <a:latin typeface="American Typewriter" panose="02090604020004020304" pitchFamily="18" charset="77"/>
              </a:rPr>
              <a:t> inside </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so </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they </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don't </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freeze </a:t>
            </a:r>
            <a:r>
              <a:rPr lang="en-US" sz="2800" dirty="0">
                <a:solidFill>
                  <a:srgbClr val="FF0000"/>
                </a:solidFill>
                <a:latin typeface="American Typewriter" panose="02090604020004020304" pitchFamily="18" charset="77"/>
              </a:rPr>
              <a:t>X X </a:t>
            </a:r>
            <a:r>
              <a:rPr lang="en-US" sz="2800" dirty="0">
                <a:latin typeface="American Typewriter" panose="02090604020004020304" pitchFamily="18" charset="77"/>
              </a:rPr>
              <a:t>this </a:t>
            </a:r>
            <a:r>
              <a:rPr lang="en-US" sz="2800" dirty="0">
                <a:solidFill>
                  <a:srgbClr val="FF0000"/>
                </a:solidFill>
                <a:latin typeface="American Typewriter" panose="02090604020004020304" pitchFamily="18" charset="77"/>
              </a:rPr>
              <a:t>X</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make</a:t>
            </a:r>
            <a:r>
              <a:rPr lang="en-US" sz="2800" dirty="0">
                <a:solidFill>
                  <a:srgbClr val="00B050"/>
                </a:solidFill>
                <a:latin typeface="American Typewriter" panose="02090604020004020304" pitchFamily="18" charset="77"/>
              </a:rPr>
              <a:t> </a:t>
            </a:r>
            <a:r>
              <a:rPr lang="en-US" sz="2800" dirty="0">
                <a:solidFill>
                  <a:srgbClr val="FF0000"/>
                </a:solidFill>
                <a:latin typeface="American Typewriter" panose="02090604020004020304" pitchFamily="18" charset="77"/>
              </a:rPr>
              <a:t>X </a:t>
            </a:r>
            <a:r>
              <a:rPr lang="en-US" sz="2800" dirty="0">
                <a:latin typeface="American Typewriter" panose="02090604020004020304" pitchFamily="18" charset="77"/>
              </a:rPr>
              <a:t> polar</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 bears </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the</a:t>
            </a:r>
            <a:r>
              <a:rPr lang="en-US" sz="2800" dirty="0">
                <a:solidFill>
                  <a:srgbClr val="00B050"/>
                </a:solidFill>
                <a:latin typeface="American Typewriter" panose="02090604020004020304" pitchFamily="18" charset="77"/>
              </a:rPr>
              <a:t> ^ </a:t>
            </a:r>
            <a:r>
              <a:rPr lang="en-US" sz="2800" dirty="0">
                <a:latin typeface="American Typewriter" panose="02090604020004020304" pitchFamily="18" charset="77"/>
              </a:rPr>
              <a:t>perfect</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 animals</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 for</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 the </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coldest </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place </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on </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Earth</a:t>
            </a:r>
            <a:r>
              <a:rPr lang="en-US" sz="2800" dirty="0">
                <a:solidFill>
                  <a:srgbClr val="00B050"/>
                </a:solidFill>
                <a:latin typeface="American Typewriter" panose="02090604020004020304" pitchFamily="18" charset="77"/>
              </a:rPr>
              <a:t> ^</a:t>
            </a:r>
            <a:r>
              <a:rPr lang="en-US" sz="2800" dirty="0">
                <a:latin typeface="American Typewriter" panose="02090604020004020304" pitchFamily="18" charset="77"/>
              </a:rPr>
              <a:t>!</a:t>
            </a:r>
          </a:p>
          <a:p>
            <a:endParaRPr lang="en-US" dirty="0"/>
          </a:p>
        </p:txBody>
      </p:sp>
      <p:grpSp>
        <p:nvGrpSpPr>
          <p:cNvPr id="14" name="Group 13" descr="The right side shows a student-written paragraph about polar bears with color-coded highlighting and editing symbols used to analyze spelling errors. Green highlighting marks correctly spelled or acceptable words, often paired with small green check marks above the text to indicate accuracy. Red X marks appear above and within words to flag spelling errors.&#10;Examples of errors include “surviv” instead of “survive,” “bluher” instead of “blubber,” and “traped” instead of “trapped,” each marked with red X symbols to indicate incorrect spelling. Some words are partially highlighted in green, such as “help,” “arctic,” “example,” “under,” and “body,” suggesting areas of focus or correct usage within the sentence. In some cases, red highlighting or marks appear within a word to show specific incorrect letter patterns or missing elements, such as in “don’t” or “make,” where the analysis may focus on contractions or vowel patterns.&#10;The paragraph includes multiple sentences, with nearly every word annotated using either green check marks for correct spelling or red X marks for errors, visually demonstrating how to analyze student writing at the word level. The color coding emphasizes patterns in spelling accuracy and errors, helping viewers distinguish between correct words, phonological approximations, and orthographic or morphological mistakes.&#10;">
            <a:extLst>
              <a:ext uri="{FF2B5EF4-FFF2-40B4-BE49-F238E27FC236}">
                <a16:creationId xmlns:a16="http://schemas.microsoft.com/office/drawing/2014/main" id="{10651BB7-7CB3-41B2-C6E0-4DC4DDA4C99B}"/>
              </a:ext>
            </a:extLst>
          </p:cNvPr>
          <p:cNvGrpSpPr/>
          <p:nvPr/>
        </p:nvGrpSpPr>
        <p:grpSpPr>
          <a:xfrm>
            <a:off x="6388608" y="1694688"/>
            <a:ext cx="4693920" cy="2859024"/>
            <a:chOff x="6388608" y="1694688"/>
            <a:chExt cx="4693920" cy="2859024"/>
          </a:xfrm>
        </p:grpSpPr>
        <p:sp>
          <p:nvSpPr>
            <p:cNvPr id="7" name="Rounded Rectangle 6">
              <a:extLst>
                <a:ext uri="{FF2B5EF4-FFF2-40B4-BE49-F238E27FC236}">
                  <a16:creationId xmlns:a16="http://schemas.microsoft.com/office/drawing/2014/main" id="{9A6316FF-FE0E-7FF9-B3B7-358529DD5489}"/>
                </a:ext>
              </a:extLst>
            </p:cNvPr>
            <p:cNvSpPr/>
            <p:nvPr/>
          </p:nvSpPr>
          <p:spPr>
            <a:xfrm>
              <a:off x="9936480" y="1694688"/>
              <a:ext cx="841248" cy="256032"/>
            </a:xfrm>
            <a:prstGeom prst="roundRect">
              <a:avLst/>
            </a:prstGeom>
            <a:solidFill>
              <a:schemeClr val="accent2">
                <a:lumMod val="60000"/>
                <a:lumOff val="40000"/>
                <a:alpha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9" name="Rounded Rectangle 8">
              <a:extLst>
                <a:ext uri="{FF2B5EF4-FFF2-40B4-BE49-F238E27FC236}">
                  <a16:creationId xmlns:a16="http://schemas.microsoft.com/office/drawing/2014/main" id="{6781EA6C-8637-F5FE-C9BA-65CC70B40778}"/>
                </a:ext>
              </a:extLst>
            </p:cNvPr>
            <p:cNvSpPr/>
            <p:nvPr/>
          </p:nvSpPr>
          <p:spPr>
            <a:xfrm>
              <a:off x="10241280" y="2042160"/>
              <a:ext cx="841248" cy="256032"/>
            </a:xfrm>
            <a:prstGeom prst="roundRect">
              <a:avLst/>
            </a:prstGeom>
            <a:solidFill>
              <a:schemeClr val="accent4">
                <a:lumMod val="60000"/>
                <a:lumOff val="40000"/>
                <a:alpha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11" name="Rounded Rectangle 10">
              <a:extLst>
                <a:ext uri="{FF2B5EF4-FFF2-40B4-BE49-F238E27FC236}">
                  <a16:creationId xmlns:a16="http://schemas.microsoft.com/office/drawing/2014/main" id="{EF2AAD40-E9F6-CB0F-4030-63326886CE96}"/>
                </a:ext>
              </a:extLst>
            </p:cNvPr>
            <p:cNvSpPr/>
            <p:nvPr/>
          </p:nvSpPr>
          <p:spPr>
            <a:xfrm>
              <a:off x="10088880" y="2663952"/>
              <a:ext cx="841248" cy="256032"/>
            </a:xfrm>
            <a:prstGeom prst="roundRect">
              <a:avLst/>
            </a:prstGeom>
            <a:solidFill>
              <a:schemeClr val="accent2">
                <a:lumMod val="60000"/>
                <a:lumOff val="40000"/>
                <a:alpha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12" name="Rounded Rectangle 11">
              <a:extLst>
                <a:ext uri="{FF2B5EF4-FFF2-40B4-BE49-F238E27FC236}">
                  <a16:creationId xmlns:a16="http://schemas.microsoft.com/office/drawing/2014/main" id="{7E6469ED-C1D9-E0C3-930F-EE7385EC5208}"/>
                </a:ext>
              </a:extLst>
            </p:cNvPr>
            <p:cNvSpPr/>
            <p:nvPr/>
          </p:nvSpPr>
          <p:spPr>
            <a:xfrm>
              <a:off x="10101072" y="3633215"/>
              <a:ext cx="981456" cy="304801"/>
            </a:xfrm>
            <a:prstGeom prst="roundRect">
              <a:avLst/>
            </a:prstGeom>
            <a:solidFill>
              <a:schemeClr val="accent2">
                <a:lumMod val="60000"/>
                <a:lumOff val="40000"/>
                <a:alpha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13" name="Rounded Rectangle 12">
              <a:extLst>
                <a:ext uri="{FF2B5EF4-FFF2-40B4-BE49-F238E27FC236}">
                  <a16:creationId xmlns:a16="http://schemas.microsoft.com/office/drawing/2014/main" id="{1DA2519F-2043-C43F-AB41-87AC5DBB23A3}"/>
                </a:ext>
              </a:extLst>
            </p:cNvPr>
            <p:cNvSpPr/>
            <p:nvPr/>
          </p:nvSpPr>
          <p:spPr>
            <a:xfrm>
              <a:off x="6388608" y="4248911"/>
              <a:ext cx="841248" cy="304801"/>
            </a:xfrm>
            <a:prstGeom prst="roundRect">
              <a:avLst/>
            </a:prstGeom>
            <a:solidFill>
              <a:schemeClr val="accent5">
                <a:lumMod val="60000"/>
                <a:lumOff val="40000"/>
                <a:alpha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17" name="Rounded Rectangle 16">
              <a:extLst>
                <a:ext uri="{FF2B5EF4-FFF2-40B4-BE49-F238E27FC236}">
                  <a16:creationId xmlns:a16="http://schemas.microsoft.com/office/drawing/2014/main" id="{798A9480-529A-4A90-BB6D-8D29BBA888CB}"/>
                </a:ext>
              </a:extLst>
            </p:cNvPr>
            <p:cNvSpPr/>
            <p:nvPr/>
          </p:nvSpPr>
          <p:spPr>
            <a:xfrm>
              <a:off x="7126224" y="2017776"/>
              <a:ext cx="932688" cy="304801"/>
            </a:xfrm>
            <a:prstGeom prst="roundRect">
              <a:avLst/>
            </a:prstGeom>
            <a:solidFill>
              <a:schemeClr val="accent5">
                <a:lumMod val="60000"/>
                <a:lumOff val="40000"/>
                <a:alpha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grpSp>
      <p:sp>
        <p:nvSpPr>
          <p:cNvPr id="5" name="Text Placeholder 4">
            <a:extLst>
              <a:ext uri="{FF2B5EF4-FFF2-40B4-BE49-F238E27FC236}">
                <a16:creationId xmlns:a16="http://schemas.microsoft.com/office/drawing/2014/main" id="{E17A5CB6-9801-851A-4ED2-4BC866D6E44F}"/>
              </a:ext>
            </a:extLst>
          </p:cNvPr>
          <p:cNvSpPr>
            <a:spLocks noGrp="1"/>
          </p:cNvSpPr>
          <p:nvPr>
            <p:ph type="body" sz="quarter" idx="13"/>
          </p:nvPr>
        </p:nvSpPr>
        <p:spPr/>
        <p:txBody>
          <a:bodyPr/>
          <a:lstStyle/>
          <a:p>
            <a:r>
              <a:rPr lang="en-US" dirty="0"/>
              <a:t>See Williams &amp; Novelli  (2025) for specific framework for spelling error analysis.</a:t>
            </a:r>
          </a:p>
        </p:txBody>
      </p:sp>
      <p:sp>
        <p:nvSpPr>
          <p:cNvPr id="6" name="Slide Number Placeholder 5">
            <a:extLst>
              <a:ext uri="{FF2B5EF4-FFF2-40B4-BE49-F238E27FC236}">
                <a16:creationId xmlns:a16="http://schemas.microsoft.com/office/drawing/2014/main" id="{237866D3-2F47-3C27-AE81-FB4DA827A318}"/>
              </a:ext>
            </a:extLst>
          </p:cNvPr>
          <p:cNvSpPr>
            <a:spLocks noGrp="1"/>
          </p:cNvSpPr>
          <p:nvPr>
            <p:ph type="sldNum" sz="quarter" idx="12"/>
          </p:nvPr>
        </p:nvSpPr>
        <p:spPr/>
        <p:txBody>
          <a:bodyPr/>
          <a:lstStyle/>
          <a:p>
            <a:fld id="{BABF4E83-61DB-418F-A99F-17BC9BB58EF6}" type="slidenum">
              <a:rPr lang="en-US" smtClean="0"/>
              <a:t>17</a:t>
            </a:fld>
            <a:endParaRPr lang="en-US" dirty="0"/>
          </a:p>
        </p:txBody>
      </p:sp>
    </p:spTree>
    <p:extLst>
      <p:ext uri="{BB962C8B-B14F-4D97-AF65-F5344CB8AC3E}">
        <p14:creationId xmlns:p14="http://schemas.microsoft.com/office/powerpoint/2010/main" val="613565349"/>
      </p:ext>
    </p:extLst>
  </p:cSld>
  <p:clrMapOvr>
    <a:masterClrMapping/>
  </p:clrMapOvr>
  <mc:AlternateContent xmlns:mc="http://schemas.openxmlformats.org/markup-compatibility/2006" xmlns:p14="http://schemas.microsoft.com/office/powerpoint/2010/main">
    <mc:Choice Requires="p14">
      <p:transition spd="slow" p14:dur="2000" advTm="67125"/>
    </mc:Choice>
    <mc:Fallback xmlns="">
      <p:transition spd="slow" advTm="67125"/>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1B12C-2772-003C-BAD2-F9973EAA169F}"/>
              </a:ext>
            </a:extLst>
          </p:cNvPr>
          <p:cNvSpPr>
            <a:spLocks noGrp="1"/>
          </p:cNvSpPr>
          <p:nvPr>
            <p:ph type="title"/>
          </p:nvPr>
        </p:nvSpPr>
        <p:spPr/>
        <p:txBody>
          <a:bodyPr/>
          <a:lstStyle/>
          <a:p>
            <a:r>
              <a:rPr lang="en-US" dirty="0"/>
              <a:t>Step 3: Analyze word level (Vocabulary)</a:t>
            </a:r>
          </a:p>
        </p:txBody>
      </p:sp>
      <p:sp>
        <p:nvSpPr>
          <p:cNvPr id="3" name="Content Placeholder 2">
            <a:extLst>
              <a:ext uri="{FF2B5EF4-FFF2-40B4-BE49-F238E27FC236}">
                <a16:creationId xmlns:a16="http://schemas.microsoft.com/office/drawing/2014/main" id="{81D22DDB-9D05-69BD-416F-4DD493FD2A9C}"/>
              </a:ext>
            </a:extLst>
          </p:cNvPr>
          <p:cNvSpPr>
            <a:spLocks noGrp="1"/>
          </p:cNvSpPr>
          <p:nvPr>
            <p:ph sz="half" idx="1"/>
          </p:nvPr>
        </p:nvSpPr>
        <p:spPr/>
        <p:txBody>
          <a:bodyPr>
            <a:normAutofit fontScale="92500" lnSpcReduction="10000"/>
          </a:bodyPr>
          <a:lstStyle/>
          <a:p>
            <a:r>
              <a:rPr lang="en-US" dirty="0"/>
              <a:t>Word complexity &amp; variety of word choice</a:t>
            </a:r>
          </a:p>
          <a:p>
            <a:r>
              <a:rPr lang="en-US" dirty="0"/>
              <a:t>Provide feedback on this regardless of spelling</a:t>
            </a:r>
          </a:p>
          <a:p>
            <a:r>
              <a:rPr lang="en-US" dirty="0"/>
              <a:t>Look for:</a:t>
            </a:r>
          </a:p>
          <a:p>
            <a:pPr lvl="1"/>
            <a:r>
              <a:rPr lang="en-US" dirty="0"/>
              <a:t>Connective words (because, however, for example)</a:t>
            </a:r>
          </a:p>
          <a:p>
            <a:pPr lvl="1"/>
            <a:r>
              <a:rPr lang="en-US" dirty="0"/>
              <a:t>Use of morphemes to use different forms of a base word in writing (</a:t>
            </a:r>
            <a:r>
              <a:rPr lang="en-US" i="1" dirty="0"/>
              <a:t>transport </a:t>
            </a:r>
            <a:r>
              <a:rPr lang="en-US" dirty="0">
                <a:sym typeface="Wingdings" pitchFamily="2" charset="2"/>
              </a:rPr>
              <a:t> </a:t>
            </a:r>
            <a:r>
              <a:rPr lang="en-US" i="1" dirty="0">
                <a:sym typeface="Wingdings" pitchFamily="2" charset="2"/>
              </a:rPr>
              <a:t>transport</a:t>
            </a:r>
            <a:r>
              <a:rPr lang="en-US" dirty="0">
                <a:sym typeface="Wingdings" pitchFamily="2" charset="2"/>
              </a:rPr>
              <a:t>ation)</a:t>
            </a:r>
          </a:p>
          <a:p>
            <a:pPr lvl="1"/>
            <a:endParaRPr lang="en-US" dirty="0"/>
          </a:p>
          <a:p>
            <a:pPr lvl="1"/>
            <a:endParaRPr lang="en-US" dirty="0"/>
          </a:p>
          <a:p>
            <a:endParaRPr lang="en-US" dirty="0"/>
          </a:p>
          <a:p>
            <a:endParaRPr lang="en-US" dirty="0"/>
          </a:p>
        </p:txBody>
      </p:sp>
      <p:sp>
        <p:nvSpPr>
          <p:cNvPr id="4" name="Content Placeholder 3">
            <a:extLst>
              <a:ext uri="{FF2B5EF4-FFF2-40B4-BE49-F238E27FC236}">
                <a16:creationId xmlns:a16="http://schemas.microsoft.com/office/drawing/2014/main" id="{F80C666B-E768-4F15-4883-B92F21BFC770}"/>
              </a:ext>
            </a:extLst>
          </p:cNvPr>
          <p:cNvSpPr>
            <a:spLocks noGrp="1"/>
          </p:cNvSpPr>
          <p:nvPr>
            <p:ph sz="half" idx="2"/>
          </p:nvPr>
        </p:nvSpPr>
        <p:spPr/>
        <p:txBody>
          <a:bodyPr>
            <a:normAutofit fontScale="77500" lnSpcReduction="20000"/>
          </a:bodyPr>
          <a:lstStyle/>
          <a:p>
            <a:pPr marL="0" indent="0">
              <a:buNone/>
            </a:pPr>
            <a:r>
              <a:rPr lang="en-US" sz="2400" dirty="0">
                <a:solidFill>
                  <a:srgbClr val="00B050"/>
                </a:solidFill>
                <a:latin typeface="American Typewriter" panose="02090604020004020304" pitchFamily="18" charset="77"/>
              </a:rPr>
              <a:t>^</a:t>
            </a:r>
            <a:r>
              <a:rPr lang="en-US" sz="2400" dirty="0">
                <a:latin typeface="American Typewriter" panose="02090604020004020304" pitchFamily="18" charset="77"/>
              </a:rPr>
              <a:t>Polar</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bears</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have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special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bodies</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The</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bodies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help</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them </a:t>
            </a:r>
            <a:r>
              <a:rPr lang="en-US" sz="2400" dirty="0">
                <a:solidFill>
                  <a:srgbClr val="FF0000"/>
                </a:solidFill>
                <a:latin typeface="American Typewriter" panose="02090604020004020304" pitchFamily="18" charset="77"/>
              </a:rPr>
              <a:t>X </a:t>
            </a:r>
            <a:r>
              <a:rPr lang="en-US" sz="2400" dirty="0" err="1">
                <a:latin typeface="American Typewriter" panose="02090604020004020304" pitchFamily="18" charset="77"/>
              </a:rPr>
              <a:t>surviv</a:t>
            </a:r>
            <a:r>
              <a:rPr lang="en-US" sz="2400" dirty="0">
                <a:latin typeface="American Typewriter" panose="02090604020004020304" pitchFamily="18" charset="77"/>
              </a:rPr>
              <a:t> </a:t>
            </a:r>
            <a:r>
              <a:rPr lang="en-US" sz="2400" dirty="0">
                <a:solidFill>
                  <a:srgbClr val="FF0000"/>
                </a:solidFill>
                <a:latin typeface="American Typewriter" panose="02090604020004020304" pitchFamily="18" charset="77"/>
              </a:rPr>
              <a:t>X</a:t>
            </a:r>
            <a:r>
              <a:rPr lang="en-US" sz="2400" dirty="0">
                <a:latin typeface="American Typewriter" panose="02090604020004020304" pitchFamily="18" charset="77"/>
              </a:rPr>
              <a:t> in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the</a:t>
            </a:r>
            <a:r>
              <a:rPr lang="en-US" sz="2400" dirty="0">
                <a:solidFill>
                  <a:srgbClr val="00B050"/>
                </a:solidFill>
                <a:latin typeface="American Typewriter" panose="02090604020004020304" pitchFamily="18" charset="77"/>
              </a:rPr>
              <a:t> </a:t>
            </a:r>
            <a:r>
              <a:rPr lang="en-US" sz="2400" dirty="0">
                <a:solidFill>
                  <a:srgbClr val="FF0000"/>
                </a:solidFill>
                <a:latin typeface="American Typewriter" panose="02090604020004020304" pitchFamily="18" charset="77"/>
              </a:rPr>
              <a:t>X </a:t>
            </a:r>
            <a:r>
              <a:rPr lang="en-US" sz="2400" dirty="0">
                <a:latin typeface="American Typewriter" panose="02090604020004020304" pitchFamily="18" charset="77"/>
              </a:rPr>
              <a:t>freeze </a:t>
            </a:r>
            <a:r>
              <a:rPr lang="en-US" sz="2400" dirty="0">
                <a:solidFill>
                  <a:srgbClr val="FF0000"/>
                </a:solidFill>
                <a:latin typeface="American Typewriter" panose="02090604020004020304" pitchFamily="18" charset="77"/>
              </a:rPr>
              <a:t>X</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arctic</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For </a:t>
            </a:r>
            <a:r>
              <a:rPr lang="en-US" sz="2400" dirty="0">
                <a:solidFill>
                  <a:srgbClr val="FF0000"/>
                </a:solidFill>
                <a:latin typeface="American Typewriter" panose="02090604020004020304" pitchFamily="18" charset="77"/>
              </a:rPr>
              <a:t>X</a:t>
            </a:r>
            <a:r>
              <a:rPr lang="en-US" sz="2400" dirty="0">
                <a:latin typeface="American Typewriter" panose="02090604020004020304" pitchFamily="18" charset="77"/>
              </a:rPr>
              <a:t> </a:t>
            </a:r>
            <a:r>
              <a:rPr lang="en-US" sz="2400" dirty="0" err="1">
                <a:latin typeface="American Typewriter" panose="02090604020004020304" pitchFamily="18" charset="77"/>
              </a:rPr>
              <a:t>exaple</a:t>
            </a:r>
            <a:r>
              <a:rPr lang="en-US" sz="2400" dirty="0">
                <a:latin typeface="American Typewriter" panose="02090604020004020304" pitchFamily="18" charset="77"/>
              </a:rPr>
              <a:t> </a:t>
            </a:r>
            <a:r>
              <a:rPr lang="en-US" sz="2400" dirty="0">
                <a:solidFill>
                  <a:srgbClr val="FF0000"/>
                </a:solidFill>
                <a:latin typeface="American Typewriter" panose="02090604020004020304" pitchFamily="18" charset="77"/>
              </a:rPr>
              <a:t>X</a:t>
            </a:r>
            <a:r>
              <a:rPr lang="en-US" sz="2400" dirty="0">
                <a:latin typeface="American Typewriter" panose="02090604020004020304" pitchFamily="18" charset="77"/>
              </a:rPr>
              <a:t>, </a:t>
            </a:r>
            <a:r>
              <a:rPr lang="en-US" sz="2400" dirty="0">
                <a:solidFill>
                  <a:srgbClr val="00B050"/>
                </a:solidFill>
                <a:latin typeface="American Typewriter" panose="02090604020004020304" pitchFamily="18" charset="77"/>
              </a:rPr>
              <a:t>^</a:t>
            </a:r>
            <a:r>
              <a:rPr lang="en-US" sz="2400" dirty="0">
                <a:latin typeface="American Typewriter" panose="02090604020004020304" pitchFamily="18" charset="77"/>
              </a:rPr>
              <a:t> they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have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a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thick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layer</a:t>
            </a:r>
            <a:r>
              <a:rPr lang="en-US" sz="2400" dirty="0">
                <a:solidFill>
                  <a:srgbClr val="00B050"/>
                </a:solidFill>
                <a:latin typeface="American Typewriter" panose="02090604020004020304" pitchFamily="18" charset="77"/>
              </a:rPr>
              <a:t> ^ </a:t>
            </a:r>
            <a:r>
              <a:rPr lang="en-US" sz="2400" dirty="0">
                <a:latin typeface="American Typewriter" panose="02090604020004020304" pitchFamily="18" charset="77"/>
              </a:rPr>
              <a:t>of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fat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under</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their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skin</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called </a:t>
            </a:r>
            <a:r>
              <a:rPr lang="en-US" sz="2400" dirty="0">
                <a:solidFill>
                  <a:srgbClr val="FF0000"/>
                </a:solidFill>
                <a:latin typeface="American Typewriter" panose="02090604020004020304" pitchFamily="18" charset="77"/>
              </a:rPr>
              <a:t>X</a:t>
            </a:r>
            <a:r>
              <a:rPr lang="en-US" sz="2400" dirty="0">
                <a:latin typeface="American Typewriter" panose="02090604020004020304" pitchFamily="18" charset="77"/>
              </a:rPr>
              <a:t> </a:t>
            </a:r>
            <a:r>
              <a:rPr lang="en-US" sz="2400" dirty="0" err="1">
                <a:latin typeface="American Typewriter" panose="02090604020004020304" pitchFamily="18" charset="77"/>
              </a:rPr>
              <a:t>bluber</a:t>
            </a:r>
            <a:r>
              <a:rPr lang="en-US" sz="2400" dirty="0">
                <a:latin typeface="American Typewriter" panose="02090604020004020304" pitchFamily="18" charset="77"/>
              </a:rPr>
              <a:t> </a:t>
            </a:r>
            <a:r>
              <a:rPr lang="en-US" sz="2400" dirty="0">
                <a:solidFill>
                  <a:srgbClr val="FF0000"/>
                </a:solidFill>
                <a:latin typeface="American Typewriter" panose="02090604020004020304" pitchFamily="18" charset="77"/>
              </a:rPr>
              <a:t>X</a:t>
            </a:r>
            <a:r>
              <a:rPr lang="en-US" sz="2400" dirty="0">
                <a:latin typeface="American Typewriter" panose="02090604020004020304" pitchFamily="18" charset="77"/>
              </a:rPr>
              <a:t>,</a:t>
            </a:r>
            <a:r>
              <a:rPr lang="en-US" sz="2400" dirty="0">
                <a:solidFill>
                  <a:srgbClr val="00B050"/>
                </a:solidFill>
                <a:latin typeface="American Typewriter" panose="02090604020004020304" pitchFamily="18" charset="77"/>
              </a:rPr>
              <a:t> ^ </a:t>
            </a:r>
            <a:r>
              <a:rPr lang="en-US" sz="2400" dirty="0">
                <a:latin typeface="American Typewriter" panose="02090604020004020304" pitchFamily="18" charset="77"/>
              </a:rPr>
              <a:t>plus</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two</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layers</a:t>
            </a:r>
            <a:r>
              <a:rPr lang="en-US" sz="2400" dirty="0">
                <a:solidFill>
                  <a:srgbClr val="00B050"/>
                </a:solidFill>
                <a:latin typeface="American Typewriter" panose="02090604020004020304" pitchFamily="18" charset="77"/>
              </a:rPr>
              <a:t> ^ </a:t>
            </a:r>
            <a:r>
              <a:rPr lang="en-US" sz="2400" dirty="0">
                <a:latin typeface="American Typewriter" panose="02090604020004020304" pitchFamily="18" charset="77"/>
              </a:rPr>
              <a:t>of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heavy</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fur</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This</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is</a:t>
            </a:r>
            <a:r>
              <a:rPr lang="en-US" sz="2400" dirty="0">
                <a:solidFill>
                  <a:srgbClr val="00B050"/>
                </a:solidFill>
                <a:latin typeface="American Typewriter" panose="02090604020004020304" pitchFamily="18" charset="77"/>
              </a:rPr>
              <a:t> ^ </a:t>
            </a:r>
            <a:r>
              <a:rPr lang="en-US" sz="2400" dirty="0">
                <a:latin typeface="American Typewriter" panose="02090604020004020304" pitchFamily="18" charset="77"/>
              </a:rPr>
              <a:t>like </a:t>
            </a:r>
            <a:r>
              <a:rPr lang="en-US" sz="2400" dirty="0">
                <a:solidFill>
                  <a:srgbClr val="FF0000"/>
                </a:solidFill>
                <a:latin typeface="American Typewriter" panose="02090604020004020304" pitchFamily="18" charset="77"/>
              </a:rPr>
              <a:t>X X</a:t>
            </a:r>
            <a:r>
              <a:rPr lang="en-US" sz="2400" dirty="0">
                <a:latin typeface="American Typewriter" panose="02090604020004020304" pitchFamily="18" charset="77"/>
              </a:rPr>
              <a:t> sleeping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bag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and</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it</a:t>
            </a:r>
            <a:r>
              <a:rPr lang="en-US" sz="2400" dirty="0">
                <a:solidFill>
                  <a:srgbClr val="00B050"/>
                </a:solidFill>
                <a:latin typeface="American Typewriter" panose="02090604020004020304" pitchFamily="18" charset="77"/>
              </a:rPr>
              <a:t> ^ </a:t>
            </a:r>
            <a:r>
              <a:rPr lang="en-US" sz="2400" dirty="0">
                <a:latin typeface="American Typewriter" panose="02090604020004020304" pitchFamily="18" charset="77"/>
              </a:rPr>
              <a:t>keeps</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their</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body</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heat </a:t>
            </a:r>
            <a:r>
              <a:rPr lang="en-US" sz="2400" dirty="0">
                <a:solidFill>
                  <a:srgbClr val="FF0000"/>
                </a:solidFill>
                <a:latin typeface="American Typewriter" panose="02090604020004020304" pitchFamily="18" charset="77"/>
              </a:rPr>
              <a:t>X</a:t>
            </a:r>
            <a:r>
              <a:rPr lang="en-US" sz="2400" dirty="0">
                <a:latin typeface="American Typewriter" panose="02090604020004020304" pitchFamily="18" charset="77"/>
              </a:rPr>
              <a:t> </a:t>
            </a:r>
            <a:r>
              <a:rPr lang="en-US" sz="2400" dirty="0" err="1">
                <a:latin typeface="American Typewriter" panose="02090604020004020304" pitchFamily="18" charset="77"/>
              </a:rPr>
              <a:t>traped</a:t>
            </a:r>
            <a:r>
              <a:rPr lang="en-US" sz="2400" dirty="0">
                <a:latin typeface="American Typewriter" panose="02090604020004020304" pitchFamily="18" charset="77"/>
              </a:rPr>
              <a:t> </a:t>
            </a:r>
            <a:r>
              <a:rPr lang="en-US" sz="2400" dirty="0">
                <a:solidFill>
                  <a:srgbClr val="FF0000"/>
                </a:solidFill>
                <a:latin typeface="American Typewriter" panose="02090604020004020304" pitchFamily="18" charset="77"/>
              </a:rPr>
              <a:t>X</a:t>
            </a:r>
            <a:r>
              <a:rPr lang="en-US" sz="2400" dirty="0">
                <a:latin typeface="American Typewriter" panose="02090604020004020304" pitchFamily="18" charset="77"/>
              </a:rPr>
              <a:t> inside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so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they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don't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freeze </a:t>
            </a:r>
            <a:r>
              <a:rPr lang="en-US" sz="2400" dirty="0">
                <a:solidFill>
                  <a:srgbClr val="FF0000"/>
                </a:solidFill>
                <a:latin typeface="American Typewriter" panose="02090604020004020304" pitchFamily="18" charset="77"/>
              </a:rPr>
              <a:t>X X </a:t>
            </a:r>
            <a:r>
              <a:rPr lang="en-US" sz="2400" dirty="0">
                <a:latin typeface="American Typewriter" panose="02090604020004020304" pitchFamily="18" charset="77"/>
              </a:rPr>
              <a:t>this </a:t>
            </a:r>
            <a:r>
              <a:rPr lang="en-US" sz="2400" dirty="0">
                <a:solidFill>
                  <a:srgbClr val="FF0000"/>
                </a:solidFill>
                <a:latin typeface="American Typewriter" panose="02090604020004020304" pitchFamily="18" charset="77"/>
              </a:rPr>
              <a:t>X</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make</a:t>
            </a:r>
            <a:r>
              <a:rPr lang="en-US" sz="2400" dirty="0">
                <a:solidFill>
                  <a:srgbClr val="00B050"/>
                </a:solidFill>
                <a:latin typeface="American Typewriter" panose="02090604020004020304" pitchFamily="18" charset="77"/>
              </a:rPr>
              <a:t> </a:t>
            </a:r>
            <a:r>
              <a:rPr lang="en-US" sz="2400" dirty="0">
                <a:solidFill>
                  <a:srgbClr val="FF0000"/>
                </a:solidFill>
                <a:latin typeface="American Typewriter" panose="02090604020004020304" pitchFamily="18" charset="77"/>
              </a:rPr>
              <a:t>X </a:t>
            </a:r>
            <a:r>
              <a:rPr lang="en-US" sz="2400" dirty="0">
                <a:latin typeface="American Typewriter" panose="02090604020004020304" pitchFamily="18" charset="77"/>
              </a:rPr>
              <a:t> polar</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bears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the</a:t>
            </a:r>
            <a:r>
              <a:rPr lang="en-US" sz="2400" dirty="0">
                <a:solidFill>
                  <a:srgbClr val="00B050"/>
                </a:solidFill>
                <a:latin typeface="American Typewriter" panose="02090604020004020304" pitchFamily="18" charset="77"/>
              </a:rPr>
              <a:t> ^ </a:t>
            </a:r>
            <a:r>
              <a:rPr lang="en-US" sz="2400" dirty="0">
                <a:latin typeface="American Typewriter" panose="02090604020004020304" pitchFamily="18" charset="77"/>
              </a:rPr>
              <a:t>perfect</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animals</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for</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the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coldest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place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on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Earth</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a:t>
            </a:r>
          </a:p>
          <a:p>
            <a:endParaRPr lang="en-US" dirty="0"/>
          </a:p>
        </p:txBody>
      </p:sp>
      <p:sp>
        <p:nvSpPr>
          <p:cNvPr id="5" name="Text Placeholder 4">
            <a:extLst>
              <a:ext uri="{FF2B5EF4-FFF2-40B4-BE49-F238E27FC236}">
                <a16:creationId xmlns:a16="http://schemas.microsoft.com/office/drawing/2014/main" id="{EF774E5D-2021-83F9-C84D-915456E25B89}"/>
              </a:ext>
            </a:extLst>
          </p:cNvPr>
          <p:cNvSpPr>
            <a:spLocks noGrp="1"/>
          </p:cNvSpPr>
          <p:nvPr>
            <p:ph type="body" sz="quarter" idx="13"/>
          </p:nvPr>
        </p:nvSpPr>
        <p:spPr/>
        <p:txBody>
          <a:bodyPr/>
          <a:lstStyle/>
          <a:p>
            <a:endParaRPr lang="en-US"/>
          </a:p>
        </p:txBody>
      </p:sp>
      <p:sp>
        <p:nvSpPr>
          <p:cNvPr id="6" name="Slide Number Placeholder 5">
            <a:extLst>
              <a:ext uri="{FF2B5EF4-FFF2-40B4-BE49-F238E27FC236}">
                <a16:creationId xmlns:a16="http://schemas.microsoft.com/office/drawing/2014/main" id="{D4E3412A-75FF-D575-6BF3-B22E2238B746}"/>
              </a:ext>
            </a:extLst>
          </p:cNvPr>
          <p:cNvSpPr>
            <a:spLocks noGrp="1"/>
          </p:cNvSpPr>
          <p:nvPr>
            <p:ph type="sldNum" sz="quarter" idx="12"/>
          </p:nvPr>
        </p:nvSpPr>
        <p:spPr/>
        <p:txBody>
          <a:bodyPr/>
          <a:lstStyle/>
          <a:p>
            <a:fld id="{BABF4E83-61DB-418F-A99F-17BC9BB58EF6}" type="slidenum">
              <a:rPr lang="en-US" smtClean="0"/>
              <a:t>18</a:t>
            </a:fld>
            <a:endParaRPr lang="en-US" dirty="0"/>
          </a:p>
        </p:txBody>
      </p:sp>
    </p:spTree>
    <p:extLst>
      <p:ext uri="{BB962C8B-B14F-4D97-AF65-F5344CB8AC3E}">
        <p14:creationId xmlns:p14="http://schemas.microsoft.com/office/powerpoint/2010/main" val="1442495183"/>
      </p:ext>
    </p:extLst>
  </p:cSld>
  <p:clrMapOvr>
    <a:masterClrMapping/>
  </p:clrMapOvr>
  <mc:AlternateContent xmlns:mc="http://schemas.openxmlformats.org/markup-compatibility/2006" xmlns:p14="http://schemas.microsoft.com/office/powerpoint/2010/main">
    <mc:Choice Requires="p14">
      <p:transition spd="slow" p14:dur="2000" advTm="113288"/>
    </mc:Choice>
    <mc:Fallback xmlns="">
      <p:transition spd="slow" advTm="113288"/>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8A7A8-562F-4D18-A417-1FA51BD45661}"/>
              </a:ext>
            </a:extLst>
          </p:cNvPr>
          <p:cNvSpPr>
            <a:spLocks noGrp="1"/>
          </p:cNvSpPr>
          <p:nvPr>
            <p:ph type="title"/>
          </p:nvPr>
        </p:nvSpPr>
        <p:spPr/>
        <p:txBody>
          <a:bodyPr/>
          <a:lstStyle/>
          <a:p>
            <a:r>
              <a:rPr lang="en-US" dirty="0"/>
              <a:t>Step 4: Analyze sentence level (Punctuation, Syntax)</a:t>
            </a:r>
          </a:p>
        </p:txBody>
      </p:sp>
      <p:sp>
        <p:nvSpPr>
          <p:cNvPr id="3" name="Content Placeholder 2">
            <a:extLst>
              <a:ext uri="{FF2B5EF4-FFF2-40B4-BE49-F238E27FC236}">
                <a16:creationId xmlns:a16="http://schemas.microsoft.com/office/drawing/2014/main" id="{A0D859D1-83E0-1A73-6B78-FD2DD651CD42}"/>
              </a:ext>
            </a:extLst>
          </p:cNvPr>
          <p:cNvSpPr>
            <a:spLocks noGrp="1"/>
          </p:cNvSpPr>
          <p:nvPr>
            <p:ph sz="half" idx="1"/>
          </p:nvPr>
        </p:nvSpPr>
        <p:spPr/>
        <p:txBody>
          <a:bodyPr>
            <a:normAutofit fontScale="77500" lnSpcReduction="20000"/>
          </a:bodyPr>
          <a:lstStyle/>
          <a:p>
            <a:r>
              <a:rPr lang="en-US" dirty="0"/>
              <a:t>Sentence structure</a:t>
            </a:r>
          </a:p>
          <a:p>
            <a:pPr lvl="1"/>
            <a:r>
              <a:rPr lang="en-US" dirty="0"/>
              <a:t>Clauses build sentences</a:t>
            </a:r>
          </a:p>
          <a:p>
            <a:pPr lvl="1"/>
            <a:r>
              <a:rPr lang="en-US" dirty="0"/>
              <a:t>Can be manipulated and re-ordered to change sentence types</a:t>
            </a:r>
          </a:p>
          <a:p>
            <a:r>
              <a:rPr lang="en-US" dirty="0"/>
              <a:t>Look for:</a:t>
            </a:r>
          </a:p>
          <a:p>
            <a:pPr lvl="1"/>
            <a:r>
              <a:rPr lang="en-US" dirty="0"/>
              <a:t>Missing words or word endings (verb tenses)</a:t>
            </a:r>
          </a:p>
          <a:p>
            <a:pPr lvl="1"/>
            <a:r>
              <a:rPr lang="en-US" dirty="0"/>
              <a:t>Varied sentence structures</a:t>
            </a:r>
          </a:p>
          <a:p>
            <a:pPr lvl="1"/>
            <a:r>
              <a:rPr lang="en-US" dirty="0"/>
              <a:t>Punctuation to facilitate sentence building</a:t>
            </a:r>
          </a:p>
          <a:p>
            <a:pPr lvl="1"/>
            <a:r>
              <a:rPr lang="en-US" dirty="0"/>
              <a:t>Increasingly complex sentence structures. By upper elementary, written sentences, more complex than spoken</a:t>
            </a:r>
          </a:p>
        </p:txBody>
      </p:sp>
      <p:sp>
        <p:nvSpPr>
          <p:cNvPr id="5" name="Text Placeholder 4">
            <a:extLst>
              <a:ext uri="{FF2B5EF4-FFF2-40B4-BE49-F238E27FC236}">
                <a16:creationId xmlns:a16="http://schemas.microsoft.com/office/drawing/2014/main" id="{9A371CB2-FFD9-93A8-3161-768E93DC2F51}"/>
              </a:ext>
            </a:extLst>
          </p:cNvPr>
          <p:cNvSpPr>
            <a:spLocks noGrp="1"/>
          </p:cNvSpPr>
          <p:nvPr>
            <p:ph type="body" sz="quarter" idx="13"/>
          </p:nvPr>
        </p:nvSpPr>
        <p:spPr/>
        <p:txBody>
          <a:bodyPr/>
          <a:lstStyle/>
          <a:p>
            <a:endParaRPr lang="en-US"/>
          </a:p>
        </p:txBody>
      </p:sp>
      <p:sp>
        <p:nvSpPr>
          <p:cNvPr id="6" name="Slide Number Placeholder 5">
            <a:extLst>
              <a:ext uri="{FF2B5EF4-FFF2-40B4-BE49-F238E27FC236}">
                <a16:creationId xmlns:a16="http://schemas.microsoft.com/office/drawing/2014/main" id="{60447B20-4B30-01CA-653A-F3F367DBEF22}"/>
              </a:ext>
            </a:extLst>
          </p:cNvPr>
          <p:cNvSpPr>
            <a:spLocks noGrp="1"/>
          </p:cNvSpPr>
          <p:nvPr>
            <p:ph type="sldNum" sz="quarter" idx="12"/>
          </p:nvPr>
        </p:nvSpPr>
        <p:spPr/>
        <p:txBody>
          <a:bodyPr/>
          <a:lstStyle/>
          <a:p>
            <a:fld id="{BABF4E83-61DB-418F-A99F-17BC9BB58EF6}" type="slidenum">
              <a:rPr lang="en-US" smtClean="0"/>
              <a:t>19</a:t>
            </a:fld>
            <a:endParaRPr lang="en-US" dirty="0"/>
          </a:p>
        </p:txBody>
      </p:sp>
    </p:spTree>
    <p:extLst>
      <p:ext uri="{BB962C8B-B14F-4D97-AF65-F5344CB8AC3E}">
        <p14:creationId xmlns:p14="http://schemas.microsoft.com/office/powerpoint/2010/main" val="3320389679"/>
      </p:ext>
    </p:extLst>
  </p:cSld>
  <p:clrMapOvr>
    <a:masterClrMapping/>
  </p:clrMapOvr>
  <mc:AlternateContent xmlns:mc="http://schemas.openxmlformats.org/markup-compatibility/2006" xmlns:p14="http://schemas.microsoft.com/office/powerpoint/2010/main">
    <mc:Choice Requires="p14">
      <p:transition spd="slow" p14:dur="2000" advTm="90965"/>
    </mc:Choice>
    <mc:Fallback xmlns="">
      <p:transition spd="slow" advTm="90965"/>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41F4F5-C2AF-4E21-810B-52D9CC79B3BB}"/>
              </a:ext>
            </a:extLst>
          </p:cNvPr>
          <p:cNvSpPr>
            <a:spLocks noGrp="1"/>
          </p:cNvSpPr>
          <p:nvPr>
            <p:ph type="title"/>
          </p:nvPr>
        </p:nvSpPr>
        <p:spPr>
          <a:xfrm>
            <a:off x="2569627" y="1730759"/>
            <a:ext cx="8558784" cy="353687"/>
          </a:xfrm>
        </p:spPr>
        <p:txBody>
          <a:bodyPr/>
          <a:lstStyle/>
          <a:p>
            <a:r>
              <a:rPr lang="en-US" dirty="0"/>
              <a:t>Katie Valentine</a:t>
            </a:r>
          </a:p>
        </p:txBody>
      </p:sp>
      <p:sp>
        <p:nvSpPr>
          <p:cNvPr id="4" name="Text Placeholder 3">
            <a:extLst>
              <a:ext uri="{FF2B5EF4-FFF2-40B4-BE49-F238E27FC236}">
                <a16:creationId xmlns:a16="http://schemas.microsoft.com/office/drawing/2014/main" id="{CB18B7A5-7BFA-4465-8C89-5A46649588DA}"/>
              </a:ext>
            </a:extLst>
          </p:cNvPr>
          <p:cNvSpPr>
            <a:spLocks noGrp="1"/>
          </p:cNvSpPr>
          <p:nvPr>
            <p:ph type="body" sz="quarter" idx="11"/>
          </p:nvPr>
        </p:nvSpPr>
        <p:spPr>
          <a:xfrm>
            <a:off x="2569627" y="2126874"/>
            <a:ext cx="8556522" cy="1231786"/>
          </a:xfrm>
        </p:spPr>
        <p:txBody>
          <a:bodyPr/>
          <a:lstStyle/>
          <a:p>
            <a:r>
              <a:rPr lang="en-US" dirty="0"/>
              <a:t>Assistant Professor</a:t>
            </a:r>
          </a:p>
          <a:p>
            <a:r>
              <a:rPr lang="en-US" dirty="0"/>
              <a:t>kvalentine2@fsu.edu</a:t>
            </a:r>
          </a:p>
        </p:txBody>
      </p:sp>
      <p:pic>
        <p:nvPicPr>
          <p:cNvPr id="5" name="Picture Placeholder 4">
            <a:extLst>
              <a:ext uri="{FF2B5EF4-FFF2-40B4-BE49-F238E27FC236}">
                <a16:creationId xmlns:a16="http://schemas.microsoft.com/office/drawing/2014/main" id="{7BD0417E-3974-FAEF-AD9E-858CCA8EFE9B}"/>
              </a:ext>
              <a:ext uri="{C183D7F6-B498-43B3-948B-1728B52AA6E4}">
                <adec:decorative xmlns:adec="http://schemas.microsoft.com/office/drawing/2017/decorative" val="1"/>
              </a:ext>
            </a:extLst>
          </p:cNvPr>
          <p:cNvPicPr>
            <a:picLocks noGrp="1" noChangeAspect="1"/>
          </p:cNvPicPr>
          <p:nvPr>
            <p:ph type="pic" sz="quarter" idx="12"/>
          </p:nvPr>
        </p:nvPicPr>
        <p:blipFill>
          <a:blip r:embed="rId3"/>
          <a:srcRect/>
          <a:stretch>
            <a:fillRect/>
          </a:stretch>
        </p:blipFill>
        <p:spPr>
          <a:xfrm>
            <a:off x="795365" y="1577493"/>
            <a:ext cx="1659247" cy="1659247"/>
          </a:xfrm>
          <a:prstGeom prst="rect">
            <a:avLst/>
          </a:prstGeom>
          <a:solidFill>
            <a:srgbClr val="FFFFFF"/>
          </a:solidFill>
          <a:ln>
            <a:noFill/>
          </a:ln>
        </p:spPr>
      </p:pic>
      <p:sp>
        <p:nvSpPr>
          <p:cNvPr id="6" name="Slide Number Placeholder 5">
            <a:extLst>
              <a:ext uri="{FF2B5EF4-FFF2-40B4-BE49-F238E27FC236}">
                <a16:creationId xmlns:a16="http://schemas.microsoft.com/office/drawing/2014/main" id="{2A83D864-8724-4370-81C3-7E676F9D2732}"/>
              </a:ext>
            </a:extLst>
          </p:cNvPr>
          <p:cNvSpPr>
            <a:spLocks noGrp="1"/>
          </p:cNvSpPr>
          <p:nvPr>
            <p:ph type="sldNum" sz="quarter" idx="14"/>
          </p:nvPr>
        </p:nvSpPr>
        <p:spPr>
          <a:xfrm>
            <a:off x="11734800" y="6704112"/>
            <a:ext cx="157094" cy="153888"/>
          </a:xfrm>
        </p:spPr>
        <p:txBody>
          <a:bodyPr/>
          <a:lstStyle/>
          <a:p>
            <a:fld id="{99A20822-4A49-4D36-86E3-300BA48D3F00}" type="slidenum">
              <a:rPr lang="en-US" smtClean="0"/>
              <a:pPr/>
              <a:t>2</a:t>
            </a:fld>
            <a:endParaRPr lang="en-US" dirty="0"/>
          </a:p>
        </p:txBody>
      </p:sp>
    </p:spTree>
    <p:extLst>
      <p:ext uri="{BB962C8B-B14F-4D97-AF65-F5344CB8AC3E}">
        <p14:creationId xmlns:p14="http://schemas.microsoft.com/office/powerpoint/2010/main" val="3623807849"/>
      </p:ext>
    </p:extLst>
  </p:cSld>
  <p:clrMapOvr>
    <a:masterClrMapping/>
  </p:clrMapOvr>
  <mc:AlternateContent xmlns:mc="http://schemas.openxmlformats.org/markup-compatibility/2006" xmlns:p14="http://schemas.microsoft.com/office/powerpoint/2010/main">
    <mc:Choice Requires="p14">
      <p:transition spd="slow" p14:dur="2000" advTm="26968"/>
    </mc:Choice>
    <mc:Fallback xmlns="">
      <p:transition spd="slow" advTm="26968"/>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F820A-3DBC-3C84-A82E-24D92F4FEF25}"/>
            </a:ext>
          </a:extLst>
        </p:cNvPr>
        <p:cNvGrpSpPr/>
        <p:nvPr/>
      </p:nvGrpSpPr>
      <p:grpSpPr>
        <a:xfrm>
          <a:off x="0" y="0"/>
          <a:ext cx="0" cy="0"/>
          <a:chOff x="0" y="0"/>
          <a:chExt cx="0" cy="0"/>
        </a:xfrm>
      </p:grpSpPr>
      <p:sp>
        <p:nvSpPr>
          <p:cNvPr id="17" name="Rounded Rectangle 16">
            <a:extLst>
              <a:ext uri="{FF2B5EF4-FFF2-40B4-BE49-F238E27FC236}">
                <a16:creationId xmlns:a16="http://schemas.microsoft.com/office/drawing/2014/main" id="{AD6C4ECE-B4FD-0DD2-97BE-4C414EF7BC6B}"/>
              </a:ext>
              <a:ext uri="{C183D7F6-B498-43B3-948B-1728B52AA6E4}">
                <adec:decorative xmlns:adec="http://schemas.microsoft.com/office/drawing/2017/decorative" val="1"/>
              </a:ext>
            </a:extLst>
          </p:cNvPr>
          <p:cNvSpPr/>
          <p:nvPr/>
        </p:nvSpPr>
        <p:spPr>
          <a:xfrm>
            <a:off x="6425183" y="3299920"/>
            <a:ext cx="5388163" cy="1796336"/>
          </a:xfrm>
          <a:prstGeom prst="roundRect">
            <a:avLst/>
          </a:prstGeom>
          <a:solidFill>
            <a:schemeClr val="accent2">
              <a:lumMod val="20000"/>
              <a:lumOff val="80000"/>
            </a:schemeClr>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1400" dirty="0">
              <a:solidFill>
                <a:schemeClr val="tx1"/>
              </a:solidFill>
            </a:endParaRPr>
          </a:p>
        </p:txBody>
      </p:sp>
      <p:sp>
        <p:nvSpPr>
          <p:cNvPr id="7" name="Rounded Rectangle 6">
            <a:extLst>
              <a:ext uri="{FF2B5EF4-FFF2-40B4-BE49-F238E27FC236}">
                <a16:creationId xmlns:a16="http://schemas.microsoft.com/office/drawing/2014/main" id="{F1047967-0B2D-CC9C-CE21-EA1F88979AAC}"/>
              </a:ext>
              <a:ext uri="{C183D7F6-B498-43B3-948B-1728B52AA6E4}">
                <adec:decorative xmlns:adec="http://schemas.microsoft.com/office/drawing/2017/decorative" val="1"/>
              </a:ext>
            </a:extLst>
          </p:cNvPr>
          <p:cNvSpPr/>
          <p:nvPr/>
        </p:nvSpPr>
        <p:spPr>
          <a:xfrm>
            <a:off x="6506779" y="1248936"/>
            <a:ext cx="5306568" cy="701784"/>
          </a:xfrm>
          <a:prstGeom prst="round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19" name="Rounded Rectangle 18">
            <a:extLst>
              <a:ext uri="{FF2B5EF4-FFF2-40B4-BE49-F238E27FC236}">
                <a16:creationId xmlns:a16="http://schemas.microsoft.com/office/drawing/2014/main" id="{0C9AAE4E-62B7-4D73-A8FD-2E0568ED23D3}"/>
              </a:ext>
              <a:ext uri="{C183D7F6-B498-43B3-948B-1728B52AA6E4}">
                <adec:decorative xmlns:adec="http://schemas.microsoft.com/office/drawing/2017/decorative" val="1"/>
              </a:ext>
            </a:extLst>
          </p:cNvPr>
          <p:cNvSpPr/>
          <p:nvPr/>
        </p:nvSpPr>
        <p:spPr>
          <a:xfrm>
            <a:off x="6508302" y="1737257"/>
            <a:ext cx="2818577" cy="519648"/>
          </a:xfrm>
          <a:prstGeom prst="round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18" name="Rounded Rectangle 17">
            <a:extLst>
              <a:ext uri="{FF2B5EF4-FFF2-40B4-BE49-F238E27FC236}">
                <a16:creationId xmlns:a16="http://schemas.microsoft.com/office/drawing/2014/main" id="{23155CCA-F397-21AB-793C-9040F8D2B87E}"/>
              </a:ext>
              <a:ext uri="{C183D7F6-B498-43B3-948B-1728B52AA6E4}">
                <adec:decorative xmlns:adec="http://schemas.microsoft.com/office/drawing/2017/decorative" val="1"/>
              </a:ext>
            </a:extLst>
          </p:cNvPr>
          <p:cNvSpPr/>
          <p:nvPr/>
        </p:nvSpPr>
        <p:spPr>
          <a:xfrm>
            <a:off x="6425182" y="4808220"/>
            <a:ext cx="1207008" cy="576072"/>
          </a:xfrm>
          <a:prstGeom prst="roundRect">
            <a:avLst/>
          </a:prstGeom>
          <a:solidFill>
            <a:schemeClr val="accent2">
              <a:lumMod val="20000"/>
              <a:lumOff val="80000"/>
            </a:schemeClr>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1400" dirty="0">
              <a:solidFill>
                <a:schemeClr val="tx1"/>
              </a:solidFill>
            </a:endParaRPr>
          </a:p>
        </p:txBody>
      </p:sp>
      <p:sp>
        <p:nvSpPr>
          <p:cNvPr id="2" name="Title 1">
            <a:extLst>
              <a:ext uri="{FF2B5EF4-FFF2-40B4-BE49-F238E27FC236}">
                <a16:creationId xmlns:a16="http://schemas.microsoft.com/office/drawing/2014/main" id="{1767C464-8E5A-71AC-CB12-C4954F2A8763}"/>
              </a:ext>
            </a:extLst>
          </p:cNvPr>
          <p:cNvSpPr>
            <a:spLocks noGrp="1"/>
          </p:cNvSpPr>
          <p:nvPr>
            <p:ph type="title"/>
          </p:nvPr>
        </p:nvSpPr>
        <p:spPr/>
        <p:txBody>
          <a:bodyPr/>
          <a:lstStyle/>
          <a:p>
            <a:r>
              <a:rPr lang="en-US" dirty="0"/>
              <a:t>Step 4: Analyze sentence level (Punctuation, Syntax) 2</a:t>
            </a:r>
          </a:p>
        </p:txBody>
      </p:sp>
      <p:sp>
        <p:nvSpPr>
          <p:cNvPr id="3" name="Content Placeholder 2">
            <a:extLst>
              <a:ext uri="{FF2B5EF4-FFF2-40B4-BE49-F238E27FC236}">
                <a16:creationId xmlns:a16="http://schemas.microsoft.com/office/drawing/2014/main" id="{44431039-F3E5-3877-1402-C745CA2165DE}"/>
              </a:ext>
            </a:extLst>
          </p:cNvPr>
          <p:cNvSpPr>
            <a:spLocks noGrp="1"/>
          </p:cNvSpPr>
          <p:nvPr>
            <p:ph sz="half" idx="1"/>
          </p:nvPr>
        </p:nvSpPr>
        <p:spPr/>
        <p:txBody>
          <a:bodyPr>
            <a:normAutofit fontScale="77500" lnSpcReduction="20000"/>
          </a:bodyPr>
          <a:lstStyle/>
          <a:p>
            <a:r>
              <a:rPr lang="en-US" dirty="0"/>
              <a:t>Sentence structure</a:t>
            </a:r>
          </a:p>
          <a:p>
            <a:pPr lvl="1"/>
            <a:r>
              <a:rPr lang="en-US" dirty="0"/>
              <a:t>Clauses build sentences</a:t>
            </a:r>
          </a:p>
          <a:p>
            <a:pPr lvl="1"/>
            <a:r>
              <a:rPr lang="en-US" dirty="0"/>
              <a:t>Can be manipulated and re-ordered to change sentence types</a:t>
            </a:r>
          </a:p>
          <a:p>
            <a:r>
              <a:rPr lang="en-US" dirty="0"/>
              <a:t>Look for:</a:t>
            </a:r>
          </a:p>
          <a:p>
            <a:pPr lvl="1"/>
            <a:r>
              <a:rPr lang="en-US" dirty="0"/>
              <a:t>Missing words or word endings (verb tenses)</a:t>
            </a:r>
          </a:p>
          <a:p>
            <a:pPr lvl="1"/>
            <a:r>
              <a:rPr lang="en-US" dirty="0"/>
              <a:t>Varied sentence structures</a:t>
            </a:r>
          </a:p>
          <a:p>
            <a:pPr lvl="1"/>
            <a:r>
              <a:rPr lang="en-US" dirty="0"/>
              <a:t>Punctuation to facilitate sentence building</a:t>
            </a:r>
          </a:p>
          <a:p>
            <a:pPr lvl="1"/>
            <a:r>
              <a:rPr lang="en-US" dirty="0"/>
              <a:t>Increasingly complex sentence structures. By upper elementary, written sentences, more complex than spoken</a:t>
            </a:r>
          </a:p>
        </p:txBody>
      </p:sp>
      <p:sp>
        <p:nvSpPr>
          <p:cNvPr id="4" name="Content Placeholder 3">
            <a:extLst>
              <a:ext uri="{FF2B5EF4-FFF2-40B4-BE49-F238E27FC236}">
                <a16:creationId xmlns:a16="http://schemas.microsoft.com/office/drawing/2014/main" id="{44D147CA-89D2-FEE9-1E40-65F398BCC345}"/>
              </a:ext>
            </a:extLst>
          </p:cNvPr>
          <p:cNvSpPr>
            <a:spLocks noGrp="1"/>
          </p:cNvSpPr>
          <p:nvPr>
            <p:ph sz="half" idx="2"/>
          </p:nvPr>
        </p:nvSpPr>
        <p:spPr>
          <a:xfrm>
            <a:off x="6244651" y="1223167"/>
            <a:ext cx="5568696" cy="4343400"/>
          </a:xfrm>
        </p:spPr>
        <p:txBody>
          <a:bodyPr>
            <a:normAutofit fontScale="70000" lnSpcReduction="20000"/>
          </a:bodyPr>
          <a:lstStyle/>
          <a:p>
            <a:r>
              <a:rPr lang="en-US" sz="2400" dirty="0">
                <a:solidFill>
                  <a:srgbClr val="00B050"/>
                </a:solidFill>
                <a:latin typeface="American Typewriter" panose="02090604020004020304" pitchFamily="18" charset="77"/>
              </a:rPr>
              <a:t>^</a:t>
            </a:r>
            <a:r>
              <a:rPr lang="en-US" sz="2400" dirty="0">
                <a:latin typeface="American Typewriter" panose="02090604020004020304" pitchFamily="18" charset="77"/>
              </a:rPr>
              <a:t>Polar</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bears</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have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special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bodies</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The</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bodies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help</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them </a:t>
            </a:r>
            <a:r>
              <a:rPr lang="en-US" sz="2400" dirty="0">
                <a:solidFill>
                  <a:srgbClr val="FF0000"/>
                </a:solidFill>
                <a:latin typeface="American Typewriter" panose="02090604020004020304" pitchFamily="18" charset="77"/>
              </a:rPr>
              <a:t>X </a:t>
            </a:r>
            <a:r>
              <a:rPr lang="en-US" sz="2400" dirty="0" err="1">
                <a:latin typeface="American Typewriter" panose="02090604020004020304" pitchFamily="18" charset="77"/>
              </a:rPr>
              <a:t>surviv</a:t>
            </a:r>
            <a:r>
              <a:rPr lang="en-US" sz="2400" dirty="0">
                <a:latin typeface="American Typewriter" panose="02090604020004020304" pitchFamily="18" charset="77"/>
              </a:rPr>
              <a:t> </a:t>
            </a:r>
            <a:r>
              <a:rPr lang="en-US" sz="2400" dirty="0">
                <a:solidFill>
                  <a:srgbClr val="FF0000"/>
                </a:solidFill>
                <a:latin typeface="American Typewriter" panose="02090604020004020304" pitchFamily="18" charset="77"/>
              </a:rPr>
              <a:t>X</a:t>
            </a:r>
            <a:r>
              <a:rPr lang="en-US" sz="2400" dirty="0">
                <a:latin typeface="American Typewriter" panose="02090604020004020304" pitchFamily="18" charset="77"/>
              </a:rPr>
              <a:t> in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the</a:t>
            </a:r>
            <a:r>
              <a:rPr lang="en-US" sz="2400" dirty="0">
                <a:solidFill>
                  <a:srgbClr val="00B050"/>
                </a:solidFill>
                <a:latin typeface="American Typewriter" panose="02090604020004020304" pitchFamily="18" charset="77"/>
              </a:rPr>
              <a:t> </a:t>
            </a:r>
            <a:r>
              <a:rPr lang="en-US" sz="2400" dirty="0">
                <a:solidFill>
                  <a:srgbClr val="FF0000"/>
                </a:solidFill>
                <a:latin typeface="American Typewriter" panose="02090604020004020304" pitchFamily="18" charset="77"/>
              </a:rPr>
              <a:t>X </a:t>
            </a:r>
            <a:r>
              <a:rPr lang="en-US" sz="2400" dirty="0">
                <a:latin typeface="American Typewriter" panose="02090604020004020304" pitchFamily="18" charset="77"/>
              </a:rPr>
              <a:t>freeze </a:t>
            </a:r>
            <a:r>
              <a:rPr lang="en-US" sz="2400" dirty="0">
                <a:solidFill>
                  <a:srgbClr val="FF0000"/>
                </a:solidFill>
                <a:latin typeface="American Typewriter" panose="02090604020004020304" pitchFamily="18" charset="77"/>
              </a:rPr>
              <a:t>X</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arctic</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For </a:t>
            </a:r>
            <a:r>
              <a:rPr lang="en-US" sz="2400" dirty="0">
                <a:solidFill>
                  <a:srgbClr val="FF0000"/>
                </a:solidFill>
                <a:latin typeface="American Typewriter" panose="02090604020004020304" pitchFamily="18" charset="77"/>
              </a:rPr>
              <a:t>X</a:t>
            </a:r>
            <a:r>
              <a:rPr lang="en-US" sz="2400" dirty="0">
                <a:latin typeface="American Typewriter" panose="02090604020004020304" pitchFamily="18" charset="77"/>
              </a:rPr>
              <a:t> </a:t>
            </a:r>
            <a:r>
              <a:rPr lang="en-US" sz="2400" dirty="0" err="1">
                <a:latin typeface="American Typewriter" panose="02090604020004020304" pitchFamily="18" charset="77"/>
              </a:rPr>
              <a:t>exaple</a:t>
            </a:r>
            <a:r>
              <a:rPr lang="en-US" sz="2400" dirty="0">
                <a:latin typeface="American Typewriter" panose="02090604020004020304" pitchFamily="18" charset="77"/>
              </a:rPr>
              <a:t> </a:t>
            </a:r>
            <a:r>
              <a:rPr lang="en-US" sz="2400" dirty="0">
                <a:solidFill>
                  <a:srgbClr val="FF0000"/>
                </a:solidFill>
                <a:latin typeface="American Typewriter" panose="02090604020004020304" pitchFamily="18" charset="77"/>
              </a:rPr>
              <a:t>X</a:t>
            </a:r>
            <a:r>
              <a:rPr lang="en-US" sz="2400" dirty="0">
                <a:latin typeface="American Typewriter" panose="02090604020004020304" pitchFamily="18" charset="77"/>
              </a:rPr>
              <a:t>, </a:t>
            </a:r>
            <a:r>
              <a:rPr lang="en-US" sz="2400" dirty="0">
                <a:solidFill>
                  <a:srgbClr val="00B050"/>
                </a:solidFill>
                <a:latin typeface="American Typewriter" panose="02090604020004020304" pitchFamily="18" charset="77"/>
              </a:rPr>
              <a:t>^</a:t>
            </a:r>
            <a:r>
              <a:rPr lang="en-US" sz="2400" dirty="0">
                <a:latin typeface="American Typewriter" panose="02090604020004020304" pitchFamily="18" charset="77"/>
              </a:rPr>
              <a:t> they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have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a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thick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layer</a:t>
            </a:r>
            <a:r>
              <a:rPr lang="en-US" sz="2400" dirty="0">
                <a:solidFill>
                  <a:srgbClr val="00B050"/>
                </a:solidFill>
                <a:latin typeface="American Typewriter" panose="02090604020004020304" pitchFamily="18" charset="77"/>
              </a:rPr>
              <a:t> ^ </a:t>
            </a:r>
            <a:r>
              <a:rPr lang="en-US" sz="2400" dirty="0">
                <a:latin typeface="American Typewriter" panose="02090604020004020304" pitchFamily="18" charset="77"/>
              </a:rPr>
              <a:t>of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fat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under</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their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skin</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called </a:t>
            </a:r>
            <a:r>
              <a:rPr lang="en-US" sz="2400" dirty="0">
                <a:solidFill>
                  <a:srgbClr val="FF0000"/>
                </a:solidFill>
                <a:latin typeface="American Typewriter" panose="02090604020004020304" pitchFamily="18" charset="77"/>
              </a:rPr>
              <a:t>X</a:t>
            </a:r>
            <a:r>
              <a:rPr lang="en-US" sz="2400" dirty="0">
                <a:latin typeface="American Typewriter" panose="02090604020004020304" pitchFamily="18" charset="77"/>
              </a:rPr>
              <a:t> </a:t>
            </a:r>
            <a:r>
              <a:rPr lang="en-US" sz="2400" dirty="0" err="1">
                <a:latin typeface="American Typewriter" panose="02090604020004020304" pitchFamily="18" charset="77"/>
              </a:rPr>
              <a:t>bluber</a:t>
            </a:r>
            <a:r>
              <a:rPr lang="en-US" sz="2400" dirty="0">
                <a:latin typeface="American Typewriter" panose="02090604020004020304" pitchFamily="18" charset="77"/>
              </a:rPr>
              <a:t> </a:t>
            </a:r>
            <a:r>
              <a:rPr lang="en-US" sz="2400" dirty="0">
                <a:solidFill>
                  <a:srgbClr val="FF0000"/>
                </a:solidFill>
                <a:latin typeface="American Typewriter" panose="02090604020004020304" pitchFamily="18" charset="77"/>
              </a:rPr>
              <a:t>X</a:t>
            </a:r>
            <a:r>
              <a:rPr lang="en-US" sz="2400" dirty="0">
                <a:latin typeface="American Typewriter" panose="02090604020004020304" pitchFamily="18" charset="77"/>
              </a:rPr>
              <a:t>,</a:t>
            </a:r>
            <a:r>
              <a:rPr lang="en-US" sz="2400" dirty="0">
                <a:solidFill>
                  <a:srgbClr val="00B050"/>
                </a:solidFill>
                <a:latin typeface="American Typewriter" panose="02090604020004020304" pitchFamily="18" charset="77"/>
              </a:rPr>
              <a:t> ^ </a:t>
            </a:r>
            <a:r>
              <a:rPr lang="en-US" sz="2400" dirty="0">
                <a:latin typeface="American Typewriter" panose="02090604020004020304" pitchFamily="18" charset="77"/>
              </a:rPr>
              <a:t>plus</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two</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layers</a:t>
            </a:r>
            <a:r>
              <a:rPr lang="en-US" sz="2400" dirty="0">
                <a:solidFill>
                  <a:srgbClr val="00B050"/>
                </a:solidFill>
                <a:latin typeface="American Typewriter" panose="02090604020004020304" pitchFamily="18" charset="77"/>
              </a:rPr>
              <a:t> ^ </a:t>
            </a:r>
            <a:r>
              <a:rPr lang="en-US" sz="2400" dirty="0">
                <a:latin typeface="American Typewriter" panose="02090604020004020304" pitchFamily="18" charset="77"/>
              </a:rPr>
              <a:t>of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heavy</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fur</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This</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is</a:t>
            </a:r>
            <a:r>
              <a:rPr lang="en-US" sz="2400" dirty="0">
                <a:solidFill>
                  <a:srgbClr val="00B050"/>
                </a:solidFill>
                <a:latin typeface="American Typewriter" panose="02090604020004020304" pitchFamily="18" charset="77"/>
              </a:rPr>
              <a:t> ^ </a:t>
            </a:r>
            <a:r>
              <a:rPr lang="en-US" sz="2400" dirty="0">
                <a:latin typeface="American Typewriter" panose="02090604020004020304" pitchFamily="18" charset="77"/>
              </a:rPr>
              <a:t>like </a:t>
            </a:r>
            <a:r>
              <a:rPr lang="en-US" sz="2400" dirty="0">
                <a:solidFill>
                  <a:srgbClr val="FF0000"/>
                </a:solidFill>
                <a:latin typeface="American Typewriter" panose="02090604020004020304" pitchFamily="18" charset="77"/>
              </a:rPr>
              <a:t>X X</a:t>
            </a:r>
            <a:r>
              <a:rPr lang="en-US" sz="2400" dirty="0">
                <a:latin typeface="American Typewriter" panose="02090604020004020304" pitchFamily="18" charset="77"/>
              </a:rPr>
              <a:t> sleeping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bag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and</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it</a:t>
            </a:r>
            <a:r>
              <a:rPr lang="en-US" sz="2400" dirty="0">
                <a:solidFill>
                  <a:srgbClr val="00B050"/>
                </a:solidFill>
                <a:latin typeface="American Typewriter" panose="02090604020004020304" pitchFamily="18" charset="77"/>
              </a:rPr>
              <a:t> ^ </a:t>
            </a:r>
            <a:r>
              <a:rPr lang="en-US" sz="2400" dirty="0">
                <a:latin typeface="American Typewriter" panose="02090604020004020304" pitchFamily="18" charset="77"/>
              </a:rPr>
              <a:t>keeps</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their</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body</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heat </a:t>
            </a:r>
            <a:r>
              <a:rPr lang="en-US" sz="2400" dirty="0">
                <a:solidFill>
                  <a:srgbClr val="FF0000"/>
                </a:solidFill>
                <a:latin typeface="American Typewriter" panose="02090604020004020304" pitchFamily="18" charset="77"/>
              </a:rPr>
              <a:t>X</a:t>
            </a:r>
            <a:r>
              <a:rPr lang="en-US" sz="2400" dirty="0">
                <a:latin typeface="American Typewriter" panose="02090604020004020304" pitchFamily="18" charset="77"/>
              </a:rPr>
              <a:t> </a:t>
            </a:r>
            <a:r>
              <a:rPr lang="en-US" sz="2400" dirty="0" err="1">
                <a:latin typeface="American Typewriter" panose="02090604020004020304" pitchFamily="18" charset="77"/>
              </a:rPr>
              <a:t>traped</a:t>
            </a:r>
            <a:r>
              <a:rPr lang="en-US" sz="2400" dirty="0">
                <a:latin typeface="American Typewriter" panose="02090604020004020304" pitchFamily="18" charset="77"/>
              </a:rPr>
              <a:t> </a:t>
            </a:r>
            <a:r>
              <a:rPr lang="en-US" sz="2400" dirty="0">
                <a:solidFill>
                  <a:srgbClr val="FF0000"/>
                </a:solidFill>
                <a:latin typeface="American Typewriter" panose="02090604020004020304" pitchFamily="18" charset="77"/>
              </a:rPr>
              <a:t>X</a:t>
            </a:r>
            <a:r>
              <a:rPr lang="en-US" sz="2400" dirty="0">
                <a:latin typeface="American Typewriter" panose="02090604020004020304" pitchFamily="18" charset="77"/>
              </a:rPr>
              <a:t> inside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so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they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don't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freeze </a:t>
            </a:r>
            <a:r>
              <a:rPr lang="en-US" sz="2400" dirty="0">
                <a:solidFill>
                  <a:srgbClr val="FF0000"/>
                </a:solidFill>
                <a:latin typeface="American Typewriter" panose="02090604020004020304" pitchFamily="18" charset="77"/>
              </a:rPr>
              <a:t>X X </a:t>
            </a:r>
            <a:r>
              <a:rPr lang="en-US" sz="2400" dirty="0">
                <a:latin typeface="American Typewriter" panose="02090604020004020304" pitchFamily="18" charset="77"/>
              </a:rPr>
              <a:t>this </a:t>
            </a:r>
            <a:r>
              <a:rPr lang="en-US" sz="2400" dirty="0">
                <a:solidFill>
                  <a:srgbClr val="FF0000"/>
                </a:solidFill>
                <a:latin typeface="American Typewriter" panose="02090604020004020304" pitchFamily="18" charset="77"/>
              </a:rPr>
              <a:t>X</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make</a:t>
            </a:r>
            <a:r>
              <a:rPr lang="en-US" sz="2400" dirty="0">
                <a:solidFill>
                  <a:srgbClr val="00B050"/>
                </a:solidFill>
                <a:latin typeface="American Typewriter" panose="02090604020004020304" pitchFamily="18" charset="77"/>
              </a:rPr>
              <a:t> </a:t>
            </a:r>
            <a:r>
              <a:rPr lang="en-US" sz="2400" dirty="0">
                <a:solidFill>
                  <a:srgbClr val="FF0000"/>
                </a:solidFill>
                <a:latin typeface="American Typewriter" panose="02090604020004020304" pitchFamily="18" charset="77"/>
              </a:rPr>
              <a:t>X </a:t>
            </a:r>
            <a:r>
              <a:rPr lang="en-US" sz="2400" dirty="0">
                <a:latin typeface="American Typewriter" panose="02090604020004020304" pitchFamily="18" charset="77"/>
              </a:rPr>
              <a:t> polar</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bears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the</a:t>
            </a:r>
            <a:r>
              <a:rPr lang="en-US" sz="2400" dirty="0">
                <a:solidFill>
                  <a:srgbClr val="00B050"/>
                </a:solidFill>
                <a:latin typeface="American Typewriter" panose="02090604020004020304" pitchFamily="18" charset="77"/>
              </a:rPr>
              <a:t> ^ </a:t>
            </a:r>
            <a:r>
              <a:rPr lang="en-US" sz="2400" dirty="0">
                <a:latin typeface="American Typewriter" panose="02090604020004020304" pitchFamily="18" charset="77"/>
              </a:rPr>
              <a:t>perfect</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animals</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for</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the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coldest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place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on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Earth</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a:t>
            </a:r>
          </a:p>
          <a:p>
            <a:endParaRPr lang="en-US" dirty="0"/>
          </a:p>
        </p:txBody>
      </p:sp>
      <p:sp>
        <p:nvSpPr>
          <p:cNvPr id="5" name="Text Placeholder 4">
            <a:extLst>
              <a:ext uri="{FF2B5EF4-FFF2-40B4-BE49-F238E27FC236}">
                <a16:creationId xmlns:a16="http://schemas.microsoft.com/office/drawing/2014/main" id="{4770457F-9315-0C29-8C37-9CFB23EC8AA0}"/>
              </a:ext>
            </a:extLst>
          </p:cNvPr>
          <p:cNvSpPr>
            <a:spLocks noGrp="1"/>
          </p:cNvSpPr>
          <p:nvPr>
            <p:ph type="body" sz="quarter" idx="13"/>
          </p:nvPr>
        </p:nvSpPr>
        <p:spPr/>
        <p:txBody>
          <a:bodyPr/>
          <a:lstStyle/>
          <a:p>
            <a:endParaRPr lang="en-US" dirty="0"/>
          </a:p>
        </p:txBody>
      </p:sp>
      <p:sp>
        <p:nvSpPr>
          <p:cNvPr id="6" name="Slide Number Placeholder 5">
            <a:extLst>
              <a:ext uri="{FF2B5EF4-FFF2-40B4-BE49-F238E27FC236}">
                <a16:creationId xmlns:a16="http://schemas.microsoft.com/office/drawing/2014/main" id="{590219C5-4B85-CF9F-E78D-59A3BFB0A355}"/>
              </a:ext>
            </a:extLst>
          </p:cNvPr>
          <p:cNvSpPr>
            <a:spLocks noGrp="1"/>
          </p:cNvSpPr>
          <p:nvPr>
            <p:ph type="sldNum" sz="quarter" idx="12"/>
          </p:nvPr>
        </p:nvSpPr>
        <p:spPr/>
        <p:txBody>
          <a:bodyPr/>
          <a:lstStyle/>
          <a:p>
            <a:fld id="{BABF4E83-61DB-418F-A99F-17BC9BB58EF6}" type="slidenum">
              <a:rPr lang="en-US" smtClean="0"/>
              <a:t>20</a:t>
            </a:fld>
            <a:endParaRPr lang="en-US" dirty="0"/>
          </a:p>
        </p:txBody>
      </p:sp>
    </p:spTree>
    <p:extLst>
      <p:ext uri="{BB962C8B-B14F-4D97-AF65-F5344CB8AC3E}">
        <p14:creationId xmlns:p14="http://schemas.microsoft.com/office/powerpoint/2010/main" val="1865643597"/>
      </p:ext>
    </p:extLst>
  </p:cSld>
  <p:clrMapOvr>
    <a:masterClrMapping/>
  </p:clrMapOvr>
  <mc:AlternateContent xmlns:mc="http://schemas.openxmlformats.org/markup-compatibility/2006" xmlns:p14="http://schemas.microsoft.com/office/powerpoint/2010/main">
    <mc:Choice Requires="p14">
      <p:transition spd="slow" p14:dur="2000" advTm="93960"/>
    </mc:Choice>
    <mc:Fallback xmlns="">
      <p:transition spd="slow" advTm="9396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04A81D7-73A1-5110-57F7-009ADA3DCC7D}"/>
              </a:ext>
            </a:extLst>
          </p:cNvPr>
          <p:cNvSpPr>
            <a:spLocks noGrp="1"/>
          </p:cNvSpPr>
          <p:nvPr>
            <p:ph type="title"/>
          </p:nvPr>
        </p:nvSpPr>
        <p:spPr/>
        <p:txBody>
          <a:bodyPr/>
          <a:lstStyle/>
          <a:p>
            <a:r>
              <a:rPr lang="en-US" dirty="0"/>
              <a:t>Step 5: Analyze text level</a:t>
            </a:r>
          </a:p>
        </p:txBody>
      </p:sp>
      <p:sp>
        <p:nvSpPr>
          <p:cNvPr id="11" name="Content Placeholder 10">
            <a:extLst>
              <a:ext uri="{FF2B5EF4-FFF2-40B4-BE49-F238E27FC236}">
                <a16:creationId xmlns:a16="http://schemas.microsoft.com/office/drawing/2014/main" id="{D8229420-CA6B-59BC-A5BB-6575F9BD6A33}"/>
              </a:ext>
            </a:extLst>
          </p:cNvPr>
          <p:cNvSpPr>
            <a:spLocks noGrp="1"/>
          </p:cNvSpPr>
          <p:nvPr>
            <p:ph sz="half" idx="1"/>
          </p:nvPr>
        </p:nvSpPr>
        <p:spPr/>
        <p:txBody>
          <a:bodyPr>
            <a:normAutofit fontScale="92500" lnSpcReduction="20000"/>
          </a:bodyPr>
          <a:lstStyle/>
          <a:p>
            <a:r>
              <a:rPr lang="en-US" dirty="0"/>
              <a:t>Structure and genre elements, not spelling or grammar</a:t>
            </a:r>
          </a:p>
          <a:p>
            <a:r>
              <a:rPr lang="en-US" dirty="0"/>
              <a:t>Look for</a:t>
            </a:r>
          </a:p>
          <a:p>
            <a:pPr lvl="1"/>
            <a:r>
              <a:rPr lang="en-US" dirty="0"/>
              <a:t>How each element is included (or not)</a:t>
            </a:r>
          </a:p>
          <a:p>
            <a:pPr lvl="1"/>
            <a:r>
              <a:rPr lang="en-US" dirty="0"/>
              <a:t>Cohesion/relevance of elements to one another or prompt</a:t>
            </a:r>
          </a:p>
          <a:p>
            <a:pPr lvl="1"/>
            <a:r>
              <a:rPr lang="en-US" dirty="0"/>
              <a:t>Connective words</a:t>
            </a:r>
          </a:p>
          <a:p>
            <a:pPr lvl="1"/>
            <a:r>
              <a:rPr lang="en-US" dirty="0"/>
              <a:t>Complexity of elements (e.g., adding additional interpretation, thoughts, or reactions to facts)</a:t>
            </a:r>
          </a:p>
        </p:txBody>
      </p:sp>
      <p:sp>
        <p:nvSpPr>
          <p:cNvPr id="6" name="Slide Number Placeholder 5">
            <a:extLst>
              <a:ext uri="{FF2B5EF4-FFF2-40B4-BE49-F238E27FC236}">
                <a16:creationId xmlns:a16="http://schemas.microsoft.com/office/drawing/2014/main" id="{D9AE13FB-3866-0C88-5530-44506F7E65A3}"/>
              </a:ext>
            </a:extLst>
          </p:cNvPr>
          <p:cNvSpPr>
            <a:spLocks noGrp="1"/>
          </p:cNvSpPr>
          <p:nvPr>
            <p:ph type="sldNum" sz="quarter" idx="12"/>
          </p:nvPr>
        </p:nvSpPr>
        <p:spPr/>
        <p:txBody>
          <a:bodyPr/>
          <a:lstStyle/>
          <a:p>
            <a:fld id="{BABF4E83-61DB-418F-A99F-17BC9BB58EF6}" type="slidenum">
              <a:rPr lang="en-US" smtClean="0"/>
              <a:t>21</a:t>
            </a:fld>
            <a:endParaRPr lang="en-US" dirty="0"/>
          </a:p>
        </p:txBody>
      </p:sp>
    </p:spTree>
    <p:extLst>
      <p:ext uri="{BB962C8B-B14F-4D97-AF65-F5344CB8AC3E}">
        <p14:creationId xmlns:p14="http://schemas.microsoft.com/office/powerpoint/2010/main" val="999771056"/>
      </p:ext>
    </p:extLst>
  </p:cSld>
  <p:clrMapOvr>
    <a:masterClrMapping/>
  </p:clrMapOvr>
  <mc:AlternateContent xmlns:mc="http://schemas.openxmlformats.org/markup-compatibility/2006" xmlns:p14="http://schemas.microsoft.com/office/powerpoint/2010/main">
    <mc:Choice Requires="p14">
      <p:transition spd="slow" p14:dur="2000" advTm="145358"/>
    </mc:Choice>
    <mc:Fallback xmlns="">
      <p:transition spd="slow" advTm="145358"/>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D01B0-223F-DA75-F847-289F19B0529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4FFEE70-63AE-AFE7-E8B0-30E90D4CEBAC}"/>
              </a:ext>
            </a:extLst>
          </p:cNvPr>
          <p:cNvSpPr>
            <a:spLocks noGrp="1"/>
          </p:cNvSpPr>
          <p:nvPr>
            <p:ph type="title"/>
          </p:nvPr>
        </p:nvSpPr>
        <p:spPr/>
        <p:txBody>
          <a:bodyPr/>
          <a:lstStyle/>
          <a:p>
            <a:r>
              <a:rPr lang="en-US" dirty="0"/>
              <a:t>Step 5: Analyze text level (Structure)</a:t>
            </a:r>
          </a:p>
        </p:txBody>
      </p:sp>
      <p:sp>
        <p:nvSpPr>
          <p:cNvPr id="11" name="Content Placeholder 10">
            <a:extLst>
              <a:ext uri="{FF2B5EF4-FFF2-40B4-BE49-F238E27FC236}">
                <a16:creationId xmlns:a16="http://schemas.microsoft.com/office/drawing/2014/main" id="{121783ED-D881-76CE-8D0C-E44E38DC3B63}"/>
              </a:ext>
            </a:extLst>
          </p:cNvPr>
          <p:cNvSpPr>
            <a:spLocks noGrp="1"/>
          </p:cNvSpPr>
          <p:nvPr>
            <p:ph sz="half" idx="1"/>
          </p:nvPr>
        </p:nvSpPr>
        <p:spPr/>
        <p:txBody>
          <a:bodyPr>
            <a:normAutofit fontScale="92500" lnSpcReduction="20000"/>
          </a:bodyPr>
          <a:lstStyle/>
          <a:p>
            <a:r>
              <a:rPr lang="en-US" dirty="0"/>
              <a:t>Structure and genre elements, not spelling or grammar</a:t>
            </a:r>
          </a:p>
          <a:p>
            <a:r>
              <a:rPr lang="en-US" dirty="0"/>
              <a:t>Look for</a:t>
            </a:r>
          </a:p>
          <a:p>
            <a:pPr lvl="1"/>
            <a:r>
              <a:rPr lang="en-US" dirty="0"/>
              <a:t>How each element is included (or not)</a:t>
            </a:r>
          </a:p>
          <a:p>
            <a:pPr lvl="1"/>
            <a:r>
              <a:rPr lang="en-US" dirty="0"/>
              <a:t>Cohesion/relevance of elements to one another or prompt</a:t>
            </a:r>
          </a:p>
          <a:p>
            <a:pPr lvl="1"/>
            <a:r>
              <a:rPr lang="en-US" dirty="0"/>
              <a:t>Connective words</a:t>
            </a:r>
          </a:p>
          <a:p>
            <a:pPr lvl="1"/>
            <a:r>
              <a:rPr lang="en-US" dirty="0"/>
              <a:t>Complexity of elements (e.g., adding additional interpretation, thoughts, or reactions to facts)</a:t>
            </a:r>
          </a:p>
        </p:txBody>
      </p:sp>
      <p:sp>
        <p:nvSpPr>
          <p:cNvPr id="10" name="Content Placeholder 9">
            <a:extLst>
              <a:ext uri="{FF2B5EF4-FFF2-40B4-BE49-F238E27FC236}">
                <a16:creationId xmlns:a16="http://schemas.microsoft.com/office/drawing/2014/main" id="{7447157F-D562-033C-FFBD-F262210F8E03}"/>
              </a:ext>
            </a:extLst>
          </p:cNvPr>
          <p:cNvSpPr>
            <a:spLocks noGrp="1"/>
          </p:cNvSpPr>
          <p:nvPr>
            <p:ph sz="half" idx="2"/>
          </p:nvPr>
        </p:nvSpPr>
        <p:spPr/>
        <p:txBody>
          <a:bodyPr>
            <a:normAutofit fontScale="92500"/>
          </a:bodyPr>
          <a:lstStyle/>
          <a:p>
            <a:r>
              <a:rPr lang="en-US" dirty="0">
                <a:highlight>
                  <a:srgbClr val="FF0000"/>
                </a:highlight>
              </a:rPr>
              <a:t>Polar bears have special bodies. The bodies help them </a:t>
            </a:r>
            <a:r>
              <a:rPr lang="en-US" dirty="0" err="1">
                <a:highlight>
                  <a:srgbClr val="FF0000"/>
                </a:highlight>
              </a:rPr>
              <a:t>surviv</a:t>
            </a:r>
            <a:r>
              <a:rPr lang="en-US" dirty="0">
                <a:highlight>
                  <a:srgbClr val="FF0000"/>
                </a:highlight>
              </a:rPr>
              <a:t> in the freeze arctic. </a:t>
            </a:r>
            <a:r>
              <a:rPr lang="en-US" dirty="0">
                <a:highlight>
                  <a:srgbClr val="FFFF00"/>
                </a:highlight>
              </a:rPr>
              <a:t>For </a:t>
            </a:r>
            <a:r>
              <a:rPr lang="en-US" dirty="0" err="1">
                <a:highlight>
                  <a:srgbClr val="FFFF00"/>
                </a:highlight>
              </a:rPr>
              <a:t>exaple</a:t>
            </a:r>
            <a:r>
              <a:rPr lang="en-US" dirty="0">
                <a:highlight>
                  <a:srgbClr val="FFFF00"/>
                </a:highlight>
              </a:rPr>
              <a:t>, they have a thick layer of fat under their skin called </a:t>
            </a:r>
            <a:r>
              <a:rPr lang="en-US" dirty="0" err="1">
                <a:highlight>
                  <a:srgbClr val="FFFF00"/>
                </a:highlight>
              </a:rPr>
              <a:t>bluber</a:t>
            </a:r>
            <a:r>
              <a:rPr lang="en-US" dirty="0">
                <a:highlight>
                  <a:srgbClr val="FFFF00"/>
                </a:highlight>
              </a:rPr>
              <a:t>, plus two layers of heavy fur. </a:t>
            </a:r>
            <a:r>
              <a:rPr lang="en-US" dirty="0">
                <a:highlight>
                  <a:srgbClr val="00FF00"/>
                </a:highlight>
              </a:rPr>
              <a:t>This is like sleeping bag and it keeps their body heat </a:t>
            </a:r>
            <a:r>
              <a:rPr lang="en-US" dirty="0" err="1">
                <a:highlight>
                  <a:srgbClr val="00FF00"/>
                </a:highlight>
              </a:rPr>
              <a:t>traped</a:t>
            </a:r>
            <a:r>
              <a:rPr lang="en-US" dirty="0">
                <a:highlight>
                  <a:srgbClr val="00FF00"/>
                </a:highlight>
              </a:rPr>
              <a:t> inside so they don't freeze</a:t>
            </a:r>
            <a:r>
              <a:rPr lang="en-US" dirty="0"/>
              <a:t> </a:t>
            </a:r>
            <a:r>
              <a:rPr lang="en-US" dirty="0">
                <a:highlight>
                  <a:srgbClr val="00FFFF"/>
                </a:highlight>
              </a:rPr>
              <a:t>this make polar bears the perfect animals for the coldest place on Earth!</a:t>
            </a:r>
          </a:p>
          <a:p>
            <a:endParaRPr lang="en-US" dirty="0"/>
          </a:p>
        </p:txBody>
      </p:sp>
      <p:sp>
        <p:nvSpPr>
          <p:cNvPr id="6" name="Slide Number Placeholder 5">
            <a:extLst>
              <a:ext uri="{FF2B5EF4-FFF2-40B4-BE49-F238E27FC236}">
                <a16:creationId xmlns:a16="http://schemas.microsoft.com/office/drawing/2014/main" id="{07DFBFEC-6992-6C16-FE61-96B36E403DE0}"/>
              </a:ext>
            </a:extLst>
          </p:cNvPr>
          <p:cNvSpPr>
            <a:spLocks noGrp="1"/>
          </p:cNvSpPr>
          <p:nvPr>
            <p:ph type="sldNum" sz="quarter" idx="12"/>
          </p:nvPr>
        </p:nvSpPr>
        <p:spPr/>
        <p:txBody>
          <a:bodyPr/>
          <a:lstStyle/>
          <a:p>
            <a:fld id="{BABF4E83-61DB-418F-A99F-17BC9BB58EF6}" type="slidenum">
              <a:rPr lang="en-US" smtClean="0"/>
              <a:t>22</a:t>
            </a:fld>
            <a:endParaRPr lang="en-US" dirty="0"/>
          </a:p>
        </p:txBody>
      </p:sp>
      <p:grpSp>
        <p:nvGrpSpPr>
          <p:cNvPr id="15" name="Group 14" descr="Red = topic&#10;Orange = idea&#10;Green = detail&#10;Blue = ending">
            <a:extLst>
              <a:ext uri="{FF2B5EF4-FFF2-40B4-BE49-F238E27FC236}">
                <a16:creationId xmlns:a16="http://schemas.microsoft.com/office/drawing/2014/main" id="{4040A1FC-C136-296F-A8C5-0F3F49A986B3}"/>
              </a:ext>
            </a:extLst>
          </p:cNvPr>
          <p:cNvGrpSpPr/>
          <p:nvPr/>
        </p:nvGrpSpPr>
        <p:grpSpPr>
          <a:xfrm>
            <a:off x="10302949" y="91440"/>
            <a:ext cx="1708077" cy="1280160"/>
            <a:chOff x="4857750" y="2671764"/>
            <a:chExt cx="1238251" cy="1600200"/>
          </a:xfrm>
        </p:grpSpPr>
        <p:sp>
          <p:nvSpPr>
            <p:cNvPr id="16" name="Rounded Rectangle 15">
              <a:extLst>
                <a:ext uri="{FF2B5EF4-FFF2-40B4-BE49-F238E27FC236}">
                  <a16:creationId xmlns:a16="http://schemas.microsoft.com/office/drawing/2014/main" id="{E0C07183-F5BE-6E50-7A23-8E1479E76FE8}"/>
                </a:ext>
              </a:extLst>
            </p:cNvPr>
            <p:cNvSpPr/>
            <p:nvPr/>
          </p:nvSpPr>
          <p:spPr>
            <a:xfrm>
              <a:off x="4857751" y="2671764"/>
              <a:ext cx="1238250" cy="1600200"/>
            </a:xfrm>
            <a:prstGeom prst="roundRect">
              <a:avLst/>
            </a:prstGeom>
            <a:solidFill>
              <a:schemeClr val="tx2">
                <a:lumMod val="20000"/>
                <a:lumOff val="8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17" name="TextBox 16">
              <a:extLst>
                <a:ext uri="{FF2B5EF4-FFF2-40B4-BE49-F238E27FC236}">
                  <a16:creationId xmlns:a16="http://schemas.microsoft.com/office/drawing/2014/main" id="{946C8FBA-E3CD-8860-7BBB-597E58342B74}"/>
                </a:ext>
              </a:extLst>
            </p:cNvPr>
            <p:cNvSpPr txBox="1"/>
            <p:nvPr/>
          </p:nvSpPr>
          <p:spPr>
            <a:xfrm>
              <a:off x="4857750" y="2850267"/>
              <a:ext cx="1128714" cy="1200329"/>
            </a:xfrm>
            <a:prstGeom prst="rect">
              <a:avLst/>
            </a:prstGeom>
            <a:noFill/>
          </p:spPr>
          <p:txBody>
            <a:bodyPr wrap="square">
              <a:spAutoFit/>
            </a:bodyPr>
            <a:lstStyle/>
            <a:p>
              <a:pPr>
                <a:lnSpc>
                  <a:spcPct val="100000"/>
                </a:lnSpc>
                <a:spcBef>
                  <a:spcPts val="0"/>
                </a:spcBef>
              </a:pPr>
              <a:r>
                <a:rPr lang="en-US" dirty="0"/>
                <a:t>🔴 </a:t>
              </a:r>
              <a:r>
                <a:rPr lang="en-US" b="1" dirty="0"/>
                <a:t>T</a:t>
              </a:r>
              <a:r>
                <a:rPr lang="en-US" dirty="0"/>
                <a:t>opic</a:t>
              </a:r>
            </a:p>
            <a:p>
              <a:pPr>
                <a:lnSpc>
                  <a:spcPct val="100000"/>
                </a:lnSpc>
                <a:spcBef>
                  <a:spcPts val="0"/>
                </a:spcBef>
              </a:pPr>
              <a:r>
                <a:rPr lang="en-US" dirty="0"/>
                <a:t>🟡 </a:t>
              </a:r>
              <a:r>
                <a:rPr lang="en-US" b="1" dirty="0"/>
                <a:t>I</a:t>
              </a:r>
              <a:r>
                <a:rPr lang="en-US" dirty="0"/>
                <a:t>dea</a:t>
              </a:r>
            </a:p>
            <a:p>
              <a:pPr>
                <a:lnSpc>
                  <a:spcPct val="100000"/>
                </a:lnSpc>
                <a:spcBef>
                  <a:spcPts val="0"/>
                </a:spcBef>
              </a:pPr>
              <a:r>
                <a:rPr lang="en-US" dirty="0"/>
                <a:t>🟢 </a:t>
              </a:r>
              <a:r>
                <a:rPr lang="en-US" b="1" dirty="0"/>
                <a:t>D</a:t>
              </a:r>
              <a:r>
                <a:rPr lang="en-US" dirty="0"/>
                <a:t>etail</a:t>
              </a:r>
            </a:p>
            <a:p>
              <a:pPr>
                <a:lnSpc>
                  <a:spcPct val="100000"/>
                </a:lnSpc>
                <a:spcBef>
                  <a:spcPts val="0"/>
                </a:spcBef>
              </a:pPr>
              <a:r>
                <a:rPr lang="en-US" dirty="0"/>
                <a:t>🔵 </a:t>
              </a:r>
              <a:r>
                <a:rPr lang="en-US" b="1" dirty="0"/>
                <a:t>E</a:t>
              </a:r>
              <a:r>
                <a:rPr lang="en-US" dirty="0"/>
                <a:t>nding</a:t>
              </a:r>
            </a:p>
          </p:txBody>
        </p:sp>
      </p:grpSp>
    </p:spTree>
    <p:extLst>
      <p:ext uri="{BB962C8B-B14F-4D97-AF65-F5344CB8AC3E}">
        <p14:creationId xmlns:p14="http://schemas.microsoft.com/office/powerpoint/2010/main" val="1786078503"/>
      </p:ext>
    </p:extLst>
  </p:cSld>
  <p:clrMapOvr>
    <a:masterClrMapping/>
  </p:clrMapOvr>
  <mc:AlternateContent xmlns:mc="http://schemas.openxmlformats.org/markup-compatibility/2006" xmlns:p14="http://schemas.microsoft.com/office/powerpoint/2010/main">
    <mc:Choice Requires="p14">
      <p:transition spd="slow" p14:dur="2000" advTm="123217"/>
    </mc:Choice>
    <mc:Fallback xmlns="">
      <p:transition spd="slow" advTm="123217"/>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434ED9A-796B-F422-0B0D-F3C586E43093}"/>
              </a:ext>
            </a:extLst>
          </p:cNvPr>
          <p:cNvSpPr>
            <a:spLocks noGrp="1"/>
          </p:cNvSpPr>
          <p:nvPr>
            <p:ph type="title"/>
          </p:nvPr>
        </p:nvSpPr>
        <p:spPr/>
        <p:txBody>
          <a:bodyPr/>
          <a:lstStyle/>
          <a:p>
            <a:r>
              <a:rPr lang="en-US" dirty="0"/>
              <a:t>Putting it together: Levels of Language Error Analysis</a:t>
            </a:r>
          </a:p>
        </p:txBody>
      </p:sp>
      <p:graphicFrame>
        <p:nvGraphicFramePr>
          <p:cNvPr id="10" name="Content Placeholder 9">
            <a:extLst>
              <a:ext uri="{FF2B5EF4-FFF2-40B4-BE49-F238E27FC236}">
                <a16:creationId xmlns:a16="http://schemas.microsoft.com/office/drawing/2014/main" id="{2EB4B87F-9968-2AA3-403E-27AD2303D542}"/>
              </a:ext>
            </a:extLst>
          </p:cNvPr>
          <p:cNvGraphicFramePr>
            <a:graphicFrameLocks noGrp="1"/>
          </p:cNvGraphicFramePr>
          <p:nvPr>
            <p:ph sz="quarter" idx="15"/>
            <p:extLst>
              <p:ext uri="{D42A27DB-BD31-4B8C-83A1-F6EECF244321}">
                <p14:modId xmlns:p14="http://schemas.microsoft.com/office/powerpoint/2010/main" val="1594987658"/>
              </p:ext>
            </p:extLst>
          </p:nvPr>
        </p:nvGraphicFramePr>
        <p:xfrm>
          <a:off x="457200" y="1371600"/>
          <a:ext cx="11003280" cy="4717688"/>
        </p:xfrm>
        <a:graphic>
          <a:graphicData uri="http://schemas.openxmlformats.org/drawingml/2006/table">
            <a:tbl>
              <a:tblPr firstRow="1" bandRow="1">
                <a:tableStyleId>{21E4AEA4-8DFA-4A89-87EB-49C32662AFE0}</a:tableStyleId>
              </a:tblPr>
              <a:tblGrid>
                <a:gridCol w="1530096">
                  <a:extLst>
                    <a:ext uri="{9D8B030D-6E8A-4147-A177-3AD203B41FA5}">
                      <a16:colId xmlns:a16="http://schemas.microsoft.com/office/drawing/2014/main" val="2759213499"/>
                    </a:ext>
                  </a:extLst>
                </a:gridCol>
                <a:gridCol w="2791968">
                  <a:extLst>
                    <a:ext uri="{9D8B030D-6E8A-4147-A177-3AD203B41FA5}">
                      <a16:colId xmlns:a16="http://schemas.microsoft.com/office/drawing/2014/main" val="1633097155"/>
                    </a:ext>
                  </a:extLst>
                </a:gridCol>
                <a:gridCol w="3930396">
                  <a:extLst>
                    <a:ext uri="{9D8B030D-6E8A-4147-A177-3AD203B41FA5}">
                      <a16:colId xmlns:a16="http://schemas.microsoft.com/office/drawing/2014/main" val="2244261215"/>
                    </a:ext>
                  </a:extLst>
                </a:gridCol>
                <a:gridCol w="2750820">
                  <a:extLst>
                    <a:ext uri="{9D8B030D-6E8A-4147-A177-3AD203B41FA5}">
                      <a16:colId xmlns:a16="http://schemas.microsoft.com/office/drawing/2014/main" val="954758325"/>
                    </a:ext>
                  </a:extLst>
                </a:gridCol>
              </a:tblGrid>
              <a:tr h="644833">
                <a:tc>
                  <a:txBody>
                    <a:bodyPr/>
                    <a:lstStyle/>
                    <a:p>
                      <a:r>
                        <a:rPr lang="en-US" sz="2000" dirty="0"/>
                        <a:t>Level of Language</a:t>
                      </a:r>
                    </a:p>
                  </a:txBody>
                  <a:tcPr/>
                </a:tc>
                <a:tc>
                  <a:txBody>
                    <a:bodyPr/>
                    <a:lstStyle/>
                    <a:p>
                      <a:r>
                        <a:rPr lang="en-US" sz="2000" dirty="0"/>
                        <a:t>Score</a:t>
                      </a:r>
                    </a:p>
                  </a:txBody>
                  <a:tcPr/>
                </a:tc>
                <a:tc>
                  <a:txBody>
                    <a:bodyPr/>
                    <a:lstStyle/>
                    <a:p>
                      <a:r>
                        <a:rPr lang="en-US" sz="2000" dirty="0"/>
                        <a:t>Patterns in Error Analysis</a:t>
                      </a:r>
                    </a:p>
                  </a:txBody>
                  <a:tcPr/>
                </a:tc>
                <a:tc>
                  <a:txBody>
                    <a:bodyPr/>
                    <a:lstStyle/>
                    <a:p>
                      <a:r>
                        <a:rPr lang="en-US" sz="2000" dirty="0"/>
                        <a:t>Instructional Goal</a:t>
                      </a:r>
                    </a:p>
                  </a:txBody>
                  <a:tcPr/>
                </a:tc>
                <a:extLst>
                  <a:ext uri="{0D108BD9-81ED-4DB2-BD59-A6C34878D82A}">
                    <a16:rowId xmlns:a16="http://schemas.microsoft.com/office/drawing/2014/main" val="2127360401"/>
                  </a:ext>
                </a:extLst>
              </a:tr>
              <a:tr h="644833">
                <a:tc>
                  <a:txBody>
                    <a:bodyPr/>
                    <a:lstStyle/>
                    <a:p>
                      <a:r>
                        <a:rPr lang="en-US" sz="2000" dirty="0"/>
                        <a:t>Sub-word</a:t>
                      </a:r>
                    </a:p>
                  </a:txBody>
                  <a:tcPr/>
                </a:tc>
                <a:tc>
                  <a:txBody>
                    <a:bodyPr/>
                    <a:lstStyle/>
                    <a:p>
                      <a:r>
                        <a:rPr lang="en-US" sz="2000" dirty="0"/>
                        <a:t>Observation of handwriting &amp; typing</a:t>
                      </a:r>
                    </a:p>
                  </a:txBody>
                  <a:tcPr/>
                </a:tc>
                <a:tc>
                  <a:txBody>
                    <a:bodyPr/>
                    <a:lstStyle/>
                    <a:p>
                      <a:r>
                        <a:rPr lang="en-US" sz="2000" dirty="0"/>
                        <a:t>Typing fluency slower than handwriting</a:t>
                      </a:r>
                    </a:p>
                  </a:txBody>
                  <a:tcPr/>
                </a:tc>
                <a:tc>
                  <a:txBody>
                    <a:bodyPr/>
                    <a:lstStyle/>
                    <a:p>
                      <a:endParaRPr lang="en-US" sz="2000"/>
                    </a:p>
                  </a:txBody>
                  <a:tcPr/>
                </a:tc>
                <a:extLst>
                  <a:ext uri="{0D108BD9-81ED-4DB2-BD59-A6C34878D82A}">
                    <a16:rowId xmlns:a16="http://schemas.microsoft.com/office/drawing/2014/main" val="1909757412"/>
                  </a:ext>
                </a:extLst>
              </a:tr>
              <a:tr h="1205557">
                <a:tc>
                  <a:txBody>
                    <a:bodyPr/>
                    <a:lstStyle/>
                    <a:p>
                      <a:r>
                        <a:rPr lang="en-US" sz="2000" dirty="0"/>
                        <a:t>Word</a:t>
                      </a:r>
                    </a:p>
                  </a:txBody>
                  <a:tcPr/>
                </a:tc>
                <a:tc>
                  <a:txBody>
                    <a:bodyPr/>
                    <a:lstStyle/>
                    <a:p>
                      <a:r>
                        <a:rPr lang="en-US" sz="2000" dirty="0"/>
                        <a:t>12 Word IWS </a:t>
                      </a:r>
                    </a:p>
                  </a:txBody>
                  <a:tcPr/>
                </a:tc>
                <a:tc>
                  <a:txBody>
                    <a:bodyPr/>
                    <a:lstStyle/>
                    <a:p>
                      <a:r>
                        <a:rPr lang="en-US" sz="2000" dirty="0"/>
                        <a:t>Multiple orthographic errors (double consonant)</a:t>
                      </a:r>
                    </a:p>
                    <a:p>
                      <a:r>
                        <a:rPr lang="en-US" sz="2000" dirty="0"/>
                        <a:t>Morphological errors &amp; phonological errors also present</a:t>
                      </a:r>
                    </a:p>
                  </a:txBody>
                  <a:tcPr/>
                </a:tc>
                <a:tc>
                  <a:txBody>
                    <a:bodyPr/>
                    <a:lstStyle/>
                    <a:p>
                      <a:endParaRPr lang="en-US" sz="2000" dirty="0"/>
                    </a:p>
                  </a:txBody>
                  <a:tcPr/>
                </a:tc>
                <a:extLst>
                  <a:ext uri="{0D108BD9-81ED-4DB2-BD59-A6C34878D82A}">
                    <a16:rowId xmlns:a16="http://schemas.microsoft.com/office/drawing/2014/main" val="2907742004"/>
                  </a:ext>
                </a:extLst>
              </a:tr>
              <a:tr h="644833">
                <a:tc>
                  <a:txBody>
                    <a:bodyPr/>
                    <a:lstStyle/>
                    <a:p>
                      <a:r>
                        <a:rPr lang="en-US" sz="2000" dirty="0"/>
                        <a:t>Sentence</a:t>
                      </a:r>
                    </a:p>
                  </a:txBody>
                  <a:tcPr/>
                </a:tc>
                <a:tc>
                  <a:txBody>
                    <a:bodyPr/>
                    <a:lstStyle/>
                    <a:p>
                      <a:r>
                        <a:rPr lang="en-US" sz="2000" dirty="0"/>
                        <a:t>4 Sentence IWS</a:t>
                      </a:r>
                    </a:p>
                  </a:txBody>
                  <a:tcPr/>
                </a:tc>
                <a:tc>
                  <a:txBody>
                    <a:bodyPr/>
                    <a:lstStyle/>
                    <a:p>
                      <a:r>
                        <a:rPr lang="en-US" sz="2000" dirty="0"/>
                        <a:t>Missing word, one missing punctuation</a:t>
                      </a:r>
                    </a:p>
                  </a:txBody>
                  <a:tcPr/>
                </a:tc>
                <a:tc>
                  <a:txBody>
                    <a:bodyPr/>
                    <a:lstStyle/>
                    <a:p>
                      <a:endParaRPr lang="en-US" sz="2000" dirty="0"/>
                    </a:p>
                  </a:txBody>
                  <a:tcPr/>
                </a:tc>
                <a:extLst>
                  <a:ext uri="{0D108BD9-81ED-4DB2-BD59-A6C34878D82A}">
                    <a16:rowId xmlns:a16="http://schemas.microsoft.com/office/drawing/2014/main" val="1297733852"/>
                  </a:ext>
                </a:extLst>
              </a:tr>
              <a:tr h="1303928">
                <a:tc>
                  <a:txBody>
                    <a:bodyPr/>
                    <a:lstStyle/>
                    <a:p>
                      <a:r>
                        <a:rPr lang="en-US" sz="2000" dirty="0"/>
                        <a:t>Text</a:t>
                      </a:r>
                    </a:p>
                  </a:txBody>
                  <a:tcPr/>
                </a:tc>
                <a:tc>
                  <a:txBody>
                    <a:bodyPr/>
                    <a:lstStyle/>
                    <a:p>
                      <a:r>
                        <a:rPr lang="en-US" sz="2000" dirty="0"/>
                        <a:t>4 TIDE elements</a:t>
                      </a:r>
                    </a:p>
                  </a:txBody>
                  <a:tcPr/>
                </a:tc>
                <a:tc>
                  <a:txBody>
                    <a:bodyPr/>
                    <a:lstStyle/>
                    <a:p>
                      <a:r>
                        <a:rPr lang="en-US" sz="2000" dirty="0"/>
                        <a:t>All elements present and sophisticated. Some connectives.</a:t>
                      </a:r>
                    </a:p>
                  </a:txBody>
                  <a:tcPr/>
                </a:tc>
                <a:tc>
                  <a:txBody>
                    <a:bodyPr/>
                    <a:lstStyle/>
                    <a:p>
                      <a:endParaRPr lang="en-US" sz="2000" dirty="0"/>
                    </a:p>
                  </a:txBody>
                  <a:tcPr/>
                </a:tc>
                <a:extLst>
                  <a:ext uri="{0D108BD9-81ED-4DB2-BD59-A6C34878D82A}">
                    <a16:rowId xmlns:a16="http://schemas.microsoft.com/office/drawing/2014/main" val="3106299027"/>
                  </a:ext>
                </a:extLst>
              </a:tr>
            </a:tbl>
          </a:graphicData>
        </a:graphic>
      </p:graphicFrame>
      <p:sp>
        <p:nvSpPr>
          <p:cNvPr id="6" name="Slide Number Placeholder 5">
            <a:extLst>
              <a:ext uri="{FF2B5EF4-FFF2-40B4-BE49-F238E27FC236}">
                <a16:creationId xmlns:a16="http://schemas.microsoft.com/office/drawing/2014/main" id="{E57A131E-589A-E5DB-AB57-8D4BE07C5EBA}"/>
              </a:ext>
            </a:extLst>
          </p:cNvPr>
          <p:cNvSpPr>
            <a:spLocks noGrp="1"/>
          </p:cNvSpPr>
          <p:nvPr>
            <p:ph type="sldNum" sz="quarter" idx="14"/>
          </p:nvPr>
        </p:nvSpPr>
        <p:spPr/>
        <p:txBody>
          <a:bodyPr/>
          <a:lstStyle/>
          <a:p>
            <a:fld id="{BABF4E83-61DB-418F-A99F-17BC9BB58EF6}" type="slidenum">
              <a:rPr lang="en-US" smtClean="0"/>
              <a:t>23</a:t>
            </a:fld>
            <a:endParaRPr lang="en-US" dirty="0"/>
          </a:p>
        </p:txBody>
      </p:sp>
    </p:spTree>
    <p:extLst>
      <p:ext uri="{BB962C8B-B14F-4D97-AF65-F5344CB8AC3E}">
        <p14:creationId xmlns:p14="http://schemas.microsoft.com/office/powerpoint/2010/main" val="19572659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Setting Instructional Goals</a:t>
            </a:r>
          </a:p>
        </p:txBody>
      </p:sp>
      <p:sp>
        <p:nvSpPr>
          <p:cNvPr id="4" name="Slide Number Placeholder 3"/>
          <p:cNvSpPr>
            <a:spLocks noGrp="1"/>
          </p:cNvSpPr>
          <p:nvPr>
            <p:ph type="sldNum" sz="quarter" idx="15"/>
          </p:nvPr>
        </p:nvSpPr>
        <p:spPr/>
        <p:txBody>
          <a:bodyPr/>
          <a:lstStyle/>
          <a:p>
            <a:fld id="{BABF4E83-61DB-418F-A99F-17BC9BB58EF6}" type="slidenum">
              <a:rPr lang="en-US" smtClean="0"/>
              <a:pPr/>
              <a:t>24</a:t>
            </a:fld>
            <a:endParaRPr lang="en-US"/>
          </a:p>
        </p:txBody>
      </p:sp>
    </p:spTree>
    <p:extLst>
      <p:ext uri="{BB962C8B-B14F-4D97-AF65-F5344CB8AC3E}">
        <p14:creationId xmlns:p14="http://schemas.microsoft.com/office/powerpoint/2010/main" val="3413631580"/>
      </p:ext>
    </p:extLst>
  </p:cSld>
  <p:clrMapOvr>
    <a:masterClrMapping/>
  </p:clrMapOvr>
  <mc:AlternateContent xmlns:mc="http://schemas.openxmlformats.org/markup-compatibility/2006" xmlns:p14="http://schemas.microsoft.com/office/powerpoint/2010/main">
    <mc:Choice Requires="p14">
      <p:transition spd="slow" p14:dur="2000" advTm="15191"/>
    </mc:Choice>
    <mc:Fallback xmlns="">
      <p:transition spd="slow" advTm="15191"/>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B189EE0-F712-8176-F6B6-A0A3C78FC251}"/>
              </a:ext>
            </a:extLst>
          </p:cNvPr>
          <p:cNvSpPr>
            <a:spLocks noGrp="1"/>
          </p:cNvSpPr>
          <p:nvPr>
            <p:ph type="title"/>
          </p:nvPr>
        </p:nvSpPr>
        <p:spPr/>
        <p:txBody>
          <a:bodyPr/>
          <a:lstStyle/>
          <a:p>
            <a:r>
              <a:rPr lang="en-US" dirty="0"/>
              <a:t>Sub-Word Level (Transcription)</a:t>
            </a:r>
          </a:p>
        </p:txBody>
      </p:sp>
      <p:sp>
        <p:nvSpPr>
          <p:cNvPr id="9" name="Content Placeholder 8">
            <a:extLst>
              <a:ext uri="{FF2B5EF4-FFF2-40B4-BE49-F238E27FC236}">
                <a16:creationId xmlns:a16="http://schemas.microsoft.com/office/drawing/2014/main" id="{E4E73379-B045-9273-9414-1AC4990EFC1E}"/>
              </a:ext>
            </a:extLst>
          </p:cNvPr>
          <p:cNvSpPr>
            <a:spLocks noGrp="1"/>
          </p:cNvSpPr>
          <p:nvPr>
            <p:ph sz="quarter" idx="15"/>
          </p:nvPr>
        </p:nvSpPr>
        <p:spPr>
          <a:xfrm>
            <a:off x="457200" y="1371600"/>
            <a:ext cx="9276272" cy="4343400"/>
          </a:xfrm>
        </p:spPr>
        <p:txBody>
          <a:bodyPr/>
          <a:lstStyle/>
          <a:p>
            <a:r>
              <a:rPr lang="en-US" dirty="0"/>
              <a:t>Explicit instruction in handwriting and typing</a:t>
            </a:r>
          </a:p>
          <a:p>
            <a:pPr lvl="1"/>
            <a:r>
              <a:rPr lang="en-US" dirty="0"/>
              <a:t>Handwriting: Letter formation paths with directional arrows that show the stroke direction, placement, and order; structured sequence with practice opportunities</a:t>
            </a:r>
          </a:p>
          <a:p>
            <a:pPr lvl="1"/>
            <a:r>
              <a:rPr lang="en-US" dirty="0"/>
              <a:t>Typing: Home row, touch typing instruction with practice opportunities</a:t>
            </a:r>
          </a:p>
        </p:txBody>
      </p:sp>
      <p:sp>
        <p:nvSpPr>
          <p:cNvPr id="8" name="Text Placeholder 7">
            <a:extLst>
              <a:ext uri="{FF2B5EF4-FFF2-40B4-BE49-F238E27FC236}">
                <a16:creationId xmlns:a16="http://schemas.microsoft.com/office/drawing/2014/main" id="{4EB2DD35-6AA2-F777-0D89-31A7D4D0D0FB}"/>
              </a:ext>
            </a:extLst>
          </p:cNvPr>
          <p:cNvSpPr>
            <a:spLocks noGrp="1"/>
          </p:cNvSpPr>
          <p:nvPr>
            <p:ph type="body" sz="quarter" idx="13"/>
          </p:nvPr>
        </p:nvSpPr>
        <p:spPr/>
        <p:txBody>
          <a:bodyPr/>
          <a:lstStyle/>
          <a:p>
            <a:r>
              <a:rPr lang="en-US" dirty="0"/>
              <a:t>Source: Graham &amp; Harris CASL Handwriting Program</a:t>
            </a:r>
          </a:p>
        </p:txBody>
      </p:sp>
      <p:sp>
        <p:nvSpPr>
          <p:cNvPr id="6" name="Slide Number Placeholder 5">
            <a:extLst>
              <a:ext uri="{FF2B5EF4-FFF2-40B4-BE49-F238E27FC236}">
                <a16:creationId xmlns:a16="http://schemas.microsoft.com/office/drawing/2014/main" id="{E64EDDA1-AF77-2F22-30C7-E7937F4634D7}"/>
              </a:ext>
            </a:extLst>
          </p:cNvPr>
          <p:cNvSpPr>
            <a:spLocks noGrp="1"/>
          </p:cNvSpPr>
          <p:nvPr>
            <p:ph type="sldNum" sz="quarter" idx="14"/>
          </p:nvPr>
        </p:nvSpPr>
        <p:spPr/>
        <p:txBody>
          <a:bodyPr/>
          <a:lstStyle/>
          <a:p>
            <a:fld id="{BABF4E83-61DB-418F-A99F-17BC9BB58EF6}" type="slidenum">
              <a:rPr lang="en-US" smtClean="0"/>
              <a:t>25</a:t>
            </a:fld>
            <a:endParaRPr lang="en-US" dirty="0"/>
          </a:p>
        </p:txBody>
      </p:sp>
      <p:pic>
        <p:nvPicPr>
          <p:cNvPr id="3" name="Picture 2">
            <a:extLst>
              <a:ext uri="{FF2B5EF4-FFF2-40B4-BE49-F238E27FC236}">
                <a16:creationId xmlns:a16="http://schemas.microsoft.com/office/drawing/2014/main" id="{123400C6-14AD-EF2A-6ED5-BB746FD9FF0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888747" y="1716657"/>
            <a:ext cx="1524000" cy="1333500"/>
          </a:xfrm>
          <a:prstGeom prst="rect">
            <a:avLst/>
          </a:prstGeom>
        </p:spPr>
      </p:pic>
    </p:spTree>
    <p:extLst>
      <p:ext uri="{BB962C8B-B14F-4D97-AF65-F5344CB8AC3E}">
        <p14:creationId xmlns:p14="http://schemas.microsoft.com/office/powerpoint/2010/main" val="2433553255"/>
      </p:ext>
    </p:extLst>
  </p:cSld>
  <p:clrMapOvr>
    <a:masterClrMapping/>
  </p:clrMapOvr>
  <mc:AlternateContent xmlns:mc="http://schemas.openxmlformats.org/markup-compatibility/2006" xmlns:p14="http://schemas.microsoft.com/office/powerpoint/2010/main">
    <mc:Choice Requires="p14">
      <p:transition spd="slow" p14:dur="2000" advTm="101681"/>
    </mc:Choice>
    <mc:Fallback xmlns="">
      <p:transition spd="slow" advTm="101681"/>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09855-6FF8-5076-E53C-91217B9E05BF}"/>
              </a:ext>
            </a:extLst>
          </p:cNvPr>
          <p:cNvSpPr>
            <a:spLocks noGrp="1"/>
          </p:cNvSpPr>
          <p:nvPr>
            <p:ph type="title"/>
          </p:nvPr>
        </p:nvSpPr>
        <p:spPr/>
        <p:txBody>
          <a:bodyPr/>
          <a:lstStyle/>
          <a:p>
            <a:r>
              <a:rPr lang="en-US" dirty="0"/>
              <a:t>Word Level (Spelling, Vocabulary)</a:t>
            </a:r>
          </a:p>
        </p:txBody>
      </p:sp>
      <p:sp>
        <p:nvSpPr>
          <p:cNvPr id="3" name="Content Placeholder 2">
            <a:extLst>
              <a:ext uri="{FF2B5EF4-FFF2-40B4-BE49-F238E27FC236}">
                <a16:creationId xmlns:a16="http://schemas.microsoft.com/office/drawing/2014/main" id="{A2560C42-6AD6-0EDE-58F7-78C20D68CE96}"/>
              </a:ext>
            </a:extLst>
          </p:cNvPr>
          <p:cNvSpPr>
            <a:spLocks noGrp="1"/>
          </p:cNvSpPr>
          <p:nvPr>
            <p:ph sz="quarter" idx="15"/>
          </p:nvPr>
        </p:nvSpPr>
        <p:spPr/>
        <p:txBody>
          <a:bodyPr>
            <a:normAutofit/>
          </a:bodyPr>
          <a:lstStyle/>
          <a:p>
            <a:r>
              <a:rPr lang="en-US" dirty="0"/>
              <a:t>Concept maps, Frayer model for teaching vocabulary in context</a:t>
            </a:r>
          </a:p>
          <a:p>
            <a:r>
              <a:rPr lang="en-US" dirty="0"/>
              <a:t>Morphology instruction (e.g., Greek &amp; Latin roots) integrates spelling &amp; vocabulary</a:t>
            </a:r>
          </a:p>
          <a:p>
            <a:r>
              <a:rPr lang="en-US" dirty="0"/>
              <a:t>Explicit teaching of orthographic spelling rules, especially when adding morphemes to a word (e.g., doubling last consonant when adding suffix)</a:t>
            </a:r>
          </a:p>
          <a:p>
            <a:r>
              <a:rPr lang="en-US" dirty="0"/>
              <a:t>Teach strategy for planning for language use in writing</a:t>
            </a:r>
          </a:p>
          <a:p>
            <a:pPr lvl="1"/>
            <a:r>
              <a:rPr lang="en-US" dirty="0"/>
              <a:t>Identify “essential words”</a:t>
            </a:r>
          </a:p>
          <a:p>
            <a:pPr lvl="1"/>
            <a:r>
              <a:rPr lang="en-US" dirty="0"/>
              <a:t>Language box in graphic organizer</a:t>
            </a:r>
          </a:p>
        </p:txBody>
      </p:sp>
      <p:grpSp>
        <p:nvGrpSpPr>
          <p:cNvPr id="11" name="Group 10" descr="Frayer model include definition, examples, facts, non-examples for each term ">
            <a:extLst>
              <a:ext uri="{FF2B5EF4-FFF2-40B4-BE49-F238E27FC236}">
                <a16:creationId xmlns:a16="http://schemas.microsoft.com/office/drawing/2014/main" id="{C1E8F8EB-7934-A48C-A298-C8682AC1526F}"/>
              </a:ext>
            </a:extLst>
          </p:cNvPr>
          <p:cNvGrpSpPr/>
          <p:nvPr/>
        </p:nvGrpSpPr>
        <p:grpSpPr>
          <a:xfrm>
            <a:off x="8461248" y="4597908"/>
            <a:ext cx="2933700" cy="1611648"/>
            <a:chOff x="8473440" y="4276344"/>
            <a:chExt cx="2933700" cy="1611648"/>
          </a:xfrm>
        </p:grpSpPr>
        <p:sp>
          <p:nvSpPr>
            <p:cNvPr id="6" name="Rounded Rectangle 5">
              <a:extLst>
                <a:ext uri="{FF2B5EF4-FFF2-40B4-BE49-F238E27FC236}">
                  <a16:creationId xmlns:a16="http://schemas.microsoft.com/office/drawing/2014/main" id="{6066CD80-D7A7-0119-0359-5FA473844362}"/>
                </a:ext>
              </a:extLst>
            </p:cNvPr>
            <p:cNvSpPr/>
            <p:nvPr/>
          </p:nvSpPr>
          <p:spPr>
            <a:xfrm>
              <a:off x="8473440" y="4315968"/>
              <a:ext cx="1304544" cy="719328"/>
            </a:xfrm>
            <a:prstGeom prst="roundRect">
              <a:avLst/>
            </a:prstGeom>
            <a:solidFill>
              <a:schemeClr val="bg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Definition</a:t>
              </a:r>
            </a:p>
          </p:txBody>
        </p:sp>
        <p:sp>
          <p:nvSpPr>
            <p:cNvPr id="7" name="Rounded Rectangle 6">
              <a:extLst>
                <a:ext uri="{FF2B5EF4-FFF2-40B4-BE49-F238E27FC236}">
                  <a16:creationId xmlns:a16="http://schemas.microsoft.com/office/drawing/2014/main" id="{A9BCC0D9-C88E-281B-C6E1-D4DE799EDFF1}"/>
                </a:ext>
              </a:extLst>
            </p:cNvPr>
            <p:cNvSpPr/>
            <p:nvPr/>
          </p:nvSpPr>
          <p:spPr>
            <a:xfrm>
              <a:off x="10102596" y="5168664"/>
              <a:ext cx="1304544" cy="719328"/>
            </a:xfrm>
            <a:prstGeom prst="roundRect">
              <a:avLst/>
            </a:prstGeom>
            <a:solidFill>
              <a:schemeClr val="bg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Non-examples</a:t>
              </a:r>
            </a:p>
          </p:txBody>
        </p:sp>
        <p:sp>
          <p:nvSpPr>
            <p:cNvPr id="8" name="Rounded Rectangle 7">
              <a:extLst>
                <a:ext uri="{FF2B5EF4-FFF2-40B4-BE49-F238E27FC236}">
                  <a16:creationId xmlns:a16="http://schemas.microsoft.com/office/drawing/2014/main" id="{AE07E61E-0005-877C-4413-17C28B3374D1}"/>
                </a:ext>
              </a:extLst>
            </p:cNvPr>
            <p:cNvSpPr/>
            <p:nvPr/>
          </p:nvSpPr>
          <p:spPr>
            <a:xfrm>
              <a:off x="8473440" y="5167140"/>
              <a:ext cx="1304544" cy="719328"/>
            </a:xfrm>
            <a:prstGeom prst="roundRect">
              <a:avLst/>
            </a:prstGeom>
            <a:solidFill>
              <a:schemeClr val="bg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Examples</a:t>
              </a:r>
            </a:p>
          </p:txBody>
        </p:sp>
        <p:sp>
          <p:nvSpPr>
            <p:cNvPr id="9" name="Rounded Rectangle 8">
              <a:extLst>
                <a:ext uri="{FF2B5EF4-FFF2-40B4-BE49-F238E27FC236}">
                  <a16:creationId xmlns:a16="http://schemas.microsoft.com/office/drawing/2014/main" id="{3BA708AE-53CB-3B22-9EAA-9A0E6277F65E}"/>
                </a:ext>
              </a:extLst>
            </p:cNvPr>
            <p:cNvSpPr/>
            <p:nvPr/>
          </p:nvSpPr>
          <p:spPr>
            <a:xfrm>
              <a:off x="10102596" y="4276344"/>
              <a:ext cx="1304544" cy="719328"/>
            </a:xfrm>
            <a:prstGeom prst="roundRect">
              <a:avLst/>
            </a:prstGeom>
            <a:solidFill>
              <a:schemeClr val="bg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Facts</a:t>
              </a:r>
            </a:p>
          </p:txBody>
        </p:sp>
        <p:sp>
          <p:nvSpPr>
            <p:cNvPr id="10" name="Triangle 9">
              <a:extLst>
                <a:ext uri="{FF2B5EF4-FFF2-40B4-BE49-F238E27FC236}">
                  <a16:creationId xmlns:a16="http://schemas.microsoft.com/office/drawing/2014/main" id="{F117B194-CD3B-5797-F8AA-70B54526F70F}"/>
                </a:ext>
              </a:extLst>
            </p:cNvPr>
            <p:cNvSpPr/>
            <p:nvPr/>
          </p:nvSpPr>
          <p:spPr>
            <a:xfrm>
              <a:off x="9265920" y="4636008"/>
              <a:ext cx="1304544" cy="688848"/>
            </a:xfrm>
            <a:prstGeom prst="triangle">
              <a:avLst/>
            </a:prstGeom>
            <a:solidFill>
              <a:schemeClr val="accent2">
                <a:lumMod val="40000"/>
                <a:lumOff val="6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Term</a:t>
              </a:r>
            </a:p>
          </p:txBody>
        </p:sp>
      </p:grpSp>
      <p:sp>
        <p:nvSpPr>
          <p:cNvPr id="12" name="TextBox 11">
            <a:extLst>
              <a:ext uri="{FF2B5EF4-FFF2-40B4-BE49-F238E27FC236}">
                <a16:creationId xmlns:a16="http://schemas.microsoft.com/office/drawing/2014/main" id="{6BD528D8-ED92-0D07-96EF-B4C0FB6D5ECC}"/>
              </a:ext>
            </a:extLst>
          </p:cNvPr>
          <p:cNvSpPr txBox="1"/>
          <p:nvPr/>
        </p:nvSpPr>
        <p:spPr>
          <a:xfrm>
            <a:off x="8461248" y="4142976"/>
            <a:ext cx="1880900" cy="461665"/>
          </a:xfrm>
          <a:prstGeom prst="rect">
            <a:avLst/>
          </a:prstGeom>
          <a:noFill/>
        </p:spPr>
        <p:txBody>
          <a:bodyPr wrap="none" rtlCol="0">
            <a:spAutoFit/>
          </a:bodyPr>
          <a:lstStyle/>
          <a:p>
            <a:r>
              <a:rPr lang="en-US" sz="2400" b="1" dirty="0"/>
              <a:t>Frayer Model</a:t>
            </a:r>
          </a:p>
        </p:txBody>
      </p:sp>
      <p:sp>
        <p:nvSpPr>
          <p:cNvPr id="5" name="Slide Number Placeholder 4">
            <a:extLst>
              <a:ext uri="{FF2B5EF4-FFF2-40B4-BE49-F238E27FC236}">
                <a16:creationId xmlns:a16="http://schemas.microsoft.com/office/drawing/2014/main" id="{9BDD3FDE-A5BA-D8A0-E6D1-F3D88F9C65C2}"/>
              </a:ext>
            </a:extLst>
          </p:cNvPr>
          <p:cNvSpPr>
            <a:spLocks noGrp="1"/>
          </p:cNvSpPr>
          <p:nvPr>
            <p:ph type="sldNum" sz="quarter" idx="14"/>
          </p:nvPr>
        </p:nvSpPr>
        <p:spPr/>
        <p:txBody>
          <a:bodyPr/>
          <a:lstStyle/>
          <a:p>
            <a:fld id="{99A20822-4A49-4D36-86E3-300BA48D3F00}" type="slidenum">
              <a:rPr lang="en-US" smtClean="0"/>
              <a:pPr/>
              <a:t>26</a:t>
            </a:fld>
            <a:endParaRPr lang="en-US" dirty="0"/>
          </a:p>
        </p:txBody>
      </p:sp>
    </p:spTree>
    <p:extLst>
      <p:ext uri="{BB962C8B-B14F-4D97-AF65-F5344CB8AC3E}">
        <p14:creationId xmlns:p14="http://schemas.microsoft.com/office/powerpoint/2010/main" val="2822924811"/>
      </p:ext>
    </p:extLst>
  </p:cSld>
  <p:clrMapOvr>
    <a:masterClrMapping/>
  </p:clrMapOvr>
  <mc:AlternateContent xmlns:mc="http://schemas.openxmlformats.org/markup-compatibility/2006" xmlns:p14="http://schemas.microsoft.com/office/powerpoint/2010/main">
    <mc:Choice Requires="p14">
      <p:transition spd="slow" p14:dur="2000" advTm="153315"/>
    </mc:Choice>
    <mc:Fallback xmlns="">
      <p:transition spd="slow" advTm="153315"/>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C4425-32FD-D091-0E8B-DDA1E91EF37E}"/>
              </a:ext>
            </a:extLst>
          </p:cNvPr>
          <p:cNvSpPr>
            <a:spLocks noGrp="1"/>
          </p:cNvSpPr>
          <p:nvPr>
            <p:ph type="title"/>
          </p:nvPr>
        </p:nvSpPr>
        <p:spPr/>
        <p:txBody>
          <a:bodyPr/>
          <a:lstStyle/>
          <a:p>
            <a:r>
              <a:rPr lang="en-US" dirty="0"/>
              <a:t>Sentence Level (Punctuation, Syntax)</a:t>
            </a:r>
          </a:p>
        </p:txBody>
      </p:sp>
      <p:sp>
        <p:nvSpPr>
          <p:cNvPr id="3" name="Content Placeholder 2">
            <a:extLst>
              <a:ext uri="{FF2B5EF4-FFF2-40B4-BE49-F238E27FC236}">
                <a16:creationId xmlns:a16="http://schemas.microsoft.com/office/drawing/2014/main" id="{C99F6E1D-02C2-F593-87B1-8262961E2EC8}"/>
              </a:ext>
            </a:extLst>
          </p:cNvPr>
          <p:cNvSpPr>
            <a:spLocks noGrp="1"/>
          </p:cNvSpPr>
          <p:nvPr>
            <p:ph sz="quarter" idx="15"/>
          </p:nvPr>
        </p:nvSpPr>
        <p:spPr/>
        <p:txBody>
          <a:bodyPr/>
          <a:lstStyle/>
          <a:p>
            <a:r>
              <a:rPr lang="en-US" dirty="0"/>
              <a:t>Explicit instruction in sentence formation</a:t>
            </a:r>
          </a:p>
          <a:p>
            <a:pPr lvl="1"/>
            <a:r>
              <a:rPr lang="en-US" dirty="0"/>
              <a:t>Every sentence has a subject and a verb (a “who” and a “do”)</a:t>
            </a:r>
          </a:p>
          <a:p>
            <a:r>
              <a:rPr lang="en-US" dirty="0"/>
              <a:t>Sentence repeating, combining, and expanding</a:t>
            </a:r>
          </a:p>
        </p:txBody>
      </p:sp>
      <p:grpSp>
        <p:nvGrpSpPr>
          <p:cNvPr id="12" name="Group 11" descr="Sentence 1 (connective_ + sentence 2 = More complex sentence ">
            <a:extLst>
              <a:ext uri="{FF2B5EF4-FFF2-40B4-BE49-F238E27FC236}">
                <a16:creationId xmlns:a16="http://schemas.microsoft.com/office/drawing/2014/main" id="{D394309D-21FE-3C3D-2D7E-0BC126445D7F}"/>
              </a:ext>
            </a:extLst>
          </p:cNvPr>
          <p:cNvGrpSpPr/>
          <p:nvPr/>
        </p:nvGrpSpPr>
        <p:grpSpPr>
          <a:xfrm>
            <a:off x="633984" y="3768436"/>
            <a:ext cx="10906852" cy="1449740"/>
            <a:chOff x="853440" y="3533013"/>
            <a:chExt cx="7907654" cy="968502"/>
          </a:xfrm>
        </p:grpSpPr>
        <p:sp>
          <p:nvSpPr>
            <p:cNvPr id="6" name="Rounded Rectangle 5">
              <a:extLst>
                <a:ext uri="{FF2B5EF4-FFF2-40B4-BE49-F238E27FC236}">
                  <a16:creationId xmlns:a16="http://schemas.microsoft.com/office/drawing/2014/main" id="{9E646B4A-641C-5C90-6B6E-1D4E84122FA9}"/>
                </a:ext>
              </a:extLst>
            </p:cNvPr>
            <p:cNvSpPr/>
            <p:nvPr/>
          </p:nvSpPr>
          <p:spPr>
            <a:xfrm>
              <a:off x="853440" y="3828288"/>
              <a:ext cx="1706880" cy="377952"/>
            </a:xfrm>
            <a:prstGeom prst="roundRect">
              <a:avLst/>
            </a:prstGeom>
            <a:solidFill>
              <a:schemeClr val="accent5">
                <a:lumMod val="40000"/>
                <a:lumOff val="6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Sentence 1</a:t>
              </a:r>
            </a:p>
          </p:txBody>
        </p:sp>
        <p:sp>
          <p:nvSpPr>
            <p:cNvPr id="7" name="Rounded Rectangle 6">
              <a:extLst>
                <a:ext uri="{FF2B5EF4-FFF2-40B4-BE49-F238E27FC236}">
                  <a16:creationId xmlns:a16="http://schemas.microsoft.com/office/drawing/2014/main" id="{67776A45-85BC-3192-02A3-344A201E4CC7}"/>
                </a:ext>
              </a:extLst>
            </p:cNvPr>
            <p:cNvSpPr/>
            <p:nvPr/>
          </p:nvSpPr>
          <p:spPr>
            <a:xfrm>
              <a:off x="4387596" y="3828288"/>
              <a:ext cx="1706880" cy="377952"/>
            </a:xfrm>
            <a:prstGeom prst="roundRect">
              <a:avLst/>
            </a:prstGeom>
            <a:solidFill>
              <a:schemeClr val="accent1">
                <a:lumMod val="40000"/>
                <a:lumOff val="6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Sentence 2</a:t>
              </a:r>
            </a:p>
          </p:txBody>
        </p:sp>
        <p:sp>
          <p:nvSpPr>
            <p:cNvPr id="8" name="Rounded Rectangle 7">
              <a:extLst>
                <a:ext uri="{FF2B5EF4-FFF2-40B4-BE49-F238E27FC236}">
                  <a16:creationId xmlns:a16="http://schemas.microsoft.com/office/drawing/2014/main" id="{2A3A7369-E62F-1891-4180-83F06DEB82DC}"/>
                </a:ext>
              </a:extLst>
            </p:cNvPr>
            <p:cNvSpPr/>
            <p:nvPr/>
          </p:nvSpPr>
          <p:spPr>
            <a:xfrm>
              <a:off x="7054214" y="3828288"/>
              <a:ext cx="1706880" cy="377952"/>
            </a:xfrm>
            <a:prstGeom prst="roundRect">
              <a:avLst/>
            </a:prstGeom>
            <a:solidFill>
              <a:schemeClr val="accent2">
                <a:lumMod val="40000"/>
                <a:lumOff val="6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More Complex Sentence</a:t>
              </a:r>
            </a:p>
          </p:txBody>
        </p:sp>
        <p:sp>
          <p:nvSpPr>
            <p:cNvPr id="10" name="Cross 9">
              <a:extLst>
                <a:ext uri="{FF2B5EF4-FFF2-40B4-BE49-F238E27FC236}">
                  <a16:creationId xmlns:a16="http://schemas.microsoft.com/office/drawing/2014/main" id="{F02BE46B-2BE4-15F7-9550-27F2BC1CADFB}"/>
                </a:ext>
              </a:extLst>
            </p:cNvPr>
            <p:cNvSpPr/>
            <p:nvPr/>
          </p:nvSpPr>
          <p:spPr>
            <a:xfrm>
              <a:off x="2864358" y="3533013"/>
              <a:ext cx="1219199" cy="968502"/>
            </a:xfrm>
            <a:prstGeom prst="plus">
              <a:avLst>
                <a:gd name="adj" fmla="val 33812"/>
              </a:avLst>
            </a:prstGeom>
            <a:solidFill>
              <a:schemeClr val="accent6">
                <a:lumMod val="40000"/>
                <a:lumOff val="6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Connective</a:t>
              </a:r>
            </a:p>
          </p:txBody>
        </p:sp>
        <p:sp>
          <p:nvSpPr>
            <p:cNvPr id="11" name="Equal 10">
              <a:extLst>
                <a:ext uri="{FF2B5EF4-FFF2-40B4-BE49-F238E27FC236}">
                  <a16:creationId xmlns:a16="http://schemas.microsoft.com/office/drawing/2014/main" id="{0FA81489-8261-91F1-00C2-8618CEB767DE}"/>
                </a:ext>
              </a:extLst>
            </p:cNvPr>
            <p:cNvSpPr/>
            <p:nvPr/>
          </p:nvSpPr>
          <p:spPr>
            <a:xfrm>
              <a:off x="6391465" y="3883152"/>
              <a:ext cx="365760" cy="323088"/>
            </a:xfrm>
            <a:prstGeom prst="mathEqual">
              <a:avLst/>
            </a:prstGeom>
            <a:solidFill>
              <a:schemeClr val="accent6">
                <a:lumMod val="60000"/>
                <a:lumOff val="4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grpSp>
      <p:sp>
        <p:nvSpPr>
          <p:cNvPr id="5" name="Slide Number Placeholder 4">
            <a:extLst>
              <a:ext uri="{FF2B5EF4-FFF2-40B4-BE49-F238E27FC236}">
                <a16:creationId xmlns:a16="http://schemas.microsoft.com/office/drawing/2014/main" id="{F140112E-43DC-CCEC-7CEE-808518F31118}"/>
              </a:ext>
            </a:extLst>
          </p:cNvPr>
          <p:cNvSpPr>
            <a:spLocks noGrp="1"/>
          </p:cNvSpPr>
          <p:nvPr>
            <p:ph type="sldNum" sz="quarter" idx="14"/>
          </p:nvPr>
        </p:nvSpPr>
        <p:spPr/>
        <p:txBody>
          <a:bodyPr/>
          <a:lstStyle/>
          <a:p>
            <a:fld id="{99A20822-4A49-4D36-86E3-300BA48D3F00}" type="slidenum">
              <a:rPr lang="en-US" smtClean="0"/>
              <a:pPr/>
              <a:t>27</a:t>
            </a:fld>
            <a:endParaRPr lang="en-US" dirty="0"/>
          </a:p>
        </p:txBody>
      </p:sp>
    </p:spTree>
    <p:extLst>
      <p:ext uri="{BB962C8B-B14F-4D97-AF65-F5344CB8AC3E}">
        <p14:creationId xmlns:p14="http://schemas.microsoft.com/office/powerpoint/2010/main" val="978768438"/>
      </p:ext>
    </p:extLst>
  </p:cSld>
  <p:clrMapOvr>
    <a:masterClrMapping/>
  </p:clrMapOvr>
  <mc:AlternateContent xmlns:mc="http://schemas.openxmlformats.org/markup-compatibility/2006" xmlns:p14="http://schemas.microsoft.com/office/powerpoint/2010/main">
    <mc:Choice Requires="p14">
      <p:transition spd="slow" p14:dur="2000" advTm="76216"/>
    </mc:Choice>
    <mc:Fallback xmlns="">
      <p:transition spd="slow" advTm="76216"/>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2A552-E731-B587-9502-89D4E5F742A5}"/>
              </a:ext>
            </a:extLst>
          </p:cNvPr>
          <p:cNvSpPr>
            <a:spLocks noGrp="1"/>
          </p:cNvSpPr>
          <p:nvPr>
            <p:ph type="title"/>
          </p:nvPr>
        </p:nvSpPr>
        <p:spPr/>
        <p:txBody>
          <a:bodyPr/>
          <a:lstStyle/>
          <a:p>
            <a:r>
              <a:rPr lang="en-US" dirty="0"/>
              <a:t>Text Level (Structure)</a:t>
            </a:r>
          </a:p>
        </p:txBody>
      </p:sp>
      <p:sp>
        <p:nvSpPr>
          <p:cNvPr id="3" name="Content Placeholder 2">
            <a:extLst>
              <a:ext uri="{FF2B5EF4-FFF2-40B4-BE49-F238E27FC236}">
                <a16:creationId xmlns:a16="http://schemas.microsoft.com/office/drawing/2014/main" id="{07488FAF-8536-F199-F72C-5DA081E52647}"/>
              </a:ext>
            </a:extLst>
          </p:cNvPr>
          <p:cNvSpPr>
            <a:spLocks noGrp="1"/>
          </p:cNvSpPr>
          <p:nvPr>
            <p:ph sz="quarter" idx="15"/>
          </p:nvPr>
        </p:nvSpPr>
        <p:spPr/>
        <p:txBody>
          <a:bodyPr>
            <a:normAutofit lnSpcReduction="10000"/>
          </a:bodyPr>
          <a:lstStyle/>
          <a:p>
            <a:r>
              <a:rPr lang="en-US" dirty="0"/>
              <a:t>Teach multiple genres using genre-specific text structures</a:t>
            </a:r>
          </a:p>
          <a:p>
            <a:pPr lvl="1"/>
            <a:r>
              <a:rPr lang="en-US" dirty="0"/>
              <a:t>Start with one structure per genre</a:t>
            </a:r>
          </a:p>
          <a:p>
            <a:pPr lvl="2"/>
            <a:r>
              <a:rPr lang="en-US" dirty="0"/>
              <a:t>Informational: TIDE (Topic, Idea, Detail, Ending)</a:t>
            </a:r>
          </a:p>
          <a:p>
            <a:pPr lvl="2"/>
            <a:r>
              <a:rPr lang="en-US" dirty="0"/>
              <a:t>Persuasive: TREE (Tell, Reason, End it, Explain)</a:t>
            </a:r>
          </a:p>
          <a:p>
            <a:pPr lvl="2"/>
            <a:r>
              <a:rPr lang="en-US" dirty="0"/>
              <a:t>Narrative: CSPACE</a:t>
            </a:r>
          </a:p>
          <a:p>
            <a:pPr lvl="1"/>
            <a:r>
              <a:rPr lang="en-US" dirty="0"/>
              <a:t>Teach using exemplar texts (can use previous years’ writing samples), highlighting elements</a:t>
            </a:r>
          </a:p>
          <a:p>
            <a:pPr lvl="1"/>
            <a:r>
              <a:rPr lang="en-US" dirty="0"/>
              <a:t>Align graphic organizers to the structure</a:t>
            </a:r>
          </a:p>
        </p:txBody>
      </p:sp>
      <p:sp>
        <p:nvSpPr>
          <p:cNvPr id="4" name="Text Placeholder 3">
            <a:extLst>
              <a:ext uri="{FF2B5EF4-FFF2-40B4-BE49-F238E27FC236}">
                <a16:creationId xmlns:a16="http://schemas.microsoft.com/office/drawing/2014/main" id="{F6ABAB5F-A5ED-8968-A29E-ADDB052CC88E}"/>
              </a:ext>
            </a:extLst>
          </p:cNvPr>
          <p:cNvSpPr>
            <a:spLocks noGrp="1"/>
          </p:cNvSpPr>
          <p:nvPr>
            <p:ph type="body" sz="quarter" idx="13"/>
          </p:nvPr>
        </p:nvSpPr>
        <p:spPr/>
        <p:txBody>
          <a:bodyPr/>
          <a:lstStyle/>
          <a:p>
            <a:endParaRPr lang="en-US"/>
          </a:p>
        </p:txBody>
      </p:sp>
      <p:sp>
        <p:nvSpPr>
          <p:cNvPr id="5" name="Slide Number Placeholder 4">
            <a:extLst>
              <a:ext uri="{FF2B5EF4-FFF2-40B4-BE49-F238E27FC236}">
                <a16:creationId xmlns:a16="http://schemas.microsoft.com/office/drawing/2014/main" id="{A3BB3EED-EB5E-CD06-9C4B-79CCB1CF07B5}"/>
              </a:ext>
            </a:extLst>
          </p:cNvPr>
          <p:cNvSpPr>
            <a:spLocks noGrp="1"/>
          </p:cNvSpPr>
          <p:nvPr>
            <p:ph type="sldNum" sz="quarter" idx="14"/>
          </p:nvPr>
        </p:nvSpPr>
        <p:spPr/>
        <p:txBody>
          <a:bodyPr/>
          <a:lstStyle/>
          <a:p>
            <a:fld id="{99A20822-4A49-4D36-86E3-300BA48D3F00}" type="slidenum">
              <a:rPr lang="en-US" smtClean="0"/>
              <a:pPr/>
              <a:t>28</a:t>
            </a:fld>
            <a:endParaRPr lang="en-US" dirty="0"/>
          </a:p>
        </p:txBody>
      </p:sp>
    </p:spTree>
    <p:extLst>
      <p:ext uri="{BB962C8B-B14F-4D97-AF65-F5344CB8AC3E}">
        <p14:creationId xmlns:p14="http://schemas.microsoft.com/office/powerpoint/2010/main" val="2238977734"/>
      </p:ext>
    </p:extLst>
  </p:cSld>
  <p:clrMapOvr>
    <a:masterClrMapping/>
  </p:clrMapOvr>
  <mc:AlternateContent xmlns:mc="http://schemas.openxmlformats.org/markup-compatibility/2006" xmlns:p14="http://schemas.microsoft.com/office/powerpoint/2010/main">
    <mc:Choice Requires="p14">
      <p:transition spd="slow" p14:dur="2000" advTm="110639"/>
    </mc:Choice>
    <mc:Fallback xmlns="">
      <p:transition spd="slow" advTm="110639"/>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3BC66-C554-BB24-DD03-74CE80E92CF2}"/>
              </a:ext>
            </a:extLst>
          </p:cNvPr>
          <p:cNvSpPr>
            <a:spLocks noGrp="1"/>
          </p:cNvSpPr>
          <p:nvPr>
            <p:ph type="title"/>
          </p:nvPr>
        </p:nvSpPr>
        <p:spPr/>
        <p:txBody>
          <a:bodyPr/>
          <a:lstStyle/>
          <a:p>
            <a:r>
              <a:rPr lang="en-US" dirty="0"/>
              <a:t>Text-Level (connections to comprehension)</a:t>
            </a:r>
          </a:p>
        </p:txBody>
      </p:sp>
      <p:sp>
        <p:nvSpPr>
          <p:cNvPr id="3" name="Content Placeholder 2">
            <a:extLst>
              <a:ext uri="{FF2B5EF4-FFF2-40B4-BE49-F238E27FC236}">
                <a16:creationId xmlns:a16="http://schemas.microsoft.com/office/drawing/2014/main" id="{0CA35928-32E9-76E8-3B74-D8A5E0E31338}"/>
              </a:ext>
            </a:extLst>
          </p:cNvPr>
          <p:cNvSpPr>
            <a:spLocks noGrp="1"/>
          </p:cNvSpPr>
          <p:nvPr>
            <p:ph sz="quarter" idx="15"/>
          </p:nvPr>
        </p:nvSpPr>
        <p:spPr/>
        <p:txBody>
          <a:bodyPr>
            <a:normAutofit fontScale="85000" lnSpcReduction="20000"/>
          </a:bodyPr>
          <a:lstStyle/>
          <a:p>
            <a:r>
              <a:rPr lang="en-US" dirty="0"/>
              <a:t>Informational structures: </a:t>
            </a:r>
          </a:p>
          <a:p>
            <a:pPr lvl="1">
              <a:lnSpc>
                <a:spcPct val="145000"/>
              </a:lnSpc>
            </a:pPr>
            <a:r>
              <a:rPr lang="en-US" sz="2800" dirty="0"/>
              <a:t>Compare</a:t>
            </a:r>
          </a:p>
          <a:p>
            <a:pPr lvl="1">
              <a:lnSpc>
                <a:spcPct val="145000"/>
              </a:lnSpc>
            </a:pPr>
            <a:r>
              <a:rPr lang="en-US" sz="2800" dirty="0"/>
              <a:t>Cause/Effect</a:t>
            </a:r>
          </a:p>
          <a:p>
            <a:pPr lvl="1">
              <a:lnSpc>
                <a:spcPct val="145000"/>
              </a:lnSpc>
            </a:pPr>
            <a:r>
              <a:rPr lang="en-US" sz="2800" dirty="0"/>
              <a:t>Problem/Solution</a:t>
            </a:r>
          </a:p>
          <a:p>
            <a:pPr lvl="1">
              <a:lnSpc>
                <a:spcPct val="145000"/>
              </a:lnSpc>
            </a:pPr>
            <a:r>
              <a:rPr lang="en-US" sz="2800" dirty="0"/>
              <a:t>Sequence</a:t>
            </a:r>
          </a:p>
          <a:p>
            <a:pPr lvl="1">
              <a:lnSpc>
                <a:spcPct val="145000"/>
              </a:lnSpc>
            </a:pPr>
            <a:r>
              <a:rPr lang="en-US" sz="2800" dirty="0"/>
              <a:t>Description</a:t>
            </a:r>
          </a:p>
          <a:p>
            <a:r>
              <a:rPr lang="en-US" dirty="0"/>
              <a:t>Use the text structure to "get the gist” (</a:t>
            </a:r>
            <a:r>
              <a:rPr lang="en-US" dirty="0" err="1"/>
              <a:t>Wijekumar</a:t>
            </a:r>
            <a:r>
              <a:rPr lang="en-US" dirty="0"/>
              <a:t>, 2017)</a:t>
            </a:r>
          </a:p>
          <a:p>
            <a:pPr lvl="1"/>
            <a:r>
              <a:rPr lang="en-US" dirty="0">
                <a:hlinkClick r:id="rId3"/>
              </a:rPr>
              <a:t>Knowledge Acquisition and Transformation </a:t>
            </a:r>
          </a:p>
          <a:p>
            <a:pPr lvl="1"/>
            <a:r>
              <a:rPr lang="en-US" dirty="0"/>
              <a:t>Previously called </a:t>
            </a:r>
            <a:r>
              <a:rPr lang="en-US" dirty="0">
                <a:hlinkClick r:id="rId4"/>
              </a:rPr>
              <a:t>Intelligent Tutoring for the Structure Strategy</a:t>
            </a:r>
            <a:endParaRPr lang="en-US" dirty="0"/>
          </a:p>
          <a:p>
            <a:endParaRPr lang="en-US" dirty="0"/>
          </a:p>
        </p:txBody>
      </p:sp>
      <p:sp>
        <p:nvSpPr>
          <p:cNvPr id="5" name="Slide Number Placeholder 4">
            <a:extLst>
              <a:ext uri="{FF2B5EF4-FFF2-40B4-BE49-F238E27FC236}">
                <a16:creationId xmlns:a16="http://schemas.microsoft.com/office/drawing/2014/main" id="{5001CD05-5BB5-03FF-90D2-28784A4AE58A}"/>
              </a:ext>
            </a:extLst>
          </p:cNvPr>
          <p:cNvSpPr>
            <a:spLocks noGrp="1"/>
          </p:cNvSpPr>
          <p:nvPr>
            <p:ph type="sldNum" sz="quarter" idx="14"/>
          </p:nvPr>
        </p:nvSpPr>
        <p:spPr/>
        <p:txBody>
          <a:bodyPr/>
          <a:lstStyle/>
          <a:p>
            <a:fld id="{99A20822-4A49-4D36-86E3-300BA48D3F00}" type="slidenum">
              <a:rPr lang="en-US" smtClean="0"/>
              <a:pPr/>
              <a:t>29</a:t>
            </a:fld>
            <a:endParaRPr lang="en-US" dirty="0"/>
          </a:p>
        </p:txBody>
      </p:sp>
    </p:spTree>
    <p:extLst>
      <p:ext uri="{BB962C8B-B14F-4D97-AF65-F5344CB8AC3E}">
        <p14:creationId xmlns:p14="http://schemas.microsoft.com/office/powerpoint/2010/main" val="2737066422"/>
      </p:ext>
    </p:extLst>
  </p:cSld>
  <p:clrMapOvr>
    <a:masterClrMapping/>
  </p:clrMapOvr>
  <mc:AlternateContent xmlns:mc="http://schemas.openxmlformats.org/markup-compatibility/2006" xmlns:p14="http://schemas.microsoft.com/office/powerpoint/2010/main">
    <mc:Choice Requires="p14">
      <p:transition spd="slow" p14:dur="2000" advTm="118506"/>
    </mc:Choice>
    <mc:Fallback xmlns="">
      <p:transition spd="slow" advTm="118506"/>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r>
              <a:rPr lang="en-US" dirty="0"/>
              <a:t>Agenda</a:t>
            </a:r>
          </a:p>
        </p:txBody>
      </p:sp>
      <p:sp>
        <p:nvSpPr>
          <p:cNvPr id="16" name="Content Placeholder 15">
            <a:extLst>
              <a:ext uri="{FF2B5EF4-FFF2-40B4-BE49-F238E27FC236}">
                <a16:creationId xmlns:a16="http://schemas.microsoft.com/office/drawing/2014/main" id="{585CA2E1-936B-47EF-B830-B9510D06A9E6}"/>
              </a:ext>
            </a:extLst>
          </p:cNvPr>
          <p:cNvSpPr>
            <a:spLocks noGrp="1"/>
          </p:cNvSpPr>
          <p:nvPr>
            <p:ph sz="quarter" idx="17"/>
          </p:nvPr>
        </p:nvSpPr>
        <p:spPr/>
        <p:txBody>
          <a:bodyPr/>
          <a:lstStyle/>
          <a:p>
            <a:pPr>
              <a:buFont typeface="Arial" panose="020B0604020202020204" pitchFamily="34" charset="0"/>
              <a:buChar char="•"/>
            </a:pPr>
            <a:r>
              <a:rPr lang="en-US" dirty="0"/>
              <a:t>Brief overview of data-based individualization &amp; error analysis</a:t>
            </a:r>
          </a:p>
          <a:p>
            <a:pPr>
              <a:buFont typeface="Arial" panose="020B0604020202020204" pitchFamily="34" charset="0"/>
              <a:buChar char="•"/>
            </a:pPr>
            <a:r>
              <a:rPr lang="en-US" dirty="0"/>
              <a:t>How do I administer and score a student writing sample?</a:t>
            </a:r>
          </a:p>
          <a:p>
            <a:pPr>
              <a:buFont typeface="Arial" panose="020B0604020202020204" pitchFamily="34" charset="0"/>
              <a:buChar char="•"/>
            </a:pPr>
            <a:r>
              <a:rPr lang="en-US" dirty="0"/>
              <a:t>What do the data show about a student’s skills? A framework for error analysis</a:t>
            </a:r>
          </a:p>
          <a:p>
            <a:pPr>
              <a:buFont typeface="Arial" panose="020B0604020202020204" pitchFamily="34" charset="0"/>
              <a:buChar char="•"/>
            </a:pPr>
            <a:r>
              <a:rPr lang="en-US" dirty="0"/>
              <a:t>How do I use this for instruction?</a:t>
            </a:r>
          </a:p>
          <a:p>
            <a:pPr>
              <a:buFont typeface="Arial" panose="020B0604020202020204" pitchFamily="34" charset="0"/>
              <a:buChar char="•"/>
            </a:pPr>
            <a:r>
              <a:rPr lang="en-US" dirty="0"/>
              <a:t>Resource sharing</a:t>
            </a:r>
          </a:p>
        </p:txBody>
      </p:sp>
      <p:sp>
        <p:nvSpPr>
          <p:cNvPr id="3" name="Slide Number Placeholder 2"/>
          <p:cNvSpPr>
            <a:spLocks noGrp="1"/>
          </p:cNvSpPr>
          <p:nvPr>
            <p:ph type="sldNum" sz="quarter" idx="18"/>
          </p:nvPr>
        </p:nvSpPr>
        <p:spPr/>
        <p:txBody>
          <a:bodyPr/>
          <a:lstStyle/>
          <a:p>
            <a:fld id="{99A20822-4A49-4D36-86E3-300BA48D3F00}" type="slidenum">
              <a:rPr lang="en-US" smtClean="0"/>
              <a:pPr/>
              <a:t>3</a:t>
            </a:fld>
            <a:endParaRPr lang="en-US" dirty="0"/>
          </a:p>
        </p:txBody>
      </p:sp>
    </p:spTree>
    <p:extLst>
      <p:ext uri="{BB962C8B-B14F-4D97-AF65-F5344CB8AC3E}">
        <p14:creationId xmlns:p14="http://schemas.microsoft.com/office/powerpoint/2010/main" val="195981849"/>
      </p:ext>
    </p:extLst>
  </p:cSld>
  <p:clrMapOvr>
    <a:masterClrMapping/>
  </p:clrMapOvr>
  <mc:AlternateContent xmlns:mc="http://schemas.openxmlformats.org/markup-compatibility/2006" xmlns:p14="http://schemas.microsoft.com/office/powerpoint/2010/main">
    <mc:Choice Requires="p14">
      <p:transition spd="slow" p14:dur="2000" advTm="143073"/>
    </mc:Choice>
    <mc:Fallback xmlns="">
      <p:transition spd="slow" advTm="143073"/>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5712FAA-32CE-CB9F-1A91-437835D8F0C9}"/>
              </a:ext>
            </a:extLst>
          </p:cNvPr>
          <p:cNvSpPr>
            <a:spLocks noGrp="1"/>
          </p:cNvSpPr>
          <p:nvPr>
            <p:ph type="title"/>
          </p:nvPr>
        </p:nvSpPr>
        <p:spPr/>
        <p:txBody>
          <a:bodyPr/>
          <a:lstStyle/>
          <a:p>
            <a:r>
              <a:rPr lang="en-US" dirty="0"/>
              <a:t>How to prioritize?</a:t>
            </a:r>
          </a:p>
        </p:txBody>
      </p:sp>
      <p:sp>
        <p:nvSpPr>
          <p:cNvPr id="7" name="Content Placeholder 6">
            <a:extLst>
              <a:ext uri="{FF2B5EF4-FFF2-40B4-BE49-F238E27FC236}">
                <a16:creationId xmlns:a16="http://schemas.microsoft.com/office/drawing/2014/main" id="{1965EC59-BEB3-6063-2A79-230CEE031D81}"/>
              </a:ext>
            </a:extLst>
          </p:cNvPr>
          <p:cNvSpPr>
            <a:spLocks noGrp="1"/>
          </p:cNvSpPr>
          <p:nvPr>
            <p:ph sz="half" idx="1"/>
          </p:nvPr>
        </p:nvSpPr>
        <p:spPr/>
        <p:txBody>
          <a:bodyPr/>
          <a:lstStyle/>
          <a:p>
            <a:r>
              <a:rPr lang="en-US" dirty="0"/>
              <a:t>Count data/Density of errors are useful</a:t>
            </a:r>
          </a:p>
          <a:p>
            <a:r>
              <a:rPr lang="en-US" dirty="0"/>
              <a:t>Strongest predictors of writing proficiency (word level accuracy and complexity; text structure)</a:t>
            </a:r>
          </a:p>
          <a:p>
            <a:r>
              <a:rPr lang="en-US" dirty="0"/>
              <a:t>“Low hanging fruit” (handwriting/typing fluency)</a:t>
            </a:r>
          </a:p>
        </p:txBody>
      </p:sp>
      <p:sp>
        <p:nvSpPr>
          <p:cNvPr id="9" name="Content Placeholder 8">
            <a:extLst>
              <a:ext uri="{FF2B5EF4-FFF2-40B4-BE49-F238E27FC236}">
                <a16:creationId xmlns:a16="http://schemas.microsoft.com/office/drawing/2014/main" id="{CBC4DDAE-4405-B987-2390-1813449DE67D}"/>
              </a:ext>
            </a:extLst>
          </p:cNvPr>
          <p:cNvSpPr>
            <a:spLocks noGrp="1"/>
          </p:cNvSpPr>
          <p:nvPr>
            <p:ph sz="half" idx="2"/>
          </p:nvPr>
        </p:nvSpPr>
        <p:spPr/>
        <p:txBody>
          <a:bodyPr>
            <a:normAutofit fontScale="77500" lnSpcReduction="20000"/>
          </a:bodyPr>
          <a:lstStyle/>
          <a:p>
            <a:pPr marL="0" indent="0">
              <a:buNone/>
            </a:pPr>
            <a:r>
              <a:rPr lang="en-US" sz="2400" dirty="0">
                <a:solidFill>
                  <a:srgbClr val="00B050"/>
                </a:solidFill>
                <a:latin typeface="American Typewriter" panose="02090604020004020304" pitchFamily="18" charset="77"/>
              </a:rPr>
              <a:t>^</a:t>
            </a:r>
            <a:r>
              <a:rPr lang="en-US" sz="2400" dirty="0">
                <a:latin typeface="American Typewriter" panose="02090604020004020304" pitchFamily="18" charset="77"/>
              </a:rPr>
              <a:t>Polar</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bears</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have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special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bodies</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The</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bodies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help</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them </a:t>
            </a:r>
            <a:r>
              <a:rPr lang="en-US" sz="2400" dirty="0">
                <a:solidFill>
                  <a:srgbClr val="FF0000"/>
                </a:solidFill>
                <a:latin typeface="American Typewriter" panose="02090604020004020304" pitchFamily="18" charset="77"/>
              </a:rPr>
              <a:t>X </a:t>
            </a:r>
            <a:r>
              <a:rPr lang="en-US" sz="2400" dirty="0" err="1">
                <a:latin typeface="American Typewriter" panose="02090604020004020304" pitchFamily="18" charset="77"/>
              </a:rPr>
              <a:t>surviv</a:t>
            </a:r>
            <a:r>
              <a:rPr lang="en-US" sz="2400" dirty="0">
                <a:latin typeface="American Typewriter" panose="02090604020004020304" pitchFamily="18" charset="77"/>
              </a:rPr>
              <a:t> </a:t>
            </a:r>
            <a:r>
              <a:rPr lang="en-US" sz="2400" dirty="0">
                <a:solidFill>
                  <a:srgbClr val="FF0000"/>
                </a:solidFill>
                <a:latin typeface="American Typewriter" panose="02090604020004020304" pitchFamily="18" charset="77"/>
              </a:rPr>
              <a:t>X</a:t>
            </a:r>
            <a:r>
              <a:rPr lang="en-US" sz="2400" dirty="0">
                <a:latin typeface="American Typewriter" panose="02090604020004020304" pitchFamily="18" charset="77"/>
              </a:rPr>
              <a:t> in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the</a:t>
            </a:r>
            <a:r>
              <a:rPr lang="en-US" sz="2400" dirty="0">
                <a:solidFill>
                  <a:srgbClr val="00B050"/>
                </a:solidFill>
                <a:latin typeface="American Typewriter" panose="02090604020004020304" pitchFamily="18" charset="77"/>
              </a:rPr>
              <a:t> </a:t>
            </a:r>
            <a:r>
              <a:rPr lang="en-US" sz="2400" dirty="0">
                <a:solidFill>
                  <a:srgbClr val="FF0000"/>
                </a:solidFill>
                <a:latin typeface="American Typewriter" panose="02090604020004020304" pitchFamily="18" charset="77"/>
              </a:rPr>
              <a:t>X </a:t>
            </a:r>
            <a:r>
              <a:rPr lang="en-US" sz="2400" dirty="0">
                <a:latin typeface="American Typewriter" panose="02090604020004020304" pitchFamily="18" charset="77"/>
              </a:rPr>
              <a:t>freeze </a:t>
            </a:r>
            <a:r>
              <a:rPr lang="en-US" sz="2400" dirty="0">
                <a:solidFill>
                  <a:srgbClr val="FF0000"/>
                </a:solidFill>
                <a:latin typeface="American Typewriter" panose="02090604020004020304" pitchFamily="18" charset="77"/>
              </a:rPr>
              <a:t>X</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arctic</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For </a:t>
            </a:r>
            <a:r>
              <a:rPr lang="en-US" sz="2400" dirty="0">
                <a:solidFill>
                  <a:srgbClr val="FF0000"/>
                </a:solidFill>
                <a:latin typeface="American Typewriter" panose="02090604020004020304" pitchFamily="18" charset="77"/>
              </a:rPr>
              <a:t>X</a:t>
            </a:r>
            <a:r>
              <a:rPr lang="en-US" sz="2400" dirty="0">
                <a:latin typeface="American Typewriter" panose="02090604020004020304" pitchFamily="18" charset="77"/>
              </a:rPr>
              <a:t> </a:t>
            </a:r>
            <a:r>
              <a:rPr lang="en-US" sz="2400" dirty="0" err="1">
                <a:latin typeface="American Typewriter" panose="02090604020004020304" pitchFamily="18" charset="77"/>
              </a:rPr>
              <a:t>exaple</a:t>
            </a:r>
            <a:r>
              <a:rPr lang="en-US" sz="2400" dirty="0">
                <a:latin typeface="American Typewriter" panose="02090604020004020304" pitchFamily="18" charset="77"/>
              </a:rPr>
              <a:t> </a:t>
            </a:r>
            <a:r>
              <a:rPr lang="en-US" sz="2400" dirty="0">
                <a:solidFill>
                  <a:srgbClr val="FF0000"/>
                </a:solidFill>
                <a:latin typeface="American Typewriter" panose="02090604020004020304" pitchFamily="18" charset="77"/>
              </a:rPr>
              <a:t>X</a:t>
            </a:r>
            <a:r>
              <a:rPr lang="en-US" sz="2400" dirty="0">
                <a:latin typeface="American Typewriter" panose="02090604020004020304" pitchFamily="18" charset="77"/>
              </a:rPr>
              <a:t>, </a:t>
            </a:r>
            <a:r>
              <a:rPr lang="en-US" sz="2400" dirty="0">
                <a:solidFill>
                  <a:srgbClr val="00B050"/>
                </a:solidFill>
                <a:latin typeface="American Typewriter" panose="02090604020004020304" pitchFamily="18" charset="77"/>
              </a:rPr>
              <a:t>^</a:t>
            </a:r>
            <a:r>
              <a:rPr lang="en-US" sz="2400" dirty="0">
                <a:latin typeface="American Typewriter" panose="02090604020004020304" pitchFamily="18" charset="77"/>
              </a:rPr>
              <a:t> they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have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a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thick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layer</a:t>
            </a:r>
            <a:r>
              <a:rPr lang="en-US" sz="2400" dirty="0">
                <a:solidFill>
                  <a:srgbClr val="00B050"/>
                </a:solidFill>
                <a:latin typeface="American Typewriter" panose="02090604020004020304" pitchFamily="18" charset="77"/>
              </a:rPr>
              <a:t> ^ </a:t>
            </a:r>
            <a:r>
              <a:rPr lang="en-US" sz="2400" dirty="0">
                <a:latin typeface="American Typewriter" panose="02090604020004020304" pitchFamily="18" charset="77"/>
              </a:rPr>
              <a:t>of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fat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under</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their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skin</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called </a:t>
            </a:r>
            <a:r>
              <a:rPr lang="en-US" sz="2400" dirty="0">
                <a:solidFill>
                  <a:srgbClr val="FF0000"/>
                </a:solidFill>
                <a:latin typeface="American Typewriter" panose="02090604020004020304" pitchFamily="18" charset="77"/>
              </a:rPr>
              <a:t>X</a:t>
            </a:r>
            <a:r>
              <a:rPr lang="en-US" sz="2400" dirty="0">
                <a:latin typeface="American Typewriter" panose="02090604020004020304" pitchFamily="18" charset="77"/>
              </a:rPr>
              <a:t> </a:t>
            </a:r>
            <a:r>
              <a:rPr lang="en-US" sz="2400" dirty="0" err="1">
                <a:latin typeface="American Typewriter" panose="02090604020004020304" pitchFamily="18" charset="77"/>
              </a:rPr>
              <a:t>bluber</a:t>
            </a:r>
            <a:r>
              <a:rPr lang="en-US" sz="2400" dirty="0">
                <a:latin typeface="American Typewriter" panose="02090604020004020304" pitchFamily="18" charset="77"/>
              </a:rPr>
              <a:t> </a:t>
            </a:r>
            <a:r>
              <a:rPr lang="en-US" sz="2400" dirty="0">
                <a:solidFill>
                  <a:srgbClr val="FF0000"/>
                </a:solidFill>
                <a:latin typeface="American Typewriter" panose="02090604020004020304" pitchFamily="18" charset="77"/>
              </a:rPr>
              <a:t>X</a:t>
            </a:r>
            <a:r>
              <a:rPr lang="en-US" sz="2400" dirty="0">
                <a:latin typeface="American Typewriter" panose="02090604020004020304" pitchFamily="18" charset="77"/>
              </a:rPr>
              <a:t>,</a:t>
            </a:r>
            <a:r>
              <a:rPr lang="en-US" sz="2400" dirty="0">
                <a:solidFill>
                  <a:srgbClr val="00B050"/>
                </a:solidFill>
                <a:latin typeface="American Typewriter" panose="02090604020004020304" pitchFamily="18" charset="77"/>
              </a:rPr>
              <a:t> ^ </a:t>
            </a:r>
            <a:r>
              <a:rPr lang="en-US" sz="2400" dirty="0">
                <a:latin typeface="American Typewriter" panose="02090604020004020304" pitchFamily="18" charset="77"/>
              </a:rPr>
              <a:t>plus</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two</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layers</a:t>
            </a:r>
            <a:r>
              <a:rPr lang="en-US" sz="2400" dirty="0">
                <a:solidFill>
                  <a:srgbClr val="00B050"/>
                </a:solidFill>
                <a:latin typeface="American Typewriter" panose="02090604020004020304" pitchFamily="18" charset="77"/>
              </a:rPr>
              <a:t> ^ </a:t>
            </a:r>
            <a:r>
              <a:rPr lang="en-US" sz="2400" dirty="0">
                <a:latin typeface="American Typewriter" panose="02090604020004020304" pitchFamily="18" charset="77"/>
              </a:rPr>
              <a:t>of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heavy</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fur</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This</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is</a:t>
            </a:r>
            <a:r>
              <a:rPr lang="en-US" sz="2400" dirty="0">
                <a:solidFill>
                  <a:srgbClr val="00B050"/>
                </a:solidFill>
                <a:latin typeface="American Typewriter" panose="02090604020004020304" pitchFamily="18" charset="77"/>
              </a:rPr>
              <a:t> ^ </a:t>
            </a:r>
            <a:r>
              <a:rPr lang="en-US" sz="2400" dirty="0">
                <a:latin typeface="American Typewriter" panose="02090604020004020304" pitchFamily="18" charset="77"/>
              </a:rPr>
              <a:t>like </a:t>
            </a:r>
            <a:r>
              <a:rPr lang="en-US" sz="2400" dirty="0">
                <a:solidFill>
                  <a:srgbClr val="FF0000"/>
                </a:solidFill>
                <a:latin typeface="American Typewriter" panose="02090604020004020304" pitchFamily="18" charset="77"/>
              </a:rPr>
              <a:t>X X</a:t>
            </a:r>
            <a:r>
              <a:rPr lang="en-US" sz="2400" dirty="0">
                <a:latin typeface="American Typewriter" panose="02090604020004020304" pitchFamily="18" charset="77"/>
              </a:rPr>
              <a:t> sleeping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bag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and</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it</a:t>
            </a:r>
            <a:r>
              <a:rPr lang="en-US" sz="2400" dirty="0">
                <a:solidFill>
                  <a:srgbClr val="00B050"/>
                </a:solidFill>
                <a:latin typeface="American Typewriter" panose="02090604020004020304" pitchFamily="18" charset="77"/>
              </a:rPr>
              <a:t> ^ </a:t>
            </a:r>
            <a:r>
              <a:rPr lang="en-US" sz="2400" dirty="0">
                <a:latin typeface="American Typewriter" panose="02090604020004020304" pitchFamily="18" charset="77"/>
              </a:rPr>
              <a:t>keeps</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their</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body</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heat </a:t>
            </a:r>
            <a:r>
              <a:rPr lang="en-US" sz="2400" dirty="0">
                <a:solidFill>
                  <a:srgbClr val="FF0000"/>
                </a:solidFill>
                <a:latin typeface="American Typewriter" panose="02090604020004020304" pitchFamily="18" charset="77"/>
              </a:rPr>
              <a:t>X</a:t>
            </a:r>
            <a:r>
              <a:rPr lang="en-US" sz="2400" dirty="0">
                <a:latin typeface="American Typewriter" panose="02090604020004020304" pitchFamily="18" charset="77"/>
              </a:rPr>
              <a:t> </a:t>
            </a:r>
            <a:r>
              <a:rPr lang="en-US" sz="2400" dirty="0" err="1">
                <a:latin typeface="American Typewriter" panose="02090604020004020304" pitchFamily="18" charset="77"/>
              </a:rPr>
              <a:t>traped</a:t>
            </a:r>
            <a:r>
              <a:rPr lang="en-US" sz="2400" dirty="0">
                <a:latin typeface="American Typewriter" panose="02090604020004020304" pitchFamily="18" charset="77"/>
              </a:rPr>
              <a:t> </a:t>
            </a:r>
            <a:r>
              <a:rPr lang="en-US" sz="2400" dirty="0">
                <a:solidFill>
                  <a:srgbClr val="FF0000"/>
                </a:solidFill>
                <a:latin typeface="American Typewriter" panose="02090604020004020304" pitchFamily="18" charset="77"/>
              </a:rPr>
              <a:t>X</a:t>
            </a:r>
            <a:r>
              <a:rPr lang="en-US" sz="2400" dirty="0">
                <a:latin typeface="American Typewriter" panose="02090604020004020304" pitchFamily="18" charset="77"/>
              </a:rPr>
              <a:t> inside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so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they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don't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freeze </a:t>
            </a:r>
            <a:r>
              <a:rPr lang="en-US" sz="2400" dirty="0">
                <a:solidFill>
                  <a:srgbClr val="FF0000"/>
                </a:solidFill>
                <a:latin typeface="American Typewriter" panose="02090604020004020304" pitchFamily="18" charset="77"/>
              </a:rPr>
              <a:t>X X </a:t>
            </a:r>
            <a:r>
              <a:rPr lang="en-US" sz="2400" dirty="0">
                <a:latin typeface="American Typewriter" panose="02090604020004020304" pitchFamily="18" charset="77"/>
              </a:rPr>
              <a:t>this </a:t>
            </a:r>
            <a:r>
              <a:rPr lang="en-US" sz="2400" dirty="0">
                <a:solidFill>
                  <a:srgbClr val="FF0000"/>
                </a:solidFill>
                <a:latin typeface="American Typewriter" panose="02090604020004020304" pitchFamily="18" charset="77"/>
              </a:rPr>
              <a:t>X</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make</a:t>
            </a:r>
            <a:r>
              <a:rPr lang="en-US" sz="2400" dirty="0">
                <a:solidFill>
                  <a:srgbClr val="00B050"/>
                </a:solidFill>
                <a:latin typeface="American Typewriter" panose="02090604020004020304" pitchFamily="18" charset="77"/>
              </a:rPr>
              <a:t> </a:t>
            </a:r>
            <a:r>
              <a:rPr lang="en-US" sz="2400" dirty="0">
                <a:solidFill>
                  <a:srgbClr val="FF0000"/>
                </a:solidFill>
                <a:latin typeface="American Typewriter" panose="02090604020004020304" pitchFamily="18" charset="77"/>
              </a:rPr>
              <a:t>X </a:t>
            </a:r>
            <a:r>
              <a:rPr lang="en-US" sz="2400" dirty="0">
                <a:latin typeface="American Typewriter" panose="02090604020004020304" pitchFamily="18" charset="77"/>
              </a:rPr>
              <a:t> polar</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bears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the</a:t>
            </a:r>
            <a:r>
              <a:rPr lang="en-US" sz="2400" dirty="0">
                <a:solidFill>
                  <a:srgbClr val="00B050"/>
                </a:solidFill>
                <a:latin typeface="American Typewriter" panose="02090604020004020304" pitchFamily="18" charset="77"/>
              </a:rPr>
              <a:t> ^ </a:t>
            </a:r>
            <a:r>
              <a:rPr lang="en-US" sz="2400" dirty="0">
                <a:latin typeface="American Typewriter" panose="02090604020004020304" pitchFamily="18" charset="77"/>
              </a:rPr>
              <a:t>perfect</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animals</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for</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 the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coldest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place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on </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Earth</a:t>
            </a:r>
            <a:r>
              <a:rPr lang="en-US" sz="2400" dirty="0">
                <a:solidFill>
                  <a:srgbClr val="00B050"/>
                </a:solidFill>
                <a:latin typeface="American Typewriter" panose="02090604020004020304" pitchFamily="18" charset="77"/>
              </a:rPr>
              <a:t> ^</a:t>
            </a:r>
            <a:r>
              <a:rPr lang="en-US" sz="2400" dirty="0">
                <a:latin typeface="American Typewriter" panose="02090604020004020304" pitchFamily="18" charset="77"/>
              </a:rPr>
              <a:t>!</a:t>
            </a:r>
          </a:p>
        </p:txBody>
      </p:sp>
      <p:sp>
        <p:nvSpPr>
          <p:cNvPr id="4" name="Slide Number Placeholder 3">
            <a:extLst>
              <a:ext uri="{FF2B5EF4-FFF2-40B4-BE49-F238E27FC236}">
                <a16:creationId xmlns:a16="http://schemas.microsoft.com/office/drawing/2014/main" id="{11DEC021-854B-F132-1DB1-C628C2BCF1BE}"/>
              </a:ext>
            </a:extLst>
          </p:cNvPr>
          <p:cNvSpPr>
            <a:spLocks noGrp="1"/>
          </p:cNvSpPr>
          <p:nvPr>
            <p:ph type="sldNum" sz="quarter" idx="12"/>
          </p:nvPr>
        </p:nvSpPr>
        <p:spPr/>
        <p:txBody>
          <a:bodyPr/>
          <a:lstStyle/>
          <a:p>
            <a:fld id="{99A20822-4A49-4D36-86E3-300BA48D3F00}" type="slidenum">
              <a:rPr lang="en-US" smtClean="0"/>
              <a:pPr/>
              <a:t>30</a:t>
            </a:fld>
            <a:endParaRPr lang="en-US" dirty="0"/>
          </a:p>
        </p:txBody>
      </p:sp>
    </p:spTree>
    <p:extLst>
      <p:ext uri="{BB962C8B-B14F-4D97-AF65-F5344CB8AC3E}">
        <p14:creationId xmlns:p14="http://schemas.microsoft.com/office/powerpoint/2010/main" val="156951687"/>
      </p:ext>
    </p:extLst>
  </p:cSld>
  <p:clrMapOvr>
    <a:masterClrMapping/>
  </p:clrMapOvr>
  <mc:AlternateContent xmlns:mc="http://schemas.openxmlformats.org/markup-compatibility/2006" xmlns:p14="http://schemas.microsoft.com/office/powerpoint/2010/main">
    <mc:Choice Requires="p14">
      <p:transition spd="slow" p14:dur="2000" advTm="159541"/>
    </mc:Choice>
    <mc:Fallback xmlns="">
      <p:transition spd="slow" advTm="159541"/>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240E3-8C6A-CBA9-70BE-21B28009B68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EA4D2D8-31EE-DB54-AFC2-4B8B555613E0}"/>
              </a:ext>
            </a:extLst>
          </p:cNvPr>
          <p:cNvSpPr>
            <a:spLocks noGrp="1"/>
          </p:cNvSpPr>
          <p:nvPr>
            <p:ph type="title"/>
          </p:nvPr>
        </p:nvSpPr>
        <p:spPr/>
        <p:txBody>
          <a:bodyPr/>
          <a:lstStyle/>
          <a:p>
            <a:r>
              <a:rPr lang="en-US" dirty="0"/>
              <a:t>Putting it together: Levels of Language Error Analysis &amp; Instructional Goals</a:t>
            </a:r>
          </a:p>
        </p:txBody>
      </p:sp>
      <p:graphicFrame>
        <p:nvGraphicFramePr>
          <p:cNvPr id="10" name="Content Placeholder 9">
            <a:extLst>
              <a:ext uri="{FF2B5EF4-FFF2-40B4-BE49-F238E27FC236}">
                <a16:creationId xmlns:a16="http://schemas.microsoft.com/office/drawing/2014/main" id="{A4E46231-733F-DC10-1D6D-709FFB6926ED}"/>
              </a:ext>
            </a:extLst>
          </p:cNvPr>
          <p:cNvGraphicFramePr>
            <a:graphicFrameLocks noGrp="1"/>
          </p:cNvGraphicFramePr>
          <p:nvPr>
            <p:ph sz="quarter" idx="15"/>
            <p:extLst>
              <p:ext uri="{D42A27DB-BD31-4B8C-83A1-F6EECF244321}">
                <p14:modId xmlns:p14="http://schemas.microsoft.com/office/powerpoint/2010/main" val="630175296"/>
              </p:ext>
            </p:extLst>
          </p:nvPr>
        </p:nvGraphicFramePr>
        <p:xfrm>
          <a:off x="457200" y="1371600"/>
          <a:ext cx="11015331" cy="4846320"/>
        </p:xfrm>
        <a:graphic>
          <a:graphicData uri="http://schemas.openxmlformats.org/drawingml/2006/table">
            <a:tbl>
              <a:tblPr firstRow="1" bandRow="1">
                <a:tableStyleId>{21E4AEA4-8DFA-4A89-87EB-49C32662AFE0}</a:tableStyleId>
              </a:tblPr>
              <a:tblGrid>
                <a:gridCol w="1531772">
                  <a:extLst>
                    <a:ext uri="{9D8B030D-6E8A-4147-A177-3AD203B41FA5}">
                      <a16:colId xmlns:a16="http://schemas.microsoft.com/office/drawing/2014/main" val="2759213499"/>
                    </a:ext>
                  </a:extLst>
                </a:gridCol>
                <a:gridCol w="1928446">
                  <a:extLst>
                    <a:ext uri="{9D8B030D-6E8A-4147-A177-3AD203B41FA5}">
                      <a16:colId xmlns:a16="http://schemas.microsoft.com/office/drawing/2014/main" val="1633097155"/>
                    </a:ext>
                  </a:extLst>
                </a:gridCol>
                <a:gridCol w="3637195">
                  <a:extLst>
                    <a:ext uri="{9D8B030D-6E8A-4147-A177-3AD203B41FA5}">
                      <a16:colId xmlns:a16="http://schemas.microsoft.com/office/drawing/2014/main" val="2244261215"/>
                    </a:ext>
                  </a:extLst>
                </a:gridCol>
                <a:gridCol w="3917918">
                  <a:extLst>
                    <a:ext uri="{9D8B030D-6E8A-4147-A177-3AD203B41FA5}">
                      <a16:colId xmlns:a16="http://schemas.microsoft.com/office/drawing/2014/main" val="954758325"/>
                    </a:ext>
                  </a:extLst>
                </a:gridCol>
              </a:tblGrid>
              <a:tr h="607829">
                <a:tc>
                  <a:txBody>
                    <a:bodyPr/>
                    <a:lstStyle/>
                    <a:p>
                      <a:r>
                        <a:rPr lang="en-US" sz="1800"/>
                        <a:t>Level of Language</a:t>
                      </a:r>
                      <a:endParaRPr lang="en-US" sz="1800" dirty="0"/>
                    </a:p>
                  </a:txBody>
                  <a:tcPr/>
                </a:tc>
                <a:tc>
                  <a:txBody>
                    <a:bodyPr/>
                    <a:lstStyle/>
                    <a:p>
                      <a:r>
                        <a:rPr lang="en-US" sz="1800"/>
                        <a:t>Score</a:t>
                      </a:r>
                      <a:endParaRPr lang="en-US" sz="1800" dirty="0"/>
                    </a:p>
                  </a:txBody>
                  <a:tcPr/>
                </a:tc>
                <a:tc>
                  <a:txBody>
                    <a:bodyPr/>
                    <a:lstStyle/>
                    <a:p>
                      <a:r>
                        <a:rPr lang="en-US" sz="1800"/>
                        <a:t>Patterns in Error Analysis</a:t>
                      </a:r>
                      <a:endParaRPr lang="en-US" sz="1800" dirty="0"/>
                    </a:p>
                  </a:txBody>
                  <a:tcPr/>
                </a:tc>
                <a:tc>
                  <a:txBody>
                    <a:bodyPr/>
                    <a:lstStyle/>
                    <a:p>
                      <a:r>
                        <a:rPr lang="en-US" sz="1800"/>
                        <a:t>Instructional Goal</a:t>
                      </a:r>
                      <a:endParaRPr lang="en-US" sz="1800" dirty="0"/>
                    </a:p>
                  </a:txBody>
                  <a:tcPr/>
                </a:tc>
                <a:extLst>
                  <a:ext uri="{0D108BD9-81ED-4DB2-BD59-A6C34878D82A}">
                    <a16:rowId xmlns:a16="http://schemas.microsoft.com/office/drawing/2014/main" val="2127360401"/>
                  </a:ext>
                </a:extLst>
              </a:tr>
              <a:tr h="1173121">
                <a:tc>
                  <a:txBody>
                    <a:bodyPr/>
                    <a:lstStyle/>
                    <a:p>
                      <a:r>
                        <a:rPr lang="en-US" sz="1800"/>
                        <a:t>Sub-word</a:t>
                      </a:r>
                      <a:endParaRPr lang="en-US" sz="1800" dirty="0"/>
                    </a:p>
                  </a:txBody>
                  <a:tcPr/>
                </a:tc>
                <a:tc>
                  <a:txBody>
                    <a:bodyPr/>
                    <a:lstStyle/>
                    <a:p>
                      <a:r>
                        <a:rPr lang="en-US" sz="1800"/>
                        <a:t>Observation of handwriting &amp; typing</a:t>
                      </a:r>
                      <a:endParaRPr lang="en-US" sz="1800" dirty="0"/>
                    </a:p>
                  </a:txBody>
                  <a:tcPr/>
                </a:tc>
                <a:tc>
                  <a:txBody>
                    <a:bodyPr/>
                    <a:lstStyle/>
                    <a:p>
                      <a:r>
                        <a:rPr lang="en-US" sz="1800"/>
                        <a:t>Typing fluency slower than handwriting</a:t>
                      </a:r>
                      <a:endParaRPr lang="en-US" sz="1800" dirty="0"/>
                    </a:p>
                  </a:txBody>
                  <a:tcPr/>
                </a:tc>
                <a:tc>
                  <a:txBody>
                    <a:bodyPr/>
                    <a:lstStyle/>
                    <a:p>
                      <a:r>
                        <a:rPr lang="en-US" sz="1800"/>
                        <a:t>Student will participate in typing club for 20 minutes daily for 6 weeks. Monitor with typing fluency assessments in online program.</a:t>
                      </a:r>
                      <a:endParaRPr lang="en-US" sz="1800" dirty="0"/>
                    </a:p>
                  </a:txBody>
                  <a:tcPr/>
                </a:tc>
                <a:extLst>
                  <a:ext uri="{0D108BD9-81ED-4DB2-BD59-A6C34878D82A}">
                    <a16:rowId xmlns:a16="http://schemas.microsoft.com/office/drawing/2014/main" val="1909757412"/>
                  </a:ext>
                </a:extLst>
              </a:tr>
              <a:tr h="1649821">
                <a:tc>
                  <a:txBody>
                    <a:bodyPr/>
                    <a:lstStyle/>
                    <a:p>
                      <a:r>
                        <a:rPr lang="en-US" sz="1800"/>
                        <a:t>Word</a:t>
                      </a:r>
                      <a:endParaRPr lang="en-US" sz="1800" dirty="0"/>
                    </a:p>
                  </a:txBody>
                  <a:tcPr/>
                </a:tc>
                <a:tc>
                  <a:txBody>
                    <a:bodyPr/>
                    <a:lstStyle/>
                    <a:p>
                      <a:r>
                        <a:rPr lang="en-US" sz="1800"/>
                        <a:t>12 Word IWS </a:t>
                      </a:r>
                      <a:endParaRPr lang="en-US" sz="1800" dirty="0"/>
                    </a:p>
                  </a:txBody>
                  <a:tcPr/>
                </a:tc>
                <a:tc>
                  <a:txBody>
                    <a:bodyPr/>
                    <a:lstStyle/>
                    <a:p>
                      <a:r>
                        <a:rPr lang="en-US" sz="1800"/>
                        <a:t>Multiple orthographic errors (double consonant)</a:t>
                      </a:r>
                    </a:p>
                    <a:p>
                      <a:r>
                        <a:rPr lang="en-US" sz="1800"/>
                        <a:t>Morphological errors &amp; phonological errors also present</a:t>
                      </a:r>
                      <a:endParaRPr lang="en-US" sz="1800" dirty="0"/>
                    </a:p>
                  </a:txBody>
                  <a:tcPr/>
                </a:tc>
                <a:tc>
                  <a:txBody>
                    <a:bodyPr/>
                    <a:lstStyle/>
                    <a:p>
                      <a:r>
                        <a:rPr lang="en-US" sz="1800"/>
                        <a:t>Spelling pattern of doubled consonants when adding –ing or –ed to a base words will be explicitly taught with modeling &amp; spelling practice with feedback. Monitor with CIWS &amp; word-level error analysis.</a:t>
                      </a:r>
                      <a:endParaRPr lang="en-US" sz="1800" dirty="0"/>
                    </a:p>
                  </a:txBody>
                  <a:tcPr/>
                </a:tc>
                <a:extLst>
                  <a:ext uri="{0D108BD9-81ED-4DB2-BD59-A6C34878D82A}">
                    <a16:rowId xmlns:a16="http://schemas.microsoft.com/office/drawing/2014/main" val="2907742004"/>
                  </a:ext>
                </a:extLst>
              </a:tr>
              <a:tr h="607829">
                <a:tc>
                  <a:txBody>
                    <a:bodyPr/>
                    <a:lstStyle/>
                    <a:p>
                      <a:r>
                        <a:rPr lang="en-US" sz="1800"/>
                        <a:t>Sentence</a:t>
                      </a:r>
                      <a:endParaRPr lang="en-US" sz="1800" dirty="0"/>
                    </a:p>
                  </a:txBody>
                  <a:tcPr/>
                </a:tc>
                <a:tc>
                  <a:txBody>
                    <a:bodyPr/>
                    <a:lstStyle/>
                    <a:p>
                      <a:r>
                        <a:rPr lang="en-US" sz="1800"/>
                        <a:t>4 Sentence IWS</a:t>
                      </a:r>
                      <a:endParaRPr lang="en-US" sz="1800" dirty="0"/>
                    </a:p>
                  </a:txBody>
                  <a:tcPr/>
                </a:tc>
                <a:tc>
                  <a:txBody>
                    <a:bodyPr/>
                    <a:lstStyle/>
                    <a:p>
                      <a:r>
                        <a:rPr lang="en-US" sz="1800"/>
                        <a:t>Missing word, one missing punctuation</a:t>
                      </a:r>
                      <a:endParaRPr lang="en-US" sz="18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a:t>Continued practice &amp; core support in sentence-level writing. </a:t>
                      </a:r>
                      <a:endParaRPr lang="en-US" sz="1800" dirty="0"/>
                    </a:p>
                  </a:txBody>
                  <a:tcPr/>
                </a:tc>
                <a:extLst>
                  <a:ext uri="{0D108BD9-81ED-4DB2-BD59-A6C34878D82A}">
                    <a16:rowId xmlns:a16="http://schemas.microsoft.com/office/drawing/2014/main" val="1297733852"/>
                  </a:ext>
                </a:extLst>
              </a:tr>
              <a:tr h="607829">
                <a:tc>
                  <a:txBody>
                    <a:bodyPr/>
                    <a:lstStyle/>
                    <a:p>
                      <a:r>
                        <a:rPr lang="en-US" sz="1800"/>
                        <a:t>Text</a:t>
                      </a:r>
                      <a:endParaRPr lang="en-US" sz="1800" dirty="0"/>
                    </a:p>
                  </a:txBody>
                  <a:tcPr/>
                </a:tc>
                <a:tc>
                  <a:txBody>
                    <a:bodyPr/>
                    <a:lstStyle/>
                    <a:p>
                      <a:r>
                        <a:rPr lang="en-US" sz="1800"/>
                        <a:t>4 TIDE elements</a:t>
                      </a:r>
                      <a:endParaRPr lang="en-US" sz="1800" dirty="0"/>
                    </a:p>
                  </a:txBody>
                  <a:tcPr/>
                </a:tc>
                <a:tc>
                  <a:txBody>
                    <a:bodyPr/>
                    <a:lstStyle/>
                    <a:p>
                      <a:r>
                        <a:rPr lang="en-US" sz="1800"/>
                        <a:t>All elements present and sophisticated. Some connectives.</a:t>
                      </a:r>
                      <a:endParaRPr lang="en-US" sz="1800" dirty="0"/>
                    </a:p>
                  </a:txBody>
                  <a:tcPr/>
                </a:tc>
                <a:tc>
                  <a:txBody>
                    <a:bodyPr/>
                    <a:lstStyle/>
                    <a:p>
                      <a:r>
                        <a:rPr lang="en-US" sz="1800" dirty="0"/>
                        <a:t>Continued practice &amp; core support in text-level writing.</a:t>
                      </a:r>
                    </a:p>
                  </a:txBody>
                  <a:tcPr/>
                </a:tc>
                <a:extLst>
                  <a:ext uri="{0D108BD9-81ED-4DB2-BD59-A6C34878D82A}">
                    <a16:rowId xmlns:a16="http://schemas.microsoft.com/office/drawing/2014/main" val="3106299027"/>
                  </a:ext>
                </a:extLst>
              </a:tr>
            </a:tbl>
          </a:graphicData>
        </a:graphic>
      </p:graphicFrame>
      <p:sp>
        <p:nvSpPr>
          <p:cNvPr id="6" name="Slide Number Placeholder 5">
            <a:extLst>
              <a:ext uri="{FF2B5EF4-FFF2-40B4-BE49-F238E27FC236}">
                <a16:creationId xmlns:a16="http://schemas.microsoft.com/office/drawing/2014/main" id="{18165D88-9066-F0CC-3A0F-53A4762012E1}"/>
              </a:ext>
            </a:extLst>
          </p:cNvPr>
          <p:cNvSpPr>
            <a:spLocks noGrp="1"/>
          </p:cNvSpPr>
          <p:nvPr>
            <p:ph type="sldNum" sz="quarter" idx="14"/>
          </p:nvPr>
        </p:nvSpPr>
        <p:spPr/>
        <p:txBody>
          <a:bodyPr/>
          <a:lstStyle/>
          <a:p>
            <a:fld id="{BABF4E83-61DB-418F-A99F-17BC9BB58EF6}" type="slidenum">
              <a:rPr lang="en-US" smtClean="0"/>
              <a:t>31</a:t>
            </a:fld>
            <a:endParaRPr lang="en-US" dirty="0"/>
          </a:p>
        </p:txBody>
      </p:sp>
    </p:spTree>
    <p:extLst>
      <p:ext uri="{BB962C8B-B14F-4D97-AF65-F5344CB8AC3E}">
        <p14:creationId xmlns:p14="http://schemas.microsoft.com/office/powerpoint/2010/main" val="34335989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908EB-2927-EC1D-E87D-DA1D96784C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43A3C9-92A8-5EFA-4E79-80CA0B44C231}"/>
              </a:ext>
            </a:extLst>
          </p:cNvPr>
          <p:cNvSpPr>
            <a:spLocks noGrp="1"/>
          </p:cNvSpPr>
          <p:nvPr>
            <p:ph type="title"/>
          </p:nvPr>
        </p:nvSpPr>
        <p:spPr/>
        <p:txBody>
          <a:bodyPr/>
          <a:lstStyle/>
          <a:p>
            <a:r>
              <a:rPr lang="en-US" dirty="0"/>
              <a:t>Summary: Levels of Language &amp; Error Analysis</a:t>
            </a:r>
          </a:p>
        </p:txBody>
      </p:sp>
      <p:sp>
        <p:nvSpPr>
          <p:cNvPr id="14" name="Content Placeholder 13">
            <a:extLst>
              <a:ext uri="{FF2B5EF4-FFF2-40B4-BE49-F238E27FC236}">
                <a16:creationId xmlns:a16="http://schemas.microsoft.com/office/drawing/2014/main" id="{BDA1C6AF-EC04-6172-8081-F3667AAF2274}"/>
              </a:ext>
            </a:extLst>
          </p:cNvPr>
          <p:cNvSpPr>
            <a:spLocks noGrp="1"/>
          </p:cNvSpPr>
          <p:nvPr>
            <p:ph sz="half" idx="2"/>
          </p:nvPr>
        </p:nvSpPr>
        <p:spPr>
          <a:xfrm>
            <a:off x="6528390" y="1371600"/>
            <a:ext cx="5203361" cy="4343400"/>
          </a:xfrm>
        </p:spPr>
        <p:txBody>
          <a:bodyPr/>
          <a:lstStyle/>
          <a:p>
            <a:pPr marL="514350" indent="-514350">
              <a:buFont typeface="+mj-lt"/>
              <a:buAutoNum type="arabicPeriod"/>
            </a:pPr>
            <a:r>
              <a:rPr lang="en-US" dirty="0"/>
              <a:t>Administer and Score Writing Assessment</a:t>
            </a:r>
          </a:p>
          <a:p>
            <a:pPr marL="514350" indent="-514350">
              <a:buFont typeface="+mj-lt"/>
              <a:buAutoNum type="arabicPeriod"/>
            </a:pPr>
            <a:r>
              <a:rPr lang="en-US" dirty="0"/>
              <a:t>Error Analysis with Levels of Language</a:t>
            </a:r>
          </a:p>
          <a:p>
            <a:pPr marL="514350" indent="-514350">
              <a:buFont typeface="+mj-lt"/>
              <a:buAutoNum type="arabicPeriod"/>
            </a:pPr>
            <a:r>
              <a:rPr lang="en-US" dirty="0"/>
              <a:t>Prioritize and Develop Instructional Goals</a:t>
            </a:r>
          </a:p>
        </p:txBody>
      </p:sp>
      <p:grpSp>
        <p:nvGrpSpPr>
          <p:cNvPr id="19" name="Group 18">
            <a:extLst>
              <a:ext uri="{FF2B5EF4-FFF2-40B4-BE49-F238E27FC236}">
                <a16:creationId xmlns:a16="http://schemas.microsoft.com/office/drawing/2014/main" id="{813B76BE-3054-10DF-1DA9-3BC928CF0CB4}"/>
              </a:ext>
              <a:ext uri="{C183D7F6-B498-43B3-948B-1728B52AA6E4}">
                <adec:decorative xmlns:adec="http://schemas.microsoft.com/office/drawing/2017/decorative" val="1"/>
              </a:ext>
            </a:extLst>
          </p:cNvPr>
          <p:cNvGrpSpPr/>
          <p:nvPr/>
        </p:nvGrpSpPr>
        <p:grpSpPr>
          <a:xfrm>
            <a:off x="228600" y="3189767"/>
            <a:ext cx="6074665" cy="2902689"/>
            <a:chOff x="458724" y="997083"/>
            <a:chExt cx="10009632" cy="4863834"/>
          </a:xfrm>
        </p:grpSpPr>
        <p:graphicFrame>
          <p:nvGraphicFramePr>
            <p:cNvPr id="20" name="TextBox 2">
              <a:extLst>
                <a:ext uri="{FF2B5EF4-FFF2-40B4-BE49-F238E27FC236}">
                  <a16:creationId xmlns:a16="http://schemas.microsoft.com/office/drawing/2014/main" id="{D61A973B-4C61-390C-8DF6-693A5782722B}"/>
                </a:ext>
              </a:extLst>
            </p:cNvPr>
            <p:cNvGraphicFramePr/>
            <p:nvPr>
              <p:extLst>
                <p:ext uri="{D42A27DB-BD31-4B8C-83A1-F6EECF244321}">
                  <p14:modId xmlns:p14="http://schemas.microsoft.com/office/powerpoint/2010/main" val="3294447811"/>
                </p:ext>
              </p:extLst>
            </p:nvPr>
          </p:nvGraphicFramePr>
          <p:xfrm>
            <a:off x="3973894" y="997083"/>
            <a:ext cx="6494462" cy="48638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 name="Right Triangle 20">
              <a:extLst>
                <a:ext uri="{FF2B5EF4-FFF2-40B4-BE49-F238E27FC236}">
                  <a16:creationId xmlns:a16="http://schemas.microsoft.com/office/drawing/2014/main" id="{C9C4823B-77EE-AA83-6E37-E8EA80EBFB56}"/>
                </a:ext>
              </a:extLst>
            </p:cNvPr>
            <p:cNvSpPr/>
            <p:nvPr/>
          </p:nvSpPr>
          <p:spPr>
            <a:xfrm flipH="1">
              <a:off x="458724" y="997083"/>
              <a:ext cx="3515170" cy="4863834"/>
            </a:xfrm>
            <a:prstGeom prst="rtTriangle">
              <a:avLst/>
            </a:prstGeom>
            <a:gradFill>
              <a:gsLst>
                <a:gs pos="13000">
                  <a:schemeClr val="accent3">
                    <a:lumMod val="40000"/>
                    <a:lumOff val="60000"/>
                  </a:schemeClr>
                </a:gs>
                <a:gs pos="48000">
                  <a:schemeClr val="accent2">
                    <a:lumMod val="40000"/>
                    <a:lumOff val="60000"/>
                  </a:schemeClr>
                </a:gs>
                <a:gs pos="66000">
                  <a:srgbClr val="D8C400"/>
                </a:gs>
                <a:gs pos="100000">
                  <a:srgbClr val="FFC000"/>
                </a:gs>
              </a:gsLst>
              <a:lin ang="5400000" scaled="1"/>
            </a:gra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Annai MN" pitchFamily="2" charset="77"/>
                <a:ea typeface="Annai MN" pitchFamily="2" charset="77"/>
                <a:cs typeface="Annai MN" pitchFamily="2" charset="77"/>
              </a:endParaRPr>
            </a:p>
          </p:txBody>
        </p:sp>
        <p:sp>
          <p:nvSpPr>
            <p:cNvPr id="22" name="TextBox 21">
              <a:extLst>
                <a:ext uri="{FF2B5EF4-FFF2-40B4-BE49-F238E27FC236}">
                  <a16:creationId xmlns:a16="http://schemas.microsoft.com/office/drawing/2014/main" id="{27CEB66A-79A9-26BA-4E83-27333FCB1434}"/>
                </a:ext>
              </a:extLst>
            </p:cNvPr>
            <p:cNvSpPr txBox="1"/>
            <p:nvPr/>
          </p:nvSpPr>
          <p:spPr>
            <a:xfrm rot="18398035">
              <a:off x="658370" y="3193223"/>
              <a:ext cx="3877056" cy="763265"/>
            </a:xfrm>
            <a:prstGeom prst="rect">
              <a:avLst/>
            </a:prstGeom>
            <a:noFill/>
          </p:spPr>
          <p:txBody>
            <a:bodyPr wrap="square" rtlCol="0">
              <a:spAutoFit/>
            </a:bodyPr>
            <a:lstStyle/>
            <a:p>
              <a:pPr algn="ctr"/>
              <a:r>
                <a:rPr lang="en-US" sz="2000" dirty="0">
                  <a:latin typeface="Annai MN" pitchFamily="2" charset="77"/>
                  <a:ea typeface="Annai MN" pitchFamily="2" charset="77"/>
                  <a:cs typeface="Annai MN" pitchFamily="2" charset="77"/>
                </a:rPr>
                <a:t>WRITING</a:t>
              </a:r>
              <a:endParaRPr lang="en-US" sz="1100" dirty="0">
                <a:latin typeface="Annai MN" pitchFamily="2" charset="77"/>
                <a:ea typeface="Annai MN" pitchFamily="2" charset="77"/>
                <a:cs typeface="Annai MN" pitchFamily="2" charset="77"/>
              </a:endParaRPr>
            </a:p>
          </p:txBody>
        </p:sp>
      </p:grpSp>
      <p:graphicFrame>
        <p:nvGraphicFramePr>
          <p:cNvPr id="24" name="Content Placeholder 1">
            <a:extLst>
              <a:ext uri="{FF2B5EF4-FFF2-40B4-BE49-F238E27FC236}">
                <a16:creationId xmlns:a16="http://schemas.microsoft.com/office/drawing/2014/main" id="{6630265C-4749-96D6-415E-3134BFCE7BD7}"/>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524049207"/>
              </p:ext>
            </p:extLst>
          </p:nvPr>
        </p:nvGraphicFramePr>
        <p:xfrm>
          <a:off x="457200" y="1371600"/>
          <a:ext cx="5431536" cy="190907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237353546"/>
      </p:ext>
    </p:extLst>
  </p:cSld>
  <p:clrMapOvr>
    <a:masterClrMapping/>
  </p:clrMapOvr>
  <mc:AlternateContent xmlns:mc="http://schemas.openxmlformats.org/markup-compatibility/2006" xmlns:p14="http://schemas.microsoft.com/office/powerpoint/2010/main">
    <mc:Choice Requires="p14">
      <p:transition spd="slow" p14:dur="2000" advTm="85893"/>
    </mc:Choice>
    <mc:Fallback xmlns="">
      <p:transition spd="slow" advTm="85893"/>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26E7B-BF86-51E8-81C2-315DFA39F201}"/>
              </a:ext>
            </a:extLst>
          </p:cNvPr>
          <p:cNvSpPr>
            <a:spLocks noGrp="1"/>
          </p:cNvSpPr>
          <p:nvPr>
            <p:ph type="title"/>
          </p:nvPr>
        </p:nvSpPr>
        <p:spPr/>
        <p:txBody>
          <a:bodyPr/>
          <a:lstStyle/>
          <a:p>
            <a:r>
              <a:rPr lang="en-US"/>
              <a:t>NCII Resource: Analyzing Student Writing to Inform Instruction</a:t>
            </a:r>
          </a:p>
        </p:txBody>
      </p:sp>
      <p:pic>
        <p:nvPicPr>
          <p:cNvPr id="12" name="Content Placeholder 11" descr="Screenshot of new NCII resource about analyizing student writing to inform instruction ">
            <a:extLst>
              <a:ext uri="{FF2B5EF4-FFF2-40B4-BE49-F238E27FC236}">
                <a16:creationId xmlns:a16="http://schemas.microsoft.com/office/drawing/2014/main" id="{51071EAB-EE47-E8AC-A523-82263C6F169A}"/>
              </a:ext>
            </a:extLst>
          </p:cNvPr>
          <p:cNvPicPr>
            <a:picLocks noGrp="1" noChangeAspect="1"/>
          </p:cNvPicPr>
          <p:nvPr>
            <p:ph sz="quarter" idx="14"/>
          </p:nvPr>
        </p:nvPicPr>
        <p:blipFill>
          <a:blip r:embed="rId3"/>
          <a:stretch>
            <a:fillRect/>
          </a:stretch>
        </p:blipFill>
        <p:spPr>
          <a:xfrm>
            <a:off x="460375" y="1371600"/>
            <a:ext cx="5562600" cy="4343400"/>
          </a:xfrm>
          <a:prstGeom prst="rect">
            <a:avLst/>
          </a:prstGeom>
        </p:spPr>
      </p:pic>
      <p:sp>
        <p:nvSpPr>
          <p:cNvPr id="9" name="Content Placeholder 8">
            <a:extLst>
              <a:ext uri="{FF2B5EF4-FFF2-40B4-BE49-F238E27FC236}">
                <a16:creationId xmlns:a16="http://schemas.microsoft.com/office/drawing/2014/main" id="{2A4C54E1-A365-E2EA-70BB-5357647440C4}"/>
              </a:ext>
            </a:extLst>
          </p:cNvPr>
          <p:cNvSpPr>
            <a:spLocks noGrp="1"/>
          </p:cNvSpPr>
          <p:nvPr>
            <p:ph sz="quarter" idx="15"/>
          </p:nvPr>
        </p:nvSpPr>
        <p:spPr/>
        <p:txBody>
          <a:bodyPr/>
          <a:lstStyle/>
          <a:p>
            <a:r>
              <a:rPr lang="en-US"/>
              <a:t>This resource describes how to analyze student writing samples to inform instructional changes within a student’s writing intervention. </a:t>
            </a:r>
          </a:p>
          <a:p>
            <a:r>
              <a:rPr lang="en-US"/>
              <a:t>Coming Soon!</a:t>
            </a:r>
          </a:p>
        </p:txBody>
      </p:sp>
      <p:sp>
        <p:nvSpPr>
          <p:cNvPr id="8" name="Text Placeholder 7">
            <a:extLst>
              <a:ext uri="{FF2B5EF4-FFF2-40B4-BE49-F238E27FC236}">
                <a16:creationId xmlns:a16="http://schemas.microsoft.com/office/drawing/2014/main" id="{2A977E65-8DDF-05FD-B753-021174BC0105}"/>
              </a:ext>
            </a:extLst>
          </p:cNvPr>
          <p:cNvSpPr>
            <a:spLocks noGrp="1"/>
          </p:cNvSpPr>
          <p:nvPr>
            <p:ph type="body" sz="quarter" idx="13"/>
          </p:nvPr>
        </p:nvSpPr>
        <p:spPr/>
        <p:txBody>
          <a:bodyPr/>
          <a:lstStyle/>
          <a:p>
            <a:endParaRPr lang="en-US"/>
          </a:p>
        </p:txBody>
      </p:sp>
      <p:sp>
        <p:nvSpPr>
          <p:cNvPr id="5" name="Slide Number Placeholder 4">
            <a:extLst>
              <a:ext uri="{FF2B5EF4-FFF2-40B4-BE49-F238E27FC236}">
                <a16:creationId xmlns:a16="http://schemas.microsoft.com/office/drawing/2014/main" id="{BEE6FC66-D120-DFD5-C73A-7F6C3B0461EE}"/>
              </a:ext>
            </a:extLst>
          </p:cNvPr>
          <p:cNvSpPr>
            <a:spLocks noGrp="1"/>
          </p:cNvSpPr>
          <p:nvPr>
            <p:ph type="sldNum" sz="quarter" idx="12"/>
          </p:nvPr>
        </p:nvSpPr>
        <p:spPr/>
        <p:txBody>
          <a:bodyPr/>
          <a:lstStyle/>
          <a:p>
            <a:fld id="{99A20822-4A49-4D36-86E3-300BA48D3F00}" type="slidenum">
              <a:rPr lang="en-US" smtClean="0"/>
              <a:pPr/>
              <a:t>33</a:t>
            </a:fld>
            <a:endParaRPr lang="en-US"/>
          </a:p>
        </p:txBody>
      </p:sp>
    </p:spTree>
    <p:extLst>
      <p:ext uri="{BB962C8B-B14F-4D97-AF65-F5344CB8AC3E}">
        <p14:creationId xmlns:p14="http://schemas.microsoft.com/office/powerpoint/2010/main" val="19571541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7053A-2D6A-8DD5-7C18-D1F3A15FCC8D}"/>
              </a:ext>
            </a:extLst>
          </p:cNvPr>
          <p:cNvSpPr>
            <a:spLocks noGrp="1"/>
          </p:cNvSpPr>
          <p:nvPr>
            <p:ph type="title"/>
          </p:nvPr>
        </p:nvSpPr>
        <p:spPr/>
        <p:txBody>
          <a:bodyPr/>
          <a:lstStyle/>
          <a:p>
            <a:r>
              <a:rPr lang="en-US">
                <a:ea typeface="Calibri"/>
              </a:rPr>
              <a:t>Event Survey</a:t>
            </a:r>
            <a:endParaRPr lang="en-US"/>
          </a:p>
        </p:txBody>
      </p:sp>
      <p:sp>
        <p:nvSpPr>
          <p:cNvPr id="3" name="Content Placeholder 2">
            <a:extLst>
              <a:ext uri="{FF2B5EF4-FFF2-40B4-BE49-F238E27FC236}">
                <a16:creationId xmlns:a16="http://schemas.microsoft.com/office/drawing/2014/main" id="{7365F70B-4938-631C-6ABE-28D62CE94B23}"/>
              </a:ext>
            </a:extLst>
          </p:cNvPr>
          <p:cNvSpPr>
            <a:spLocks noGrp="1"/>
          </p:cNvSpPr>
          <p:nvPr>
            <p:ph sz="quarter" idx="15"/>
          </p:nvPr>
        </p:nvSpPr>
        <p:spPr>
          <a:xfrm>
            <a:off x="457200" y="1371600"/>
            <a:ext cx="5984095" cy="4397828"/>
          </a:xfrm>
        </p:spPr>
        <p:txBody>
          <a:bodyPr vert="horz" lIns="0" tIns="0" rIns="0" bIns="0" rtlCol="0" anchor="t">
            <a:normAutofit/>
          </a:bodyPr>
          <a:lstStyle/>
          <a:p>
            <a:r>
              <a:rPr lang="en-US"/>
              <a:t>Please fill out this survey to help us improve future events!</a:t>
            </a:r>
          </a:p>
        </p:txBody>
      </p:sp>
      <p:sp>
        <p:nvSpPr>
          <p:cNvPr id="4" name="Text Placeholder 3">
            <a:extLst>
              <a:ext uri="{FF2B5EF4-FFF2-40B4-BE49-F238E27FC236}">
                <a16:creationId xmlns:a16="http://schemas.microsoft.com/office/drawing/2014/main" id="{1CB5B0D2-FDCF-5D9B-BFC9-1411FD3A26AC}"/>
              </a:ext>
            </a:extLst>
          </p:cNvPr>
          <p:cNvSpPr>
            <a:spLocks noGrp="1"/>
          </p:cNvSpPr>
          <p:nvPr>
            <p:ph type="body" sz="quarter" idx="13"/>
          </p:nvPr>
        </p:nvSpPr>
        <p:spPr/>
        <p:txBody>
          <a:bodyPr/>
          <a:lstStyle/>
          <a:p>
            <a:endParaRPr lang="en-US"/>
          </a:p>
        </p:txBody>
      </p:sp>
      <p:pic>
        <p:nvPicPr>
          <p:cNvPr id="8" name="Picture 7" descr="QR code to survey">
            <a:extLst>
              <a:ext uri="{FF2B5EF4-FFF2-40B4-BE49-F238E27FC236}">
                <a16:creationId xmlns:a16="http://schemas.microsoft.com/office/drawing/2014/main" id="{F645FADB-B208-DA69-6B76-0F7E3E032368}"/>
              </a:ext>
            </a:extLst>
          </p:cNvPr>
          <p:cNvPicPr>
            <a:picLocks noChangeAspect="1"/>
          </p:cNvPicPr>
          <p:nvPr/>
        </p:nvPicPr>
        <p:blipFill>
          <a:blip r:embed="rId3"/>
          <a:stretch>
            <a:fillRect/>
          </a:stretch>
        </p:blipFill>
        <p:spPr>
          <a:xfrm>
            <a:off x="7058347" y="1088135"/>
            <a:ext cx="4215227" cy="4287129"/>
          </a:xfrm>
          <a:prstGeom prst="rect">
            <a:avLst/>
          </a:prstGeom>
        </p:spPr>
      </p:pic>
      <p:sp>
        <p:nvSpPr>
          <p:cNvPr id="5" name="Slide Number Placeholder 4">
            <a:extLst>
              <a:ext uri="{FF2B5EF4-FFF2-40B4-BE49-F238E27FC236}">
                <a16:creationId xmlns:a16="http://schemas.microsoft.com/office/drawing/2014/main" id="{05CAA450-90E0-B026-F871-7C89F6020398}"/>
              </a:ext>
            </a:extLst>
          </p:cNvPr>
          <p:cNvSpPr>
            <a:spLocks noGrp="1"/>
          </p:cNvSpPr>
          <p:nvPr>
            <p:ph type="sldNum" sz="quarter" idx="14"/>
          </p:nvPr>
        </p:nvSpPr>
        <p:spPr/>
        <p:txBody>
          <a:bodyPr/>
          <a:lstStyle/>
          <a:p>
            <a:fld id="{99A20822-4A49-4D36-86E3-300BA48D3F00}" type="slidenum">
              <a:rPr lang="en-US" smtClean="0"/>
              <a:pPr/>
              <a:t>34</a:t>
            </a:fld>
            <a:endParaRPr lang="en-US"/>
          </a:p>
        </p:txBody>
      </p:sp>
    </p:spTree>
    <p:extLst>
      <p:ext uri="{BB962C8B-B14F-4D97-AF65-F5344CB8AC3E}">
        <p14:creationId xmlns:p14="http://schemas.microsoft.com/office/powerpoint/2010/main" val="29004808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9DDE6-C523-E4B0-5C27-68CFA71A4EF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3F16A4B-57CA-5A5A-5A5C-E3C5D8C8F4CB}"/>
              </a:ext>
            </a:extLst>
          </p:cNvPr>
          <p:cNvSpPr>
            <a:spLocks noGrp="1"/>
          </p:cNvSpPr>
          <p:nvPr>
            <p:ph type="title"/>
          </p:nvPr>
        </p:nvSpPr>
        <p:spPr>
          <a:xfrm>
            <a:off x="2569627" y="1730759"/>
            <a:ext cx="8558784" cy="353687"/>
          </a:xfrm>
        </p:spPr>
        <p:txBody>
          <a:bodyPr/>
          <a:lstStyle/>
          <a:p>
            <a:r>
              <a:rPr lang="en-US" dirty="0"/>
              <a:t>Katie Valentine 2</a:t>
            </a:r>
          </a:p>
        </p:txBody>
      </p:sp>
      <p:sp>
        <p:nvSpPr>
          <p:cNvPr id="4" name="Text Placeholder 3">
            <a:extLst>
              <a:ext uri="{FF2B5EF4-FFF2-40B4-BE49-F238E27FC236}">
                <a16:creationId xmlns:a16="http://schemas.microsoft.com/office/drawing/2014/main" id="{46C64355-DF30-51BE-0E8D-585788A3FC3E}"/>
              </a:ext>
            </a:extLst>
          </p:cNvPr>
          <p:cNvSpPr>
            <a:spLocks noGrp="1"/>
          </p:cNvSpPr>
          <p:nvPr>
            <p:ph type="body" sz="quarter" idx="11"/>
          </p:nvPr>
        </p:nvSpPr>
        <p:spPr>
          <a:xfrm>
            <a:off x="2569627" y="2126874"/>
            <a:ext cx="8556522" cy="1231786"/>
          </a:xfrm>
        </p:spPr>
        <p:txBody>
          <a:bodyPr/>
          <a:lstStyle/>
          <a:p>
            <a:r>
              <a:rPr lang="en-US" dirty="0"/>
              <a:t>Assistant Professor</a:t>
            </a:r>
          </a:p>
          <a:p>
            <a:r>
              <a:rPr lang="en-US" dirty="0"/>
              <a:t>kvalentine2@fsu.edu</a:t>
            </a:r>
          </a:p>
        </p:txBody>
      </p:sp>
      <p:pic>
        <p:nvPicPr>
          <p:cNvPr id="5" name="Picture Placeholder 4">
            <a:extLst>
              <a:ext uri="{FF2B5EF4-FFF2-40B4-BE49-F238E27FC236}">
                <a16:creationId xmlns:a16="http://schemas.microsoft.com/office/drawing/2014/main" id="{B4465B83-A9A0-3EC5-4C61-CE3EA42AB6E4}"/>
              </a:ext>
              <a:ext uri="{C183D7F6-B498-43B3-948B-1728B52AA6E4}">
                <adec:decorative xmlns:adec="http://schemas.microsoft.com/office/drawing/2017/decorative" val="1"/>
              </a:ext>
            </a:extLst>
          </p:cNvPr>
          <p:cNvPicPr>
            <a:picLocks noGrp="1" noChangeAspect="1"/>
          </p:cNvPicPr>
          <p:nvPr>
            <p:ph type="pic" sz="quarter" idx="12"/>
          </p:nvPr>
        </p:nvPicPr>
        <p:blipFill>
          <a:blip r:embed="rId3"/>
          <a:srcRect/>
          <a:stretch>
            <a:fillRect/>
          </a:stretch>
        </p:blipFill>
        <p:spPr>
          <a:xfrm>
            <a:off x="795365" y="1577493"/>
            <a:ext cx="1659247" cy="1659247"/>
          </a:xfrm>
          <a:prstGeom prst="rect">
            <a:avLst/>
          </a:prstGeom>
          <a:solidFill>
            <a:srgbClr val="FFFFFF"/>
          </a:solidFill>
          <a:ln>
            <a:noFill/>
          </a:ln>
        </p:spPr>
      </p:pic>
      <p:sp>
        <p:nvSpPr>
          <p:cNvPr id="6" name="Slide Number Placeholder 5">
            <a:extLst>
              <a:ext uri="{FF2B5EF4-FFF2-40B4-BE49-F238E27FC236}">
                <a16:creationId xmlns:a16="http://schemas.microsoft.com/office/drawing/2014/main" id="{E7424AA8-810B-4C48-1852-FF5622A5C2B3}"/>
              </a:ext>
            </a:extLst>
          </p:cNvPr>
          <p:cNvSpPr>
            <a:spLocks noGrp="1"/>
          </p:cNvSpPr>
          <p:nvPr>
            <p:ph type="sldNum" sz="quarter" idx="14"/>
          </p:nvPr>
        </p:nvSpPr>
        <p:spPr>
          <a:xfrm>
            <a:off x="11734800" y="6704112"/>
            <a:ext cx="157094" cy="153888"/>
          </a:xfrm>
        </p:spPr>
        <p:txBody>
          <a:bodyPr/>
          <a:lstStyle/>
          <a:p>
            <a:fld id="{99A20822-4A49-4D36-86E3-300BA48D3F00}" type="slidenum">
              <a:rPr lang="en-US" smtClean="0"/>
              <a:pPr/>
              <a:t>35</a:t>
            </a:fld>
            <a:endParaRPr lang="en-US" dirty="0"/>
          </a:p>
        </p:txBody>
      </p:sp>
    </p:spTree>
    <p:extLst>
      <p:ext uri="{BB962C8B-B14F-4D97-AF65-F5344CB8AC3E}">
        <p14:creationId xmlns:p14="http://schemas.microsoft.com/office/powerpoint/2010/main" val="173567989"/>
      </p:ext>
    </p:extLst>
  </p:cSld>
  <p:clrMapOvr>
    <a:masterClrMapping/>
  </p:clrMapOvr>
  <mc:AlternateContent xmlns:mc="http://schemas.openxmlformats.org/markup-compatibility/2006" xmlns:p14="http://schemas.microsoft.com/office/powerpoint/2010/main">
    <mc:Choice Requires="p14">
      <p:transition spd="slow" p14:dur="2000" advTm="26968"/>
    </mc:Choice>
    <mc:Fallback xmlns="">
      <p:transition spd="slow" advTm="26968"/>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45652D5-2A47-DAFD-1679-C0AE7681B899}"/>
              </a:ext>
            </a:extLst>
          </p:cNvPr>
          <p:cNvSpPr>
            <a:spLocks noGrp="1"/>
          </p:cNvSpPr>
          <p:nvPr>
            <p:ph type="title"/>
          </p:nvPr>
        </p:nvSpPr>
        <p:spPr/>
        <p:txBody>
          <a:bodyPr/>
          <a:lstStyle/>
          <a:p>
            <a:r>
              <a:rPr lang="en-US" dirty="0"/>
              <a:t>Data-Based Individualization</a:t>
            </a:r>
          </a:p>
        </p:txBody>
      </p:sp>
      <p:sp>
        <p:nvSpPr>
          <p:cNvPr id="4" name="Content Placeholder 3">
            <a:extLst>
              <a:ext uri="{FF2B5EF4-FFF2-40B4-BE49-F238E27FC236}">
                <a16:creationId xmlns:a16="http://schemas.microsoft.com/office/drawing/2014/main" id="{4B5C7FE5-02A7-D09C-3D8D-33966B7F5DEC}"/>
              </a:ext>
            </a:extLst>
          </p:cNvPr>
          <p:cNvSpPr>
            <a:spLocks noGrp="1"/>
          </p:cNvSpPr>
          <p:nvPr>
            <p:ph sz="quarter" idx="15"/>
          </p:nvPr>
        </p:nvSpPr>
        <p:spPr>
          <a:xfrm>
            <a:off x="457200" y="1371600"/>
            <a:ext cx="7647690" cy="4343400"/>
          </a:xfrm>
        </p:spPr>
        <p:txBody>
          <a:bodyPr/>
          <a:lstStyle/>
          <a:p>
            <a:r>
              <a:rPr lang="en-US" dirty="0"/>
              <a:t>A systematic, explicit process of reviewing data, adjusting instruction and intensifying supports based on data.</a:t>
            </a:r>
          </a:p>
          <a:p>
            <a:r>
              <a:rPr lang="en-US" dirty="0"/>
              <a:t>Diagnostic data: where does the intervention need to be targeted?</a:t>
            </a:r>
          </a:p>
        </p:txBody>
      </p:sp>
      <p:pic>
        <p:nvPicPr>
          <p:cNvPr id="9" name="Picture 8" descr="Flowchart illustrating a process for intervention and progress monitoring in educational or clinical settings. It includes key components such as Validated Intervention Program, Progress Monitor, Diagnostic Data, and Intervention Adaptation, with arrows indicating decision points for responsiveness and non-responsiveness, marked by plus and minus signs.">
            <a:extLst>
              <a:ext uri="{FF2B5EF4-FFF2-40B4-BE49-F238E27FC236}">
                <a16:creationId xmlns:a16="http://schemas.microsoft.com/office/drawing/2014/main" id="{6EAB8BB9-6397-F790-C05E-F0F739841B33}"/>
              </a:ext>
            </a:extLst>
          </p:cNvPr>
          <p:cNvPicPr>
            <a:picLocks noChangeAspect="1"/>
          </p:cNvPicPr>
          <p:nvPr/>
        </p:nvPicPr>
        <p:blipFill>
          <a:blip r:embed="rId2"/>
          <a:stretch>
            <a:fillRect/>
          </a:stretch>
        </p:blipFill>
        <p:spPr>
          <a:xfrm>
            <a:off x="8541516" y="1000506"/>
            <a:ext cx="2755134" cy="4856988"/>
          </a:xfrm>
          <a:prstGeom prst="rect">
            <a:avLst/>
          </a:prstGeom>
        </p:spPr>
      </p:pic>
      <p:sp>
        <p:nvSpPr>
          <p:cNvPr id="5" name="Slide Number Placeholder 4">
            <a:extLst>
              <a:ext uri="{FF2B5EF4-FFF2-40B4-BE49-F238E27FC236}">
                <a16:creationId xmlns:a16="http://schemas.microsoft.com/office/drawing/2014/main" id="{FE52927D-E55F-6213-7234-45928A362171}"/>
              </a:ext>
            </a:extLst>
          </p:cNvPr>
          <p:cNvSpPr>
            <a:spLocks noGrp="1"/>
          </p:cNvSpPr>
          <p:nvPr>
            <p:ph type="sldNum" sz="quarter" idx="14"/>
          </p:nvPr>
        </p:nvSpPr>
        <p:spPr/>
        <p:txBody>
          <a:bodyPr/>
          <a:lstStyle/>
          <a:p>
            <a:fld id="{99A20822-4A49-4D36-86E3-300BA48D3F00}" type="slidenum">
              <a:rPr lang="en-US" smtClean="0"/>
              <a:pPr/>
              <a:t>4</a:t>
            </a:fld>
            <a:endParaRPr lang="en-US" dirty="0"/>
          </a:p>
        </p:txBody>
      </p:sp>
    </p:spTree>
    <p:extLst>
      <p:ext uri="{BB962C8B-B14F-4D97-AF65-F5344CB8AC3E}">
        <p14:creationId xmlns:p14="http://schemas.microsoft.com/office/powerpoint/2010/main" val="1940529768"/>
      </p:ext>
    </p:extLst>
  </p:cSld>
  <p:clrMapOvr>
    <a:masterClrMapping/>
  </p:clrMapOvr>
  <mc:AlternateContent xmlns:mc="http://schemas.openxmlformats.org/markup-compatibility/2006" xmlns:p14="http://schemas.microsoft.com/office/powerpoint/2010/main">
    <mc:Choice Requires="p14">
      <p:transition spd="slow" p14:dur="2000" advTm="94058"/>
    </mc:Choice>
    <mc:Fallback xmlns="">
      <p:transition spd="slow" advTm="94058"/>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C2DF2-1D16-57AA-4B86-C88EE49F366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4F21969-648D-8EB7-436D-8694BA15C50C}"/>
              </a:ext>
            </a:extLst>
          </p:cNvPr>
          <p:cNvSpPr>
            <a:spLocks noGrp="1"/>
          </p:cNvSpPr>
          <p:nvPr>
            <p:ph type="title"/>
          </p:nvPr>
        </p:nvSpPr>
        <p:spPr/>
        <p:txBody>
          <a:bodyPr/>
          <a:lstStyle/>
          <a:p>
            <a:r>
              <a:rPr lang="en-US" dirty="0"/>
              <a:t>Error Analysis Helps Move Toward Instruction</a:t>
            </a:r>
          </a:p>
        </p:txBody>
      </p:sp>
      <p:graphicFrame>
        <p:nvGraphicFramePr>
          <p:cNvPr id="2" name="Content Placeholder 1" descr="&quot;Score&quot; right arrow to &quot;skills&quot;">
            <a:extLst>
              <a:ext uri="{FF2B5EF4-FFF2-40B4-BE49-F238E27FC236}">
                <a16:creationId xmlns:a16="http://schemas.microsoft.com/office/drawing/2014/main" id="{A077AB0E-DDF2-BAC2-0763-571E3804D229}"/>
              </a:ext>
            </a:extLst>
          </p:cNvPr>
          <p:cNvGraphicFramePr>
            <a:graphicFrameLocks noGrp="1"/>
          </p:cNvGraphicFramePr>
          <p:nvPr>
            <p:ph sz="quarter" idx="15"/>
            <p:extLst>
              <p:ext uri="{D42A27DB-BD31-4B8C-83A1-F6EECF244321}">
                <p14:modId xmlns:p14="http://schemas.microsoft.com/office/powerpoint/2010/main" val="2302152741"/>
              </p:ext>
            </p:extLst>
          </p:nvPr>
        </p:nvGraphicFramePr>
        <p:xfrm>
          <a:off x="457200" y="1371600"/>
          <a:ext cx="11274552" cy="4343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a:extLst>
              <a:ext uri="{FF2B5EF4-FFF2-40B4-BE49-F238E27FC236}">
                <a16:creationId xmlns:a16="http://schemas.microsoft.com/office/drawing/2014/main" id="{18213F25-6237-AD0C-4ABB-46D8B404EE96}"/>
              </a:ext>
            </a:extLst>
          </p:cNvPr>
          <p:cNvSpPr>
            <a:spLocks noGrp="1"/>
          </p:cNvSpPr>
          <p:nvPr>
            <p:ph type="sldNum" sz="quarter" idx="14"/>
          </p:nvPr>
        </p:nvSpPr>
        <p:spPr/>
        <p:txBody>
          <a:bodyPr/>
          <a:lstStyle/>
          <a:p>
            <a:fld id="{99A20822-4A49-4D36-86E3-300BA48D3F00}" type="slidenum">
              <a:rPr lang="en-US" smtClean="0"/>
              <a:pPr/>
              <a:t>5</a:t>
            </a:fld>
            <a:endParaRPr lang="en-US" dirty="0"/>
          </a:p>
        </p:txBody>
      </p:sp>
    </p:spTree>
    <p:extLst>
      <p:ext uri="{BB962C8B-B14F-4D97-AF65-F5344CB8AC3E}">
        <p14:creationId xmlns:p14="http://schemas.microsoft.com/office/powerpoint/2010/main" val="4103018144"/>
      </p:ext>
    </p:extLst>
  </p:cSld>
  <p:clrMapOvr>
    <a:masterClrMapping/>
  </p:clrMapOvr>
  <mc:AlternateContent xmlns:mc="http://schemas.openxmlformats.org/markup-compatibility/2006" xmlns:p14="http://schemas.microsoft.com/office/powerpoint/2010/main">
    <mc:Choice Requires="p14">
      <p:transition spd="slow" p14:dur="2000" advTm="66382"/>
    </mc:Choice>
    <mc:Fallback xmlns="">
      <p:transition spd="slow" advTm="66382"/>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2539C-4F7C-2C09-BB99-AA7F30AE28E3}"/>
              </a:ext>
            </a:extLst>
          </p:cNvPr>
          <p:cNvSpPr>
            <a:spLocks noGrp="1"/>
          </p:cNvSpPr>
          <p:nvPr>
            <p:ph type="title"/>
          </p:nvPr>
        </p:nvSpPr>
        <p:spPr/>
        <p:txBody>
          <a:bodyPr/>
          <a:lstStyle/>
          <a:p>
            <a:r>
              <a:rPr lang="en-US" dirty="0"/>
              <a:t>Where do I obtain a student writing sample?</a:t>
            </a:r>
            <a:br>
              <a:rPr lang="en-US" dirty="0"/>
            </a:br>
            <a:r>
              <a:rPr lang="en-US" dirty="0"/>
              <a:t>Writing Assessment &amp; Data Sources</a:t>
            </a:r>
          </a:p>
        </p:txBody>
      </p:sp>
      <p:sp>
        <p:nvSpPr>
          <p:cNvPr id="3" name="Content Placeholder 2">
            <a:extLst>
              <a:ext uri="{FF2B5EF4-FFF2-40B4-BE49-F238E27FC236}">
                <a16:creationId xmlns:a16="http://schemas.microsoft.com/office/drawing/2014/main" id="{343BB041-1CCF-562B-9A37-7F9232469D28}"/>
              </a:ext>
            </a:extLst>
          </p:cNvPr>
          <p:cNvSpPr>
            <a:spLocks noGrp="1"/>
          </p:cNvSpPr>
          <p:nvPr>
            <p:ph sz="half" idx="1"/>
          </p:nvPr>
        </p:nvSpPr>
        <p:spPr/>
        <p:txBody>
          <a:bodyPr>
            <a:normAutofit lnSpcReduction="10000"/>
          </a:bodyPr>
          <a:lstStyle/>
          <a:p>
            <a:r>
              <a:rPr lang="en-US" dirty="0"/>
              <a:t>Curriculum-based measures in written expression (CBM-WE)</a:t>
            </a:r>
          </a:p>
          <a:p>
            <a:pPr lvl="1"/>
            <a:r>
              <a:rPr lang="en-US" dirty="0"/>
              <a:t>Prompt, set time for writing (3-15 minutes), quantitative scoring methods</a:t>
            </a:r>
          </a:p>
          <a:p>
            <a:pPr lvl="1"/>
            <a:r>
              <a:rPr lang="en-US" dirty="0"/>
              <a:t>Flexible by grade level, genre</a:t>
            </a:r>
          </a:p>
          <a:p>
            <a:pPr lvl="1"/>
            <a:r>
              <a:rPr lang="en-US" dirty="0"/>
              <a:t>Designed to be administered multiple times and detect change (Espin et al., 2005)</a:t>
            </a:r>
          </a:p>
        </p:txBody>
      </p:sp>
      <p:pic>
        <p:nvPicPr>
          <p:cNvPr id="10" name="Graphic 9" descr="Stopwatch 33% with solid fill">
            <a:extLst>
              <a:ext uri="{FF2B5EF4-FFF2-40B4-BE49-F238E27FC236}">
                <a16:creationId xmlns:a16="http://schemas.microsoft.com/office/drawing/2014/main" id="{A78A97C1-6E23-CBDB-644A-39408250207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490204" y="2284440"/>
            <a:ext cx="914400" cy="914400"/>
          </a:xfrm>
          <a:prstGeom prst="rect">
            <a:avLst/>
          </a:prstGeom>
        </p:spPr>
      </p:pic>
      <p:pic>
        <p:nvPicPr>
          <p:cNvPr id="6" name="Graphic 5" descr="Pencil with solid fill">
            <a:extLst>
              <a:ext uri="{FF2B5EF4-FFF2-40B4-BE49-F238E27FC236}">
                <a16:creationId xmlns:a16="http://schemas.microsoft.com/office/drawing/2014/main" id="{D44F82EA-FBF1-316C-45BF-75314EBF76F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69552" y="3429000"/>
            <a:ext cx="755703" cy="755703"/>
          </a:xfrm>
          <a:prstGeom prst="rect">
            <a:avLst/>
          </a:prstGeom>
        </p:spPr>
      </p:pic>
      <p:pic>
        <p:nvPicPr>
          <p:cNvPr id="8" name="Graphic 7" descr="Laptop with solid fill">
            <a:extLst>
              <a:ext uri="{FF2B5EF4-FFF2-40B4-BE49-F238E27FC236}">
                <a16:creationId xmlns:a16="http://schemas.microsoft.com/office/drawing/2014/main" id="{30490EB4-7787-A0AE-E6E6-91A6BA8FE9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569552" y="4572000"/>
            <a:ext cx="914400" cy="914400"/>
          </a:xfrm>
          <a:prstGeom prst="rect">
            <a:avLst/>
          </a:prstGeom>
        </p:spPr>
      </p:pic>
      <p:sp>
        <p:nvSpPr>
          <p:cNvPr id="15" name="Text Placeholder 14">
            <a:extLst>
              <a:ext uri="{FF2B5EF4-FFF2-40B4-BE49-F238E27FC236}">
                <a16:creationId xmlns:a16="http://schemas.microsoft.com/office/drawing/2014/main" id="{41AB8AB9-1A1C-DABA-317C-49964FA65083}"/>
              </a:ext>
            </a:extLst>
          </p:cNvPr>
          <p:cNvSpPr>
            <a:spLocks noGrp="1"/>
          </p:cNvSpPr>
          <p:nvPr>
            <p:ph type="body" sz="quarter" idx="13"/>
          </p:nvPr>
        </p:nvSpPr>
        <p:spPr/>
        <p:txBody>
          <a:bodyPr/>
          <a:lstStyle/>
          <a:p>
            <a:endParaRPr lang="en-US"/>
          </a:p>
        </p:txBody>
      </p:sp>
      <p:sp>
        <p:nvSpPr>
          <p:cNvPr id="5" name="Slide Number Placeholder 4">
            <a:extLst>
              <a:ext uri="{FF2B5EF4-FFF2-40B4-BE49-F238E27FC236}">
                <a16:creationId xmlns:a16="http://schemas.microsoft.com/office/drawing/2014/main" id="{C8F9FEBD-4C53-654D-7804-A3D06895C3A9}"/>
              </a:ext>
            </a:extLst>
          </p:cNvPr>
          <p:cNvSpPr>
            <a:spLocks noGrp="1"/>
          </p:cNvSpPr>
          <p:nvPr>
            <p:ph type="sldNum" sz="quarter" idx="12"/>
          </p:nvPr>
        </p:nvSpPr>
        <p:spPr/>
        <p:txBody>
          <a:bodyPr/>
          <a:lstStyle/>
          <a:p>
            <a:fld id="{99A20822-4A49-4D36-86E3-300BA48D3F00}" type="slidenum">
              <a:rPr lang="en-US" smtClean="0"/>
              <a:pPr/>
              <a:t>6</a:t>
            </a:fld>
            <a:endParaRPr lang="en-US" dirty="0"/>
          </a:p>
        </p:txBody>
      </p:sp>
    </p:spTree>
    <p:extLst>
      <p:ext uri="{BB962C8B-B14F-4D97-AF65-F5344CB8AC3E}">
        <p14:creationId xmlns:p14="http://schemas.microsoft.com/office/powerpoint/2010/main" val="2211309618"/>
      </p:ext>
    </p:extLst>
  </p:cSld>
  <p:clrMapOvr>
    <a:masterClrMapping/>
  </p:clrMapOvr>
  <mc:AlternateContent xmlns:mc="http://schemas.openxmlformats.org/markup-compatibility/2006" xmlns:p14="http://schemas.microsoft.com/office/powerpoint/2010/main">
    <mc:Choice Requires="p14">
      <p:transition spd="slow" p14:dur="2000" advTm="196466"/>
    </mc:Choice>
    <mc:Fallback xmlns="">
      <p:transition spd="slow" advTm="196466"/>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2296A48-F1B7-7001-269A-ACFA4E8A3802}"/>
              </a:ext>
            </a:extLst>
          </p:cNvPr>
          <p:cNvSpPr>
            <a:spLocks noGrp="1"/>
          </p:cNvSpPr>
          <p:nvPr>
            <p:ph type="title"/>
          </p:nvPr>
        </p:nvSpPr>
        <p:spPr/>
        <p:txBody>
          <a:bodyPr/>
          <a:lstStyle/>
          <a:p>
            <a:r>
              <a:rPr lang="en-US" dirty="0"/>
              <a:t>CBM-WE Example Grades K-3</a:t>
            </a:r>
          </a:p>
        </p:txBody>
      </p:sp>
      <p:graphicFrame>
        <p:nvGraphicFramePr>
          <p:cNvPr id="30" name="Content Placeholder 29">
            <a:extLst>
              <a:ext uri="{FF2B5EF4-FFF2-40B4-BE49-F238E27FC236}">
                <a16:creationId xmlns:a16="http://schemas.microsoft.com/office/drawing/2014/main" id="{CF57693A-9367-F5A7-565B-A6CF99799026}"/>
              </a:ext>
            </a:extLst>
          </p:cNvPr>
          <p:cNvGraphicFramePr>
            <a:graphicFrameLocks noGrp="1"/>
          </p:cNvGraphicFramePr>
          <p:nvPr>
            <p:ph sz="half" idx="1"/>
            <p:extLst>
              <p:ext uri="{D42A27DB-BD31-4B8C-83A1-F6EECF244321}">
                <p14:modId xmlns:p14="http://schemas.microsoft.com/office/powerpoint/2010/main" val="2380231748"/>
              </p:ext>
            </p:extLst>
          </p:nvPr>
        </p:nvGraphicFramePr>
        <p:xfrm>
          <a:off x="456636" y="1280160"/>
          <a:ext cx="5568948" cy="4023360"/>
        </p:xfrm>
        <a:graphic>
          <a:graphicData uri="http://schemas.openxmlformats.org/drawingml/2006/table">
            <a:tbl>
              <a:tblPr firstRow="1" bandRow="1">
                <a:tableStyleId>{5C22544A-7EE6-4342-B048-85BDC9FD1C3A}</a:tableStyleId>
              </a:tblPr>
              <a:tblGrid>
                <a:gridCol w="1856316">
                  <a:extLst>
                    <a:ext uri="{9D8B030D-6E8A-4147-A177-3AD203B41FA5}">
                      <a16:colId xmlns:a16="http://schemas.microsoft.com/office/drawing/2014/main" val="2025133359"/>
                    </a:ext>
                  </a:extLst>
                </a:gridCol>
                <a:gridCol w="1856316">
                  <a:extLst>
                    <a:ext uri="{9D8B030D-6E8A-4147-A177-3AD203B41FA5}">
                      <a16:colId xmlns:a16="http://schemas.microsoft.com/office/drawing/2014/main" val="3596678037"/>
                    </a:ext>
                  </a:extLst>
                </a:gridCol>
                <a:gridCol w="1856316">
                  <a:extLst>
                    <a:ext uri="{9D8B030D-6E8A-4147-A177-3AD203B41FA5}">
                      <a16:colId xmlns:a16="http://schemas.microsoft.com/office/drawing/2014/main" val="2290893974"/>
                    </a:ext>
                  </a:extLst>
                </a:gridCol>
              </a:tblGrid>
              <a:tr h="851806">
                <a:tc>
                  <a:txBody>
                    <a:bodyPr/>
                    <a:lstStyle/>
                    <a:p>
                      <a:r>
                        <a:rPr lang="en-US" sz="2000"/>
                        <a:t>Student…</a:t>
                      </a:r>
                      <a:endParaRPr lang="en-US" sz="2000" dirty="0"/>
                    </a:p>
                  </a:txBody>
                  <a:tcPr/>
                </a:tc>
                <a:tc>
                  <a:txBody>
                    <a:bodyPr/>
                    <a:lstStyle/>
                    <a:p>
                      <a:r>
                        <a:rPr lang="en-US" sz="2000"/>
                        <a:t>Struggles with Transcription</a:t>
                      </a:r>
                      <a:endParaRPr lang="en-US" sz="2000" dirty="0"/>
                    </a:p>
                  </a:txBody>
                  <a:tcPr/>
                </a:tc>
                <a:tc>
                  <a:txBody>
                    <a:bodyPr/>
                    <a:lstStyle/>
                    <a:p>
                      <a:r>
                        <a:rPr lang="en-US" sz="2000"/>
                        <a:t>Struggles with Text Generation</a:t>
                      </a:r>
                    </a:p>
                  </a:txBody>
                  <a:tcPr/>
                </a:tc>
                <a:extLst>
                  <a:ext uri="{0D108BD9-81ED-4DB2-BD59-A6C34878D82A}">
                    <a16:rowId xmlns:a16="http://schemas.microsoft.com/office/drawing/2014/main" val="3699620463"/>
                  </a:ext>
                </a:extLst>
              </a:tr>
              <a:tr h="851806">
                <a:tc>
                  <a:txBody>
                    <a:bodyPr/>
                    <a:lstStyle/>
                    <a:p>
                      <a:r>
                        <a:rPr lang="en-US" sz="2000"/>
                        <a:t>Is developing word-level writing</a:t>
                      </a:r>
                      <a:endParaRPr lang="en-US" sz="2000" dirty="0"/>
                    </a:p>
                  </a:txBody>
                  <a:tcPr/>
                </a:tc>
                <a:tc>
                  <a:txBody>
                    <a:bodyPr/>
                    <a:lstStyle/>
                    <a:p>
                      <a:pPr algn="ctr"/>
                      <a:r>
                        <a:rPr lang="en-US" sz="2000"/>
                        <a:t>Word Dictation</a:t>
                      </a:r>
                      <a:endParaRPr lang="en-US" sz="2000" dirty="0"/>
                    </a:p>
                  </a:txBody>
                  <a:tcPr/>
                </a:tc>
                <a:tc>
                  <a:txBody>
                    <a:bodyPr/>
                    <a:lstStyle/>
                    <a:p>
                      <a:pPr algn="ctr"/>
                      <a:endParaRPr lang="en-US" sz="2000"/>
                    </a:p>
                  </a:txBody>
                  <a:tcPr/>
                </a:tc>
                <a:extLst>
                  <a:ext uri="{0D108BD9-81ED-4DB2-BD59-A6C34878D82A}">
                    <a16:rowId xmlns:a16="http://schemas.microsoft.com/office/drawing/2014/main" val="2764573409"/>
                  </a:ext>
                </a:extLst>
              </a:tr>
              <a:tr h="884093">
                <a:tc>
                  <a:txBody>
                    <a:bodyPr/>
                    <a:lstStyle/>
                    <a:p>
                      <a:r>
                        <a:rPr lang="en-US" sz="2000"/>
                        <a:t>Is developing sentence-level writing</a:t>
                      </a:r>
                    </a:p>
                  </a:txBody>
                  <a:tcPr/>
                </a:tc>
                <a:tc>
                  <a:txBody>
                    <a:bodyPr/>
                    <a:lstStyle/>
                    <a:p>
                      <a:pPr algn="ctr"/>
                      <a:r>
                        <a:rPr lang="en-US" sz="2000"/>
                        <a:t>Picture-Word</a:t>
                      </a:r>
                      <a:endParaRPr lang="en-US" sz="2000" dirty="0"/>
                    </a:p>
                  </a:txBody>
                  <a:tcPr/>
                </a:tc>
                <a:tc>
                  <a:txBody>
                    <a:bodyPr/>
                    <a:lstStyle/>
                    <a:p>
                      <a:pPr algn="ctr"/>
                      <a:r>
                        <a:rPr lang="en-US" sz="2000"/>
                        <a:t>Picture-Word</a:t>
                      </a:r>
                      <a:endParaRPr lang="en-US" sz="2000" dirty="0"/>
                    </a:p>
                  </a:txBody>
                  <a:tcPr/>
                </a:tc>
                <a:extLst>
                  <a:ext uri="{0D108BD9-81ED-4DB2-BD59-A6C34878D82A}">
                    <a16:rowId xmlns:a16="http://schemas.microsoft.com/office/drawing/2014/main" val="104801276"/>
                  </a:ext>
                </a:extLst>
              </a:tr>
              <a:tr h="884093">
                <a:tc>
                  <a:txBody>
                    <a:bodyPr/>
                    <a:lstStyle/>
                    <a:p>
                      <a:r>
                        <a:rPr lang="en-US" sz="2000"/>
                        <a:t>Is developing passage-level writing</a:t>
                      </a:r>
                    </a:p>
                  </a:txBody>
                  <a:tcPr/>
                </a:tc>
                <a:tc>
                  <a:txBody>
                    <a:bodyPr/>
                    <a:lstStyle/>
                    <a:p>
                      <a:endParaRPr lang="en-US" sz="2000" dirty="0"/>
                    </a:p>
                  </a:txBody>
                  <a:tcPr/>
                </a:tc>
                <a:tc>
                  <a:txBody>
                    <a:bodyPr/>
                    <a:lstStyle/>
                    <a:p>
                      <a:pPr algn="ctr"/>
                      <a:r>
                        <a:rPr lang="en-US" sz="2000" dirty="0"/>
                        <a:t>Story Prompt</a:t>
                      </a:r>
                    </a:p>
                  </a:txBody>
                  <a:tcPr/>
                </a:tc>
                <a:extLst>
                  <a:ext uri="{0D108BD9-81ED-4DB2-BD59-A6C34878D82A}">
                    <a16:rowId xmlns:a16="http://schemas.microsoft.com/office/drawing/2014/main" val="235299139"/>
                  </a:ext>
                </a:extLst>
              </a:tr>
            </a:tbl>
          </a:graphicData>
        </a:graphic>
      </p:graphicFrame>
      <p:sp>
        <p:nvSpPr>
          <p:cNvPr id="31" name="TextBox 30">
            <a:extLst>
              <a:ext uri="{FF2B5EF4-FFF2-40B4-BE49-F238E27FC236}">
                <a16:creationId xmlns:a16="http://schemas.microsoft.com/office/drawing/2014/main" id="{1ED4D148-A8B0-797D-3B23-A69481568A10}"/>
              </a:ext>
            </a:extLst>
          </p:cNvPr>
          <p:cNvSpPr txBox="1"/>
          <p:nvPr/>
        </p:nvSpPr>
        <p:spPr>
          <a:xfrm>
            <a:off x="6812124" y="1227254"/>
            <a:ext cx="4133088" cy="830997"/>
          </a:xfrm>
          <a:prstGeom prst="rect">
            <a:avLst/>
          </a:prstGeom>
          <a:noFill/>
        </p:spPr>
        <p:txBody>
          <a:bodyPr wrap="square" rtlCol="0">
            <a:spAutoFit/>
          </a:bodyPr>
          <a:lstStyle/>
          <a:p>
            <a:r>
              <a:rPr lang="en-US" sz="2400" dirty="0"/>
              <a:t>Picture Word </a:t>
            </a:r>
          </a:p>
          <a:p>
            <a:r>
              <a:rPr lang="en-US" sz="2400" dirty="0"/>
              <a:t>(with student response)</a:t>
            </a:r>
          </a:p>
        </p:txBody>
      </p:sp>
      <p:grpSp>
        <p:nvGrpSpPr>
          <p:cNvPr id="10" name="Group 9" descr="example of student response of developing sentence level writing ">
            <a:extLst>
              <a:ext uri="{FF2B5EF4-FFF2-40B4-BE49-F238E27FC236}">
                <a16:creationId xmlns:a16="http://schemas.microsoft.com/office/drawing/2014/main" id="{981C0F2B-5659-7A3A-FAF4-0EC091921F19}"/>
              </a:ext>
            </a:extLst>
          </p:cNvPr>
          <p:cNvGrpSpPr/>
          <p:nvPr/>
        </p:nvGrpSpPr>
        <p:grpSpPr>
          <a:xfrm>
            <a:off x="6812124" y="2036586"/>
            <a:ext cx="4148768" cy="3567841"/>
            <a:chOff x="695542" y="1374382"/>
            <a:chExt cx="5337488" cy="4724400"/>
          </a:xfrm>
        </p:grpSpPr>
        <p:pic>
          <p:nvPicPr>
            <p:cNvPr id="11" name="Picture 10" descr="A white lined paper with black text&#10;&#10;Description automatically generated">
              <a:extLst>
                <a:ext uri="{FF2B5EF4-FFF2-40B4-BE49-F238E27FC236}">
                  <a16:creationId xmlns:a16="http://schemas.microsoft.com/office/drawing/2014/main" id="{D2F330B3-A210-2DCC-C913-53BB55E018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430" y="1374382"/>
              <a:ext cx="5308600" cy="4724400"/>
            </a:xfrm>
            <a:prstGeom prst="rect">
              <a:avLst/>
            </a:prstGeom>
          </p:spPr>
        </p:pic>
        <p:pic>
          <p:nvPicPr>
            <p:cNvPr id="12" name="Graphic 11" descr="Deciduous tree outline">
              <a:extLst>
                <a:ext uri="{FF2B5EF4-FFF2-40B4-BE49-F238E27FC236}">
                  <a16:creationId xmlns:a16="http://schemas.microsoft.com/office/drawing/2014/main" id="{6CF45402-091A-E16E-C307-9E3C804B1BA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95542" y="1742851"/>
              <a:ext cx="914400" cy="914400"/>
            </a:xfrm>
            <a:prstGeom prst="rect">
              <a:avLst/>
            </a:prstGeom>
          </p:spPr>
        </p:pic>
        <p:pic>
          <p:nvPicPr>
            <p:cNvPr id="13" name="Graphic 12" descr="Shirt outline">
              <a:extLst>
                <a:ext uri="{FF2B5EF4-FFF2-40B4-BE49-F238E27FC236}">
                  <a16:creationId xmlns:a16="http://schemas.microsoft.com/office/drawing/2014/main" id="{AAF08D77-89DC-BCDA-46B4-4B85BE24CB2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5542" y="4580543"/>
              <a:ext cx="914400" cy="914400"/>
            </a:xfrm>
            <a:prstGeom prst="rect">
              <a:avLst/>
            </a:prstGeom>
          </p:spPr>
        </p:pic>
      </p:grpSp>
      <p:sp>
        <p:nvSpPr>
          <p:cNvPr id="23" name="Text Placeholder 22">
            <a:extLst>
              <a:ext uri="{FF2B5EF4-FFF2-40B4-BE49-F238E27FC236}">
                <a16:creationId xmlns:a16="http://schemas.microsoft.com/office/drawing/2014/main" id="{52E0A0FC-2B6B-0306-C32A-FAFE10A23899}"/>
              </a:ext>
            </a:extLst>
          </p:cNvPr>
          <p:cNvSpPr>
            <a:spLocks noGrp="1"/>
          </p:cNvSpPr>
          <p:nvPr>
            <p:ph type="body" sz="quarter" idx="13"/>
          </p:nvPr>
        </p:nvSpPr>
        <p:spPr/>
        <p:txBody>
          <a:bodyPr/>
          <a:lstStyle/>
          <a:p>
            <a:r>
              <a:rPr lang="en-US" dirty="0"/>
              <a:t>Adapted from Early Writing Project, McMaster &amp; Lembke, 2018</a:t>
            </a:r>
          </a:p>
        </p:txBody>
      </p:sp>
      <p:sp>
        <p:nvSpPr>
          <p:cNvPr id="6" name="Slide Number Placeholder 5">
            <a:extLst>
              <a:ext uri="{FF2B5EF4-FFF2-40B4-BE49-F238E27FC236}">
                <a16:creationId xmlns:a16="http://schemas.microsoft.com/office/drawing/2014/main" id="{C543CAC0-B7C4-0378-4138-31FBC5179E09}"/>
              </a:ext>
            </a:extLst>
          </p:cNvPr>
          <p:cNvSpPr>
            <a:spLocks noGrp="1"/>
          </p:cNvSpPr>
          <p:nvPr>
            <p:ph type="sldNum" sz="quarter" idx="12"/>
          </p:nvPr>
        </p:nvSpPr>
        <p:spPr/>
        <p:txBody>
          <a:bodyPr/>
          <a:lstStyle/>
          <a:p>
            <a:fld id="{BABF4E83-61DB-418F-A99F-17BC9BB58EF6}" type="slidenum">
              <a:rPr lang="en-US" smtClean="0"/>
              <a:t>7</a:t>
            </a:fld>
            <a:endParaRPr lang="en-US" dirty="0"/>
          </a:p>
        </p:txBody>
      </p:sp>
    </p:spTree>
    <p:extLst>
      <p:ext uri="{BB962C8B-B14F-4D97-AF65-F5344CB8AC3E}">
        <p14:creationId xmlns:p14="http://schemas.microsoft.com/office/powerpoint/2010/main" val="2144077209"/>
      </p:ext>
    </p:extLst>
  </p:cSld>
  <p:clrMapOvr>
    <a:masterClrMapping/>
  </p:clrMapOvr>
  <mc:AlternateContent xmlns:mc="http://schemas.openxmlformats.org/markup-compatibility/2006" xmlns:p14="http://schemas.microsoft.com/office/powerpoint/2010/main">
    <mc:Choice Requires="p14">
      <p:transition spd="slow" p14:dur="2000" advTm="201708"/>
    </mc:Choice>
    <mc:Fallback xmlns="">
      <p:transition spd="slow" advTm="201708"/>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39701-F772-4170-50E8-A05F3EC2DB44}"/>
              </a:ext>
            </a:extLst>
          </p:cNvPr>
          <p:cNvSpPr>
            <a:spLocks noGrp="1"/>
          </p:cNvSpPr>
          <p:nvPr>
            <p:ph type="title"/>
          </p:nvPr>
        </p:nvSpPr>
        <p:spPr/>
        <p:txBody>
          <a:bodyPr/>
          <a:lstStyle/>
          <a:p>
            <a:r>
              <a:rPr lang="en-US" dirty="0"/>
              <a:t>Example Source-Based Informational CBM-WE</a:t>
            </a:r>
          </a:p>
        </p:txBody>
      </p:sp>
      <p:sp>
        <p:nvSpPr>
          <p:cNvPr id="3" name="TextBox 2">
            <a:extLst>
              <a:ext uri="{FF2B5EF4-FFF2-40B4-BE49-F238E27FC236}">
                <a16:creationId xmlns:a16="http://schemas.microsoft.com/office/drawing/2014/main" id="{0CEB31A7-CD30-AA67-FEAE-0E44EDEED5CC}"/>
              </a:ext>
            </a:extLst>
          </p:cNvPr>
          <p:cNvSpPr txBox="1"/>
          <p:nvPr/>
        </p:nvSpPr>
        <p:spPr>
          <a:xfrm>
            <a:off x="457200" y="1401449"/>
            <a:ext cx="1733039" cy="492443"/>
          </a:xfrm>
          <a:prstGeom prst="rect">
            <a:avLst/>
          </a:prstGeom>
          <a:noFill/>
        </p:spPr>
        <p:txBody>
          <a:bodyPr wrap="none" rtlCol="0">
            <a:spAutoFit/>
          </a:bodyPr>
          <a:lstStyle/>
          <a:p>
            <a:r>
              <a:rPr lang="en-US" sz="2600" dirty="0"/>
              <a:t>Text Source</a:t>
            </a:r>
          </a:p>
        </p:txBody>
      </p:sp>
      <p:pic>
        <p:nvPicPr>
          <p:cNvPr id="10" name="Content Placeholder 6" descr="example text source">
            <a:extLst>
              <a:ext uri="{FF2B5EF4-FFF2-40B4-BE49-F238E27FC236}">
                <a16:creationId xmlns:a16="http://schemas.microsoft.com/office/drawing/2014/main" id="{1A130182-2494-D703-CFF7-B1512839E10B}"/>
              </a:ext>
            </a:extLst>
          </p:cNvPr>
          <p:cNvPicPr>
            <a:picLocks noGrp="1" noChangeAspect="1"/>
          </p:cNvPicPr>
          <p:nvPr>
            <p:ph sz="half" idx="1"/>
          </p:nvPr>
        </p:nvPicPr>
        <p:blipFill>
          <a:blip r:embed="rId3"/>
          <a:stretch>
            <a:fillRect/>
          </a:stretch>
        </p:blipFill>
        <p:spPr>
          <a:xfrm>
            <a:off x="329565" y="1718335"/>
            <a:ext cx="5833491" cy="3421330"/>
          </a:xfrm>
        </p:spPr>
      </p:pic>
      <p:sp>
        <p:nvSpPr>
          <p:cNvPr id="9" name="Content Placeholder 8">
            <a:extLst>
              <a:ext uri="{FF2B5EF4-FFF2-40B4-BE49-F238E27FC236}">
                <a16:creationId xmlns:a16="http://schemas.microsoft.com/office/drawing/2014/main" id="{D00E73C3-112E-75E2-8916-715660AAE0A6}"/>
              </a:ext>
            </a:extLst>
          </p:cNvPr>
          <p:cNvSpPr>
            <a:spLocks noGrp="1"/>
          </p:cNvSpPr>
          <p:nvPr>
            <p:ph sz="half" idx="2"/>
          </p:nvPr>
        </p:nvSpPr>
        <p:spPr/>
        <p:txBody>
          <a:bodyPr>
            <a:normAutofit fontScale="77500" lnSpcReduction="20000"/>
          </a:bodyPr>
          <a:lstStyle/>
          <a:p>
            <a:pPr marL="0" indent="0">
              <a:buNone/>
            </a:pPr>
            <a:r>
              <a:rPr lang="en-US" sz="3400" dirty="0"/>
              <a:t>Prompt</a:t>
            </a:r>
            <a:r>
              <a:rPr lang="en-US" sz="2300" dirty="0"/>
              <a:t> (Troia et al., 2022)</a:t>
            </a:r>
            <a:endParaRPr lang="en-US" dirty="0">
              <a:solidFill>
                <a:srgbClr val="000000"/>
              </a:solidFill>
              <a:latin typeface="Calibri" panose="020F0502020204030204" pitchFamily="34" charset="0"/>
            </a:endParaRPr>
          </a:p>
          <a:p>
            <a:pPr marL="0" indent="0">
              <a:buNone/>
            </a:pPr>
            <a:r>
              <a:rPr lang="en-US" dirty="0">
                <a:solidFill>
                  <a:srgbClr val="000000"/>
                </a:solidFill>
                <a:latin typeface="Calibri" panose="020F0502020204030204" pitchFamily="34" charset="0"/>
              </a:rPr>
              <a:t>Write an informative paper that will help others learn about edible food packaging. Be sure to use information from the article you just read to give reasons why edible wrappers are an exciting development in food packaging.</a:t>
            </a:r>
          </a:p>
          <a:p>
            <a:pPr marL="0" indent="0">
              <a:buNone/>
            </a:pPr>
            <a:r>
              <a:rPr lang="en-US" dirty="0">
                <a:solidFill>
                  <a:srgbClr val="000000"/>
                </a:solidFill>
                <a:latin typeface="Calibri" panose="020F0502020204030204" pitchFamily="34" charset="0"/>
              </a:rPr>
              <a:t>Remember, a well written informative paper (1) has a clear main idea and stays on topic, (2) includes a good introduction and conclusion, (3) uses information from the article stated in your own words plus your own ideas, and (4) follows the rules of writing.</a:t>
            </a:r>
            <a:endParaRPr lang="en-US" dirty="0"/>
          </a:p>
          <a:p>
            <a:pPr marL="0" indent="0">
              <a:buNone/>
            </a:pPr>
            <a:endParaRPr lang="en-US" dirty="0"/>
          </a:p>
        </p:txBody>
      </p:sp>
      <p:sp>
        <p:nvSpPr>
          <p:cNvPr id="5" name="Text Placeholder 4">
            <a:extLst>
              <a:ext uri="{FF2B5EF4-FFF2-40B4-BE49-F238E27FC236}">
                <a16:creationId xmlns:a16="http://schemas.microsoft.com/office/drawing/2014/main" id="{0D2CECE5-7386-6641-E31E-5FB9F5AEA770}"/>
              </a:ext>
            </a:extLst>
          </p:cNvPr>
          <p:cNvSpPr>
            <a:spLocks noGrp="1"/>
          </p:cNvSpPr>
          <p:nvPr>
            <p:ph type="body" sz="quarter" idx="13"/>
          </p:nvPr>
        </p:nvSpPr>
        <p:spPr/>
        <p:txBody>
          <a:bodyPr/>
          <a:lstStyle/>
          <a:p>
            <a:r>
              <a:rPr lang="en-US" dirty="0"/>
              <a:t>Source: Writing Architect</a:t>
            </a:r>
          </a:p>
        </p:txBody>
      </p:sp>
      <p:sp>
        <p:nvSpPr>
          <p:cNvPr id="6" name="Slide Number Placeholder 5">
            <a:extLst>
              <a:ext uri="{FF2B5EF4-FFF2-40B4-BE49-F238E27FC236}">
                <a16:creationId xmlns:a16="http://schemas.microsoft.com/office/drawing/2014/main" id="{79147658-98C1-7E13-494D-4E9D5F7A78EF}"/>
              </a:ext>
            </a:extLst>
          </p:cNvPr>
          <p:cNvSpPr>
            <a:spLocks noGrp="1"/>
          </p:cNvSpPr>
          <p:nvPr>
            <p:ph type="sldNum" sz="quarter" idx="12"/>
          </p:nvPr>
        </p:nvSpPr>
        <p:spPr/>
        <p:txBody>
          <a:bodyPr/>
          <a:lstStyle/>
          <a:p>
            <a:fld id="{BABF4E83-61DB-418F-A99F-17BC9BB58EF6}" type="slidenum">
              <a:rPr lang="en-US" smtClean="0"/>
              <a:t>8</a:t>
            </a:fld>
            <a:endParaRPr lang="en-US" dirty="0"/>
          </a:p>
        </p:txBody>
      </p:sp>
    </p:spTree>
    <p:extLst>
      <p:ext uri="{BB962C8B-B14F-4D97-AF65-F5344CB8AC3E}">
        <p14:creationId xmlns:p14="http://schemas.microsoft.com/office/powerpoint/2010/main" val="1110102613"/>
      </p:ext>
    </p:extLst>
  </p:cSld>
  <p:clrMapOvr>
    <a:masterClrMapping/>
  </p:clrMapOvr>
  <mc:AlternateContent xmlns:mc="http://schemas.openxmlformats.org/markup-compatibility/2006" xmlns:p14="http://schemas.microsoft.com/office/powerpoint/2010/main">
    <mc:Choice Requires="p14">
      <p:transition spd="slow" p14:dur="2000" advTm="92242"/>
    </mc:Choice>
    <mc:Fallback xmlns="">
      <p:transition spd="slow" advTm="92242"/>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4A6C91-C972-2919-CA7F-C0D7790200F9}"/>
              </a:ext>
            </a:extLst>
          </p:cNvPr>
          <p:cNvSpPr>
            <a:spLocks noGrp="1"/>
          </p:cNvSpPr>
          <p:nvPr>
            <p:ph type="title"/>
          </p:nvPr>
        </p:nvSpPr>
        <p:spPr/>
        <p:txBody>
          <a:bodyPr/>
          <a:lstStyle/>
          <a:p>
            <a:r>
              <a:rPr lang="en-US" dirty="0"/>
              <a:t>Scoring CBM-WE with CIWS</a:t>
            </a:r>
          </a:p>
        </p:txBody>
      </p:sp>
      <p:sp>
        <p:nvSpPr>
          <p:cNvPr id="13" name="Content Placeholder 12">
            <a:extLst>
              <a:ext uri="{FF2B5EF4-FFF2-40B4-BE49-F238E27FC236}">
                <a16:creationId xmlns:a16="http://schemas.microsoft.com/office/drawing/2014/main" id="{D2AAB5EF-6BC9-4FD2-15AD-684D46F4FD5B}"/>
              </a:ext>
            </a:extLst>
          </p:cNvPr>
          <p:cNvSpPr>
            <a:spLocks noGrp="1"/>
          </p:cNvSpPr>
          <p:nvPr>
            <p:ph sz="quarter" idx="15"/>
          </p:nvPr>
        </p:nvSpPr>
        <p:spPr>
          <a:xfrm>
            <a:off x="457200" y="1371599"/>
            <a:ext cx="11274552" cy="4786313"/>
          </a:xfrm>
        </p:spPr>
        <p:txBody>
          <a:bodyPr>
            <a:noAutofit/>
          </a:bodyPr>
          <a:lstStyle/>
          <a:p>
            <a:pPr>
              <a:lnSpc>
                <a:spcPct val="100000"/>
              </a:lnSpc>
            </a:pPr>
            <a:r>
              <a:rPr lang="en-US" dirty="0"/>
              <a:t>Correct Minus Incorrect Word Sequences (CIWS)</a:t>
            </a:r>
          </a:p>
          <a:p>
            <a:pPr>
              <a:lnSpc>
                <a:spcPct val="100000"/>
              </a:lnSpc>
            </a:pPr>
            <a:r>
              <a:rPr lang="en-US" dirty="0"/>
              <a:t>Writing Sequence: The connection between two adjacent writing units (words or punctuation)</a:t>
            </a:r>
          </a:p>
          <a:p>
            <a:pPr>
              <a:lnSpc>
                <a:spcPct val="100000"/>
              </a:lnSpc>
            </a:pPr>
            <a:r>
              <a:rPr lang="en-US" dirty="0"/>
              <a:t>Look for correct spelling, capitalization, punctuation, semantics (meaning)</a:t>
            </a:r>
          </a:p>
          <a:p>
            <a:pPr marL="457200" lvl="1" indent="0">
              <a:lnSpc>
                <a:spcPct val="100000"/>
              </a:lnSpc>
              <a:buNone/>
            </a:pPr>
            <a:r>
              <a:rPr lang="en-US" dirty="0">
                <a:solidFill>
                  <a:srgbClr val="00B050"/>
                </a:solidFill>
              </a:rPr>
              <a:t>^</a:t>
            </a:r>
            <a:r>
              <a:rPr lang="en-US" b="1" dirty="0"/>
              <a:t>He</a:t>
            </a:r>
            <a:r>
              <a:rPr lang="en-US" dirty="0">
                <a:solidFill>
                  <a:srgbClr val="00B050"/>
                </a:solidFill>
              </a:rPr>
              <a:t> ^</a:t>
            </a:r>
            <a:r>
              <a:rPr lang="en-US" dirty="0"/>
              <a:t> </a:t>
            </a:r>
            <a:r>
              <a:rPr lang="en-US" b="1" dirty="0"/>
              <a:t>wants</a:t>
            </a:r>
            <a:r>
              <a:rPr lang="en-US" dirty="0">
                <a:solidFill>
                  <a:srgbClr val="00B050"/>
                </a:solidFill>
              </a:rPr>
              <a:t> ^</a:t>
            </a:r>
            <a:r>
              <a:rPr lang="en-US" dirty="0"/>
              <a:t> </a:t>
            </a:r>
            <a:r>
              <a:rPr lang="en-US" b="1" dirty="0"/>
              <a:t>to </a:t>
            </a:r>
            <a:r>
              <a:rPr lang="en-US" dirty="0">
                <a:solidFill>
                  <a:srgbClr val="FF0000"/>
                </a:solidFill>
              </a:rPr>
              <a:t>X</a:t>
            </a:r>
            <a:r>
              <a:rPr lang="en-US" b="1" dirty="0"/>
              <a:t> </a:t>
            </a:r>
            <a:r>
              <a:rPr lang="en-US" b="1" dirty="0" err="1"/>
              <a:t>mack</a:t>
            </a:r>
            <a:r>
              <a:rPr lang="en-US" b="1" dirty="0"/>
              <a:t> </a:t>
            </a:r>
            <a:r>
              <a:rPr lang="en-US" dirty="0">
                <a:solidFill>
                  <a:srgbClr val="FF0000"/>
                </a:solidFill>
              </a:rPr>
              <a:t>X</a:t>
            </a:r>
            <a:r>
              <a:rPr lang="en-US" b="1" dirty="0"/>
              <a:t> his</a:t>
            </a:r>
            <a:r>
              <a:rPr lang="en-US" dirty="0"/>
              <a:t> </a:t>
            </a:r>
            <a:r>
              <a:rPr lang="en-US" dirty="0">
                <a:solidFill>
                  <a:srgbClr val="00B050"/>
                </a:solidFill>
              </a:rPr>
              <a:t>^ </a:t>
            </a:r>
            <a:r>
              <a:rPr lang="en-US" b="1" dirty="0"/>
              <a:t>family</a:t>
            </a:r>
            <a:r>
              <a:rPr lang="en-US" dirty="0">
                <a:solidFill>
                  <a:srgbClr val="00B050"/>
                </a:solidFill>
              </a:rPr>
              <a:t> ^</a:t>
            </a:r>
            <a:r>
              <a:rPr lang="en-US" dirty="0"/>
              <a:t> </a:t>
            </a:r>
            <a:r>
              <a:rPr lang="en-US" b="1" dirty="0"/>
              <a:t>happy</a:t>
            </a:r>
            <a:r>
              <a:rPr lang="en-US" dirty="0">
                <a:solidFill>
                  <a:srgbClr val="00B050"/>
                </a:solidFill>
              </a:rPr>
              <a:t> ^</a:t>
            </a:r>
            <a:r>
              <a:rPr lang="en-US" dirty="0"/>
              <a:t>.</a:t>
            </a:r>
          </a:p>
          <a:p>
            <a:pPr lvl="2">
              <a:lnSpc>
                <a:spcPct val="100000"/>
              </a:lnSpc>
            </a:pPr>
            <a:r>
              <a:rPr lang="en-US" i="1" dirty="0"/>
              <a:t>Correct sequences= 6</a:t>
            </a:r>
          </a:p>
          <a:p>
            <a:pPr lvl="2">
              <a:lnSpc>
                <a:spcPct val="100000"/>
              </a:lnSpc>
            </a:pPr>
            <a:r>
              <a:rPr lang="en-US" i="1" dirty="0"/>
              <a:t>Incorrect sequences = 2</a:t>
            </a:r>
          </a:p>
          <a:p>
            <a:pPr lvl="2">
              <a:lnSpc>
                <a:spcPct val="100000"/>
              </a:lnSpc>
            </a:pPr>
            <a:r>
              <a:rPr lang="en-US" b="1" i="1" dirty="0"/>
              <a:t>CIWS = 4</a:t>
            </a:r>
          </a:p>
          <a:p>
            <a:pPr>
              <a:lnSpc>
                <a:spcPct val="100000"/>
              </a:lnSpc>
            </a:pPr>
            <a:r>
              <a:rPr lang="en-US" dirty="0"/>
              <a:t>Highest criterion validity when compared to other scoring procedures</a:t>
            </a:r>
          </a:p>
          <a:p>
            <a:pPr marL="800100" lvl="1" indent="-342900">
              <a:lnSpc>
                <a:spcPct val="100000"/>
              </a:lnSpc>
            </a:pPr>
            <a:r>
              <a:rPr lang="en-US" dirty="0"/>
              <a:t>Correlation coefficients from 0.58 in K-2 to 0.65 in 9-12 (Romig et al., 2017)</a:t>
            </a:r>
          </a:p>
          <a:p>
            <a:pPr>
              <a:lnSpc>
                <a:spcPct val="100000"/>
              </a:lnSpc>
            </a:pPr>
            <a:endParaRPr lang="en-US" dirty="0"/>
          </a:p>
          <a:p>
            <a:endParaRPr lang="en-US" dirty="0"/>
          </a:p>
        </p:txBody>
      </p:sp>
      <p:sp>
        <p:nvSpPr>
          <p:cNvPr id="6" name="Slide Number Placeholder 5">
            <a:extLst>
              <a:ext uri="{FF2B5EF4-FFF2-40B4-BE49-F238E27FC236}">
                <a16:creationId xmlns:a16="http://schemas.microsoft.com/office/drawing/2014/main" id="{AB43A6BC-615A-7A5C-AC97-3E55F931B0DE}"/>
              </a:ext>
            </a:extLst>
          </p:cNvPr>
          <p:cNvSpPr>
            <a:spLocks noGrp="1"/>
          </p:cNvSpPr>
          <p:nvPr>
            <p:ph type="sldNum" sz="quarter" idx="14"/>
          </p:nvPr>
        </p:nvSpPr>
        <p:spPr/>
        <p:txBody>
          <a:bodyPr/>
          <a:lstStyle/>
          <a:p>
            <a:fld id="{BABF4E83-61DB-418F-A99F-17BC9BB58EF6}" type="slidenum">
              <a:rPr lang="en-US" smtClean="0"/>
              <a:t>9</a:t>
            </a:fld>
            <a:endParaRPr lang="en-US" dirty="0"/>
          </a:p>
        </p:txBody>
      </p:sp>
    </p:spTree>
    <p:extLst>
      <p:ext uri="{BB962C8B-B14F-4D97-AF65-F5344CB8AC3E}">
        <p14:creationId xmlns:p14="http://schemas.microsoft.com/office/powerpoint/2010/main" val="3989493554"/>
      </p:ext>
    </p:extLst>
  </p:cSld>
  <p:clrMapOvr>
    <a:masterClrMapping/>
  </p:clrMapOvr>
  <mc:AlternateContent xmlns:mc="http://schemas.openxmlformats.org/markup-compatibility/2006" xmlns:p14="http://schemas.microsoft.com/office/powerpoint/2010/main">
    <mc:Choice Requires="p14">
      <p:transition spd="slow" p14:dur="2000" advTm="190825"/>
    </mc:Choice>
    <mc:Fallback xmlns="">
      <p:transition spd="slow" advTm="190825"/>
    </mc:Fallback>
  </mc:AlternateContent>
</p:sld>
</file>

<file path=ppt/theme/theme1.xml><?xml version="1.0" encoding="utf-8"?>
<a:theme xmlns:a="http://schemas.openxmlformats.org/drawingml/2006/main" name="2018 NCII PPT">
  <a:themeElements>
    <a:clrScheme name="NCII PPT">
      <a:dk1>
        <a:srgbClr val="262626"/>
      </a:dk1>
      <a:lt1>
        <a:srgbClr val="FFFFFF"/>
      </a:lt1>
      <a:dk2>
        <a:srgbClr val="4D4D4F"/>
      </a:dk2>
      <a:lt2>
        <a:srgbClr val="F9EDEA"/>
      </a:lt2>
      <a:accent1>
        <a:srgbClr val="C25131"/>
      </a:accent1>
      <a:accent2>
        <a:srgbClr val="447939"/>
      </a:accent2>
      <a:accent3>
        <a:srgbClr val="2C517C"/>
      </a:accent3>
      <a:accent4>
        <a:srgbClr val="10719C"/>
      </a:accent4>
      <a:accent5>
        <a:srgbClr val="912B2A"/>
      </a:accent5>
      <a:accent6>
        <a:srgbClr val="672E6B"/>
      </a:accent6>
      <a:hlink>
        <a:srgbClr val="10719C"/>
      </a:hlink>
      <a:folHlink>
        <a:srgbClr val="800080"/>
      </a:folHlink>
    </a:clrScheme>
    <a:fontScheme name="2021 AIR Calibri">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w="9525">
          <a:solidFill>
            <a:schemeClr val="tx2"/>
          </a:solidFill>
        </a:ln>
      </a:spPr>
      <a:bodyPr rtlCol="0" anchor="ctr"/>
      <a:lstStyle>
        <a:defPPr algn="ctr">
          <a:defRPr sz="14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CII PPT Template" id="{81D4D0BC-6ABE-F04C-A6EE-4422217A913C}" vid="{5BD52A77-29E1-5C4E-83FD-5DB44D4DD6E1}"/>
    </a:ext>
  </a:extLst>
</a:theme>
</file>

<file path=ppt/theme/theme2.xml><?xml version="1.0" encoding="utf-8"?>
<a:theme xmlns:a="http://schemas.openxmlformats.org/drawingml/2006/main" name="Office Theme">
  <a:themeElements>
    <a:clrScheme name="AIR 2017 Board Revised Colors">
      <a:dk1>
        <a:srgbClr val="595959"/>
      </a:dk1>
      <a:lt1>
        <a:srgbClr val="FFFFFF"/>
      </a:lt1>
      <a:dk2>
        <a:srgbClr val="319EFF"/>
      </a:dk2>
      <a:lt2>
        <a:srgbClr val="EAEAEA"/>
      </a:lt2>
      <a:accent1>
        <a:srgbClr val="003462"/>
      </a:accent1>
      <a:accent2>
        <a:srgbClr val="319EFF"/>
      </a:accent2>
      <a:accent3>
        <a:srgbClr val="00A791"/>
      </a:accent3>
      <a:accent4>
        <a:srgbClr val="F16114"/>
      </a:accent4>
      <a:accent5>
        <a:srgbClr val="EFB219"/>
      </a:accent5>
      <a:accent6>
        <a:srgbClr val="62CDFF"/>
      </a:accent6>
      <a:hlink>
        <a:srgbClr val="1707FC"/>
      </a:hlink>
      <a:folHlink>
        <a:srgbClr val="7030A0"/>
      </a:folHlink>
    </a:clrScheme>
    <a:fontScheme name="AIR Board 2017">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AIR 2017 Board Revised Colors">
      <a:dk1>
        <a:srgbClr val="595959"/>
      </a:dk1>
      <a:lt1>
        <a:srgbClr val="FFFFFF"/>
      </a:lt1>
      <a:dk2>
        <a:srgbClr val="319EFF"/>
      </a:dk2>
      <a:lt2>
        <a:srgbClr val="EAEAEA"/>
      </a:lt2>
      <a:accent1>
        <a:srgbClr val="003462"/>
      </a:accent1>
      <a:accent2>
        <a:srgbClr val="319EFF"/>
      </a:accent2>
      <a:accent3>
        <a:srgbClr val="00A791"/>
      </a:accent3>
      <a:accent4>
        <a:srgbClr val="F16114"/>
      </a:accent4>
      <a:accent5>
        <a:srgbClr val="EFB219"/>
      </a:accent5>
      <a:accent6>
        <a:srgbClr val="62CDFF"/>
      </a:accent6>
      <a:hlink>
        <a:srgbClr val="1707FC"/>
      </a:hlink>
      <a:folHlink>
        <a:srgbClr val="7030A0"/>
      </a:folHlink>
    </a:clrScheme>
    <a:fontScheme name="AIR Board 2017">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9a51b02-0933-47a0-85eb-c3aa1e4e384a" xsi:nil="true"/>
    <lcf76f155ced4ddcb4097134ff3c332f xmlns="8ef39c64-a023-403b-b100-a285cfd6ef74">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AA0D7E67984EF4ABEBACF74A4B1D294" ma:contentTypeVersion="19" ma:contentTypeDescription="Create a new document." ma:contentTypeScope="" ma:versionID="8454d30b916d84ae82490481502f63fe">
  <xsd:schema xmlns:xsd="http://www.w3.org/2001/XMLSchema" xmlns:xs="http://www.w3.org/2001/XMLSchema" xmlns:p="http://schemas.microsoft.com/office/2006/metadata/properties" xmlns:ns2="8ef39c64-a023-403b-b100-a285cfd6ef74" xmlns:ns3="89a51b02-0933-47a0-85eb-c3aa1e4e384a" targetNamespace="http://schemas.microsoft.com/office/2006/metadata/properties" ma:root="true" ma:fieldsID="1dec64caf4823a4c30117101df8167a1" ns2:_="" ns3:_="">
    <xsd:import namespace="8ef39c64-a023-403b-b100-a285cfd6ef74"/>
    <xsd:import namespace="89a51b02-0933-47a0-85eb-c3aa1e4e384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f39c64-a023-403b-b100-a285cfd6ef7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31da6f4-e52d-49d7-b108-9c7783d7746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a51b02-0933-47a0-85eb-c3aa1e4e384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4032057c-f782-4aa0-839e-eb6adbb354a7}" ma:internalName="TaxCatchAll" ma:showField="CatchAllData" ma:web="89a51b02-0933-47a0-85eb-c3aa1e4e384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1EAC94F-0CB7-47E2-B1CC-A0F105248E94}">
  <ds:schemaRefs>
    <ds:schemaRef ds:uri="http://www.w3.org/XML/1998/namespace"/>
    <ds:schemaRef ds:uri="http://purl.org/dc/elements/1.1/"/>
    <ds:schemaRef ds:uri="http://schemas.microsoft.com/office/2006/metadata/properties"/>
    <ds:schemaRef ds:uri="http://schemas.microsoft.com/office/infopath/2007/PartnerControls"/>
    <ds:schemaRef ds:uri="8ef39c64-a023-403b-b100-a285cfd6ef74"/>
    <ds:schemaRef ds:uri="http://purl.org/dc/dcmitype/"/>
    <ds:schemaRef ds:uri="http://purl.org/dc/terms/"/>
    <ds:schemaRef ds:uri="http://schemas.microsoft.com/office/2006/documentManagement/types"/>
    <ds:schemaRef ds:uri="http://schemas.openxmlformats.org/package/2006/metadata/core-properties"/>
    <ds:schemaRef ds:uri="89a51b02-0933-47a0-85eb-c3aa1e4e384a"/>
  </ds:schemaRefs>
</ds:datastoreItem>
</file>

<file path=customXml/itemProps2.xml><?xml version="1.0" encoding="utf-8"?>
<ds:datastoreItem xmlns:ds="http://schemas.openxmlformats.org/officeDocument/2006/customXml" ds:itemID="{341939A5-3E0A-4B7E-BE52-76D52574B0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ef39c64-a023-403b-b100-a285cfd6ef74"/>
    <ds:schemaRef ds:uri="89a51b02-0933-47a0-85eb-c3aa1e4e38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63C77B6-D79C-4692-AE58-9EB660BFA000}">
  <ds:schemaRefs>
    <ds:schemaRef ds:uri="http://schemas.microsoft.com/sharepoint/v3/contenttype/forms"/>
  </ds:schemaRefs>
</ds:datastoreItem>
</file>

<file path=docMetadata/LabelInfo.xml><?xml version="1.0" encoding="utf-8"?>
<clbl:labelList xmlns:clbl="http://schemas.microsoft.com/office/2020/mipLabelMetadata">
  <clbl:label id="{a36450eb-db06-42a7-8d1b-026719f701e3}" enabled="0" method="" siteId="{a36450eb-db06-42a7-8d1b-026719f701e3}" removed="1"/>
</clbl:labelList>
</file>

<file path=docProps/app.xml><?xml version="1.0" encoding="utf-8"?>
<Properties xmlns="http://schemas.openxmlformats.org/officeDocument/2006/extended-properties" xmlns:vt="http://schemas.openxmlformats.org/officeDocument/2006/docPropsVTypes">
  <Template>2018 NCII PPT</Template>
  <TotalTime>10467</TotalTime>
  <Words>3427</Words>
  <Application>Microsoft Office PowerPoint</Application>
  <PresentationFormat>Widescreen</PresentationFormat>
  <Paragraphs>418</Paragraphs>
  <Slides>35</Slides>
  <Notes>21</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2018 NCII PPT</vt:lpstr>
      <vt:lpstr>Error Analysis in Writing: Using Writing Errors to Intensify Intervention</vt:lpstr>
      <vt:lpstr>Katie Valentine</vt:lpstr>
      <vt:lpstr>Agenda</vt:lpstr>
      <vt:lpstr>Data-Based Individualization</vt:lpstr>
      <vt:lpstr>Error Analysis Helps Move Toward Instruction</vt:lpstr>
      <vt:lpstr>Where do I obtain a student writing sample? Writing Assessment &amp; Data Sources</vt:lpstr>
      <vt:lpstr>CBM-WE Example Grades K-3</vt:lpstr>
      <vt:lpstr>Example Source-Based Informational CBM-WE</vt:lpstr>
      <vt:lpstr>Scoring CBM-WE with CIWS</vt:lpstr>
      <vt:lpstr>Scoring CBM-WE with TIDE</vt:lpstr>
      <vt:lpstr>What do the data show about a student’s skills?</vt:lpstr>
      <vt:lpstr>Levels of Language</vt:lpstr>
      <vt:lpstr>Levels of Language 2</vt:lpstr>
      <vt:lpstr>Step 1: Administer and Score Writing Probe</vt:lpstr>
      <vt:lpstr>Step 2: Analyze sub-word level (Transcription)</vt:lpstr>
      <vt:lpstr>Step 3: Analyze word level (Spelling)</vt:lpstr>
      <vt:lpstr>Step 3: Analyze word level (Spelling) 2</vt:lpstr>
      <vt:lpstr>Step 3: Analyze word level (Vocabulary)</vt:lpstr>
      <vt:lpstr>Step 4: Analyze sentence level (Punctuation, Syntax)</vt:lpstr>
      <vt:lpstr>Step 4: Analyze sentence level (Punctuation, Syntax) 2</vt:lpstr>
      <vt:lpstr>Step 5: Analyze text level</vt:lpstr>
      <vt:lpstr>Step 5: Analyze text level (Structure)</vt:lpstr>
      <vt:lpstr>Putting it together: Levels of Language Error Analysis</vt:lpstr>
      <vt:lpstr>Setting Instructional Goals</vt:lpstr>
      <vt:lpstr>Sub-Word Level (Transcription)</vt:lpstr>
      <vt:lpstr>Word Level (Spelling, Vocabulary)</vt:lpstr>
      <vt:lpstr>Sentence Level (Punctuation, Syntax)</vt:lpstr>
      <vt:lpstr>Text Level (Structure)</vt:lpstr>
      <vt:lpstr>Text-Level (connections to comprehension)</vt:lpstr>
      <vt:lpstr>How to prioritize?</vt:lpstr>
      <vt:lpstr>Putting it together: Levels of Language Error Analysis &amp; Instructional Goals</vt:lpstr>
      <vt:lpstr>Summary: Levels of Language &amp; Error Analysis</vt:lpstr>
      <vt:lpstr>NCII Resource: Analyzing Student Writing to Inform Instruction</vt:lpstr>
      <vt:lpstr>Event Survey</vt:lpstr>
      <vt:lpstr>Katie Valentine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Specify the subject of the presentation</dc:subject>
  <dc:creator>Katie Valentine</dc:creator>
  <cp:keywords>Add appropriate tags for accessibility</cp:keywords>
  <cp:lastModifiedBy>Merkle, Cat</cp:lastModifiedBy>
  <cp:revision>5</cp:revision>
  <cp:lastPrinted>2017-10-19T00:36:21Z</cp:lastPrinted>
  <dcterms:created xsi:type="dcterms:W3CDTF">2026-06-03T14:45:26Z</dcterms:created>
  <dcterms:modified xsi:type="dcterms:W3CDTF">2026-06-23T13:06:27Z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8b327038-9672-44f6-b820-c0a9711a584d</vt:lpwstr>
  </property>
  <property fmtid="{D5CDD505-2E9C-101B-9397-08002B2CF9AE}" pid="3" name="ContentTypeId">
    <vt:lpwstr>0x010100CAA0D7E67984EF4ABEBACF74A4B1D294</vt:lpwstr>
  </property>
  <property fmtid="{D5CDD505-2E9C-101B-9397-08002B2CF9AE}" pid="4" name="TaxKeyword">
    <vt:lpwstr>1327;#Add appropriate tags for accessibility|eab204ad-ef36-4d01-a7c0-674086fd960c</vt:lpwstr>
  </property>
  <property fmtid="{D5CDD505-2E9C-101B-9397-08002B2CF9AE}" pid="5" name="MediaServiceImageTags">
    <vt:lpwstr/>
  </property>
</Properties>
</file>