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8"/>
  </p:notesMasterIdLst>
  <p:handoutMasterIdLst>
    <p:handoutMasterId r:id="rId49"/>
  </p:handoutMasterIdLst>
  <p:sldIdLst>
    <p:sldId id="1921" r:id="rId5"/>
    <p:sldId id="6468" r:id="rId6"/>
    <p:sldId id="6463" r:id="rId7"/>
    <p:sldId id="6432" r:id="rId8"/>
    <p:sldId id="5001" r:id="rId9"/>
    <p:sldId id="6455" r:id="rId10"/>
    <p:sldId id="6457" r:id="rId11"/>
    <p:sldId id="6438" r:id="rId12"/>
    <p:sldId id="6429" r:id="rId13"/>
    <p:sldId id="6425" r:id="rId14"/>
    <p:sldId id="6442" r:id="rId15"/>
    <p:sldId id="6469" r:id="rId16"/>
    <p:sldId id="4724" r:id="rId17"/>
    <p:sldId id="4725" r:id="rId18"/>
    <p:sldId id="423" r:id="rId19"/>
    <p:sldId id="6453" r:id="rId20"/>
    <p:sldId id="6449" r:id="rId21"/>
    <p:sldId id="6451" r:id="rId22"/>
    <p:sldId id="6452" r:id="rId23"/>
    <p:sldId id="5003" r:id="rId24"/>
    <p:sldId id="5116" r:id="rId25"/>
    <p:sldId id="5102" r:id="rId26"/>
    <p:sldId id="5101" r:id="rId27"/>
    <p:sldId id="5103" r:id="rId28"/>
    <p:sldId id="5104" r:id="rId29"/>
    <p:sldId id="5100" r:id="rId30"/>
    <p:sldId id="5105" r:id="rId31"/>
    <p:sldId id="6466" r:id="rId32"/>
    <p:sldId id="6458" r:id="rId33"/>
    <p:sldId id="5136" r:id="rId34"/>
    <p:sldId id="5156" r:id="rId35"/>
    <p:sldId id="5138" r:id="rId36"/>
    <p:sldId id="5139" r:id="rId37"/>
    <p:sldId id="5155" r:id="rId38"/>
    <p:sldId id="5137" r:id="rId39"/>
    <p:sldId id="5160" r:id="rId40"/>
    <p:sldId id="5158" r:id="rId41"/>
    <p:sldId id="6460" r:id="rId42"/>
    <p:sldId id="5079" r:id="rId43"/>
    <p:sldId id="6459" r:id="rId44"/>
    <p:sldId id="6464" r:id="rId45"/>
    <p:sldId id="6465" r:id="rId46"/>
    <p:sldId id="5152" r:id="rId4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AP" userId="S::ampeterson@air.org::8c14dd6b-6031-4383-8241-8af97fa7035b" providerId="AD"/>
  <p188:author id="{A4759F2A-275A-1110-FED8-D76261918B6D}" name="Arden, Sarah" initials="SA" userId="S::sarden@air.org::c3865b93-f4ad-427d-92c9-4484f9824b26" providerId="AD"/>
  <p188:author id="{71F52E3E-7225-615B-3475-DD7D7A185FC6}" name="Zumeta Edmonds, Rebecca" initials="RZ" userId="S::rzumetaedmonds@air.org::b2e63e99-418a-4446-86de-a1daf7a89e4a" providerId="AD"/>
  <p188:author id="{491DFF6A-D745-EBED-2959-A3CFA3278504}" name="Merkle, Cat" initials="CM" userId="S::cmerkle@air.org::a9581f9e-37bc-4cc6-a5d4-8f8234d67551" providerId="AD"/>
  <p188:author id="{190FE190-37F9-60E5-5A23-A3BED499A4B8}" name="Potter, Jon" initials="" userId="S::jopotter@air.org::c258a90c-a202-46b4-9f59-d5e77af51dd0" providerId="AD"/>
  <p188:author id="{E68CE890-420D-9787-61F0-EBAAC37E1322}" name="Majeika, Caitlyn" initials="MC" userId="S::cmajeika@air.org::9b7a58e1-5407-4661-bc9a-7872a5bcc4b4" providerId="AD"/>
  <p188:author id="{DEFE9CFC-CC69-9A6F-0592-8917DE288470}" name="Kincaid, Aleksis" initials="" userId="S::akincaid@air.org::0538e875-8245-4123-bd38-66211df8bd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A8452A"/>
    <a:srgbClr val="FFFFFF"/>
    <a:srgbClr val="C25131"/>
    <a:srgbClr val="6D6E70"/>
    <a:srgbClr val="E6E6E6"/>
    <a:srgbClr val="10719C"/>
    <a:srgbClr val="000000"/>
    <a:srgbClr val="006298"/>
    <a:srgbClr val="319EFF"/>
    <a:srgbClr val="F2AC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1B42B4-2D58-4CE7-815C-4262340DD488}" v="56" dt="2026-06-10T19:03:18.9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38" autoAdjust="0"/>
    <p:restoredTop sz="71654" autoAdjust="0"/>
  </p:normalViewPr>
  <p:slideViewPr>
    <p:cSldViewPr snapToGrid="0">
      <p:cViewPr varScale="1">
        <p:scale>
          <a:sx n="52" d="100"/>
          <a:sy n="52" d="100"/>
        </p:scale>
        <p:origin x="52" y="68"/>
      </p:cViewPr>
      <p:guideLst>
        <p:guide orient="horz" pos="648"/>
        <p:guide pos="3840"/>
      </p:guideLst>
    </p:cSldViewPr>
  </p:slideViewPr>
  <p:outlineViewPr>
    <p:cViewPr>
      <p:scale>
        <a:sx n="33" d="100"/>
        <a:sy n="33" d="100"/>
      </p:scale>
      <p:origin x="0" y="-1414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kle, Cat" userId="a9581f9e-37bc-4cc6-a5d4-8f8234d67551" providerId="ADAL" clId="{75562A2B-59EB-4EAD-AC1C-54D7C3713D78}"/>
    <pc:docChg chg="custSel addSld delSld modSld">
      <pc:chgData name="Merkle, Cat" userId="a9581f9e-37bc-4cc6-a5d4-8f8234d67551" providerId="ADAL" clId="{75562A2B-59EB-4EAD-AC1C-54D7C3713D78}" dt="2026-06-10T19:03:18.993" v="213" actId="13244"/>
      <pc:docMkLst>
        <pc:docMk/>
      </pc:docMkLst>
      <pc:sldChg chg="add">
        <pc:chgData name="Merkle, Cat" userId="a9581f9e-37bc-4cc6-a5d4-8f8234d67551" providerId="ADAL" clId="{75562A2B-59EB-4EAD-AC1C-54D7C3713D78}" dt="2026-06-10T18:53:40.930" v="12"/>
        <pc:sldMkLst>
          <pc:docMk/>
          <pc:sldMk cId="2709104067" sldId="423"/>
        </pc:sldMkLst>
      </pc:sldChg>
      <pc:sldChg chg="modSp mod">
        <pc:chgData name="Merkle, Cat" userId="a9581f9e-37bc-4cc6-a5d4-8f8234d67551" providerId="ADAL" clId="{75562A2B-59EB-4EAD-AC1C-54D7C3713D78}" dt="2026-06-10T19:02:28.310" v="195"/>
        <pc:sldMkLst>
          <pc:docMk/>
          <pc:sldMk cId="3848862536" sldId="1921"/>
        </pc:sldMkLst>
        <pc:spChg chg="ord">
          <ac:chgData name="Merkle, Cat" userId="a9581f9e-37bc-4cc6-a5d4-8f8234d67551" providerId="ADAL" clId="{75562A2B-59EB-4EAD-AC1C-54D7C3713D78}" dt="2026-06-10T19:02:28.310" v="195"/>
          <ac:spMkLst>
            <pc:docMk/>
            <pc:sldMk cId="3848862536" sldId="1921"/>
            <ac:spMk id="4" creationId="{00000000-0000-0000-0000-000000000000}"/>
          </ac:spMkLst>
        </pc:spChg>
        <pc:spChg chg="ord">
          <ac:chgData name="Merkle, Cat" userId="a9581f9e-37bc-4cc6-a5d4-8f8234d67551" providerId="ADAL" clId="{75562A2B-59EB-4EAD-AC1C-54D7C3713D78}" dt="2026-06-10T19:02:28.310" v="195"/>
          <ac:spMkLst>
            <pc:docMk/>
            <pc:sldMk cId="3848862536" sldId="1921"/>
            <ac:spMk id="6" creationId="{00000000-0000-0000-0000-000000000000}"/>
          </ac:spMkLst>
        </pc:spChg>
        <pc:spChg chg="ord">
          <ac:chgData name="Merkle, Cat" userId="a9581f9e-37bc-4cc6-a5d4-8f8234d67551" providerId="ADAL" clId="{75562A2B-59EB-4EAD-AC1C-54D7C3713D78}" dt="2026-06-10T19:02:28.310" v="195"/>
          <ac:spMkLst>
            <pc:docMk/>
            <pc:sldMk cId="3848862536" sldId="1921"/>
            <ac:spMk id="10" creationId="{00000000-0000-0000-0000-000000000000}"/>
          </ac:spMkLst>
        </pc:spChg>
        <pc:picChg chg="mod ord">
          <ac:chgData name="Merkle, Cat" userId="a9581f9e-37bc-4cc6-a5d4-8f8234d67551" providerId="ADAL" clId="{75562A2B-59EB-4EAD-AC1C-54D7C3713D78}" dt="2026-06-10T19:02:28.310" v="195"/>
          <ac:picMkLst>
            <pc:docMk/>
            <pc:sldMk cId="3848862536" sldId="1921"/>
            <ac:picMk id="14" creationId="{EAFFDACC-52EC-5CE5-A744-ABEEC204FBD4}"/>
          </ac:picMkLst>
        </pc:picChg>
      </pc:sldChg>
      <pc:sldChg chg="add">
        <pc:chgData name="Merkle, Cat" userId="a9581f9e-37bc-4cc6-a5d4-8f8234d67551" providerId="ADAL" clId="{75562A2B-59EB-4EAD-AC1C-54D7C3713D78}" dt="2026-06-10T18:53:18.769" v="7"/>
        <pc:sldMkLst>
          <pc:docMk/>
          <pc:sldMk cId="5641280" sldId="4724"/>
        </pc:sldMkLst>
      </pc:sldChg>
      <pc:sldChg chg="addSp modSp add mod modAnim">
        <pc:chgData name="Merkle, Cat" userId="a9581f9e-37bc-4cc6-a5d4-8f8234d67551" providerId="ADAL" clId="{75562A2B-59EB-4EAD-AC1C-54D7C3713D78}" dt="2026-06-10T19:02:50.831" v="202"/>
        <pc:sldMkLst>
          <pc:docMk/>
          <pc:sldMk cId="152555487" sldId="4725"/>
        </pc:sldMkLst>
        <pc:spChg chg="ord">
          <ac:chgData name="Merkle, Cat" userId="a9581f9e-37bc-4cc6-a5d4-8f8234d67551" providerId="ADAL" clId="{75562A2B-59EB-4EAD-AC1C-54D7C3713D78}" dt="2026-06-10T19:02:50.831" v="202"/>
          <ac:spMkLst>
            <pc:docMk/>
            <pc:sldMk cId="152555487" sldId="4725"/>
            <ac:spMk id="2" creationId="{A378FE19-6314-8F31-6F22-76CAD8B078C3}"/>
          </ac:spMkLst>
        </pc:spChg>
        <pc:spChg chg="ord">
          <ac:chgData name="Merkle, Cat" userId="a9581f9e-37bc-4cc6-a5d4-8f8234d67551" providerId="ADAL" clId="{75562A2B-59EB-4EAD-AC1C-54D7C3713D78}" dt="2026-06-10T19:02:50.831" v="202"/>
          <ac:spMkLst>
            <pc:docMk/>
            <pc:sldMk cId="152555487" sldId="4725"/>
            <ac:spMk id="4" creationId="{D3F5AD69-59B8-44E6-66FF-2FF28B461622}"/>
          </ac:spMkLst>
        </pc:spChg>
        <pc:spChg chg="ord">
          <ac:chgData name="Merkle, Cat" userId="a9581f9e-37bc-4cc6-a5d4-8f8234d67551" providerId="ADAL" clId="{75562A2B-59EB-4EAD-AC1C-54D7C3713D78}" dt="2026-06-10T19:02:50.831" v="202"/>
          <ac:spMkLst>
            <pc:docMk/>
            <pc:sldMk cId="152555487" sldId="4725"/>
            <ac:spMk id="5" creationId="{3088E42E-3A2B-30BE-D065-A796D15E5275}"/>
          </ac:spMkLst>
        </pc:spChg>
        <pc:graphicFrameChg chg="ord">
          <ac:chgData name="Merkle, Cat" userId="a9581f9e-37bc-4cc6-a5d4-8f8234d67551" providerId="ADAL" clId="{75562A2B-59EB-4EAD-AC1C-54D7C3713D78}" dt="2026-06-10T19:02:50.831" v="202"/>
          <ac:graphicFrameMkLst>
            <pc:docMk/>
            <pc:sldMk cId="152555487" sldId="4725"/>
            <ac:graphicFrameMk id="8" creationId="{9BC91D2C-1EBE-7E7A-1430-05C2141F76F3}"/>
          </ac:graphicFrameMkLst>
        </pc:graphicFrameChg>
        <pc:picChg chg="add mod ord">
          <ac:chgData name="Merkle, Cat" userId="a9581f9e-37bc-4cc6-a5d4-8f8234d67551" providerId="ADAL" clId="{75562A2B-59EB-4EAD-AC1C-54D7C3713D78}" dt="2026-06-10T19:02:50.831" v="202"/>
          <ac:picMkLst>
            <pc:docMk/>
            <pc:sldMk cId="152555487" sldId="4725"/>
            <ac:picMk id="3" creationId="{3FB24E36-A2DC-738B-FF3D-39E6E7CA941C}"/>
          </ac:picMkLst>
        </pc:picChg>
      </pc:sldChg>
      <pc:sldChg chg="modNotes">
        <pc:chgData name="Merkle, Cat" userId="a9581f9e-37bc-4cc6-a5d4-8f8234d67551" providerId="ADAL" clId="{75562A2B-59EB-4EAD-AC1C-54D7C3713D78}" dt="2026-06-10T18:55:13.239" v="24" actId="368"/>
        <pc:sldMkLst>
          <pc:docMk/>
          <pc:sldMk cId="3851600630" sldId="5001"/>
        </pc:sldMkLst>
      </pc:sldChg>
      <pc:sldChg chg="modSp mod">
        <pc:chgData name="Merkle, Cat" userId="a9581f9e-37bc-4cc6-a5d4-8f8234d67551" providerId="ADAL" clId="{75562A2B-59EB-4EAD-AC1C-54D7C3713D78}" dt="2026-06-10T19:02:51.900" v="203"/>
        <pc:sldMkLst>
          <pc:docMk/>
          <pc:sldMk cId="2672736639" sldId="5003"/>
        </pc:sldMkLst>
        <pc:spChg chg="ord">
          <ac:chgData name="Merkle, Cat" userId="a9581f9e-37bc-4cc6-a5d4-8f8234d67551" providerId="ADAL" clId="{75562A2B-59EB-4EAD-AC1C-54D7C3713D78}" dt="2026-06-10T19:02:51.900" v="203"/>
          <ac:spMkLst>
            <pc:docMk/>
            <pc:sldMk cId="2672736639" sldId="5003"/>
            <ac:spMk id="2" creationId="{C52A7FB2-579F-0605-B850-99C407BBD8B2}"/>
          </ac:spMkLst>
        </pc:spChg>
        <pc:spChg chg="ord">
          <ac:chgData name="Merkle, Cat" userId="a9581f9e-37bc-4cc6-a5d4-8f8234d67551" providerId="ADAL" clId="{75562A2B-59EB-4EAD-AC1C-54D7C3713D78}" dt="2026-06-10T19:02:51.900" v="203"/>
          <ac:spMkLst>
            <pc:docMk/>
            <pc:sldMk cId="2672736639" sldId="5003"/>
            <ac:spMk id="5" creationId="{100482B2-0D7D-8E1E-87BB-529A51FC7219}"/>
          </ac:spMkLst>
        </pc:spChg>
        <pc:picChg chg="mod ord">
          <ac:chgData name="Merkle, Cat" userId="a9581f9e-37bc-4cc6-a5d4-8f8234d67551" providerId="ADAL" clId="{75562A2B-59EB-4EAD-AC1C-54D7C3713D78}" dt="2026-06-10T19:02:51.900" v="203"/>
          <ac:picMkLst>
            <pc:docMk/>
            <pc:sldMk cId="2672736639" sldId="5003"/>
            <ac:picMk id="6" creationId="{42F7981D-1B2D-60FD-ED3A-092AC7BCB2FB}"/>
          </ac:picMkLst>
        </pc:picChg>
      </pc:sldChg>
      <pc:sldChg chg="modSp mod">
        <pc:chgData name="Merkle, Cat" userId="a9581f9e-37bc-4cc6-a5d4-8f8234d67551" providerId="ADAL" clId="{75562A2B-59EB-4EAD-AC1C-54D7C3713D78}" dt="2026-06-10T19:01:06.244" v="175" actId="962"/>
        <pc:sldMkLst>
          <pc:docMk/>
          <pc:sldMk cId="1576190869" sldId="5079"/>
        </pc:sldMkLst>
        <pc:picChg chg="mod">
          <ac:chgData name="Merkle, Cat" userId="a9581f9e-37bc-4cc6-a5d4-8f8234d67551" providerId="ADAL" clId="{75562A2B-59EB-4EAD-AC1C-54D7C3713D78}" dt="2026-06-10T19:01:06.244" v="175" actId="962"/>
          <ac:picMkLst>
            <pc:docMk/>
            <pc:sldMk cId="1576190869" sldId="5079"/>
            <ac:picMk id="6" creationId="{381F90FE-A275-04E0-8A90-16FD8F72ECB7}"/>
          </ac:picMkLst>
        </pc:picChg>
      </pc:sldChg>
      <pc:sldChg chg="del">
        <pc:chgData name="Merkle, Cat" userId="a9581f9e-37bc-4cc6-a5d4-8f8234d67551" providerId="ADAL" clId="{75562A2B-59EB-4EAD-AC1C-54D7C3713D78}" dt="2026-06-10T18:53:56.031" v="15" actId="47"/>
        <pc:sldMkLst>
          <pc:docMk/>
          <pc:sldMk cId="423745965" sldId="5081"/>
        </pc:sldMkLst>
      </pc:sldChg>
      <pc:sldChg chg="modNotes">
        <pc:chgData name="Merkle, Cat" userId="a9581f9e-37bc-4cc6-a5d4-8f8234d67551" providerId="ADAL" clId="{75562A2B-59EB-4EAD-AC1C-54D7C3713D78}" dt="2026-06-10T18:55:13.657" v="40" actId="368"/>
        <pc:sldMkLst>
          <pc:docMk/>
          <pc:sldMk cId="4098437540" sldId="5100"/>
        </pc:sldMkLst>
      </pc:sldChg>
      <pc:sldChg chg="modNotes">
        <pc:chgData name="Merkle, Cat" userId="a9581f9e-37bc-4cc6-a5d4-8f8234d67551" providerId="ADAL" clId="{75562A2B-59EB-4EAD-AC1C-54D7C3713D78}" dt="2026-06-10T18:55:13.590" v="34" actId="368"/>
        <pc:sldMkLst>
          <pc:docMk/>
          <pc:sldMk cId="1860326447" sldId="5101"/>
        </pc:sldMkLst>
      </pc:sldChg>
      <pc:sldChg chg="modSp mod modAnim modNotes">
        <pc:chgData name="Merkle, Cat" userId="a9581f9e-37bc-4cc6-a5d4-8f8234d67551" providerId="ADAL" clId="{75562A2B-59EB-4EAD-AC1C-54D7C3713D78}" dt="2026-06-10T19:03:00.261" v="206" actId="13244"/>
        <pc:sldMkLst>
          <pc:docMk/>
          <pc:sldMk cId="1040532941" sldId="5102"/>
        </pc:sldMkLst>
        <pc:spChg chg="ord">
          <ac:chgData name="Merkle, Cat" userId="a9581f9e-37bc-4cc6-a5d4-8f8234d67551" providerId="ADAL" clId="{75562A2B-59EB-4EAD-AC1C-54D7C3713D78}" dt="2026-06-10T19:02:54.722" v="205"/>
          <ac:spMkLst>
            <pc:docMk/>
            <pc:sldMk cId="1040532941" sldId="5102"/>
            <ac:spMk id="2" creationId="{B8860085-30FE-9D62-B2C5-DD9978E484C5}"/>
          </ac:spMkLst>
        </pc:spChg>
        <pc:spChg chg="ord">
          <ac:chgData name="Merkle, Cat" userId="a9581f9e-37bc-4cc6-a5d4-8f8234d67551" providerId="ADAL" clId="{75562A2B-59EB-4EAD-AC1C-54D7C3713D78}" dt="2026-06-10T19:02:54.722" v="205"/>
          <ac:spMkLst>
            <pc:docMk/>
            <pc:sldMk cId="1040532941" sldId="5102"/>
            <ac:spMk id="5" creationId="{D70A1092-33BC-8BB1-EB46-AEAD0AB3B54F}"/>
          </ac:spMkLst>
        </pc:spChg>
        <pc:spChg chg="ord">
          <ac:chgData name="Merkle, Cat" userId="a9581f9e-37bc-4cc6-a5d4-8f8234d67551" providerId="ADAL" clId="{75562A2B-59EB-4EAD-AC1C-54D7C3713D78}" dt="2026-06-10T19:03:00.261" v="206" actId="13244"/>
          <ac:spMkLst>
            <pc:docMk/>
            <pc:sldMk cId="1040532941" sldId="5102"/>
            <ac:spMk id="8" creationId="{6DE1A94D-00E8-0A27-4A7D-A3DF7ED00577}"/>
          </ac:spMkLst>
        </pc:spChg>
        <pc:graphicFrameChg chg="mod ord">
          <ac:chgData name="Merkle, Cat" userId="a9581f9e-37bc-4cc6-a5d4-8f8234d67551" providerId="ADAL" clId="{75562A2B-59EB-4EAD-AC1C-54D7C3713D78}" dt="2026-06-10T19:02:54.722" v="205"/>
          <ac:graphicFrameMkLst>
            <pc:docMk/>
            <pc:sldMk cId="1040532941" sldId="5102"/>
            <ac:graphicFrameMk id="7" creationId="{4F8FC6CD-1485-07F6-C5C1-E6B3EEAA3B96}"/>
          </ac:graphicFrameMkLst>
        </pc:graphicFrameChg>
        <pc:picChg chg="mod ord">
          <ac:chgData name="Merkle, Cat" userId="a9581f9e-37bc-4cc6-a5d4-8f8234d67551" providerId="ADAL" clId="{75562A2B-59EB-4EAD-AC1C-54D7C3713D78}" dt="2026-06-10T19:02:54.722" v="205"/>
          <ac:picMkLst>
            <pc:docMk/>
            <pc:sldMk cId="1040532941" sldId="5102"/>
            <ac:picMk id="3" creationId="{C4A5CE5C-326C-2F79-CFC7-7B00F33F7639}"/>
          </ac:picMkLst>
        </pc:picChg>
        <pc:picChg chg="mod ord">
          <ac:chgData name="Merkle, Cat" userId="a9581f9e-37bc-4cc6-a5d4-8f8234d67551" providerId="ADAL" clId="{75562A2B-59EB-4EAD-AC1C-54D7C3713D78}" dt="2026-06-10T19:02:54.722" v="205"/>
          <ac:picMkLst>
            <pc:docMk/>
            <pc:sldMk cId="1040532941" sldId="5102"/>
            <ac:picMk id="4" creationId="{A6F06C95-C203-4CE0-8CAF-F0E8DE4AD4AD}"/>
          </ac:picMkLst>
        </pc:picChg>
        <pc:picChg chg="mod ord">
          <ac:chgData name="Merkle, Cat" userId="a9581f9e-37bc-4cc6-a5d4-8f8234d67551" providerId="ADAL" clId="{75562A2B-59EB-4EAD-AC1C-54D7C3713D78}" dt="2026-06-10T19:02:54.722" v="205"/>
          <ac:picMkLst>
            <pc:docMk/>
            <pc:sldMk cId="1040532941" sldId="5102"/>
            <ac:picMk id="6" creationId="{EE8F9359-50B5-895A-B0A0-DA6437E2DBEA}"/>
          </ac:picMkLst>
        </pc:picChg>
      </pc:sldChg>
      <pc:sldChg chg="modSp mod modNotes">
        <pc:chgData name="Merkle, Cat" userId="a9581f9e-37bc-4cc6-a5d4-8f8234d67551" providerId="ADAL" clId="{75562A2B-59EB-4EAD-AC1C-54D7C3713D78}" dt="2026-06-10T18:59:48.331" v="151" actId="962"/>
        <pc:sldMkLst>
          <pc:docMk/>
          <pc:sldMk cId="619810935" sldId="5103"/>
        </pc:sldMkLst>
        <pc:picChg chg="mod">
          <ac:chgData name="Merkle, Cat" userId="a9581f9e-37bc-4cc6-a5d4-8f8234d67551" providerId="ADAL" clId="{75562A2B-59EB-4EAD-AC1C-54D7C3713D78}" dt="2026-06-10T18:59:48.331" v="151" actId="962"/>
          <ac:picMkLst>
            <pc:docMk/>
            <pc:sldMk cId="619810935" sldId="5103"/>
            <ac:picMk id="3" creationId="{03C960FC-0344-AECD-D053-5D6179FBE4FA}"/>
          </ac:picMkLst>
        </pc:picChg>
      </pc:sldChg>
      <pc:sldChg chg="modSp mod modNotes">
        <pc:chgData name="Merkle, Cat" userId="a9581f9e-37bc-4cc6-a5d4-8f8234d67551" providerId="ADAL" clId="{75562A2B-59EB-4EAD-AC1C-54D7C3713D78}" dt="2026-06-10T19:03:09.431" v="207"/>
        <pc:sldMkLst>
          <pc:docMk/>
          <pc:sldMk cId="2738449141" sldId="5104"/>
        </pc:sldMkLst>
        <pc:spChg chg="ord">
          <ac:chgData name="Merkle, Cat" userId="a9581f9e-37bc-4cc6-a5d4-8f8234d67551" providerId="ADAL" clId="{75562A2B-59EB-4EAD-AC1C-54D7C3713D78}" dt="2026-06-10T19:03:09.431" v="207"/>
          <ac:spMkLst>
            <pc:docMk/>
            <pc:sldMk cId="2738449141" sldId="5104"/>
            <ac:spMk id="5" creationId="{F8096B92-5FE1-46C3-E737-F5B6C0134CB1}"/>
          </ac:spMkLst>
        </pc:spChg>
        <pc:spChg chg="ord">
          <ac:chgData name="Merkle, Cat" userId="a9581f9e-37bc-4cc6-a5d4-8f8234d67551" providerId="ADAL" clId="{75562A2B-59EB-4EAD-AC1C-54D7C3713D78}" dt="2026-06-10T19:03:09.431" v="207"/>
          <ac:spMkLst>
            <pc:docMk/>
            <pc:sldMk cId="2738449141" sldId="5104"/>
            <ac:spMk id="6" creationId="{DD836533-4630-29C9-9439-078E17B8A718}"/>
          </ac:spMkLst>
        </pc:spChg>
        <pc:picChg chg="mod ord">
          <ac:chgData name="Merkle, Cat" userId="a9581f9e-37bc-4cc6-a5d4-8f8234d67551" providerId="ADAL" clId="{75562A2B-59EB-4EAD-AC1C-54D7C3713D78}" dt="2026-06-10T19:03:09.431" v="207"/>
          <ac:picMkLst>
            <pc:docMk/>
            <pc:sldMk cId="2738449141" sldId="5104"/>
            <ac:picMk id="3" creationId="{C44BEDE6-67A4-EAEC-4A9B-CE30B7FCCA45}"/>
          </ac:picMkLst>
        </pc:picChg>
        <pc:picChg chg="mod ord">
          <ac:chgData name="Merkle, Cat" userId="a9581f9e-37bc-4cc6-a5d4-8f8234d67551" providerId="ADAL" clId="{75562A2B-59EB-4EAD-AC1C-54D7C3713D78}" dt="2026-06-10T19:03:09.431" v="207"/>
          <ac:picMkLst>
            <pc:docMk/>
            <pc:sldMk cId="2738449141" sldId="5104"/>
            <ac:picMk id="8" creationId="{5F28BB69-D34D-BCAE-93F1-B41FD902CEFF}"/>
          </ac:picMkLst>
        </pc:picChg>
      </pc:sldChg>
      <pc:sldChg chg="modSp mod">
        <pc:chgData name="Merkle, Cat" userId="a9581f9e-37bc-4cc6-a5d4-8f8234d67551" providerId="ADAL" clId="{75562A2B-59EB-4EAD-AC1C-54D7C3713D78}" dt="2026-06-10T19:03:10.843" v="208"/>
        <pc:sldMkLst>
          <pc:docMk/>
          <pc:sldMk cId="3265626511" sldId="5105"/>
        </pc:sldMkLst>
        <pc:spChg chg="ord">
          <ac:chgData name="Merkle, Cat" userId="a9581f9e-37bc-4cc6-a5d4-8f8234d67551" providerId="ADAL" clId="{75562A2B-59EB-4EAD-AC1C-54D7C3713D78}" dt="2026-06-10T19:03:10.843" v="208"/>
          <ac:spMkLst>
            <pc:docMk/>
            <pc:sldMk cId="3265626511" sldId="5105"/>
            <ac:spMk id="2" creationId="{BBBEDD6B-328D-8D44-4A0F-CF3AEB9ECD79}"/>
          </ac:spMkLst>
        </pc:spChg>
        <pc:spChg chg="ord">
          <ac:chgData name="Merkle, Cat" userId="a9581f9e-37bc-4cc6-a5d4-8f8234d67551" providerId="ADAL" clId="{75562A2B-59EB-4EAD-AC1C-54D7C3713D78}" dt="2026-06-10T19:03:10.843" v="208"/>
          <ac:spMkLst>
            <pc:docMk/>
            <pc:sldMk cId="3265626511" sldId="5105"/>
            <ac:spMk id="5" creationId="{8BEF8355-465A-3706-0881-9F22C857A261}"/>
          </ac:spMkLst>
        </pc:spChg>
        <pc:spChg chg="ord">
          <ac:chgData name="Merkle, Cat" userId="a9581f9e-37bc-4cc6-a5d4-8f8234d67551" providerId="ADAL" clId="{75562A2B-59EB-4EAD-AC1C-54D7C3713D78}" dt="2026-06-10T19:03:10.843" v="208"/>
          <ac:spMkLst>
            <pc:docMk/>
            <pc:sldMk cId="3265626511" sldId="5105"/>
            <ac:spMk id="8" creationId="{81D0FA8F-A410-C2B9-CDAF-D366CC967158}"/>
          </ac:spMkLst>
        </pc:spChg>
        <pc:graphicFrameChg chg="mod ord">
          <ac:chgData name="Merkle, Cat" userId="a9581f9e-37bc-4cc6-a5d4-8f8234d67551" providerId="ADAL" clId="{75562A2B-59EB-4EAD-AC1C-54D7C3713D78}" dt="2026-06-10T19:03:10.843" v="208"/>
          <ac:graphicFrameMkLst>
            <pc:docMk/>
            <pc:sldMk cId="3265626511" sldId="5105"/>
            <ac:graphicFrameMk id="7" creationId="{6D731345-BDA0-4B78-06CE-4AAED1FF3C6F}"/>
          </ac:graphicFrameMkLst>
        </pc:graphicFrameChg>
      </pc:sldChg>
      <pc:sldChg chg="add">
        <pc:chgData name="Merkle, Cat" userId="a9581f9e-37bc-4cc6-a5d4-8f8234d67551" providerId="ADAL" clId="{75562A2B-59EB-4EAD-AC1C-54D7C3713D78}" dt="2026-06-10T18:54:12.269" v="16"/>
        <pc:sldMkLst>
          <pc:docMk/>
          <pc:sldMk cId="6631878" sldId="5116"/>
        </pc:sldMkLst>
      </pc:sldChg>
      <pc:sldChg chg="modNotes">
        <pc:chgData name="Merkle, Cat" userId="a9581f9e-37bc-4cc6-a5d4-8f8234d67551" providerId="ADAL" clId="{75562A2B-59EB-4EAD-AC1C-54D7C3713D78}" dt="2026-06-10T18:55:13.700" v="44" actId="368"/>
        <pc:sldMkLst>
          <pc:docMk/>
          <pc:sldMk cId="3387049849" sldId="5136"/>
        </pc:sldMkLst>
      </pc:sldChg>
      <pc:sldChg chg="modSp mod modNotes">
        <pc:chgData name="Merkle, Cat" userId="a9581f9e-37bc-4cc6-a5d4-8f8234d67551" providerId="ADAL" clId="{75562A2B-59EB-4EAD-AC1C-54D7C3713D78}" dt="2026-06-10T19:00:20.230" v="165" actId="962"/>
        <pc:sldMkLst>
          <pc:docMk/>
          <pc:sldMk cId="3524265812" sldId="5137"/>
        </pc:sldMkLst>
        <pc:picChg chg="mod">
          <ac:chgData name="Merkle, Cat" userId="a9581f9e-37bc-4cc6-a5d4-8f8234d67551" providerId="ADAL" clId="{75562A2B-59EB-4EAD-AC1C-54D7C3713D78}" dt="2026-06-10T19:00:20.230" v="165" actId="962"/>
          <ac:picMkLst>
            <pc:docMk/>
            <pc:sldMk cId="3524265812" sldId="5137"/>
            <ac:picMk id="4" creationId="{A6C05F3E-C622-8A5A-E765-E425581EB7B4}"/>
          </ac:picMkLst>
        </pc:picChg>
      </pc:sldChg>
      <pc:sldChg chg="modSp mod modNotes">
        <pc:chgData name="Merkle, Cat" userId="a9581f9e-37bc-4cc6-a5d4-8f8234d67551" providerId="ADAL" clId="{75562A2B-59EB-4EAD-AC1C-54D7C3713D78}" dt="2026-06-10T19:00:18.379" v="163" actId="962"/>
        <pc:sldMkLst>
          <pc:docMk/>
          <pc:sldMk cId="4223236842" sldId="5138"/>
        </pc:sldMkLst>
        <pc:picChg chg="mod">
          <ac:chgData name="Merkle, Cat" userId="a9581f9e-37bc-4cc6-a5d4-8f8234d67551" providerId="ADAL" clId="{75562A2B-59EB-4EAD-AC1C-54D7C3713D78}" dt="2026-06-10T19:00:18.379" v="163" actId="962"/>
          <ac:picMkLst>
            <pc:docMk/>
            <pc:sldMk cId="4223236842" sldId="5138"/>
            <ac:picMk id="3" creationId="{A775C845-B430-7C32-A198-DF1D997C49BF}"/>
          </ac:picMkLst>
        </pc:picChg>
      </pc:sldChg>
      <pc:sldChg chg="modSp mod modAnim modNotes">
        <pc:chgData name="Merkle, Cat" userId="a9581f9e-37bc-4cc6-a5d4-8f8234d67551" providerId="ADAL" clId="{75562A2B-59EB-4EAD-AC1C-54D7C3713D78}" dt="2026-06-10T19:03:12.014" v="209"/>
        <pc:sldMkLst>
          <pc:docMk/>
          <pc:sldMk cId="3210738780" sldId="5139"/>
        </pc:sldMkLst>
        <pc:spChg chg="ord">
          <ac:chgData name="Merkle, Cat" userId="a9581f9e-37bc-4cc6-a5d4-8f8234d67551" providerId="ADAL" clId="{75562A2B-59EB-4EAD-AC1C-54D7C3713D78}" dt="2026-06-10T19:03:12.014" v="209"/>
          <ac:spMkLst>
            <pc:docMk/>
            <pc:sldMk cId="3210738780" sldId="5139"/>
            <ac:spMk id="2" creationId="{1E19E961-D3A0-A406-EE61-8F19A863C13B}"/>
          </ac:spMkLst>
        </pc:spChg>
        <pc:spChg chg="ord">
          <ac:chgData name="Merkle, Cat" userId="a9581f9e-37bc-4cc6-a5d4-8f8234d67551" providerId="ADAL" clId="{75562A2B-59EB-4EAD-AC1C-54D7C3713D78}" dt="2026-06-10T19:03:12.014" v="209"/>
          <ac:spMkLst>
            <pc:docMk/>
            <pc:sldMk cId="3210738780" sldId="5139"/>
            <ac:spMk id="3" creationId="{F816E29C-235E-E82F-D598-1F0DED5FB047}"/>
          </ac:spMkLst>
        </pc:spChg>
        <pc:spChg chg="ord">
          <ac:chgData name="Merkle, Cat" userId="a9581f9e-37bc-4cc6-a5d4-8f8234d67551" providerId="ADAL" clId="{75562A2B-59EB-4EAD-AC1C-54D7C3713D78}" dt="2026-06-10T19:03:12.014" v="209"/>
          <ac:spMkLst>
            <pc:docMk/>
            <pc:sldMk cId="3210738780" sldId="5139"/>
            <ac:spMk id="5" creationId="{E3CECA16-8EAC-2776-1EA4-70D1FA25297A}"/>
          </ac:spMkLst>
        </pc:spChg>
        <pc:graphicFrameChg chg="ord">
          <ac:chgData name="Merkle, Cat" userId="a9581f9e-37bc-4cc6-a5d4-8f8234d67551" providerId="ADAL" clId="{75562A2B-59EB-4EAD-AC1C-54D7C3713D78}" dt="2026-06-10T19:03:12.014" v="209"/>
          <ac:graphicFrameMkLst>
            <pc:docMk/>
            <pc:sldMk cId="3210738780" sldId="5139"/>
            <ac:graphicFrameMk id="6" creationId="{F1251F4E-C84B-F75A-8B39-00792A20C3A1}"/>
          </ac:graphicFrameMkLst>
        </pc:graphicFrameChg>
        <pc:picChg chg="mod ord">
          <ac:chgData name="Merkle, Cat" userId="a9581f9e-37bc-4cc6-a5d4-8f8234d67551" providerId="ADAL" clId="{75562A2B-59EB-4EAD-AC1C-54D7C3713D78}" dt="2026-06-10T19:03:12.014" v="209"/>
          <ac:picMkLst>
            <pc:docMk/>
            <pc:sldMk cId="3210738780" sldId="5139"/>
            <ac:picMk id="4" creationId="{AEB95322-04A9-373F-984D-3905A0E1D47B}"/>
          </ac:picMkLst>
        </pc:picChg>
      </pc:sldChg>
      <pc:sldChg chg="modSp mod modNotes">
        <pc:chgData name="Merkle, Cat" userId="a9581f9e-37bc-4cc6-a5d4-8f8234d67551" providerId="ADAL" clId="{75562A2B-59EB-4EAD-AC1C-54D7C3713D78}" dt="2026-06-10T19:02:06.717" v="186" actId="962"/>
        <pc:sldMkLst>
          <pc:docMk/>
          <pc:sldMk cId="2693359835" sldId="5152"/>
        </pc:sldMkLst>
        <pc:picChg chg="mod">
          <ac:chgData name="Merkle, Cat" userId="a9581f9e-37bc-4cc6-a5d4-8f8234d67551" providerId="ADAL" clId="{75562A2B-59EB-4EAD-AC1C-54D7C3713D78}" dt="2026-06-10T19:02:06.717" v="186" actId="962"/>
          <ac:picMkLst>
            <pc:docMk/>
            <pc:sldMk cId="2693359835" sldId="5152"/>
            <ac:picMk id="3" creationId="{3328A037-18A9-A927-47C8-02CC983BD401}"/>
          </ac:picMkLst>
        </pc:picChg>
        <pc:picChg chg="mod">
          <ac:chgData name="Merkle, Cat" userId="a9581f9e-37bc-4cc6-a5d4-8f8234d67551" providerId="ADAL" clId="{75562A2B-59EB-4EAD-AC1C-54D7C3713D78}" dt="2026-06-10T19:02:04.892" v="183" actId="962"/>
          <ac:picMkLst>
            <pc:docMk/>
            <pc:sldMk cId="2693359835" sldId="5152"/>
            <ac:picMk id="12" creationId="{52A4C7A7-169C-8516-0F92-548405785D62}"/>
          </ac:picMkLst>
        </pc:picChg>
        <pc:picChg chg="mod">
          <ac:chgData name="Merkle, Cat" userId="a9581f9e-37bc-4cc6-a5d4-8f8234d67551" providerId="ADAL" clId="{75562A2B-59EB-4EAD-AC1C-54D7C3713D78}" dt="2026-06-10T19:02:05.363" v="184" actId="962"/>
          <ac:picMkLst>
            <pc:docMk/>
            <pc:sldMk cId="2693359835" sldId="5152"/>
            <ac:picMk id="22" creationId="{5EEA1854-AF2A-286F-54C1-4A1FDA0E88A7}"/>
          </ac:picMkLst>
        </pc:picChg>
        <pc:picChg chg="mod">
          <ac:chgData name="Merkle, Cat" userId="a9581f9e-37bc-4cc6-a5d4-8f8234d67551" providerId="ADAL" clId="{75562A2B-59EB-4EAD-AC1C-54D7C3713D78}" dt="2026-06-10T19:02:06.128" v="185" actId="962"/>
          <ac:picMkLst>
            <pc:docMk/>
            <pc:sldMk cId="2693359835" sldId="5152"/>
            <ac:picMk id="24" creationId="{009AA7B0-890A-212D-7F48-AF1527D0196D}"/>
          </ac:picMkLst>
        </pc:picChg>
      </pc:sldChg>
      <pc:sldChg chg="modNotes">
        <pc:chgData name="Merkle, Cat" userId="a9581f9e-37bc-4cc6-a5d4-8f8234d67551" providerId="ADAL" clId="{75562A2B-59EB-4EAD-AC1C-54D7C3713D78}" dt="2026-06-10T18:55:13.751" v="52" actId="368"/>
        <pc:sldMkLst>
          <pc:docMk/>
          <pc:sldMk cId="711265974" sldId="5155"/>
        </pc:sldMkLst>
      </pc:sldChg>
      <pc:sldChg chg="modSp mod modNotes">
        <pc:chgData name="Merkle, Cat" userId="a9581f9e-37bc-4cc6-a5d4-8f8234d67551" providerId="ADAL" clId="{75562A2B-59EB-4EAD-AC1C-54D7C3713D78}" dt="2026-06-10T19:00:17.122" v="162" actId="962"/>
        <pc:sldMkLst>
          <pc:docMk/>
          <pc:sldMk cId="349160967" sldId="5156"/>
        </pc:sldMkLst>
        <pc:picChg chg="mod">
          <ac:chgData name="Merkle, Cat" userId="a9581f9e-37bc-4cc6-a5d4-8f8234d67551" providerId="ADAL" clId="{75562A2B-59EB-4EAD-AC1C-54D7C3713D78}" dt="2026-06-10T19:00:17.122" v="162" actId="962"/>
          <ac:picMkLst>
            <pc:docMk/>
            <pc:sldMk cId="349160967" sldId="5156"/>
            <ac:picMk id="3" creationId="{2CCC5468-A6A1-0DA0-9FF0-F4C17A81A1D3}"/>
          </ac:picMkLst>
        </pc:picChg>
      </pc:sldChg>
      <pc:sldChg chg="modSp mod modNotes">
        <pc:chgData name="Merkle, Cat" userId="a9581f9e-37bc-4cc6-a5d4-8f8234d67551" providerId="ADAL" clId="{75562A2B-59EB-4EAD-AC1C-54D7C3713D78}" dt="2026-06-10T19:03:13.203" v="210"/>
        <pc:sldMkLst>
          <pc:docMk/>
          <pc:sldMk cId="110132472" sldId="5158"/>
        </pc:sldMkLst>
        <pc:spChg chg="ord">
          <ac:chgData name="Merkle, Cat" userId="a9581f9e-37bc-4cc6-a5d4-8f8234d67551" providerId="ADAL" clId="{75562A2B-59EB-4EAD-AC1C-54D7C3713D78}" dt="2026-06-10T19:03:13.203" v="210"/>
          <ac:spMkLst>
            <pc:docMk/>
            <pc:sldMk cId="110132472" sldId="5158"/>
            <ac:spMk id="2" creationId="{B0BDCD65-1EB2-093C-0542-6B34ACFF90A4}"/>
          </ac:spMkLst>
        </pc:spChg>
        <pc:spChg chg="mod">
          <ac:chgData name="Merkle, Cat" userId="a9581f9e-37bc-4cc6-a5d4-8f8234d67551" providerId="ADAL" clId="{75562A2B-59EB-4EAD-AC1C-54D7C3713D78}" dt="2026-06-10T18:57:48.750" v="89" actId="962"/>
          <ac:spMkLst>
            <pc:docMk/>
            <pc:sldMk cId="110132472" sldId="5158"/>
            <ac:spMk id="27" creationId="{C8A432EA-7011-0A43-9ADD-341C0C1F4F25}"/>
          </ac:spMkLst>
        </pc:spChg>
        <pc:spChg chg="mod">
          <ac:chgData name="Merkle, Cat" userId="a9581f9e-37bc-4cc6-a5d4-8f8234d67551" providerId="ADAL" clId="{75562A2B-59EB-4EAD-AC1C-54D7C3713D78}" dt="2026-06-10T18:57:48.764" v="90" actId="962"/>
          <ac:spMkLst>
            <pc:docMk/>
            <pc:sldMk cId="110132472" sldId="5158"/>
            <ac:spMk id="28" creationId="{F30B5409-0D9A-D613-BE60-1C8F7BD7AA06}"/>
          </ac:spMkLst>
        </pc:spChg>
        <pc:spChg chg="mod ord">
          <ac:chgData name="Merkle, Cat" userId="a9581f9e-37bc-4cc6-a5d4-8f8234d67551" providerId="ADAL" clId="{75562A2B-59EB-4EAD-AC1C-54D7C3713D78}" dt="2026-06-10T19:03:13.203" v="210"/>
          <ac:spMkLst>
            <pc:docMk/>
            <pc:sldMk cId="110132472" sldId="5158"/>
            <ac:spMk id="29" creationId="{9D56A541-1BF8-B157-8C13-52A9FC7D88F2}"/>
          </ac:spMkLst>
        </pc:spChg>
        <pc:spChg chg="mod">
          <ac:chgData name="Merkle, Cat" userId="a9581f9e-37bc-4cc6-a5d4-8f8234d67551" providerId="ADAL" clId="{75562A2B-59EB-4EAD-AC1C-54D7C3713D78}" dt="2026-06-10T18:57:48.769" v="92" actId="962"/>
          <ac:spMkLst>
            <pc:docMk/>
            <pc:sldMk cId="110132472" sldId="5158"/>
            <ac:spMk id="30" creationId="{383759B8-E7AA-0010-46F8-B70043EEC8FF}"/>
          </ac:spMkLst>
        </pc:spChg>
        <pc:spChg chg="mod">
          <ac:chgData name="Merkle, Cat" userId="a9581f9e-37bc-4cc6-a5d4-8f8234d67551" providerId="ADAL" clId="{75562A2B-59EB-4EAD-AC1C-54D7C3713D78}" dt="2026-06-10T18:57:48.782" v="93" actId="962"/>
          <ac:spMkLst>
            <pc:docMk/>
            <pc:sldMk cId="110132472" sldId="5158"/>
            <ac:spMk id="31" creationId="{A51D60D8-45A1-7064-E767-C365D07FFA88}"/>
          </ac:spMkLst>
        </pc:spChg>
        <pc:spChg chg="ord">
          <ac:chgData name="Merkle, Cat" userId="a9581f9e-37bc-4cc6-a5d4-8f8234d67551" providerId="ADAL" clId="{75562A2B-59EB-4EAD-AC1C-54D7C3713D78}" dt="2026-06-10T19:03:13.203" v="210"/>
          <ac:spMkLst>
            <pc:docMk/>
            <pc:sldMk cId="110132472" sldId="5158"/>
            <ac:spMk id="32" creationId="{0EBE6026-325A-CA0B-C4FA-3E8982D056A5}"/>
          </ac:spMkLst>
        </pc:spChg>
        <pc:spChg chg="mod ord">
          <ac:chgData name="Merkle, Cat" userId="a9581f9e-37bc-4cc6-a5d4-8f8234d67551" providerId="ADAL" clId="{75562A2B-59EB-4EAD-AC1C-54D7C3713D78}" dt="2026-06-10T19:03:13.203" v="210"/>
          <ac:spMkLst>
            <pc:docMk/>
            <pc:sldMk cId="110132472" sldId="5158"/>
            <ac:spMk id="44" creationId="{CBA58AA0-9D32-9755-06AE-E41B3BC58C48}"/>
          </ac:spMkLst>
        </pc:spChg>
        <pc:spChg chg="mod ord">
          <ac:chgData name="Merkle, Cat" userId="a9581f9e-37bc-4cc6-a5d4-8f8234d67551" providerId="ADAL" clId="{75562A2B-59EB-4EAD-AC1C-54D7C3713D78}" dt="2026-06-10T19:03:13.203" v="210"/>
          <ac:spMkLst>
            <pc:docMk/>
            <pc:sldMk cId="110132472" sldId="5158"/>
            <ac:spMk id="45" creationId="{86521BE2-7500-A5C5-9060-7A6C858C42AD}"/>
          </ac:spMkLst>
        </pc:spChg>
        <pc:spChg chg="mod">
          <ac:chgData name="Merkle, Cat" userId="a9581f9e-37bc-4cc6-a5d4-8f8234d67551" providerId="ADAL" clId="{75562A2B-59EB-4EAD-AC1C-54D7C3713D78}" dt="2026-06-10T18:57:48.803" v="96" actId="962"/>
          <ac:spMkLst>
            <pc:docMk/>
            <pc:sldMk cId="110132472" sldId="5158"/>
            <ac:spMk id="47" creationId="{A4DBC143-2C70-C818-4202-B7704EB0A706}"/>
          </ac:spMkLst>
        </pc:spChg>
        <pc:spChg chg="mod ord">
          <ac:chgData name="Merkle, Cat" userId="a9581f9e-37bc-4cc6-a5d4-8f8234d67551" providerId="ADAL" clId="{75562A2B-59EB-4EAD-AC1C-54D7C3713D78}" dt="2026-06-10T19:03:13.203" v="210"/>
          <ac:spMkLst>
            <pc:docMk/>
            <pc:sldMk cId="110132472" sldId="5158"/>
            <ac:spMk id="49" creationId="{AFACAB94-54C5-2010-F2D1-C8FA8870923F}"/>
          </ac:spMkLst>
        </pc:spChg>
        <pc:spChg chg="mod">
          <ac:chgData name="Merkle, Cat" userId="a9581f9e-37bc-4cc6-a5d4-8f8234d67551" providerId="ADAL" clId="{75562A2B-59EB-4EAD-AC1C-54D7C3713D78}" dt="2026-06-10T18:57:48.813" v="98" actId="962"/>
          <ac:spMkLst>
            <pc:docMk/>
            <pc:sldMk cId="110132472" sldId="5158"/>
            <ac:spMk id="50" creationId="{1914CE64-EFDD-6F55-354A-D87467717316}"/>
          </ac:spMkLst>
        </pc:spChg>
        <pc:spChg chg="mod">
          <ac:chgData name="Merkle, Cat" userId="a9581f9e-37bc-4cc6-a5d4-8f8234d67551" providerId="ADAL" clId="{75562A2B-59EB-4EAD-AC1C-54D7C3713D78}" dt="2026-06-10T18:57:48.813" v="99" actId="962"/>
          <ac:spMkLst>
            <pc:docMk/>
            <pc:sldMk cId="110132472" sldId="5158"/>
            <ac:spMk id="51" creationId="{9F2B2801-E390-AED6-DCB9-DE1EE7BEC4EE}"/>
          </ac:spMkLst>
        </pc:spChg>
        <pc:spChg chg="mod">
          <ac:chgData name="Merkle, Cat" userId="a9581f9e-37bc-4cc6-a5d4-8f8234d67551" providerId="ADAL" clId="{75562A2B-59EB-4EAD-AC1C-54D7C3713D78}" dt="2026-06-10T18:57:48.829" v="100" actId="962"/>
          <ac:spMkLst>
            <pc:docMk/>
            <pc:sldMk cId="110132472" sldId="5158"/>
            <ac:spMk id="52" creationId="{F7B226EC-DA33-2B87-5F85-8FE2C625BCC2}"/>
          </ac:spMkLst>
        </pc:spChg>
        <pc:spChg chg="mod ord">
          <ac:chgData name="Merkle, Cat" userId="a9581f9e-37bc-4cc6-a5d4-8f8234d67551" providerId="ADAL" clId="{75562A2B-59EB-4EAD-AC1C-54D7C3713D78}" dt="2026-06-10T19:03:13.203" v="210"/>
          <ac:spMkLst>
            <pc:docMk/>
            <pc:sldMk cId="110132472" sldId="5158"/>
            <ac:spMk id="54" creationId="{8D57DDC7-A78C-6E57-B1D5-5F70E854C37E}"/>
          </ac:spMkLst>
        </pc:spChg>
        <pc:spChg chg="mod">
          <ac:chgData name="Merkle, Cat" userId="a9581f9e-37bc-4cc6-a5d4-8f8234d67551" providerId="ADAL" clId="{75562A2B-59EB-4EAD-AC1C-54D7C3713D78}" dt="2026-06-10T18:57:48.845" v="102" actId="962"/>
          <ac:spMkLst>
            <pc:docMk/>
            <pc:sldMk cId="110132472" sldId="5158"/>
            <ac:spMk id="55" creationId="{D4E4F295-57E5-DD96-581F-4F4BBE1CD278}"/>
          </ac:spMkLst>
        </pc:spChg>
        <pc:spChg chg="mod ord">
          <ac:chgData name="Merkle, Cat" userId="a9581f9e-37bc-4cc6-a5d4-8f8234d67551" providerId="ADAL" clId="{75562A2B-59EB-4EAD-AC1C-54D7C3713D78}" dt="2026-06-10T19:03:13.203" v="210"/>
          <ac:spMkLst>
            <pc:docMk/>
            <pc:sldMk cId="110132472" sldId="5158"/>
            <ac:spMk id="56" creationId="{99671955-4639-875B-8EB0-CC3B6A0BE176}"/>
          </ac:spMkLst>
        </pc:spChg>
        <pc:spChg chg="mod">
          <ac:chgData name="Merkle, Cat" userId="a9581f9e-37bc-4cc6-a5d4-8f8234d67551" providerId="ADAL" clId="{75562A2B-59EB-4EAD-AC1C-54D7C3713D78}" dt="2026-06-10T18:57:48.861" v="104" actId="962"/>
          <ac:spMkLst>
            <pc:docMk/>
            <pc:sldMk cId="110132472" sldId="5158"/>
            <ac:spMk id="57" creationId="{3923FDCD-ADB8-5A14-20A4-4B8EFB8E404D}"/>
          </ac:spMkLst>
        </pc:spChg>
        <pc:spChg chg="mod">
          <ac:chgData name="Merkle, Cat" userId="a9581f9e-37bc-4cc6-a5d4-8f8234d67551" providerId="ADAL" clId="{75562A2B-59EB-4EAD-AC1C-54D7C3713D78}" dt="2026-06-10T18:57:48.867" v="105" actId="962"/>
          <ac:spMkLst>
            <pc:docMk/>
            <pc:sldMk cId="110132472" sldId="5158"/>
            <ac:spMk id="58" creationId="{F67D2A25-0581-7A05-1748-33E52C509111}"/>
          </ac:spMkLst>
        </pc:spChg>
        <pc:spChg chg="mod ord">
          <ac:chgData name="Merkle, Cat" userId="a9581f9e-37bc-4cc6-a5d4-8f8234d67551" providerId="ADAL" clId="{75562A2B-59EB-4EAD-AC1C-54D7C3713D78}" dt="2026-06-10T19:03:13.203" v="210"/>
          <ac:spMkLst>
            <pc:docMk/>
            <pc:sldMk cId="110132472" sldId="5158"/>
            <ac:spMk id="59" creationId="{93DEBD35-D674-4781-FD3F-AA8ABDEC1F14}"/>
          </ac:spMkLst>
        </pc:spChg>
        <pc:spChg chg="mod ord">
          <ac:chgData name="Merkle, Cat" userId="a9581f9e-37bc-4cc6-a5d4-8f8234d67551" providerId="ADAL" clId="{75562A2B-59EB-4EAD-AC1C-54D7C3713D78}" dt="2026-06-10T19:03:13.203" v="210"/>
          <ac:spMkLst>
            <pc:docMk/>
            <pc:sldMk cId="110132472" sldId="5158"/>
            <ac:spMk id="60" creationId="{3A0A7AD9-F21B-A598-711D-392E5D78ADD5}"/>
          </ac:spMkLst>
        </pc:spChg>
        <pc:spChg chg="mod">
          <ac:chgData name="Merkle, Cat" userId="a9581f9e-37bc-4cc6-a5d4-8f8234d67551" providerId="ADAL" clId="{75562A2B-59EB-4EAD-AC1C-54D7C3713D78}" dt="2026-06-10T18:57:48.877" v="108" actId="962"/>
          <ac:spMkLst>
            <pc:docMk/>
            <pc:sldMk cId="110132472" sldId="5158"/>
            <ac:spMk id="61" creationId="{6A980030-0DFD-5980-E3C5-0B94174987EC}"/>
          </ac:spMkLst>
        </pc:spChg>
        <pc:picChg chg="mod">
          <ac:chgData name="Merkle, Cat" userId="a9581f9e-37bc-4cc6-a5d4-8f8234d67551" providerId="ADAL" clId="{75562A2B-59EB-4EAD-AC1C-54D7C3713D78}" dt="2026-06-10T19:00:54.495" v="171" actId="962"/>
          <ac:picMkLst>
            <pc:docMk/>
            <pc:sldMk cId="110132472" sldId="5158"/>
            <ac:picMk id="25" creationId="{D6A901A7-8431-819F-D838-488E9E05054A}"/>
          </ac:picMkLst>
        </pc:picChg>
        <pc:picChg chg="mod">
          <ac:chgData name="Merkle, Cat" userId="a9581f9e-37bc-4cc6-a5d4-8f8234d67551" providerId="ADAL" clId="{75562A2B-59EB-4EAD-AC1C-54D7C3713D78}" dt="2026-06-10T19:01:04.378" v="173" actId="962"/>
          <ac:picMkLst>
            <pc:docMk/>
            <pc:sldMk cId="110132472" sldId="5158"/>
            <ac:picMk id="26" creationId="{2A3AF249-CB8A-1721-D1BC-06A297AA4B20}"/>
          </ac:picMkLst>
        </pc:picChg>
        <pc:picChg chg="mod">
          <ac:chgData name="Merkle, Cat" userId="a9581f9e-37bc-4cc6-a5d4-8f8234d67551" providerId="ADAL" clId="{75562A2B-59EB-4EAD-AC1C-54D7C3713D78}" dt="2026-06-10T19:00:44.519" v="169" actId="962"/>
          <ac:picMkLst>
            <pc:docMk/>
            <pc:sldMk cId="110132472" sldId="5158"/>
            <ac:picMk id="1026" creationId="{10726778-99E2-8A83-B8B2-17666BECD33F}"/>
          </ac:picMkLst>
        </pc:picChg>
      </pc:sldChg>
      <pc:sldChg chg="modNotes">
        <pc:chgData name="Merkle, Cat" userId="a9581f9e-37bc-4cc6-a5d4-8f8234d67551" providerId="ADAL" clId="{75562A2B-59EB-4EAD-AC1C-54D7C3713D78}" dt="2026-06-10T18:55:13.771" v="56" actId="368"/>
        <pc:sldMkLst>
          <pc:docMk/>
          <pc:sldMk cId="1672054707" sldId="5160"/>
        </pc:sldMkLst>
      </pc:sldChg>
      <pc:sldChg chg="del">
        <pc:chgData name="Merkle, Cat" userId="a9581f9e-37bc-4cc6-a5d4-8f8234d67551" providerId="ADAL" clId="{75562A2B-59EB-4EAD-AC1C-54D7C3713D78}" dt="2026-06-10T18:54:56.900" v="18" actId="47"/>
        <pc:sldMkLst>
          <pc:docMk/>
          <pc:sldMk cId="525194845" sldId="5171"/>
        </pc:sldMkLst>
      </pc:sldChg>
      <pc:sldChg chg="del">
        <pc:chgData name="Merkle, Cat" userId="a9581f9e-37bc-4cc6-a5d4-8f8234d67551" providerId="ADAL" clId="{75562A2B-59EB-4EAD-AC1C-54D7C3713D78}" dt="2026-06-10T18:54:56.900" v="18" actId="47"/>
        <pc:sldMkLst>
          <pc:docMk/>
          <pc:sldMk cId="3361241316" sldId="5175"/>
        </pc:sldMkLst>
      </pc:sldChg>
      <pc:sldChg chg="del">
        <pc:chgData name="Merkle, Cat" userId="a9581f9e-37bc-4cc6-a5d4-8f8234d67551" providerId="ADAL" clId="{75562A2B-59EB-4EAD-AC1C-54D7C3713D78}" dt="2026-06-10T18:54:56.900" v="18" actId="47"/>
        <pc:sldMkLst>
          <pc:docMk/>
          <pc:sldMk cId="32732144" sldId="5176"/>
        </pc:sldMkLst>
      </pc:sldChg>
      <pc:sldChg chg="del">
        <pc:chgData name="Merkle, Cat" userId="a9581f9e-37bc-4cc6-a5d4-8f8234d67551" providerId="ADAL" clId="{75562A2B-59EB-4EAD-AC1C-54D7C3713D78}" dt="2026-06-10T18:54:56.900" v="18" actId="47"/>
        <pc:sldMkLst>
          <pc:docMk/>
          <pc:sldMk cId="1838518743" sldId="5187"/>
        </pc:sldMkLst>
      </pc:sldChg>
      <pc:sldChg chg="del">
        <pc:chgData name="Merkle, Cat" userId="a9581f9e-37bc-4cc6-a5d4-8f8234d67551" providerId="ADAL" clId="{75562A2B-59EB-4EAD-AC1C-54D7C3713D78}" dt="2026-06-10T18:54:56.900" v="18" actId="47"/>
        <pc:sldMkLst>
          <pc:docMk/>
          <pc:sldMk cId="3414225482" sldId="5244"/>
        </pc:sldMkLst>
      </pc:sldChg>
      <pc:sldChg chg="del">
        <pc:chgData name="Merkle, Cat" userId="a9581f9e-37bc-4cc6-a5d4-8f8234d67551" providerId="ADAL" clId="{75562A2B-59EB-4EAD-AC1C-54D7C3713D78}" dt="2026-06-10T18:54:56.900" v="18" actId="47"/>
        <pc:sldMkLst>
          <pc:docMk/>
          <pc:sldMk cId="832090598" sldId="5247"/>
        </pc:sldMkLst>
      </pc:sldChg>
      <pc:sldChg chg="del">
        <pc:chgData name="Merkle, Cat" userId="a9581f9e-37bc-4cc6-a5d4-8f8234d67551" providerId="ADAL" clId="{75562A2B-59EB-4EAD-AC1C-54D7C3713D78}" dt="2026-06-10T18:52:06.703" v="1" actId="47"/>
        <pc:sldMkLst>
          <pc:docMk/>
          <pc:sldMk cId="295798230" sldId="6424"/>
        </pc:sldMkLst>
      </pc:sldChg>
      <pc:sldChg chg="addSp modSp add mod modAnim">
        <pc:chgData name="Merkle, Cat" userId="a9581f9e-37bc-4cc6-a5d4-8f8234d67551" providerId="ADAL" clId="{75562A2B-59EB-4EAD-AC1C-54D7C3713D78}" dt="2026-06-10T19:02:49.660" v="201"/>
        <pc:sldMkLst>
          <pc:docMk/>
          <pc:sldMk cId="1586615652" sldId="6425"/>
        </pc:sldMkLst>
        <pc:spChg chg="ord">
          <ac:chgData name="Merkle, Cat" userId="a9581f9e-37bc-4cc6-a5d4-8f8234d67551" providerId="ADAL" clId="{75562A2B-59EB-4EAD-AC1C-54D7C3713D78}" dt="2026-06-10T19:02:49.660" v="201"/>
          <ac:spMkLst>
            <pc:docMk/>
            <pc:sldMk cId="1586615652" sldId="6425"/>
            <ac:spMk id="3" creationId="{B5953CCA-4CFA-211C-30AB-356DDF361E48}"/>
          </ac:spMkLst>
        </pc:spChg>
        <pc:spChg chg="ord">
          <ac:chgData name="Merkle, Cat" userId="a9581f9e-37bc-4cc6-a5d4-8f8234d67551" providerId="ADAL" clId="{75562A2B-59EB-4EAD-AC1C-54D7C3713D78}" dt="2026-06-10T19:02:49.660" v="201"/>
          <ac:spMkLst>
            <pc:docMk/>
            <pc:sldMk cId="1586615652" sldId="6425"/>
            <ac:spMk id="4" creationId="{12ADF275-12BC-CB8E-F1CD-72E3485BBC52}"/>
          </ac:spMkLst>
        </pc:spChg>
        <pc:spChg chg="ord">
          <ac:chgData name="Merkle, Cat" userId="a9581f9e-37bc-4cc6-a5d4-8f8234d67551" providerId="ADAL" clId="{75562A2B-59EB-4EAD-AC1C-54D7C3713D78}" dt="2026-06-10T19:02:49.660" v="201"/>
          <ac:spMkLst>
            <pc:docMk/>
            <pc:sldMk cId="1586615652" sldId="6425"/>
            <ac:spMk id="9" creationId="{B6299687-0328-2241-4DAD-C91CBB44A6F1}"/>
          </ac:spMkLst>
        </pc:spChg>
        <pc:spChg chg="ord">
          <ac:chgData name="Merkle, Cat" userId="a9581f9e-37bc-4cc6-a5d4-8f8234d67551" providerId="ADAL" clId="{75562A2B-59EB-4EAD-AC1C-54D7C3713D78}" dt="2026-06-10T19:02:49.660" v="201"/>
          <ac:spMkLst>
            <pc:docMk/>
            <pc:sldMk cId="1586615652" sldId="6425"/>
            <ac:spMk id="11" creationId="{90FD524D-E617-F062-DC5A-F32964473DD3}"/>
          </ac:spMkLst>
        </pc:spChg>
        <pc:spChg chg="ord">
          <ac:chgData name="Merkle, Cat" userId="a9581f9e-37bc-4cc6-a5d4-8f8234d67551" providerId="ADAL" clId="{75562A2B-59EB-4EAD-AC1C-54D7C3713D78}" dt="2026-06-10T19:02:49.660" v="201"/>
          <ac:spMkLst>
            <pc:docMk/>
            <pc:sldMk cId="1586615652" sldId="6425"/>
            <ac:spMk id="13" creationId="{F47ED004-6C2B-11E7-ADB5-8ADF035784FC}"/>
          </ac:spMkLst>
        </pc:spChg>
        <pc:spChg chg="ord">
          <ac:chgData name="Merkle, Cat" userId="a9581f9e-37bc-4cc6-a5d4-8f8234d67551" providerId="ADAL" clId="{75562A2B-59EB-4EAD-AC1C-54D7C3713D78}" dt="2026-06-10T19:02:49.660" v="201"/>
          <ac:spMkLst>
            <pc:docMk/>
            <pc:sldMk cId="1586615652" sldId="6425"/>
            <ac:spMk id="17" creationId="{1CE50B0B-066B-89CB-6F5E-2EBD94053850}"/>
          </ac:spMkLst>
        </pc:spChg>
        <pc:spChg chg="ord">
          <ac:chgData name="Merkle, Cat" userId="a9581f9e-37bc-4cc6-a5d4-8f8234d67551" providerId="ADAL" clId="{75562A2B-59EB-4EAD-AC1C-54D7C3713D78}" dt="2026-06-10T19:02:49.660" v="201"/>
          <ac:spMkLst>
            <pc:docMk/>
            <pc:sldMk cId="1586615652" sldId="6425"/>
            <ac:spMk id="19" creationId="{CC7D56E5-2F42-B3AF-BFEF-C9785B178EDB}"/>
          </ac:spMkLst>
        </pc:spChg>
        <pc:spChg chg="ord">
          <ac:chgData name="Merkle, Cat" userId="a9581f9e-37bc-4cc6-a5d4-8f8234d67551" providerId="ADAL" clId="{75562A2B-59EB-4EAD-AC1C-54D7C3713D78}" dt="2026-06-10T19:02:49.660" v="201"/>
          <ac:spMkLst>
            <pc:docMk/>
            <pc:sldMk cId="1586615652" sldId="6425"/>
            <ac:spMk id="20" creationId="{3B3C1C8D-57B3-E176-1A5A-E47FD6F26771}"/>
          </ac:spMkLst>
        </pc:spChg>
        <pc:picChg chg="add mod">
          <ac:chgData name="Merkle, Cat" userId="a9581f9e-37bc-4cc6-a5d4-8f8234d67551" providerId="ADAL" clId="{75562A2B-59EB-4EAD-AC1C-54D7C3713D78}" dt="2026-06-10T18:58:23.027" v="129" actId="962"/>
          <ac:picMkLst>
            <pc:docMk/>
            <pc:sldMk cId="1586615652" sldId="6425"/>
            <ac:picMk id="2" creationId="{17E4254F-DA0D-0449-8EEB-7CFA76B280AB}"/>
          </ac:picMkLst>
        </pc:picChg>
        <pc:picChg chg="ord">
          <ac:chgData name="Merkle, Cat" userId="a9581f9e-37bc-4cc6-a5d4-8f8234d67551" providerId="ADAL" clId="{75562A2B-59EB-4EAD-AC1C-54D7C3713D78}" dt="2026-06-10T19:02:49.660" v="201"/>
          <ac:picMkLst>
            <pc:docMk/>
            <pc:sldMk cId="1586615652" sldId="6425"/>
            <ac:picMk id="14" creationId="{1DC23D29-7EDE-DE3E-5AA3-CD2D32F1ADAD}"/>
          </ac:picMkLst>
        </pc:picChg>
        <pc:picChg chg="ord">
          <ac:chgData name="Merkle, Cat" userId="a9581f9e-37bc-4cc6-a5d4-8f8234d67551" providerId="ADAL" clId="{75562A2B-59EB-4EAD-AC1C-54D7C3713D78}" dt="2026-06-10T19:02:49.660" v="201"/>
          <ac:picMkLst>
            <pc:docMk/>
            <pc:sldMk cId="1586615652" sldId="6425"/>
            <ac:picMk id="18" creationId="{B7A3D1AE-25FA-2A55-DE65-73254EB78FDA}"/>
          </ac:picMkLst>
        </pc:picChg>
      </pc:sldChg>
      <pc:sldChg chg="add">
        <pc:chgData name="Merkle, Cat" userId="a9581f9e-37bc-4cc6-a5d4-8f8234d67551" providerId="ADAL" clId="{75562A2B-59EB-4EAD-AC1C-54D7C3713D78}" dt="2026-06-10T18:52:54.782" v="5"/>
        <pc:sldMkLst>
          <pc:docMk/>
          <pc:sldMk cId="654515125" sldId="6429"/>
        </pc:sldMkLst>
      </pc:sldChg>
      <pc:sldChg chg="addSp modSp del mod modAnim modNotes">
        <pc:chgData name="Merkle, Cat" userId="a9581f9e-37bc-4cc6-a5d4-8f8234d67551" providerId="ADAL" clId="{75562A2B-59EB-4EAD-AC1C-54D7C3713D78}" dt="2026-06-10T18:56:44.924" v="84" actId="2696"/>
        <pc:sldMkLst>
          <pc:docMk/>
          <pc:sldMk cId="546912084" sldId="6431"/>
        </pc:sldMkLst>
        <pc:spChg chg="add mod">
          <ac:chgData name="Merkle, Cat" userId="a9581f9e-37bc-4cc6-a5d4-8f8234d67551" providerId="ADAL" clId="{75562A2B-59EB-4EAD-AC1C-54D7C3713D78}" dt="2026-06-10T18:56:28.999" v="83" actId="33771"/>
          <ac:spMkLst>
            <pc:docMk/>
            <pc:sldMk cId="546912084" sldId="6431"/>
            <ac:spMk id="7" creationId="{DDEBA025-1734-5076-C707-F945DB65B9C1}"/>
          </ac:spMkLst>
        </pc:spChg>
      </pc:sldChg>
      <pc:sldChg chg="modSp mod modAnim modNotes">
        <pc:chgData name="Merkle, Cat" userId="a9581f9e-37bc-4cc6-a5d4-8f8234d67551" providerId="ADAL" clId="{75562A2B-59EB-4EAD-AC1C-54D7C3713D78}" dt="2026-06-10T19:02:30.236" v="197"/>
        <pc:sldMkLst>
          <pc:docMk/>
          <pc:sldMk cId="773916728" sldId="6432"/>
        </pc:sldMkLst>
        <pc:spChg chg="ord">
          <ac:chgData name="Merkle, Cat" userId="a9581f9e-37bc-4cc6-a5d4-8f8234d67551" providerId="ADAL" clId="{75562A2B-59EB-4EAD-AC1C-54D7C3713D78}" dt="2026-06-10T19:02:30.236" v="197"/>
          <ac:spMkLst>
            <pc:docMk/>
            <pc:sldMk cId="773916728" sldId="6432"/>
            <ac:spMk id="2" creationId="{EB8CCEAD-09CB-C905-F8B0-2B4E2F1771A5}"/>
          </ac:spMkLst>
        </pc:spChg>
        <pc:spChg chg="ord">
          <ac:chgData name="Merkle, Cat" userId="a9581f9e-37bc-4cc6-a5d4-8f8234d67551" providerId="ADAL" clId="{75562A2B-59EB-4EAD-AC1C-54D7C3713D78}" dt="2026-06-10T19:02:30.236" v="197"/>
          <ac:spMkLst>
            <pc:docMk/>
            <pc:sldMk cId="773916728" sldId="6432"/>
            <ac:spMk id="3" creationId="{A595AE26-2825-677B-5B2F-61427D0E0FFC}"/>
          </ac:spMkLst>
        </pc:spChg>
        <pc:spChg chg="ord">
          <ac:chgData name="Merkle, Cat" userId="a9581f9e-37bc-4cc6-a5d4-8f8234d67551" providerId="ADAL" clId="{75562A2B-59EB-4EAD-AC1C-54D7C3713D78}" dt="2026-06-10T19:02:30.236" v="197"/>
          <ac:spMkLst>
            <pc:docMk/>
            <pc:sldMk cId="773916728" sldId="6432"/>
            <ac:spMk id="4" creationId="{E2E83D87-E91E-4296-B0E4-AA9DB7BB9381}"/>
          </ac:spMkLst>
        </pc:spChg>
        <pc:spChg chg="ord">
          <ac:chgData name="Merkle, Cat" userId="a9581f9e-37bc-4cc6-a5d4-8f8234d67551" providerId="ADAL" clId="{75562A2B-59EB-4EAD-AC1C-54D7C3713D78}" dt="2026-06-10T19:02:30.236" v="197"/>
          <ac:spMkLst>
            <pc:docMk/>
            <pc:sldMk cId="773916728" sldId="6432"/>
            <ac:spMk id="5" creationId="{40EFB07F-F3E0-8611-C28F-F0029CDB4C6F}"/>
          </ac:spMkLst>
        </pc:spChg>
      </pc:sldChg>
      <pc:sldChg chg="del">
        <pc:chgData name="Merkle, Cat" userId="a9581f9e-37bc-4cc6-a5d4-8f8234d67551" providerId="ADAL" clId="{75562A2B-59EB-4EAD-AC1C-54D7C3713D78}" dt="2026-06-10T18:52:56.430" v="6" actId="47"/>
        <pc:sldMkLst>
          <pc:docMk/>
          <pc:sldMk cId="2801927966" sldId="6433"/>
        </pc:sldMkLst>
      </pc:sldChg>
      <pc:sldChg chg="modSp mod modNotes">
        <pc:chgData name="Merkle, Cat" userId="a9581f9e-37bc-4cc6-a5d4-8f8234d67551" providerId="ADAL" clId="{75562A2B-59EB-4EAD-AC1C-54D7C3713D78}" dt="2026-06-10T19:02:37.724" v="200" actId="13244"/>
        <pc:sldMkLst>
          <pc:docMk/>
          <pc:sldMk cId="558614395" sldId="6438"/>
        </pc:sldMkLst>
        <pc:spChg chg="ord">
          <ac:chgData name="Merkle, Cat" userId="a9581f9e-37bc-4cc6-a5d4-8f8234d67551" providerId="ADAL" clId="{75562A2B-59EB-4EAD-AC1C-54D7C3713D78}" dt="2026-06-10T19:02:33.002" v="199"/>
          <ac:spMkLst>
            <pc:docMk/>
            <pc:sldMk cId="558614395" sldId="6438"/>
            <ac:spMk id="2" creationId="{2EE345F2-59D9-A6D3-CE06-DF0F16B9D4EF}"/>
          </ac:spMkLst>
        </pc:spChg>
        <pc:spChg chg="ord">
          <ac:chgData name="Merkle, Cat" userId="a9581f9e-37bc-4cc6-a5d4-8f8234d67551" providerId="ADAL" clId="{75562A2B-59EB-4EAD-AC1C-54D7C3713D78}" dt="2026-06-10T19:02:33.002" v="199"/>
          <ac:spMkLst>
            <pc:docMk/>
            <pc:sldMk cId="558614395" sldId="6438"/>
            <ac:spMk id="5" creationId="{4E792670-3B61-B39E-698A-66DC41AE8C71}"/>
          </ac:spMkLst>
        </pc:spChg>
        <pc:graphicFrameChg chg="mod ord">
          <ac:chgData name="Merkle, Cat" userId="a9581f9e-37bc-4cc6-a5d4-8f8234d67551" providerId="ADAL" clId="{75562A2B-59EB-4EAD-AC1C-54D7C3713D78}" dt="2026-06-10T19:02:37.724" v="200" actId="13244"/>
          <ac:graphicFrameMkLst>
            <pc:docMk/>
            <pc:sldMk cId="558614395" sldId="6438"/>
            <ac:graphicFrameMk id="7" creationId="{80372756-BD6F-F775-544A-0170B2C2379B}"/>
          </ac:graphicFrameMkLst>
        </pc:graphicFrameChg>
        <pc:picChg chg="ord">
          <ac:chgData name="Merkle, Cat" userId="a9581f9e-37bc-4cc6-a5d4-8f8234d67551" providerId="ADAL" clId="{75562A2B-59EB-4EAD-AC1C-54D7C3713D78}" dt="2026-06-10T19:02:33.002" v="199"/>
          <ac:picMkLst>
            <pc:docMk/>
            <pc:sldMk cId="558614395" sldId="6438"/>
            <ac:picMk id="3" creationId="{8BC35E9C-64B9-C0DC-C46D-230E3BA32937}"/>
          </ac:picMkLst>
        </pc:picChg>
      </pc:sldChg>
      <pc:sldChg chg="modSp mod modNotes">
        <pc:chgData name="Merkle, Cat" userId="a9581f9e-37bc-4cc6-a5d4-8f8234d67551" providerId="ADAL" clId="{75562A2B-59EB-4EAD-AC1C-54D7C3713D78}" dt="2026-06-10T18:58:25.831" v="132" actId="962"/>
        <pc:sldMkLst>
          <pc:docMk/>
          <pc:sldMk cId="3411518044" sldId="6442"/>
        </pc:sldMkLst>
        <pc:picChg chg="mod">
          <ac:chgData name="Merkle, Cat" userId="a9581f9e-37bc-4cc6-a5d4-8f8234d67551" providerId="ADAL" clId="{75562A2B-59EB-4EAD-AC1C-54D7C3713D78}" dt="2026-06-10T18:58:25.831" v="132" actId="962"/>
          <ac:picMkLst>
            <pc:docMk/>
            <pc:sldMk cId="3411518044" sldId="6442"/>
            <ac:picMk id="6" creationId="{320DB44C-BCD7-6C95-BBF6-859363DA4673}"/>
          </ac:picMkLst>
        </pc:picChg>
        <pc:picChg chg="mod">
          <ac:chgData name="Merkle, Cat" userId="a9581f9e-37bc-4cc6-a5d4-8f8234d67551" providerId="ADAL" clId="{75562A2B-59EB-4EAD-AC1C-54D7C3713D78}" dt="2026-06-10T18:58:24.544" v="130" actId="962"/>
          <ac:picMkLst>
            <pc:docMk/>
            <pc:sldMk cId="3411518044" sldId="6442"/>
            <ac:picMk id="7" creationId="{3E7C1C4D-8A7E-3DA0-DCF2-6389BAEC85E7}"/>
          </ac:picMkLst>
        </pc:picChg>
        <pc:picChg chg="mod">
          <ac:chgData name="Merkle, Cat" userId="a9581f9e-37bc-4cc6-a5d4-8f8234d67551" providerId="ADAL" clId="{75562A2B-59EB-4EAD-AC1C-54D7C3713D78}" dt="2026-06-10T18:58:25.038" v="131" actId="962"/>
          <ac:picMkLst>
            <pc:docMk/>
            <pc:sldMk cId="3411518044" sldId="6442"/>
            <ac:picMk id="9" creationId="{BF49B3FD-B491-EE9D-5DDC-5808C27F553C}"/>
          </ac:picMkLst>
        </pc:picChg>
      </pc:sldChg>
      <pc:sldChg chg="del">
        <pc:chgData name="Merkle, Cat" userId="a9581f9e-37bc-4cc6-a5d4-8f8234d67551" providerId="ADAL" clId="{75562A2B-59EB-4EAD-AC1C-54D7C3713D78}" dt="2026-06-10T18:52:44.924" v="3" actId="47"/>
        <pc:sldMkLst>
          <pc:docMk/>
          <pc:sldMk cId="144002199" sldId="6443"/>
        </pc:sldMkLst>
      </pc:sldChg>
      <pc:sldChg chg="del">
        <pc:chgData name="Merkle, Cat" userId="a9581f9e-37bc-4cc6-a5d4-8f8234d67551" providerId="ADAL" clId="{75562A2B-59EB-4EAD-AC1C-54D7C3713D78}" dt="2026-06-10T18:53:20.595" v="8" actId="47"/>
        <pc:sldMkLst>
          <pc:docMk/>
          <pc:sldMk cId="3151243149" sldId="6444"/>
        </pc:sldMkLst>
      </pc:sldChg>
      <pc:sldChg chg="del">
        <pc:chgData name="Merkle, Cat" userId="a9581f9e-37bc-4cc6-a5d4-8f8234d67551" providerId="ADAL" clId="{75562A2B-59EB-4EAD-AC1C-54D7C3713D78}" dt="2026-06-10T18:53:31.514" v="11" actId="47"/>
        <pc:sldMkLst>
          <pc:docMk/>
          <pc:sldMk cId="2091465199" sldId="6445"/>
        </pc:sldMkLst>
      </pc:sldChg>
      <pc:sldChg chg="del">
        <pc:chgData name="Merkle, Cat" userId="a9581f9e-37bc-4cc6-a5d4-8f8234d67551" providerId="ADAL" clId="{75562A2B-59EB-4EAD-AC1C-54D7C3713D78}" dt="2026-06-10T18:53:42.412" v="13" actId="47"/>
        <pc:sldMkLst>
          <pc:docMk/>
          <pc:sldMk cId="2251160430" sldId="6446"/>
        </pc:sldMkLst>
      </pc:sldChg>
      <pc:sldChg chg="modSp mod">
        <pc:chgData name="Merkle, Cat" userId="a9581f9e-37bc-4cc6-a5d4-8f8234d67551" providerId="ADAL" clId="{75562A2B-59EB-4EAD-AC1C-54D7C3713D78}" dt="2026-06-10T19:02:13.098" v="188" actId="20577"/>
        <pc:sldMkLst>
          <pc:docMk/>
          <pc:sldMk cId="355580204" sldId="6449"/>
        </pc:sldMkLst>
        <pc:spChg chg="mod">
          <ac:chgData name="Merkle, Cat" userId="a9581f9e-37bc-4cc6-a5d4-8f8234d67551" providerId="ADAL" clId="{75562A2B-59EB-4EAD-AC1C-54D7C3713D78}" dt="2026-06-10T19:02:13.098" v="188" actId="20577"/>
          <ac:spMkLst>
            <pc:docMk/>
            <pc:sldMk cId="355580204" sldId="6449"/>
            <ac:spMk id="2" creationId="{8E9756FD-3A54-4D27-709B-BA51EA4A369B}"/>
          </ac:spMkLst>
        </pc:spChg>
        <pc:picChg chg="mod">
          <ac:chgData name="Merkle, Cat" userId="a9581f9e-37bc-4cc6-a5d4-8f8234d67551" providerId="ADAL" clId="{75562A2B-59EB-4EAD-AC1C-54D7C3713D78}" dt="2026-06-10T18:58:45.393" v="136" actId="962"/>
          <ac:picMkLst>
            <pc:docMk/>
            <pc:sldMk cId="355580204" sldId="6449"/>
            <ac:picMk id="7" creationId="{921E79A7-5401-6FCC-FAD4-62D2B24372BC}"/>
          </ac:picMkLst>
        </pc:picChg>
      </pc:sldChg>
      <pc:sldChg chg="del">
        <pc:chgData name="Merkle, Cat" userId="a9581f9e-37bc-4cc6-a5d4-8f8234d67551" providerId="ADAL" clId="{75562A2B-59EB-4EAD-AC1C-54D7C3713D78}" dt="2026-06-10T18:54:13.698" v="17" actId="47"/>
        <pc:sldMkLst>
          <pc:docMk/>
          <pc:sldMk cId="1146319162" sldId="6450"/>
        </pc:sldMkLst>
      </pc:sldChg>
      <pc:sldChg chg="modSp mod">
        <pc:chgData name="Merkle, Cat" userId="a9581f9e-37bc-4cc6-a5d4-8f8234d67551" providerId="ADAL" clId="{75562A2B-59EB-4EAD-AC1C-54D7C3713D78}" dt="2026-06-10T18:58:46.605" v="137" actId="962"/>
        <pc:sldMkLst>
          <pc:docMk/>
          <pc:sldMk cId="3670313022" sldId="6451"/>
        </pc:sldMkLst>
        <pc:picChg chg="mod">
          <ac:chgData name="Merkle, Cat" userId="a9581f9e-37bc-4cc6-a5d4-8f8234d67551" providerId="ADAL" clId="{75562A2B-59EB-4EAD-AC1C-54D7C3713D78}" dt="2026-06-10T18:58:46.605" v="137" actId="962"/>
          <ac:picMkLst>
            <pc:docMk/>
            <pc:sldMk cId="3670313022" sldId="6451"/>
            <ac:picMk id="12" creationId="{0FC5B6E2-3DDF-800F-1AD7-D758074F5929}"/>
          </ac:picMkLst>
        </pc:picChg>
      </pc:sldChg>
      <pc:sldChg chg="modSp mod">
        <pc:chgData name="Merkle, Cat" userId="a9581f9e-37bc-4cc6-a5d4-8f8234d67551" providerId="ADAL" clId="{75562A2B-59EB-4EAD-AC1C-54D7C3713D78}" dt="2026-06-10T18:58:47.542" v="138" actId="962"/>
        <pc:sldMkLst>
          <pc:docMk/>
          <pc:sldMk cId="2721981339" sldId="6452"/>
        </pc:sldMkLst>
        <pc:picChg chg="mod">
          <ac:chgData name="Merkle, Cat" userId="a9581f9e-37bc-4cc6-a5d4-8f8234d67551" providerId="ADAL" clId="{75562A2B-59EB-4EAD-AC1C-54D7C3713D78}" dt="2026-06-10T18:58:47.542" v="138" actId="962"/>
          <ac:picMkLst>
            <pc:docMk/>
            <pc:sldMk cId="2721981339" sldId="6452"/>
            <ac:picMk id="2" creationId="{9C90721A-5F63-70A1-EC56-5D4CAFB879E3}"/>
          </ac:picMkLst>
        </pc:picChg>
      </pc:sldChg>
      <pc:sldChg chg="modSp mod modNotes">
        <pc:chgData name="Merkle, Cat" userId="a9581f9e-37bc-4cc6-a5d4-8f8234d67551" providerId="ADAL" clId="{75562A2B-59EB-4EAD-AC1C-54D7C3713D78}" dt="2026-06-10T18:58:44.688" v="135" actId="962"/>
        <pc:sldMkLst>
          <pc:docMk/>
          <pc:sldMk cId="188205765" sldId="6453"/>
        </pc:sldMkLst>
        <pc:picChg chg="mod">
          <ac:chgData name="Merkle, Cat" userId="a9581f9e-37bc-4cc6-a5d4-8f8234d67551" providerId="ADAL" clId="{75562A2B-59EB-4EAD-AC1C-54D7C3713D78}" dt="2026-06-10T18:58:44.688" v="135" actId="962"/>
          <ac:picMkLst>
            <pc:docMk/>
            <pc:sldMk cId="188205765" sldId="6453"/>
            <ac:picMk id="10" creationId="{0C3C5B73-F09A-0941-01B2-722036D0CE55}"/>
          </ac:picMkLst>
        </pc:picChg>
      </pc:sldChg>
      <pc:sldChg chg="modSp mod">
        <pc:chgData name="Merkle, Cat" userId="a9581f9e-37bc-4cc6-a5d4-8f8234d67551" providerId="ADAL" clId="{75562A2B-59EB-4EAD-AC1C-54D7C3713D78}" dt="2026-06-10T18:57:57.193" v="116" actId="962"/>
        <pc:sldMkLst>
          <pc:docMk/>
          <pc:sldMk cId="541035986" sldId="6455"/>
        </pc:sldMkLst>
        <pc:picChg chg="mod">
          <ac:chgData name="Merkle, Cat" userId="a9581f9e-37bc-4cc6-a5d4-8f8234d67551" providerId="ADAL" clId="{75562A2B-59EB-4EAD-AC1C-54D7C3713D78}" dt="2026-06-10T18:57:57.193" v="116" actId="962"/>
          <ac:picMkLst>
            <pc:docMk/>
            <pc:sldMk cId="541035986" sldId="6455"/>
            <ac:picMk id="6" creationId="{03F65C76-EE43-BB5A-2EAD-32BEA51D3C62}"/>
          </ac:picMkLst>
        </pc:picChg>
      </pc:sldChg>
      <pc:sldChg chg="modSp mod">
        <pc:chgData name="Merkle, Cat" userId="a9581f9e-37bc-4cc6-a5d4-8f8234d67551" providerId="ADAL" clId="{75562A2B-59EB-4EAD-AC1C-54D7C3713D78}" dt="2026-06-10T18:57:57.797" v="117" actId="962"/>
        <pc:sldMkLst>
          <pc:docMk/>
          <pc:sldMk cId="6325799" sldId="6457"/>
        </pc:sldMkLst>
        <pc:picChg chg="mod">
          <ac:chgData name="Merkle, Cat" userId="a9581f9e-37bc-4cc6-a5d4-8f8234d67551" providerId="ADAL" clId="{75562A2B-59EB-4EAD-AC1C-54D7C3713D78}" dt="2026-06-10T18:57:57.797" v="117" actId="962"/>
          <ac:picMkLst>
            <pc:docMk/>
            <pc:sldMk cId="6325799" sldId="6457"/>
            <ac:picMk id="7" creationId="{B6E6E99D-5DFA-475A-C64A-5406924FF877}"/>
          </ac:picMkLst>
        </pc:picChg>
      </pc:sldChg>
      <pc:sldChg chg="modSp mod">
        <pc:chgData name="Merkle, Cat" userId="a9581f9e-37bc-4cc6-a5d4-8f8234d67551" providerId="ADAL" clId="{75562A2B-59EB-4EAD-AC1C-54D7C3713D78}" dt="2026-06-10T19:02:15.610" v="190" actId="20577"/>
        <pc:sldMkLst>
          <pc:docMk/>
          <pc:sldMk cId="1682515990" sldId="6458"/>
        </pc:sldMkLst>
        <pc:spChg chg="mod">
          <ac:chgData name="Merkle, Cat" userId="a9581f9e-37bc-4cc6-a5d4-8f8234d67551" providerId="ADAL" clId="{75562A2B-59EB-4EAD-AC1C-54D7C3713D78}" dt="2026-06-10T19:02:15.610" v="190" actId="20577"/>
          <ac:spMkLst>
            <pc:docMk/>
            <pc:sldMk cId="1682515990" sldId="6458"/>
            <ac:spMk id="2" creationId="{2559F3ED-B21C-ED93-665A-E096FB02BEE9}"/>
          </ac:spMkLst>
        </pc:spChg>
        <pc:picChg chg="mod">
          <ac:chgData name="Merkle, Cat" userId="a9581f9e-37bc-4cc6-a5d4-8f8234d67551" providerId="ADAL" clId="{75562A2B-59EB-4EAD-AC1C-54D7C3713D78}" dt="2026-06-10T19:00:16.437" v="161" actId="962"/>
          <ac:picMkLst>
            <pc:docMk/>
            <pc:sldMk cId="1682515990" sldId="6458"/>
            <ac:picMk id="7" creationId="{22BD45C5-D3EC-3988-B03A-ECAE4AD1B639}"/>
          </ac:picMkLst>
        </pc:picChg>
      </pc:sldChg>
      <pc:sldChg chg="modSp mod">
        <pc:chgData name="Merkle, Cat" userId="a9581f9e-37bc-4cc6-a5d4-8f8234d67551" providerId="ADAL" clId="{75562A2B-59EB-4EAD-AC1C-54D7C3713D78}" dt="2026-06-10T19:02:18.637" v="192" actId="20577"/>
        <pc:sldMkLst>
          <pc:docMk/>
          <pc:sldMk cId="3377660463" sldId="6460"/>
        </pc:sldMkLst>
        <pc:spChg chg="mod">
          <ac:chgData name="Merkle, Cat" userId="a9581f9e-37bc-4cc6-a5d4-8f8234d67551" providerId="ADAL" clId="{75562A2B-59EB-4EAD-AC1C-54D7C3713D78}" dt="2026-06-10T19:02:18.637" v="192" actId="20577"/>
          <ac:spMkLst>
            <pc:docMk/>
            <pc:sldMk cId="3377660463" sldId="6460"/>
            <ac:spMk id="2" creationId="{A6AD795F-BE5C-59FB-69D2-F42F25EAFA4E}"/>
          </ac:spMkLst>
        </pc:spChg>
        <pc:picChg chg="mod">
          <ac:chgData name="Merkle, Cat" userId="a9581f9e-37bc-4cc6-a5d4-8f8234d67551" providerId="ADAL" clId="{75562A2B-59EB-4EAD-AC1C-54D7C3713D78}" dt="2026-06-10T19:01:05.517" v="174" actId="962"/>
          <ac:picMkLst>
            <pc:docMk/>
            <pc:sldMk cId="3377660463" sldId="6460"/>
            <ac:picMk id="7" creationId="{F87FC28A-9100-6076-44EC-2ED7E643AF5E}"/>
          </ac:picMkLst>
        </pc:picChg>
      </pc:sldChg>
      <pc:sldChg chg="modSp mod">
        <pc:chgData name="Merkle, Cat" userId="a9581f9e-37bc-4cc6-a5d4-8f8234d67551" providerId="ADAL" clId="{75562A2B-59EB-4EAD-AC1C-54D7C3713D78}" dt="2026-06-10T19:02:29.164" v="196"/>
        <pc:sldMkLst>
          <pc:docMk/>
          <pc:sldMk cId="1908014384" sldId="6463"/>
        </pc:sldMkLst>
        <pc:spChg chg="ord">
          <ac:chgData name="Merkle, Cat" userId="a9581f9e-37bc-4cc6-a5d4-8f8234d67551" providerId="ADAL" clId="{75562A2B-59EB-4EAD-AC1C-54D7C3713D78}" dt="2026-06-10T19:02:29.164" v="196"/>
          <ac:spMkLst>
            <pc:docMk/>
            <pc:sldMk cId="1908014384" sldId="6463"/>
            <ac:spMk id="2" creationId="{D9D79C87-C669-CC19-F209-1FA1D6348C39}"/>
          </ac:spMkLst>
        </pc:spChg>
        <pc:spChg chg="ord">
          <ac:chgData name="Merkle, Cat" userId="a9581f9e-37bc-4cc6-a5d4-8f8234d67551" providerId="ADAL" clId="{75562A2B-59EB-4EAD-AC1C-54D7C3713D78}" dt="2026-06-10T19:02:29.164" v="196"/>
          <ac:spMkLst>
            <pc:docMk/>
            <pc:sldMk cId="1908014384" sldId="6463"/>
            <ac:spMk id="3" creationId="{B6AD224A-5403-2D44-E475-82A1E3472123}"/>
          </ac:spMkLst>
        </pc:spChg>
        <pc:spChg chg="ord">
          <ac:chgData name="Merkle, Cat" userId="a9581f9e-37bc-4cc6-a5d4-8f8234d67551" providerId="ADAL" clId="{75562A2B-59EB-4EAD-AC1C-54D7C3713D78}" dt="2026-06-10T19:02:29.164" v="196"/>
          <ac:spMkLst>
            <pc:docMk/>
            <pc:sldMk cId="1908014384" sldId="6463"/>
            <ac:spMk id="9" creationId="{08E85944-C79D-5AC0-8FBF-8AE49677977E}"/>
          </ac:spMkLst>
        </pc:spChg>
        <pc:spChg chg="ord">
          <ac:chgData name="Merkle, Cat" userId="a9581f9e-37bc-4cc6-a5d4-8f8234d67551" providerId="ADAL" clId="{75562A2B-59EB-4EAD-AC1C-54D7C3713D78}" dt="2026-06-10T19:02:29.164" v="196"/>
          <ac:spMkLst>
            <pc:docMk/>
            <pc:sldMk cId="1908014384" sldId="6463"/>
            <ac:spMk id="10" creationId="{F6E8709F-ACDD-906A-AF67-0202E0C825F4}"/>
          </ac:spMkLst>
        </pc:spChg>
        <pc:spChg chg="ord">
          <ac:chgData name="Merkle, Cat" userId="a9581f9e-37bc-4cc6-a5d4-8f8234d67551" providerId="ADAL" clId="{75562A2B-59EB-4EAD-AC1C-54D7C3713D78}" dt="2026-06-10T19:02:29.164" v="196"/>
          <ac:spMkLst>
            <pc:docMk/>
            <pc:sldMk cId="1908014384" sldId="6463"/>
            <ac:spMk id="11" creationId="{130D4058-8735-18C3-3FFE-A420246076D2}"/>
          </ac:spMkLst>
        </pc:spChg>
        <pc:spChg chg="ord">
          <ac:chgData name="Merkle, Cat" userId="a9581f9e-37bc-4cc6-a5d4-8f8234d67551" providerId="ADAL" clId="{75562A2B-59EB-4EAD-AC1C-54D7C3713D78}" dt="2026-06-10T19:02:29.164" v="196"/>
          <ac:spMkLst>
            <pc:docMk/>
            <pc:sldMk cId="1908014384" sldId="6463"/>
            <ac:spMk id="12" creationId="{C18F0F43-B0D9-CC68-9809-2994932A9F4C}"/>
          </ac:spMkLst>
        </pc:spChg>
        <pc:spChg chg="ord">
          <ac:chgData name="Merkle, Cat" userId="a9581f9e-37bc-4cc6-a5d4-8f8234d67551" providerId="ADAL" clId="{75562A2B-59EB-4EAD-AC1C-54D7C3713D78}" dt="2026-06-10T19:02:29.164" v="196"/>
          <ac:spMkLst>
            <pc:docMk/>
            <pc:sldMk cId="1908014384" sldId="6463"/>
            <ac:spMk id="13" creationId="{EBDE99B2-01CE-30E8-04AD-9F902A244BA4}"/>
          </ac:spMkLst>
        </pc:spChg>
        <pc:picChg chg="mod ord">
          <ac:chgData name="Merkle, Cat" userId="a9581f9e-37bc-4cc6-a5d4-8f8234d67551" providerId="ADAL" clId="{75562A2B-59EB-4EAD-AC1C-54D7C3713D78}" dt="2026-06-10T19:02:29.164" v="196"/>
          <ac:picMkLst>
            <pc:docMk/>
            <pc:sldMk cId="1908014384" sldId="6463"/>
            <ac:picMk id="5" creationId="{B6675042-02D3-2BB6-633F-7A2FDB0718F6}"/>
          </ac:picMkLst>
        </pc:picChg>
        <pc:picChg chg="mod">
          <ac:chgData name="Merkle, Cat" userId="a9581f9e-37bc-4cc6-a5d4-8f8234d67551" providerId="ADAL" clId="{75562A2B-59EB-4EAD-AC1C-54D7C3713D78}" dt="2026-06-10T18:57:55.085" v="113" actId="962"/>
          <ac:picMkLst>
            <pc:docMk/>
            <pc:sldMk cId="1908014384" sldId="6463"/>
            <ac:picMk id="6" creationId="{2BA50DD1-1556-23B8-D9C8-0E580A3CA074}"/>
          </ac:picMkLst>
        </pc:picChg>
        <pc:picChg chg="mod ord">
          <ac:chgData name="Merkle, Cat" userId="a9581f9e-37bc-4cc6-a5d4-8f8234d67551" providerId="ADAL" clId="{75562A2B-59EB-4EAD-AC1C-54D7C3713D78}" dt="2026-06-10T19:02:29.164" v="196"/>
          <ac:picMkLst>
            <pc:docMk/>
            <pc:sldMk cId="1908014384" sldId="6463"/>
            <ac:picMk id="7" creationId="{A74C2E65-9029-230C-F3DC-310D8BF456CB}"/>
          </ac:picMkLst>
        </pc:picChg>
        <pc:picChg chg="mod ord">
          <ac:chgData name="Merkle, Cat" userId="a9581f9e-37bc-4cc6-a5d4-8f8234d67551" providerId="ADAL" clId="{75562A2B-59EB-4EAD-AC1C-54D7C3713D78}" dt="2026-06-10T19:02:29.164" v="196"/>
          <ac:picMkLst>
            <pc:docMk/>
            <pc:sldMk cId="1908014384" sldId="6463"/>
            <ac:picMk id="8" creationId="{2A7B7E22-694D-2D95-126B-E894D4CCCAF6}"/>
          </ac:picMkLst>
        </pc:picChg>
      </pc:sldChg>
      <pc:sldChg chg="modSp mod modNotes">
        <pc:chgData name="Merkle, Cat" userId="a9581f9e-37bc-4cc6-a5d4-8f8234d67551" providerId="ADAL" clId="{75562A2B-59EB-4EAD-AC1C-54D7C3713D78}" dt="2026-06-10T19:03:18.993" v="213" actId="13244"/>
        <pc:sldMkLst>
          <pc:docMk/>
          <pc:sldMk cId="3354201466" sldId="6464"/>
        </pc:sldMkLst>
        <pc:spChg chg="ord">
          <ac:chgData name="Merkle, Cat" userId="a9581f9e-37bc-4cc6-a5d4-8f8234d67551" providerId="ADAL" clId="{75562A2B-59EB-4EAD-AC1C-54D7C3713D78}" dt="2026-06-10T19:03:15.711" v="212"/>
          <ac:spMkLst>
            <pc:docMk/>
            <pc:sldMk cId="3354201466" sldId="6464"/>
            <ac:spMk id="2" creationId="{20450082-3D18-5A02-5723-63F55451960F}"/>
          </ac:spMkLst>
        </pc:spChg>
        <pc:spChg chg="ord">
          <ac:chgData name="Merkle, Cat" userId="a9581f9e-37bc-4cc6-a5d4-8f8234d67551" providerId="ADAL" clId="{75562A2B-59EB-4EAD-AC1C-54D7C3713D78}" dt="2026-06-10T19:03:15.711" v="212"/>
          <ac:spMkLst>
            <pc:docMk/>
            <pc:sldMk cId="3354201466" sldId="6464"/>
            <ac:spMk id="4" creationId="{327B974E-01FA-A797-9B36-249985833755}"/>
          </ac:spMkLst>
        </pc:spChg>
        <pc:spChg chg="ord">
          <ac:chgData name="Merkle, Cat" userId="a9581f9e-37bc-4cc6-a5d4-8f8234d67551" providerId="ADAL" clId="{75562A2B-59EB-4EAD-AC1C-54D7C3713D78}" dt="2026-06-10T19:03:15.711" v="212"/>
          <ac:spMkLst>
            <pc:docMk/>
            <pc:sldMk cId="3354201466" sldId="6464"/>
            <ac:spMk id="5" creationId="{0A93ED03-CCC3-0614-DE13-2E9B3E7A3378}"/>
          </ac:spMkLst>
        </pc:spChg>
        <pc:graphicFrameChg chg="mod ord">
          <ac:chgData name="Merkle, Cat" userId="a9581f9e-37bc-4cc6-a5d4-8f8234d67551" providerId="ADAL" clId="{75562A2B-59EB-4EAD-AC1C-54D7C3713D78}" dt="2026-06-10T19:03:18.993" v="213" actId="13244"/>
          <ac:graphicFrameMkLst>
            <pc:docMk/>
            <pc:sldMk cId="3354201466" sldId="6464"/>
            <ac:graphicFrameMk id="7" creationId="{6844BD3F-1B71-1662-E136-091EEC919B50}"/>
          </ac:graphicFrameMkLst>
        </pc:graphicFrameChg>
        <pc:picChg chg="ord">
          <ac:chgData name="Merkle, Cat" userId="a9581f9e-37bc-4cc6-a5d4-8f8234d67551" providerId="ADAL" clId="{75562A2B-59EB-4EAD-AC1C-54D7C3713D78}" dt="2026-06-10T19:03:15.711" v="212"/>
          <ac:picMkLst>
            <pc:docMk/>
            <pc:sldMk cId="3354201466" sldId="6464"/>
            <ac:picMk id="3" creationId="{A66CAFB5-ADF9-3CE2-114A-8DED1AD15750}"/>
          </ac:picMkLst>
        </pc:picChg>
      </pc:sldChg>
      <pc:sldChg chg="modSp mod">
        <pc:chgData name="Merkle, Cat" userId="a9581f9e-37bc-4cc6-a5d4-8f8234d67551" providerId="ADAL" clId="{75562A2B-59EB-4EAD-AC1C-54D7C3713D78}" dt="2026-06-10T19:02:21.360" v="194" actId="20577"/>
        <pc:sldMkLst>
          <pc:docMk/>
          <pc:sldMk cId="2427314054" sldId="6465"/>
        </pc:sldMkLst>
        <pc:spChg chg="mod">
          <ac:chgData name="Merkle, Cat" userId="a9581f9e-37bc-4cc6-a5d4-8f8234d67551" providerId="ADAL" clId="{75562A2B-59EB-4EAD-AC1C-54D7C3713D78}" dt="2026-06-10T19:02:21.360" v="194" actId="20577"/>
          <ac:spMkLst>
            <pc:docMk/>
            <pc:sldMk cId="2427314054" sldId="6465"/>
            <ac:spMk id="2" creationId="{A585F7D0-0E0A-39EA-FE03-2CEDF265EDA5}"/>
          </ac:spMkLst>
        </pc:spChg>
        <pc:picChg chg="mod">
          <ac:chgData name="Merkle, Cat" userId="a9581f9e-37bc-4cc6-a5d4-8f8234d67551" providerId="ADAL" clId="{75562A2B-59EB-4EAD-AC1C-54D7C3713D78}" dt="2026-06-10T19:01:53.420" v="182" actId="962"/>
          <ac:picMkLst>
            <pc:docMk/>
            <pc:sldMk cId="2427314054" sldId="6465"/>
            <ac:picMk id="7" creationId="{E01E273C-E341-4982-43A6-4918374E19D1}"/>
          </ac:picMkLst>
        </pc:picChg>
      </pc:sldChg>
      <pc:sldChg chg="modSp mod modNotes">
        <pc:chgData name="Merkle, Cat" userId="a9581f9e-37bc-4cc6-a5d4-8f8234d67551" providerId="ADAL" clId="{75562A2B-59EB-4EAD-AC1C-54D7C3713D78}" dt="2026-06-10T19:00:14.939" v="160" actId="962"/>
        <pc:sldMkLst>
          <pc:docMk/>
          <pc:sldMk cId="115106854" sldId="6466"/>
        </pc:sldMkLst>
        <pc:spChg chg="mod">
          <ac:chgData name="Merkle, Cat" userId="a9581f9e-37bc-4cc6-a5d4-8f8234d67551" providerId="ADAL" clId="{75562A2B-59EB-4EAD-AC1C-54D7C3713D78}" dt="2026-06-10T18:57:48.718" v="86" actId="962"/>
          <ac:spMkLst>
            <pc:docMk/>
            <pc:sldMk cId="115106854" sldId="6466"/>
            <ac:spMk id="8" creationId="{B4FD3E83-834D-8151-7A07-4D35126CAA8F}"/>
          </ac:spMkLst>
        </pc:spChg>
        <pc:spChg chg="mod">
          <ac:chgData name="Merkle, Cat" userId="a9581f9e-37bc-4cc6-a5d4-8f8234d67551" providerId="ADAL" clId="{75562A2B-59EB-4EAD-AC1C-54D7C3713D78}" dt="2026-06-10T18:57:48.725" v="87" actId="962"/>
          <ac:spMkLst>
            <pc:docMk/>
            <pc:sldMk cId="115106854" sldId="6466"/>
            <ac:spMk id="9" creationId="{39BBF9D9-A7AE-CDFF-3535-258B542F4FB9}"/>
          </ac:spMkLst>
        </pc:spChg>
        <pc:spChg chg="mod">
          <ac:chgData name="Merkle, Cat" userId="a9581f9e-37bc-4cc6-a5d4-8f8234d67551" providerId="ADAL" clId="{75562A2B-59EB-4EAD-AC1C-54D7C3713D78}" dt="2026-06-10T18:57:48.734" v="88" actId="962"/>
          <ac:spMkLst>
            <pc:docMk/>
            <pc:sldMk cId="115106854" sldId="6466"/>
            <ac:spMk id="10" creationId="{28B6D39E-4B31-6CB6-B395-B0174EB1D7ED}"/>
          </ac:spMkLst>
        </pc:spChg>
        <pc:picChg chg="mod">
          <ac:chgData name="Merkle, Cat" userId="a9581f9e-37bc-4cc6-a5d4-8f8234d67551" providerId="ADAL" clId="{75562A2B-59EB-4EAD-AC1C-54D7C3713D78}" dt="2026-06-10T19:00:14.939" v="160" actId="962"/>
          <ac:picMkLst>
            <pc:docMk/>
            <pc:sldMk cId="115106854" sldId="6466"/>
            <ac:picMk id="7" creationId="{CF8FA123-6B62-8DA9-949B-548366614E1D}"/>
          </ac:picMkLst>
        </pc:picChg>
      </pc:sldChg>
      <pc:sldChg chg="del modNotes">
        <pc:chgData name="Merkle, Cat" userId="a9581f9e-37bc-4cc6-a5d4-8f8234d67551" providerId="ADAL" clId="{75562A2B-59EB-4EAD-AC1C-54D7C3713D78}" dt="2026-06-10T18:57:17.979" v="85" actId="2696"/>
        <pc:sldMkLst>
          <pc:docMk/>
          <pc:sldMk cId="1018903388" sldId="6467"/>
        </pc:sldMkLst>
      </pc:sldChg>
      <pc:sldChg chg="add">
        <pc:chgData name="Merkle, Cat" userId="a9581f9e-37bc-4cc6-a5d4-8f8234d67551" providerId="ADAL" clId="{75562A2B-59EB-4EAD-AC1C-54D7C3713D78}" dt="2026-06-10T18:52:05.390" v="0"/>
        <pc:sldMkLst>
          <pc:docMk/>
          <pc:sldMk cId="548343076" sldId="6468"/>
        </pc:sldMkLst>
      </pc:sldChg>
      <pc:sldChg chg="add">
        <pc:chgData name="Merkle, Cat" userId="a9581f9e-37bc-4cc6-a5d4-8f8234d67551" providerId="ADAL" clId="{75562A2B-59EB-4EAD-AC1C-54D7C3713D78}" dt="2026-06-10T18:53:54.864" v="14"/>
        <pc:sldMkLst>
          <pc:docMk/>
          <pc:sldMk cId="1827540080" sldId="6469"/>
        </pc:sldMkLst>
      </pc:sldChg>
    </pc:docChg>
  </pc:docChgLst>
  <pc:docChgLst>
    <pc:chgData name="Majeika, Caitlyn" userId="9b7a58e1-5407-4661-bc9a-7872a5bcc4b4" providerId="ADAL" clId="{36220921-F217-53AB-98F0-91435CFAF504}"/>
    <pc:docChg chg="undo custSel addSld delSld modSld sldOrd">
      <pc:chgData name="Majeika, Caitlyn" userId="9b7a58e1-5407-4661-bc9a-7872a5bcc4b4" providerId="ADAL" clId="{36220921-F217-53AB-98F0-91435CFAF504}" dt="2026-05-15T19:01:19.981" v="8120" actId="20577"/>
      <pc:docMkLst>
        <pc:docMk/>
      </pc:docMkLst>
      <pc:sldChg chg="modNotesTx">
        <pc:chgData name="Majeika, Caitlyn" userId="9b7a58e1-5407-4661-bc9a-7872a5bcc4b4" providerId="ADAL" clId="{36220921-F217-53AB-98F0-91435CFAF504}" dt="2026-05-15T19:00:45.814" v="8046" actId="20577"/>
        <pc:sldMkLst>
          <pc:docMk/>
          <pc:sldMk cId="558614395" sldId="6438"/>
        </pc:sldMkLst>
      </pc:sldChg>
      <pc:sldChg chg="modSp add mod">
        <pc:chgData name="Majeika, Caitlyn" userId="9b7a58e1-5407-4661-bc9a-7872a5bcc4b4" providerId="ADAL" clId="{36220921-F217-53AB-98F0-91435CFAF504}" dt="2026-05-15T19:01:19.981" v="8120" actId="20577"/>
        <pc:sldMkLst>
          <pc:docMk/>
          <pc:sldMk cId="6325799" sldId="6457"/>
        </pc:sldMkLst>
        <pc:spChg chg="mod">
          <ac:chgData name="Majeika, Caitlyn" userId="9b7a58e1-5407-4661-bc9a-7872a5bcc4b4" providerId="ADAL" clId="{36220921-F217-53AB-98F0-91435CFAF504}" dt="2026-05-15T19:01:19.981" v="8120" actId="20577"/>
          <ac:spMkLst>
            <pc:docMk/>
            <pc:sldMk cId="6325799" sldId="6457"/>
            <ac:spMk id="3" creationId="{C684E406-2469-485A-0C49-0F4F22B54B96}"/>
          </ac:spMkLst>
        </pc:spChg>
      </pc:sldChg>
    </pc:docChg>
  </pc:docChgLst>
  <pc:docChgLst>
    <pc:chgData name="Arden, Sarah" userId="c3865b93-f4ad-427d-92c9-4484f9824b26" providerId="ADAL" clId="{B35475D8-6677-5F4E-B760-BD1323232D35}"/>
    <pc:docChg chg="custSel modSld">
      <pc:chgData name="Arden, Sarah" userId="c3865b93-f4ad-427d-92c9-4484f9824b26" providerId="ADAL" clId="{B35475D8-6677-5F4E-B760-BD1323232D35}" dt="2026-05-21T21:15:16.665" v="3" actId="20577"/>
      <pc:docMkLst>
        <pc:docMk/>
      </pc:docMkLst>
      <pc:sldChg chg="delSp mod">
        <pc:chgData name="Arden, Sarah" userId="c3865b93-f4ad-427d-92c9-4484f9824b26" providerId="ADAL" clId="{B35475D8-6677-5F4E-B760-BD1323232D35}" dt="2026-05-21T21:13:53.152" v="0" actId="478"/>
        <pc:sldMkLst>
          <pc:docMk/>
          <pc:sldMk cId="558614395" sldId="643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92531F-E2FE-C846-9B7A-1C1CEE8489AC}" type="doc">
      <dgm:prSet loTypeId="urn:microsoft.com/office/officeart/2005/8/layout/vList2" loCatId="icon" qsTypeId="urn:microsoft.com/office/officeart/2005/8/quickstyle/simple2" qsCatId="simple" csTypeId="urn:microsoft.com/office/officeart/2005/8/colors/colorful1" csCatId="colorful" phldr="1"/>
      <dgm:spPr/>
      <dgm:t>
        <a:bodyPr/>
        <a:lstStyle/>
        <a:p>
          <a:endParaRPr lang="en-US"/>
        </a:p>
      </dgm:t>
    </dgm:pt>
    <dgm:pt modelId="{1379D07A-2B48-2C4B-A438-14CFC740B957}">
      <dgm:prSet/>
      <dgm:spPr/>
      <dgm:t>
        <a:bodyPr/>
        <a:lstStyle/>
        <a:p>
          <a:r>
            <a:rPr lang="en-US" b="0" i="0" dirty="0"/>
            <a:t>Early identification and intervention supports students’ academic success.</a:t>
          </a:r>
          <a:endParaRPr lang="en-US" dirty="0"/>
        </a:p>
      </dgm:t>
      <dgm:extLst>
        <a:ext uri="{E40237B7-FDA0-4F09-8148-C483321AD2D9}">
          <dgm14:cNvPr xmlns:dgm14="http://schemas.microsoft.com/office/drawing/2010/diagram" id="0" name="" descr="Early identification and intervention supports students’ academic success.&#10;Identifying which students need intervention allows schools to direct limited resources effectively.&#10;Screening tools are designed to efficiently identify students who will need additional supports.&#10;"/>
        </a:ext>
      </dgm:extLst>
    </dgm:pt>
    <dgm:pt modelId="{0EA7777F-B685-4544-9C0A-F2391E1F1A25}" type="parTrans" cxnId="{64CDF695-E3C3-C44A-9461-D3AC3668F832}">
      <dgm:prSet/>
      <dgm:spPr/>
      <dgm:t>
        <a:bodyPr/>
        <a:lstStyle/>
        <a:p>
          <a:endParaRPr lang="en-US"/>
        </a:p>
      </dgm:t>
    </dgm:pt>
    <dgm:pt modelId="{98507114-37A4-0B43-A398-6D02E181764B}" type="sibTrans" cxnId="{64CDF695-E3C3-C44A-9461-D3AC3668F832}">
      <dgm:prSet/>
      <dgm:spPr/>
      <dgm:t>
        <a:bodyPr/>
        <a:lstStyle/>
        <a:p>
          <a:endParaRPr lang="en-US"/>
        </a:p>
      </dgm:t>
    </dgm:pt>
    <dgm:pt modelId="{65FFB042-6293-C846-8AF5-147AD003C165}">
      <dgm:prSet/>
      <dgm:spPr/>
      <dgm:t>
        <a:bodyPr/>
        <a:lstStyle/>
        <a:p>
          <a:r>
            <a:rPr lang="en-US" b="0" i="0" dirty="0"/>
            <a:t>Screening tools are designed to efficiently identify students who will need additional supports.</a:t>
          </a:r>
          <a:endParaRPr lang="en-US" dirty="0"/>
        </a:p>
      </dgm:t>
      <dgm:extLst>
        <a:ext uri="{E40237B7-FDA0-4F09-8148-C483321AD2D9}">
          <dgm14:cNvPr xmlns:dgm14="http://schemas.microsoft.com/office/drawing/2010/diagram" id="0" name="" descr="Early identification and intervention supports students’ academic success.&#10;Identifying which students need intervention allows schools to direct limited resources effectively.&#10;Screening tools are designed to efficiently identify students who will need additional supports.&#10;"/>
        </a:ext>
      </dgm:extLst>
    </dgm:pt>
    <dgm:pt modelId="{8425F5B4-446E-454E-AAB4-0A7DF07B84CB}" type="parTrans" cxnId="{4BB537F0-1A28-2344-985A-5D5EC6038E8D}">
      <dgm:prSet/>
      <dgm:spPr/>
      <dgm:t>
        <a:bodyPr/>
        <a:lstStyle/>
        <a:p>
          <a:endParaRPr lang="en-US"/>
        </a:p>
      </dgm:t>
    </dgm:pt>
    <dgm:pt modelId="{F7799CB1-2F2D-6E46-A8CE-905B116394D2}" type="sibTrans" cxnId="{4BB537F0-1A28-2344-985A-5D5EC6038E8D}">
      <dgm:prSet/>
      <dgm:spPr/>
      <dgm:t>
        <a:bodyPr/>
        <a:lstStyle/>
        <a:p>
          <a:endParaRPr lang="en-US"/>
        </a:p>
      </dgm:t>
    </dgm:pt>
    <dgm:pt modelId="{94EED726-66A4-C844-89CF-3D5496588EF1}">
      <dgm:prSet/>
      <dgm:spPr/>
      <dgm:t>
        <a:bodyPr/>
        <a:lstStyle/>
        <a:p>
          <a:r>
            <a:rPr lang="en-US" b="0" i="0" dirty="0"/>
            <a:t>Identifying which students need intervention allows schools to direct limited resources effectively.</a:t>
          </a:r>
          <a:endParaRPr lang="en-US" dirty="0"/>
        </a:p>
      </dgm:t>
      <dgm:extLst>
        <a:ext uri="{E40237B7-FDA0-4F09-8148-C483321AD2D9}">
          <dgm14:cNvPr xmlns:dgm14="http://schemas.microsoft.com/office/drawing/2010/diagram" id="0" name="" descr="Early identification and intervention supports students’ academic success.&#10;Identifying which students need intervention allows schools to direct limited resources effectively.&#10;Screening tools are designed to efficiently identify students who will need additional supports.&#10;"/>
        </a:ext>
      </dgm:extLst>
    </dgm:pt>
    <dgm:pt modelId="{42751DC9-D651-DD42-BA61-AF0192BE12AF}" type="parTrans" cxnId="{63FAD727-17F1-8D4E-A38A-E37907ED3BD0}">
      <dgm:prSet/>
      <dgm:spPr/>
      <dgm:t>
        <a:bodyPr/>
        <a:lstStyle/>
        <a:p>
          <a:endParaRPr lang="en-US"/>
        </a:p>
      </dgm:t>
    </dgm:pt>
    <dgm:pt modelId="{6ADBAA4C-EE6A-6D42-A1B6-16F10EEDDF13}" type="sibTrans" cxnId="{63FAD727-17F1-8D4E-A38A-E37907ED3BD0}">
      <dgm:prSet/>
      <dgm:spPr/>
      <dgm:t>
        <a:bodyPr/>
        <a:lstStyle/>
        <a:p>
          <a:endParaRPr lang="en-US"/>
        </a:p>
      </dgm:t>
    </dgm:pt>
    <dgm:pt modelId="{289072BB-0AAD-B048-8728-25D0D19570A3}" type="pres">
      <dgm:prSet presAssocID="{ED92531F-E2FE-C846-9B7A-1C1CEE8489AC}" presName="linear" presStyleCnt="0">
        <dgm:presLayoutVars>
          <dgm:animLvl val="lvl"/>
          <dgm:resizeHandles val="exact"/>
        </dgm:presLayoutVars>
      </dgm:prSet>
      <dgm:spPr/>
    </dgm:pt>
    <dgm:pt modelId="{0C36A308-AE6C-EF46-B6BB-9E9063634357}" type="pres">
      <dgm:prSet presAssocID="{1379D07A-2B48-2C4B-A438-14CFC740B957}" presName="parentText" presStyleLbl="node1" presStyleIdx="0" presStyleCnt="3">
        <dgm:presLayoutVars>
          <dgm:chMax val="0"/>
          <dgm:bulletEnabled val="1"/>
        </dgm:presLayoutVars>
      </dgm:prSet>
      <dgm:spPr/>
    </dgm:pt>
    <dgm:pt modelId="{AFA6696A-7673-B145-B7B2-04FD07D9B5F7}" type="pres">
      <dgm:prSet presAssocID="{98507114-37A4-0B43-A398-6D02E181764B}" presName="spacer" presStyleCnt="0"/>
      <dgm:spPr/>
    </dgm:pt>
    <dgm:pt modelId="{898236E8-DE66-264D-857F-E2B42B6709C9}" type="pres">
      <dgm:prSet presAssocID="{94EED726-66A4-C844-89CF-3D5496588EF1}" presName="parentText" presStyleLbl="node1" presStyleIdx="1" presStyleCnt="3" custLinFactNeighborX="-9935" custLinFactNeighborY="-28864">
        <dgm:presLayoutVars>
          <dgm:chMax val="0"/>
          <dgm:bulletEnabled val="1"/>
        </dgm:presLayoutVars>
      </dgm:prSet>
      <dgm:spPr/>
    </dgm:pt>
    <dgm:pt modelId="{0FCB0061-ACC7-414E-8D40-101E299F56D4}" type="pres">
      <dgm:prSet presAssocID="{6ADBAA4C-EE6A-6D42-A1B6-16F10EEDDF13}" presName="spacer" presStyleCnt="0"/>
      <dgm:spPr/>
    </dgm:pt>
    <dgm:pt modelId="{D9A0A8B9-6B36-E041-BD19-FBEAAEECFC70}" type="pres">
      <dgm:prSet presAssocID="{65FFB042-6293-C846-8AF5-147AD003C165}" presName="parentText" presStyleLbl="node1" presStyleIdx="2" presStyleCnt="3">
        <dgm:presLayoutVars>
          <dgm:chMax val="0"/>
          <dgm:bulletEnabled val="1"/>
        </dgm:presLayoutVars>
      </dgm:prSet>
      <dgm:spPr/>
    </dgm:pt>
  </dgm:ptLst>
  <dgm:cxnLst>
    <dgm:cxn modelId="{63FAD727-17F1-8D4E-A38A-E37907ED3BD0}" srcId="{ED92531F-E2FE-C846-9B7A-1C1CEE8489AC}" destId="{94EED726-66A4-C844-89CF-3D5496588EF1}" srcOrd="1" destOrd="0" parTransId="{42751DC9-D651-DD42-BA61-AF0192BE12AF}" sibTransId="{6ADBAA4C-EE6A-6D42-A1B6-16F10EEDDF13}"/>
    <dgm:cxn modelId="{9576D82B-9E13-0043-BDB8-9B35012B16BE}" type="presOf" srcId="{94EED726-66A4-C844-89CF-3D5496588EF1}" destId="{898236E8-DE66-264D-857F-E2B42B6709C9}" srcOrd="0" destOrd="0" presId="urn:microsoft.com/office/officeart/2005/8/layout/vList2"/>
    <dgm:cxn modelId="{EBC5C43A-4344-FD41-93D3-2BDF8F4ABFEF}" type="presOf" srcId="{ED92531F-E2FE-C846-9B7A-1C1CEE8489AC}" destId="{289072BB-0AAD-B048-8728-25D0D19570A3}" srcOrd="0" destOrd="0" presId="urn:microsoft.com/office/officeart/2005/8/layout/vList2"/>
    <dgm:cxn modelId="{64CDF695-E3C3-C44A-9461-D3AC3668F832}" srcId="{ED92531F-E2FE-C846-9B7A-1C1CEE8489AC}" destId="{1379D07A-2B48-2C4B-A438-14CFC740B957}" srcOrd="0" destOrd="0" parTransId="{0EA7777F-B685-4544-9C0A-F2391E1F1A25}" sibTransId="{98507114-37A4-0B43-A398-6D02E181764B}"/>
    <dgm:cxn modelId="{513BE3E3-382B-3F43-A732-79B213EB15D9}" type="presOf" srcId="{65FFB042-6293-C846-8AF5-147AD003C165}" destId="{D9A0A8B9-6B36-E041-BD19-FBEAAEECFC70}" srcOrd="0" destOrd="0" presId="urn:microsoft.com/office/officeart/2005/8/layout/vList2"/>
    <dgm:cxn modelId="{4BB537F0-1A28-2344-985A-5D5EC6038E8D}" srcId="{ED92531F-E2FE-C846-9B7A-1C1CEE8489AC}" destId="{65FFB042-6293-C846-8AF5-147AD003C165}" srcOrd="2" destOrd="0" parTransId="{8425F5B4-446E-454E-AAB4-0A7DF07B84CB}" sibTransId="{F7799CB1-2F2D-6E46-A8CE-905B116394D2}"/>
    <dgm:cxn modelId="{18B523FC-2D73-1444-BA8A-18D40A183281}" type="presOf" srcId="{1379D07A-2B48-2C4B-A438-14CFC740B957}" destId="{0C36A308-AE6C-EF46-B6BB-9E9063634357}" srcOrd="0" destOrd="0" presId="urn:microsoft.com/office/officeart/2005/8/layout/vList2"/>
    <dgm:cxn modelId="{7F7EC2FE-9FED-8C47-88AA-227CBC7B2A4B}" type="presParOf" srcId="{289072BB-0AAD-B048-8728-25D0D19570A3}" destId="{0C36A308-AE6C-EF46-B6BB-9E9063634357}" srcOrd="0" destOrd="0" presId="urn:microsoft.com/office/officeart/2005/8/layout/vList2"/>
    <dgm:cxn modelId="{412C6A29-319F-6D42-99D6-3DF7F340D36B}" type="presParOf" srcId="{289072BB-0AAD-B048-8728-25D0D19570A3}" destId="{AFA6696A-7673-B145-B7B2-04FD07D9B5F7}" srcOrd="1" destOrd="0" presId="urn:microsoft.com/office/officeart/2005/8/layout/vList2"/>
    <dgm:cxn modelId="{6D854559-A662-2141-B8E4-2844CBFD2E24}" type="presParOf" srcId="{289072BB-0AAD-B048-8728-25D0D19570A3}" destId="{898236E8-DE66-264D-857F-E2B42B6709C9}" srcOrd="2" destOrd="0" presId="urn:microsoft.com/office/officeart/2005/8/layout/vList2"/>
    <dgm:cxn modelId="{98A70F8B-F046-3B41-A5CA-C9BB119DF6A4}" type="presParOf" srcId="{289072BB-0AAD-B048-8728-25D0D19570A3}" destId="{0FCB0061-ACC7-414E-8D40-101E299F56D4}" srcOrd="3" destOrd="0" presId="urn:microsoft.com/office/officeart/2005/8/layout/vList2"/>
    <dgm:cxn modelId="{EA968D8D-51F0-9F49-8B5B-DABBF9243EA2}" type="presParOf" srcId="{289072BB-0AAD-B048-8728-25D0D19570A3}" destId="{D9A0A8B9-6B36-E041-BD19-FBEAAEECFC70}" srcOrd="4"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4D2C5B-67C6-714F-BA45-9913FADF2B39}" type="doc">
      <dgm:prSet loTypeId="urn:microsoft.com/office/officeart/2005/8/layout/lProcess2" loCatId="icon" qsTypeId="urn:microsoft.com/office/officeart/2005/8/quickstyle/simple1" qsCatId="simple" csTypeId="urn:microsoft.com/office/officeart/2005/8/colors/colorful1" csCatId="colorful" phldr="1"/>
      <dgm:spPr/>
      <dgm:t>
        <a:bodyPr/>
        <a:lstStyle/>
        <a:p>
          <a:endParaRPr lang="en-US"/>
        </a:p>
      </dgm:t>
    </dgm:pt>
    <dgm:pt modelId="{561F7E3C-CFB7-8A4E-9DA7-4E34B4F06864}">
      <dgm:prSet/>
      <dgm:spPr/>
      <dgm:t>
        <a:bodyPr/>
        <a:lstStyle/>
        <a:p>
          <a:r>
            <a:rPr lang="en-US" b="0" i="0" dirty="0"/>
            <a:t>Call for submissions</a:t>
          </a:r>
          <a:endParaRPr lang="en-US" dirty="0"/>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33A98F95-B8D8-FE4C-A299-FDDA148D7746}" type="parTrans" cxnId="{3106734C-0758-2646-83F3-684AB8CD10EB}">
      <dgm:prSet/>
      <dgm:spPr/>
      <dgm:t>
        <a:bodyPr/>
        <a:lstStyle/>
        <a:p>
          <a:endParaRPr lang="en-US"/>
        </a:p>
      </dgm:t>
    </dgm:pt>
    <dgm:pt modelId="{6E9D46F7-A8FE-3D4B-A720-F59F01D69EEB}" type="sibTrans" cxnId="{3106734C-0758-2646-83F3-684AB8CD10EB}">
      <dgm:prSet/>
      <dgm:spPr/>
      <dgm:t>
        <a:bodyPr/>
        <a:lstStyle/>
        <a:p>
          <a:endParaRPr lang="en-US"/>
        </a:p>
      </dgm:t>
    </dgm:pt>
    <dgm:pt modelId="{50D0216F-F93E-F649-9581-94C1D5138F88}">
      <dgm:prSet/>
      <dgm:spPr/>
      <dgm:t>
        <a:bodyPr/>
        <a:lstStyle/>
        <a:p>
          <a:r>
            <a:rPr lang="en-US" b="0" i="0" dirty="0"/>
            <a:t>Eligibility screening</a:t>
          </a:r>
          <a:endParaRPr lang="en-US" dirty="0"/>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9AE82268-4F02-7E49-BFDE-7F650ABFCE42}" type="parTrans" cxnId="{3DAE1CAF-194F-DF46-95ED-69CE14827B94}">
      <dgm:prSet/>
      <dgm:spPr/>
      <dgm:t>
        <a:bodyPr/>
        <a:lstStyle/>
        <a:p>
          <a:endParaRPr lang="en-US"/>
        </a:p>
      </dgm:t>
    </dgm:pt>
    <dgm:pt modelId="{5C05560A-D669-384A-A576-BB9592C6E733}" type="sibTrans" cxnId="{3DAE1CAF-194F-DF46-95ED-69CE14827B94}">
      <dgm:prSet/>
      <dgm:spPr/>
      <dgm:t>
        <a:bodyPr/>
        <a:lstStyle/>
        <a:p>
          <a:endParaRPr lang="en-US"/>
        </a:p>
      </dgm:t>
    </dgm:pt>
    <dgm:pt modelId="{4CF92AA7-3EC4-114B-ADBC-9C3BFBAFE0FC}">
      <dgm:prSet/>
      <dgm:spPr/>
      <dgm:t>
        <a:bodyPr/>
        <a:lstStyle/>
        <a:p>
          <a:r>
            <a:rPr lang="en-US" b="0" i="0" dirty="0"/>
            <a:t>Review by Technical Review Committee (TRC)</a:t>
          </a:r>
          <a:endParaRPr lang="en-US" dirty="0"/>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067C58A6-6A74-D349-B545-03026EF2F4A8}" type="parTrans" cxnId="{C0B154C0-3960-D747-A0F7-77E41C3961C2}">
      <dgm:prSet/>
      <dgm:spPr/>
      <dgm:t>
        <a:bodyPr/>
        <a:lstStyle/>
        <a:p>
          <a:endParaRPr lang="en-US"/>
        </a:p>
      </dgm:t>
    </dgm:pt>
    <dgm:pt modelId="{51958B75-2E22-974C-9F56-399717336A57}" type="sibTrans" cxnId="{C0B154C0-3960-D747-A0F7-77E41C3961C2}">
      <dgm:prSet/>
      <dgm:spPr/>
      <dgm:t>
        <a:bodyPr/>
        <a:lstStyle/>
        <a:p>
          <a:endParaRPr lang="en-US"/>
        </a:p>
      </dgm:t>
    </dgm:pt>
    <dgm:pt modelId="{5DF6F446-691F-7046-B482-FAA3F4D3EC05}">
      <dgm:prSet/>
      <dgm:spPr/>
      <dgm:t>
        <a:bodyPr/>
        <a:lstStyle/>
        <a:p>
          <a:r>
            <a:rPr lang="en-US" b="0" i="0" dirty="0"/>
            <a:t>Publication on tools chart</a:t>
          </a:r>
          <a:endParaRPr lang="en-US" dirty="0"/>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FE5D0BE9-6EB3-9D4B-BB9C-E8C53CA30C9C}" type="parTrans" cxnId="{3318F7FB-92DC-8F48-BB48-5464B9AC4D74}">
      <dgm:prSet/>
      <dgm:spPr/>
      <dgm:t>
        <a:bodyPr/>
        <a:lstStyle/>
        <a:p>
          <a:endParaRPr lang="en-US"/>
        </a:p>
      </dgm:t>
    </dgm:pt>
    <dgm:pt modelId="{8A959444-DCF9-7B47-82A2-6665468C1424}" type="sibTrans" cxnId="{3318F7FB-92DC-8F48-BB48-5464B9AC4D74}">
      <dgm:prSet/>
      <dgm:spPr/>
      <dgm:t>
        <a:bodyPr/>
        <a:lstStyle/>
        <a:p>
          <a:endParaRPr lang="en-US"/>
        </a:p>
      </dgm:t>
    </dgm:pt>
    <dgm:pt modelId="{DEB9552D-60B3-B54A-A078-214580BCB9F2}">
      <dgm:prSet/>
      <dgm:spPr/>
      <dgm:t>
        <a:bodyPr/>
        <a:lstStyle/>
        <a:p>
          <a:r>
            <a:rPr lang="en-US" dirty="0"/>
            <a:t>Vendors of evidence-based tools invited to respond to calls for submissions</a:t>
          </a:r>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E3352AB4-525E-E54D-A477-EB4DD0009E06}" type="parTrans" cxnId="{A6F139BA-3102-A841-A6A4-F9D46C6D47D7}">
      <dgm:prSet/>
      <dgm:spPr/>
      <dgm:t>
        <a:bodyPr/>
        <a:lstStyle/>
        <a:p>
          <a:endParaRPr lang="en-US"/>
        </a:p>
      </dgm:t>
    </dgm:pt>
    <dgm:pt modelId="{78B2351A-2CDD-EB4D-B101-C1AA1E054F68}" type="sibTrans" cxnId="{A6F139BA-3102-A841-A6A4-F9D46C6D47D7}">
      <dgm:prSet/>
      <dgm:spPr/>
      <dgm:t>
        <a:bodyPr/>
        <a:lstStyle/>
        <a:p>
          <a:endParaRPr lang="en-US"/>
        </a:p>
      </dgm:t>
    </dgm:pt>
    <dgm:pt modelId="{3F67CEAC-67ED-A549-82A3-F06F0A1ADE35}">
      <dgm:prSet/>
      <dgm:spPr/>
      <dgm:t>
        <a:bodyPr/>
        <a:lstStyle/>
        <a:p>
          <a:r>
            <a:rPr lang="en-US" dirty="0"/>
            <a:t>NCII staff review submissions for eligibility against our criteria.</a:t>
          </a:r>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3D358400-6E01-0146-8FBA-ECF45B638D87}" type="parTrans" cxnId="{2F219A84-427E-F747-A199-CFF07874DC9C}">
      <dgm:prSet/>
      <dgm:spPr/>
      <dgm:t>
        <a:bodyPr/>
        <a:lstStyle/>
        <a:p>
          <a:endParaRPr lang="en-US"/>
        </a:p>
      </dgm:t>
    </dgm:pt>
    <dgm:pt modelId="{1394A27C-2406-1E4D-8D8C-187CC47A89FE}" type="sibTrans" cxnId="{2F219A84-427E-F747-A199-CFF07874DC9C}">
      <dgm:prSet/>
      <dgm:spPr/>
      <dgm:t>
        <a:bodyPr/>
        <a:lstStyle/>
        <a:p>
          <a:endParaRPr lang="en-US"/>
        </a:p>
      </dgm:t>
    </dgm:pt>
    <dgm:pt modelId="{13D8D295-9F2B-3C4F-919F-4AD66F07ABDF}">
      <dgm:prSet/>
      <dgm:spPr/>
      <dgm:t>
        <a:bodyPr/>
        <a:lstStyle/>
        <a:p>
          <a:r>
            <a:rPr lang="en-US" dirty="0"/>
            <a:t>Final list of tools and their ratings are published. </a:t>
          </a:r>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5C75FF6E-F4FF-954B-9055-F79D51F39B00}" type="parTrans" cxnId="{65C658BB-352E-C643-A6EB-583E13E43703}">
      <dgm:prSet/>
      <dgm:spPr/>
      <dgm:t>
        <a:bodyPr/>
        <a:lstStyle/>
        <a:p>
          <a:endParaRPr lang="en-US"/>
        </a:p>
      </dgm:t>
    </dgm:pt>
    <dgm:pt modelId="{DF5DE37D-BA45-7042-AC8F-49FF1CD3A5AF}" type="sibTrans" cxnId="{65C658BB-352E-C643-A6EB-583E13E43703}">
      <dgm:prSet/>
      <dgm:spPr/>
      <dgm:t>
        <a:bodyPr/>
        <a:lstStyle/>
        <a:p>
          <a:endParaRPr lang="en-US"/>
        </a:p>
      </dgm:t>
    </dgm:pt>
    <dgm:pt modelId="{FEFC25B8-33F1-784A-A10F-401C9952BFE4}">
      <dgm:prSet/>
      <dgm:spPr/>
      <dgm:t>
        <a:bodyPr/>
        <a:lstStyle/>
        <a:p>
          <a:r>
            <a:rPr lang="en-US" dirty="0"/>
            <a:t>TRCs review tools against rigorous evidence standards.  </a:t>
          </a:r>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7FDA8FC5-06B6-914D-80E5-FBCAF1C41CA6}" type="parTrans" cxnId="{D57313FE-771D-6D4F-8081-A213969C5C64}">
      <dgm:prSet/>
      <dgm:spPr/>
      <dgm:t>
        <a:bodyPr/>
        <a:lstStyle/>
        <a:p>
          <a:endParaRPr lang="en-US"/>
        </a:p>
      </dgm:t>
    </dgm:pt>
    <dgm:pt modelId="{9E76B008-7EE1-5549-9470-C7E13DABBFA3}" type="sibTrans" cxnId="{D57313FE-771D-6D4F-8081-A213969C5C64}">
      <dgm:prSet/>
      <dgm:spPr/>
      <dgm:t>
        <a:bodyPr/>
        <a:lstStyle/>
        <a:p>
          <a:endParaRPr lang="en-US"/>
        </a:p>
      </dgm:t>
    </dgm:pt>
    <dgm:pt modelId="{56F60A6F-FA0D-5E4C-A74F-FCA8ABCCED30}" type="pres">
      <dgm:prSet presAssocID="{8D4D2C5B-67C6-714F-BA45-9913FADF2B39}" presName="theList" presStyleCnt="0">
        <dgm:presLayoutVars>
          <dgm:dir/>
          <dgm:animLvl val="lvl"/>
          <dgm:resizeHandles val="exact"/>
        </dgm:presLayoutVars>
      </dgm:prSet>
      <dgm:spPr/>
    </dgm:pt>
    <dgm:pt modelId="{48C46020-1915-0042-908D-D35B96082CF3}" type="pres">
      <dgm:prSet presAssocID="{561F7E3C-CFB7-8A4E-9DA7-4E34B4F06864}" presName="compNode" presStyleCnt="0"/>
      <dgm:spPr/>
    </dgm:pt>
    <dgm:pt modelId="{F590BE3D-AE34-9740-9D0F-224C292ECE31}" type="pres">
      <dgm:prSet presAssocID="{561F7E3C-CFB7-8A4E-9DA7-4E34B4F06864}" presName="aNode" presStyleLbl="bgShp" presStyleIdx="0" presStyleCnt="4"/>
      <dgm:spPr/>
    </dgm:pt>
    <dgm:pt modelId="{64C5414B-F459-F545-B5E1-4405A4672FCE}" type="pres">
      <dgm:prSet presAssocID="{561F7E3C-CFB7-8A4E-9DA7-4E34B4F06864}" presName="textNode" presStyleLbl="bgShp" presStyleIdx="0" presStyleCnt="4"/>
      <dgm:spPr/>
    </dgm:pt>
    <dgm:pt modelId="{31CBCA0A-956D-194D-A82F-37F167DCE901}" type="pres">
      <dgm:prSet presAssocID="{561F7E3C-CFB7-8A4E-9DA7-4E34B4F06864}" presName="compChildNode" presStyleCnt="0"/>
      <dgm:spPr/>
    </dgm:pt>
    <dgm:pt modelId="{4D1DE635-3487-7447-A6BF-F3CFC98D131C}" type="pres">
      <dgm:prSet presAssocID="{561F7E3C-CFB7-8A4E-9DA7-4E34B4F06864}" presName="theInnerList" presStyleCnt="0"/>
      <dgm:spPr/>
    </dgm:pt>
    <dgm:pt modelId="{B7D7FE92-A39F-A44A-91ED-C6D9FECEDCBC}" type="pres">
      <dgm:prSet presAssocID="{DEB9552D-60B3-B54A-A078-214580BCB9F2}" presName="childNode" presStyleLbl="node1" presStyleIdx="0" presStyleCnt="4">
        <dgm:presLayoutVars>
          <dgm:bulletEnabled val="1"/>
        </dgm:presLayoutVars>
      </dgm:prSet>
      <dgm:spPr/>
    </dgm:pt>
    <dgm:pt modelId="{FEC048A8-ACBC-0344-B988-624E76580D39}" type="pres">
      <dgm:prSet presAssocID="{561F7E3C-CFB7-8A4E-9DA7-4E34B4F06864}" presName="aSpace" presStyleCnt="0"/>
      <dgm:spPr/>
    </dgm:pt>
    <dgm:pt modelId="{383ADD1E-973C-9A4F-BA2D-C5623F600C4E}" type="pres">
      <dgm:prSet presAssocID="{50D0216F-F93E-F649-9581-94C1D5138F88}" presName="compNode" presStyleCnt="0"/>
      <dgm:spPr/>
    </dgm:pt>
    <dgm:pt modelId="{43A0CCD5-968A-EC43-AAB4-233550610748}" type="pres">
      <dgm:prSet presAssocID="{50D0216F-F93E-F649-9581-94C1D5138F88}" presName="aNode" presStyleLbl="bgShp" presStyleIdx="1" presStyleCnt="4"/>
      <dgm:spPr/>
    </dgm:pt>
    <dgm:pt modelId="{C6F6CCF6-EB10-BA49-88E0-E112A1DBA3EC}" type="pres">
      <dgm:prSet presAssocID="{50D0216F-F93E-F649-9581-94C1D5138F88}" presName="textNode" presStyleLbl="bgShp" presStyleIdx="1" presStyleCnt="4"/>
      <dgm:spPr/>
    </dgm:pt>
    <dgm:pt modelId="{312FEC0F-9568-D24A-9837-4F7F3A648EC9}" type="pres">
      <dgm:prSet presAssocID="{50D0216F-F93E-F649-9581-94C1D5138F88}" presName="compChildNode" presStyleCnt="0"/>
      <dgm:spPr/>
    </dgm:pt>
    <dgm:pt modelId="{BBAABFA1-B51E-4F41-8A3D-66038B2EF511}" type="pres">
      <dgm:prSet presAssocID="{50D0216F-F93E-F649-9581-94C1D5138F88}" presName="theInnerList" presStyleCnt="0"/>
      <dgm:spPr/>
    </dgm:pt>
    <dgm:pt modelId="{A59E9A98-F019-FD43-9170-9276F74F368C}" type="pres">
      <dgm:prSet presAssocID="{3F67CEAC-67ED-A549-82A3-F06F0A1ADE35}" presName="childNode" presStyleLbl="node1" presStyleIdx="1" presStyleCnt="4">
        <dgm:presLayoutVars>
          <dgm:bulletEnabled val="1"/>
        </dgm:presLayoutVars>
      </dgm:prSet>
      <dgm:spPr/>
    </dgm:pt>
    <dgm:pt modelId="{C2FB2E66-9072-ED40-A215-325BFA92993B}" type="pres">
      <dgm:prSet presAssocID="{50D0216F-F93E-F649-9581-94C1D5138F88}" presName="aSpace" presStyleCnt="0"/>
      <dgm:spPr/>
    </dgm:pt>
    <dgm:pt modelId="{BDB882B7-4A22-9E4C-8A43-72634A17C75C}" type="pres">
      <dgm:prSet presAssocID="{4CF92AA7-3EC4-114B-ADBC-9C3BFBAFE0FC}" presName="compNode" presStyleCnt="0"/>
      <dgm:spPr/>
    </dgm:pt>
    <dgm:pt modelId="{D86AABEF-BB38-6540-B810-F0D8FB962071}" type="pres">
      <dgm:prSet presAssocID="{4CF92AA7-3EC4-114B-ADBC-9C3BFBAFE0FC}" presName="aNode" presStyleLbl="bgShp" presStyleIdx="2" presStyleCnt="4"/>
      <dgm:spPr/>
    </dgm:pt>
    <dgm:pt modelId="{AAD61EF8-160E-7947-B397-26B7394ECE35}" type="pres">
      <dgm:prSet presAssocID="{4CF92AA7-3EC4-114B-ADBC-9C3BFBAFE0FC}" presName="textNode" presStyleLbl="bgShp" presStyleIdx="2" presStyleCnt="4"/>
      <dgm:spPr/>
    </dgm:pt>
    <dgm:pt modelId="{83CEEB8C-78B7-0E49-89B1-72F89F7C008A}" type="pres">
      <dgm:prSet presAssocID="{4CF92AA7-3EC4-114B-ADBC-9C3BFBAFE0FC}" presName="compChildNode" presStyleCnt="0"/>
      <dgm:spPr/>
    </dgm:pt>
    <dgm:pt modelId="{D249B728-5854-ED4B-BFC4-830F59091CCE}" type="pres">
      <dgm:prSet presAssocID="{4CF92AA7-3EC4-114B-ADBC-9C3BFBAFE0FC}" presName="theInnerList" presStyleCnt="0"/>
      <dgm:spPr/>
    </dgm:pt>
    <dgm:pt modelId="{EF837606-1BD4-E646-89E6-C78EEB15EFBC}" type="pres">
      <dgm:prSet presAssocID="{FEFC25B8-33F1-784A-A10F-401C9952BFE4}" presName="childNode" presStyleLbl="node1" presStyleIdx="2" presStyleCnt="4">
        <dgm:presLayoutVars>
          <dgm:bulletEnabled val="1"/>
        </dgm:presLayoutVars>
      </dgm:prSet>
      <dgm:spPr/>
    </dgm:pt>
    <dgm:pt modelId="{1664A2C5-A3C8-AD48-855C-58F7DF8AA4B0}" type="pres">
      <dgm:prSet presAssocID="{4CF92AA7-3EC4-114B-ADBC-9C3BFBAFE0FC}" presName="aSpace" presStyleCnt="0"/>
      <dgm:spPr/>
    </dgm:pt>
    <dgm:pt modelId="{0C945962-62D9-B14E-A9D0-B359D8A4DD48}" type="pres">
      <dgm:prSet presAssocID="{5DF6F446-691F-7046-B482-FAA3F4D3EC05}" presName="compNode" presStyleCnt="0"/>
      <dgm:spPr/>
    </dgm:pt>
    <dgm:pt modelId="{513EE0AD-3905-1F4D-8377-EE49D62893D7}" type="pres">
      <dgm:prSet presAssocID="{5DF6F446-691F-7046-B482-FAA3F4D3EC05}" presName="aNode" presStyleLbl="bgShp" presStyleIdx="3" presStyleCnt="4"/>
      <dgm:spPr/>
    </dgm:pt>
    <dgm:pt modelId="{8F0957FA-0345-EF49-84A3-4FA236DB6B16}" type="pres">
      <dgm:prSet presAssocID="{5DF6F446-691F-7046-B482-FAA3F4D3EC05}" presName="textNode" presStyleLbl="bgShp" presStyleIdx="3" presStyleCnt="4"/>
      <dgm:spPr/>
    </dgm:pt>
    <dgm:pt modelId="{549F3E51-7822-A347-82BC-9FF49A9C4A92}" type="pres">
      <dgm:prSet presAssocID="{5DF6F446-691F-7046-B482-FAA3F4D3EC05}" presName="compChildNode" presStyleCnt="0"/>
      <dgm:spPr/>
    </dgm:pt>
    <dgm:pt modelId="{789A47A8-AEB4-964C-BA1C-DE39A588DDF2}" type="pres">
      <dgm:prSet presAssocID="{5DF6F446-691F-7046-B482-FAA3F4D3EC05}" presName="theInnerList" presStyleCnt="0"/>
      <dgm:spPr/>
    </dgm:pt>
    <dgm:pt modelId="{EEACAD42-82D9-8C46-B4D4-6B3FE079481F}" type="pres">
      <dgm:prSet presAssocID="{13D8D295-9F2B-3C4F-919F-4AD66F07ABDF}" presName="childNode" presStyleLbl="node1" presStyleIdx="3" presStyleCnt="4">
        <dgm:presLayoutVars>
          <dgm:bulletEnabled val="1"/>
        </dgm:presLayoutVars>
      </dgm:prSet>
      <dgm:spPr/>
    </dgm:pt>
  </dgm:ptLst>
  <dgm:cxnLst>
    <dgm:cxn modelId="{49477902-068B-EB4E-9EFB-5B9AA06C3469}" type="presOf" srcId="{50D0216F-F93E-F649-9581-94C1D5138F88}" destId="{C6F6CCF6-EB10-BA49-88E0-E112A1DBA3EC}" srcOrd="1" destOrd="0" presId="urn:microsoft.com/office/officeart/2005/8/layout/lProcess2"/>
    <dgm:cxn modelId="{CF35D002-72CC-134D-A880-EE8752BCF349}" type="presOf" srcId="{3F67CEAC-67ED-A549-82A3-F06F0A1ADE35}" destId="{A59E9A98-F019-FD43-9170-9276F74F368C}" srcOrd="0" destOrd="0" presId="urn:microsoft.com/office/officeart/2005/8/layout/lProcess2"/>
    <dgm:cxn modelId="{D31F5609-ECC0-2047-94C3-333780056BD0}" type="presOf" srcId="{561F7E3C-CFB7-8A4E-9DA7-4E34B4F06864}" destId="{F590BE3D-AE34-9740-9D0F-224C292ECE31}" srcOrd="0" destOrd="0" presId="urn:microsoft.com/office/officeart/2005/8/layout/lProcess2"/>
    <dgm:cxn modelId="{AC601C17-3631-2B47-BBA8-CBF4B7897FC2}" type="presOf" srcId="{561F7E3C-CFB7-8A4E-9DA7-4E34B4F06864}" destId="{64C5414B-F459-F545-B5E1-4405A4672FCE}" srcOrd="1" destOrd="0" presId="urn:microsoft.com/office/officeart/2005/8/layout/lProcess2"/>
    <dgm:cxn modelId="{15626B1F-4107-A44E-ADF5-703F5D1DC41E}" type="presOf" srcId="{5DF6F446-691F-7046-B482-FAA3F4D3EC05}" destId="{513EE0AD-3905-1F4D-8377-EE49D62893D7}" srcOrd="0" destOrd="0" presId="urn:microsoft.com/office/officeart/2005/8/layout/lProcess2"/>
    <dgm:cxn modelId="{3106734C-0758-2646-83F3-684AB8CD10EB}" srcId="{8D4D2C5B-67C6-714F-BA45-9913FADF2B39}" destId="{561F7E3C-CFB7-8A4E-9DA7-4E34B4F06864}" srcOrd="0" destOrd="0" parTransId="{33A98F95-B8D8-FE4C-A299-FDDA148D7746}" sibTransId="{6E9D46F7-A8FE-3D4B-A720-F59F01D69EEB}"/>
    <dgm:cxn modelId="{8BFCE67B-D4E3-824D-A326-6A713F27A39C}" type="presOf" srcId="{DEB9552D-60B3-B54A-A078-214580BCB9F2}" destId="{B7D7FE92-A39F-A44A-91ED-C6D9FECEDCBC}" srcOrd="0" destOrd="0" presId="urn:microsoft.com/office/officeart/2005/8/layout/lProcess2"/>
    <dgm:cxn modelId="{2F219A84-427E-F747-A199-CFF07874DC9C}" srcId="{50D0216F-F93E-F649-9581-94C1D5138F88}" destId="{3F67CEAC-67ED-A549-82A3-F06F0A1ADE35}" srcOrd="0" destOrd="0" parTransId="{3D358400-6E01-0146-8FBA-ECF45B638D87}" sibTransId="{1394A27C-2406-1E4D-8D8C-187CC47A89FE}"/>
    <dgm:cxn modelId="{406C8D9C-1054-A248-8CE9-1FCDA738D2C3}" type="presOf" srcId="{50D0216F-F93E-F649-9581-94C1D5138F88}" destId="{43A0CCD5-968A-EC43-AAB4-233550610748}" srcOrd="0" destOrd="0" presId="urn:microsoft.com/office/officeart/2005/8/layout/lProcess2"/>
    <dgm:cxn modelId="{428D1E9D-F4D0-7342-8435-9C86A3BAB1B0}" type="presOf" srcId="{8D4D2C5B-67C6-714F-BA45-9913FADF2B39}" destId="{56F60A6F-FA0D-5E4C-A74F-FCA8ABCCED30}" srcOrd="0" destOrd="0" presId="urn:microsoft.com/office/officeart/2005/8/layout/lProcess2"/>
    <dgm:cxn modelId="{3DAE1CAF-194F-DF46-95ED-69CE14827B94}" srcId="{8D4D2C5B-67C6-714F-BA45-9913FADF2B39}" destId="{50D0216F-F93E-F649-9581-94C1D5138F88}" srcOrd="1" destOrd="0" parTransId="{9AE82268-4F02-7E49-BFDE-7F650ABFCE42}" sibTransId="{5C05560A-D669-384A-A576-BB9592C6E733}"/>
    <dgm:cxn modelId="{A6F139BA-3102-A841-A6A4-F9D46C6D47D7}" srcId="{561F7E3C-CFB7-8A4E-9DA7-4E34B4F06864}" destId="{DEB9552D-60B3-B54A-A078-214580BCB9F2}" srcOrd="0" destOrd="0" parTransId="{E3352AB4-525E-E54D-A477-EB4DD0009E06}" sibTransId="{78B2351A-2CDD-EB4D-B101-C1AA1E054F68}"/>
    <dgm:cxn modelId="{65C658BB-352E-C643-A6EB-583E13E43703}" srcId="{5DF6F446-691F-7046-B482-FAA3F4D3EC05}" destId="{13D8D295-9F2B-3C4F-919F-4AD66F07ABDF}" srcOrd="0" destOrd="0" parTransId="{5C75FF6E-F4FF-954B-9055-F79D51F39B00}" sibTransId="{DF5DE37D-BA45-7042-AC8F-49FF1CD3A5AF}"/>
    <dgm:cxn modelId="{C0B154C0-3960-D747-A0F7-77E41C3961C2}" srcId="{8D4D2C5B-67C6-714F-BA45-9913FADF2B39}" destId="{4CF92AA7-3EC4-114B-ADBC-9C3BFBAFE0FC}" srcOrd="2" destOrd="0" parTransId="{067C58A6-6A74-D349-B545-03026EF2F4A8}" sibTransId="{51958B75-2E22-974C-9F56-399717336A57}"/>
    <dgm:cxn modelId="{77F126C2-EAF7-5749-A478-2FD20AFD06B2}" type="presOf" srcId="{4CF92AA7-3EC4-114B-ADBC-9C3BFBAFE0FC}" destId="{AAD61EF8-160E-7947-B397-26B7394ECE35}" srcOrd="1" destOrd="0" presId="urn:microsoft.com/office/officeart/2005/8/layout/lProcess2"/>
    <dgm:cxn modelId="{1B5C67CC-3343-D742-91B4-854D22EA9642}" type="presOf" srcId="{4CF92AA7-3EC4-114B-ADBC-9C3BFBAFE0FC}" destId="{D86AABEF-BB38-6540-B810-F0D8FB962071}" srcOrd="0" destOrd="0" presId="urn:microsoft.com/office/officeart/2005/8/layout/lProcess2"/>
    <dgm:cxn modelId="{57F25AF0-EFD8-194D-9105-83AC707F164C}" type="presOf" srcId="{5DF6F446-691F-7046-B482-FAA3F4D3EC05}" destId="{8F0957FA-0345-EF49-84A3-4FA236DB6B16}" srcOrd="1" destOrd="0" presId="urn:microsoft.com/office/officeart/2005/8/layout/lProcess2"/>
    <dgm:cxn modelId="{773F32F3-F14C-EC48-A2F2-ACD5602E7B84}" type="presOf" srcId="{13D8D295-9F2B-3C4F-919F-4AD66F07ABDF}" destId="{EEACAD42-82D9-8C46-B4D4-6B3FE079481F}" srcOrd="0" destOrd="0" presId="urn:microsoft.com/office/officeart/2005/8/layout/lProcess2"/>
    <dgm:cxn modelId="{3318F7FB-92DC-8F48-BB48-5464B9AC4D74}" srcId="{8D4D2C5B-67C6-714F-BA45-9913FADF2B39}" destId="{5DF6F446-691F-7046-B482-FAA3F4D3EC05}" srcOrd="3" destOrd="0" parTransId="{FE5D0BE9-6EB3-9D4B-BB9C-E8C53CA30C9C}" sibTransId="{8A959444-DCF9-7B47-82A2-6665468C1424}"/>
    <dgm:cxn modelId="{E96EF7FC-FAEE-C446-8B6D-8C510B08DF02}" type="presOf" srcId="{FEFC25B8-33F1-784A-A10F-401C9952BFE4}" destId="{EF837606-1BD4-E646-89E6-C78EEB15EFBC}" srcOrd="0" destOrd="0" presId="urn:microsoft.com/office/officeart/2005/8/layout/lProcess2"/>
    <dgm:cxn modelId="{D57313FE-771D-6D4F-8081-A213969C5C64}" srcId="{4CF92AA7-3EC4-114B-ADBC-9C3BFBAFE0FC}" destId="{FEFC25B8-33F1-784A-A10F-401C9952BFE4}" srcOrd="0" destOrd="0" parTransId="{7FDA8FC5-06B6-914D-80E5-FBCAF1C41CA6}" sibTransId="{9E76B008-7EE1-5549-9470-C7E13DABBFA3}"/>
    <dgm:cxn modelId="{5D3B7043-0442-F645-AA1C-38B2E19A54AA}" type="presParOf" srcId="{56F60A6F-FA0D-5E4C-A74F-FCA8ABCCED30}" destId="{48C46020-1915-0042-908D-D35B96082CF3}" srcOrd="0" destOrd="0" presId="urn:microsoft.com/office/officeart/2005/8/layout/lProcess2"/>
    <dgm:cxn modelId="{694D6311-B507-7847-BCC8-7DD3156756EF}" type="presParOf" srcId="{48C46020-1915-0042-908D-D35B96082CF3}" destId="{F590BE3D-AE34-9740-9D0F-224C292ECE31}" srcOrd="0" destOrd="0" presId="urn:microsoft.com/office/officeart/2005/8/layout/lProcess2"/>
    <dgm:cxn modelId="{11778F98-2EB4-F746-97CC-30EB31DE61D9}" type="presParOf" srcId="{48C46020-1915-0042-908D-D35B96082CF3}" destId="{64C5414B-F459-F545-B5E1-4405A4672FCE}" srcOrd="1" destOrd="0" presId="urn:microsoft.com/office/officeart/2005/8/layout/lProcess2"/>
    <dgm:cxn modelId="{CCBBE749-659D-6140-B6F4-58D2EDEE665C}" type="presParOf" srcId="{48C46020-1915-0042-908D-D35B96082CF3}" destId="{31CBCA0A-956D-194D-A82F-37F167DCE901}" srcOrd="2" destOrd="0" presId="urn:microsoft.com/office/officeart/2005/8/layout/lProcess2"/>
    <dgm:cxn modelId="{3E322409-B0AE-C74C-A141-4CE2FF524652}" type="presParOf" srcId="{31CBCA0A-956D-194D-A82F-37F167DCE901}" destId="{4D1DE635-3487-7447-A6BF-F3CFC98D131C}" srcOrd="0" destOrd="0" presId="urn:microsoft.com/office/officeart/2005/8/layout/lProcess2"/>
    <dgm:cxn modelId="{291DF85D-4384-9248-998E-7929D4D74459}" type="presParOf" srcId="{4D1DE635-3487-7447-A6BF-F3CFC98D131C}" destId="{B7D7FE92-A39F-A44A-91ED-C6D9FECEDCBC}" srcOrd="0" destOrd="0" presId="urn:microsoft.com/office/officeart/2005/8/layout/lProcess2"/>
    <dgm:cxn modelId="{240F79A4-0329-2549-A4F1-BB037680E1FC}" type="presParOf" srcId="{56F60A6F-FA0D-5E4C-A74F-FCA8ABCCED30}" destId="{FEC048A8-ACBC-0344-B988-624E76580D39}" srcOrd="1" destOrd="0" presId="urn:microsoft.com/office/officeart/2005/8/layout/lProcess2"/>
    <dgm:cxn modelId="{8C366413-D60F-584A-837E-C70AFCE75F45}" type="presParOf" srcId="{56F60A6F-FA0D-5E4C-A74F-FCA8ABCCED30}" destId="{383ADD1E-973C-9A4F-BA2D-C5623F600C4E}" srcOrd="2" destOrd="0" presId="urn:microsoft.com/office/officeart/2005/8/layout/lProcess2"/>
    <dgm:cxn modelId="{CDF8CE02-CBFC-EF43-ABCB-431144ECD1CA}" type="presParOf" srcId="{383ADD1E-973C-9A4F-BA2D-C5623F600C4E}" destId="{43A0CCD5-968A-EC43-AAB4-233550610748}" srcOrd="0" destOrd="0" presId="urn:microsoft.com/office/officeart/2005/8/layout/lProcess2"/>
    <dgm:cxn modelId="{1D7BE9DB-84C3-C341-B6DE-413F97DA2D69}" type="presParOf" srcId="{383ADD1E-973C-9A4F-BA2D-C5623F600C4E}" destId="{C6F6CCF6-EB10-BA49-88E0-E112A1DBA3EC}" srcOrd="1" destOrd="0" presId="urn:microsoft.com/office/officeart/2005/8/layout/lProcess2"/>
    <dgm:cxn modelId="{BFCB90B6-ED35-CA43-9E6F-70022044746E}" type="presParOf" srcId="{383ADD1E-973C-9A4F-BA2D-C5623F600C4E}" destId="{312FEC0F-9568-D24A-9837-4F7F3A648EC9}" srcOrd="2" destOrd="0" presId="urn:microsoft.com/office/officeart/2005/8/layout/lProcess2"/>
    <dgm:cxn modelId="{8E77AEB3-ABC1-4846-BEDB-9455997562E0}" type="presParOf" srcId="{312FEC0F-9568-D24A-9837-4F7F3A648EC9}" destId="{BBAABFA1-B51E-4F41-8A3D-66038B2EF511}" srcOrd="0" destOrd="0" presId="urn:microsoft.com/office/officeart/2005/8/layout/lProcess2"/>
    <dgm:cxn modelId="{066A4FC9-8E27-124C-BB86-99E49F180AED}" type="presParOf" srcId="{BBAABFA1-B51E-4F41-8A3D-66038B2EF511}" destId="{A59E9A98-F019-FD43-9170-9276F74F368C}" srcOrd="0" destOrd="0" presId="urn:microsoft.com/office/officeart/2005/8/layout/lProcess2"/>
    <dgm:cxn modelId="{3D0EBFD6-AB70-FA4D-9DB0-7D7F4A2A6190}" type="presParOf" srcId="{56F60A6F-FA0D-5E4C-A74F-FCA8ABCCED30}" destId="{C2FB2E66-9072-ED40-A215-325BFA92993B}" srcOrd="3" destOrd="0" presId="urn:microsoft.com/office/officeart/2005/8/layout/lProcess2"/>
    <dgm:cxn modelId="{499D996C-1D3C-3C48-999B-E6FBCE954496}" type="presParOf" srcId="{56F60A6F-FA0D-5E4C-A74F-FCA8ABCCED30}" destId="{BDB882B7-4A22-9E4C-8A43-72634A17C75C}" srcOrd="4" destOrd="0" presId="urn:microsoft.com/office/officeart/2005/8/layout/lProcess2"/>
    <dgm:cxn modelId="{D42C1190-94D3-6B4D-A10F-69760706796A}" type="presParOf" srcId="{BDB882B7-4A22-9E4C-8A43-72634A17C75C}" destId="{D86AABEF-BB38-6540-B810-F0D8FB962071}" srcOrd="0" destOrd="0" presId="urn:microsoft.com/office/officeart/2005/8/layout/lProcess2"/>
    <dgm:cxn modelId="{FC25A533-E6CC-0943-B25B-8B25D7DA04D8}" type="presParOf" srcId="{BDB882B7-4A22-9E4C-8A43-72634A17C75C}" destId="{AAD61EF8-160E-7947-B397-26B7394ECE35}" srcOrd="1" destOrd="0" presId="urn:microsoft.com/office/officeart/2005/8/layout/lProcess2"/>
    <dgm:cxn modelId="{91BF7937-99CE-4E40-9611-EDE6A4449DE5}" type="presParOf" srcId="{BDB882B7-4A22-9E4C-8A43-72634A17C75C}" destId="{83CEEB8C-78B7-0E49-89B1-72F89F7C008A}" srcOrd="2" destOrd="0" presId="urn:microsoft.com/office/officeart/2005/8/layout/lProcess2"/>
    <dgm:cxn modelId="{8ECACC14-8924-3346-A42C-CD418178EEE1}" type="presParOf" srcId="{83CEEB8C-78B7-0E49-89B1-72F89F7C008A}" destId="{D249B728-5854-ED4B-BFC4-830F59091CCE}" srcOrd="0" destOrd="0" presId="urn:microsoft.com/office/officeart/2005/8/layout/lProcess2"/>
    <dgm:cxn modelId="{9A6D6C89-F26A-D148-A450-E7232F7A3E0A}" type="presParOf" srcId="{D249B728-5854-ED4B-BFC4-830F59091CCE}" destId="{EF837606-1BD4-E646-89E6-C78EEB15EFBC}" srcOrd="0" destOrd="0" presId="urn:microsoft.com/office/officeart/2005/8/layout/lProcess2"/>
    <dgm:cxn modelId="{1D70DCB2-8F17-AC44-92F3-D48C4E3BD5B4}" type="presParOf" srcId="{56F60A6F-FA0D-5E4C-A74F-FCA8ABCCED30}" destId="{1664A2C5-A3C8-AD48-855C-58F7DF8AA4B0}" srcOrd="5" destOrd="0" presId="urn:microsoft.com/office/officeart/2005/8/layout/lProcess2"/>
    <dgm:cxn modelId="{086674CD-CE8B-DD49-9DEB-481F8FCE2269}" type="presParOf" srcId="{56F60A6F-FA0D-5E4C-A74F-FCA8ABCCED30}" destId="{0C945962-62D9-B14E-A9D0-B359D8A4DD48}" srcOrd="6" destOrd="0" presId="urn:microsoft.com/office/officeart/2005/8/layout/lProcess2"/>
    <dgm:cxn modelId="{EA1A8001-2E9D-8B4E-A96D-E2BEE1246FFD}" type="presParOf" srcId="{0C945962-62D9-B14E-A9D0-B359D8A4DD48}" destId="{513EE0AD-3905-1F4D-8377-EE49D62893D7}" srcOrd="0" destOrd="0" presId="urn:microsoft.com/office/officeart/2005/8/layout/lProcess2"/>
    <dgm:cxn modelId="{CEEC419F-A877-E846-8699-E085B017D721}" type="presParOf" srcId="{0C945962-62D9-B14E-A9D0-B359D8A4DD48}" destId="{8F0957FA-0345-EF49-84A3-4FA236DB6B16}" srcOrd="1" destOrd="0" presId="urn:microsoft.com/office/officeart/2005/8/layout/lProcess2"/>
    <dgm:cxn modelId="{02A6D98E-1A67-7741-B04D-3990A72018C8}" type="presParOf" srcId="{0C945962-62D9-B14E-A9D0-B359D8A4DD48}" destId="{549F3E51-7822-A347-82BC-9FF49A9C4A92}" srcOrd="2" destOrd="0" presId="urn:microsoft.com/office/officeart/2005/8/layout/lProcess2"/>
    <dgm:cxn modelId="{EBD16326-D1CF-C14A-9436-13E3F5A73A3D}" type="presParOf" srcId="{549F3E51-7822-A347-82BC-9FF49A9C4A92}" destId="{789A47A8-AEB4-964C-BA1C-DE39A588DDF2}" srcOrd="0" destOrd="0" presId="urn:microsoft.com/office/officeart/2005/8/layout/lProcess2"/>
    <dgm:cxn modelId="{0662348C-170F-C846-BA0F-E6C6CCFC8264}" type="presParOf" srcId="{789A47A8-AEB4-964C-BA1C-DE39A588DDF2}" destId="{EEACAD42-82D9-8C46-B4D4-6B3FE079481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198C78-78EC-0B4F-BBF9-DDA92BF3BC9B}" type="doc">
      <dgm:prSet loTypeId="urn:microsoft.com/office/officeart/2005/8/layout/default" loCatId="process" qsTypeId="urn:microsoft.com/office/officeart/2005/8/quickstyle/simple4" qsCatId="simple" csTypeId="urn:microsoft.com/office/officeart/2005/8/colors/colorful1" csCatId="colorful"/>
      <dgm:spPr/>
      <dgm:t>
        <a:bodyPr/>
        <a:lstStyle/>
        <a:p>
          <a:endParaRPr lang="en-US"/>
        </a:p>
      </dgm:t>
    </dgm:pt>
    <dgm:pt modelId="{86F961EB-F97B-BF40-B32A-4EB792E47BE3}">
      <dgm:prSet/>
      <dgm:spPr/>
      <dgm:t>
        <a:bodyPr/>
        <a:lstStyle/>
        <a:p>
          <a:r>
            <a:rPr lang="en-US"/>
            <a:t>Classification Accuracy</a:t>
          </a:r>
        </a:p>
      </dgm:t>
    </dgm:pt>
    <dgm:pt modelId="{1A3217D0-EA33-2C43-B949-FE65BE8DFA76}" type="parTrans" cxnId="{0B4E3040-51D4-0940-A6E0-80E1566BC831}">
      <dgm:prSet/>
      <dgm:spPr/>
      <dgm:t>
        <a:bodyPr/>
        <a:lstStyle/>
        <a:p>
          <a:endParaRPr lang="en-US"/>
        </a:p>
      </dgm:t>
    </dgm:pt>
    <dgm:pt modelId="{1576B3B0-E752-984F-BA26-E4BB318DDE40}" type="sibTrans" cxnId="{0B4E3040-51D4-0940-A6E0-80E1566BC831}">
      <dgm:prSet/>
      <dgm:spPr/>
      <dgm:t>
        <a:bodyPr/>
        <a:lstStyle/>
        <a:p>
          <a:endParaRPr lang="en-US"/>
        </a:p>
      </dgm:t>
    </dgm:pt>
    <dgm:pt modelId="{A1654E55-D2BC-6F47-B21C-180AA09336D3}">
      <dgm:prSet/>
      <dgm:spPr/>
      <dgm:t>
        <a:bodyPr/>
        <a:lstStyle/>
        <a:p>
          <a:r>
            <a:rPr lang="en-US"/>
            <a:t>Reliability</a:t>
          </a:r>
        </a:p>
      </dgm:t>
    </dgm:pt>
    <dgm:pt modelId="{21A2C66C-EC82-D543-96D9-B9F964663CBA}" type="parTrans" cxnId="{BE91C7E1-1FA5-6D45-8066-3D77C628D4F4}">
      <dgm:prSet/>
      <dgm:spPr/>
      <dgm:t>
        <a:bodyPr/>
        <a:lstStyle/>
        <a:p>
          <a:endParaRPr lang="en-US"/>
        </a:p>
      </dgm:t>
    </dgm:pt>
    <dgm:pt modelId="{BDD721A0-846D-FA4C-9F6F-2672A078FEB7}" type="sibTrans" cxnId="{BE91C7E1-1FA5-6D45-8066-3D77C628D4F4}">
      <dgm:prSet/>
      <dgm:spPr/>
      <dgm:t>
        <a:bodyPr/>
        <a:lstStyle/>
        <a:p>
          <a:endParaRPr lang="en-US"/>
        </a:p>
      </dgm:t>
    </dgm:pt>
    <dgm:pt modelId="{FCEAA617-3D48-9D46-B6BC-37E3318A6CD7}">
      <dgm:prSet/>
      <dgm:spPr/>
      <dgm:t>
        <a:bodyPr/>
        <a:lstStyle/>
        <a:p>
          <a:r>
            <a:rPr lang="en-US"/>
            <a:t>Validity</a:t>
          </a:r>
        </a:p>
      </dgm:t>
    </dgm:pt>
    <dgm:pt modelId="{81E36CE5-C14B-4540-8798-75000B1910A9}" type="parTrans" cxnId="{140F3213-5521-C241-84AD-7E42BCD283FD}">
      <dgm:prSet/>
      <dgm:spPr/>
      <dgm:t>
        <a:bodyPr/>
        <a:lstStyle/>
        <a:p>
          <a:endParaRPr lang="en-US"/>
        </a:p>
      </dgm:t>
    </dgm:pt>
    <dgm:pt modelId="{04768E1D-1129-474C-92F5-75B16B094BC0}" type="sibTrans" cxnId="{140F3213-5521-C241-84AD-7E42BCD283FD}">
      <dgm:prSet/>
      <dgm:spPr/>
      <dgm:t>
        <a:bodyPr/>
        <a:lstStyle/>
        <a:p>
          <a:endParaRPr lang="en-US"/>
        </a:p>
      </dgm:t>
    </dgm:pt>
    <dgm:pt modelId="{92C71DC6-418A-E146-A205-37CE17E5B608}">
      <dgm:prSet/>
      <dgm:spPr/>
      <dgm:t>
        <a:bodyPr/>
        <a:lstStyle/>
        <a:p>
          <a:r>
            <a:rPr lang="en-US"/>
            <a:t>Bias Analysis</a:t>
          </a:r>
        </a:p>
      </dgm:t>
    </dgm:pt>
    <dgm:pt modelId="{47389806-D489-D042-86F3-5B9D7C17ABA5}" type="parTrans" cxnId="{03E2A408-2C58-C440-ADC7-18121E9490AB}">
      <dgm:prSet/>
      <dgm:spPr/>
      <dgm:t>
        <a:bodyPr/>
        <a:lstStyle/>
        <a:p>
          <a:endParaRPr lang="en-US"/>
        </a:p>
      </dgm:t>
    </dgm:pt>
    <dgm:pt modelId="{2B5E7E6E-F161-B045-BA43-5F044D92BD8A}" type="sibTrans" cxnId="{03E2A408-2C58-C440-ADC7-18121E9490AB}">
      <dgm:prSet/>
      <dgm:spPr/>
      <dgm:t>
        <a:bodyPr/>
        <a:lstStyle/>
        <a:p>
          <a:endParaRPr lang="en-US"/>
        </a:p>
      </dgm:t>
    </dgm:pt>
    <dgm:pt modelId="{85979171-1551-D141-AD41-938A3EA33803}">
      <dgm:prSet/>
      <dgm:spPr/>
      <dgm:t>
        <a:bodyPr/>
        <a:lstStyle/>
        <a:p>
          <a:r>
            <a:rPr lang="en-US"/>
            <a:t>Sample Representativeness</a:t>
          </a:r>
        </a:p>
      </dgm:t>
    </dgm:pt>
    <dgm:pt modelId="{2F1EEC3D-31B0-E64D-B405-6ED20C73308B}" type="parTrans" cxnId="{12726424-06A0-5241-BB5D-CC7BDB008948}">
      <dgm:prSet/>
      <dgm:spPr/>
      <dgm:t>
        <a:bodyPr/>
        <a:lstStyle/>
        <a:p>
          <a:endParaRPr lang="en-US"/>
        </a:p>
      </dgm:t>
    </dgm:pt>
    <dgm:pt modelId="{C7DCC1E2-1637-8C4B-809B-238D3F0A753E}" type="sibTrans" cxnId="{12726424-06A0-5241-BB5D-CC7BDB008948}">
      <dgm:prSet/>
      <dgm:spPr/>
      <dgm:t>
        <a:bodyPr/>
        <a:lstStyle/>
        <a:p>
          <a:endParaRPr lang="en-US"/>
        </a:p>
      </dgm:t>
    </dgm:pt>
    <dgm:pt modelId="{24C96AEC-5B7E-584B-9BB5-98578B49B075}" type="pres">
      <dgm:prSet presAssocID="{40198C78-78EC-0B4F-BBF9-DDA92BF3BC9B}" presName="diagram" presStyleCnt="0">
        <dgm:presLayoutVars>
          <dgm:dir/>
          <dgm:resizeHandles val="exact"/>
        </dgm:presLayoutVars>
      </dgm:prSet>
      <dgm:spPr/>
    </dgm:pt>
    <dgm:pt modelId="{06C225A3-18FB-A84F-A6B2-55375263BD3E}" type="pres">
      <dgm:prSet presAssocID="{86F961EB-F97B-BF40-B32A-4EB792E47BE3}" presName="node" presStyleLbl="node1" presStyleIdx="0" presStyleCnt="5">
        <dgm:presLayoutVars>
          <dgm:bulletEnabled val="1"/>
        </dgm:presLayoutVars>
      </dgm:prSet>
      <dgm:spPr/>
    </dgm:pt>
    <dgm:pt modelId="{D4E279FD-5FF4-1645-B82F-EC2B3584D1C2}" type="pres">
      <dgm:prSet presAssocID="{1576B3B0-E752-984F-BA26-E4BB318DDE40}" presName="sibTrans" presStyleCnt="0"/>
      <dgm:spPr/>
    </dgm:pt>
    <dgm:pt modelId="{A3B28EB6-72A7-2046-B14A-1100673DD0BC}" type="pres">
      <dgm:prSet presAssocID="{A1654E55-D2BC-6F47-B21C-180AA09336D3}" presName="node" presStyleLbl="node1" presStyleIdx="1" presStyleCnt="5">
        <dgm:presLayoutVars>
          <dgm:bulletEnabled val="1"/>
        </dgm:presLayoutVars>
      </dgm:prSet>
      <dgm:spPr/>
    </dgm:pt>
    <dgm:pt modelId="{8A9E9FE7-0EA9-3E41-9B18-427E1AFA5BA4}" type="pres">
      <dgm:prSet presAssocID="{BDD721A0-846D-FA4C-9F6F-2672A078FEB7}" presName="sibTrans" presStyleCnt="0"/>
      <dgm:spPr/>
    </dgm:pt>
    <dgm:pt modelId="{38F0ABA9-231F-6342-A956-4DE822CD4D8C}" type="pres">
      <dgm:prSet presAssocID="{FCEAA617-3D48-9D46-B6BC-37E3318A6CD7}" presName="node" presStyleLbl="node1" presStyleIdx="2" presStyleCnt="5">
        <dgm:presLayoutVars>
          <dgm:bulletEnabled val="1"/>
        </dgm:presLayoutVars>
      </dgm:prSet>
      <dgm:spPr/>
    </dgm:pt>
    <dgm:pt modelId="{4BF26AFF-75DC-2249-B987-BFD7AA8C7F2E}" type="pres">
      <dgm:prSet presAssocID="{04768E1D-1129-474C-92F5-75B16B094BC0}" presName="sibTrans" presStyleCnt="0"/>
      <dgm:spPr/>
    </dgm:pt>
    <dgm:pt modelId="{C6A18C6F-B59C-6349-B9DE-DDF666A4080A}" type="pres">
      <dgm:prSet presAssocID="{92C71DC6-418A-E146-A205-37CE17E5B608}" presName="node" presStyleLbl="node1" presStyleIdx="3" presStyleCnt="5">
        <dgm:presLayoutVars>
          <dgm:bulletEnabled val="1"/>
        </dgm:presLayoutVars>
      </dgm:prSet>
      <dgm:spPr/>
    </dgm:pt>
    <dgm:pt modelId="{2447D6A3-AD0A-CA4F-A98F-EDD717610B8F}" type="pres">
      <dgm:prSet presAssocID="{2B5E7E6E-F161-B045-BA43-5F044D92BD8A}" presName="sibTrans" presStyleCnt="0"/>
      <dgm:spPr/>
    </dgm:pt>
    <dgm:pt modelId="{EBA54698-00E1-2C44-9D30-C41136AFFBCB}" type="pres">
      <dgm:prSet presAssocID="{85979171-1551-D141-AD41-938A3EA33803}" presName="node" presStyleLbl="node1" presStyleIdx="4" presStyleCnt="5">
        <dgm:presLayoutVars>
          <dgm:bulletEnabled val="1"/>
        </dgm:presLayoutVars>
      </dgm:prSet>
      <dgm:spPr/>
    </dgm:pt>
  </dgm:ptLst>
  <dgm:cxnLst>
    <dgm:cxn modelId="{03E2A408-2C58-C440-ADC7-18121E9490AB}" srcId="{40198C78-78EC-0B4F-BBF9-DDA92BF3BC9B}" destId="{92C71DC6-418A-E146-A205-37CE17E5B608}" srcOrd="3" destOrd="0" parTransId="{47389806-D489-D042-86F3-5B9D7C17ABA5}" sibTransId="{2B5E7E6E-F161-B045-BA43-5F044D92BD8A}"/>
    <dgm:cxn modelId="{140F3213-5521-C241-84AD-7E42BCD283FD}" srcId="{40198C78-78EC-0B4F-BBF9-DDA92BF3BC9B}" destId="{FCEAA617-3D48-9D46-B6BC-37E3318A6CD7}" srcOrd="2" destOrd="0" parTransId="{81E36CE5-C14B-4540-8798-75000B1910A9}" sibTransId="{04768E1D-1129-474C-92F5-75B16B094BC0}"/>
    <dgm:cxn modelId="{12726424-06A0-5241-BB5D-CC7BDB008948}" srcId="{40198C78-78EC-0B4F-BBF9-DDA92BF3BC9B}" destId="{85979171-1551-D141-AD41-938A3EA33803}" srcOrd="4" destOrd="0" parTransId="{2F1EEC3D-31B0-E64D-B405-6ED20C73308B}" sibTransId="{C7DCC1E2-1637-8C4B-809B-238D3F0A753E}"/>
    <dgm:cxn modelId="{0B4E3040-51D4-0940-A6E0-80E1566BC831}" srcId="{40198C78-78EC-0B4F-BBF9-DDA92BF3BC9B}" destId="{86F961EB-F97B-BF40-B32A-4EB792E47BE3}" srcOrd="0" destOrd="0" parTransId="{1A3217D0-EA33-2C43-B949-FE65BE8DFA76}" sibTransId="{1576B3B0-E752-984F-BA26-E4BB318DDE40}"/>
    <dgm:cxn modelId="{B2E5C471-A8B0-0C4C-A19E-46EA6F83F5F8}" type="presOf" srcId="{85979171-1551-D141-AD41-938A3EA33803}" destId="{EBA54698-00E1-2C44-9D30-C41136AFFBCB}" srcOrd="0" destOrd="0" presId="urn:microsoft.com/office/officeart/2005/8/layout/default"/>
    <dgm:cxn modelId="{8573B679-C262-2940-9176-6C5CAD7373D0}" type="presOf" srcId="{A1654E55-D2BC-6F47-B21C-180AA09336D3}" destId="{A3B28EB6-72A7-2046-B14A-1100673DD0BC}" srcOrd="0" destOrd="0" presId="urn:microsoft.com/office/officeart/2005/8/layout/default"/>
    <dgm:cxn modelId="{94F52C5A-A209-D04A-B8CB-0B2DCC877206}" type="presOf" srcId="{92C71DC6-418A-E146-A205-37CE17E5B608}" destId="{C6A18C6F-B59C-6349-B9DE-DDF666A4080A}" srcOrd="0" destOrd="0" presId="urn:microsoft.com/office/officeart/2005/8/layout/default"/>
    <dgm:cxn modelId="{50365B9E-2B9A-7949-A072-68EC4FD1A58E}" type="presOf" srcId="{FCEAA617-3D48-9D46-B6BC-37E3318A6CD7}" destId="{38F0ABA9-231F-6342-A956-4DE822CD4D8C}" srcOrd="0" destOrd="0" presId="urn:microsoft.com/office/officeart/2005/8/layout/default"/>
    <dgm:cxn modelId="{7D98DEC7-31F9-914B-9472-DACC4CB707F1}" type="presOf" srcId="{40198C78-78EC-0B4F-BBF9-DDA92BF3BC9B}" destId="{24C96AEC-5B7E-584B-9BB5-98578B49B075}" srcOrd="0" destOrd="0" presId="urn:microsoft.com/office/officeart/2005/8/layout/default"/>
    <dgm:cxn modelId="{9A5462CC-4929-774F-9A3F-EEC6DA81E666}" type="presOf" srcId="{86F961EB-F97B-BF40-B32A-4EB792E47BE3}" destId="{06C225A3-18FB-A84F-A6B2-55375263BD3E}" srcOrd="0" destOrd="0" presId="urn:microsoft.com/office/officeart/2005/8/layout/default"/>
    <dgm:cxn modelId="{BE91C7E1-1FA5-6D45-8066-3D77C628D4F4}" srcId="{40198C78-78EC-0B4F-BBF9-DDA92BF3BC9B}" destId="{A1654E55-D2BC-6F47-B21C-180AA09336D3}" srcOrd="1" destOrd="0" parTransId="{21A2C66C-EC82-D543-96D9-B9F964663CBA}" sibTransId="{BDD721A0-846D-FA4C-9F6F-2672A078FEB7}"/>
    <dgm:cxn modelId="{828D7AE8-F1BA-EA4A-9926-729C0AEFD8EC}" type="presParOf" srcId="{24C96AEC-5B7E-584B-9BB5-98578B49B075}" destId="{06C225A3-18FB-A84F-A6B2-55375263BD3E}" srcOrd="0" destOrd="0" presId="urn:microsoft.com/office/officeart/2005/8/layout/default"/>
    <dgm:cxn modelId="{EADE2B77-F6C9-5D42-A203-43168F8F852B}" type="presParOf" srcId="{24C96AEC-5B7E-584B-9BB5-98578B49B075}" destId="{D4E279FD-5FF4-1645-B82F-EC2B3584D1C2}" srcOrd="1" destOrd="0" presId="urn:microsoft.com/office/officeart/2005/8/layout/default"/>
    <dgm:cxn modelId="{1DD76700-FAB1-BE49-AB7B-43FBA27A2C9B}" type="presParOf" srcId="{24C96AEC-5B7E-584B-9BB5-98578B49B075}" destId="{A3B28EB6-72A7-2046-B14A-1100673DD0BC}" srcOrd="2" destOrd="0" presId="urn:microsoft.com/office/officeart/2005/8/layout/default"/>
    <dgm:cxn modelId="{4EF9C385-FB5C-F145-AA84-608B26AD0EE3}" type="presParOf" srcId="{24C96AEC-5B7E-584B-9BB5-98578B49B075}" destId="{8A9E9FE7-0EA9-3E41-9B18-427E1AFA5BA4}" srcOrd="3" destOrd="0" presId="urn:microsoft.com/office/officeart/2005/8/layout/default"/>
    <dgm:cxn modelId="{0B3B5322-2207-BF41-B42B-7F1E70DC2B9B}" type="presParOf" srcId="{24C96AEC-5B7E-584B-9BB5-98578B49B075}" destId="{38F0ABA9-231F-6342-A956-4DE822CD4D8C}" srcOrd="4" destOrd="0" presId="urn:microsoft.com/office/officeart/2005/8/layout/default"/>
    <dgm:cxn modelId="{56B88557-4513-6542-8D27-EF67C707C7A4}" type="presParOf" srcId="{24C96AEC-5B7E-584B-9BB5-98578B49B075}" destId="{4BF26AFF-75DC-2249-B987-BFD7AA8C7F2E}" srcOrd="5" destOrd="0" presId="urn:microsoft.com/office/officeart/2005/8/layout/default"/>
    <dgm:cxn modelId="{0DC433FE-6610-9B42-8E5E-2AFCCAD7E9C7}" type="presParOf" srcId="{24C96AEC-5B7E-584B-9BB5-98578B49B075}" destId="{C6A18C6F-B59C-6349-B9DE-DDF666A4080A}" srcOrd="6" destOrd="0" presId="urn:microsoft.com/office/officeart/2005/8/layout/default"/>
    <dgm:cxn modelId="{D5DDE7F3-EBC3-8C48-821D-7AF56CED8EE8}" type="presParOf" srcId="{24C96AEC-5B7E-584B-9BB5-98578B49B075}" destId="{2447D6A3-AD0A-CA4F-A98F-EDD717610B8F}" srcOrd="7" destOrd="0" presId="urn:microsoft.com/office/officeart/2005/8/layout/default"/>
    <dgm:cxn modelId="{62035855-6154-F249-AC4C-DB2C6548E04A}" type="presParOf" srcId="{24C96AEC-5B7E-584B-9BB5-98578B49B075}" destId="{EBA54698-00E1-2C44-9D30-C41136AFFBC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E7B4BE-F1AE-9047-9335-C4DEA01972A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72C483B9-D59A-2746-AD68-8E6F14396ED3}">
      <dgm:prSet/>
      <dgm:spPr/>
      <dgm:t>
        <a:bodyPr/>
        <a:lstStyle/>
        <a:p>
          <a:r>
            <a:rPr lang="en-US" b="0" i="0" dirty="0"/>
            <a:t>Sensitivity</a:t>
          </a:r>
          <a:endParaRPr lang="en-US" dirty="0"/>
        </a:p>
      </dgm:t>
    </dgm:pt>
    <dgm:pt modelId="{962CCC76-5F75-044B-BC94-8F69FE979491}" type="parTrans" cxnId="{D34C3676-1C95-7D4A-8CA5-218ACA98FE52}">
      <dgm:prSet/>
      <dgm:spPr/>
      <dgm:t>
        <a:bodyPr/>
        <a:lstStyle/>
        <a:p>
          <a:endParaRPr lang="en-US"/>
        </a:p>
      </dgm:t>
    </dgm:pt>
    <dgm:pt modelId="{00D42696-71F8-A24E-B552-A5092F4F20AD}" type="sibTrans" cxnId="{D34C3676-1C95-7D4A-8CA5-218ACA98FE52}">
      <dgm:prSet/>
      <dgm:spPr/>
      <dgm:t>
        <a:bodyPr/>
        <a:lstStyle/>
        <a:p>
          <a:endParaRPr lang="en-US"/>
        </a:p>
      </dgm:t>
    </dgm:pt>
    <dgm:pt modelId="{1E4978F6-EB75-C549-94EB-54B63B415481}">
      <dgm:prSet/>
      <dgm:spPr/>
      <dgm:t>
        <a:bodyPr/>
        <a:lstStyle/>
        <a:p>
          <a:r>
            <a:rPr lang="en-US" b="0" i="0"/>
            <a:t>Specificity</a:t>
          </a:r>
          <a:endParaRPr lang="en-US"/>
        </a:p>
      </dgm:t>
    </dgm:pt>
    <dgm:pt modelId="{D125D601-D51A-C043-906C-C72DB36E2979}" type="parTrans" cxnId="{56264712-847E-384C-995B-1A1446530F1D}">
      <dgm:prSet/>
      <dgm:spPr/>
      <dgm:t>
        <a:bodyPr/>
        <a:lstStyle/>
        <a:p>
          <a:endParaRPr lang="en-US"/>
        </a:p>
      </dgm:t>
    </dgm:pt>
    <dgm:pt modelId="{9D658BEB-F89E-C246-9DFE-81CDF2AA4EE5}" type="sibTrans" cxnId="{56264712-847E-384C-995B-1A1446530F1D}">
      <dgm:prSet/>
      <dgm:spPr/>
      <dgm:t>
        <a:bodyPr/>
        <a:lstStyle/>
        <a:p>
          <a:endParaRPr lang="en-US"/>
        </a:p>
      </dgm:t>
    </dgm:pt>
    <dgm:pt modelId="{904D309B-41CA-3343-A14E-332CF3FFF0C3}">
      <dgm:prSet/>
      <dgm:spPr/>
      <dgm:t>
        <a:bodyPr/>
        <a:lstStyle/>
        <a:p>
          <a:r>
            <a:rPr lang="en-US" b="0" i="0" dirty="0"/>
            <a:t>The probability of correctly identifying a problem (i.e., the proportion of true positives that the screener correctly identifies).</a:t>
          </a:r>
          <a:endParaRPr lang="en-US" dirty="0"/>
        </a:p>
      </dgm:t>
    </dgm:pt>
    <dgm:pt modelId="{9853835B-9635-E647-8C8A-072B0D1BEB9C}" type="parTrans" cxnId="{AB066B67-3C08-DB4C-A843-411206D1BE4A}">
      <dgm:prSet/>
      <dgm:spPr/>
      <dgm:t>
        <a:bodyPr/>
        <a:lstStyle/>
        <a:p>
          <a:endParaRPr lang="en-US"/>
        </a:p>
      </dgm:t>
    </dgm:pt>
    <dgm:pt modelId="{1619F877-E30B-4449-8099-24D5EAF0BA26}" type="sibTrans" cxnId="{AB066B67-3C08-DB4C-A843-411206D1BE4A}">
      <dgm:prSet/>
      <dgm:spPr/>
      <dgm:t>
        <a:bodyPr/>
        <a:lstStyle/>
        <a:p>
          <a:endParaRPr lang="en-US"/>
        </a:p>
      </dgm:t>
    </dgm:pt>
    <dgm:pt modelId="{8A67E7E9-1E47-0649-AB20-4FCFF0E65662}">
      <dgm:prSet/>
      <dgm:spPr/>
      <dgm:t>
        <a:bodyPr/>
        <a:lstStyle/>
        <a:p>
          <a:r>
            <a:rPr lang="en-US" b="0" i="0" dirty="0"/>
            <a:t>The probability of correctly identifying that there is not a problem (i.e., the proportion of true negatives that the screener correctly identifies). </a:t>
          </a:r>
          <a:endParaRPr lang="en-US" dirty="0"/>
        </a:p>
      </dgm:t>
    </dgm:pt>
    <dgm:pt modelId="{FA813C6E-E527-BD4C-AC68-46020B4DC026}" type="parTrans" cxnId="{537BC4F0-1DB4-0743-A240-44EB3988DE63}">
      <dgm:prSet/>
      <dgm:spPr/>
      <dgm:t>
        <a:bodyPr/>
        <a:lstStyle/>
        <a:p>
          <a:endParaRPr lang="en-US"/>
        </a:p>
      </dgm:t>
    </dgm:pt>
    <dgm:pt modelId="{388AE158-AEEE-3E43-BC78-785749964FFC}" type="sibTrans" cxnId="{537BC4F0-1DB4-0743-A240-44EB3988DE63}">
      <dgm:prSet/>
      <dgm:spPr/>
      <dgm:t>
        <a:bodyPr/>
        <a:lstStyle/>
        <a:p>
          <a:endParaRPr lang="en-US"/>
        </a:p>
      </dgm:t>
    </dgm:pt>
    <dgm:pt modelId="{990D058E-6F97-8346-9FA3-6F062B1BCBBF}" type="pres">
      <dgm:prSet presAssocID="{4AE7B4BE-F1AE-9047-9335-C4DEA01972A2}" presName="Name0" presStyleCnt="0">
        <dgm:presLayoutVars>
          <dgm:dir/>
          <dgm:animLvl val="lvl"/>
          <dgm:resizeHandles val="exact"/>
        </dgm:presLayoutVars>
      </dgm:prSet>
      <dgm:spPr/>
    </dgm:pt>
    <dgm:pt modelId="{ACDEFBE7-CBF2-4841-A6CC-B8396827E82C}" type="pres">
      <dgm:prSet presAssocID="{72C483B9-D59A-2746-AD68-8E6F14396ED3}" presName="composite" presStyleCnt="0"/>
      <dgm:spPr/>
    </dgm:pt>
    <dgm:pt modelId="{8D99DE58-636F-4144-B14F-34C2CCA562D9}" type="pres">
      <dgm:prSet presAssocID="{72C483B9-D59A-2746-AD68-8E6F14396ED3}" presName="parTx" presStyleLbl="alignNode1" presStyleIdx="0" presStyleCnt="2">
        <dgm:presLayoutVars>
          <dgm:chMax val="0"/>
          <dgm:chPref val="0"/>
          <dgm:bulletEnabled val="1"/>
        </dgm:presLayoutVars>
      </dgm:prSet>
      <dgm:spPr/>
    </dgm:pt>
    <dgm:pt modelId="{4DC53E09-B66E-8B4B-AA60-FA0CE3931295}" type="pres">
      <dgm:prSet presAssocID="{72C483B9-D59A-2746-AD68-8E6F14396ED3}" presName="desTx" presStyleLbl="alignAccFollowNode1" presStyleIdx="0" presStyleCnt="2">
        <dgm:presLayoutVars>
          <dgm:bulletEnabled val="1"/>
        </dgm:presLayoutVars>
      </dgm:prSet>
      <dgm:spPr/>
    </dgm:pt>
    <dgm:pt modelId="{9857AECC-DD67-E54B-A2C2-1E9D662BBAF1}" type="pres">
      <dgm:prSet presAssocID="{00D42696-71F8-A24E-B552-A5092F4F20AD}" presName="space" presStyleCnt="0"/>
      <dgm:spPr/>
    </dgm:pt>
    <dgm:pt modelId="{A2673AFE-5AFC-0241-9FE7-8DC0CC4428DF}" type="pres">
      <dgm:prSet presAssocID="{1E4978F6-EB75-C549-94EB-54B63B415481}" presName="composite" presStyleCnt="0"/>
      <dgm:spPr/>
    </dgm:pt>
    <dgm:pt modelId="{17D2CDB7-A8B0-2A43-BCB5-2E8E292D21A4}" type="pres">
      <dgm:prSet presAssocID="{1E4978F6-EB75-C549-94EB-54B63B415481}" presName="parTx" presStyleLbl="alignNode1" presStyleIdx="1" presStyleCnt="2">
        <dgm:presLayoutVars>
          <dgm:chMax val="0"/>
          <dgm:chPref val="0"/>
          <dgm:bulletEnabled val="1"/>
        </dgm:presLayoutVars>
      </dgm:prSet>
      <dgm:spPr/>
    </dgm:pt>
    <dgm:pt modelId="{D1BD6088-201A-8A4F-AB45-9771A7354CC0}" type="pres">
      <dgm:prSet presAssocID="{1E4978F6-EB75-C549-94EB-54B63B415481}" presName="desTx" presStyleLbl="alignAccFollowNode1" presStyleIdx="1" presStyleCnt="2">
        <dgm:presLayoutVars>
          <dgm:bulletEnabled val="1"/>
        </dgm:presLayoutVars>
      </dgm:prSet>
      <dgm:spPr/>
    </dgm:pt>
  </dgm:ptLst>
  <dgm:cxnLst>
    <dgm:cxn modelId="{56264712-847E-384C-995B-1A1446530F1D}" srcId="{4AE7B4BE-F1AE-9047-9335-C4DEA01972A2}" destId="{1E4978F6-EB75-C549-94EB-54B63B415481}" srcOrd="1" destOrd="0" parTransId="{D125D601-D51A-C043-906C-C72DB36E2979}" sibTransId="{9D658BEB-F89E-C246-9DFE-81CDF2AA4EE5}"/>
    <dgm:cxn modelId="{CC4E332D-ED1D-DB4A-B077-19F2BC290D51}" type="presOf" srcId="{8A67E7E9-1E47-0649-AB20-4FCFF0E65662}" destId="{D1BD6088-201A-8A4F-AB45-9771A7354CC0}" srcOrd="0" destOrd="0" presId="urn:microsoft.com/office/officeart/2005/8/layout/hList1"/>
    <dgm:cxn modelId="{42106F5B-4B10-F545-94DD-2739282675BF}" type="presOf" srcId="{1E4978F6-EB75-C549-94EB-54B63B415481}" destId="{17D2CDB7-A8B0-2A43-BCB5-2E8E292D21A4}" srcOrd="0" destOrd="0" presId="urn:microsoft.com/office/officeart/2005/8/layout/hList1"/>
    <dgm:cxn modelId="{AB066B67-3C08-DB4C-A843-411206D1BE4A}" srcId="{72C483B9-D59A-2746-AD68-8E6F14396ED3}" destId="{904D309B-41CA-3343-A14E-332CF3FFF0C3}" srcOrd="0" destOrd="0" parTransId="{9853835B-9635-E647-8C8A-072B0D1BEB9C}" sibTransId="{1619F877-E30B-4449-8099-24D5EAF0BA26}"/>
    <dgm:cxn modelId="{D34C3676-1C95-7D4A-8CA5-218ACA98FE52}" srcId="{4AE7B4BE-F1AE-9047-9335-C4DEA01972A2}" destId="{72C483B9-D59A-2746-AD68-8E6F14396ED3}" srcOrd="0" destOrd="0" parTransId="{962CCC76-5F75-044B-BC94-8F69FE979491}" sibTransId="{00D42696-71F8-A24E-B552-A5092F4F20AD}"/>
    <dgm:cxn modelId="{BF0FA586-A420-7D43-AAA0-998D34B4BAC5}" type="presOf" srcId="{72C483B9-D59A-2746-AD68-8E6F14396ED3}" destId="{8D99DE58-636F-4144-B14F-34C2CCA562D9}" srcOrd="0" destOrd="0" presId="urn:microsoft.com/office/officeart/2005/8/layout/hList1"/>
    <dgm:cxn modelId="{A775A4C1-AF1E-274B-B538-CA97417F11FA}" type="presOf" srcId="{4AE7B4BE-F1AE-9047-9335-C4DEA01972A2}" destId="{990D058E-6F97-8346-9FA3-6F062B1BCBBF}" srcOrd="0" destOrd="0" presId="urn:microsoft.com/office/officeart/2005/8/layout/hList1"/>
    <dgm:cxn modelId="{537BC4F0-1DB4-0743-A240-44EB3988DE63}" srcId="{1E4978F6-EB75-C549-94EB-54B63B415481}" destId="{8A67E7E9-1E47-0649-AB20-4FCFF0E65662}" srcOrd="0" destOrd="0" parTransId="{FA813C6E-E527-BD4C-AC68-46020B4DC026}" sibTransId="{388AE158-AEEE-3E43-BC78-785749964FFC}"/>
    <dgm:cxn modelId="{6A42EDF7-66E1-6F49-97F6-FA0D90FA0F05}" type="presOf" srcId="{904D309B-41CA-3343-A14E-332CF3FFF0C3}" destId="{4DC53E09-B66E-8B4B-AA60-FA0CE3931295}" srcOrd="0" destOrd="0" presId="urn:microsoft.com/office/officeart/2005/8/layout/hList1"/>
    <dgm:cxn modelId="{F9C26134-4C71-B445-89C2-4056DDBF749A}" type="presParOf" srcId="{990D058E-6F97-8346-9FA3-6F062B1BCBBF}" destId="{ACDEFBE7-CBF2-4841-A6CC-B8396827E82C}" srcOrd="0" destOrd="0" presId="urn:microsoft.com/office/officeart/2005/8/layout/hList1"/>
    <dgm:cxn modelId="{EFA2AED1-4D95-CE4A-9D2E-6316EED524F4}" type="presParOf" srcId="{ACDEFBE7-CBF2-4841-A6CC-B8396827E82C}" destId="{8D99DE58-636F-4144-B14F-34C2CCA562D9}" srcOrd="0" destOrd="0" presId="urn:microsoft.com/office/officeart/2005/8/layout/hList1"/>
    <dgm:cxn modelId="{80B006FA-D8BD-214E-97AF-6AE42C4277A6}" type="presParOf" srcId="{ACDEFBE7-CBF2-4841-A6CC-B8396827E82C}" destId="{4DC53E09-B66E-8B4B-AA60-FA0CE3931295}" srcOrd="1" destOrd="0" presId="urn:microsoft.com/office/officeart/2005/8/layout/hList1"/>
    <dgm:cxn modelId="{06B3E5F9-5BF2-BC44-9624-7151DE6C4392}" type="presParOf" srcId="{990D058E-6F97-8346-9FA3-6F062B1BCBBF}" destId="{9857AECC-DD67-E54B-A2C2-1E9D662BBAF1}" srcOrd="1" destOrd="0" presId="urn:microsoft.com/office/officeart/2005/8/layout/hList1"/>
    <dgm:cxn modelId="{C45523B7-620D-A041-81D0-5EBB8723246C}" type="presParOf" srcId="{990D058E-6F97-8346-9FA3-6F062B1BCBBF}" destId="{A2673AFE-5AFC-0241-9FE7-8DC0CC4428DF}" srcOrd="2" destOrd="0" presId="urn:microsoft.com/office/officeart/2005/8/layout/hList1"/>
    <dgm:cxn modelId="{82291ECB-E0EE-8F43-BAC7-397E24BBBC80}" type="presParOf" srcId="{A2673AFE-5AFC-0241-9FE7-8DC0CC4428DF}" destId="{17D2CDB7-A8B0-2A43-BCB5-2E8E292D21A4}" srcOrd="0" destOrd="0" presId="urn:microsoft.com/office/officeart/2005/8/layout/hList1"/>
    <dgm:cxn modelId="{2A71D811-6C62-4447-A5CC-36367BE39511}" type="presParOf" srcId="{A2673AFE-5AFC-0241-9FE7-8DC0CC4428DF}" destId="{D1BD6088-201A-8A4F-AB45-9771A7354CC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92531F-E2FE-C846-9B7A-1C1CEE8489AC}" type="doc">
      <dgm:prSet loTypeId="urn:microsoft.com/office/officeart/2005/8/layout/vList2" loCatId="icon" qsTypeId="urn:microsoft.com/office/officeart/2005/8/quickstyle/simple2" qsCatId="simple" csTypeId="urn:microsoft.com/office/officeart/2005/8/colors/colorful1" csCatId="colorful" phldr="1"/>
      <dgm:spPr/>
      <dgm:t>
        <a:bodyPr/>
        <a:lstStyle/>
        <a:p>
          <a:endParaRPr lang="en-US"/>
        </a:p>
      </dgm:t>
    </dgm:pt>
    <dgm:pt modelId="{1379D07A-2B48-2C4B-A438-14CFC740B957}">
      <dgm:prSet/>
      <dgm:spPr/>
      <dgm:t>
        <a:bodyPr/>
        <a:lstStyle/>
        <a:p>
          <a:r>
            <a:rPr lang="en-US" b="0" i="0" dirty="0"/>
            <a:t>Early identification and intervention supports students’ academic success.</a:t>
          </a:r>
          <a:endParaRPr lang="en-US" dirty="0"/>
        </a:p>
      </dgm:t>
    </dgm:pt>
    <dgm:pt modelId="{0EA7777F-B685-4544-9C0A-F2391E1F1A25}" type="parTrans" cxnId="{64CDF695-E3C3-C44A-9461-D3AC3668F832}">
      <dgm:prSet/>
      <dgm:spPr/>
      <dgm:t>
        <a:bodyPr/>
        <a:lstStyle/>
        <a:p>
          <a:endParaRPr lang="en-US"/>
        </a:p>
      </dgm:t>
    </dgm:pt>
    <dgm:pt modelId="{98507114-37A4-0B43-A398-6D02E181764B}" type="sibTrans" cxnId="{64CDF695-E3C3-C44A-9461-D3AC3668F832}">
      <dgm:prSet/>
      <dgm:spPr/>
      <dgm:t>
        <a:bodyPr/>
        <a:lstStyle/>
        <a:p>
          <a:endParaRPr lang="en-US"/>
        </a:p>
      </dgm:t>
    </dgm:pt>
    <dgm:pt modelId="{65FFB042-6293-C846-8AF5-147AD003C165}">
      <dgm:prSet/>
      <dgm:spPr/>
      <dgm:t>
        <a:bodyPr/>
        <a:lstStyle/>
        <a:p>
          <a:r>
            <a:rPr lang="en-US" b="0" i="0" dirty="0"/>
            <a:t>Screening tools are designed to efficiently identify students who will need additional supports.</a:t>
          </a:r>
          <a:endParaRPr lang="en-US" dirty="0"/>
        </a:p>
      </dgm:t>
    </dgm:pt>
    <dgm:pt modelId="{8425F5B4-446E-454E-AAB4-0A7DF07B84CB}" type="parTrans" cxnId="{4BB537F0-1A28-2344-985A-5D5EC6038E8D}">
      <dgm:prSet/>
      <dgm:spPr/>
      <dgm:t>
        <a:bodyPr/>
        <a:lstStyle/>
        <a:p>
          <a:endParaRPr lang="en-US"/>
        </a:p>
      </dgm:t>
    </dgm:pt>
    <dgm:pt modelId="{F7799CB1-2F2D-6E46-A8CE-905B116394D2}" type="sibTrans" cxnId="{4BB537F0-1A28-2344-985A-5D5EC6038E8D}">
      <dgm:prSet/>
      <dgm:spPr/>
      <dgm:t>
        <a:bodyPr/>
        <a:lstStyle/>
        <a:p>
          <a:endParaRPr lang="en-US"/>
        </a:p>
      </dgm:t>
    </dgm:pt>
    <dgm:pt modelId="{94EED726-66A4-C844-89CF-3D5496588EF1}">
      <dgm:prSet/>
      <dgm:spPr/>
      <dgm:t>
        <a:bodyPr/>
        <a:lstStyle/>
        <a:p>
          <a:r>
            <a:rPr lang="en-US" b="0" i="0" dirty="0"/>
            <a:t>Identifying which students need intervention allows schools to direct limited resources effectively.</a:t>
          </a:r>
          <a:endParaRPr lang="en-US" dirty="0"/>
        </a:p>
      </dgm:t>
    </dgm:pt>
    <dgm:pt modelId="{42751DC9-D651-DD42-BA61-AF0192BE12AF}" type="parTrans" cxnId="{63FAD727-17F1-8D4E-A38A-E37907ED3BD0}">
      <dgm:prSet/>
      <dgm:spPr/>
      <dgm:t>
        <a:bodyPr/>
        <a:lstStyle/>
        <a:p>
          <a:endParaRPr lang="en-US"/>
        </a:p>
      </dgm:t>
    </dgm:pt>
    <dgm:pt modelId="{6ADBAA4C-EE6A-6D42-A1B6-16F10EEDDF13}" type="sibTrans" cxnId="{63FAD727-17F1-8D4E-A38A-E37907ED3BD0}">
      <dgm:prSet/>
      <dgm:spPr/>
      <dgm:t>
        <a:bodyPr/>
        <a:lstStyle/>
        <a:p>
          <a:endParaRPr lang="en-US"/>
        </a:p>
      </dgm:t>
    </dgm:pt>
    <dgm:pt modelId="{289072BB-0AAD-B048-8728-25D0D19570A3}" type="pres">
      <dgm:prSet presAssocID="{ED92531F-E2FE-C846-9B7A-1C1CEE8489AC}" presName="linear" presStyleCnt="0">
        <dgm:presLayoutVars>
          <dgm:animLvl val="lvl"/>
          <dgm:resizeHandles val="exact"/>
        </dgm:presLayoutVars>
      </dgm:prSet>
      <dgm:spPr/>
    </dgm:pt>
    <dgm:pt modelId="{0C36A308-AE6C-EF46-B6BB-9E9063634357}" type="pres">
      <dgm:prSet presAssocID="{1379D07A-2B48-2C4B-A438-14CFC740B957}" presName="parentText" presStyleLbl="node1" presStyleIdx="0" presStyleCnt="3">
        <dgm:presLayoutVars>
          <dgm:chMax val="0"/>
          <dgm:bulletEnabled val="1"/>
        </dgm:presLayoutVars>
      </dgm:prSet>
      <dgm:spPr/>
    </dgm:pt>
    <dgm:pt modelId="{AFA6696A-7673-B145-B7B2-04FD07D9B5F7}" type="pres">
      <dgm:prSet presAssocID="{98507114-37A4-0B43-A398-6D02E181764B}" presName="spacer" presStyleCnt="0"/>
      <dgm:spPr/>
    </dgm:pt>
    <dgm:pt modelId="{898236E8-DE66-264D-857F-E2B42B6709C9}" type="pres">
      <dgm:prSet presAssocID="{94EED726-66A4-C844-89CF-3D5496588EF1}" presName="parentText" presStyleLbl="node1" presStyleIdx="1" presStyleCnt="3" custLinFactNeighborX="-9935" custLinFactNeighborY="-28864">
        <dgm:presLayoutVars>
          <dgm:chMax val="0"/>
          <dgm:bulletEnabled val="1"/>
        </dgm:presLayoutVars>
      </dgm:prSet>
      <dgm:spPr/>
    </dgm:pt>
    <dgm:pt modelId="{0FCB0061-ACC7-414E-8D40-101E299F56D4}" type="pres">
      <dgm:prSet presAssocID="{6ADBAA4C-EE6A-6D42-A1B6-16F10EEDDF13}" presName="spacer" presStyleCnt="0"/>
      <dgm:spPr/>
    </dgm:pt>
    <dgm:pt modelId="{D9A0A8B9-6B36-E041-BD19-FBEAAEECFC70}" type="pres">
      <dgm:prSet presAssocID="{65FFB042-6293-C846-8AF5-147AD003C165}" presName="parentText" presStyleLbl="node1" presStyleIdx="2" presStyleCnt="3">
        <dgm:presLayoutVars>
          <dgm:chMax val="0"/>
          <dgm:bulletEnabled val="1"/>
        </dgm:presLayoutVars>
      </dgm:prSet>
      <dgm:spPr/>
    </dgm:pt>
  </dgm:ptLst>
  <dgm:cxnLst>
    <dgm:cxn modelId="{63FAD727-17F1-8D4E-A38A-E37907ED3BD0}" srcId="{ED92531F-E2FE-C846-9B7A-1C1CEE8489AC}" destId="{94EED726-66A4-C844-89CF-3D5496588EF1}" srcOrd="1" destOrd="0" parTransId="{42751DC9-D651-DD42-BA61-AF0192BE12AF}" sibTransId="{6ADBAA4C-EE6A-6D42-A1B6-16F10EEDDF13}"/>
    <dgm:cxn modelId="{9576D82B-9E13-0043-BDB8-9B35012B16BE}" type="presOf" srcId="{94EED726-66A4-C844-89CF-3D5496588EF1}" destId="{898236E8-DE66-264D-857F-E2B42B6709C9}" srcOrd="0" destOrd="0" presId="urn:microsoft.com/office/officeart/2005/8/layout/vList2"/>
    <dgm:cxn modelId="{EBC5C43A-4344-FD41-93D3-2BDF8F4ABFEF}" type="presOf" srcId="{ED92531F-E2FE-C846-9B7A-1C1CEE8489AC}" destId="{289072BB-0AAD-B048-8728-25D0D19570A3}" srcOrd="0" destOrd="0" presId="urn:microsoft.com/office/officeart/2005/8/layout/vList2"/>
    <dgm:cxn modelId="{64CDF695-E3C3-C44A-9461-D3AC3668F832}" srcId="{ED92531F-E2FE-C846-9B7A-1C1CEE8489AC}" destId="{1379D07A-2B48-2C4B-A438-14CFC740B957}" srcOrd="0" destOrd="0" parTransId="{0EA7777F-B685-4544-9C0A-F2391E1F1A25}" sibTransId="{98507114-37A4-0B43-A398-6D02E181764B}"/>
    <dgm:cxn modelId="{513BE3E3-382B-3F43-A732-79B213EB15D9}" type="presOf" srcId="{65FFB042-6293-C846-8AF5-147AD003C165}" destId="{D9A0A8B9-6B36-E041-BD19-FBEAAEECFC70}" srcOrd="0" destOrd="0" presId="urn:microsoft.com/office/officeart/2005/8/layout/vList2"/>
    <dgm:cxn modelId="{4BB537F0-1A28-2344-985A-5D5EC6038E8D}" srcId="{ED92531F-E2FE-C846-9B7A-1C1CEE8489AC}" destId="{65FFB042-6293-C846-8AF5-147AD003C165}" srcOrd="2" destOrd="0" parTransId="{8425F5B4-446E-454E-AAB4-0A7DF07B84CB}" sibTransId="{F7799CB1-2F2D-6E46-A8CE-905B116394D2}"/>
    <dgm:cxn modelId="{18B523FC-2D73-1444-BA8A-18D40A183281}" type="presOf" srcId="{1379D07A-2B48-2C4B-A438-14CFC740B957}" destId="{0C36A308-AE6C-EF46-B6BB-9E9063634357}" srcOrd="0" destOrd="0" presId="urn:microsoft.com/office/officeart/2005/8/layout/vList2"/>
    <dgm:cxn modelId="{7F7EC2FE-9FED-8C47-88AA-227CBC7B2A4B}" type="presParOf" srcId="{289072BB-0AAD-B048-8728-25D0D19570A3}" destId="{0C36A308-AE6C-EF46-B6BB-9E9063634357}" srcOrd="0" destOrd="0" presId="urn:microsoft.com/office/officeart/2005/8/layout/vList2"/>
    <dgm:cxn modelId="{412C6A29-319F-6D42-99D6-3DF7F340D36B}" type="presParOf" srcId="{289072BB-0AAD-B048-8728-25D0D19570A3}" destId="{AFA6696A-7673-B145-B7B2-04FD07D9B5F7}" srcOrd="1" destOrd="0" presId="urn:microsoft.com/office/officeart/2005/8/layout/vList2"/>
    <dgm:cxn modelId="{6D854559-A662-2141-B8E4-2844CBFD2E24}" type="presParOf" srcId="{289072BB-0AAD-B048-8728-25D0D19570A3}" destId="{898236E8-DE66-264D-857F-E2B42B6709C9}" srcOrd="2" destOrd="0" presId="urn:microsoft.com/office/officeart/2005/8/layout/vList2"/>
    <dgm:cxn modelId="{98A70F8B-F046-3B41-A5CA-C9BB119DF6A4}" type="presParOf" srcId="{289072BB-0AAD-B048-8728-25D0D19570A3}" destId="{0FCB0061-ACC7-414E-8D40-101E299F56D4}" srcOrd="3" destOrd="0" presId="urn:microsoft.com/office/officeart/2005/8/layout/vList2"/>
    <dgm:cxn modelId="{EA968D8D-51F0-9F49-8B5B-DABBF9243EA2}" type="presParOf" srcId="{289072BB-0AAD-B048-8728-25D0D19570A3}" destId="{D9A0A8B9-6B36-E041-BD19-FBEAAEECFC70}" srcOrd="4"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6A308-AE6C-EF46-B6BB-9E9063634357}">
      <dsp:nvSpPr>
        <dsp:cNvPr id="0" name=""/>
        <dsp:cNvSpPr/>
      </dsp:nvSpPr>
      <dsp:spPr>
        <a:xfrm>
          <a:off x="0" y="466020"/>
          <a:ext cx="7898130" cy="11138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Early identification and intervention supports students’ academic success.</a:t>
          </a:r>
          <a:endParaRPr lang="en-US" sz="2800" kern="1200" dirty="0"/>
        </a:p>
      </dsp:txBody>
      <dsp:txXfrm>
        <a:off x="54373" y="520393"/>
        <a:ext cx="7789384" cy="1005094"/>
      </dsp:txXfrm>
    </dsp:sp>
    <dsp:sp modelId="{898236E8-DE66-264D-857F-E2B42B6709C9}">
      <dsp:nvSpPr>
        <dsp:cNvPr id="0" name=""/>
        <dsp:cNvSpPr/>
      </dsp:nvSpPr>
      <dsp:spPr>
        <a:xfrm>
          <a:off x="0" y="1637224"/>
          <a:ext cx="7898130" cy="11138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Identifying which students need intervention allows schools to direct limited resources effectively.</a:t>
          </a:r>
          <a:endParaRPr lang="en-US" sz="2800" kern="1200" dirty="0"/>
        </a:p>
      </dsp:txBody>
      <dsp:txXfrm>
        <a:off x="54373" y="1691597"/>
        <a:ext cx="7789384" cy="1005094"/>
      </dsp:txXfrm>
    </dsp:sp>
    <dsp:sp modelId="{D9A0A8B9-6B36-E041-BD19-FBEAAEECFC70}">
      <dsp:nvSpPr>
        <dsp:cNvPr id="0" name=""/>
        <dsp:cNvSpPr/>
      </dsp:nvSpPr>
      <dsp:spPr>
        <a:xfrm>
          <a:off x="0" y="2854980"/>
          <a:ext cx="7898130" cy="11138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Screening tools are designed to efficiently identify students who will need additional supports.</a:t>
          </a:r>
          <a:endParaRPr lang="en-US" sz="2800" kern="1200" dirty="0"/>
        </a:p>
      </dsp:txBody>
      <dsp:txXfrm>
        <a:off x="54373" y="2909353"/>
        <a:ext cx="7789384" cy="10050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0BE3D-AE34-9740-9D0F-224C292ECE31}">
      <dsp:nvSpPr>
        <dsp:cNvPr id="0" name=""/>
        <dsp:cNvSpPr/>
      </dsp:nvSpPr>
      <dsp:spPr>
        <a:xfrm>
          <a:off x="2718" y="0"/>
          <a:ext cx="2667216" cy="43434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Call for submissions</a:t>
          </a:r>
          <a:endParaRPr lang="en-US" sz="2600" kern="1200" dirty="0"/>
        </a:p>
      </dsp:txBody>
      <dsp:txXfrm>
        <a:off x="2718" y="0"/>
        <a:ext cx="2667216" cy="1303020"/>
      </dsp:txXfrm>
    </dsp:sp>
    <dsp:sp modelId="{B7D7FE92-A39F-A44A-91ED-C6D9FECEDCBC}">
      <dsp:nvSpPr>
        <dsp:cNvPr id="0" name=""/>
        <dsp:cNvSpPr/>
      </dsp:nvSpPr>
      <dsp:spPr>
        <a:xfrm>
          <a:off x="269439" y="1303020"/>
          <a:ext cx="2133773" cy="282321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Vendors of evidence-based tools invited to respond to calls for submissions</a:t>
          </a:r>
        </a:p>
      </dsp:txBody>
      <dsp:txXfrm>
        <a:off x="331935" y="1365516"/>
        <a:ext cx="2008781" cy="2698218"/>
      </dsp:txXfrm>
    </dsp:sp>
    <dsp:sp modelId="{43A0CCD5-968A-EC43-AAB4-233550610748}">
      <dsp:nvSpPr>
        <dsp:cNvPr id="0" name=""/>
        <dsp:cNvSpPr/>
      </dsp:nvSpPr>
      <dsp:spPr>
        <a:xfrm>
          <a:off x="2869975" y="0"/>
          <a:ext cx="2667216" cy="43434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Eligibility screening</a:t>
          </a:r>
          <a:endParaRPr lang="en-US" sz="2600" kern="1200" dirty="0"/>
        </a:p>
      </dsp:txBody>
      <dsp:txXfrm>
        <a:off x="2869975" y="0"/>
        <a:ext cx="2667216" cy="1303020"/>
      </dsp:txXfrm>
    </dsp:sp>
    <dsp:sp modelId="{A59E9A98-F019-FD43-9170-9276F74F368C}">
      <dsp:nvSpPr>
        <dsp:cNvPr id="0" name=""/>
        <dsp:cNvSpPr/>
      </dsp:nvSpPr>
      <dsp:spPr>
        <a:xfrm>
          <a:off x="3136697" y="1303020"/>
          <a:ext cx="2133773" cy="282321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NCII staff review submissions for eligibility against our criteria.</a:t>
          </a:r>
        </a:p>
      </dsp:txBody>
      <dsp:txXfrm>
        <a:off x="3199193" y="1365516"/>
        <a:ext cx="2008781" cy="2698218"/>
      </dsp:txXfrm>
    </dsp:sp>
    <dsp:sp modelId="{D86AABEF-BB38-6540-B810-F0D8FB962071}">
      <dsp:nvSpPr>
        <dsp:cNvPr id="0" name=""/>
        <dsp:cNvSpPr/>
      </dsp:nvSpPr>
      <dsp:spPr>
        <a:xfrm>
          <a:off x="5737233" y="0"/>
          <a:ext cx="2667216" cy="43434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Review by Technical Review Committee (TRC)</a:t>
          </a:r>
          <a:endParaRPr lang="en-US" sz="2600" kern="1200" dirty="0"/>
        </a:p>
      </dsp:txBody>
      <dsp:txXfrm>
        <a:off x="5737233" y="0"/>
        <a:ext cx="2667216" cy="1303020"/>
      </dsp:txXfrm>
    </dsp:sp>
    <dsp:sp modelId="{EF837606-1BD4-E646-89E6-C78EEB15EFBC}">
      <dsp:nvSpPr>
        <dsp:cNvPr id="0" name=""/>
        <dsp:cNvSpPr/>
      </dsp:nvSpPr>
      <dsp:spPr>
        <a:xfrm>
          <a:off x="6003954" y="1303020"/>
          <a:ext cx="2133773" cy="282321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TRCs review tools against rigorous evidence standards.  </a:t>
          </a:r>
        </a:p>
      </dsp:txBody>
      <dsp:txXfrm>
        <a:off x="6066450" y="1365516"/>
        <a:ext cx="2008781" cy="2698218"/>
      </dsp:txXfrm>
    </dsp:sp>
    <dsp:sp modelId="{513EE0AD-3905-1F4D-8377-EE49D62893D7}">
      <dsp:nvSpPr>
        <dsp:cNvPr id="0" name=""/>
        <dsp:cNvSpPr/>
      </dsp:nvSpPr>
      <dsp:spPr>
        <a:xfrm>
          <a:off x="8604490" y="0"/>
          <a:ext cx="2667216" cy="43434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Publication on tools chart</a:t>
          </a:r>
          <a:endParaRPr lang="en-US" sz="2600" kern="1200" dirty="0"/>
        </a:p>
      </dsp:txBody>
      <dsp:txXfrm>
        <a:off x="8604490" y="0"/>
        <a:ext cx="2667216" cy="1303020"/>
      </dsp:txXfrm>
    </dsp:sp>
    <dsp:sp modelId="{EEACAD42-82D9-8C46-B4D4-6B3FE079481F}">
      <dsp:nvSpPr>
        <dsp:cNvPr id="0" name=""/>
        <dsp:cNvSpPr/>
      </dsp:nvSpPr>
      <dsp:spPr>
        <a:xfrm>
          <a:off x="8871212" y="1303020"/>
          <a:ext cx="2133773" cy="282321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Final list of tools and their ratings are published. </a:t>
          </a:r>
        </a:p>
      </dsp:txBody>
      <dsp:txXfrm>
        <a:off x="8933708" y="1365516"/>
        <a:ext cx="2008781" cy="26982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225A3-18FB-A84F-A6B2-55375263BD3E}">
      <dsp:nvSpPr>
        <dsp:cNvPr id="0" name=""/>
        <dsp:cNvSpPr/>
      </dsp:nvSpPr>
      <dsp:spPr>
        <a:xfrm>
          <a:off x="0" y="428989"/>
          <a:ext cx="2779568" cy="16677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Classification Accuracy</a:t>
          </a:r>
        </a:p>
      </dsp:txBody>
      <dsp:txXfrm>
        <a:off x="0" y="428989"/>
        <a:ext cx="2779568" cy="1667741"/>
      </dsp:txXfrm>
    </dsp:sp>
    <dsp:sp modelId="{A3B28EB6-72A7-2046-B14A-1100673DD0BC}">
      <dsp:nvSpPr>
        <dsp:cNvPr id="0" name=""/>
        <dsp:cNvSpPr/>
      </dsp:nvSpPr>
      <dsp:spPr>
        <a:xfrm>
          <a:off x="3057525" y="428989"/>
          <a:ext cx="2779568" cy="166774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Reliability</a:t>
          </a:r>
        </a:p>
      </dsp:txBody>
      <dsp:txXfrm>
        <a:off x="3057525" y="428989"/>
        <a:ext cx="2779568" cy="1667741"/>
      </dsp:txXfrm>
    </dsp:sp>
    <dsp:sp modelId="{38F0ABA9-231F-6342-A956-4DE822CD4D8C}">
      <dsp:nvSpPr>
        <dsp:cNvPr id="0" name=""/>
        <dsp:cNvSpPr/>
      </dsp:nvSpPr>
      <dsp:spPr>
        <a:xfrm>
          <a:off x="6115050" y="428989"/>
          <a:ext cx="2779568" cy="166774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Validity</a:t>
          </a:r>
        </a:p>
      </dsp:txBody>
      <dsp:txXfrm>
        <a:off x="6115050" y="428989"/>
        <a:ext cx="2779568" cy="1667741"/>
      </dsp:txXfrm>
    </dsp:sp>
    <dsp:sp modelId="{C6A18C6F-B59C-6349-B9DE-DDF666A4080A}">
      <dsp:nvSpPr>
        <dsp:cNvPr id="0" name=""/>
        <dsp:cNvSpPr/>
      </dsp:nvSpPr>
      <dsp:spPr>
        <a:xfrm>
          <a:off x="1528762" y="2374686"/>
          <a:ext cx="2779568" cy="166774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Bias Analysis</a:t>
          </a:r>
        </a:p>
      </dsp:txBody>
      <dsp:txXfrm>
        <a:off x="1528762" y="2374686"/>
        <a:ext cx="2779568" cy="1667741"/>
      </dsp:txXfrm>
    </dsp:sp>
    <dsp:sp modelId="{EBA54698-00E1-2C44-9D30-C41136AFFBCB}">
      <dsp:nvSpPr>
        <dsp:cNvPr id="0" name=""/>
        <dsp:cNvSpPr/>
      </dsp:nvSpPr>
      <dsp:spPr>
        <a:xfrm>
          <a:off x="4586287" y="2374686"/>
          <a:ext cx="2779568" cy="166774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Sample Representativeness</a:t>
          </a:r>
        </a:p>
      </dsp:txBody>
      <dsp:txXfrm>
        <a:off x="4586287" y="2374686"/>
        <a:ext cx="2779568" cy="16677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9DE58-636F-4144-B14F-34C2CCA562D9}">
      <dsp:nvSpPr>
        <dsp:cNvPr id="0" name=""/>
        <dsp:cNvSpPr/>
      </dsp:nvSpPr>
      <dsp:spPr>
        <a:xfrm>
          <a:off x="44" y="28616"/>
          <a:ext cx="4259907" cy="720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0" i="0" kern="1200" dirty="0"/>
            <a:t>Sensitivity</a:t>
          </a:r>
          <a:endParaRPr lang="en-US" sz="2500" kern="1200" dirty="0"/>
        </a:p>
      </dsp:txBody>
      <dsp:txXfrm>
        <a:off x="44" y="28616"/>
        <a:ext cx="4259907" cy="720000"/>
      </dsp:txXfrm>
    </dsp:sp>
    <dsp:sp modelId="{4DC53E09-B66E-8B4B-AA60-FA0CE3931295}">
      <dsp:nvSpPr>
        <dsp:cNvPr id="0" name=""/>
        <dsp:cNvSpPr/>
      </dsp:nvSpPr>
      <dsp:spPr>
        <a:xfrm>
          <a:off x="44" y="748616"/>
          <a:ext cx="4259907" cy="24855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b="0" i="0" kern="1200" dirty="0"/>
            <a:t>The probability of correctly identifying a problem (i.e., the proportion of true positives that the screener correctly identifies).</a:t>
          </a:r>
          <a:endParaRPr lang="en-US" sz="2500" kern="1200" dirty="0"/>
        </a:p>
      </dsp:txBody>
      <dsp:txXfrm>
        <a:off x="44" y="748616"/>
        <a:ext cx="4259907" cy="2485511"/>
      </dsp:txXfrm>
    </dsp:sp>
    <dsp:sp modelId="{17D2CDB7-A8B0-2A43-BCB5-2E8E292D21A4}">
      <dsp:nvSpPr>
        <dsp:cNvPr id="0" name=""/>
        <dsp:cNvSpPr/>
      </dsp:nvSpPr>
      <dsp:spPr>
        <a:xfrm>
          <a:off x="4856339" y="28616"/>
          <a:ext cx="4259907" cy="720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0" i="0" kern="1200"/>
            <a:t>Specificity</a:t>
          </a:r>
          <a:endParaRPr lang="en-US" sz="2500" kern="1200"/>
        </a:p>
      </dsp:txBody>
      <dsp:txXfrm>
        <a:off x="4856339" y="28616"/>
        <a:ext cx="4259907" cy="720000"/>
      </dsp:txXfrm>
    </dsp:sp>
    <dsp:sp modelId="{D1BD6088-201A-8A4F-AB45-9771A7354CC0}">
      <dsp:nvSpPr>
        <dsp:cNvPr id="0" name=""/>
        <dsp:cNvSpPr/>
      </dsp:nvSpPr>
      <dsp:spPr>
        <a:xfrm>
          <a:off x="4856339" y="748616"/>
          <a:ext cx="4259907" cy="248551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b="0" i="0" kern="1200" dirty="0"/>
            <a:t>The probability of correctly identifying that there is not a problem (i.e., the proportion of true negatives that the screener correctly identifies). </a:t>
          </a:r>
          <a:endParaRPr lang="en-US" sz="2500" kern="1200" dirty="0"/>
        </a:p>
      </dsp:txBody>
      <dsp:txXfrm>
        <a:off x="4856339" y="748616"/>
        <a:ext cx="4259907" cy="24855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6A308-AE6C-EF46-B6BB-9E9063634357}">
      <dsp:nvSpPr>
        <dsp:cNvPr id="0" name=""/>
        <dsp:cNvSpPr/>
      </dsp:nvSpPr>
      <dsp:spPr>
        <a:xfrm>
          <a:off x="0" y="466020"/>
          <a:ext cx="7898130" cy="11138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Early identification and intervention supports students’ academic success.</a:t>
          </a:r>
          <a:endParaRPr lang="en-US" sz="2800" kern="1200" dirty="0"/>
        </a:p>
      </dsp:txBody>
      <dsp:txXfrm>
        <a:off x="54373" y="520393"/>
        <a:ext cx="7789384" cy="1005094"/>
      </dsp:txXfrm>
    </dsp:sp>
    <dsp:sp modelId="{898236E8-DE66-264D-857F-E2B42B6709C9}">
      <dsp:nvSpPr>
        <dsp:cNvPr id="0" name=""/>
        <dsp:cNvSpPr/>
      </dsp:nvSpPr>
      <dsp:spPr>
        <a:xfrm>
          <a:off x="0" y="1637224"/>
          <a:ext cx="7898130" cy="11138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Identifying which students need intervention allows schools to direct limited resources effectively.</a:t>
          </a:r>
          <a:endParaRPr lang="en-US" sz="2800" kern="1200" dirty="0"/>
        </a:p>
      </dsp:txBody>
      <dsp:txXfrm>
        <a:off x="54373" y="1691597"/>
        <a:ext cx="7789384" cy="1005094"/>
      </dsp:txXfrm>
    </dsp:sp>
    <dsp:sp modelId="{D9A0A8B9-6B36-E041-BD19-FBEAAEECFC70}">
      <dsp:nvSpPr>
        <dsp:cNvPr id="0" name=""/>
        <dsp:cNvSpPr/>
      </dsp:nvSpPr>
      <dsp:spPr>
        <a:xfrm>
          <a:off x="0" y="2854980"/>
          <a:ext cx="7898130" cy="11138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Screening tools are designed to efficiently identify students who will need additional supports.</a:t>
          </a:r>
          <a:endParaRPr lang="en-US" sz="2800" kern="1200" dirty="0"/>
        </a:p>
      </dsp:txBody>
      <dsp:txXfrm>
        <a:off x="54373" y="2909353"/>
        <a:ext cx="7789384" cy="10050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1</a:t>
            </a:fld>
            <a:endParaRPr lang="en-US"/>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339517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218103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3667446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1574945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1593143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3652710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1843833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3581956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68EE-EDAC-A782-388C-AD56ABF7E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D2C61-919C-DC4A-B985-F74ED5144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7DD84-1DAA-3716-008E-C4EC4C7A5C03}"/>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B60371D-0898-2FEC-B61B-9998980D6D55}"/>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E6CAC4C5-B4DB-AAEA-95C9-DA49F05E17B3}"/>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79D9F4E3-B0B8-B22D-7E64-EC1C5F180E31}"/>
              </a:ext>
            </a:extLst>
          </p:cNvPr>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1474384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261477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1293827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365745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401400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5B270-6074-0906-E193-2A9DF9396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0969D-52D4-9322-5E50-7D319871C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2FA5B-0E83-1A9A-16D4-965868EAE763}"/>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275291F-46FD-9B81-83B7-582B62359E8E}"/>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0F4F51D7-E97E-32AA-2FC0-433E6C62DECF}"/>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016C3E56-BDCF-093F-F1E0-DBA0DA3FBF67}"/>
              </a:ext>
            </a:extLst>
          </p:cNvPr>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1964859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3D474-C064-95A9-25A0-C6C695068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63261-75BE-0511-D4B8-637DD0584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A0AF0D-9666-59FF-8928-F086FC71E9F4}"/>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FF1F6DC7-F320-5954-8BAE-BCB51FD8240D}"/>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84E72240-C703-C598-7E72-A6644D380661}"/>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4A59BE09-35B4-7CEF-156A-E3DAF0263B42}"/>
              </a:ext>
            </a:extLst>
          </p:cNvPr>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3023439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1693077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1220027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65849-5DB8-F158-0E5F-B62B49846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9D5E0-9F1A-99E3-3D1C-784286485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95B01-6A41-C4C2-2043-5B8E22C44D07}"/>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98064A49-6EAF-9EA5-62EF-118C3C946019}"/>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3A6D4D1A-8F69-C979-91AA-7D78EC2132CD}"/>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B47E2D74-6E68-03DB-4772-A8F18630403F}"/>
              </a:ext>
            </a:extLst>
          </p:cNvPr>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406498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09874-3462-C60D-2A47-260E55366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9537C-AD78-B85B-91BF-95A5FEC58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02A43B-C88D-BE55-AF18-99B399AAE17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B4F34F4-D3AE-7097-2D8F-42851D5901A3}"/>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EF12E937-1881-FBCF-13AC-B0D30E31F381}"/>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7431111F-5151-E653-FF5B-65FCAEE6BA2D}"/>
              </a:ext>
            </a:extLst>
          </p:cNvPr>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1283343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1371036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2745443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D7501-3291-1B5E-A142-A306D68C2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3BC58-E838-47F8-D2EC-3DA719378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F24A6-EEA8-4EC2-214D-55B67949FFE1}"/>
              </a:ext>
            </a:extLst>
          </p:cNvPr>
          <p:cNvSpPr>
            <a:spLocks noGrp="1"/>
          </p:cNvSpPr>
          <p:nvPr>
            <p:ph type="body" idx="1"/>
          </p:nvPr>
        </p:nvSpPr>
        <p:spPr/>
        <p:txBody>
          <a:bodyPr/>
          <a:lstStyle/>
          <a:p>
            <a:pPr marL="171450" indent="-171450">
              <a:buFontTx/>
              <a:buChar char="-"/>
            </a:pPr>
            <a:endParaRPr lang="en-US" dirty="0"/>
          </a:p>
        </p:txBody>
      </p:sp>
      <p:sp>
        <p:nvSpPr>
          <p:cNvPr id="4" name="Date Placeholder 3">
            <a:extLst>
              <a:ext uri="{FF2B5EF4-FFF2-40B4-BE49-F238E27FC236}">
                <a16:creationId xmlns:a16="http://schemas.microsoft.com/office/drawing/2014/main" id="{B4542CC7-989D-E7CB-888C-01BC0307C0AC}"/>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AD39C4AF-E98E-F2FC-2AB4-7D21ECFC207A}"/>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BD3259C3-1867-A328-7C6D-D55BD7F2F1FA}"/>
              </a:ext>
            </a:extLst>
          </p:cNvPr>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4027747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670412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4036957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151148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2528614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220007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470498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3851208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92539-40B2-031B-E479-7E26D7616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BC0AA-4E50-EA2B-76E3-CBA4CCD22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90B9C-4159-A69F-07B4-EA3BE23BC7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a:extLst>
              <a:ext uri="{FF2B5EF4-FFF2-40B4-BE49-F238E27FC236}">
                <a16:creationId xmlns:a16="http://schemas.microsoft.com/office/drawing/2014/main" id="{FA291494-0445-4E5F-F42B-F2103ABBE085}"/>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92F77358-0D7E-32C8-319C-3953CBF30223}"/>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6035F5BE-CA64-C578-A109-6A5DE9B2AA05}"/>
              </a:ext>
            </a:extLst>
          </p:cNvPr>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2668713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1.sv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1.sv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pic>
        <p:nvPicPr>
          <p:cNvPr id="19" name="Picture 18">
            <a:extLst>
              <a:ext uri="{FF2B5EF4-FFF2-40B4-BE49-F238E27FC236}">
                <a16:creationId xmlns:a16="http://schemas.microsoft.com/office/drawing/2014/main" id="{9943C2B4-D6A2-4B84-A50C-ED7CB304621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85800" y="259122"/>
            <a:ext cx="3383280" cy="578718"/>
          </a:xfrm>
          <a:prstGeom prst="rect">
            <a:avLst/>
          </a:prstGeom>
        </p:spPr>
      </p:pic>
      <p:grpSp>
        <p:nvGrpSpPr>
          <p:cNvPr id="57" name="Group 56">
            <a:extLst>
              <a:ext uri="{FF2B5EF4-FFF2-40B4-BE49-F238E27FC236}">
                <a16:creationId xmlns:a16="http://schemas.microsoft.com/office/drawing/2014/main" id="{293A8976-47C3-4053-BF41-0D3EA41C6BFC}"/>
              </a:ext>
            </a:extLst>
          </p:cNvPr>
          <p:cNvGrpSpPr/>
          <p:nvPr userDrawn="1"/>
        </p:nvGrpSpPr>
        <p:grpSpPr>
          <a:xfrm>
            <a:off x="11580034" y="6323750"/>
            <a:ext cx="483394" cy="472694"/>
            <a:chOff x="10912310" y="7334679"/>
            <a:chExt cx="654071" cy="639593"/>
          </a:xfrm>
        </p:grpSpPr>
        <p:sp>
          <p:nvSpPr>
            <p:cNvPr id="43" name="Freeform: Shape 42">
              <a:extLst>
                <a:ext uri="{FF2B5EF4-FFF2-40B4-BE49-F238E27FC236}">
                  <a16:creationId xmlns:a16="http://schemas.microsoft.com/office/drawing/2014/main" id="{14133B58-7477-49C1-9F15-86B89A79A9F6}"/>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4F4F63F-3DE4-4077-B53A-54FC40317FFB}"/>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BB8904C-E91F-4BC3-AA50-212C0EF73A2C}"/>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E590046-6E8D-46C6-9841-21CEC01D502A}"/>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16D9967-EC94-4F4B-A810-25BA5B9EC8E6}"/>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C5CAD6D-47B4-40C8-8A7D-039247F1173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0B16B13-F945-487D-BA0D-E77E5155A85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FF98B24-BFD3-4EC6-9B5C-ACC4BDC7E1FB}"/>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006BBA0-14C0-4E36-A9CA-965E3DE59CFB}"/>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FB921A-C4D0-4B3B-8255-50A19CFD3FD4}"/>
              </a:ext>
            </a:extLst>
          </p:cNvPr>
          <p:cNvGrpSpPr/>
          <p:nvPr userDrawn="1"/>
        </p:nvGrpSpPr>
        <p:grpSpPr>
          <a:xfrm>
            <a:off x="-1524" y="274592"/>
            <a:ext cx="12192000" cy="6537322"/>
            <a:chOff x="-1524" y="7624195"/>
            <a:chExt cx="12192000" cy="6537322"/>
          </a:xfrm>
        </p:grpSpPr>
        <p:sp>
          <p:nvSpPr>
            <p:cNvPr id="43" name="Rectangle 42">
              <a:extLst>
                <a:ext uri="{FF2B5EF4-FFF2-40B4-BE49-F238E27FC236}">
                  <a16:creationId xmlns:a16="http://schemas.microsoft.com/office/drawing/2014/main" id="{7EECA5C2-0795-4AF3-8104-359E732C300F}"/>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44" name="Group 43">
              <a:extLst>
                <a:ext uri="{FF2B5EF4-FFF2-40B4-BE49-F238E27FC236}">
                  <a16:creationId xmlns:a16="http://schemas.microsoft.com/office/drawing/2014/main" id="{81D4C016-95AC-4C43-AB1C-306C811D1DFD}"/>
                </a:ext>
              </a:extLst>
            </p:cNvPr>
            <p:cNvGrpSpPr/>
            <p:nvPr userDrawn="1"/>
          </p:nvGrpSpPr>
          <p:grpSpPr>
            <a:xfrm>
              <a:off x="11457051" y="10488477"/>
              <a:ext cx="733425" cy="488158"/>
              <a:chOff x="11458575" y="3120629"/>
              <a:chExt cx="733425" cy="488158"/>
            </a:xfrm>
          </p:grpSpPr>
          <p:sp>
            <p:nvSpPr>
              <p:cNvPr id="45" name="Rectangle 44">
                <a:extLst>
                  <a:ext uri="{FF2B5EF4-FFF2-40B4-BE49-F238E27FC236}">
                    <a16:creationId xmlns:a16="http://schemas.microsoft.com/office/drawing/2014/main" id="{62E4B60F-5995-49A1-AD01-F83B2FB3D46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6" name="Rectangle 45">
                <a:extLst>
                  <a:ext uri="{FF2B5EF4-FFF2-40B4-BE49-F238E27FC236}">
                    <a16:creationId xmlns:a16="http://schemas.microsoft.com/office/drawing/2014/main" id="{64349608-A9CD-46FB-9A70-60E224761B64}"/>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47" name="Straight Connector 46">
                <a:extLst>
                  <a:ext uri="{FF2B5EF4-FFF2-40B4-BE49-F238E27FC236}">
                    <a16:creationId xmlns:a16="http://schemas.microsoft.com/office/drawing/2014/main" id="{9FEB50B9-82E5-4C26-936D-AD626E9A2D3A}"/>
                  </a:ext>
                </a:extLst>
              </p:cNvPr>
              <p:cNvCxnSpPr>
                <a:cxnSpLocks/>
                <a:stCxn id="46" idx="3"/>
                <a:endCxn id="45"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48" name="Picture 18">
              <a:extLst>
                <a:ext uri="{FF2B5EF4-FFF2-40B4-BE49-F238E27FC236}">
                  <a16:creationId xmlns:a16="http://schemas.microsoft.com/office/drawing/2014/main" id="{9726BA83-323B-45AE-8035-2B6330D4AA3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84276" y="7624195"/>
              <a:ext cx="3383280" cy="578718"/>
            </a:xfrm>
            <a:prstGeom prst="rect">
              <a:avLst/>
            </a:prstGeom>
          </p:spPr>
        </p:pic>
        <p:grpSp>
          <p:nvGrpSpPr>
            <p:cNvPr id="49" name="Group 48">
              <a:extLst>
                <a:ext uri="{FF2B5EF4-FFF2-40B4-BE49-F238E27FC236}">
                  <a16:creationId xmlns:a16="http://schemas.microsoft.com/office/drawing/2014/main" id="{5B114074-6C2F-4C49-87A3-97E062605965}"/>
                </a:ext>
              </a:extLst>
            </p:cNvPr>
            <p:cNvGrpSpPr/>
            <p:nvPr userDrawn="1"/>
          </p:nvGrpSpPr>
          <p:grpSpPr>
            <a:xfrm>
              <a:off x="11578510" y="13688823"/>
              <a:ext cx="483394" cy="472694"/>
              <a:chOff x="10912310" y="7334679"/>
              <a:chExt cx="654071" cy="639593"/>
            </a:xfrm>
          </p:grpSpPr>
          <p:sp>
            <p:nvSpPr>
              <p:cNvPr id="50" name="Freeform: Shape 49">
                <a:extLst>
                  <a:ext uri="{FF2B5EF4-FFF2-40B4-BE49-F238E27FC236}">
                    <a16:creationId xmlns:a16="http://schemas.microsoft.com/office/drawing/2014/main" id="{9F4D3658-97E0-4584-B618-9F36C914E8F7}"/>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C9AC97E-09B1-4CA9-B03A-AAEED7DB25DF}"/>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17FFB8E-745F-4088-9E40-98949DE0514B}"/>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5ACD734-CCF9-4B19-AB4C-25C03365E6A5}"/>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BAA6C73-DF7F-4463-8345-116E8BFD7632}"/>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7CD00AF-E48A-4655-AEC4-F90BDA8CFA2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C10731-63D6-484B-8008-1916C2207FC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BD7363-1618-41D1-AB06-17FB2F62AE66}"/>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F8DFC3D-D292-4344-99A5-71B297545921}"/>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
        <p:nvSpPr>
          <p:cNvPr id="9" name="Rectangle 8">
            <a:extLst>
              <a:ext uri="{FF2B5EF4-FFF2-40B4-BE49-F238E27FC236}">
                <a16:creationId xmlns:a16="http://schemas.microsoft.com/office/drawing/2014/main" id="{38E2BA65-B736-4634-83DA-D078D40BFAFB}"/>
              </a:ext>
            </a:extLst>
          </p:cNvPr>
          <p:cNvSpPr/>
          <p:nvPr userDrawn="1"/>
        </p:nvSpPr>
        <p:spPr>
          <a:xfrm>
            <a:off x="0" y="3727438"/>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729743" y="3727439"/>
            <a:ext cx="8139937" cy="2719174"/>
            <a:chOff x="729743" y="3727439"/>
            <a:chExt cx="8139937" cy="2719174"/>
          </a:xfrm>
        </p:grpSpPr>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5"/>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https://x.com/TheNCII</a:t>
              </a:r>
              <a:br>
                <a:rPr lang="en-US" sz="2000"/>
              </a:br>
              <a:r>
                <a:rPr lang="en-US" sz="2000"/>
                <a:t>https://www.youtube.com/c/NationalCenteronIntensiveIntervention</a:t>
              </a:r>
            </a:p>
          </p:txBody>
        </p:sp>
      </p:grpSp>
      <p:sp>
        <p:nvSpPr>
          <p:cNvPr id="26" name="Cover Image with Instrux">
            <a:extLst>
              <a:ext uri="{FF2B5EF4-FFF2-40B4-BE49-F238E27FC236}">
                <a16:creationId xmlns:a16="http://schemas.microsoft.com/office/drawing/2014/main" id="{96A65C6C-556E-4405-9723-4F6273C93907}"/>
              </a:ext>
            </a:extLst>
          </p:cNvPr>
          <p:cNvSpPr>
            <a:spLocks noGrp="1"/>
          </p:cNvSpPr>
          <p:nvPr userDrawn="1">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userDrawn="1">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sp>
        <p:nvSpPr>
          <p:cNvPr id="19" name="Rectangle 18">
            <a:extLst>
              <a:ext uri="{FF2B5EF4-FFF2-40B4-BE49-F238E27FC236}">
                <a16:creationId xmlns:a16="http://schemas.microsoft.com/office/drawing/2014/main" id="{09809816-4573-485E-944E-C0823B8FF510}"/>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4" name="Group 3">
            <a:extLst>
              <a:ext uri="{FF2B5EF4-FFF2-40B4-BE49-F238E27FC236}">
                <a16:creationId xmlns:a16="http://schemas.microsoft.com/office/drawing/2014/main" id="{B6BA29CD-0960-FF7B-5A1B-0702EC4A8762}"/>
              </a:ext>
            </a:extLst>
          </p:cNvPr>
          <p:cNvGrpSpPr/>
          <p:nvPr userDrawn="1"/>
        </p:nvGrpSpPr>
        <p:grpSpPr>
          <a:xfrm>
            <a:off x="219586" y="3858491"/>
            <a:ext cx="956073" cy="1471695"/>
            <a:chOff x="219586" y="3858491"/>
            <a:chExt cx="956073" cy="1471695"/>
          </a:xfrm>
        </p:grpSpPr>
        <p:pic>
          <p:nvPicPr>
            <p:cNvPr id="6" name="Picture 5" descr="Graphical user interface&#10;&#10;Description automatically generated with medium confidence">
              <a:extLst>
                <a:ext uri="{FF2B5EF4-FFF2-40B4-BE49-F238E27FC236}">
                  <a16:creationId xmlns:a16="http://schemas.microsoft.com/office/drawing/2014/main" id="{E6C33F5B-D9C1-E2F9-650B-F6EEF88FA61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8" name="Oval 7">
              <a:extLst>
                <a:ext uri="{FF2B5EF4-FFF2-40B4-BE49-F238E27FC236}">
                  <a16:creationId xmlns:a16="http://schemas.microsoft.com/office/drawing/2014/main" id="{1EBB18E3-D39C-ACB6-2A0B-6F2C0E8D9725}"/>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0" name="Picture 9" descr="A blue circle with white x in it&#10;&#10;Description automatically generated">
              <a:extLst>
                <a:ext uri="{FF2B5EF4-FFF2-40B4-BE49-F238E27FC236}">
                  <a16:creationId xmlns:a16="http://schemas.microsoft.com/office/drawing/2014/main" id="{8EB1A9E7-B56A-670D-3D55-F4AA3C94C84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65" name="Group 64">
            <a:extLst>
              <a:ext uri="{FF2B5EF4-FFF2-40B4-BE49-F238E27FC236}">
                <a16:creationId xmlns:a16="http://schemas.microsoft.com/office/drawing/2014/main" id="{FA687EDC-CDAA-4EFF-AE35-E8F30A63CD05}"/>
              </a:ext>
            </a:extLst>
          </p:cNvPr>
          <p:cNvGrpSpPr/>
          <p:nvPr userDrawn="1"/>
        </p:nvGrpSpPr>
        <p:grpSpPr>
          <a:xfrm>
            <a:off x="0" y="245565"/>
            <a:ext cx="12192000" cy="6537322"/>
            <a:chOff x="-1524" y="7624195"/>
            <a:chExt cx="12192000" cy="6537322"/>
          </a:xfrm>
        </p:grpSpPr>
        <p:sp>
          <p:nvSpPr>
            <p:cNvPr id="66" name="Rectangle 65">
              <a:extLst>
                <a:ext uri="{FF2B5EF4-FFF2-40B4-BE49-F238E27FC236}">
                  <a16:creationId xmlns:a16="http://schemas.microsoft.com/office/drawing/2014/main" id="{B60A7871-4221-4EE7-ACB8-87233E557690}"/>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67" name="Group 66">
              <a:extLst>
                <a:ext uri="{FF2B5EF4-FFF2-40B4-BE49-F238E27FC236}">
                  <a16:creationId xmlns:a16="http://schemas.microsoft.com/office/drawing/2014/main" id="{61ABFCCC-A069-48B7-B18C-368E26EC4CAE}"/>
                </a:ext>
              </a:extLst>
            </p:cNvPr>
            <p:cNvGrpSpPr/>
            <p:nvPr userDrawn="1"/>
          </p:nvGrpSpPr>
          <p:grpSpPr>
            <a:xfrm>
              <a:off x="11457051" y="10488477"/>
              <a:ext cx="733425" cy="488158"/>
              <a:chOff x="11458575" y="3120629"/>
              <a:chExt cx="733425" cy="488158"/>
            </a:xfrm>
          </p:grpSpPr>
          <p:sp>
            <p:nvSpPr>
              <p:cNvPr id="79" name="Rectangle 78">
                <a:extLst>
                  <a:ext uri="{FF2B5EF4-FFF2-40B4-BE49-F238E27FC236}">
                    <a16:creationId xmlns:a16="http://schemas.microsoft.com/office/drawing/2014/main" id="{E2384C9E-FD77-44D8-B6B2-2F0826F50CF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0" name="Rectangle 79">
                <a:extLst>
                  <a:ext uri="{FF2B5EF4-FFF2-40B4-BE49-F238E27FC236}">
                    <a16:creationId xmlns:a16="http://schemas.microsoft.com/office/drawing/2014/main" id="{16A91416-F31E-4363-B796-63550705B4AB}"/>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81" name="Straight Connector 80">
                <a:extLst>
                  <a:ext uri="{FF2B5EF4-FFF2-40B4-BE49-F238E27FC236}">
                    <a16:creationId xmlns:a16="http://schemas.microsoft.com/office/drawing/2014/main" id="{FAA53000-D864-4346-A246-702AD2609C76}"/>
                  </a:ext>
                </a:extLst>
              </p:cNvPr>
              <p:cNvCxnSpPr>
                <a:cxnSpLocks/>
                <a:stCxn id="80" idx="3"/>
                <a:endCxn id="79"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8" name="Picture 18">
              <a:extLst>
                <a:ext uri="{FF2B5EF4-FFF2-40B4-BE49-F238E27FC236}">
                  <a16:creationId xmlns:a16="http://schemas.microsoft.com/office/drawing/2014/main" id="{A172E2FA-31B7-4ACF-8E47-8C5AF44E52D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84276" y="7624195"/>
              <a:ext cx="3383280" cy="578718"/>
            </a:xfrm>
            <a:prstGeom prst="rect">
              <a:avLst/>
            </a:prstGeom>
          </p:spPr>
        </p:pic>
        <p:grpSp>
          <p:nvGrpSpPr>
            <p:cNvPr id="69" name="Group 68">
              <a:extLst>
                <a:ext uri="{FF2B5EF4-FFF2-40B4-BE49-F238E27FC236}">
                  <a16:creationId xmlns:a16="http://schemas.microsoft.com/office/drawing/2014/main" id="{F1432039-20D4-41E7-AD56-7BD094DB3B5A}"/>
                </a:ext>
              </a:extLst>
            </p:cNvPr>
            <p:cNvGrpSpPr/>
            <p:nvPr userDrawn="1"/>
          </p:nvGrpSpPr>
          <p:grpSpPr>
            <a:xfrm>
              <a:off x="11578510" y="13688823"/>
              <a:ext cx="483394" cy="472694"/>
              <a:chOff x="10912310" y="7334679"/>
              <a:chExt cx="654071" cy="639593"/>
            </a:xfrm>
          </p:grpSpPr>
          <p:sp>
            <p:nvSpPr>
              <p:cNvPr id="70" name="Freeform: Shape 69">
                <a:extLst>
                  <a:ext uri="{FF2B5EF4-FFF2-40B4-BE49-F238E27FC236}">
                    <a16:creationId xmlns:a16="http://schemas.microsoft.com/office/drawing/2014/main" id="{C1E1BF27-3D22-40F2-BAA0-C329655DE7B8}"/>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2F860A5-3587-42D5-993F-A56672115100}"/>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F65D830-0E07-4B3C-89FA-0BC4A34BCEF7}"/>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45B29CF-4DBB-4E57-A2AB-9FA0F83C1A87}"/>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5F9840F-C109-43F5-B2D5-7E7D416D5805}"/>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D3C80C8-BE42-450D-9E12-4CC50441C03D}"/>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6407E8D-BA88-4986-8AA2-24D10DC1A6FE}"/>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5D81387-8B5F-4845-A7AC-602AD1E487DC}"/>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B86AEB5-78C7-480A-81F4-62934BA8EB19}"/>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grpSp>
      <p:pic>
        <p:nvPicPr>
          <p:cNvPr id="82" name="Picture 81" descr="Logo, company name&#10;&#10;Description automatically generated">
            <a:extLst>
              <a:ext uri="{FF2B5EF4-FFF2-40B4-BE49-F238E27FC236}">
                <a16:creationId xmlns:a16="http://schemas.microsoft.com/office/drawing/2014/main" id="{082A32F4-D25E-462E-9C7F-E41ACDC84A26}"/>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7743" y="5572744"/>
            <a:ext cx="887411" cy="887411"/>
          </a:xfrm>
          <a:prstGeom prst="rect">
            <a:avLst/>
          </a:prstGeom>
        </p:spPr>
      </p:pic>
      <p:sp>
        <p:nvSpPr>
          <p:cNvPr id="83" name="Rectangle 82">
            <a:extLst>
              <a:ext uri="{FF2B5EF4-FFF2-40B4-BE49-F238E27FC236}">
                <a16:creationId xmlns:a16="http://schemas.microsoft.com/office/drawing/2014/main" id="{6EF8F296-42A6-4239-A1DB-0F516A17FF3A}"/>
              </a:ext>
            </a:extLst>
          </p:cNvPr>
          <p:cNvSpPr/>
          <p:nvPr userDrawn="1"/>
        </p:nvSpPr>
        <p:spPr>
          <a:xfrm>
            <a:off x="1524" y="3727439"/>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85" name="Group 84">
            <a:extLst>
              <a:ext uri="{FF2B5EF4-FFF2-40B4-BE49-F238E27FC236}">
                <a16:creationId xmlns:a16="http://schemas.microsoft.com/office/drawing/2014/main" id="{9F26B865-3E94-4B5A-AE58-EF0233CC3A81}"/>
              </a:ext>
            </a:extLst>
          </p:cNvPr>
          <p:cNvGrpSpPr/>
          <p:nvPr userDrawn="1"/>
        </p:nvGrpSpPr>
        <p:grpSpPr>
          <a:xfrm>
            <a:off x="731267" y="3727440"/>
            <a:ext cx="8139937" cy="2719174"/>
            <a:chOff x="729743" y="3727439"/>
            <a:chExt cx="8139937" cy="2719174"/>
          </a:xfrm>
        </p:grpSpPr>
        <p:grpSp>
          <p:nvGrpSpPr>
            <p:cNvPr id="86" name="AIR Footer">
              <a:extLst>
                <a:ext uri="{FF2B5EF4-FFF2-40B4-BE49-F238E27FC236}">
                  <a16:creationId xmlns:a16="http://schemas.microsoft.com/office/drawing/2014/main" id="{D91E3B4D-C773-4F17-A36B-09F5BA97EB7A}"/>
                </a:ext>
              </a:extLst>
            </p:cNvPr>
            <p:cNvGrpSpPr>
              <a:grpSpLocks noChangeAspect="1"/>
            </p:cNvGrpSpPr>
            <p:nvPr userDrawn="1"/>
          </p:nvGrpSpPr>
          <p:grpSpPr>
            <a:xfrm>
              <a:off x="729743" y="5669373"/>
              <a:ext cx="1737427" cy="777240"/>
              <a:chOff x="635038" y="5962985"/>
              <a:chExt cx="2559490" cy="1144991"/>
            </a:xfrm>
          </p:grpSpPr>
          <p:pic>
            <p:nvPicPr>
              <p:cNvPr id="89" name="Picture 88" descr="Logo of the American Institutes for Research | Advancing Evidence. Improving Lives.">
                <a:extLst>
                  <a:ext uri="{FF2B5EF4-FFF2-40B4-BE49-F238E27FC236}">
                    <a16:creationId xmlns:a16="http://schemas.microsoft.com/office/drawing/2014/main" id="{219DC479-7FFD-45E6-8AEA-C7C8BDA4E94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90" name="Straight Connector 89">
                <a:extLst>
                  <a:ext uri="{FF2B5EF4-FFF2-40B4-BE49-F238E27FC236}">
                    <a16:creationId xmlns:a16="http://schemas.microsoft.com/office/drawing/2014/main" id="{B322CFD8-C504-4029-B05B-B1CE67980A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87" name="Picture 86">
              <a:extLst>
                <a:ext uri="{FF2B5EF4-FFF2-40B4-BE49-F238E27FC236}">
                  <a16:creationId xmlns:a16="http://schemas.microsoft.com/office/drawing/2014/main" id="{9382B9ED-F84E-4E69-8DD7-FCF02C34BE6B}"/>
                </a:ext>
              </a:extLst>
            </p:cNvPr>
            <p:cNvPicPr>
              <a:picLocks noChangeAspect="1"/>
            </p:cNvPicPr>
            <p:nvPr userDrawn="1"/>
          </p:nvPicPr>
          <p:blipFill>
            <a:blip r:embed="rId5"/>
            <a:stretch>
              <a:fillRect/>
            </a:stretch>
          </p:blipFill>
          <p:spPr>
            <a:xfrm>
              <a:off x="2662237" y="5545849"/>
              <a:ext cx="4165143" cy="685116"/>
            </a:xfrm>
            <a:prstGeom prst="rect">
              <a:avLst/>
            </a:prstGeom>
          </p:spPr>
        </p:pic>
        <p:sp>
          <p:nvSpPr>
            <p:cNvPr id="88" name="TextBox 87">
              <a:extLst>
                <a:ext uri="{FF2B5EF4-FFF2-40B4-BE49-F238E27FC236}">
                  <a16:creationId xmlns:a16="http://schemas.microsoft.com/office/drawing/2014/main" id="{4D32EDE4-BA67-4AF5-8DC3-9F7C424D442B}"/>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https://x.com/TheNCII</a:t>
              </a:r>
              <a:br>
                <a:rPr lang="en-US" sz="2000"/>
              </a:br>
              <a:r>
                <a:rPr lang="en-US" sz="2000"/>
                <a:t>https://www.youtube.com/c/NationalCenteronIntensiveIntervention</a:t>
              </a:r>
            </a:p>
          </p:txBody>
        </p:sp>
      </p:grpSp>
      <p:sp>
        <p:nvSpPr>
          <p:cNvPr id="93" name="Slide Number Placeholder 4">
            <a:extLst>
              <a:ext uri="{FF2B5EF4-FFF2-40B4-BE49-F238E27FC236}">
                <a16:creationId xmlns:a16="http://schemas.microsoft.com/office/drawing/2014/main" id="{12962A33-5C52-4FE2-9389-3234764DD9B9}"/>
              </a:ext>
            </a:extLst>
          </p:cNvPr>
          <p:cNvSpPr txBox="1">
            <a:spLocks/>
          </p:cNvSpPr>
          <p:nvPr userDrawn="1"/>
        </p:nvSpPr>
        <p:spPr>
          <a:xfrm>
            <a:off x="11736324" y="6704113"/>
            <a:ext cx="157094" cy="153888"/>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mtClean="0"/>
              <a:pPr/>
              <a:t>‹#›</a:t>
            </a:fld>
            <a:endParaRPr lang="en-US"/>
          </a:p>
        </p:txBody>
      </p:sp>
      <p:grpSp>
        <p:nvGrpSpPr>
          <p:cNvPr id="12" name="Group 11">
            <a:extLst>
              <a:ext uri="{FF2B5EF4-FFF2-40B4-BE49-F238E27FC236}">
                <a16:creationId xmlns:a16="http://schemas.microsoft.com/office/drawing/2014/main" id="{3F285D1B-3A52-809D-794E-C3E7B4BD2679}"/>
              </a:ext>
            </a:extLst>
          </p:cNvPr>
          <p:cNvGrpSpPr/>
          <p:nvPr userDrawn="1"/>
        </p:nvGrpSpPr>
        <p:grpSpPr>
          <a:xfrm>
            <a:off x="219586" y="3858491"/>
            <a:ext cx="956073" cy="1471695"/>
            <a:chOff x="219586" y="3858491"/>
            <a:chExt cx="956073" cy="1471695"/>
          </a:xfrm>
        </p:grpSpPr>
        <p:pic>
          <p:nvPicPr>
            <p:cNvPr id="84" name="Picture 83" descr="Graphical user interface&#10;&#10;Description automatically generated with medium confidence">
              <a:extLst>
                <a:ext uri="{FF2B5EF4-FFF2-40B4-BE49-F238E27FC236}">
                  <a16:creationId xmlns:a16="http://schemas.microsoft.com/office/drawing/2014/main" id="{8CD3334A-F85D-45CC-8401-7CAE2526766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10" name="Oval 9">
              <a:extLst>
                <a:ext uri="{FF2B5EF4-FFF2-40B4-BE49-F238E27FC236}">
                  <a16:creationId xmlns:a16="http://schemas.microsoft.com/office/drawing/2014/main" id="{05A2C506-1374-5042-1129-315D5D38B738}"/>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7" name="Picture 6" descr="A blue circle with white x in it&#10;&#10;Description automatically generated">
              <a:extLst>
                <a:ext uri="{FF2B5EF4-FFF2-40B4-BE49-F238E27FC236}">
                  <a16:creationId xmlns:a16="http://schemas.microsoft.com/office/drawing/2014/main" id="{9195720B-4013-6099-AD07-C9978E1607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408528780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a:p>
        </p:txBody>
      </p:sp>
    </p:spTree>
    <p:extLst>
      <p:ext uri="{BB962C8B-B14F-4D97-AF65-F5344CB8AC3E}">
        <p14:creationId xmlns:p14="http://schemas.microsoft.com/office/powerpoint/2010/main" val="22817009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EF6F-9DFA-484C-A2D4-FD016655C4A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2FB41E6-273B-1745-AE2B-93E00909988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CB7E1D0-C6E2-0947-8787-02C0D9BA980A}"/>
              </a:ext>
            </a:extLst>
          </p:cNvPr>
          <p:cNvSpPr>
            <a:spLocks noGrp="1"/>
          </p:cNvSpPr>
          <p:nvPr>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763905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5E5E3C-219B-4B9D-B484-B91E5AF964BF}"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E3D0D-CE32-4338-B8C3-07667232A47C}" type="slidenum">
              <a:rPr lang="en-US" smtClean="0"/>
              <a:t>‹#›</a:t>
            </a:fld>
            <a:endParaRPr lang="en-US"/>
          </a:p>
        </p:txBody>
      </p:sp>
    </p:spTree>
    <p:extLst>
      <p:ext uri="{BB962C8B-B14F-4D97-AF65-F5344CB8AC3E}">
        <p14:creationId xmlns:p14="http://schemas.microsoft.com/office/powerpoint/2010/main" val="225464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BE2343B6-8DA6-4662-9981-CA62024E567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1647" y="5881393"/>
            <a:ext cx="3585838" cy="613367"/>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grpSp>
        <p:nvGrpSpPr>
          <p:cNvPr id="31" name="Group 30">
            <a:extLst>
              <a:ext uri="{FF2B5EF4-FFF2-40B4-BE49-F238E27FC236}">
                <a16:creationId xmlns:a16="http://schemas.microsoft.com/office/drawing/2014/main" id="{04645176-E66E-4EE1-B7CE-4C7E0C7E6DD4}"/>
              </a:ext>
            </a:extLst>
          </p:cNvPr>
          <p:cNvGrpSpPr/>
          <p:nvPr userDrawn="1"/>
        </p:nvGrpSpPr>
        <p:grpSpPr>
          <a:xfrm>
            <a:off x="0" y="1092708"/>
            <a:ext cx="12192000" cy="5765292"/>
            <a:chOff x="0" y="1092708"/>
            <a:chExt cx="12192000" cy="5765292"/>
          </a:xfrm>
        </p:grpSpPr>
        <p:grpSp>
          <p:nvGrpSpPr>
            <p:cNvPr id="20" name="Group 19">
              <a:extLst>
                <a:ext uri="{FF2B5EF4-FFF2-40B4-BE49-F238E27FC236}">
                  <a16:creationId xmlns:a16="http://schemas.microsoft.com/office/drawing/2014/main" id="{F2CC410F-CF86-4CC9-BF3E-D5D9EF084091}"/>
                </a:ext>
              </a:extLst>
            </p:cNvPr>
            <p:cNvGrpSpPr/>
            <p:nvPr userDrawn="1"/>
          </p:nvGrpSpPr>
          <p:grpSpPr>
            <a:xfrm>
              <a:off x="0" y="1092708"/>
              <a:ext cx="3839027" cy="3873187"/>
              <a:chOff x="0" y="-3199310"/>
              <a:chExt cx="3839027" cy="3873187"/>
            </a:xfrm>
          </p:grpSpPr>
          <p:sp>
            <p:nvSpPr>
              <p:cNvPr id="10" name="Freeform: Shape 9">
                <a:extLst>
                  <a:ext uri="{FF2B5EF4-FFF2-40B4-BE49-F238E27FC236}">
                    <a16:creationId xmlns:a16="http://schemas.microsoft.com/office/drawing/2014/main" id="{8D1E7D86-9CE6-431E-BDA7-513DBA7C09DC}"/>
                  </a:ext>
                </a:extLst>
              </p:cNvPr>
              <p:cNvSpPr/>
              <p:nvPr/>
            </p:nvSpPr>
            <p:spPr>
              <a:xfrm>
                <a:off x="206530" y="-96809"/>
                <a:ext cx="204194" cy="219765"/>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3B36434-C0AA-4467-9717-C95A67C5B98D}"/>
                  </a:ext>
                </a:extLst>
              </p:cNvPr>
              <p:cNvSpPr/>
              <p:nvPr/>
            </p:nvSpPr>
            <p:spPr>
              <a:xfrm>
                <a:off x="533848" y="-96809"/>
                <a:ext cx="217432" cy="205742"/>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0F93BB6-4EE0-4C80-8E10-9B18690AD7BA}"/>
                  </a:ext>
                </a:extLst>
              </p:cNvPr>
              <p:cNvSpPr/>
              <p:nvPr/>
            </p:nvSpPr>
            <p:spPr>
              <a:xfrm>
                <a:off x="2361406" y="-1200333"/>
                <a:ext cx="805038" cy="947656"/>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4DE460-11A5-405E-937E-F4F0671A0B1E}"/>
                  </a:ext>
                </a:extLst>
              </p:cNvPr>
              <p:cNvSpPr/>
              <p:nvPr/>
            </p:nvSpPr>
            <p:spPr>
              <a:xfrm>
                <a:off x="659329" y="-3199310"/>
                <a:ext cx="2574151" cy="130069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92DADB6-05FD-4DC6-9107-A656FDA16E24}"/>
                  </a:ext>
                </a:extLst>
              </p:cNvPr>
              <p:cNvSpPr/>
              <p:nvPr/>
            </p:nvSpPr>
            <p:spPr>
              <a:xfrm>
                <a:off x="1014712" y="-1801195"/>
                <a:ext cx="840128" cy="1061440"/>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BF8A73D-EECA-4979-9F8F-FAA1ED65CB2C}"/>
                  </a:ext>
                </a:extLst>
              </p:cNvPr>
              <p:cNvSpPr/>
              <p:nvPr/>
            </p:nvSpPr>
            <p:spPr>
              <a:xfrm>
                <a:off x="1548331" y="-2408289"/>
                <a:ext cx="452252" cy="460578"/>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B61ACE-93F5-4BED-9F3D-19D822A0660C}"/>
                  </a:ext>
                </a:extLst>
              </p:cNvPr>
              <p:cNvSpPr/>
              <p:nvPr/>
            </p:nvSpPr>
            <p:spPr>
              <a:xfrm>
                <a:off x="1814311" y="-2550127"/>
                <a:ext cx="1073929" cy="1507995"/>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173F968-3616-42EB-840F-DB1FFDB2CD42}"/>
                  </a:ext>
                </a:extLst>
              </p:cNvPr>
              <p:cNvSpPr/>
              <p:nvPr/>
            </p:nvSpPr>
            <p:spPr>
              <a:xfrm>
                <a:off x="2879662" y="-2938236"/>
                <a:ext cx="342115" cy="324978"/>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E8118AB-F9C5-464F-962D-B6A836EDA9BC}"/>
                  </a:ext>
                </a:extLst>
              </p:cNvPr>
              <p:cNvSpPr/>
              <p:nvPr/>
            </p:nvSpPr>
            <p:spPr>
              <a:xfrm>
                <a:off x="0" y="-2264112"/>
                <a:ext cx="3839027" cy="2937989"/>
              </a:xfrm>
              <a:custGeom>
                <a:avLst/>
                <a:gdLst>
                  <a:gd name="connsiteX0" fmla="*/ 3839027 w 3839027"/>
                  <a:gd name="connsiteY0" fmla="*/ 0 h 2937989"/>
                  <a:gd name="connsiteX1" fmla="*/ 3678481 w 3839027"/>
                  <a:gd name="connsiteY1" fmla="*/ 395121 h 2937989"/>
                  <a:gd name="connsiteX2" fmla="*/ 3605226 w 3839027"/>
                  <a:gd name="connsiteY2" fmla="*/ 301598 h 2937989"/>
                  <a:gd name="connsiteX3" fmla="*/ 1297602 w 3839027"/>
                  <a:gd name="connsiteY3" fmla="*/ 2008329 h 2937989"/>
                  <a:gd name="connsiteX4" fmla="*/ 1092646 w 3839027"/>
                  <a:gd name="connsiteY4" fmla="*/ 1478382 h 2937989"/>
                  <a:gd name="connsiteX5" fmla="*/ 1011587 w 3839027"/>
                  <a:gd name="connsiteY5" fmla="*/ 1825182 h 2937989"/>
                  <a:gd name="connsiteX6" fmla="*/ 805833 w 3839027"/>
                  <a:gd name="connsiteY6" fmla="*/ 1825182 h 2937989"/>
                  <a:gd name="connsiteX7" fmla="*/ 718561 w 3839027"/>
                  <a:gd name="connsiteY7" fmla="*/ 2373051 h 2937989"/>
                  <a:gd name="connsiteX8" fmla="*/ 425528 w 3839027"/>
                  <a:gd name="connsiteY8" fmla="*/ 2045733 h 2937989"/>
                  <a:gd name="connsiteX9" fmla="*/ 347594 w 3839027"/>
                  <a:gd name="connsiteY9" fmla="*/ 2682440 h 2937989"/>
                  <a:gd name="connsiteX10" fmla="*/ 0 w 3839027"/>
                  <a:gd name="connsiteY10" fmla="*/ 2937989 h 2937989"/>
                  <a:gd name="connsiteX11" fmla="*/ 0 w 3839027"/>
                  <a:gd name="connsiteY11" fmla="*/ 2719909 h 2937989"/>
                  <a:gd name="connsiteX12" fmla="*/ 182364 w 3839027"/>
                  <a:gd name="connsiteY12" fmla="*/ 2585804 h 2937989"/>
                  <a:gd name="connsiteX13" fmla="*/ 297726 w 3839027"/>
                  <a:gd name="connsiteY13" fmla="*/ 1639702 h 2937989"/>
                  <a:gd name="connsiteX14" fmla="*/ 603217 w 3839027"/>
                  <a:gd name="connsiteY14" fmla="*/ 1980269 h 2937989"/>
                  <a:gd name="connsiteX15" fmla="*/ 656210 w 3839027"/>
                  <a:gd name="connsiteY15" fmla="*/ 1649053 h 2937989"/>
                  <a:gd name="connsiteX16" fmla="*/ 872083 w 3839027"/>
                  <a:gd name="connsiteY16" fmla="*/ 1649053 h 2937989"/>
                  <a:gd name="connsiteX17" fmla="*/ 1049777 w 3839027"/>
                  <a:gd name="connsiteY17" fmla="*/ 882198 h 2937989"/>
                  <a:gd name="connsiteX18" fmla="*/ 1370096 w 3839027"/>
                  <a:gd name="connsiteY18" fmla="*/ 1708284 h 2937989"/>
                  <a:gd name="connsiteX19" fmla="*/ 2779901 w 3839027"/>
                  <a:gd name="connsiteY19" fmla="*/ 681129 h 2937989"/>
                  <a:gd name="connsiteX20" fmla="*/ 3454823 w 3839027"/>
                  <a:gd name="connsiteY20" fmla="*/ 190938 h 2937989"/>
                  <a:gd name="connsiteX21" fmla="*/ 3458704 w 3839027"/>
                  <a:gd name="connsiteY21" fmla="*/ 190938 h 2937989"/>
                  <a:gd name="connsiteX22" fmla="*/ 3497667 w 3839027"/>
                  <a:gd name="connsiteY22" fmla="*/ 162879 h 2937989"/>
                  <a:gd name="connsiteX23" fmla="*/ 3496108 w 3839027"/>
                  <a:gd name="connsiteY23" fmla="*/ 161320 h 2937989"/>
                  <a:gd name="connsiteX24" fmla="*/ 3433776 w 3839027"/>
                  <a:gd name="connsiteY24" fmla="*/ 81047 h 2937989"/>
                  <a:gd name="connsiteX25" fmla="*/ 3416615 w 3839027"/>
                  <a:gd name="connsiteY25" fmla="*/ 59232 h 293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9027" h="2937989">
                    <a:moveTo>
                      <a:pt x="3839027" y="0"/>
                    </a:moveTo>
                    <a:lnTo>
                      <a:pt x="3678481" y="395121"/>
                    </a:lnTo>
                    <a:lnTo>
                      <a:pt x="3605226" y="301598"/>
                    </a:lnTo>
                    <a:lnTo>
                      <a:pt x="1297602" y="2008329"/>
                    </a:lnTo>
                    <a:lnTo>
                      <a:pt x="1092646" y="1478382"/>
                    </a:lnTo>
                    <a:lnTo>
                      <a:pt x="1011587" y="1825182"/>
                    </a:lnTo>
                    <a:lnTo>
                      <a:pt x="805833" y="1825182"/>
                    </a:lnTo>
                    <a:lnTo>
                      <a:pt x="718561" y="2373051"/>
                    </a:lnTo>
                    <a:lnTo>
                      <a:pt x="425528" y="2045733"/>
                    </a:lnTo>
                    <a:lnTo>
                      <a:pt x="347594" y="2682440"/>
                    </a:lnTo>
                    <a:lnTo>
                      <a:pt x="0" y="2937989"/>
                    </a:lnTo>
                    <a:lnTo>
                      <a:pt x="0" y="2719909"/>
                    </a:lnTo>
                    <a:lnTo>
                      <a:pt x="182364" y="2585804"/>
                    </a:lnTo>
                    <a:lnTo>
                      <a:pt x="297726" y="1639702"/>
                    </a:lnTo>
                    <a:lnTo>
                      <a:pt x="603217" y="1980269"/>
                    </a:lnTo>
                    <a:lnTo>
                      <a:pt x="656210" y="1649053"/>
                    </a:lnTo>
                    <a:lnTo>
                      <a:pt x="872083" y="1649053"/>
                    </a:lnTo>
                    <a:lnTo>
                      <a:pt x="1049777" y="882198"/>
                    </a:lnTo>
                    <a:lnTo>
                      <a:pt x="1370096" y="1708284"/>
                    </a:lnTo>
                    <a:lnTo>
                      <a:pt x="2779901" y="681129"/>
                    </a:lnTo>
                    <a:lnTo>
                      <a:pt x="3454823" y="190938"/>
                    </a:lnTo>
                    <a:lnTo>
                      <a:pt x="3458704" y="190938"/>
                    </a:lnTo>
                    <a:lnTo>
                      <a:pt x="3497667" y="162879"/>
                    </a:lnTo>
                    <a:lnTo>
                      <a:pt x="3496108" y="161320"/>
                    </a:lnTo>
                    <a:lnTo>
                      <a:pt x="3433776" y="81047"/>
                    </a:lnTo>
                    <a:lnTo>
                      <a:pt x="3416615" y="59232"/>
                    </a:lnTo>
                    <a:close/>
                  </a:path>
                </a:pathLst>
              </a:custGeom>
              <a:solidFill>
                <a:srgbClr val="457939"/>
              </a:solidFill>
              <a:ln w="3588"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62D1FE00-4CD0-41D1-914B-E55BD454150B}"/>
                </a:ext>
              </a:extLst>
            </p:cNvPr>
            <p:cNvGrpSpPr/>
            <p:nvPr userDrawn="1"/>
          </p:nvGrpSpPr>
          <p:grpSpPr>
            <a:xfrm>
              <a:off x="11458575" y="3123404"/>
              <a:ext cx="733425" cy="488158"/>
              <a:chOff x="11458575" y="3120629"/>
              <a:chExt cx="733425" cy="488158"/>
            </a:xfrm>
          </p:grpSpPr>
          <p:sp>
            <p:nvSpPr>
              <p:cNvPr id="22" name="Rectangle 21">
                <a:extLst>
                  <a:ext uri="{FF2B5EF4-FFF2-40B4-BE49-F238E27FC236}">
                    <a16:creationId xmlns:a16="http://schemas.microsoft.com/office/drawing/2014/main" id="{5DA398C0-3F93-483D-B30A-5A53B814A4A9}"/>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3" name="Rectangle 22">
                <a:extLst>
                  <a:ext uri="{FF2B5EF4-FFF2-40B4-BE49-F238E27FC236}">
                    <a16:creationId xmlns:a16="http://schemas.microsoft.com/office/drawing/2014/main" id="{A729D307-84FE-4D8A-88DF-C9CE05920708}"/>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4" name="Straight Connector 23">
                <a:extLst>
                  <a:ext uri="{FF2B5EF4-FFF2-40B4-BE49-F238E27FC236}">
                    <a16:creationId xmlns:a16="http://schemas.microsoft.com/office/drawing/2014/main" id="{B1F61BD7-5E30-4149-A420-3AADA8D1D2EE}"/>
                  </a:ext>
                </a:extLst>
              </p:cNvPr>
              <p:cNvCxnSpPr>
                <a:cxnSpLocks/>
                <a:stCxn id="23" idx="3"/>
                <a:endCxn id="22"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05B5C143-C7F3-4140-9940-FE3A364CF945}"/>
                </a:ext>
              </a:extLst>
            </p:cNvPr>
            <p:cNvSpPr/>
            <p:nvPr userDrawn="1"/>
          </p:nvSpPr>
          <p:spPr>
            <a:xfrm>
              <a:off x="0" y="6726192"/>
              <a:ext cx="12188952" cy="131808"/>
            </a:xfrm>
            <a:prstGeom prst="rect">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0" name="Rectangle 29">
              <a:extLst>
                <a:ext uri="{FF2B5EF4-FFF2-40B4-BE49-F238E27FC236}">
                  <a16:creationId xmlns:a16="http://schemas.microsoft.com/office/drawing/2014/main" id="{CB3FA7BF-173C-4E30-9868-F25576D1B99E}"/>
                </a:ext>
              </a:extLst>
            </p:cNvPr>
            <p:cNvSpPr/>
            <p:nvPr userDrawn="1"/>
          </p:nvSpPr>
          <p:spPr>
            <a:xfrm>
              <a:off x="0" y="6623902"/>
              <a:ext cx="12188952" cy="6400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D8CE74D-ED48-4E14-928F-66D42C320406}" type="slidenum">
              <a:rPr lang="en-US" smtClean="0"/>
              <a:t>‹#›</a:t>
            </a:fld>
            <a:endParaRPr lang="en-US"/>
          </a:p>
        </p:txBody>
      </p:sp>
    </p:spTree>
    <p:extLst>
      <p:ext uri="{BB962C8B-B14F-4D97-AF65-F5344CB8AC3E}">
        <p14:creationId xmlns:p14="http://schemas.microsoft.com/office/powerpoint/2010/main" val="1732742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13CE76B-C5E1-4BA1-BDDE-F899FD7C1D41}"/>
              </a:ext>
            </a:extLst>
          </p:cNvPr>
          <p:cNvPicPr>
            <a:picLocks noChangeAspect="1"/>
          </p:cNvPicPr>
          <p:nvPr userDrawn="1"/>
        </p:nvPicPr>
        <p:blipFill>
          <a:blip>
            <a:extLst>
              <a:ext uri="{96DAC541-7B7A-43D3-8B79-37D633B846F1}">
                <asvg:svgBlip xmlns:asvg="http://schemas.microsoft.com/office/drawing/2016/SVG/main" r:embed="rId22"/>
              </a:ext>
            </a:extLst>
          </a:blip>
          <a:stretch>
            <a:fillRect/>
          </a:stretch>
        </p:blipFill>
        <p:spPr>
          <a:xfrm>
            <a:off x="457200" y="6121048"/>
            <a:ext cx="2171700" cy="371475"/>
          </a:xfrm>
          <a:prstGeom prst="rect">
            <a:avLst/>
          </a:prstGeom>
        </p:spPr>
      </p:pic>
      <p:pic>
        <p:nvPicPr>
          <p:cNvPr id="8" name="Graphic 7">
            <a:extLst>
              <a:ext uri="{FF2B5EF4-FFF2-40B4-BE49-F238E27FC236}">
                <a16:creationId xmlns:a16="http://schemas.microsoft.com/office/drawing/2014/main" id="{A18342B1-1625-431D-B074-3491184A9186}"/>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3"/>
              </a:ext>
            </a:extLst>
          </a:blip>
          <a:srcRect l="71734" t="76602" r="-5" b="16959"/>
          <a:stretch/>
        </p:blipFill>
        <p:spPr>
          <a:xfrm>
            <a:off x="0" y="5974044"/>
            <a:ext cx="12192000" cy="888619"/>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1" r:id="rId17"/>
    <p:sldLayoutId id="2147483822" r:id="rId18"/>
    <p:sldLayoutId id="2147483824" r:id="rId19"/>
    <p:sldLayoutId id="2147483826" r:id="rId20"/>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2" userDrawn="1">
          <p15:clr>
            <a:srgbClr val="F26B43"/>
          </p15:clr>
        </p15:guide>
        <p15:guide id="4" pos="55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harts.intensiveintervention.org/aprogressmonitoring" TargetMode="External"/><Relationship Id="rId13" Type="http://schemas.openxmlformats.org/officeDocument/2006/relationships/hyperlink" Target="https://charts.intensiveintervention.org/bscreening" TargetMode="External"/><Relationship Id="rId3" Type="http://schemas.openxmlformats.org/officeDocument/2006/relationships/image" Target="../media/image22.png"/><Relationship Id="rId7" Type="http://schemas.openxmlformats.org/officeDocument/2006/relationships/hyperlink" Target="https://charts.intensiveintervention.org/ascreening" TargetMode="External"/><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hyperlink" Target="https://charts.intensiveintervention.org/bintervention" TargetMode="External"/><Relationship Id="rId10" Type="http://schemas.openxmlformats.org/officeDocument/2006/relationships/image" Target="../media/image26.png"/><Relationship Id="rId4" Type="http://schemas.openxmlformats.org/officeDocument/2006/relationships/image" Target="../media/image23.svg"/><Relationship Id="rId9" Type="http://schemas.openxmlformats.org/officeDocument/2006/relationships/hyperlink" Target="https://charts.intensiveintervention.org/aintervention" TargetMode="External"/><Relationship Id="rId14" Type="http://schemas.openxmlformats.org/officeDocument/2006/relationships/hyperlink" Target="https://charts.intensiveintervention.org/bprogressmonitor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5.sv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charts.intensiveintervention.org/ascreening?_gl=1*4h9vf*_ga*MTUwOTk0MDE2MC4xNjk5MDI2Nzc0*_ga_8HTR3VBRFZ*MTcyODMxMzQ0NS43NS4xLjE3MjgzMTM2ODguMC4wLjA." TargetMode="External"/><Relationship Id="rId7" Type="http://schemas.openxmlformats.org/officeDocument/2006/relationships/hyperlink" Target="https://intensiveintervention.org/sites/default/files/call-tools/a-screening-2023/academic_screening_faq_2023.pdf"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hyperlink" Target="https://intensiveintervention.org/sites/default/files/call-tools/a-screening-2023/academic_screening_rating_rubric_2023.pdf" TargetMode="External"/><Relationship Id="rId10" Type="http://schemas.openxmlformats.org/officeDocument/2006/relationships/image" Target="../media/image58.png"/><Relationship Id="rId4" Type="http://schemas.openxmlformats.org/officeDocument/2006/relationships/image" Target="../media/image22.png"/><Relationship Id="rId9" Type="http://schemas.openxmlformats.org/officeDocument/2006/relationships/hyperlink" Target="https://intensiveintervention.org/resource/screening-standards-overview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nam10.safelinks.protection.outlook.com/?url=https%3A%2F%2Fmtss4success.org%2Fsites%2Fdefault%2Ffiles%2F2023-05%2Fwhat-is-screening.pdf&amp;data=05%7C02%7Ccmajeika%40air.org%7Cdebc879775c74324000308dcdce2dd00%7C9ea45dbc7b724abfa77cc770a0a8b962%7C0%7C0%7C638628114124562473%7CUnknown%7CTWFpbGZsb3d8eyJWIjoiMC4wLjAwMDAiLCJQIjoiV2luMzIiLCJBTiI6Ik1haWwiLCJXVCI6Mn0%3D%7C0%7C%7C%7C&amp;sdata=fJYJiKh9rfFZlCl%2FsG8x7t%2F45NVhJeXFX1ckDHqLMuc%3D&amp;reserved=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9742" y="4180244"/>
            <a:ext cx="10515600" cy="1538883"/>
          </a:xfrm>
        </p:spPr>
        <p:txBody>
          <a:bodyPr/>
          <a:lstStyle/>
          <a:p>
            <a:r>
              <a:rPr lang="en-US" dirty="0"/>
              <a:t>Using the Tools Charts to Communicate About Academic Screening Tools</a:t>
            </a:r>
          </a:p>
        </p:txBody>
      </p:sp>
      <p:pic>
        <p:nvPicPr>
          <p:cNvPr id="14" name="Picture Placeholder 13" descr="A digital photograph showing a person interacting with a glowing bar chart and line graph overlay, symbolizing data analysis or business growth. The chart features four ascending bars connected by a line with circular markers, highlighting an upward trend in performance or metrics.&#10;&#10;AI-generated content may be incorrect.">
            <a:extLst>
              <a:ext uri="{FF2B5EF4-FFF2-40B4-BE49-F238E27FC236}">
                <a16:creationId xmlns:a16="http://schemas.microsoft.com/office/drawing/2014/main" id="{EAFFDACC-52EC-5CE5-A744-ABEEC204FBD4}"/>
              </a:ext>
              <a:ext uri="{C183D7F6-B498-43B3-948B-1728B52AA6E4}">
                <adec:decorative xmlns:adec="http://schemas.microsoft.com/office/drawing/2017/decorative" val="1"/>
              </a:ext>
            </a:extLst>
          </p:cNvPr>
          <p:cNvPicPr>
            <a:picLocks noGrp="1" noChangeAspect="1"/>
          </p:cNvPicPr>
          <p:nvPr>
            <p:ph type="pic" sz="quarter" idx="22"/>
          </p:nvPr>
        </p:nvPicPr>
        <p:blipFill>
          <a:blip r:embed="rId3"/>
          <a:srcRect t="30010" b="30010"/>
          <a:stretch/>
        </p:blipFill>
        <p:spPr>
          <a:xfrm>
            <a:off x="729742" y="1096962"/>
            <a:ext cx="10533888" cy="2514600"/>
          </a:xfrm>
        </p:spPr>
      </p:pic>
      <p:sp>
        <p:nvSpPr>
          <p:cNvPr id="10" name="Text Placeholder 9"/>
          <p:cNvSpPr>
            <a:spLocks noGrp="1"/>
          </p:cNvSpPr>
          <p:nvPr>
            <p:ph type="body" sz="quarter" idx="14"/>
          </p:nvPr>
        </p:nvSpPr>
        <p:spPr>
          <a:xfrm>
            <a:off x="10241511" y="3716536"/>
            <a:ext cx="1006879" cy="184666"/>
          </a:xfrm>
        </p:spPr>
        <p:txBody>
          <a:bodyPr/>
          <a:lstStyle/>
          <a:p>
            <a:r>
              <a:rPr lang="en-US" dirty="0"/>
              <a:t>June 2026</a:t>
            </a:r>
          </a:p>
        </p:txBody>
      </p:sp>
      <p:sp>
        <p:nvSpPr>
          <p:cNvPr id="6" name="Text Placeholder 5"/>
          <p:cNvSpPr>
            <a:spLocks noGrp="1"/>
          </p:cNvSpPr>
          <p:nvPr>
            <p:ph type="body" sz="quarter" idx="13"/>
          </p:nvPr>
        </p:nvSpPr>
        <p:spPr>
          <a:xfrm>
            <a:off x="729742" y="6287653"/>
            <a:ext cx="10515600" cy="400110"/>
          </a:xfrm>
        </p:spPr>
        <p:txBody>
          <a:bodyPr/>
          <a:lstStyle/>
          <a:p>
            <a:pPr lvl="0"/>
            <a:r>
              <a:rPr lang="en-US" dirty="0"/>
              <a:t>Caitlyn Majeika | Aleksis Kincaid </a:t>
            </a:r>
          </a:p>
        </p:txBody>
      </p:sp>
    </p:spTree>
    <p:extLst>
      <p:ext uri="{BB962C8B-B14F-4D97-AF65-F5344CB8AC3E}">
        <p14:creationId xmlns:p14="http://schemas.microsoft.com/office/powerpoint/2010/main" val="3848862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ADF275-12BC-CB8E-F1CD-72E3485BBC52}"/>
              </a:ext>
            </a:extLst>
          </p:cNvPr>
          <p:cNvSpPr>
            <a:spLocks noGrp="1"/>
          </p:cNvSpPr>
          <p:nvPr>
            <p:ph type="title"/>
          </p:nvPr>
        </p:nvSpPr>
        <p:spPr/>
        <p:txBody>
          <a:bodyPr/>
          <a:lstStyle/>
          <a:p>
            <a:r>
              <a:rPr lang="en-US"/>
              <a:t>Suite of Tools Charts</a:t>
            </a:r>
          </a:p>
        </p:txBody>
      </p:sp>
      <p:pic>
        <p:nvPicPr>
          <p:cNvPr id="8" name="Content Placeholder 7">
            <a:extLst>
              <a:ext uri="{FF2B5EF4-FFF2-40B4-BE49-F238E27FC236}">
                <a16:creationId xmlns:a16="http://schemas.microsoft.com/office/drawing/2014/main" id="{54EF8FDB-B192-D6FA-A999-D0CF51820172}"/>
              </a:ext>
              <a:ext uri="{C183D7F6-B498-43B3-948B-1728B52AA6E4}">
                <adec:decorative xmlns:adec="http://schemas.microsoft.com/office/drawing/2017/decorative" val="1"/>
              </a:ext>
            </a:extLst>
          </p:cNvPr>
          <p:cNvPicPr>
            <a:picLocks noGrp="1" noChangeAspect="1"/>
          </p:cNvPicPr>
          <p:nvPr>
            <p:ph sz="quarter" idx="14"/>
          </p:nvPr>
        </p:nvPicPr>
        <p:blipFill>
          <a:blip r:embed="rId3"/>
          <a:stretch>
            <a:fillRect/>
          </a:stretch>
        </p:blipFill>
        <p:spPr>
          <a:xfrm>
            <a:off x="678396" y="1512705"/>
            <a:ext cx="3212184" cy="1652954"/>
          </a:xfrm>
          <a:prstGeom prst="rect">
            <a:avLst/>
          </a:prstGeom>
          <a:ln>
            <a:noFill/>
          </a:ln>
        </p:spPr>
      </p:pic>
      <p:pic>
        <p:nvPicPr>
          <p:cNvPr id="2" name="Graphic 1" descr="Star incidcating a focus on screening">
            <a:extLst>
              <a:ext uri="{FF2B5EF4-FFF2-40B4-BE49-F238E27FC236}">
                <a16:creationId xmlns:a16="http://schemas.microsoft.com/office/drawing/2014/main" id="{17E4254F-DA0D-0449-8EEB-7CFA76B280AB}"/>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1666760" y="1662128"/>
            <a:ext cx="1183259" cy="1197534"/>
          </a:xfrm>
          <a:prstGeom prst="rect">
            <a:avLst/>
          </a:prstGeom>
        </p:spPr>
      </p:pic>
      <p:pic>
        <p:nvPicPr>
          <p:cNvPr id="12" name="Content Placeholder 7">
            <a:extLst>
              <a:ext uri="{FF2B5EF4-FFF2-40B4-BE49-F238E27FC236}">
                <a16:creationId xmlns:a16="http://schemas.microsoft.com/office/drawing/2014/main" id="{6B85ED64-A465-CE6A-7721-8D5CDA8C4D3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531892" y="1512705"/>
            <a:ext cx="3128215" cy="1652954"/>
          </a:xfrm>
          <a:prstGeom prst="rect">
            <a:avLst/>
          </a:prstGeom>
          <a:ln>
            <a:noFill/>
          </a:ln>
        </p:spPr>
      </p:pic>
      <p:pic>
        <p:nvPicPr>
          <p:cNvPr id="16" name="Content Placeholder 7">
            <a:extLst>
              <a:ext uri="{FF2B5EF4-FFF2-40B4-BE49-F238E27FC236}">
                <a16:creationId xmlns:a16="http://schemas.microsoft.com/office/drawing/2014/main" id="{39AA6B99-688A-0F98-CB45-FB8C6D253670}"/>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8409618" y="1591380"/>
            <a:ext cx="3145146" cy="1652954"/>
          </a:xfrm>
          <a:prstGeom prst="rect">
            <a:avLst/>
          </a:prstGeom>
          <a:ln>
            <a:noFill/>
          </a:ln>
        </p:spPr>
      </p:pic>
      <p:sp>
        <p:nvSpPr>
          <p:cNvPr id="9" name="TextBox 8">
            <a:extLst>
              <a:ext uri="{FF2B5EF4-FFF2-40B4-BE49-F238E27FC236}">
                <a16:creationId xmlns:a16="http://schemas.microsoft.com/office/drawing/2014/main" id="{B6299687-0328-2241-4DAD-C91CBB44A6F1}"/>
              </a:ext>
            </a:extLst>
          </p:cNvPr>
          <p:cNvSpPr txBox="1"/>
          <p:nvPr/>
        </p:nvSpPr>
        <p:spPr>
          <a:xfrm>
            <a:off x="1251256" y="3244334"/>
            <a:ext cx="2091535" cy="369332"/>
          </a:xfrm>
          <a:prstGeom prst="rect">
            <a:avLst/>
          </a:prstGeom>
          <a:noFill/>
        </p:spPr>
        <p:txBody>
          <a:bodyPr wrap="none" rtlCol="0">
            <a:spAutoFit/>
          </a:bodyPr>
          <a:lstStyle/>
          <a:p>
            <a:r>
              <a:rPr lang="en-US" b="1">
                <a:hlinkClick r:id="rId7"/>
              </a:rPr>
              <a:t>Academic Screening</a:t>
            </a:r>
            <a:endParaRPr lang="en-US" b="1"/>
          </a:p>
        </p:txBody>
      </p:sp>
      <p:sp>
        <p:nvSpPr>
          <p:cNvPr id="13" name="TextBox 12">
            <a:extLst>
              <a:ext uri="{FF2B5EF4-FFF2-40B4-BE49-F238E27FC236}">
                <a16:creationId xmlns:a16="http://schemas.microsoft.com/office/drawing/2014/main" id="{F47ED004-6C2B-11E7-ADB5-8ADF035784FC}"/>
              </a:ext>
            </a:extLst>
          </p:cNvPr>
          <p:cNvSpPr txBox="1"/>
          <p:nvPr/>
        </p:nvSpPr>
        <p:spPr>
          <a:xfrm>
            <a:off x="4542249" y="3244334"/>
            <a:ext cx="3105978" cy="369332"/>
          </a:xfrm>
          <a:prstGeom prst="rect">
            <a:avLst/>
          </a:prstGeom>
          <a:noFill/>
        </p:spPr>
        <p:txBody>
          <a:bodyPr wrap="none" rtlCol="0">
            <a:spAutoFit/>
          </a:bodyPr>
          <a:lstStyle/>
          <a:p>
            <a:r>
              <a:rPr lang="en-US" b="1">
                <a:hlinkClick r:id="rId8"/>
              </a:rPr>
              <a:t>Academic Progress Monitoring</a:t>
            </a:r>
            <a:endParaRPr lang="en-US" b="1"/>
          </a:p>
        </p:txBody>
      </p:sp>
      <p:sp>
        <p:nvSpPr>
          <p:cNvPr id="17" name="TextBox 16">
            <a:extLst>
              <a:ext uri="{FF2B5EF4-FFF2-40B4-BE49-F238E27FC236}">
                <a16:creationId xmlns:a16="http://schemas.microsoft.com/office/drawing/2014/main" id="{1CE50B0B-066B-89CB-6F5E-2EBD94053850}"/>
              </a:ext>
            </a:extLst>
          </p:cNvPr>
          <p:cNvSpPr txBox="1"/>
          <p:nvPr/>
        </p:nvSpPr>
        <p:spPr>
          <a:xfrm>
            <a:off x="8948959" y="3323009"/>
            <a:ext cx="2349874" cy="369332"/>
          </a:xfrm>
          <a:prstGeom prst="rect">
            <a:avLst/>
          </a:prstGeom>
          <a:noFill/>
        </p:spPr>
        <p:txBody>
          <a:bodyPr wrap="none" rtlCol="0">
            <a:spAutoFit/>
          </a:bodyPr>
          <a:lstStyle/>
          <a:p>
            <a:r>
              <a:rPr lang="en-US" b="1">
                <a:hlinkClick r:id="rId9"/>
              </a:rPr>
              <a:t>Academic Intervention</a:t>
            </a:r>
            <a:endParaRPr lang="en-US" b="1"/>
          </a:p>
        </p:txBody>
      </p:sp>
      <p:pic>
        <p:nvPicPr>
          <p:cNvPr id="10" name="Content Placeholder 7">
            <a:extLst>
              <a:ext uri="{FF2B5EF4-FFF2-40B4-BE49-F238E27FC236}">
                <a16:creationId xmlns:a16="http://schemas.microsoft.com/office/drawing/2014/main" id="{AE3FEDAA-5B36-D8EC-3309-BF388F30CED7}"/>
              </a:ext>
              <a:ext uri="{C183D7F6-B498-43B3-948B-1728B52AA6E4}">
                <adec:decorative xmlns:adec="http://schemas.microsoft.com/office/drawing/2017/decorative" val="1"/>
              </a:ext>
            </a:extLst>
          </p:cNvPr>
          <p:cNvPicPr>
            <a:picLocks noChangeAspect="1"/>
          </p:cNvPicPr>
          <p:nvPr/>
        </p:nvPicPr>
        <p:blipFill>
          <a:blip r:embed="rId10"/>
          <a:srcRect/>
          <a:stretch/>
        </p:blipFill>
        <p:spPr>
          <a:xfrm>
            <a:off x="753075" y="3842639"/>
            <a:ext cx="3062826" cy="1652954"/>
          </a:xfrm>
          <a:prstGeom prst="rect">
            <a:avLst/>
          </a:prstGeom>
          <a:ln>
            <a:noFill/>
          </a:ln>
        </p:spPr>
      </p:pic>
      <p:pic>
        <p:nvPicPr>
          <p:cNvPr id="14" name="Content Placeholder 7">
            <a:extLst>
              <a:ext uri="{FF2B5EF4-FFF2-40B4-BE49-F238E27FC236}">
                <a16:creationId xmlns:a16="http://schemas.microsoft.com/office/drawing/2014/main" id="{1DC23D29-7EDE-DE3E-5AA3-CD2D32F1ADAD}"/>
              </a:ext>
              <a:ext uri="{C183D7F6-B498-43B3-948B-1728B52AA6E4}">
                <adec:decorative xmlns:adec="http://schemas.microsoft.com/office/drawing/2017/decorative" val="1"/>
              </a:ext>
            </a:extLst>
          </p:cNvPr>
          <p:cNvPicPr>
            <a:picLocks noChangeAspect="1"/>
          </p:cNvPicPr>
          <p:nvPr/>
        </p:nvPicPr>
        <p:blipFill>
          <a:blip r:embed="rId11"/>
          <a:srcRect/>
          <a:stretch/>
        </p:blipFill>
        <p:spPr>
          <a:xfrm>
            <a:off x="4742442" y="3842639"/>
            <a:ext cx="2707115" cy="1652954"/>
          </a:xfrm>
          <a:prstGeom prst="rect">
            <a:avLst/>
          </a:prstGeom>
          <a:ln>
            <a:noFill/>
          </a:ln>
        </p:spPr>
      </p:pic>
      <p:pic>
        <p:nvPicPr>
          <p:cNvPr id="18" name="Content Placeholder 7">
            <a:extLst>
              <a:ext uri="{FF2B5EF4-FFF2-40B4-BE49-F238E27FC236}">
                <a16:creationId xmlns:a16="http://schemas.microsoft.com/office/drawing/2014/main" id="{B7A3D1AE-25FA-2A55-DE65-73254EB78FDA}"/>
              </a:ext>
              <a:ext uri="{C183D7F6-B498-43B3-948B-1728B52AA6E4}">
                <adec:decorative xmlns:adec="http://schemas.microsoft.com/office/drawing/2017/decorative" val="1"/>
              </a:ext>
            </a:extLst>
          </p:cNvPr>
          <p:cNvPicPr>
            <a:picLocks noChangeAspect="1"/>
          </p:cNvPicPr>
          <p:nvPr/>
        </p:nvPicPr>
        <p:blipFill>
          <a:blip r:embed="rId12"/>
          <a:srcRect/>
          <a:stretch/>
        </p:blipFill>
        <p:spPr>
          <a:xfrm>
            <a:off x="8594299" y="3921314"/>
            <a:ext cx="2775784" cy="1652954"/>
          </a:xfrm>
          <a:prstGeom prst="rect">
            <a:avLst/>
          </a:prstGeom>
          <a:ln>
            <a:noFill/>
          </a:ln>
        </p:spPr>
      </p:pic>
      <p:sp>
        <p:nvSpPr>
          <p:cNvPr id="11" name="TextBox 10">
            <a:extLst>
              <a:ext uri="{FF2B5EF4-FFF2-40B4-BE49-F238E27FC236}">
                <a16:creationId xmlns:a16="http://schemas.microsoft.com/office/drawing/2014/main" id="{90FD524D-E617-F062-DC5A-F32964473DD3}"/>
              </a:ext>
            </a:extLst>
          </p:cNvPr>
          <p:cNvSpPr txBox="1"/>
          <p:nvPr/>
        </p:nvSpPr>
        <p:spPr>
          <a:xfrm>
            <a:off x="1251256" y="5574268"/>
            <a:ext cx="2014269" cy="369332"/>
          </a:xfrm>
          <a:prstGeom prst="rect">
            <a:avLst/>
          </a:prstGeom>
          <a:noFill/>
        </p:spPr>
        <p:txBody>
          <a:bodyPr wrap="none" rtlCol="0">
            <a:spAutoFit/>
          </a:bodyPr>
          <a:lstStyle/>
          <a:p>
            <a:r>
              <a:rPr lang="en-US" b="1">
                <a:hlinkClick r:id="rId13"/>
              </a:rPr>
              <a:t>Behavior Screening</a:t>
            </a:r>
            <a:endParaRPr lang="en-US" b="1"/>
          </a:p>
        </p:txBody>
      </p:sp>
      <p:sp>
        <p:nvSpPr>
          <p:cNvPr id="20" name="TextBox 19">
            <a:extLst>
              <a:ext uri="{FF2B5EF4-FFF2-40B4-BE49-F238E27FC236}">
                <a16:creationId xmlns:a16="http://schemas.microsoft.com/office/drawing/2014/main" id="{3B3C1C8D-57B3-E176-1A5A-E47FD6F26771}"/>
              </a:ext>
            </a:extLst>
          </p:cNvPr>
          <p:cNvSpPr txBox="1"/>
          <p:nvPr/>
        </p:nvSpPr>
        <p:spPr>
          <a:xfrm>
            <a:off x="4596114" y="5574268"/>
            <a:ext cx="3028714" cy="369332"/>
          </a:xfrm>
          <a:prstGeom prst="rect">
            <a:avLst/>
          </a:prstGeom>
          <a:noFill/>
        </p:spPr>
        <p:txBody>
          <a:bodyPr wrap="none" rtlCol="0">
            <a:spAutoFit/>
          </a:bodyPr>
          <a:lstStyle/>
          <a:p>
            <a:r>
              <a:rPr lang="en-US" b="1">
                <a:hlinkClick r:id="rId14"/>
              </a:rPr>
              <a:t>Behavior Progress Monitoring</a:t>
            </a:r>
            <a:endParaRPr lang="en-US" b="1"/>
          </a:p>
        </p:txBody>
      </p:sp>
      <p:sp>
        <p:nvSpPr>
          <p:cNvPr id="19" name="TextBox 18">
            <a:extLst>
              <a:ext uri="{FF2B5EF4-FFF2-40B4-BE49-F238E27FC236}">
                <a16:creationId xmlns:a16="http://schemas.microsoft.com/office/drawing/2014/main" id="{CC7D56E5-2F42-B3AF-BFEF-C9785B178EDB}"/>
              </a:ext>
            </a:extLst>
          </p:cNvPr>
          <p:cNvSpPr txBox="1"/>
          <p:nvPr/>
        </p:nvSpPr>
        <p:spPr>
          <a:xfrm>
            <a:off x="8948959" y="5652943"/>
            <a:ext cx="2272610" cy="369332"/>
          </a:xfrm>
          <a:prstGeom prst="rect">
            <a:avLst/>
          </a:prstGeom>
          <a:noFill/>
        </p:spPr>
        <p:txBody>
          <a:bodyPr wrap="none" rtlCol="0">
            <a:spAutoFit/>
          </a:bodyPr>
          <a:lstStyle/>
          <a:p>
            <a:r>
              <a:rPr lang="en-US" b="1">
                <a:hlinkClick r:id="rId15"/>
              </a:rPr>
              <a:t>Behavior Intervention</a:t>
            </a:r>
            <a:endParaRPr lang="en-US" b="1"/>
          </a:p>
        </p:txBody>
      </p:sp>
      <p:sp>
        <p:nvSpPr>
          <p:cNvPr id="3" name="Slide Number Placeholder 2">
            <a:extLst>
              <a:ext uri="{FF2B5EF4-FFF2-40B4-BE49-F238E27FC236}">
                <a16:creationId xmlns:a16="http://schemas.microsoft.com/office/drawing/2014/main" id="{B5953CCA-4CFA-211C-30AB-356DDF361E48}"/>
              </a:ext>
            </a:extLst>
          </p:cNvPr>
          <p:cNvSpPr>
            <a:spLocks noGrp="1"/>
          </p:cNvSpPr>
          <p:nvPr>
            <p:ph type="sldNum" sz="quarter" idx="12"/>
          </p:nvPr>
        </p:nvSpPr>
        <p:spPr/>
        <p:txBody>
          <a:bodyPr/>
          <a:lstStyle/>
          <a:p>
            <a:fld id="{99A20822-4A49-4D36-86E3-300BA48D3F00}" type="slidenum">
              <a:rPr lang="en-US" smtClean="0"/>
              <a:pPr/>
              <a:t>10</a:t>
            </a:fld>
            <a:endParaRPr lang="en-US"/>
          </a:p>
        </p:txBody>
      </p:sp>
    </p:spTree>
    <p:extLst>
      <p:ext uri="{BB962C8B-B14F-4D97-AF65-F5344CB8AC3E}">
        <p14:creationId xmlns:p14="http://schemas.microsoft.com/office/powerpoint/2010/main" val="1586615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FD218-75ED-ABC4-9D90-24ED0F0C0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694A7-6DF2-833D-2D8F-84A8613CE664}"/>
              </a:ext>
            </a:extLst>
          </p:cNvPr>
          <p:cNvSpPr>
            <a:spLocks noGrp="1"/>
          </p:cNvSpPr>
          <p:nvPr>
            <p:ph type="title"/>
          </p:nvPr>
        </p:nvSpPr>
        <p:spPr>
          <a:xfrm>
            <a:off x="457200" y="0"/>
            <a:ext cx="11276076" cy="1280160"/>
          </a:xfrm>
        </p:spPr>
        <p:txBody>
          <a:bodyPr anchor="ctr">
            <a:normAutofit/>
          </a:bodyPr>
          <a:lstStyle/>
          <a:p>
            <a:r>
              <a:rPr lang="en-US" dirty="0"/>
              <a:t>Tools Charts &amp; Consumer Reports Comparison</a:t>
            </a:r>
          </a:p>
        </p:txBody>
      </p:sp>
      <p:pic>
        <p:nvPicPr>
          <p:cNvPr id="7" name="Content Placeholder 6">
            <a:extLst>
              <a:ext uri="{FF2B5EF4-FFF2-40B4-BE49-F238E27FC236}">
                <a16:creationId xmlns:a16="http://schemas.microsoft.com/office/drawing/2014/main" id="{3E7C1C4D-8A7E-3DA0-DCF2-6389BAEC85E7}"/>
              </a:ext>
              <a:ext uri="{C183D7F6-B498-43B3-948B-1728B52AA6E4}">
                <adec:decorative xmlns:adec="http://schemas.microsoft.com/office/drawing/2017/decorative" val="1"/>
              </a:ext>
            </a:extLst>
          </p:cNvPr>
          <p:cNvPicPr>
            <a:picLocks noGrp="1" noChangeAspect="1"/>
          </p:cNvPicPr>
          <p:nvPr>
            <p:ph sz="half" idx="1"/>
          </p:nvPr>
        </p:nvPicPr>
        <p:blipFill>
          <a:blip r:embed="rId3"/>
          <a:srcRect l="20812" r="-3" b="-3"/>
          <a:stretch>
            <a:fillRect/>
          </a:stretch>
        </p:blipFill>
        <p:spPr>
          <a:xfrm>
            <a:off x="4362921" y="2054165"/>
            <a:ext cx="3571664" cy="2999366"/>
          </a:xfrm>
          <a:prstGeom prst="rect">
            <a:avLst/>
          </a:prstGeom>
          <a:noFill/>
          <a:ln>
            <a:noFill/>
          </a:ln>
        </p:spPr>
      </p:pic>
      <p:pic>
        <p:nvPicPr>
          <p:cNvPr id="9" name="Picture 8">
            <a:extLst>
              <a:ext uri="{FF2B5EF4-FFF2-40B4-BE49-F238E27FC236}">
                <a16:creationId xmlns:a16="http://schemas.microsoft.com/office/drawing/2014/main" id="{BF49B3FD-B491-EE9D-5DDC-5808C27F553C}"/>
              </a:ext>
              <a:ext uri="{C183D7F6-B498-43B3-948B-1728B52AA6E4}">
                <adec:decorative xmlns:adec="http://schemas.microsoft.com/office/drawing/2017/decorative" val="1"/>
              </a:ext>
            </a:extLst>
          </p:cNvPr>
          <p:cNvPicPr>
            <a:picLocks noChangeAspect="1"/>
          </p:cNvPicPr>
          <p:nvPr/>
        </p:nvPicPr>
        <p:blipFill>
          <a:blip r:embed="rId4"/>
          <a:srcRect l="20812" r="-3" b="-3"/>
          <a:stretch>
            <a:fillRect/>
          </a:stretch>
        </p:blipFill>
        <p:spPr>
          <a:xfrm>
            <a:off x="8161612" y="2054165"/>
            <a:ext cx="3571664" cy="2999366"/>
          </a:xfrm>
          <a:prstGeom prst="rect">
            <a:avLst/>
          </a:prstGeom>
          <a:noFill/>
        </p:spPr>
      </p:pic>
      <p:sp>
        <p:nvSpPr>
          <p:cNvPr id="5" name="Slide Number Placeholder 4">
            <a:extLst>
              <a:ext uri="{FF2B5EF4-FFF2-40B4-BE49-F238E27FC236}">
                <a16:creationId xmlns:a16="http://schemas.microsoft.com/office/drawing/2014/main" id="{41A7AB7D-7A8D-905B-EFDD-109D66222C3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11</a:t>
            </a:fld>
            <a:endParaRPr lang="en-US"/>
          </a:p>
        </p:txBody>
      </p:sp>
      <p:pic>
        <p:nvPicPr>
          <p:cNvPr id="6" name="Content Placeholder 6">
            <a:extLst>
              <a:ext uri="{FF2B5EF4-FFF2-40B4-BE49-F238E27FC236}">
                <a16:creationId xmlns:a16="http://schemas.microsoft.com/office/drawing/2014/main" id="{320DB44C-BCD7-6C95-BBF6-859363DA467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3715" b="3715"/>
          <a:stretch/>
        </p:blipFill>
        <p:spPr>
          <a:xfrm>
            <a:off x="564230" y="2054165"/>
            <a:ext cx="3571664" cy="2999366"/>
          </a:xfrm>
          <a:prstGeom prst="rect">
            <a:avLst/>
          </a:prstGeom>
          <a:noFill/>
          <a:ln>
            <a:noFill/>
          </a:ln>
        </p:spPr>
      </p:pic>
    </p:spTree>
    <p:extLst>
      <p:ext uri="{BB962C8B-B14F-4D97-AF65-F5344CB8AC3E}">
        <p14:creationId xmlns:p14="http://schemas.microsoft.com/office/powerpoint/2010/main" val="3411518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27CE-4E7E-A570-6154-BA0197DF1A22}"/>
              </a:ext>
            </a:extLst>
          </p:cNvPr>
          <p:cNvSpPr>
            <a:spLocks noGrp="1"/>
          </p:cNvSpPr>
          <p:nvPr>
            <p:ph type="title"/>
          </p:nvPr>
        </p:nvSpPr>
        <p:spPr>
          <a:xfrm>
            <a:off x="457200" y="0"/>
            <a:ext cx="11276076" cy="1280160"/>
          </a:xfrm>
        </p:spPr>
        <p:txBody>
          <a:bodyPr/>
          <a:lstStyle/>
          <a:p>
            <a:r>
              <a:rPr lang="en-US"/>
              <a:t>Tools Chart Review Process</a:t>
            </a:r>
          </a:p>
        </p:txBody>
      </p:sp>
      <p:graphicFrame>
        <p:nvGraphicFramePr>
          <p:cNvPr id="15" name="Content Placeholder 14"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Lst>
              <a:ext uri="{FF2B5EF4-FFF2-40B4-BE49-F238E27FC236}">
                <a16:creationId xmlns:a16="http://schemas.microsoft.com/office/drawing/2014/main" id="{23018C0B-BF65-8A12-6C79-B51615E371ED}"/>
              </a:ext>
            </a:extLst>
          </p:cNvPr>
          <p:cNvGraphicFramePr>
            <a:graphicFrameLocks noGrp="1"/>
          </p:cNvGraphicFramePr>
          <p:nvPr>
            <p:ph sz="quarter" idx="15"/>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ADDF84C-0D03-70F5-EE5A-495A2F1E05BE}"/>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12</a:t>
            </a:fld>
            <a:endParaRPr lang="en-US"/>
          </a:p>
        </p:txBody>
      </p:sp>
      <p:pic>
        <p:nvPicPr>
          <p:cNvPr id="3" name="Graphic 2">
            <a:extLst>
              <a:ext uri="{FF2B5EF4-FFF2-40B4-BE49-F238E27FC236}">
                <a16:creationId xmlns:a16="http://schemas.microsoft.com/office/drawing/2014/main" id="{D815C971-4BC0-575D-04DF-342B46B4AF4D}"/>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69641" y="952833"/>
            <a:ext cx="678448" cy="746093"/>
          </a:xfrm>
          <a:prstGeom prst="rect">
            <a:avLst/>
          </a:prstGeom>
        </p:spPr>
      </p:pic>
      <p:pic>
        <p:nvPicPr>
          <p:cNvPr id="4" name="Graphic 3">
            <a:extLst>
              <a:ext uri="{FF2B5EF4-FFF2-40B4-BE49-F238E27FC236}">
                <a16:creationId xmlns:a16="http://schemas.microsoft.com/office/drawing/2014/main" id="{BFEB05C3-60BB-6D18-9025-C9E512F47CED}"/>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2965939" y="933078"/>
            <a:ext cx="678448" cy="746093"/>
          </a:xfrm>
          <a:prstGeom prst="rect">
            <a:avLst/>
          </a:prstGeom>
        </p:spPr>
      </p:pic>
      <p:pic>
        <p:nvPicPr>
          <p:cNvPr id="6" name="Graphic 5">
            <a:extLst>
              <a:ext uri="{FF2B5EF4-FFF2-40B4-BE49-F238E27FC236}">
                <a16:creationId xmlns:a16="http://schemas.microsoft.com/office/drawing/2014/main" id="{42D6311D-DC67-32C6-1BA9-3409B6324439}"/>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5862237" y="966329"/>
            <a:ext cx="678448" cy="746093"/>
          </a:xfrm>
          <a:prstGeom prst="rect">
            <a:avLst/>
          </a:prstGeom>
        </p:spPr>
      </p:pic>
      <p:pic>
        <p:nvPicPr>
          <p:cNvPr id="7" name="Graphic 6">
            <a:extLst>
              <a:ext uri="{FF2B5EF4-FFF2-40B4-BE49-F238E27FC236}">
                <a16:creationId xmlns:a16="http://schemas.microsoft.com/office/drawing/2014/main" id="{B0B8A05E-B5B3-0294-7E63-60816F69656A}"/>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8758535" y="952834"/>
            <a:ext cx="678448" cy="746093"/>
          </a:xfrm>
          <a:prstGeom prst="rect">
            <a:avLst/>
          </a:prstGeom>
        </p:spPr>
      </p:pic>
    </p:spTree>
    <p:extLst>
      <p:ext uri="{BB962C8B-B14F-4D97-AF65-F5344CB8AC3E}">
        <p14:creationId xmlns:p14="http://schemas.microsoft.com/office/powerpoint/2010/main" val="182754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4E9B5-D246-E426-870B-0BF0A4D2EB35}"/>
              </a:ext>
            </a:extLst>
          </p:cNvPr>
          <p:cNvSpPr>
            <a:spLocks noGrp="1"/>
          </p:cNvSpPr>
          <p:nvPr>
            <p:ph type="title"/>
          </p:nvPr>
        </p:nvSpPr>
        <p:spPr>
          <a:xfrm>
            <a:off x="457200" y="0"/>
            <a:ext cx="11276013" cy="1279525"/>
          </a:xfrm>
        </p:spPr>
        <p:txBody>
          <a:bodyPr>
            <a:normAutofit/>
          </a:bodyPr>
          <a:lstStyle/>
          <a:p>
            <a:r>
              <a:rPr lang="en-US"/>
              <a:t>Tools Chart Impact Across States</a:t>
            </a:r>
          </a:p>
        </p:txBody>
      </p:sp>
      <p:sp>
        <p:nvSpPr>
          <p:cNvPr id="9" name="TextBox 8">
            <a:extLst>
              <a:ext uri="{FF2B5EF4-FFF2-40B4-BE49-F238E27FC236}">
                <a16:creationId xmlns:a16="http://schemas.microsoft.com/office/drawing/2014/main" id="{3A0EA511-FBA2-808C-F3BA-D99A68FA4AAF}"/>
              </a:ext>
            </a:extLst>
          </p:cNvPr>
          <p:cNvSpPr txBox="1"/>
          <p:nvPr/>
        </p:nvSpPr>
        <p:spPr>
          <a:xfrm>
            <a:off x="2204180" y="1447760"/>
            <a:ext cx="7780593" cy="379656"/>
          </a:xfrm>
          <a:prstGeom prst="rect">
            <a:avLst/>
          </a:prstGeom>
          <a:noFill/>
        </p:spPr>
        <p:txBody>
          <a:bodyPr wrap="none" rtlCol="0">
            <a:spAutoFit/>
          </a:bodyPr>
          <a:lstStyle/>
          <a:p>
            <a:pPr algn="ctr">
              <a:lnSpc>
                <a:spcPct val="113000"/>
              </a:lnSpc>
              <a:spcBef>
                <a:spcPts val="600"/>
              </a:spcBef>
              <a:spcAft>
                <a:spcPts val="1800"/>
              </a:spcAft>
              <a:defRPr/>
            </a:pPr>
            <a:r>
              <a:rPr lang="en-US" sz="1800" spc="22">
                <a:latin typeface="Arial" panose="020B0604020202020204" pitchFamily="34" charset="0"/>
                <a:cs typeface="Arial" panose="020B0604020202020204" pitchFamily="34" charset="0"/>
              </a:rPr>
              <a:t>State Education Agency (SEA) Websites Mentioning NCII or Tools Charts</a:t>
            </a:r>
          </a:p>
        </p:txBody>
      </p:sp>
      <p:pic>
        <p:nvPicPr>
          <p:cNvPr id="8" name="Content Placeholder 7" descr="A map of the United States color coded based on which states mention NCII or the Tools Charts in their in their websites. Teh map shows most states reference the tools charts. ">
            <a:extLst>
              <a:ext uri="{FF2B5EF4-FFF2-40B4-BE49-F238E27FC236}">
                <a16:creationId xmlns:a16="http://schemas.microsoft.com/office/drawing/2014/main" id="{0A1EF5C4-459F-52F0-63E1-FDAAD4095772}"/>
              </a:ext>
            </a:extLst>
          </p:cNvPr>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l="287" t="10291" r="339" b="5830"/>
          <a:stretch/>
        </p:blipFill>
        <p:spPr>
          <a:xfrm>
            <a:off x="1742602" y="1995714"/>
            <a:ext cx="8703748" cy="4343400"/>
          </a:xfrm>
        </p:spPr>
      </p:pic>
      <p:sp>
        <p:nvSpPr>
          <p:cNvPr id="4" name="TextBox 3">
            <a:extLst>
              <a:ext uri="{FF2B5EF4-FFF2-40B4-BE49-F238E27FC236}">
                <a16:creationId xmlns:a16="http://schemas.microsoft.com/office/drawing/2014/main" id="{5545CB0A-CF3F-4021-F47E-13EB23DE02F1}"/>
              </a:ext>
            </a:extLst>
          </p:cNvPr>
          <p:cNvSpPr txBox="1"/>
          <p:nvPr/>
        </p:nvSpPr>
        <p:spPr>
          <a:xfrm>
            <a:off x="8947404" y="6234804"/>
            <a:ext cx="2141099" cy="307777"/>
          </a:xfrm>
          <a:prstGeom prst="rect">
            <a:avLst/>
          </a:prstGeom>
          <a:noFill/>
        </p:spPr>
        <p:txBody>
          <a:bodyPr wrap="none" rtlCol="0">
            <a:spAutoFit/>
          </a:bodyPr>
          <a:lstStyle/>
          <a:p>
            <a:r>
              <a:rPr lang="en-US" sz="1400" i="1"/>
              <a:t>Data gathered spring 2024</a:t>
            </a:r>
          </a:p>
        </p:txBody>
      </p:sp>
      <p:sp>
        <p:nvSpPr>
          <p:cNvPr id="5" name="Slide Number Placeholder 4">
            <a:extLst>
              <a:ext uri="{FF2B5EF4-FFF2-40B4-BE49-F238E27FC236}">
                <a16:creationId xmlns:a16="http://schemas.microsoft.com/office/drawing/2014/main" id="{D50D4CD3-BFEA-7232-7392-D816EC8F59E3}"/>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13</a:t>
            </a:fld>
            <a:endParaRPr lang="en-US"/>
          </a:p>
        </p:txBody>
      </p:sp>
    </p:spTree>
    <p:extLst>
      <p:ext uri="{BB962C8B-B14F-4D97-AF65-F5344CB8AC3E}">
        <p14:creationId xmlns:p14="http://schemas.microsoft.com/office/powerpoint/2010/main" val="5641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FE19-6314-8F31-6F22-76CAD8B078C3}"/>
              </a:ext>
            </a:extLst>
          </p:cNvPr>
          <p:cNvSpPr>
            <a:spLocks noGrp="1"/>
          </p:cNvSpPr>
          <p:nvPr>
            <p:ph type="title"/>
          </p:nvPr>
        </p:nvSpPr>
        <p:spPr>
          <a:xfrm>
            <a:off x="457200" y="0"/>
            <a:ext cx="11276076" cy="1280160"/>
          </a:xfrm>
        </p:spPr>
        <p:txBody>
          <a:bodyPr anchor="ctr">
            <a:normAutofit/>
          </a:bodyPr>
          <a:lstStyle/>
          <a:p>
            <a:r>
              <a:rPr lang="en-US"/>
              <a:t>Specific Tools Chart References on SEA Websites</a:t>
            </a:r>
          </a:p>
        </p:txBody>
      </p:sp>
      <p:graphicFrame>
        <p:nvGraphicFramePr>
          <p:cNvPr id="8" name="Content Placeholder 7">
            <a:extLst>
              <a:ext uri="{FF2B5EF4-FFF2-40B4-BE49-F238E27FC236}">
                <a16:creationId xmlns:a16="http://schemas.microsoft.com/office/drawing/2014/main" id="{9BC91D2C-1EBE-7E7A-1430-05C2141F76F3}"/>
              </a:ext>
            </a:extLst>
          </p:cNvPr>
          <p:cNvGraphicFramePr>
            <a:graphicFrameLocks noGrp="1"/>
          </p:cNvGraphicFramePr>
          <p:nvPr>
            <p:ph sz="quarter" idx="15"/>
          </p:nvPr>
        </p:nvGraphicFramePr>
        <p:xfrm>
          <a:off x="457200" y="1371600"/>
          <a:ext cx="11163300" cy="3848102"/>
        </p:xfrm>
        <a:graphic>
          <a:graphicData uri="http://schemas.openxmlformats.org/drawingml/2006/table">
            <a:tbl>
              <a:tblPr firstRow="1" firstCol="1" bandRow="1"/>
              <a:tblGrid>
                <a:gridCol w="5581650">
                  <a:extLst>
                    <a:ext uri="{9D8B030D-6E8A-4147-A177-3AD203B41FA5}">
                      <a16:colId xmlns:a16="http://schemas.microsoft.com/office/drawing/2014/main" val="4073887137"/>
                    </a:ext>
                  </a:extLst>
                </a:gridCol>
                <a:gridCol w="5581650">
                  <a:extLst>
                    <a:ext uri="{9D8B030D-6E8A-4147-A177-3AD203B41FA5}">
                      <a16:colId xmlns:a16="http://schemas.microsoft.com/office/drawing/2014/main" val="1881207753"/>
                    </a:ext>
                  </a:extLst>
                </a:gridCol>
              </a:tblGrid>
              <a:tr h="939800">
                <a:tc>
                  <a:txBody>
                    <a:bodyPr/>
                    <a:lstStyle/>
                    <a:p>
                      <a:pPr marL="0" marR="0" algn="ctr">
                        <a:spcBef>
                          <a:spcPts val="300"/>
                        </a:spcBef>
                        <a:spcAft>
                          <a:spcPts val="300"/>
                        </a:spcAft>
                      </a:pPr>
                      <a:r>
                        <a:rPr lang="en-US" sz="2600">
                          <a:solidFill>
                            <a:schemeClr val="bg1"/>
                          </a:solidFill>
                          <a:effectLst/>
                          <a:highlight>
                            <a:srgbClr val="10719C"/>
                          </a:highlight>
                          <a:latin typeface="Arial" panose="020B0604020202020204" pitchFamily="34" charset="0"/>
                          <a:ea typeface="MS Mincho" panose="02020609040205080304" pitchFamily="49" charset="-128"/>
                          <a:cs typeface="Arial" panose="020B0604020202020204" pitchFamily="34" charset="0"/>
                        </a:rPr>
                        <a:t>Tools Chart</a:t>
                      </a: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solidFill>
                      <a:srgbClr val="10719C"/>
                    </a:solidFill>
                  </a:tcPr>
                </a:tc>
                <a:tc>
                  <a:txBody>
                    <a:bodyPr/>
                    <a:lstStyle/>
                    <a:p>
                      <a:pPr marL="0" marR="0" algn="ctr">
                        <a:spcBef>
                          <a:spcPts val="300"/>
                        </a:spcBef>
                        <a:spcAft>
                          <a:spcPts val="300"/>
                        </a:spcAft>
                      </a:pPr>
                      <a:r>
                        <a:rPr lang="en-US" sz="2600">
                          <a:solidFill>
                            <a:schemeClr val="bg1"/>
                          </a:solidFill>
                          <a:effectLst/>
                          <a:highlight>
                            <a:srgbClr val="10719C"/>
                          </a:highlight>
                          <a:latin typeface="Arial" panose="020B0604020202020204" pitchFamily="34" charset="0"/>
                          <a:ea typeface="MS Mincho" panose="02020609040205080304" pitchFamily="49" charset="-128"/>
                          <a:cs typeface="Arial" panose="020B0604020202020204" pitchFamily="34" charset="0"/>
                        </a:rPr>
                        <a:t>Percentage of SEA Websites</a:t>
                      </a: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solidFill>
                      <a:srgbClr val="10719C"/>
                    </a:solidFill>
                  </a:tcPr>
                </a:tc>
                <a:extLst>
                  <a:ext uri="{0D108BD9-81ED-4DB2-BD59-A6C34878D82A}">
                    <a16:rowId xmlns:a16="http://schemas.microsoft.com/office/drawing/2014/main" val="629391617"/>
                  </a:ext>
                </a:extLst>
              </a:tr>
              <a:tr h="484717">
                <a:tc>
                  <a:txBody>
                    <a:bodyPr/>
                    <a:lstStyle/>
                    <a:p>
                      <a:pPr marL="0" marR="0">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Academic Screening</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noFill/>
                  </a:tcPr>
                </a:tc>
                <a:tc>
                  <a:txBody>
                    <a:bodyPr/>
                    <a:lstStyle/>
                    <a:p>
                      <a:pPr marL="0" marR="0" algn="ctr">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47.1%</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noFill/>
                  </a:tcPr>
                </a:tc>
                <a:extLst>
                  <a:ext uri="{0D108BD9-81ED-4DB2-BD59-A6C34878D82A}">
                    <a16:rowId xmlns:a16="http://schemas.microsoft.com/office/drawing/2014/main" val="1707151633"/>
                  </a:ext>
                </a:extLst>
              </a:tr>
              <a:tr h="484717">
                <a:tc>
                  <a:txBody>
                    <a:bodyPr/>
                    <a:lstStyle/>
                    <a:p>
                      <a:pPr marL="0" marR="0">
                        <a:spcBef>
                          <a:spcPts val="300"/>
                        </a:spcBef>
                        <a:spcAft>
                          <a:spcPts val="300"/>
                        </a:spcAft>
                      </a:pPr>
                      <a:r>
                        <a:rPr lang="en-US" sz="2600">
                          <a:solidFill>
                            <a:schemeClr val="tx1"/>
                          </a:solidFill>
                          <a:effectLst/>
                          <a:highlight>
                            <a:srgbClr val="EEEEEF"/>
                          </a:highlight>
                          <a:latin typeface="Arial" panose="020B0604020202020204" pitchFamily="34" charset="0"/>
                          <a:ea typeface="MS Mincho" panose="02020609040205080304" pitchFamily="49" charset="-128"/>
                          <a:cs typeface="Arial" panose="020B0604020202020204" pitchFamily="34" charset="0"/>
                        </a:rPr>
                        <a:t>Academic Progress Monitoring</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solidFill>
                      <a:srgbClr val="EEEEEF"/>
                    </a:solidFill>
                  </a:tcPr>
                </a:tc>
                <a:tc>
                  <a:txBody>
                    <a:bodyPr/>
                    <a:lstStyle/>
                    <a:p>
                      <a:pPr marL="0" marR="0" algn="ctr">
                        <a:spcBef>
                          <a:spcPts val="300"/>
                        </a:spcBef>
                        <a:spcAft>
                          <a:spcPts val="300"/>
                        </a:spcAft>
                      </a:pPr>
                      <a:r>
                        <a:rPr lang="en-US" sz="2600">
                          <a:solidFill>
                            <a:schemeClr val="tx1"/>
                          </a:solidFill>
                          <a:effectLst/>
                          <a:highlight>
                            <a:srgbClr val="EEEEEF"/>
                          </a:highlight>
                          <a:latin typeface="Arial" panose="020B0604020202020204" pitchFamily="34" charset="0"/>
                          <a:ea typeface="MS Mincho" panose="02020609040205080304" pitchFamily="49" charset="-128"/>
                          <a:cs typeface="Arial" panose="020B0604020202020204" pitchFamily="34" charset="0"/>
                        </a:rPr>
                        <a:t>27.5%</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solidFill>
                      <a:srgbClr val="EEEEEF"/>
                    </a:solidFill>
                  </a:tcPr>
                </a:tc>
                <a:extLst>
                  <a:ext uri="{0D108BD9-81ED-4DB2-BD59-A6C34878D82A}">
                    <a16:rowId xmlns:a16="http://schemas.microsoft.com/office/drawing/2014/main" val="164086713"/>
                  </a:ext>
                </a:extLst>
              </a:tr>
              <a:tr h="484717">
                <a:tc>
                  <a:txBody>
                    <a:bodyPr/>
                    <a:lstStyle/>
                    <a:p>
                      <a:pPr marL="0" marR="0">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Academic Intervention</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noFill/>
                  </a:tcPr>
                </a:tc>
                <a:tc>
                  <a:txBody>
                    <a:bodyPr/>
                    <a:lstStyle/>
                    <a:p>
                      <a:pPr marL="0" marR="0" algn="ctr">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25.5%</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noFill/>
                  </a:tcPr>
                </a:tc>
                <a:extLst>
                  <a:ext uri="{0D108BD9-81ED-4DB2-BD59-A6C34878D82A}">
                    <a16:rowId xmlns:a16="http://schemas.microsoft.com/office/drawing/2014/main" val="1246483943"/>
                  </a:ext>
                </a:extLst>
              </a:tr>
              <a:tr h="484717">
                <a:tc>
                  <a:txBody>
                    <a:bodyPr/>
                    <a:lstStyle/>
                    <a:p>
                      <a:pPr marL="0" marR="0">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Behavior Progress Monitoring</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solidFill>
                      <a:srgbClr val="EEEEEF"/>
                    </a:solidFill>
                  </a:tcPr>
                </a:tc>
                <a:tc>
                  <a:txBody>
                    <a:bodyPr/>
                    <a:lstStyle/>
                    <a:p>
                      <a:pPr marL="0" marR="0" algn="ctr">
                        <a:spcBef>
                          <a:spcPts val="300"/>
                        </a:spcBef>
                        <a:spcAft>
                          <a:spcPts val="300"/>
                        </a:spcAft>
                      </a:pPr>
                      <a:r>
                        <a:rPr lang="en-US" sz="2600">
                          <a:solidFill>
                            <a:schemeClr val="tx1"/>
                          </a:solidFill>
                          <a:effectLst/>
                          <a:highlight>
                            <a:srgbClr val="EEEEEF"/>
                          </a:highlight>
                          <a:latin typeface="Arial" panose="020B0604020202020204" pitchFamily="34" charset="0"/>
                          <a:ea typeface="MS Mincho" panose="02020609040205080304" pitchFamily="49" charset="-128"/>
                          <a:cs typeface="Arial" panose="020B0604020202020204" pitchFamily="34" charset="0"/>
                        </a:rPr>
                        <a:t>9.8%</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solidFill>
                      <a:srgbClr val="EEEEEF"/>
                    </a:solidFill>
                  </a:tcPr>
                </a:tc>
                <a:extLst>
                  <a:ext uri="{0D108BD9-81ED-4DB2-BD59-A6C34878D82A}">
                    <a16:rowId xmlns:a16="http://schemas.microsoft.com/office/drawing/2014/main" val="3656809817"/>
                  </a:ext>
                </a:extLst>
              </a:tr>
              <a:tr h="484717">
                <a:tc>
                  <a:txBody>
                    <a:bodyPr/>
                    <a:lstStyle/>
                    <a:p>
                      <a:pPr marL="0" marR="0">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Behavior Screening</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noFill/>
                  </a:tcPr>
                </a:tc>
                <a:tc>
                  <a:txBody>
                    <a:bodyPr/>
                    <a:lstStyle/>
                    <a:p>
                      <a:pPr marL="0" marR="0" algn="ctr">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7.8%</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noFill/>
                  </a:tcPr>
                </a:tc>
                <a:extLst>
                  <a:ext uri="{0D108BD9-81ED-4DB2-BD59-A6C34878D82A}">
                    <a16:rowId xmlns:a16="http://schemas.microsoft.com/office/drawing/2014/main" val="2355369261"/>
                  </a:ext>
                </a:extLst>
              </a:tr>
              <a:tr h="484717">
                <a:tc>
                  <a:txBody>
                    <a:bodyPr/>
                    <a:lstStyle/>
                    <a:p>
                      <a:pPr marL="0" marR="0">
                        <a:spcBef>
                          <a:spcPts val="300"/>
                        </a:spcBef>
                        <a:spcAft>
                          <a:spcPts val="300"/>
                        </a:spcAft>
                      </a:pPr>
                      <a:r>
                        <a:rPr lang="en-US" sz="2600">
                          <a:solidFill>
                            <a:schemeClr val="tx1"/>
                          </a:solidFill>
                          <a:effectLst/>
                          <a:highlight>
                            <a:srgbClr val="EEEEEF"/>
                          </a:highlight>
                          <a:latin typeface="Arial" panose="020B0604020202020204" pitchFamily="34" charset="0"/>
                          <a:ea typeface="MS Mincho" panose="02020609040205080304" pitchFamily="49" charset="-128"/>
                          <a:cs typeface="Arial" panose="020B0604020202020204" pitchFamily="34" charset="0"/>
                        </a:rPr>
                        <a:t>Behavior Intervention</a:t>
                      </a:r>
                    </a:p>
                  </a:txBody>
                  <a:tcPr marL="68580" marR="68580" marT="0" marB="0" anchor="ctr">
                    <a:lnL>
                      <a:noFill/>
                    </a:lnL>
                    <a:lnR>
                      <a:noFill/>
                    </a:lnR>
                    <a:lnT w="12700" cap="flat" cmpd="sng" algn="ctr">
                      <a:solidFill>
                        <a:srgbClr val="10719C"/>
                      </a:solidFill>
                      <a:prstDash val="solid"/>
                      <a:round/>
                      <a:headEnd type="none" w="med" len="med"/>
                      <a:tailEnd type="none" w="med" len="med"/>
                    </a:lnT>
                    <a:lnB w="19050" cap="flat" cmpd="sng" algn="ctr">
                      <a:solidFill>
                        <a:srgbClr val="10719C"/>
                      </a:solidFill>
                      <a:prstDash val="solid"/>
                      <a:round/>
                      <a:headEnd type="none" w="med" len="med"/>
                      <a:tailEnd type="none" w="med" len="med"/>
                    </a:lnB>
                    <a:solidFill>
                      <a:srgbClr val="EEEEEF"/>
                    </a:solidFill>
                  </a:tcPr>
                </a:tc>
                <a:tc>
                  <a:txBody>
                    <a:bodyPr/>
                    <a:lstStyle/>
                    <a:p>
                      <a:pPr marL="0" marR="0" algn="ctr">
                        <a:spcBef>
                          <a:spcPts val="300"/>
                        </a:spcBef>
                        <a:spcAft>
                          <a:spcPts val="300"/>
                        </a:spcAft>
                      </a:pPr>
                      <a:r>
                        <a:rPr lang="en-US" sz="2600" dirty="0">
                          <a:solidFill>
                            <a:schemeClr val="tx1"/>
                          </a:solidFill>
                          <a:effectLst/>
                          <a:highlight>
                            <a:srgbClr val="EEEEEF"/>
                          </a:highlight>
                          <a:latin typeface="Arial" panose="020B0604020202020204" pitchFamily="34" charset="0"/>
                          <a:ea typeface="MS Mincho" panose="02020609040205080304" pitchFamily="49" charset="-128"/>
                          <a:cs typeface="Arial" panose="020B0604020202020204" pitchFamily="34" charset="0"/>
                        </a:rPr>
                        <a:t>7.8%</a:t>
                      </a:r>
                    </a:p>
                  </a:txBody>
                  <a:tcPr marL="68580" marR="68580" marT="0" marB="0" anchor="ctr">
                    <a:lnL>
                      <a:noFill/>
                    </a:lnL>
                    <a:lnR>
                      <a:noFill/>
                    </a:lnR>
                    <a:lnT w="12700" cap="flat" cmpd="sng" algn="ctr">
                      <a:solidFill>
                        <a:srgbClr val="10719C"/>
                      </a:solidFill>
                      <a:prstDash val="solid"/>
                      <a:round/>
                      <a:headEnd type="none" w="med" len="med"/>
                      <a:tailEnd type="none" w="med" len="med"/>
                    </a:lnT>
                    <a:lnB w="19050" cap="flat" cmpd="sng" algn="ctr">
                      <a:solidFill>
                        <a:srgbClr val="10719C"/>
                      </a:solidFill>
                      <a:prstDash val="solid"/>
                      <a:round/>
                      <a:headEnd type="none" w="med" len="med"/>
                      <a:tailEnd type="none" w="med" len="med"/>
                    </a:lnB>
                    <a:solidFill>
                      <a:srgbClr val="EEEEEF"/>
                    </a:solidFill>
                  </a:tcPr>
                </a:tc>
                <a:extLst>
                  <a:ext uri="{0D108BD9-81ED-4DB2-BD59-A6C34878D82A}">
                    <a16:rowId xmlns:a16="http://schemas.microsoft.com/office/drawing/2014/main" val="2953849094"/>
                  </a:ext>
                </a:extLst>
              </a:tr>
            </a:tbl>
          </a:graphicData>
        </a:graphic>
      </p:graphicFrame>
      <p:pic>
        <p:nvPicPr>
          <p:cNvPr id="3" name="Graphic 2" descr="Star indicating focus on screening">
            <a:extLst>
              <a:ext uri="{FF2B5EF4-FFF2-40B4-BE49-F238E27FC236}">
                <a16:creationId xmlns:a16="http://schemas.microsoft.com/office/drawing/2014/main" id="{3FB24E36-A2DC-738B-FF3D-39E6E7CA941C}"/>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3463097" y="1944152"/>
            <a:ext cx="698269" cy="705220"/>
          </a:xfrm>
          <a:prstGeom prst="rect">
            <a:avLst/>
          </a:prstGeom>
        </p:spPr>
      </p:pic>
      <p:sp>
        <p:nvSpPr>
          <p:cNvPr id="4" name="TextBox 3">
            <a:extLst>
              <a:ext uri="{FF2B5EF4-FFF2-40B4-BE49-F238E27FC236}">
                <a16:creationId xmlns:a16="http://schemas.microsoft.com/office/drawing/2014/main" id="{D3F5AD69-59B8-44E6-66FF-2FF28B461622}"/>
              </a:ext>
            </a:extLst>
          </p:cNvPr>
          <p:cNvSpPr txBox="1"/>
          <p:nvPr/>
        </p:nvSpPr>
        <p:spPr>
          <a:xfrm>
            <a:off x="8947404" y="6234804"/>
            <a:ext cx="2141099" cy="307777"/>
          </a:xfrm>
          <a:prstGeom prst="rect">
            <a:avLst/>
          </a:prstGeom>
          <a:noFill/>
        </p:spPr>
        <p:txBody>
          <a:bodyPr wrap="none" rtlCol="0">
            <a:spAutoFit/>
          </a:bodyPr>
          <a:lstStyle/>
          <a:p>
            <a:r>
              <a:rPr lang="en-US" sz="1400" i="1"/>
              <a:t>Data gathered spring 2024</a:t>
            </a:r>
          </a:p>
        </p:txBody>
      </p:sp>
      <p:sp>
        <p:nvSpPr>
          <p:cNvPr id="5" name="Slide Number Placeholder 4">
            <a:extLst>
              <a:ext uri="{FF2B5EF4-FFF2-40B4-BE49-F238E27FC236}">
                <a16:creationId xmlns:a16="http://schemas.microsoft.com/office/drawing/2014/main" id="{3088E42E-3A2B-30BE-D065-A796D15E5275}"/>
              </a:ext>
            </a:extLst>
          </p:cNvPr>
          <p:cNvSpPr>
            <a:spLocks noGrp="1"/>
          </p:cNvSpPr>
          <p:nvPr>
            <p:ph type="sldNum" sz="quarter" idx="14"/>
          </p:nvPr>
        </p:nvSpPr>
        <p:spPr>
          <a:xfrm>
            <a:off x="11734800" y="6704112"/>
            <a:ext cx="157094" cy="153888"/>
          </a:xfrm>
        </p:spPr>
        <p:txBody>
          <a:bodyPr wrap="none" anchor="b">
            <a:normAutofit/>
          </a:bodyPr>
          <a:lstStyle/>
          <a:p>
            <a:fld id="{99A20822-4A49-4D36-86E3-300BA48D3F00}" type="slidenum">
              <a:rPr lang="en-US" smtClean="0"/>
              <a:pPr/>
              <a:t>14</a:t>
            </a:fld>
            <a:endParaRPr lang="en-US"/>
          </a:p>
        </p:txBody>
      </p:sp>
    </p:spTree>
    <p:extLst>
      <p:ext uri="{BB962C8B-B14F-4D97-AF65-F5344CB8AC3E}">
        <p14:creationId xmlns:p14="http://schemas.microsoft.com/office/powerpoint/2010/main" val="152555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8C63-4DF3-EE00-0417-A7E1C7B10B8B}"/>
              </a:ext>
            </a:extLst>
          </p:cNvPr>
          <p:cNvSpPr>
            <a:spLocks noGrp="1"/>
          </p:cNvSpPr>
          <p:nvPr>
            <p:ph type="title"/>
          </p:nvPr>
        </p:nvSpPr>
        <p:spPr>
          <a:xfrm>
            <a:off x="457200" y="0"/>
            <a:ext cx="11274552" cy="1280160"/>
          </a:xfrm>
        </p:spPr>
        <p:txBody>
          <a:bodyPr/>
          <a:lstStyle/>
          <a:p>
            <a:r>
              <a:rPr lang="en-US"/>
              <a:t>What about state legislation?</a:t>
            </a:r>
          </a:p>
        </p:txBody>
      </p:sp>
      <p:pic>
        <p:nvPicPr>
          <p:cNvPr id="7" name="Picture 2">
            <a:extLst>
              <a:ext uri="{FF2B5EF4-FFF2-40B4-BE49-F238E27FC236}">
                <a16:creationId xmlns:a16="http://schemas.microsoft.com/office/drawing/2014/main" id="{F8C34F86-42C5-A9A6-80C5-5A76E8D83A1E}"/>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a:srcRect/>
          <a:stretch/>
        </p:blipFill>
        <p:spPr bwMode="auto">
          <a:xfrm>
            <a:off x="672353" y="1511300"/>
            <a:ext cx="5029199" cy="42037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A4E2C978-9652-3AA5-8BBA-78385793B8F3}"/>
              </a:ext>
            </a:extLst>
          </p:cNvPr>
          <p:cNvSpPr>
            <a:spLocks noGrp="1"/>
          </p:cNvSpPr>
          <p:nvPr>
            <p:ph sz="half" idx="2"/>
          </p:nvPr>
        </p:nvSpPr>
        <p:spPr>
          <a:xfrm>
            <a:off x="6163056" y="1371600"/>
            <a:ext cx="5568696" cy="4343400"/>
          </a:xfrm>
        </p:spPr>
        <p:txBody>
          <a:bodyPr anchor="ctr"/>
          <a:lstStyle/>
          <a:p>
            <a:r>
              <a:rPr lang="en-US"/>
              <a:t>Delaware, Indiana, and Massachusetts referenced the tools charts in their state legislation. </a:t>
            </a:r>
          </a:p>
          <a:p>
            <a:r>
              <a:rPr lang="en-US"/>
              <a:t>References are all related to literacy screening and interventions. </a:t>
            </a:r>
          </a:p>
          <a:p>
            <a:endParaRPr lang="en-US"/>
          </a:p>
        </p:txBody>
      </p:sp>
      <p:sp>
        <p:nvSpPr>
          <p:cNvPr id="3" name="TextBox 2">
            <a:extLst>
              <a:ext uri="{FF2B5EF4-FFF2-40B4-BE49-F238E27FC236}">
                <a16:creationId xmlns:a16="http://schemas.microsoft.com/office/drawing/2014/main" id="{917750D5-0F69-EEDE-DF02-DA8917D435E9}"/>
              </a:ext>
            </a:extLst>
          </p:cNvPr>
          <p:cNvSpPr txBox="1"/>
          <p:nvPr/>
        </p:nvSpPr>
        <p:spPr>
          <a:xfrm>
            <a:off x="8947404" y="6234804"/>
            <a:ext cx="2141099" cy="307777"/>
          </a:xfrm>
          <a:prstGeom prst="rect">
            <a:avLst/>
          </a:prstGeom>
          <a:noFill/>
        </p:spPr>
        <p:txBody>
          <a:bodyPr wrap="none" rtlCol="0">
            <a:spAutoFit/>
          </a:bodyPr>
          <a:lstStyle/>
          <a:p>
            <a:r>
              <a:rPr lang="en-US" sz="1400" i="1"/>
              <a:t>Data gathered spring 2024</a:t>
            </a:r>
          </a:p>
        </p:txBody>
      </p:sp>
      <p:sp>
        <p:nvSpPr>
          <p:cNvPr id="5" name="Slide Number Placeholder 4">
            <a:extLst>
              <a:ext uri="{FF2B5EF4-FFF2-40B4-BE49-F238E27FC236}">
                <a16:creationId xmlns:a16="http://schemas.microsoft.com/office/drawing/2014/main" id="{7B39CFA9-4A03-F10A-C42A-5AB6F9677B02}"/>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15</a:t>
            </a:fld>
            <a:endParaRPr lang="en-US"/>
          </a:p>
        </p:txBody>
      </p:sp>
    </p:spTree>
    <p:extLst>
      <p:ext uri="{BB962C8B-B14F-4D97-AF65-F5344CB8AC3E}">
        <p14:creationId xmlns:p14="http://schemas.microsoft.com/office/powerpoint/2010/main" val="2709104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2CA4-A977-8950-01F7-65A283FD56C5}"/>
              </a:ext>
            </a:extLst>
          </p:cNvPr>
          <p:cNvSpPr>
            <a:spLocks noGrp="1"/>
          </p:cNvSpPr>
          <p:nvPr>
            <p:ph type="title"/>
          </p:nvPr>
        </p:nvSpPr>
        <p:spPr/>
        <p:txBody>
          <a:bodyPr/>
          <a:lstStyle/>
          <a:p>
            <a:r>
              <a:rPr lang="en-US" dirty="0"/>
              <a:t>Accurate Communication is Key!</a:t>
            </a:r>
          </a:p>
        </p:txBody>
      </p:sp>
      <p:pic>
        <p:nvPicPr>
          <p:cNvPr id="10" name="Content Placeholder 9">
            <a:extLst>
              <a:ext uri="{FF2B5EF4-FFF2-40B4-BE49-F238E27FC236}">
                <a16:creationId xmlns:a16="http://schemas.microsoft.com/office/drawing/2014/main" id="{0C3C5B73-F09A-0941-01B2-722036D0CE55}"/>
              </a:ext>
              <a:ext uri="{C183D7F6-B498-43B3-948B-1728B52AA6E4}">
                <adec:decorative xmlns:adec="http://schemas.microsoft.com/office/drawing/2017/decorative" val="1"/>
              </a:ext>
            </a:extLst>
          </p:cNvPr>
          <p:cNvPicPr>
            <a:picLocks noGrp="1" noChangeAspect="1"/>
          </p:cNvPicPr>
          <p:nvPr>
            <p:ph sz="quarter" idx="14"/>
          </p:nvPr>
        </p:nvPicPr>
        <p:blipFill>
          <a:blip r:embed="rId3"/>
          <a:stretch>
            <a:fillRect/>
          </a:stretch>
        </p:blipFill>
        <p:spPr>
          <a:xfrm>
            <a:off x="1816361" y="1280160"/>
            <a:ext cx="8557753" cy="4787554"/>
          </a:xfrm>
          <a:prstGeom prst="rect">
            <a:avLst/>
          </a:prstGeom>
          <a:ln>
            <a:noFill/>
          </a:ln>
        </p:spPr>
      </p:pic>
      <p:sp>
        <p:nvSpPr>
          <p:cNvPr id="6" name="Slide Number Placeholder 5">
            <a:extLst>
              <a:ext uri="{FF2B5EF4-FFF2-40B4-BE49-F238E27FC236}">
                <a16:creationId xmlns:a16="http://schemas.microsoft.com/office/drawing/2014/main" id="{02BC502D-5238-7D1C-BB2F-24D508CDA75B}"/>
              </a:ext>
            </a:extLst>
          </p:cNvPr>
          <p:cNvSpPr>
            <a:spLocks noGrp="1"/>
          </p:cNvSpPr>
          <p:nvPr>
            <p:ph type="sldNum" sz="quarter" idx="12"/>
          </p:nvPr>
        </p:nvSpPr>
        <p:spPr/>
        <p:txBody>
          <a:bodyPr/>
          <a:lstStyle/>
          <a:p>
            <a:fld id="{99A20822-4A49-4D36-86E3-300BA48D3F00}" type="slidenum">
              <a:rPr lang="en-US" smtClean="0"/>
              <a:t>16</a:t>
            </a:fld>
            <a:endParaRPr lang="en-US"/>
          </a:p>
        </p:txBody>
      </p:sp>
    </p:spTree>
    <p:extLst>
      <p:ext uri="{BB962C8B-B14F-4D97-AF65-F5344CB8AC3E}">
        <p14:creationId xmlns:p14="http://schemas.microsoft.com/office/powerpoint/2010/main" val="188205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2444A-7A89-1C51-C3A7-075E54798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9756FD-3A54-4D27-709B-BA51EA4A369B}"/>
              </a:ext>
            </a:extLst>
          </p:cNvPr>
          <p:cNvSpPr>
            <a:spLocks noGrp="1"/>
          </p:cNvSpPr>
          <p:nvPr>
            <p:ph type="title"/>
          </p:nvPr>
        </p:nvSpPr>
        <p:spPr>
          <a:xfrm>
            <a:off x="457200" y="0"/>
            <a:ext cx="11274552" cy="1280160"/>
          </a:xfrm>
        </p:spPr>
        <p:txBody>
          <a:bodyPr anchor="ctr">
            <a:normAutofit/>
          </a:bodyPr>
          <a:lstStyle/>
          <a:p>
            <a:r>
              <a:rPr lang="en-US" dirty="0"/>
              <a:t>Turn &amp; Talk 2</a:t>
            </a:r>
          </a:p>
        </p:txBody>
      </p:sp>
      <p:sp>
        <p:nvSpPr>
          <p:cNvPr id="3" name="Content Placeholder 2">
            <a:extLst>
              <a:ext uri="{FF2B5EF4-FFF2-40B4-BE49-F238E27FC236}">
                <a16:creationId xmlns:a16="http://schemas.microsoft.com/office/drawing/2014/main" id="{E3F1D0C8-F721-D403-C75F-FC6EE5D2FADD}"/>
              </a:ext>
            </a:extLst>
          </p:cNvPr>
          <p:cNvSpPr>
            <a:spLocks noGrp="1"/>
          </p:cNvSpPr>
          <p:nvPr>
            <p:ph sz="half" idx="2"/>
          </p:nvPr>
        </p:nvSpPr>
        <p:spPr>
          <a:xfrm>
            <a:off x="6163056" y="1371600"/>
            <a:ext cx="5568696" cy="4870174"/>
          </a:xfrm>
        </p:spPr>
        <p:txBody>
          <a:bodyPr>
            <a:normAutofit/>
          </a:bodyPr>
          <a:lstStyle/>
          <a:p>
            <a:r>
              <a:rPr lang="en-US" dirty="0">
                <a:latin typeface="Calibri" panose="020F0502020204030204" pitchFamily="34" charset="0"/>
                <a:cs typeface="Calibri" panose="020F0502020204030204" pitchFamily="34" charset="0"/>
              </a:rPr>
              <a:t>With a partner, discuss the misconception that a tools chart is a list of “approved” assessments. </a:t>
            </a:r>
          </a:p>
          <a:p>
            <a:pPr lvl="1"/>
            <a:r>
              <a:rPr lang="en-US" i="1" dirty="0">
                <a:latin typeface="Calibri" panose="020F0502020204030204" pitchFamily="34" charset="0"/>
                <a:cs typeface="Calibri" panose="020F0502020204030204" pitchFamily="34" charset="0"/>
              </a:rPr>
              <a:t>What are reasons some have this misconception? </a:t>
            </a:r>
          </a:p>
          <a:p>
            <a:pPr lvl="1"/>
            <a:r>
              <a:rPr lang="en-US" i="1" dirty="0">
                <a:latin typeface="Calibri" panose="020F0502020204030204" pitchFamily="34" charset="0"/>
                <a:cs typeface="Calibri" panose="020F0502020204030204" pitchFamily="34" charset="0"/>
              </a:rPr>
              <a:t>How is the tools chart different than an approved list of tools a state may have? </a:t>
            </a:r>
          </a:p>
        </p:txBody>
      </p:sp>
      <p:sp>
        <p:nvSpPr>
          <p:cNvPr id="6" name="Slide Number Placeholder 5">
            <a:extLst>
              <a:ext uri="{FF2B5EF4-FFF2-40B4-BE49-F238E27FC236}">
                <a16:creationId xmlns:a16="http://schemas.microsoft.com/office/drawing/2014/main" id="{22AD04DE-A451-6F15-510A-CA691E783D25}"/>
              </a:ext>
            </a:extLst>
          </p:cNvPr>
          <p:cNvSpPr>
            <a:spLocks noGrp="1"/>
          </p:cNvSpPr>
          <p:nvPr>
            <p:ph type="sldNum" sz="quarter" idx="12"/>
          </p:nvPr>
        </p:nvSpPr>
        <p:spPr>
          <a:xfrm>
            <a:off x="11734800" y="6704112"/>
            <a:ext cx="157094" cy="153888"/>
          </a:xfrm>
        </p:spPr>
        <p:txBody>
          <a:bodyPr wrap="none" anchor="b">
            <a:normAutofit/>
          </a:bodyPr>
          <a:lstStyle/>
          <a:p>
            <a:fld id="{99A20822-4A49-4D36-86E3-300BA48D3F00}" type="slidenum">
              <a:rPr lang="en-US" smtClean="0"/>
              <a:pPr/>
              <a:t>17</a:t>
            </a:fld>
            <a:endParaRPr lang="en-US"/>
          </a:p>
        </p:txBody>
      </p:sp>
      <p:pic>
        <p:nvPicPr>
          <p:cNvPr id="7" name="Graphic 6">
            <a:extLst>
              <a:ext uri="{FF2B5EF4-FFF2-40B4-BE49-F238E27FC236}">
                <a16:creationId xmlns:a16="http://schemas.microsoft.com/office/drawing/2014/main" id="{921E79A7-5401-6FCC-FAD4-62D2B24372BC}"/>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1336548" y="1230612"/>
            <a:ext cx="3810000" cy="3810000"/>
          </a:xfrm>
          <a:prstGeom prst="rect">
            <a:avLst/>
          </a:prstGeom>
        </p:spPr>
      </p:pic>
    </p:spTree>
    <p:extLst>
      <p:ext uri="{BB962C8B-B14F-4D97-AF65-F5344CB8AC3E}">
        <p14:creationId xmlns:p14="http://schemas.microsoft.com/office/powerpoint/2010/main" val="35558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4D9E71-B03D-C516-E82C-A28B1E133617}"/>
              </a:ext>
            </a:extLst>
          </p:cNvPr>
          <p:cNvSpPr>
            <a:spLocks noGrp="1"/>
          </p:cNvSpPr>
          <p:nvPr>
            <p:ph type="title"/>
          </p:nvPr>
        </p:nvSpPr>
        <p:spPr>
          <a:xfrm>
            <a:off x="457200" y="0"/>
            <a:ext cx="11276076" cy="1280160"/>
          </a:xfrm>
        </p:spPr>
        <p:txBody>
          <a:bodyPr anchor="ctr">
            <a:normAutofit/>
          </a:bodyPr>
          <a:lstStyle/>
          <a:p>
            <a:r>
              <a:rPr lang="en-US" dirty="0"/>
              <a:t>Tools Charts in Action: Nebraska</a:t>
            </a:r>
          </a:p>
        </p:txBody>
      </p:sp>
      <p:pic>
        <p:nvPicPr>
          <p:cNvPr id="12" name="Content Placeholder 11">
            <a:extLst>
              <a:ext uri="{FF2B5EF4-FFF2-40B4-BE49-F238E27FC236}">
                <a16:creationId xmlns:a16="http://schemas.microsoft.com/office/drawing/2014/main" id="{0FC5B6E2-3DDF-800F-1AD7-D758074F5929}"/>
              </a:ext>
              <a:ext uri="{C183D7F6-B498-43B3-948B-1728B52AA6E4}">
                <adec:decorative xmlns:adec="http://schemas.microsoft.com/office/drawing/2017/decorative" val="1"/>
              </a:ext>
            </a:extLst>
          </p:cNvPr>
          <p:cNvPicPr>
            <a:picLocks noGrp="1"/>
          </p:cNvPicPr>
          <p:nvPr>
            <p:ph sz="half" idx="1"/>
          </p:nvPr>
        </p:nvPicPr>
        <p:blipFill>
          <a:blip>
            <a:extLst>
              <a:ext uri="{96DAC541-7B7A-43D3-8B79-37D633B846F1}">
                <asvg:svgBlip xmlns:asvg="http://schemas.microsoft.com/office/drawing/2016/SVG/main" r:embed="rId2"/>
              </a:ext>
            </a:extLst>
          </a:blip>
          <a:stretch>
            <a:fillRect/>
          </a:stretch>
        </p:blipFill>
        <p:spPr>
          <a:xfrm>
            <a:off x="1253331" y="1825625"/>
            <a:ext cx="4351338" cy="4351338"/>
          </a:xfrm>
        </p:spPr>
      </p:pic>
      <p:sp>
        <p:nvSpPr>
          <p:cNvPr id="17" name="Content Placeholder 3">
            <a:extLst>
              <a:ext uri="{FF2B5EF4-FFF2-40B4-BE49-F238E27FC236}">
                <a16:creationId xmlns:a16="http://schemas.microsoft.com/office/drawing/2014/main" id="{1496A7B4-F7C4-8779-13D7-8649768D50A8}"/>
              </a:ext>
            </a:extLst>
          </p:cNvPr>
          <p:cNvSpPr>
            <a:spLocks noGrp="1"/>
          </p:cNvSpPr>
          <p:nvPr>
            <p:ph sz="half" idx="2"/>
          </p:nvPr>
        </p:nvSpPr>
        <p:spPr>
          <a:xfrm>
            <a:off x="6172200" y="1825625"/>
            <a:ext cx="5561076" cy="4351338"/>
          </a:xfrm>
        </p:spPr>
        <p:txBody>
          <a:bodyPr>
            <a:normAutofit fontScale="77500" lnSpcReduction="20000"/>
          </a:bodyPr>
          <a:lstStyle/>
          <a:p>
            <a:r>
              <a:rPr lang="en-US" b="1" dirty="0"/>
              <a:t>Goal:</a:t>
            </a:r>
            <a:r>
              <a:rPr lang="en-US" dirty="0"/>
              <a:t> Support statewide, consistent K–3 reading screening by grounding Nebraska Department of Education (NDE) decisions in shared, evidence‑based criteria. </a:t>
            </a:r>
          </a:p>
          <a:p>
            <a:r>
              <a:rPr lang="en-US" b="1" dirty="0"/>
              <a:t>Methods:</a:t>
            </a:r>
            <a:r>
              <a:rPr lang="en-US" dirty="0"/>
              <a:t> NCII supported NDE leaders to use the academic screening tools chart and conduct expert review of classification accuracy, reliability, and validity. </a:t>
            </a:r>
          </a:p>
          <a:p>
            <a:r>
              <a:rPr lang="en-US" b="1" dirty="0"/>
              <a:t>Outcomes:</a:t>
            </a:r>
            <a:r>
              <a:rPr lang="en-US" dirty="0"/>
              <a:t> NDE identified six approved screening tools and NCII developed an internal talking points document to guide communication about screening tools to a variety of audiences. </a:t>
            </a:r>
          </a:p>
          <a:p>
            <a:endParaRPr lang="en-US" dirty="0"/>
          </a:p>
        </p:txBody>
      </p:sp>
      <p:sp>
        <p:nvSpPr>
          <p:cNvPr id="6" name="Slide Number Placeholder 5">
            <a:extLst>
              <a:ext uri="{FF2B5EF4-FFF2-40B4-BE49-F238E27FC236}">
                <a16:creationId xmlns:a16="http://schemas.microsoft.com/office/drawing/2014/main" id="{FB269A0C-B127-32F6-B24B-0AD9E25DB488}"/>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BABF4E83-61DB-418F-A99F-17BC9BB58EF6}" type="slidenum">
              <a:rPr lang="en-US" smtClean="0"/>
              <a:pPr>
                <a:spcAft>
                  <a:spcPts val="600"/>
                </a:spcAft>
              </a:pPr>
              <a:t>18</a:t>
            </a:fld>
            <a:endParaRPr lang="en-US"/>
          </a:p>
        </p:txBody>
      </p:sp>
    </p:spTree>
    <p:extLst>
      <p:ext uri="{BB962C8B-B14F-4D97-AF65-F5344CB8AC3E}">
        <p14:creationId xmlns:p14="http://schemas.microsoft.com/office/powerpoint/2010/main" val="3670313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DA8C5-E8FB-952F-8A1B-6F65DC06EBF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1DBB048-81BF-90D0-FB68-2CB2900C0F45}"/>
              </a:ext>
            </a:extLst>
          </p:cNvPr>
          <p:cNvSpPr>
            <a:spLocks noGrp="1"/>
          </p:cNvSpPr>
          <p:nvPr>
            <p:ph type="title"/>
          </p:nvPr>
        </p:nvSpPr>
        <p:spPr>
          <a:xfrm>
            <a:off x="457200" y="0"/>
            <a:ext cx="11276076" cy="1280160"/>
          </a:xfrm>
        </p:spPr>
        <p:txBody>
          <a:bodyPr anchor="ctr">
            <a:normAutofit/>
          </a:bodyPr>
          <a:lstStyle/>
          <a:p>
            <a:r>
              <a:rPr lang="en-US"/>
              <a:t>Tools Charts in Action: Michigan</a:t>
            </a:r>
            <a:endParaRPr lang="en-US" dirty="0"/>
          </a:p>
        </p:txBody>
      </p:sp>
      <p:sp>
        <p:nvSpPr>
          <p:cNvPr id="15" name="Content Placeholder 2">
            <a:extLst>
              <a:ext uri="{FF2B5EF4-FFF2-40B4-BE49-F238E27FC236}">
                <a16:creationId xmlns:a16="http://schemas.microsoft.com/office/drawing/2014/main" id="{4ED7788E-1EC7-8C23-EEDD-D3BC7FEB8D5B}"/>
              </a:ext>
            </a:extLst>
          </p:cNvPr>
          <p:cNvSpPr>
            <a:spLocks noGrp="1"/>
          </p:cNvSpPr>
          <p:nvPr>
            <p:ph sz="quarter" idx="14"/>
          </p:nvPr>
        </p:nvSpPr>
        <p:spPr>
          <a:xfrm>
            <a:off x="457200" y="1371599"/>
            <a:ext cx="6159732" cy="4763193"/>
          </a:xfrm>
        </p:spPr>
        <p:txBody>
          <a:bodyPr>
            <a:normAutofit/>
          </a:bodyPr>
          <a:lstStyle/>
          <a:p>
            <a:pPr marL="342900" indent="-342900">
              <a:buClr>
                <a:schemeClr val="accent1"/>
              </a:buClr>
              <a:buFont typeface="Wingdings" pitchFamily="2" charset="2"/>
              <a:buChar char="§"/>
            </a:pPr>
            <a:r>
              <a:rPr lang="en-US" sz="2000" b="1" dirty="0"/>
              <a:t>Goal:</a:t>
            </a:r>
            <a:r>
              <a:rPr lang="en-US" sz="2000" dirty="0"/>
              <a:t> Support the adoption of academic screening tools that aligned with Michigan’s legislation around dyslexia screening.</a:t>
            </a:r>
          </a:p>
          <a:p>
            <a:pPr marL="342900" indent="-342900">
              <a:buClr>
                <a:schemeClr val="accent1"/>
              </a:buClr>
              <a:buFont typeface="Wingdings" pitchFamily="2" charset="2"/>
              <a:buChar char="§"/>
            </a:pPr>
            <a:r>
              <a:rPr lang="en-US" sz="2000" b="1" dirty="0"/>
              <a:t>Methods:</a:t>
            </a:r>
            <a:r>
              <a:rPr lang="en-US" sz="2000" dirty="0"/>
              <a:t> NCII supported MDE leaders through training and technical assistance on NCII standards and review processes related to academic screening and progress monitoring.</a:t>
            </a:r>
          </a:p>
          <a:p>
            <a:pPr marL="342900" indent="-342900">
              <a:buClr>
                <a:schemeClr val="accent1"/>
              </a:buClr>
              <a:buFont typeface="Wingdings" pitchFamily="2" charset="2"/>
              <a:buChar char="§"/>
            </a:pPr>
            <a:r>
              <a:rPr lang="en-US" sz="2000" b="1" dirty="0"/>
              <a:t>Outcomes: </a:t>
            </a:r>
            <a:r>
              <a:rPr lang="en-US" sz="2000" dirty="0"/>
              <a:t>MDE conducted an independent review of academic screening and progress monitoring suites after adapting NCII standards to meet state requirements.</a:t>
            </a:r>
          </a:p>
        </p:txBody>
      </p:sp>
      <p:pic>
        <p:nvPicPr>
          <p:cNvPr id="2" name="Graphic 1">
            <a:extLst>
              <a:ext uri="{FF2B5EF4-FFF2-40B4-BE49-F238E27FC236}">
                <a16:creationId xmlns:a16="http://schemas.microsoft.com/office/drawing/2014/main" id="{9C90721A-5F63-70A1-EC56-5D4CAFB879E3}"/>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7247466" y="1335024"/>
            <a:ext cx="4343400" cy="4343400"/>
          </a:xfrm>
          <a:prstGeom prst="rect">
            <a:avLst/>
          </a:prstGeom>
        </p:spPr>
      </p:pic>
      <p:sp>
        <p:nvSpPr>
          <p:cNvPr id="6" name="Slide Number Placeholder 5">
            <a:extLst>
              <a:ext uri="{FF2B5EF4-FFF2-40B4-BE49-F238E27FC236}">
                <a16:creationId xmlns:a16="http://schemas.microsoft.com/office/drawing/2014/main" id="{0DEBB313-C438-97DA-56CE-24DC29D45B2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BABF4E83-61DB-418F-A99F-17BC9BB58EF6}" type="slidenum">
              <a:rPr lang="en-US" smtClean="0"/>
              <a:pPr>
                <a:spcAft>
                  <a:spcPts val="600"/>
                </a:spcAft>
              </a:pPr>
              <a:t>19</a:t>
            </a:fld>
            <a:endParaRPr lang="en-US"/>
          </a:p>
        </p:txBody>
      </p:sp>
    </p:spTree>
    <p:extLst>
      <p:ext uri="{BB962C8B-B14F-4D97-AF65-F5344CB8AC3E}">
        <p14:creationId xmlns:p14="http://schemas.microsoft.com/office/powerpoint/2010/main" val="2721981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5EBF-8ECA-5EB2-5691-C657EE9D7F5B}"/>
              </a:ext>
            </a:extLst>
          </p:cNvPr>
          <p:cNvSpPr>
            <a:spLocks noGrp="1"/>
          </p:cNvSpPr>
          <p:nvPr>
            <p:ph type="title"/>
          </p:nvPr>
        </p:nvSpPr>
        <p:spPr/>
        <p:txBody>
          <a:bodyPr/>
          <a:lstStyle/>
          <a:p>
            <a:r>
              <a:rPr lang="en-US"/>
              <a:t>Introductions</a:t>
            </a:r>
          </a:p>
        </p:txBody>
      </p:sp>
      <p:sp>
        <p:nvSpPr>
          <p:cNvPr id="11" name="TextBox 10">
            <a:extLst>
              <a:ext uri="{FF2B5EF4-FFF2-40B4-BE49-F238E27FC236}">
                <a16:creationId xmlns:a16="http://schemas.microsoft.com/office/drawing/2014/main" id="{7DA74BA7-9D2A-3088-7CFD-BE9C7EC7BE85}"/>
              </a:ext>
            </a:extLst>
          </p:cNvPr>
          <p:cNvSpPr txBox="1"/>
          <p:nvPr/>
        </p:nvSpPr>
        <p:spPr>
          <a:xfrm>
            <a:off x="1740568" y="4544594"/>
            <a:ext cx="4122821" cy="584775"/>
          </a:xfrm>
          <a:prstGeom prst="rect">
            <a:avLst/>
          </a:prstGeom>
          <a:noFill/>
        </p:spPr>
        <p:txBody>
          <a:bodyPr wrap="square" rtlCol="0">
            <a:spAutoFit/>
          </a:bodyPr>
          <a:lstStyle/>
          <a:p>
            <a:pPr algn="ctr"/>
            <a:r>
              <a:rPr lang="en-US" b="1"/>
              <a:t>Caitlyn Majeika, PhD, BCBA</a:t>
            </a:r>
          </a:p>
          <a:p>
            <a:pPr algn="ctr"/>
            <a:r>
              <a:rPr lang="en-US" sz="1400" i="1"/>
              <a:t>Research Translation and Capacity-building Specialist</a:t>
            </a:r>
          </a:p>
        </p:txBody>
      </p:sp>
      <p:sp>
        <p:nvSpPr>
          <p:cNvPr id="4" name="AutoShape 2" descr="Aleksis Kincaid">
            <a:extLst>
              <a:ext uri="{FF2B5EF4-FFF2-40B4-BE49-F238E27FC236}">
                <a16:creationId xmlns:a16="http://schemas.microsoft.com/office/drawing/2014/main" id="{27100883-165D-CF03-41C1-7B6B961EF004}"/>
              </a:ext>
            </a:extLst>
          </p:cNvPr>
          <p:cNvSpPr>
            <a:spLocks noChangeAspect="1" noChangeArrowheads="1"/>
          </p:cNvSpPr>
          <p:nvPr/>
        </p:nvSpPr>
        <p:spPr bwMode="auto">
          <a:xfrm>
            <a:off x="4826000" y="2159000"/>
            <a:ext cx="2540000" cy="254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Placeholder 2">
            <a:extLst>
              <a:ext uri="{FF2B5EF4-FFF2-40B4-BE49-F238E27FC236}">
                <a16:creationId xmlns:a16="http://schemas.microsoft.com/office/drawing/2014/main" id="{1990154C-5080-894F-C771-4B181329663F}"/>
              </a:ext>
              <a:ext uri="{C183D7F6-B498-43B3-948B-1728B52AA6E4}">
                <adec:decorative xmlns:adec="http://schemas.microsoft.com/office/drawing/2017/decorative" val="1"/>
              </a:ext>
            </a:extLst>
          </p:cNvPr>
          <p:cNvPicPr>
            <a:picLocks noChangeAspect="1"/>
          </p:cNvPicPr>
          <p:nvPr/>
        </p:nvPicPr>
        <p:blipFill>
          <a:blip r:embed="rId3"/>
          <a:srcRect t="9590" b="23744"/>
          <a:stretch>
            <a:fillRect/>
          </a:stretch>
        </p:blipFill>
        <p:spPr>
          <a:xfrm>
            <a:off x="2420713" y="1677543"/>
            <a:ext cx="2762533" cy="2762533"/>
          </a:xfrm>
          <a:prstGeom prst="ellipse">
            <a:avLst/>
          </a:prstGeom>
        </p:spPr>
      </p:pic>
      <p:sp>
        <p:nvSpPr>
          <p:cNvPr id="3" name="TextBox 2">
            <a:extLst>
              <a:ext uri="{FF2B5EF4-FFF2-40B4-BE49-F238E27FC236}">
                <a16:creationId xmlns:a16="http://schemas.microsoft.com/office/drawing/2014/main" id="{8F400EB0-5271-0014-9922-0FF7EE2475B5}"/>
              </a:ext>
            </a:extLst>
          </p:cNvPr>
          <p:cNvSpPr txBox="1"/>
          <p:nvPr/>
        </p:nvSpPr>
        <p:spPr>
          <a:xfrm>
            <a:off x="6011597" y="4544593"/>
            <a:ext cx="4122821" cy="584775"/>
          </a:xfrm>
          <a:prstGeom prst="rect">
            <a:avLst/>
          </a:prstGeom>
          <a:noFill/>
        </p:spPr>
        <p:txBody>
          <a:bodyPr wrap="square" rtlCol="0">
            <a:spAutoFit/>
          </a:bodyPr>
          <a:lstStyle/>
          <a:p>
            <a:pPr algn="ctr"/>
            <a:r>
              <a:rPr lang="en-US" b="1"/>
              <a:t>Aleksis Kincaid, PhD</a:t>
            </a:r>
          </a:p>
          <a:p>
            <a:pPr algn="ctr"/>
            <a:r>
              <a:rPr lang="en-US" sz="1400" i="1"/>
              <a:t>Knowledge Development Task Lead</a:t>
            </a:r>
          </a:p>
        </p:txBody>
      </p:sp>
      <p:pic>
        <p:nvPicPr>
          <p:cNvPr id="14" name="Picture Placeholder 2">
            <a:extLst>
              <a:ext uri="{FF2B5EF4-FFF2-40B4-BE49-F238E27FC236}">
                <a16:creationId xmlns:a16="http://schemas.microsoft.com/office/drawing/2014/main" id="{E111332D-818E-07A7-7772-E6B0FEFED91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5412" r="5412"/>
          <a:stretch>
            <a:fillRect/>
          </a:stretch>
        </p:blipFill>
        <p:spPr>
          <a:xfrm>
            <a:off x="6691742" y="1677543"/>
            <a:ext cx="2762533" cy="2762533"/>
          </a:xfrm>
          <a:prstGeom prst="ellipse">
            <a:avLst/>
          </a:prstGeom>
        </p:spPr>
      </p:pic>
      <p:sp>
        <p:nvSpPr>
          <p:cNvPr id="6" name="Slide Number Placeholder 5">
            <a:extLst>
              <a:ext uri="{FF2B5EF4-FFF2-40B4-BE49-F238E27FC236}">
                <a16:creationId xmlns:a16="http://schemas.microsoft.com/office/drawing/2014/main" id="{11503FF7-10D3-1B15-7BA5-9C7D2BA3FF2C}"/>
              </a:ext>
            </a:extLst>
          </p:cNvPr>
          <p:cNvSpPr>
            <a:spLocks noGrp="1"/>
          </p:cNvSpPr>
          <p:nvPr>
            <p:ph type="sldNum" sz="quarter" idx="12"/>
          </p:nvPr>
        </p:nvSpPr>
        <p:spPr/>
        <p:txBody>
          <a:bodyPr/>
          <a:lstStyle/>
          <a:p>
            <a:fld id="{99A20822-4A49-4D36-86E3-300BA48D3F00}" type="slidenum">
              <a:rPr lang="en-US" smtClean="0"/>
              <a:t>2</a:t>
            </a:fld>
            <a:endParaRPr lang="en-US"/>
          </a:p>
        </p:txBody>
      </p:sp>
    </p:spTree>
    <p:extLst>
      <p:ext uri="{BB962C8B-B14F-4D97-AF65-F5344CB8AC3E}">
        <p14:creationId xmlns:p14="http://schemas.microsoft.com/office/powerpoint/2010/main" val="54834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7FB2-579F-0605-B850-99C407BBD8B2}"/>
              </a:ext>
            </a:extLst>
          </p:cNvPr>
          <p:cNvSpPr>
            <a:spLocks noGrp="1"/>
          </p:cNvSpPr>
          <p:nvPr>
            <p:ph type="title"/>
          </p:nvPr>
        </p:nvSpPr>
        <p:spPr>
          <a:xfrm>
            <a:off x="457200" y="0"/>
            <a:ext cx="11276076" cy="1280160"/>
          </a:xfrm>
        </p:spPr>
        <p:txBody>
          <a:bodyPr/>
          <a:lstStyle/>
          <a:p>
            <a:r>
              <a:rPr lang="en-US"/>
              <a:t>Academic Screening Tools Chart</a:t>
            </a:r>
          </a:p>
        </p:txBody>
      </p:sp>
      <p:pic>
        <p:nvPicPr>
          <p:cNvPr id="6" name="Picture 5" descr="Screenshot of an academic screening tools chart interface showing tabs for Classification, Accuracy, Technical Standards, and Usability Features. Features a legend with colored markers indicating evidence levels, filter options by subject and grade, and buttons for applying or clearing filters, with a note on tool endorsement and last update in October 2025.">
            <a:extLst>
              <a:ext uri="{FF2B5EF4-FFF2-40B4-BE49-F238E27FC236}">
                <a16:creationId xmlns:a16="http://schemas.microsoft.com/office/drawing/2014/main" id="{42F7981D-1B2D-60FD-ED3A-092AC7BCB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66" y="1371600"/>
            <a:ext cx="10036219" cy="422289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00482B2-0D7D-8E1E-87BB-529A51FC7219}"/>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20</a:t>
            </a:fld>
            <a:endParaRPr lang="en-US"/>
          </a:p>
        </p:txBody>
      </p:sp>
    </p:spTree>
    <p:extLst>
      <p:ext uri="{BB962C8B-B14F-4D97-AF65-F5344CB8AC3E}">
        <p14:creationId xmlns:p14="http://schemas.microsoft.com/office/powerpoint/2010/main" val="2672736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D52C-953C-DDB5-21CD-5D7DADBA3E8C}"/>
              </a:ext>
            </a:extLst>
          </p:cNvPr>
          <p:cNvSpPr>
            <a:spLocks noGrp="1"/>
          </p:cNvSpPr>
          <p:nvPr>
            <p:ph type="title"/>
          </p:nvPr>
        </p:nvSpPr>
        <p:spPr/>
        <p:txBody>
          <a:bodyPr/>
          <a:lstStyle/>
          <a:p>
            <a:r>
              <a:rPr lang="en-US"/>
              <a:t>Bubble Ratings</a:t>
            </a:r>
          </a:p>
        </p:txBody>
      </p:sp>
      <p:graphicFrame>
        <p:nvGraphicFramePr>
          <p:cNvPr id="6" name="Content Placeholder 5">
            <a:extLst>
              <a:ext uri="{FF2B5EF4-FFF2-40B4-BE49-F238E27FC236}">
                <a16:creationId xmlns:a16="http://schemas.microsoft.com/office/drawing/2014/main" id="{B9CCA865-3C51-25D2-69AD-53C04300A3E6}"/>
              </a:ext>
            </a:extLst>
          </p:cNvPr>
          <p:cNvGraphicFramePr>
            <a:graphicFrameLocks noGrp="1"/>
          </p:cNvGraphicFramePr>
          <p:nvPr>
            <p:ph sz="quarter" idx="15"/>
          </p:nvPr>
        </p:nvGraphicFramePr>
        <p:xfrm>
          <a:off x="1773948" y="1773834"/>
          <a:ext cx="8644104" cy="4056669"/>
        </p:xfrm>
        <a:graphic>
          <a:graphicData uri="http://schemas.openxmlformats.org/drawingml/2006/table">
            <a:tbl>
              <a:tblPr firstRow="1" bandRow="1">
                <a:tableStyleId>{69012ECD-51FC-41F1-AA8D-1B2483CD663E}</a:tableStyleId>
              </a:tblPr>
              <a:tblGrid>
                <a:gridCol w="1279218">
                  <a:extLst>
                    <a:ext uri="{9D8B030D-6E8A-4147-A177-3AD203B41FA5}">
                      <a16:colId xmlns:a16="http://schemas.microsoft.com/office/drawing/2014/main" val="1770699627"/>
                    </a:ext>
                  </a:extLst>
                </a:gridCol>
                <a:gridCol w="3657600">
                  <a:extLst>
                    <a:ext uri="{9D8B030D-6E8A-4147-A177-3AD203B41FA5}">
                      <a16:colId xmlns:a16="http://schemas.microsoft.com/office/drawing/2014/main" val="107184384"/>
                    </a:ext>
                  </a:extLst>
                </a:gridCol>
                <a:gridCol w="1074379">
                  <a:extLst>
                    <a:ext uri="{9D8B030D-6E8A-4147-A177-3AD203B41FA5}">
                      <a16:colId xmlns:a16="http://schemas.microsoft.com/office/drawing/2014/main" val="1582015109"/>
                    </a:ext>
                  </a:extLst>
                </a:gridCol>
                <a:gridCol w="2632907">
                  <a:extLst>
                    <a:ext uri="{9D8B030D-6E8A-4147-A177-3AD203B41FA5}">
                      <a16:colId xmlns:a16="http://schemas.microsoft.com/office/drawing/2014/main" val="2868641169"/>
                    </a:ext>
                  </a:extLst>
                </a:gridCol>
              </a:tblGrid>
              <a:tr h="559541">
                <a:tc>
                  <a:txBody>
                    <a:bodyPr/>
                    <a:lstStyle/>
                    <a:p>
                      <a:pPr algn="ctr"/>
                      <a:r>
                        <a:rPr lang="en-US" sz="2600"/>
                        <a:t>Rating</a:t>
                      </a:r>
                    </a:p>
                  </a:txBody>
                  <a:tcPr/>
                </a:tc>
                <a:tc>
                  <a:txBody>
                    <a:bodyPr/>
                    <a:lstStyle/>
                    <a:p>
                      <a:pPr algn="ctr"/>
                      <a:r>
                        <a:rPr lang="en-US" sz="2600"/>
                        <a:t>Description</a:t>
                      </a:r>
                    </a:p>
                  </a:txBody>
                  <a:tcPr/>
                </a:tc>
                <a:tc gridSpan="2">
                  <a:txBody>
                    <a:bodyPr/>
                    <a:lstStyle/>
                    <a:p>
                      <a:pPr algn="ctr"/>
                      <a:r>
                        <a:rPr lang="en-US" sz="2600"/>
                        <a:t>General Interpretation</a:t>
                      </a:r>
                    </a:p>
                  </a:txBody>
                  <a:tcPr/>
                </a:tc>
                <a:tc hMerge="1">
                  <a:txBody>
                    <a:bodyPr/>
                    <a:lstStyle/>
                    <a:p>
                      <a:endParaRPr/>
                    </a:p>
                  </a:txBody>
                  <a:tcPr/>
                </a:tc>
                <a:extLst>
                  <a:ext uri="{0D108BD9-81ED-4DB2-BD59-A6C34878D82A}">
                    <a16:rowId xmlns:a16="http://schemas.microsoft.com/office/drawing/2014/main" val="120572744"/>
                  </a:ext>
                </a:extLst>
              </a:tr>
              <a:tr h="874282">
                <a:tc>
                  <a:txBody>
                    <a:bodyPr/>
                    <a:lstStyle/>
                    <a:p>
                      <a:endParaRPr lang="en-US" sz="2200"/>
                    </a:p>
                  </a:txBody>
                  <a:tcPr/>
                </a:tc>
                <a:tc>
                  <a:txBody>
                    <a:bodyPr/>
                    <a:lstStyle/>
                    <a:p>
                      <a:pPr marL="0" indent="0" algn="ctr">
                        <a:buFont typeface="Arial" panose="020B0604020202020204" pitchFamily="34" charset="0"/>
                        <a:buNone/>
                      </a:pPr>
                      <a:r>
                        <a:rPr lang="en-US" sz="2200"/>
                        <a:t>Convincing evidence.          </a:t>
                      </a:r>
                      <a:endParaRPr lang="en-US" sz="2200" i="1"/>
                    </a:p>
                  </a:txBody>
                  <a:tcPr anchor="ctr"/>
                </a:tc>
                <a:tc>
                  <a:txBody>
                    <a:bodyPr/>
                    <a:lstStyle/>
                    <a:p>
                      <a:pPr marL="0" indent="0" algn="r">
                        <a:buFont typeface="Arial" panose="020B0604020202020204" pitchFamily="34" charset="0"/>
                        <a:buNone/>
                      </a:pPr>
                      <a:endParaRPr lang="en-US" sz="2200"/>
                    </a:p>
                  </a:txBody>
                  <a:tcPr anchor="ctr"/>
                </a:tc>
                <a:tc>
                  <a:txBody>
                    <a:bodyPr/>
                    <a:lstStyle/>
                    <a:p>
                      <a:pPr marL="0" indent="0" algn="l">
                        <a:buFont typeface="Arial" panose="020B0604020202020204" pitchFamily="34" charset="0"/>
                        <a:buNone/>
                      </a:pPr>
                      <a:r>
                        <a:rPr lang="en-US" sz="2200"/>
                        <a:t> </a:t>
                      </a:r>
                      <a:r>
                        <a:rPr lang="en-US" sz="2200" i="1"/>
                        <a:t>Good to go!</a:t>
                      </a:r>
                      <a:endParaRPr lang="en-US" sz="2200"/>
                    </a:p>
                  </a:txBody>
                  <a:tcPr anchor="ctr"/>
                </a:tc>
                <a:extLst>
                  <a:ext uri="{0D108BD9-81ED-4DB2-BD59-A6C34878D82A}">
                    <a16:rowId xmlns:a16="http://schemas.microsoft.com/office/drawing/2014/main" val="911517463"/>
                  </a:ext>
                </a:extLst>
              </a:tr>
              <a:tr h="874282">
                <a:tc>
                  <a:txBody>
                    <a:bodyPr/>
                    <a:lstStyle/>
                    <a:p>
                      <a:endParaRPr lang="en-US" sz="2200"/>
                    </a:p>
                  </a:txBody>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a:t>Partially convincing evidence.</a:t>
                      </a: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200" i="1"/>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i="1"/>
                        <a:t>Yield &amp; learn more. </a:t>
                      </a:r>
                    </a:p>
                  </a:txBody>
                  <a:tcPr anchor="ctr"/>
                </a:tc>
                <a:extLst>
                  <a:ext uri="{0D108BD9-81ED-4DB2-BD59-A6C34878D82A}">
                    <a16:rowId xmlns:a16="http://schemas.microsoft.com/office/drawing/2014/main" val="762289921"/>
                  </a:ext>
                </a:extLst>
              </a:tr>
              <a:tr h="874282">
                <a:tc>
                  <a:txBody>
                    <a:bodyPr/>
                    <a:lstStyle/>
                    <a:p>
                      <a:endParaRPr lang="en-US" sz="2200"/>
                    </a:p>
                  </a:txBody>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a:t>Unconvincing evidence.</a:t>
                      </a: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200" i="1"/>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i="1"/>
                        <a:t>Stop &amp; consider. </a:t>
                      </a:r>
                    </a:p>
                  </a:txBody>
                  <a:tcPr anchor="ctr"/>
                </a:tc>
                <a:extLst>
                  <a:ext uri="{0D108BD9-81ED-4DB2-BD59-A6C34878D82A}">
                    <a16:rowId xmlns:a16="http://schemas.microsoft.com/office/drawing/2014/main" val="2875842920"/>
                  </a:ext>
                </a:extLst>
              </a:tr>
              <a:tr h="874282">
                <a:tc>
                  <a:txBody>
                    <a:bodyPr/>
                    <a:lstStyle/>
                    <a:p>
                      <a:endParaRPr lang="en-US" sz="2200"/>
                    </a:p>
                  </a:txBody>
                  <a:tcPr/>
                </a:tc>
                <a:tc>
                  <a:txBody>
                    <a:bodyPr/>
                    <a:lstStyle/>
                    <a:p>
                      <a:pPr marL="0" indent="0" algn="ctr">
                        <a:buFont typeface="Arial" panose="020B0604020202020204" pitchFamily="34" charset="0"/>
                        <a:buNone/>
                      </a:pPr>
                      <a:r>
                        <a:rPr lang="en-US" sz="2200"/>
                        <a:t>Data unavailable</a:t>
                      </a:r>
                    </a:p>
                  </a:txBody>
                  <a:tcPr anchor="ctr"/>
                </a:tc>
                <a:tc>
                  <a:txBody>
                    <a:bodyPr/>
                    <a:lstStyle/>
                    <a:p>
                      <a:pPr marL="0" indent="0" algn="ctr">
                        <a:buFont typeface="Arial" panose="020B0604020202020204" pitchFamily="34" charset="0"/>
                        <a:buNone/>
                      </a:pPr>
                      <a:endParaRPr lang="en-US" sz="2200"/>
                    </a:p>
                  </a:txBody>
                  <a:tcPr anchor="ctr"/>
                </a:tc>
                <a:tc>
                  <a:txBody>
                    <a:bodyPr/>
                    <a:lstStyle/>
                    <a:p>
                      <a:pPr marL="0" indent="0" algn="ctr">
                        <a:buFont typeface="Arial" panose="020B0604020202020204" pitchFamily="34" charset="0"/>
                        <a:buNone/>
                      </a:pPr>
                      <a:endParaRPr lang="en-US" sz="2200" dirty="0"/>
                    </a:p>
                  </a:txBody>
                  <a:tcPr anchor="ctr"/>
                </a:tc>
                <a:extLst>
                  <a:ext uri="{0D108BD9-81ED-4DB2-BD59-A6C34878D82A}">
                    <a16:rowId xmlns:a16="http://schemas.microsoft.com/office/drawing/2014/main" val="1168794819"/>
                  </a:ext>
                </a:extLst>
              </a:tr>
            </a:tbl>
          </a:graphicData>
        </a:graphic>
      </p:graphicFrame>
      <p:pic>
        <p:nvPicPr>
          <p:cNvPr id="2050" name="Picture 2" descr="Full Bubble">
            <a:extLst>
              <a:ext uri="{FF2B5EF4-FFF2-40B4-BE49-F238E27FC236}">
                <a16:creationId xmlns:a16="http://schemas.microsoft.com/office/drawing/2014/main" id="{F2425AE2-945C-4891-90F5-7A60CF6DE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891" y="2573027"/>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Traffic light with solid fill">
            <a:extLst>
              <a:ext uri="{FF2B5EF4-FFF2-40B4-BE49-F238E27FC236}">
                <a16:creationId xmlns:a16="http://schemas.microsoft.com/office/drawing/2014/main" id="{5340A857-B46B-DAF4-E54C-5BA2F7106E9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90183" y="2477928"/>
            <a:ext cx="680355" cy="680355"/>
          </a:xfrm>
          <a:prstGeom prst="rect">
            <a:avLst/>
          </a:prstGeom>
        </p:spPr>
      </p:pic>
      <p:pic>
        <p:nvPicPr>
          <p:cNvPr id="2052" name="Picture 4" descr="Half Bubble">
            <a:extLst>
              <a:ext uri="{FF2B5EF4-FFF2-40B4-BE49-F238E27FC236}">
                <a16:creationId xmlns:a16="http://schemas.microsoft.com/office/drawing/2014/main" id="{75590482-AD8C-3306-380B-B5BB0F5E65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891" y="3453235"/>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Badge Question Mark with solid fill">
            <a:extLst>
              <a:ext uri="{FF2B5EF4-FFF2-40B4-BE49-F238E27FC236}">
                <a16:creationId xmlns:a16="http://schemas.microsoft.com/office/drawing/2014/main" id="{BE5F9066-2128-2968-7E61-49481D3A949B}"/>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890184" y="3311780"/>
            <a:ext cx="680355" cy="680355"/>
          </a:xfrm>
          <a:prstGeom prst="rect">
            <a:avLst/>
          </a:prstGeom>
        </p:spPr>
      </p:pic>
      <p:pic>
        <p:nvPicPr>
          <p:cNvPr id="2054" name="Picture 6" descr="Empty Bubble">
            <a:extLst>
              <a:ext uri="{FF2B5EF4-FFF2-40B4-BE49-F238E27FC236}">
                <a16:creationId xmlns:a16="http://schemas.microsoft.com/office/drawing/2014/main" id="{556A14CF-255B-E869-F2FC-71D515378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2891" y="4339602"/>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Stop with solid fill">
            <a:extLst>
              <a:ext uri="{FF2B5EF4-FFF2-40B4-BE49-F238E27FC236}">
                <a16:creationId xmlns:a16="http://schemas.microsoft.com/office/drawing/2014/main" id="{9C7EA120-5123-E466-275C-F059EC9B5471}"/>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6890182" y="4177224"/>
            <a:ext cx="680356" cy="680356"/>
          </a:xfrm>
          <a:prstGeom prst="rect">
            <a:avLst/>
          </a:prstGeom>
        </p:spPr>
      </p:pic>
      <p:pic>
        <p:nvPicPr>
          <p:cNvPr id="2056" name="Picture 8" descr="Null Bubble">
            <a:extLst>
              <a:ext uri="{FF2B5EF4-FFF2-40B4-BE49-F238E27FC236}">
                <a16:creationId xmlns:a16="http://schemas.microsoft.com/office/drawing/2014/main" id="{4AFD967F-F348-4566-A472-11C6AAB23A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2891" y="5225969"/>
            <a:ext cx="355600" cy="355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0D10769-CF87-EB35-CAE0-0A0D75B38E0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6631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60085-30FE-9D62-B2C5-DD9978E484C5}"/>
              </a:ext>
            </a:extLst>
          </p:cNvPr>
          <p:cNvSpPr>
            <a:spLocks noGrp="1"/>
          </p:cNvSpPr>
          <p:nvPr>
            <p:ph type="title"/>
          </p:nvPr>
        </p:nvSpPr>
        <p:spPr/>
        <p:txBody>
          <a:bodyPr/>
          <a:lstStyle/>
          <a:p>
            <a:r>
              <a:rPr lang="en-US"/>
              <a:t>Technical Standards for Screening Tools</a:t>
            </a:r>
          </a:p>
        </p:txBody>
      </p:sp>
      <p:sp>
        <p:nvSpPr>
          <p:cNvPr id="8" name="TextBox 7">
            <a:extLst>
              <a:ext uri="{FF2B5EF4-FFF2-40B4-BE49-F238E27FC236}">
                <a16:creationId xmlns:a16="http://schemas.microsoft.com/office/drawing/2014/main" id="{6DE1A94D-00E8-0A27-4A7D-A3DF7ED00577}"/>
              </a:ext>
            </a:extLst>
          </p:cNvPr>
          <p:cNvSpPr txBox="1"/>
          <p:nvPr/>
        </p:nvSpPr>
        <p:spPr>
          <a:xfrm>
            <a:off x="5051170" y="987770"/>
            <a:ext cx="2577757" cy="584775"/>
          </a:xfrm>
          <a:prstGeom prst="rect">
            <a:avLst/>
          </a:prstGeom>
          <a:noFill/>
        </p:spPr>
        <p:txBody>
          <a:bodyPr wrap="none" rtlCol="0">
            <a:spAutoFit/>
          </a:bodyPr>
          <a:lstStyle/>
          <a:p>
            <a:r>
              <a:rPr lang="en-US" sz="3200" b="1" i="1" dirty="0">
                <a:solidFill>
                  <a:schemeClr val="accent1"/>
                </a:solidFill>
              </a:rPr>
              <a:t>Today’s focus!</a:t>
            </a:r>
          </a:p>
        </p:txBody>
      </p:sp>
      <p:graphicFrame>
        <p:nvGraphicFramePr>
          <p:cNvPr id="7" name="Diagram 6" descr="Classiciation accuracy, reliability, validity, bias analysis, sample representativeness">
            <a:extLst>
              <a:ext uri="{FF2B5EF4-FFF2-40B4-BE49-F238E27FC236}">
                <a16:creationId xmlns:a16="http://schemas.microsoft.com/office/drawing/2014/main" id="{4F8FC6CD-1485-07F6-C5C1-E6B3EEAA3B96}"/>
              </a:ext>
            </a:extLst>
          </p:cNvPr>
          <p:cNvGraphicFramePr/>
          <p:nvPr>
            <p:extLst>
              <p:ext uri="{D42A27DB-BD31-4B8C-83A1-F6EECF244321}">
                <p14:modId xmlns:p14="http://schemas.microsoft.com/office/powerpoint/2010/main" val="3441938261"/>
              </p:ext>
            </p:extLst>
          </p:nvPr>
        </p:nvGraphicFramePr>
        <p:xfrm>
          <a:off x="1745672" y="1280159"/>
          <a:ext cx="8894619" cy="4471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Star indicating focus on classification">
            <a:extLst>
              <a:ext uri="{FF2B5EF4-FFF2-40B4-BE49-F238E27FC236}">
                <a16:creationId xmlns:a16="http://schemas.microsoft.com/office/drawing/2014/main" id="{EE8F9359-50B5-895A-B0A0-DA6437E2DBEA}"/>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1396537" y="1391332"/>
            <a:ext cx="698269" cy="705220"/>
          </a:xfrm>
          <a:prstGeom prst="rect">
            <a:avLst/>
          </a:prstGeom>
        </p:spPr>
      </p:pic>
      <p:pic>
        <p:nvPicPr>
          <p:cNvPr id="4" name="Graphic 3" descr="Star indicating focus on reliability">
            <a:extLst>
              <a:ext uri="{FF2B5EF4-FFF2-40B4-BE49-F238E27FC236}">
                <a16:creationId xmlns:a16="http://schemas.microsoft.com/office/drawing/2014/main" id="{A6F06C95-C203-4CE0-8CAF-F0E8DE4AD4AD}"/>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4512732" y="1391332"/>
            <a:ext cx="698269" cy="705220"/>
          </a:xfrm>
          <a:prstGeom prst="rect">
            <a:avLst/>
          </a:prstGeom>
        </p:spPr>
      </p:pic>
      <p:pic>
        <p:nvPicPr>
          <p:cNvPr id="3" name="Graphic 2" descr="Star indicating focus on validity">
            <a:extLst>
              <a:ext uri="{FF2B5EF4-FFF2-40B4-BE49-F238E27FC236}">
                <a16:creationId xmlns:a16="http://schemas.microsoft.com/office/drawing/2014/main" id="{C4A5CE5C-326C-2F79-CFC7-7B00F33F7639}"/>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7628927" y="1391332"/>
            <a:ext cx="698269" cy="705220"/>
          </a:xfrm>
          <a:prstGeom prst="rect">
            <a:avLst/>
          </a:prstGeom>
        </p:spPr>
      </p:pic>
      <p:sp>
        <p:nvSpPr>
          <p:cNvPr id="5" name="Slide Number Placeholder 4">
            <a:extLst>
              <a:ext uri="{FF2B5EF4-FFF2-40B4-BE49-F238E27FC236}">
                <a16:creationId xmlns:a16="http://schemas.microsoft.com/office/drawing/2014/main" id="{D70A1092-33BC-8BB1-EB46-AEAD0AB3B54F}"/>
              </a:ext>
            </a:extLst>
          </p:cNvPr>
          <p:cNvSpPr>
            <a:spLocks noGrp="1"/>
          </p:cNvSpPr>
          <p:nvPr>
            <p:ph type="sldNum" sz="quarter" idx="14"/>
          </p:nvPr>
        </p:nvSpPr>
        <p:spPr/>
        <p:txBody>
          <a:bodyPr/>
          <a:lstStyle/>
          <a:p>
            <a:fld id="{99A20822-4A49-4D36-86E3-300BA48D3F00}" type="slidenum">
              <a:rPr lang="en-US" smtClean="0"/>
              <a:pPr/>
              <a:t>22</a:t>
            </a:fld>
            <a:endParaRPr lang="en-US"/>
          </a:p>
        </p:txBody>
      </p:sp>
    </p:spTree>
    <p:extLst>
      <p:ext uri="{BB962C8B-B14F-4D97-AF65-F5344CB8AC3E}">
        <p14:creationId xmlns:p14="http://schemas.microsoft.com/office/powerpoint/2010/main" val="1040532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Business Growth with solid fill">
            <a:extLst>
              <a:ext uri="{FF2B5EF4-FFF2-40B4-BE49-F238E27FC236}">
                <a16:creationId xmlns:a16="http://schemas.microsoft.com/office/drawing/2014/main" id="{D3634FFF-D15E-B0A6-3C31-68738E51DFB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204990" y="653878"/>
            <a:ext cx="5778843" cy="5778843"/>
          </a:xfrm>
          <a:prstGeom prst="rect">
            <a:avLst/>
          </a:prstGeom>
        </p:spPr>
      </p:pic>
      <p:sp>
        <p:nvSpPr>
          <p:cNvPr id="5" name="Title 4">
            <a:extLst>
              <a:ext uri="{FF2B5EF4-FFF2-40B4-BE49-F238E27FC236}">
                <a16:creationId xmlns:a16="http://schemas.microsoft.com/office/drawing/2014/main" id="{9E548D74-6D05-C7D9-B66B-048B61A53BBF}"/>
              </a:ext>
            </a:extLst>
          </p:cNvPr>
          <p:cNvSpPr>
            <a:spLocks noGrp="1"/>
          </p:cNvSpPr>
          <p:nvPr>
            <p:ph type="title"/>
          </p:nvPr>
        </p:nvSpPr>
        <p:spPr>
          <a:xfrm>
            <a:off x="457200" y="0"/>
            <a:ext cx="11276076" cy="1280160"/>
          </a:xfrm>
        </p:spPr>
        <p:txBody>
          <a:bodyPr/>
          <a:lstStyle/>
          <a:p>
            <a:r>
              <a:rPr lang="en-US" dirty="0"/>
              <a:t>Technical Standard #1: Classification Accuracy</a:t>
            </a:r>
          </a:p>
        </p:txBody>
      </p:sp>
      <p:sp>
        <p:nvSpPr>
          <p:cNvPr id="7" name="Content Placeholder 6">
            <a:extLst>
              <a:ext uri="{FF2B5EF4-FFF2-40B4-BE49-F238E27FC236}">
                <a16:creationId xmlns:a16="http://schemas.microsoft.com/office/drawing/2014/main" id="{1098EA13-22AF-7C77-FF6F-85B0232E466D}"/>
              </a:ext>
            </a:extLst>
          </p:cNvPr>
          <p:cNvSpPr>
            <a:spLocks noGrp="1"/>
          </p:cNvSpPr>
          <p:nvPr>
            <p:ph sz="quarter" idx="15"/>
          </p:nvPr>
        </p:nvSpPr>
        <p:spPr>
          <a:xfrm>
            <a:off x="457200" y="1371600"/>
            <a:ext cx="11274552" cy="4343400"/>
          </a:xfrm>
        </p:spPr>
        <p:txBody>
          <a:bodyPr anchor="ctr">
            <a:normAutofit/>
          </a:bodyPr>
          <a:lstStyle/>
          <a:p>
            <a:pPr marL="0" indent="0" algn="ctr">
              <a:buNone/>
            </a:pPr>
            <a:r>
              <a:rPr lang="en-US" sz="3600" i="1">
                <a:solidFill>
                  <a:srgbClr val="000000"/>
                </a:solidFill>
                <a:effectLst/>
                <a:latin typeface="Calibri" panose="020F0502020204030204" pitchFamily="34" charset="0"/>
                <a:cs typeface="Calibri" panose="020F0502020204030204" pitchFamily="34" charset="0"/>
              </a:rPr>
              <a:t>The main goal of classification accuracy is to understand how well scores on a screening assessment correctly identify students who are at risk versus those not at risk.</a:t>
            </a:r>
          </a:p>
        </p:txBody>
      </p:sp>
      <p:sp>
        <p:nvSpPr>
          <p:cNvPr id="4" name="Slide Number Placeholder 3">
            <a:extLst>
              <a:ext uri="{FF2B5EF4-FFF2-40B4-BE49-F238E27FC236}">
                <a16:creationId xmlns:a16="http://schemas.microsoft.com/office/drawing/2014/main" id="{34DC14D2-BD04-419C-9109-A88D7C74F38D}"/>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23</a:t>
            </a:fld>
            <a:endParaRPr lang="en-US"/>
          </a:p>
        </p:txBody>
      </p:sp>
    </p:spTree>
    <p:extLst>
      <p:ext uri="{BB962C8B-B14F-4D97-AF65-F5344CB8AC3E}">
        <p14:creationId xmlns:p14="http://schemas.microsoft.com/office/powerpoint/2010/main" val="1860326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349484-87DC-7B6F-DDE8-647148F4CA7A}"/>
              </a:ext>
            </a:extLst>
          </p:cNvPr>
          <p:cNvSpPr>
            <a:spLocks noGrp="1"/>
          </p:cNvSpPr>
          <p:nvPr>
            <p:ph type="title"/>
          </p:nvPr>
        </p:nvSpPr>
        <p:spPr/>
        <p:txBody>
          <a:bodyPr/>
          <a:lstStyle/>
          <a:p>
            <a:r>
              <a:rPr lang="en-US"/>
              <a:t>Classification Accuracy In the Wild!</a:t>
            </a:r>
          </a:p>
        </p:txBody>
      </p:sp>
      <p:sp>
        <p:nvSpPr>
          <p:cNvPr id="5" name="Slide Number Placeholder 4">
            <a:extLst>
              <a:ext uri="{FF2B5EF4-FFF2-40B4-BE49-F238E27FC236}">
                <a16:creationId xmlns:a16="http://schemas.microsoft.com/office/drawing/2014/main" id="{2050012D-C1B0-627F-3593-AA35FBD950A8}"/>
              </a:ext>
            </a:extLst>
          </p:cNvPr>
          <p:cNvSpPr>
            <a:spLocks noGrp="1"/>
          </p:cNvSpPr>
          <p:nvPr>
            <p:ph type="sldNum" sz="quarter" idx="12"/>
          </p:nvPr>
        </p:nvSpPr>
        <p:spPr/>
        <p:txBody>
          <a:bodyPr/>
          <a:lstStyle/>
          <a:p>
            <a:fld id="{99A20822-4A49-4D36-86E3-300BA48D3F00}" type="slidenum">
              <a:rPr lang="en-US" smtClean="0"/>
              <a:pPr/>
              <a:t>24</a:t>
            </a:fld>
            <a:endParaRPr lang="en-US"/>
          </a:p>
        </p:txBody>
      </p:sp>
      <p:pic>
        <p:nvPicPr>
          <p:cNvPr id="3" name="Picture 2">
            <a:extLst>
              <a:ext uri="{FF2B5EF4-FFF2-40B4-BE49-F238E27FC236}">
                <a16:creationId xmlns:a16="http://schemas.microsoft.com/office/drawing/2014/main" id="{03C960FC-0344-AECD-D053-5D6179FBE4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59895" y="1280160"/>
            <a:ext cx="8270685" cy="4626957"/>
          </a:xfrm>
          <a:prstGeom prst="rect">
            <a:avLst/>
          </a:prstGeom>
        </p:spPr>
      </p:pic>
    </p:spTree>
    <p:extLst>
      <p:ext uri="{BB962C8B-B14F-4D97-AF65-F5344CB8AC3E}">
        <p14:creationId xmlns:p14="http://schemas.microsoft.com/office/powerpoint/2010/main" val="619810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BA2-ADF8-C9F3-3C76-E69F87D8961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D836533-4630-29C9-9439-078E17B8A718}"/>
              </a:ext>
            </a:extLst>
          </p:cNvPr>
          <p:cNvSpPr>
            <a:spLocks noGrp="1"/>
          </p:cNvSpPr>
          <p:nvPr>
            <p:ph type="title"/>
          </p:nvPr>
        </p:nvSpPr>
        <p:spPr/>
        <p:txBody>
          <a:bodyPr/>
          <a:lstStyle/>
          <a:p>
            <a:r>
              <a:rPr lang="en-US" dirty="0"/>
              <a:t>Classification Accuracy In the Wild! </a:t>
            </a:r>
            <a:r>
              <a:rPr lang="en-US" dirty="0">
                <a:solidFill>
                  <a:schemeClr val="bg1"/>
                </a:solidFill>
              </a:rPr>
              <a:t>2</a:t>
            </a:r>
          </a:p>
        </p:txBody>
      </p:sp>
      <p:pic>
        <p:nvPicPr>
          <p:cNvPr id="3" name="Picture 2">
            <a:extLst>
              <a:ext uri="{FF2B5EF4-FFF2-40B4-BE49-F238E27FC236}">
                <a16:creationId xmlns:a16="http://schemas.microsoft.com/office/drawing/2014/main" id="{C44BEDE6-67A4-EAEC-4A9B-CE30B7FCCA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14212" y="1591290"/>
            <a:ext cx="4762051" cy="2664084"/>
          </a:xfrm>
          <a:prstGeom prst="rect">
            <a:avLst/>
          </a:prstGeom>
        </p:spPr>
      </p:pic>
      <p:pic>
        <p:nvPicPr>
          <p:cNvPr id="8" name="Picture 7" descr="Diagram showing a confusion matrix for detecting prohibited items with four labeled quadrants: True Positive (buzz for pocket knife), False Positive (buzz for hip replacement), False Negative (no buzz despite pocket knife), and True Negative (no buzz, no prohibited items). The matrix uses a brown color highlight for True Positive and True Negative cells, with rows labeled Predicted Condition and columns labeled True Condition.">
            <a:extLst>
              <a:ext uri="{FF2B5EF4-FFF2-40B4-BE49-F238E27FC236}">
                <a16:creationId xmlns:a16="http://schemas.microsoft.com/office/drawing/2014/main" id="{5F28BB69-D34D-BCAE-93F1-B41FD902CEFF}"/>
              </a:ext>
            </a:extLst>
          </p:cNvPr>
          <p:cNvPicPr>
            <a:picLocks noChangeAspect="1"/>
          </p:cNvPicPr>
          <p:nvPr/>
        </p:nvPicPr>
        <p:blipFill>
          <a:blip r:embed="rId4"/>
          <a:stretch>
            <a:fillRect/>
          </a:stretch>
        </p:blipFill>
        <p:spPr>
          <a:xfrm>
            <a:off x="2577879" y="4566504"/>
            <a:ext cx="7034715" cy="1830699"/>
          </a:xfrm>
          <a:prstGeom prst="rect">
            <a:avLst/>
          </a:prstGeom>
        </p:spPr>
      </p:pic>
      <p:sp>
        <p:nvSpPr>
          <p:cNvPr id="5" name="Slide Number Placeholder 4">
            <a:extLst>
              <a:ext uri="{FF2B5EF4-FFF2-40B4-BE49-F238E27FC236}">
                <a16:creationId xmlns:a16="http://schemas.microsoft.com/office/drawing/2014/main" id="{F8096B92-5FE1-46C3-E737-F5B6C0134CB1}"/>
              </a:ext>
            </a:extLst>
          </p:cNvPr>
          <p:cNvSpPr>
            <a:spLocks noGrp="1"/>
          </p:cNvSpPr>
          <p:nvPr>
            <p:ph type="sldNum" sz="quarter" idx="12"/>
          </p:nvPr>
        </p:nvSpPr>
        <p:spPr/>
        <p:txBody>
          <a:bodyPr/>
          <a:lstStyle/>
          <a:p>
            <a:fld id="{99A20822-4A49-4D36-86E3-300BA48D3F00}" type="slidenum">
              <a:rPr lang="en-US" smtClean="0"/>
              <a:pPr/>
              <a:t>25</a:t>
            </a:fld>
            <a:endParaRPr lang="en-US"/>
          </a:p>
        </p:txBody>
      </p:sp>
    </p:spTree>
    <p:extLst>
      <p:ext uri="{BB962C8B-B14F-4D97-AF65-F5344CB8AC3E}">
        <p14:creationId xmlns:p14="http://schemas.microsoft.com/office/powerpoint/2010/main" val="2738449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2F0E-1C73-6439-9793-A4667600CFF0}"/>
              </a:ext>
            </a:extLst>
          </p:cNvPr>
          <p:cNvSpPr>
            <a:spLocks noGrp="1"/>
          </p:cNvSpPr>
          <p:nvPr>
            <p:ph type="title"/>
          </p:nvPr>
        </p:nvSpPr>
        <p:spPr>
          <a:xfrm>
            <a:off x="457200" y="0"/>
            <a:ext cx="11276076" cy="1280160"/>
          </a:xfrm>
        </p:spPr>
        <p:txBody>
          <a:bodyPr/>
          <a:lstStyle/>
          <a:p>
            <a:r>
              <a:rPr lang="en-US" dirty="0"/>
              <a:t>Why is classification accuracy important?</a:t>
            </a:r>
          </a:p>
        </p:txBody>
      </p:sp>
      <p:sp>
        <p:nvSpPr>
          <p:cNvPr id="3" name="Content Placeholder 2">
            <a:extLst>
              <a:ext uri="{FF2B5EF4-FFF2-40B4-BE49-F238E27FC236}">
                <a16:creationId xmlns:a16="http://schemas.microsoft.com/office/drawing/2014/main" id="{1FCC84A3-EAA4-D1B5-FBE9-5F0427856901}"/>
              </a:ext>
            </a:extLst>
          </p:cNvPr>
          <p:cNvSpPr>
            <a:spLocks noGrp="1"/>
          </p:cNvSpPr>
          <p:nvPr>
            <p:ph sz="quarter" idx="15"/>
          </p:nvPr>
        </p:nvSpPr>
        <p:spPr>
          <a:xfrm>
            <a:off x="457200" y="1371600"/>
            <a:ext cx="11274552" cy="4343400"/>
          </a:xfrm>
        </p:spPr>
        <p:txBody>
          <a:bodyPr anchor="t">
            <a:normAutofit/>
          </a:bodyPr>
          <a:lstStyle/>
          <a:p>
            <a:r>
              <a:rPr lang="en-US"/>
              <a:t>Measures with strong classification accuracy:</a:t>
            </a:r>
          </a:p>
          <a:p>
            <a:pPr lvl="1"/>
            <a:r>
              <a:rPr lang="en-US" b="1">
                <a:solidFill>
                  <a:schemeClr val="accent2"/>
                </a:solidFill>
              </a:rPr>
              <a:t>Maximize</a:t>
            </a:r>
            <a:r>
              <a:rPr lang="en-US"/>
              <a:t> rates of </a:t>
            </a:r>
            <a:r>
              <a:rPr lang="en-US" b="1">
                <a:solidFill>
                  <a:schemeClr val="accent2"/>
                </a:solidFill>
              </a:rPr>
              <a:t>true positive </a:t>
            </a:r>
            <a:r>
              <a:rPr lang="en-US"/>
              <a:t>(correctly classifying a student as at risk) and </a:t>
            </a:r>
            <a:r>
              <a:rPr lang="en-US" b="1">
                <a:solidFill>
                  <a:schemeClr val="accent2"/>
                </a:solidFill>
              </a:rPr>
              <a:t>true negative </a:t>
            </a:r>
            <a:r>
              <a:rPr lang="en-US"/>
              <a:t>(correctly classifying a student as not at risk) classifications.</a:t>
            </a:r>
            <a:endParaRPr lang="en-US" i="1">
              <a:solidFill>
                <a:schemeClr val="accent5"/>
              </a:solidFill>
            </a:endParaRPr>
          </a:p>
          <a:p>
            <a:pPr lvl="1"/>
            <a:r>
              <a:rPr lang="en-US" b="1">
                <a:solidFill>
                  <a:schemeClr val="accent5"/>
                </a:solidFill>
              </a:rPr>
              <a:t>Minimize</a:t>
            </a:r>
            <a:r>
              <a:rPr lang="en-US"/>
              <a:t> rates of </a:t>
            </a:r>
            <a:r>
              <a:rPr lang="en-US" b="1">
                <a:solidFill>
                  <a:schemeClr val="accent5"/>
                </a:solidFill>
              </a:rPr>
              <a:t>false positive </a:t>
            </a:r>
            <a:r>
              <a:rPr lang="en-US"/>
              <a:t>(incorrectly classifying a student as at risk when he is not at risk) and </a:t>
            </a:r>
            <a:r>
              <a:rPr lang="en-US" b="1">
                <a:solidFill>
                  <a:schemeClr val="accent5"/>
                </a:solidFill>
              </a:rPr>
              <a:t>false negative </a:t>
            </a:r>
            <a:r>
              <a:rPr lang="en-US"/>
              <a:t>(failing to classify a student as at risk when he is at risk) classifications.</a:t>
            </a:r>
          </a:p>
        </p:txBody>
      </p:sp>
      <p:sp>
        <p:nvSpPr>
          <p:cNvPr id="5" name="Slide Number Placeholder 4">
            <a:extLst>
              <a:ext uri="{FF2B5EF4-FFF2-40B4-BE49-F238E27FC236}">
                <a16:creationId xmlns:a16="http://schemas.microsoft.com/office/drawing/2014/main" id="{48F35D6A-4C68-7562-9039-01B4F9E9EC4A}"/>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26</a:t>
            </a:fld>
            <a:endParaRPr lang="en-US"/>
          </a:p>
        </p:txBody>
      </p:sp>
    </p:spTree>
    <p:extLst>
      <p:ext uri="{BB962C8B-B14F-4D97-AF65-F5344CB8AC3E}">
        <p14:creationId xmlns:p14="http://schemas.microsoft.com/office/powerpoint/2010/main" val="4098437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DD6B-328D-8D44-4A0F-CF3AEB9ECD79}"/>
              </a:ext>
            </a:extLst>
          </p:cNvPr>
          <p:cNvSpPr>
            <a:spLocks noGrp="1"/>
          </p:cNvSpPr>
          <p:nvPr>
            <p:ph type="title"/>
          </p:nvPr>
        </p:nvSpPr>
        <p:spPr/>
        <p:txBody>
          <a:bodyPr/>
          <a:lstStyle/>
          <a:p>
            <a:r>
              <a:rPr lang="en-US"/>
              <a:t>Sensitivity &amp; Specificity</a:t>
            </a:r>
          </a:p>
        </p:txBody>
      </p:sp>
      <p:sp>
        <p:nvSpPr>
          <p:cNvPr id="8" name="TextBox 7">
            <a:extLst>
              <a:ext uri="{FF2B5EF4-FFF2-40B4-BE49-F238E27FC236}">
                <a16:creationId xmlns:a16="http://schemas.microsoft.com/office/drawing/2014/main" id="{81D0FA8F-A410-C2B9-CDAF-D366CC967158}"/>
              </a:ext>
            </a:extLst>
          </p:cNvPr>
          <p:cNvSpPr txBox="1"/>
          <p:nvPr/>
        </p:nvSpPr>
        <p:spPr>
          <a:xfrm>
            <a:off x="457200" y="1331147"/>
            <a:ext cx="11274552" cy="830997"/>
          </a:xfrm>
          <a:prstGeom prst="rect">
            <a:avLst/>
          </a:prstGeom>
          <a:noFill/>
        </p:spPr>
        <p:txBody>
          <a:bodyPr wrap="square" rtlCol="0">
            <a:spAutoFit/>
          </a:bodyPr>
          <a:lstStyle/>
          <a:p>
            <a:r>
              <a:rPr lang="en-US" sz="2400" b="0" i="0"/>
              <a:t>Sensitivity and specificity rates help gauge which tests can achieve a high rate of accurate classifications. </a:t>
            </a:r>
            <a:endParaRPr lang="en-US" sz="2400"/>
          </a:p>
        </p:txBody>
      </p:sp>
      <p:graphicFrame>
        <p:nvGraphicFramePr>
          <p:cNvPr id="7" name="Content Placeholder 6" descr="Sensitivity&#10; The probability of correctly identifying a problem (i.e., the proportion of true positives that the screener correctly identifies).&#10;Specificity&#10; The probability of correctly identifying that there is not a problem (i.e., the proportion of true negatives that the screener correctly identifies). &#10;">
            <a:extLst>
              <a:ext uri="{FF2B5EF4-FFF2-40B4-BE49-F238E27FC236}">
                <a16:creationId xmlns:a16="http://schemas.microsoft.com/office/drawing/2014/main" id="{6D731345-BDA0-4B78-06CE-4AAED1FF3C6F}"/>
              </a:ext>
            </a:extLst>
          </p:cNvPr>
          <p:cNvGraphicFramePr>
            <a:graphicFrameLocks noGrp="1"/>
          </p:cNvGraphicFramePr>
          <p:nvPr>
            <p:ph sz="quarter" idx="15"/>
            <p:extLst>
              <p:ext uri="{D42A27DB-BD31-4B8C-83A1-F6EECF244321}">
                <p14:modId xmlns:p14="http://schemas.microsoft.com/office/powerpoint/2010/main" val="3605092934"/>
              </p:ext>
            </p:extLst>
          </p:nvPr>
        </p:nvGraphicFramePr>
        <p:xfrm>
          <a:off x="1536330" y="2325487"/>
          <a:ext cx="9116291" cy="3262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8BEF8355-465A-3706-0881-9F22C857A261}"/>
              </a:ext>
            </a:extLst>
          </p:cNvPr>
          <p:cNvSpPr>
            <a:spLocks noGrp="1"/>
          </p:cNvSpPr>
          <p:nvPr>
            <p:ph type="sldNum" sz="quarter" idx="14"/>
          </p:nvPr>
        </p:nvSpPr>
        <p:spPr/>
        <p:txBody>
          <a:bodyPr/>
          <a:lstStyle/>
          <a:p>
            <a:fld id="{99A20822-4A49-4D36-86E3-300BA48D3F00}" type="slidenum">
              <a:rPr lang="en-US" smtClean="0"/>
              <a:pPr/>
              <a:t>27</a:t>
            </a:fld>
            <a:endParaRPr lang="en-US"/>
          </a:p>
        </p:txBody>
      </p:sp>
    </p:spTree>
    <p:extLst>
      <p:ext uri="{BB962C8B-B14F-4D97-AF65-F5344CB8AC3E}">
        <p14:creationId xmlns:p14="http://schemas.microsoft.com/office/powerpoint/2010/main" val="3265626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CE81C-BB0F-8736-78F2-97546891238F}"/>
              </a:ext>
            </a:extLst>
          </p:cNvPr>
          <p:cNvSpPr>
            <a:spLocks noGrp="1"/>
          </p:cNvSpPr>
          <p:nvPr>
            <p:ph type="title"/>
          </p:nvPr>
        </p:nvSpPr>
        <p:spPr/>
        <p:txBody>
          <a:bodyPr/>
          <a:lstStyle/>
          <a:p>
            <a:r>
              <a:rPr lang="en-US" dirty="0"/>
              <a:t>Classification Accuracy on Our Tools Chart</a:t>
            </a:r>
          </a:p>
        </p:txBody>
      </p:sp>
      <p:pic>
        <p:nvPicPr>
          <p:cNvPr id="7" name="Content Placeholder 6" descr="Table displaying classification accuracy for Acadience Math across grades 2 to 5 in fall, winter, and spring. Columns include technical standards and usability features, with colored circles indicating varying accuracy levels, showing improvement in spring for grade 5.">
            <a:extLst>
              <a:ext uri="{FF2B5EF4-FFF2-40B4-BE49-F238E27FC236}">
                <a16:creationId xmlns:a16="http://schemas.microsoft.com/office/drawing/2014/main" id="{CF8FA123-6B62-8DA9-949B-548366614E1D}"/>
              </a:ext>
            </a:extLst>
          </p:cNvPr>
          <p:cNvPicPr>
            <a:picLocks noGrp="1" noChangeAspect="1"/>
          </p:cNvPicPr>
          <p:nvPr>
            <p:ph sz="quarter" idx="15"/>
          </p:nvPr>
        </p:nvPicPr>
        <p:blipFill>
          <a:blip r:embed="rId3"/>
          <a:stretch>
            <a:fillRect/>
          </a:stretch>
        </p:blipFill>
        <p:spPr>
          <a:xfrm>
            <a:off x="457200" y="1742524"/>
            <a:ext cx="11274425" cy="3601552"/>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255E7BEB-BEF4-CE69-4B48-769C7A03803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6E2FF96-7737-C53D-719C-F6F601BE3E87}"/>
              </a:ext>
            </a:extLst>
          </p:cNvPr>
          <p:cNvSpPr>
            <a:spLocks noGrp="1"/>
          </p:cNvSpPr>
          <p:nvPr>
            <p:ph type="sldNum" sz="quarter" idx="14"/>
          </p:nvPr>
        </p:nvSpPr>
        <p:spPr/>
        <p:txBody>
          <a:bodyPr/>
          <a:lstStyle/>
          <a:p>
            <a:fld id="{99A20822-4A49-4D36-86E3-300BA48D3F00}" type="slidenum">
              <a:rPr lang="en-US" smtClean="0"/>
              <a:pPr/>
              <a:t>28</a:t>
            </a:fld>
            <a:endParaRPr lang="en-US"/>
          </a:p>
        </p:txBody>
      </p:sp>
      <p:sp>
        <p:nvSpPr>
          <p:cNvPr id="8" name="Right Arrow 7">
            <a:extLst>
              <a:ext uri="{FF2B5EF4-FFF2-40B4-BE49-F238E27FC236}">
                <a16:creationId xmlns:a16="http://schemas.microsoft.com/office/drawing/2014/main" id="{B4FD3E83-834D-8151-7A07-4D35126CAA8F}"/>
              </a:ext>
              <a:ext uri="{C183D7F6-B498-43B3-948B-1728B52AA6E4}">
                <adec:decorative xmlns:adec="http://schemas.microsoft.com/office/drawing/2017/decorative" val="1"/>
              </a:ext>
            </a:extLst>
          </p:cNvPr>
          <p:cNvSpPr/>
          <p:nvPr/>
        </p:nvSpPr>
        <p:spPr>
          <a:xfrm rot="5400000">
            <a:off x="5130134" y="1612669"/>
            <a:ext cx="1180407" cy="515389"/>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9" name="Right Arrow 8">
            <a:extLst>
              <a:ext uri="{FF2B5EF4-FFF2-40B4-BE49-F238E27FC236}">
                <a16:creationId xmlns:a16="http://schemas.microsoft.com/office/drawing/2014/main" id="{39BBF9D9-A7AE-CDFF-3535-258B542F4FB9}"/>
              </a:ext>
              <a:ext uri="{C183D7F6-B498-43B3-948B-1728B52AA6E4}">
                <adec:decorative xmlns:adec="http://schemas.microsoft.com/office/drawing/2017/decorative" val="1"/>
              </a:ext>
            </a:extLst>
          </p:cNvPr>
          <p:cNvSpPr/>
          <p:nvPr/>
        </p:nvSpPr>
        <p:spPr>
          <a:xfrm rot="5400000">
            <a:off x="7410592" y="1612669"/>
            <a:ext cx="1180407" cy="515389"/>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Right Arrow 9">
            <a:extLst>
              <a:ext uri="{FF2B5EF4-FFF2-40B4-BE49-F238E27FC236}">
                <a16:creationId xmlns:a16="http://schemas.microsoft.com/office/drawing/2014/main" id="{28B6D39E-4B31-6CB6-B395-B0174EB1D7ED}"/>
              </a:ext>
              <a:ext uri="{C183D7F6-B498-43B3-948B-1728B52AA6E4}">
                <adec:decorative xmlns:adec="http://schemas.microsoft.com/office/drawing/2017/decorative" val="1"/>
              </a:ext>
            </a:extLst>
          </p:cNvPr>
          <p:cNvSpPr/>
          <p:nvPr/>
        </p:nvSpPr>
        <p:spPr>
          <a:xfrm rot="5400000">
            <a:off x="9824053" y="1612669"/>
            <a:ext cx="1180407" cy="515389"/>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115106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B2ABA-987D-7DFA-96B8-4BB82CA91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9F3ED-B21C-ED93-665A-E096FB02BEE9}"/>
              </a:ext>
            </a:extLst>
          </p:cNvPr>
          <p:cNvSpPr>
            <a:spLocks noGrp="1"/>
          </p:cNvSpPr>
          <p:nvPr>
            <p:ph type="title"/>
          </p:nvPr>
        </p:nvSpPr>
        <p:spPr>
          <a:xfrm>
            <a:off x="457200" y="0"/>
            <a:ext cx="11274552" cy="1280160"/>
          </a:xfrm>
        </p:spPr>
        <p:txBody>
          <a:bodyPr anchor="ctr">
            <a:normAutofit/>
          </a:bodyPr>
          <a:lstStyle/>
          <a:p>
            <a:r>
              <a:rPr lang="en-US" dirty="0"/>
              <a:t>Turn &amp; Talk 3</a:t>
            </a:r>
          </a:p>
        </p:txBody>
      </p:sp>
      <p:sp>
        <p:nvSpPr>
          <p:cNvPr id="3" name="Content Placeholder 2">
            <a:extLst>
              <a:ext uri="{FF2B5EF4-FFF2-40B4-BE49-F238E27FC236}">
                <a16:creationId xmlns:a16="http://schemas.microsoft.com/office/drawing/2014/main" id="{30197BE5-EBFE-52FC-3D85-CFE5BB3C6F8F}"/>
              </a:ext>
            </a:extLst>
          </p:cNvPr>
          <p:cNvSpPr>
            <a:spLocks noGrp="1"/>
          </p:cNvSpPr>
          <p:nvPr>
            <p:ph sz="half" idx="2"/>
          </p:nvPr>
        </p:nvSpPr>
        <p:spPr>
          <a:xfrm>
            <a:off x="6163056" y="1371600"/>
            <a:ext cx="5568696" cy="4870174"/>
          </a:xfrm>
        </p:spPr>
        <p:txBody>
          <a:bodyPr>
            <a:normAutofit/>
          </a:bodyPr>
          <a:lstStyle/>
          <a:p>
            <a:pPr marL="0" indent="0">
              <a:buNone/>
            </a:pPr>
            <a:r>
              <a:rPr lang="en-US" sz="2800" dirty="0"/>
              <a:t>With a partner:</a:t>
            </a:r>
          </a:p>
          <a:p>
            <a:r>
              <a:rPr lang="en-US" sz="2800" dirty="0"/>
              <a:t>Rehearse saying a one sentence definition of classification accuracy you can use with educators. </a:t>
            </a:r>
          </a:p>
          <a:p>
            <a:r>
              <a:rPr lang="en-US" sz="2800" dirty="0"/>
              <a:t>Brainstorm other examples of  classification accuracy ”in the wild”!</a:t>
            </a:r>
          </a:p>
        </p:txBody>
      </p:sp>
      <p:sp>
        <p:nvSpPr>
          <p:cNvPr id="6" name="Slide Number Placeholder 5">
            <a:extLst>
              <a:ext uri="{FF2B5EF4-FFF2-40B4-BE49-F238E27FC236}">
                <a16:creationId xmlns:a16="http://schemas.microsoft.com/office/drawing/2014/main" id="{C35F19DD-AED1-4BEA-895E-076C54598B4B}"/>
              </a:ext>
            </a:extLst>
          </p:cNvPr>
          <p:cNvSpPr>
            <a:spLocks noGrp="1"/>
          </p:cNvSpPr>
          <p:nvPr>
            <p:ph type="sldNum" sz="quarter" idx="12"/>
          </p:nvPr>
        </p:nvSpPr>
        <p:spPr>
          <a:xfrm>
            <a:off x="11734800" y="6704112"/>
            <a:ext cx="157094" cy="153888"/>
          </a:xfrm>
        </p:spPr>
        <p:txBody>
          <a:bodyPr wrap="none" anchor="b">
            <a:normAutofit/>
          </a:bodyPr>
          <a:lstStyle/>
          <a:p>
            <a:fld id="{99A20822-4A49-4D36-86E3-300BA48D3F00}" type="slidenum">
              <a:rPr lang="en-US" smtClean="0"/>
              <a:pPr/>
              <a:t>29</a:t>
            </a:fld>
            <a:endParaRPr lang="en-US"/>
          </a:p>
        </p:txBody>
      </p:sp>
      <p:pic>
        <p:nvPicPr>
          <p:cNvPr id="7" name="Graphic 6">
            <a:extLst>
              <a:ext uri="{FF2B5EF4-FFF2-40B4-BE49-F238E27FC236}">
                <a16:creationId xmlns:a16="http://schemas.microsoft.com/office/drawing/2014/main" id="{22BD45C5-D3EC-3988-B03A-ECAE4AD1B639}"/>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1336548" y="1230612"/>
            <a:ext cx="3810000" cy="3810000"/>
          </a:xfrm>
          <a:prstGeom prst="rect">
            <a:avLst/>
          </a:prstGeom>
        </p:spPr>
      </p:pic>
    </p:spTree>
    <p:extLst>
      <p:ext uri="{BB962C8B-B14F-4D97-AF65-F5344CB8AC3E}">
        <p14:creationId xmlns:p14="http://schemas.microsoft.com/office/powerpoint/2010/main" val="1682515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9C87-C669-CC19-F209-1FA1D6348C39}"/>
              </a:ext>
            </a:extLst>
          </p:cNvPr>
          <p:cNvSpPr>
            <a:spLocks noGrp="1"/>
          </p:cNvSpPr>
          <p:nvPr>
            <p:ph type="title"/>
          </p:nvPr>
        </p:nvSpPr>
        <p:spPr/>
        <p:txBody>
          <a:bodyPr/>
          <a:lstStyle/>
          <a:p>
            <a:r>
              <a:rPr lang="en-US" dirty="0"/>
              <a:t>How much of your job involves communicating with a variety of audiences?</a:t>
            </a:r>
          </a:p>
        </p:txBody>
      </p:sp>
      <p:pic>
        <p:nvPicPr>
          <p:cNvPr id="8" name="Graphic 7">
            <a:extLst>
              <a:ext uri="{FF2B5EF4-FFF2-40B4-BE49-F238E27FC236}">
                <a16:creationId xmlns:a16="http://schemas.microsoft.com/office/drawing/2014/main" id="{2A7B7E22-694D-2D95-126B-E894D4CCCAF6}"/>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309673" y="2410691"/>
            <a:ext cx="2847294" cy="2636826"/>
          </a:xfrm>
          <a:prstGeom prst="rect">
            <a:avLst/>
          </a:prstGeom>
        </p:spPr>
      </p:pic>
      <p:pic>
        <p:nvPicPr>
          <p:cNvPr id="7" name="Graphic 6">
            <a:extLst>
              <a:ext uri="{FF2B5EF4-FFF2-40B4-BE49-F238E27FC236}">
                <a16:creationId xmlns:a16="http://schemas.microsoft.com/office/drawing/2014/main" id="{A74C2E65-9029-230C-F3DC-310D8BF456CB}"/>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3219948" y="1528895"/>
            <a:ext cx="2367676" cy="3545252"/>
          </a:xfrm>
          <a:prstGeom prst="rect">
            <a:avLst/>
          </a:prstGeom>
        </p:spPr>
      </p:pic>
      <p:pic>
        <p:nvPicPr>
          <p:cNvPr id="5" name="Graphic 4">
            <a:extLst>
              <a:ext uri="{FF2B5EF4-FFF2-40B4-BE49-F238E27FC236}">
                <a16:creationId xmlns:a16="http://schemas.microsoft.com/office/drawing/2014/main" id="{B6675042-02D3-2BB6-633F-7A2FDB0718F6}"/>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5"/>
              </a:ext>
            </a:extLst>
          </a:blip>
          <a:stretch>
            <a:fillRect/>
          </a:stretch>
        </p:blipFill>
        <p:spPr>
          <a:xfrm>
            <a:off x="5625106" y="1655405"/>
            <a:ext cx="3217986" cy="3213588"/>
          </a:xfrm>
          <a:prstGeom prst="rect">
            <a:avLst/>
          </a:prstGeom>
        </p:spPr>
      </p:pic>
      <p:pic>
        <p:nvPicPr>
          <p:cNvPr id="6" name="Graphic 5">
            <a:extLst>
              <a:ext uri="{FF2B5EF4-FFF2-40B4-BE49-F238E27FC236}">
                <a16:creationId xmlns:a16="http://schemas.microsoft.com/office/drawing/2014/main" id="{2BA50DD1-1556-23B8-D9C8-0E580A3CA074}"/>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6"/>
              </a:ext>
            </a:extLst>
          </a:blip>
          <a:stretch>
            <a:fillRect/>
          </a:stretch>
        </p:blipFill>
        <p:spPr>
          <a:xfrm>
            <a:off x="9016884" y="1655405"/>
            <a:ext cx="2883590" cy="3213588"/>
          </a:xfrm>
          <a:prstGeom prst="rect">
            <a:avLst/>
          </a:prstGeom>
        </p:spPr>
      </p:pic>
      <p:sp>
        <p:nvSpPr>
          <p:cNvPr id="9" name="TextBox 8">
            <a:extLst>
              <a:ext uri="{FF2B5EF4-FFF2-40B4-BE49-F238E27FC236}">
                <a16:creationId xmlns:a16="http://schemas.microsoft.com/office/drawing/2014/main" id="{08E85944-C79D-5AC0-8FBF-8AE49677977E}"/>
              </a:ext>
            </a:extLst>
          </p:cNvPr>
          <p:cNvSpPr txBox="1"/>
          <p:nvPr/>
        </p:nvSpPr>
        <p:spPr>
          <a:xfrm>
            <a:off x="1239435" y="5190978"/>
            <a:ext cx="987771" cy="523220"/>
          </a:xfrm>
          <a:prstGeom prst="rect">
            <a:avLst/>
          </a:prstGeom>
          <a:noFill/>
        </p:spPr>
        <p:txBody>
          <a:bodyPr wrap="none" rtlCol="0">
            <a:spAutoFit/>
          </a:bodyPr>
          <a:lstStyle/>
          <a:p>
            <a:r>
              <a:rPr lang="en-US" sz="2800" b="1" i="1" dirty="0"/>
              <a:t>None</a:t>
            </a:r>
          </a:p>
        </p:txBody>
      </p:sp>
      <p:sp>
        <p:nvSpPr>
          <p:cNvPr id="10" name="TextBox 9">
            <a:extLst>
              <a:ext uri="{FF2B5EF4-FFF2-40B4-BE49-F238E27FC236}">
                <a16:creationId xmlns:a16="http://schemas.microsoft.com/office/drawing/2014/main" id="{F6E8709F-ACDD-906A-AF67-0202E0C825F4}"/>
              </a:ext>
            </a:extLst>
          </p:cNvPr>
          <p:cNvSpPr txBox="1"/>
          <p:nvPr/>
        </p:nvSpPr>
        <p:spPr>
          <a:xfrm>
            <a:off x="3901085" y="5190978"/>
            <a:ext cx="1005403" cy="523220"/>
          </a:xfrm>
          <a:prstGeom prst="rect">
            <a:avLst/>
          </a:prstGeom>
          <a:noFill/>
        </p:spPr>
        <p:txBody>
          <a:bodyPr wrap="none" rtlCol="0">
            <a:spAutoFit/>
          </a:bodyPr>
          <a:lstStyle/>
          <a:p>
            <a:r>
              <a:rPr lang="en-US" sz="2800" b="1" i="1" dirty="0"/>
              <a:t>Some</a:t>
            </a:r>
          </a:p>
        </p:txBody>
      </p:sp>
      <p:sp>
        <p:nvSpPr>
          <p:cNvPr id="11" name="TextBox 10">
            <a:extLst>
              <a:ext uri="{FF2B5EF4-FFF2-40B4-BE49-F238E27FC236}">
                <a16:creationId xmlns:a16="http://schemas.microsoft.com/office/drawing/2014/main" id="{130D4058-8735-18C3-3FFE-A420246076D2}"/>
              </a:ext>
            </a:extLst>
          </p:cNvPr>
          <p:cNvSpPr txBox="1"/>
          <p:nvPr/>
        </p:nvSpPr>
        <p:spPr>
          <a:xfrm>
            <a:off x="5954806" y="5190978"/>
            <a:ext cx="2558586" cy="523220"/>
          </a:xfrm>
          <a:prstGeom prst="rect">
            <a:avLst/>
          </a:prstGeom>
          <a:noFill/>
        </p:spPr>
        <p:txBody>
          <a:bodyPr wrap="none" rtlCol="0">
            <a:spAutoFit/>
          </a:bodyPr>
          <a:lstStyle/>
          <a:p>
            <a:r>
              <a:rPr lang="en-US" sz="2800" b="1" i="1" dirty="0"/>
              <a:t>A Good Amount</a:t>
            </a:r>
          </a:p>
        </p:txBody>
      </p:sp>
      <p:sp>
        <p:nvSpPr>
          <p:cNvPr id="12" name="TextBox 11">
            <a:extLst>
              <a:ext uri="{FF2B5EF4-FFF2-40B4-BE49-F238E27FC236}">
                <a16:creationId xmlns:a16="http://schemas.microsoft.com/office/drawing/2014/main" id="{C18F0F43-B0D9-CC68-9809-2994932A9F4C}"/>
              </a:ext>
            </a:extLst>
          </p:cNvPr>
          <p:cNvSpPr txBox="1"/>
          <p:nvPr/>
        </p:nvSpPr>
        <p:spPr>
          <a:xfrm>
            <a:off x="8925791" y="5190978"/>
            <a:ext cx="3065776" cy="523220"/>
          </a:xfrm>
          <a:prstGeom prst="rect">
            <a:avLst/>
          </a:prstGeom>
          <a:noFill/>
        </p:spPr>
        <p:txBody>
          <a:bodyPr wrap="none" rtlCol="0">
            <a:spAutoFit/>
          </a:bodyPr>
          <a:lstStyle/>
          <a:p>
            <a:r>
              <a:rPr lang="en-US" sz="2800" b="1" i="1" dirty="0"/>
              <a:t>It’s Literally All I Do</a:t>
            </a:r>
          </a:p>
        </p:txBody>
      </p:sp>
      <p:sp>
        <p:nvSpPr>
          <p:cNvPr id="13" name="TextBox 12">
            <a:extLst>
              <a:ext uri="{FF2B5EF4-FFF2-40B4-BE49-F238E27FC236}">
                <a16:creationId xmlns:a16="http://schemas.microsoft.com/office/drawing/2014/main" id="{EBDE99B2-01CE-30E8-04AD-9F902A244BA4}"/>
              </a:ext>
            </a:extLst>
          </p:cNvPr>
          <p:cNvSpPr txBox="1"/>
          <p:nvPr/>
        </p:nvSpPr>
        <p:spPr>
          <a:xfrm>
            <a:off x="3156967" y="5831029"/>
            <a:ext cx="5953040" cy="492443"/>
          </a:xfrm>
          <a:prstGeom prst="rect">
            <a:avLst/>
          </a:prstGeom>
          <a:noFill/>
        </p:spPr>
        <p:txBody>
          <a:bodyPr wrap="none" rtlCol="0">
            <a:spAutoFit/>
          </a:bodyPr>
          <a:lstStyle/>
          <a:p>
            <a:r>
              <a:rPr lang="en-US" sz="2600" i="1" dirty="0">
                <a:solidFill>
                  <a:srgbClr val="FFC000"/>
                </a:solidFill>
              </a:rPr>
              <a:t>Use your fingers to show us your response!</a:t>
            </a:r>
          </a:p>
        </p:txBody>
      </p:sp>
      <p:sp>
        <p:nvSpPr>
          <p:cNvPr id="3" name="Slide Number Placeholder 2">
            <a:extLst>
              <a:ext uri="{FF2B5EF4-FFF2-40B4-BE49-F238E27FC236}">
                <a16:creationId xmlns:a16="http://schemas.microsoft.com/office/drawing/2014/main" id="{B6AD224A-5403-2D44-E475-82A1E3472123}"/>
              </a:ext>
            </a:extLst>
          </p:cNvPr>
          <p:cNvSpPr>
            <a:spLocks noGrp="1"/>
          </p:cNvSpPr>
          <p:nvPr>
            <p:ph type="sldNum" sz="quarter" idx="11"/>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1908014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B963B-97E3-448B-D26A-53075580E6AB}"/>
            </a:ext>
          </a:extLst>
        </p:cNvPr>
        <p:cNvGrpSpPr/>
        <p:nvPr/>
      </p:nvGrpSpPr>
      <p:grpSpPr>
        <a:xfrm>
          <a:off x="0" y="0"/>
          <a:ext cx="0" cy="0"/>
          <a:chOff x="0" y="0"/>
          <a:chExt cx="0" cy="0"/>
        </a:xfrm>
      </p:grpSpPr>
      <p:pic>
        <p:nvPicPr>
          <p:cNvPr id="15" name="Graphic 14" descr="Bullseye with solid fill">
            <a:extLst>
              <a:ext uri="{FF2B5EF4-FFF2-40B4-BE49-F238E27FC236}">
                <a16:creationId xmlns:a16="http://schemas.microsoft.com/office/drawing/2014/main" id="{61F23D08-9431-2FE4-F810-9C074221F0E2}"/>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204990" y="653878"/>
            <a:ext cx="5778843" cy="5778843"/>
          </a:xfrm>
          <a:prstGeom prst="rect">
            <a:avLst/>
          </a:prstGeom>
        </p:spPr>
      </p:pic>
      <p:sp>
        <p:nvSpPr>
          <p:cNvPr id="5" name="Title 4">
            <a:extLst>
              <a:ext uri="{FF2B5EF4-FFF2-40B4-BE49-F238E27FC236}">
                <a16:creationId xmlns:a16="http://schemas.microsoft.com/office/drawing/2014/main" id="{F182F410-17EF-8F43-CC0E-57A5672DE33A}"/>
              </a:ext>
            </a:extLst>
          </p:cNvPr>
          <p:cNvSpPr>
            <a:spLocks noGrp="1"/>
          </p:cNvSpPr>
          <p:nvPr>
            <p:ph type="title"/>
          </p:nvPr>
        </p:nvSpPr>
        <p:spPr>
          <a:xfrm>
            <a:off x="457200" y="0"/>
            <a:ext cx="11276076" cy="1280160"/>
          </a:xfrm>
        </p:spPr>
        <p:txBody>
          <a:bodyPr/>
          <a:lstStyle/>
          <a:p>
            <a:r>
              <a:rPr lang="en-US" dirty="0"/>
              <a:t>Technical Standard #2: Reliability</a:t>
            </a:r>
          </a:p>
        </p:txBody>
      </p:sp>
      <p:sp>
        <p:nvSpPr>
          <p:cNvPr id="7" name="Content Placeholder 6">
            <a:extLst>
              <a:ext uri="{FF2B5EF4-FFF2-40B4-BE49-F238E27FC236}">
                <a16:creationId xmlns:a16="http://schemas.microsoft.com/office/drawing/2014/main" id="{7F9E4F0B-948A-3D76-B007-225F752C32D5}"/>
              </a:ext>
            </a:extLst>
          </p:cNvPr>
          <p:cNvSpPr>
            <a:spLocks noGrp="1"/>
          </p:cNvSpPr>
          <p:nvPr>
            <p:ph sz="quarter" idx="15"/>
          </p:nvPr>
        </p:nvSpPr>
        <p:spPr>
          <a:xfrm>
            <a:off x="457200" y="1371600"/>
            <a:ext cx="11274552" cy="4343400"/>
          </a:xfrm>
        </p:spPr>
        <p:txBody>
          <a:bodyPr anchor="ctr">
            <a:normAutofit/>
          </a:bodyPr>
          <a:lstStyle/>
          <a:p>
            <a:pPr marL="0" indent="0" algn="ctr">
              <a:buNone/>
            </a:pPr>
            <a:r>
              <a:rPr lang="en-US" sz="3600" i="1">
                <a:solidFill>
                  <a:srgbClr val="000000"/>
                </a:solidFill>
                <a:effectLst/>
                <a:latin typeface="Helvetica" pitchFamily="2" charset="0"/>
              </a:rPr>
              <a:t>Reliability is the consistency of a set of scores that are designed to measure the same thing.</a:t>
            </a:r>
          </a:p>
        </p:txBody>
      </p:sp>
      <p:sp>
        <p:nvSpPr>
          <p:cNvPr id="4" name="Slide Number Placeholder 3">
            <a:extLst>
              <a:ext uri="{FF2B5EF4-FFF2-40B4-BE49-F238E27FC236}">
                <a16:creationId xmlns:a16="http://schemas.microsoft.com/office/drawing/2014/main" id="{E35D0010-E606-8F86-0F4C-5D7232A802BF}"/>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30</a:t>
            </a:fld>
            <a:endParaRPr lang="en-US"/>
          </a:p>
        </p:txBody>
      </p:sp>
    </p:spTree>
    <p:extLst>
      <p:ext uri="{BB962C8B-B14F-4D97-AF65-F5344CB8AC3E}">
        <p14:creationId xmlns:p14="http://schemas.microsoft.com/office/powerpoint/2010/main" val="3387049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6810F-E6A1-7DA9-F905-FFBBB0FC023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EA91CC9-439C-85CA-5F7A-BE59C67C2D27}"/>
              </a:ext>
            </a:extLst>
          </p:cNvPr>
          <p:cNvSpPr>
            <a:spLocks noGrp="1"/>
          </p:cNvSpPr>
          <p:nvPr>
            <p:ph type="title"/>
          </p:nvPr>
        </p:nvSpPr>
        <p:spPr/>
        <p:txBody>
          <a:bodyPr/>
          <a:lstStyle/>
          <a:p>
            <a:r>
              <a:rPr lang="en-US"/>
              <a:t>Reliability In the Wild!</a:t>
            </a:r>
          </a:p>
        </p:txBody>
      </p:sp>
      <p:sp>
        <p:nvSpPr>
          <p:cNvPr id="5" name="Slide Number Placeholder 4">
            <a:extLst>
              <a:ext uri="{FF2B5EF4-FFF2-40B4-BE49-F238E27FC236}">
                <a16:creationId xmlns:a16="http://schemas.microsoft.com/office/drawing/2014/main" id="{90FF01C8-750F-1142-DF9B-7979F757BFCD}"/>
              </a:ext>
            </a:extLst>
          </p:cNvPr>
          <p:cNvSpPr>
            <a:spLocks noGrp="1"/>
          </p:cNvSpPr>
          <p:nvPr>
            <p:ph type="sldNum" sz="quarter" idx="12"/>
          </p:nvPr>
        </p:nvSpPr>
        <p:spPr/>
        <p:txBody>
          <a:bodyPr/>
          <a:lstStyle/>
          <a:p>
            <a:fld id="{99A20822-4A49-4D36-86E3-300BA48D3F00}" type="slidenum">
              <a:rPr lang="en-US" smtClean="0"/>
              <a:pPr/>
              <a:t>31</a:t>
            </a:fld>
            <a:endParaRPr lang="en-US"/>
          </a:p>
        </p:txBody>
      </p:sp>
      <p:pic>
        <p:nvPicPr>
          <p:cNvPr id="3" name="Picture 2">
            <a:extLst>
              <a:ext uri="{FF2B5EF4-FFF2-40B4-BE49-F238E27FC236}">
                <a16:creationId xmlns:a16="http://schemas.microsoft.com/office/drawing/2014/main" id="{2CCC5468-A6A1-0DA0-9FF0-F4C17A81A1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92767" y="1280160"/>
            <a:ext cx="7204941" cy="4784961"/>
          </a:xfrm>
          <a:prstGeom prst="rect">
            <a:avLst/>
          </a:prstGeom>
        </p:spPr>
      </p:pic>
    </p:spTree>
    <p:extLst>
      <p:ext uri="{BB962C8B-B14F-4D97-AF65-F5344CB8AC3E}">
        <p14:creationId xmlns:p14="http://schemas.microsoft.com/office/powerpoint/2010/main" val="349160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D4055-39B3-B6F0-F53B-C60D8941540C}"/>
              </a:ext>
            </a:extLst>
          </p:cNvPr>
          <p:cNvSpPr>
            <a:spLocks noGrp="1"/>
          </p:cNvSpPr>
          <p:nvPr>
            <p:ph type="title"/>
          </p:nvPr>
        </p:nvSpPr>
        <p:spPr>
          <a:xfrm>
            <a:off x="457200" y="0"/>
            <a:ext cx="11274552" cy="1280160"/>
          </a:xfrm>
        </p:spPr>
        <p:txBody>
          <a:bodyPr anchor="ctr">
            <a:normAutofit/>
          </a:bodyPr>
          <a:lstStyle/>
          <a:p>
            <a:r>
              <a:rPr lang="en-US"/>
              <a:t>Why is reliability important?</a:t>
            </a:r>
          </a:p>
        </p:txBody>
      </p:sp>
      <p:sp>
        <p:nvSpPr>
          <p:cNvPr id="8" name="Content Placeholder 7">
            <a:extLst>
              <a:ext uri="{FF2B5EF4-FFF2-40B4-BE49-F238E27FC236}">
                <a16:creationId xmlns:a16="http://schemas.microsoft.com/office/drawing/2014/main" id="{DD3E180C-89AC-850B-113A-738D54B2EE69}"/>
              </a:ext>
            </a:extLst>
          </p:cNvPr>
          <p:cNvSpPr>
            <a:spLocks noGrp="1"/>
          </p:cNvSpPr>
          <p:nvPr>
            <p:ph sz="quarter" idx="18"/>
          </p:nvPr>
        </p:nvSpPr>
        <p:spPr>
          <a:xfrm>
            <a:off x="457200" y="1371600"/>
            <a:ext cx="5568696" cy="4343400"/>
          </a:xfrm>
        </p:spPr>
        <p:txBody>
          <a:bodyPr>
            <a:normAutofit/>
          </a:bodyPr>
          <a:lstStyle/>
          <a:p>
            <a:pPr marL="0" indent="0">
              <a:buNone/>
            </a:pPr>
            <a:r>
              <a:rPr lang="en-US" dirty="0"/>
              <a:t>To make judgements about whether a student is truly at risk for poor academic performance, and therefore needs intervention, we should </a:t>
            </a:r>
            <a:r>
              <a:rPr lang="en-US" b="1" dirty="0"/>
              <a:t>ensure that the screening tool we are using provides consistent information.</a:t>
            </a:r>
          </a:p>
          <a:p>
            <a:endParaRPr lang="en-US" dirty="0"/>
          </a:p>
        </p:txBody>
      </p:sp>
      <p:pic>
        <p:nvPicPr>
          <p:cNvPr id="3" name="Graphic 2">
            <a:extLst>
              <a:ext uri="{FF2B5EF4-FFF2-40B4-BE49-F238E27FC236}">
                <a16:creationId xmlns:a16="http://schemas.microsoft.com/office/drawing/2014/main" id="{A775C845-B430-7C32-A198-DF1D997C49BF}"/>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6775704" y="1371600"/>
            <a:ext cx="4343400" cy="4343400"/>
          </a:xfrm>
          <a:prstGeom prst="rect">
            <a:avLst/>
          </a:prstGeom>
        </p:spPr>
      </p:pic>
      <p:sp>
        <p:nvSpPr>
          <p:cNvPr id="13" name="Text Placeholder 4">
            <a:extLst>
              <a:ext uri="{FF2B5EF4-FFF2-40B4-BE49-F238E27FC236}">
                <a16:creationId xmlns:a16="http://schemas.microsoft.com/office/drawing/2014/main" id="{7B451FD4-A255-2684-A750-C673A1FD8B47}"/>
              </a:ext>
            </a:extLst>
          </p:cNvPr>
          <p:cNvSpPr>
            <a:spLocks noGrp="1"/>
          </p:cNvSpPr>
          <p:nvPr>
            <p:ph type="body" sz="quarter" idx="13"/>
          </p:nvPr>
        </p:nvSpPr>
        <p:spPr>
          <a:xfrm>
            <a:off x="457200" y="5751576"/>
            <a:ext cx="11274552" cy="192024"/>
          </a:xfrm>
        </p:spPr>
        <p:txBody>
          <a:bodyPr/>
          <a:lstStyle/>
          <a:p>
            <a:endParaRPr lang="en-US"/>
          </a:p>
        </p:txBody>
      </p:sp>
      <p:sp>
        <p:nvSpPr>
          <p:cNvPr id="6" name="Slide Number Placeholder 5">
            <a:extLst>
              <a:ext uri="{FF2B5EF4-FFF2-40B4-BE49-F238E27FC236}">
                <a16:creationId xmlns:a16="http://schemas.microsoft.com/office/drawing/2014/main" id="{BC28648F-5EF8-461A-724C-9327F80C9DD1}"/>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32</a:t>
            </a:fld>
            <a:endParaRPr lang="en-US"/>
          </a:p>
        </p:txBody>
      </p:sp>
    </p:spTree>
    <p:extLst>
      <p:ext uri="{BB962C8B-B14F-4D97-AF65-F5344CB8AC3E}">
        <p14:creationId xmlns:p14="http://schemas.microsoft.com/office/powerpoint/2010/main" val="4223236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E961-D3A0-A406-EE61-8F19A863C13B}"/>
              </a:ext>
            </a:extLst>
          </p:cNvPr>
          <p:cNvSpPr>
            <a:spLocks noGrp="1"/>
          </p:cNvSpPr>
          <p:nvPr>
            <p:ph type="title"/>
          </p:nvPr>
        </p:nvSpPr>
        <p:spPr/>
        <p:txBody>
          <a:bodyPr/>
          <a:lstStyle/>
          <a:p>
            <a:r>
              <a:rPr lang="en-US"/>
              <a:t>Types of Reliability</a:t>
            </a:r>
          </a:p>
        </p:txBody>
      </p:sp>
      <p:graphicFrame>
        <p:nvGraphicFramePr>
          <p:cNvPr id="6" name="Content Placeholder 5">
            <a:extLst>
              <a:ext uri="{FF2B5EF4-FFF2-40B4-BE49-F238E27FC236}">
                <a16:creationId xmlns:a16="http://schemas.microsoft.com/office/drawing/2014/main" id="{F1251F4E-C84B-F75A-8B39-00792A20C3A1}"/>
              </a:ext>
            </a:extLst>
          </p:cNvPr>
          <p:cNvGraphicFramePr>
            <a:graphicFrameLocks noGrp="1"/>
          </p:cNvGraphicFramePr>
          <p:nvPr>
            <p:ph sz="quarter" idx="15"/>
            <p:extLst>
              <p:ext uri="{D42A27DB-BD31-4B8C-83A1-F6EECF244321}">
                <p14:modId xmlns:p14="http://schemas.microsoft.com/office/powerpoint/2010/main" val="3110068491"/>
              </p:ext>
            </p:extLst>
          </p:nvPr>
        </p:nvGraphicFramePr>
        <p:xfrm>
          <a:off x="1274618" y="1371600"/>
          <a:ext cx="9961419" cy="3291840"/>
        </p:xfrm>
        <a:graphic>
          <a:graphicData uri="http://schemas.openxmlformats.org/drawingml/2006/table">
            <a:tbl>
              <a:tblPr firstRow="1" bandRow="1">
                <a:tableStyleId>{5C22544A-7EE6-4342-B048-85BDC9FD1C3A}</a:tableStyleId>
              </a:tblPr>
              <a:tblGrid>
                <a:gridCol w="2693034">
                  <a:extLst>
                    <a:ext uri="{9D8B030D-6E8A-4147-A177-3AD203B41FA5}">
                      <a16:colId xmlns:a16="http://schemas.microsoft.com/office/drawing/2014/main" val="604068728"/>
                    </a:ext>
                  </a:extLst>
                </a:gridCol>
                <a:gridCol w="7268385">
                  <a:extLst>
                    <a:ext uri="{9D8B030D-6E8A-4147-A177-3AD203B41FA5}">
                      <a16:colId xmlns:a16="http://schemas.microsoft.com/office/drawing/2014/main" val="3542600170"/>
                    </a:ext>
                  </a:extLst>
                </a:gridCol>
              </a:tblGrid>
              <a:tr h="370840">
                <a:tc>
                  <a:txBody>
                    <a:bodyPr/>
                    <a:lstStyle/>
                    <a:p>
                      <a:r>
                        <a:rPr lang="en-US" sz="2400"/>
                        <a:t>Form of Reliability</a:t>
                      </a:r>
                    </a:p>
                  </a:txBody>
                  <a:tcPr/>
                </a:tc>
                <a:tc>
                  <a:txBody>
                    <a:bodyPr/>
                    <a:lstStyle/>
                    <a:p>
                      <a:r>
                        <a:rPr lang="en-US" sz="2400"/>
                        <a:t>Defining Features</a:t>
                      </a:r>
                    </a:p>
                  </a:txBody>
                  <a:tcPr/>
                </a:tc>
                <a:extLst>
                  <a:ext uri="{0D108BD9-81ED-4DB2-BD59-A6C34878D82A}">
                    <a16:rowId xmlns:a16="http://schemas.microsoft.com/office/drawing/2014/main" val="1151297762"/>
                  </a:ext>
                </a:extLst>
              </a:tr>
              <a:tr h="370840">
                <a:tc>
                  <a:txBody>
                    <a:bodyPr/>
                    <a:lstStyle/>
                    <a:p>
                      <a:r>
                        <a:rPr lang="en-US" sz="2400" b="1"/>
                        <a:t>Internal consistency</a:t>
                      </a:r>
                    </a:p>
                  </a:txBody>
                  <a:tcPr/>
                </a:tc>
                <a:tc>
                  <a:txBody>
                    <a:bodyPr/>
                    <a:lstStyle/>
                    <a:p>
                      <a:r>
                        <a:rPr lang="en-US" sz="2400" kern="1200">
                          <a:solidFill>
                            <a:schemeClr val="dk1"/>
                          </a:solidFill>
                          <a:effectLst/>
                        </a:rPr>
                        <a:t>How well a set of item scores correlate with other item scores on the same test.</a:t>
                      </a:r>
                      <a:endParaRPr lang="en-US" sz="2400" kern="1200">
                        <a:solidFill>
                          <a:schemeClr val="dk1"/>
                        </a:solidFill>
                        <a:effectLst/>
                        <a:latin typeface="+mn-lt"/>
                        <a:ea typeface="+mn-ea"/>
                        <a:cs typeface="+mn-cs"/>
                      </a:endParaRPr>
                    </a:p>
                  </a:txBody>
                  <a:tcPr/>
                </a:tc>
                <a:extLst>
                  <a:ext uri="{0D108BD9-81ED-4DB2-BD59-A6C34878D82A}">
                    <a16:rowId xmlns:a16="http://schemas.microsoft.com/office/drawing/2014/main" val="1173921281"/>
                  </a:ext>
                </a:extLst>
              </a:tr>
              <a:tr h="370840">
                <a:tc>
                  <a:txBody>
                    <a:bodyPr/>
                    <a:lstStyle/>
                    <a:p>
                      <a:r>
                        <a:rPr lang="en-US" sz="2400" b="1" kern="1200">
                          <a:solidFill>
                            <a:schemeClr val="dk1"/>
                          </a:solidFill>
                          <a:effectLst/>
                        </a:rPr>
                        <a:t>Alternate form</a:t>
                      </a:r>
                    </a:p>
                    <a:p>
                      <a:r>
                        <a:rPr lang="en-US" sz="2400" b="1" kern="1200">
                          <a:solidFill>
                            <a:schemeClr val="dk1"/>
                          </a:solidFill>
                          <a:effectLst/>
                        </a:rPr>
                        <a:t>reliability</a:t>
                      </a:r>
                    </a:p>
                    <a:p>
                      <a:endParaRPr lang="en-US" sz="2400" b="1"/>
                    </a:p>
                  </a:txBody>
                  <a:tcPr/>
                </a:tc>
                <a:tc>
                  <a:txBody>
                    <a:bodyPr/>
                    <a:lstStyle/>
                    <a:p>
                      <a:r>
                        <a:rPr lang="en-US" sz="2400" kern="1200">
                          <a:solidFill>
                            <a:schemeClr val="dk1"/>
                          </a:solidFill>
                          <a:effectLst/>
                        </a:rPr>
                        <a:t>How well scores on two different versions, or forms, of the same test correlate with each other .</a:t>
                      </a:r>
                      <a:endParaRPr lang="en-US" sz="2400" kern="1200">
                        <a:solidFill>
                          <a:schemeClr val="dk1"/>
                        </a:solidFill>
                        <a:effectLst/>
                        <a:latin typeface="+mn-lt"/>
                        <a:ea typeface="+mn-ea"/>
                        <a:cs typeface="+mn-cs"/>
                      </a:endParaRPr>
                    </a:p>
                  </a:txBody>
                  <a:tcPr/>
                </a:tc>
                <a:extLst>
                  <a:ext uri="{0D108BD9-81ED-4DB2-BD59-A6C34878D82A}">
                    <a16:rowId xmlns:a16="http://schemas.microsoft.com/office/drawing/2014/main" val="1350709013"/>
                  </a:ext>
                </a:extLst>
              </a:tr>
              <a:tr h="370840">
                <a:tc>
                  <a:txBody>
                    <a:bodyPr/>
                    <a:lstStyle/>
                    <a:p>
                      <a:r>
                        <a:rPr lang="en-US" sz="2400" b="1" kern="1200">
                          <a:solidFill>
                            <a:schemeClr val="dk1"/>
                          </a:solidFill>
                          <a:effectLst/>
                        </a:rPr>
                        <a:t>Inter-rater reliability</a:t>
                      </a:r>
                      <a:endParaRPr lang="en-US" sz="2400" b="1"/>
                    </a:p>
                  </a:txBody>
                  <a:tcPr/>
                </a:tc>
                <a:tc>
                  <a:txBody>
                    <a:bodyPr/>
                    <a:lstStyle/>
                    <a:p>
                      <a:r>
                        <a:rPr lang="en-US" sz="2400" kern="1200" dirty="0">
                          <a:solidFill>
                            <a:schemeClr val="dk1"/>
                          </a:solidFill>
                          <a:effectLst/>
                        </a:rPr>
                        <a:t>The consistency with which different observers rate the same behavior.</a:t>
                      </a:r>
                      <a:endParaRPr lang="en-US" sz="2400" kern="1200" dirty="0">
                        <a:solidFill>
                          <a:schemeClr val="dk1"/>
                        </a:solidFill>
                        <a:effectLst/>
                        <a:latin typeface="+mn-lt"/>
                        <a:ea typeface="+mn-ea"/>
                        <a:cs typeface="+mn-cs"/>
                      </a:endParaRPr>
                    </a:p>
                  </a:txBody>
                  <a:tcPr/>
                </a:tc>
                <a:extLst>
                  <a:ext uri="{0D108BD9-81ED-4DB2-BD59-A6C34878D82A}">
                    <a16:rowId xmlns:a16="http://schemas.microsoft.com/office/drawing/2014/main" val="697565343"/>
                  </a:ext>
                </a:extLst>
              </a:tr>
            </a:tbl>
          </a:graphicData>
        </a:graphic>
      </p:graphicFrame>
      <p:pic>
        <p:nvPicPr>
          <p:cNvPr id="4" name="Graphic 3">
            <a:extLst>
              <a:ext uri="{FF2B5EF4-FFF2-40B4-BE49-F238E27FC236}">
                <a16:creationId xmlns:a16="http://schemas.microsoft.com/office/drawing/2014/main" id="{AEB95322-04A9-373F-984D-3905A0E1D47B}"/>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5281379" y="4963785"/>
            <a:ext cx="1627717" cy="1568450"/>
          </a:xfrm>
          <a:prstGeom prst="rect">
            <a:avLst/>
          </a:prstGeom>
        </p:spPr>
      </p:pic>
      <p:sp>
        <p:nvSpPr>
          <p:cNvPr id="3" name="TextBox 2">
            <a:extLst>
              <a:ext uri="{FF2B5EF4-FFF2-40B4-BE49-F238E27FC236}">
                <a16:creationId xmlns:a16="http://schemas.microsoft.com/office/drawing/2014/main" id="{F816E29C-235E-E82F-D598-1F0DED5FB047}"/>
              </a:ext>
            </a:extLst>
          </p:cNvPr>
          <p:cNvSpPr txBox="1"/>
          <p:nvPr/>
        </p:nvSpPr>
        <p:spPr>
          <a:xfrm>
            <a:off x="1028319" y="5283200"/>
            <a:ext cx="10454016" cy="523220"/>
          </a:xfrm>
          <a:prstGeom prst="rect">
            <a:avLst/>
          </a:prstGeom>
          <a:noFill/>
        </p:spPr>
        <p:txBody>
          <a:bodyPr wrap="none" rtlCol="0">
            <a:spAutoFit/>
          </a:bodyPr>
          <a:lstStyle/>
          <a:p>
            <a:r>
              <a:rPr lang="en-US" sz="2800" i="1" dirty="0"/>
              <a:t>Does every screening tool need to have high reliability across all types?</a:t>
            </a:r>
          </a:p>
        </p:txBody>
      </p:sp>
      <p:sp>
        <p:nvSpPr>
          <p:cNvPr id="5" name="Slide Number Placeholder 4">
            <a:extLst>
              <a:ext uri="{FF2B5EF4-FFF2-40B4-BE49-F238E27FC236}">
                <a16:creationId xmlns:a16="http://schemas.microsoft.com/office/drawing/2014/main" id="{E3CECA16-8EAC-2776-1EA4-70D1FA25297A}"/>
              </a:ext>
            </a:extLst>
          </p:cNvPr>
          <p:cNvSpPr>
            <a:spLocks noGrp="1"/>
          </p:cNvSpPr>
          <p:nvPr>
            <p:ph type="sldNum" sz="quarter" idx="14"/>
          </p:nvPr>
        </p:nvSpPr>
        <p:spPr/>
        <p:txBody>
          <a:bodyPr/>
          <a:lstStyle/>
          <a:p>
            <a:fld id="{99A20822-4A49-4D36-86E3-300BA48D3F00}" type="slidenum">
              <a:rPr lang="en-US" smtClean="0"/>
              <a:pPr/>
              <a:t>33</a:t>
            </a:fld>
            <a:endParaRPr lang="en-US"/>
          </a:p>
        </p:txBody>
      </p:sp>
    </p:spTree>
    <p:extLst>
      <p:ext uri="{BB962C8B-B14F-4D97-AF65-F5344CB8AC3E}">
        <p14:creationId xmlns:p14="http://schemas.microsoft.com/office/powerpoint/2010/main" val="3210738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A12D4-2967-A134-32D5-150B137FD0BD}"/>
            </a:ext>
          </a:extLst>
        </p:cNvPr>
        <p:cNvGrpSpPr/>
        <p:nvPr/>
      </p:nvGrpSpPr>
      <p:grpSpPr>
        <a:xfrm>
          <a:off x="0" y="0"/>
          <a:ext cx="0" cy="0"/>
          <a:chOff x="0" y="0"/>
          <a:chExt cx="0" cy="0"/>
        </a:xfrm>
      </p:grpSpPr>
      <p:pic>
        <p:nvPicPr>
          <p:cNvPr id="15" name="Graphic 14" descr="Bullseye with solid fill">
            <a:extLst>
              <a:ext uri="{FF2B5EF4-FFF2-40B4-BE49-F238E27FC236}">
                <a16:creationId xmlns:a16="http://schemas.microsoft.com/office/drawing/2014/main" id="{E5B24EAE-E418-5D15-327B-2D0D94DA642E}"/>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204990" y="653878"/>
            <a:ext cx="5778843" cy="5778843"/>
          </a:xfrm>
          <a:prstGeom prst="rect">
            <a:avLst/>
          </a:prstGeom>
        </p:spPr>
      </p:pic>
      <p:sp>
        <p:nvSpPr>
          <p:cNvPr id="5" name="Title 4">
            <a:extLst>
              <a:ext uri="{FF2B5EF4-FFF2-40B4-BE49-F238E27FC236}">
                <a16:creationId xmlns:a16="http://schemas.microsoft.com/office/drawing/2014/main" id="{10991300-065D-EEDF-3814-3794B3B31424}"/>
              </a:ext>
            </a:extLst>
          </p:cNvPr>
          <p:cNvSpPr>
            <a:spLocks noGrp="1"/>
          </p:cNvSpPr>
          <p:nvPr>
            <p:ph type="title"/>
          </p:nvPr>
        </p:nvSpPr>
        <p:spPr>
          <a:xfrm>
            <a:off x="457200" y="0"/>
            <a:ext cx="11276076" cy="1280160"/>
          </a:xfrm>
        </p:spPr>
        <p:txBody>
          <a:bodyPr/>
          <a:lstStyle/>
          <a:p>
            <a:r>
              <a:rPr lang="en-US" dirty="0"/>
              <a:t>Technical Standard #3: Validity</a:t>
            </a:r>
          </a:p>
        </p:txBody>
      </p:sp>
      <p:sp>
        <p:nvSpPr>
          <p:cNvPr id="7" name="Content Placeholder 6">
            <a:extLst>
              <a:ext uri="{FF2B5EF4-FFF2-40B4-BE49-F238E27FC236}">
                <a16:creationId xmlns:a16="http://schemas.microsoft.com/office/drawing/2014/main" id="{E0763E00-5BFC-F6D3-C7C5-EE3A55FDE969}"/>
              </a:ext>
            </a:extLst>
          </p:cNvPr>
          <p:cNvSpPr>
            <a:spLocks noGrp="1"/>
          </p:cNvSpPr>
          <p:nvPr>
            <p:ph sz="quarter" idx="15"/>
          </p:nvPr>
        </p:nvSpPr>
        <p:spPr>
          <a:xfrm>
            <a:off x="457200" y="1371600"/>
            <a:ext cx="11274552" cy="4343400"/>
          </a:xfrm>
        </p:spPr>
        <p:txBody>
          <a:bodyPr anchor="ctr">
            <a:normAutofit/>
          </a:bodyPr>
          <a:lstStyle/>
          <a:p>
            <a:pPr marL="0" indent="0" algn="ctr">
              <a:buNone/>
            </a:pPr>
            <a:r>
              <a:rPr lang="en-US" sz="3600" i="1">
                <a:solidFill>
                  <a:srgbClr val="000000"/>
                </a:solidFill>
                <a:effectLst/>
                <a:latin typeface="Calibri" panose="020F0502020204030204" pitchFamily="34" charset="0"/>
                <a:cs typeface="Calibri" panose="020F0502020204030204" pitchFamily="34" charset="0"/>
              </a:rPr>
              <a:t>Validity is broadly defined as how well something measures what it is supposed to measure. While reliability is evaluated through the consistency of scores, validity is concerned with how well a set of scores reflects the intended construct or domain being assessed.</a:t>
            </a:r>
          </a:p>
        </p:txBody>
      </p:sp>
      <p:sp>
        <p:nvSpPr>
          <p:cNvPr id="4" name="Slide Number Placeholder 3">
            <a:extLst>
              <a:ext uri="{FF2B5EF4-FFF2-40B4-BE49-F238E27FC236}">
                <a16:creationId xmlns:a16="http://schemas.microsoft.com/office/drawing/2014/main" id="{8C7D5D50-5E2A-ACBA-000C-463C7B0330C4}"/>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34</a:t>
            </a:fld>
            <a:endParaRPr lang="en-US"/>
          </a:p>
        </p:txBody>
      </p:sp>
    </p:spTree>
    <p:extLst>
      <p:ext uri="{BB962C8B-B14F-4D97-AF65-F5344CB8AC3E}">
        <p14:creationId xmlns:p14="http://schemas.microsoft.com/office/powerpoint/2010/main" val="711265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26EE9-DAD3-356C-7F4A-79F833CF0FA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753F0A3-8C59-D758-9B65-BADD0F7A7904}"/>
              </a:ext>
            </a:extLst>
          </p:cNvPr>
          <p:cNvSpPr>
            <a:spLocks noGrp="1"/>
          </p:cNvSpPr>
          <p:nvPr>
            <p:ph type="title"/>
          </p:nvPr>
        </p:nvSpPr>
        <p:spPr/>
        <p:txBody>
          <a:bodyPr/>
          <a:lstStyle/>
          <a:p>
            <a:r>
              <a:rPr lang="en-US"/>
              <a:t>Validity In the Wild!</a:t>
            </a:r>
          </a:p>
        </p:txBody>
      </p:sp>
      <p:sp>
        <p:nvSpPr>
          <p:cNvPr id="5" name="Slide Number Placeholder 4">
            <a:extLst>
              <a:ext uri="{FF2B5EF4-FFF2-40B4-BE49-F238E27FC236}">
                <a16:creationId xmlns:a16="http://schemas.microsoft.com/office/drawing/2014/main" id="{CBCB10EB-06A7-3290-7761-C9B4BB0596DE}"/>
              </a:ext>
            </a:extLst>
          </p:cNvPr>
          <p:cNvSpPr>
            <a:spLocks noGrp="1"/>
          </p:cNvSpPr>
          <p:nvPr>
            <p:ph type="sldNum" sz="quarter" idx="12"/>
          </p:nvPr>
        </p:nvSpPr>
        <p:spPr/>
        <p:txBody>
          <a:bodyPr/>
          <a:lstStyle/>
          <a:p>
            <a:fld id="{99A20822-4A49-4D36-86E3-300BA48D3F00}" type="slidenum">
              <a:rPr lang="en-US" smtClean="0"/>
              <a:pPr/>
              <a:t>35</a:t>
            </a:fld>
            <a:endParaRPr lang="en-US"/>
          </a:p>
        </p:txBody>
      </p:sp>
      <p:pic>
        <p:nvPicPr>
          <p:cNvPr id="4" name="Picture 3">
            <a:extLst>
              <a:ext uri="{FF2B5EF4-FFF2-40B4-BE49-F238E27FC236}">
                <a16:creationId xmlns:a16="http://schemas.microsoft.com/office/drawing/2014/main" id="{A6C05F3E-C622-8A5A-E765-E425581EB7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60945" y="1280160"/>
            <a:ext cx="6870109" cy="4475980"/>
          </a:xfrm>
          <a:prstGeom prst="rect">
            <a:avLst/>
          </a:prstGeom>
        </p:spPr>
      </p:pic>
    </p:spTree>
    <p:extLst>
      <p:ext uri="{BB962C8B-B14F-4D97-AF65-F5344CB8AC3E}">
        <p14:creationId xmlns:p14="http://schemas.microsoft.com/office/powerpoint/2010/main" val="3524265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59A17-33B5-4652-61A4-451E310B8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3A0E99-CACF-887A-D77D-E974D0FE8F1C}"/>
              </a:ext>
            </a:extLst>
          </p:cNvPr>
          <p:cNvSpPr>
            <a:spLocks noGrp="1"/>
          </p:cNvSpPr>
          <p:nvPr>
            <p:ph type="title"/>
          </p:nvPr>
        </p:nvSpPr>
        <p:spPr/>
        <p:txBody>
          <a:bodyPr/>
          <a:lstStyle/>
          <a:p>
            <a:r>
              <a:rPr lang="en-US"/>
              <a:t>Types of Validity</a:t>
            </a:r>
            <a:r>
              <a:rPr lang="en-US" dirty="0"/>
              <a:t> Evidence</a:t>
            </a:r>
            <a:endParaRPr lang="en-US"/>
          </a:p>
        </p:txBody>
      </p:sp>
      <p:graphicFrame>
        <p:nvGraphicFramePr>
          <p:cNvPr id="6" name="Content Placeholder 5">
            <a:extLst>
              <a:ext uri="{FF2B5EF4-FFF2-40B4-BE49-F238E27FC236}">
                <a16:creationId xmlns:a16="http://schemas.microsoft.com/office/drawing/2014/main" id="{DA769938-1AC9-B49F-AA0C-F5EB960AD204}"/>
              </a:ext>
            </a:extLst>
          </p:cNvPr>
          <p:cNvGraphicFramePr>
            <a:graphicFrameLocks noGrp="1"/>
          </p:cNvGraphicFramePr>
          <p:nvPr>
            <p:ph sz="quarter" idx="15"/>
            <p:extLst>
              <p:ext uri="{D42A27DB-BD31-4B8C-83A1-F6EECF244321}">
                <p14:modId xmlns:p14="http://schemas.microsoft.com/office/powerpoint/2010/main" val="1905763137"/>
              </p:ext>
            </p:extLst>
          </p:nvPr>
        </p:nvGraphicFramePr>
        <p:xfrm>
          <a:off x="721432" y="1280160"/>
          <a:ext cx="10747611" cy="4492843"/>
        </p:xfrm>
        <a:graphic>
          <a:graphicData uri="http://schemas.openxmlformats.org/drawingml/2006/table">
            <a:tbl>
              <a:tblPr firstRow="1" bandRow="1">
                <a:tableStyleId>{5C22544A-7EE6-4342-B048-85BDC9FD1C3A}</a:tableStyleId>
              </a:tblPr>
              <a:tblGrid>
                <a:gridCol w="2406628">
                  <a:extLst>
                    <a:ext uri="{9D8B030D-6E8A-4147-A177-3AD203B41FA5}">
                      <a16:colId xmlns:a16="http://schemas.microsoft.com/office/drawing/2014/main" val="604068728"/>
                    </a:ext>
                  </a:extLst>
                </a:gridCol>
                <a:gridCol w="3807108">
                  <a:extLst>
                    <a:ext uri="{9D8B030D-6E8A-4147-A177-3AD203B41FA5}">
                      <a16:colId xmlns:a16="http://schemas.microsoft.com/office/drawing/2014/main" val="3542600170"/>
                    </a:ext>
                  </a:extLst>
                </a:gridCol>
                <a:gridCol w="4533875">
                  <a:extLst>
                    <a:ext uri="{9D8B030D-6E8A-4147-A177-3AD203B41FA5}">
                      <a16:colId xmlns:a16="http://schemas.microsoft.com/office/drawing/2014/main" val="1424092052"/>
                    </a:ext>
                  </a:extLst>
                </a:gridCol>
              </a:tblGrid>
              <a:tr h="547908">
                <a:tc>
                  <a:txBody>
                    <a:bodyPr/>
                    <a:lstStyle/>
                    <a:p>
                      <a:r>
                        <a:rPr lang="en-US" sz="2400"/>
                        <a:t>Form of Validity</a:t>
                      </a:r>
                    </a:p>
                  </a:txBody>
                  <a:tcPr/>
                </a:tc>
                <a:tc>
                  <a:txBody>
                    <a:bodyPr/>
                    <a:lstStyle/>
                    <a:p>
                      <a:r>
                        <a:rPr lang="en-US" sz="2400"/>
                        <a:t>Key Questions</a:t>
                      </a:r>
                    </a:p>
                  </a:txBody>
                  <a:tcPr/>
                </a:tc>
                <a:tc>
                  <a:txBody>
                    <a:bodyPr/>
                    <a:lstStyle/>
                    <a:p>
                      <a:r>
                        <a:rPr lang="en-US" sz="2400"/>
                        <a:t>Example Evidence</a:t>
                      </a:r>
                    </a:p>
                  </a:txBody>
                  <a:tcPr/>
                </a:tc>
                <a:extLst>
                  <a:ext uri="{0D108BD9-81ED-4DB2-BD59-A6C34878D82A}">
                    <a16:rowId xmlns:a16="http://schemas.microsoft.com/office/drawing/2014/main" val="1151297762"/>
                  </a:ext>
                </a:extLst>
              </a:tr>
              <a:tr h="1095815">
                <a:tc>
                  <a:txBody>
                    <a:bodyPr/>
                    <a:lstStyle/>
                    <a:p>
                      <a:r>
                        <a:rPr lang="en-US" sz="2600" b="1" dirty="0"/>
                        <a:t>Content</a:t>
                      </a:r>
                    </a:p>
                  </a:txBody>
                  <a:tcPr/>
                </a:tc>
                <a:tc>
                  <a:txBody>
                    <a:bodyPr/>
                    <a:lstStyle/>
                    <a:p>
                      <a:r>
                        <a:rPr lang="en-US" sz="2100" kern="1200" dirty="0">
                          <a:solidFill>
                            <a:schemeClr val="dk1"/>
                          </a:solidFill>
                          <a:effectLst/>
                          <a:latin typeface="+mn-lt"/>
                          <a:ea typeface="+mn-ea"/>
                          <a:cs typeface="+mn-cs"/>
                        </a:rPr>
                        <a:t>Does the content of the test match what the test is trying to measure?</a:t>
                      </a:r>
                    </a:p>
                  </a:txBody>
                  <a:tcPr/>
                </a:tc>
                <a:tc>
                  <a:txBody>
                    <a:bodyPr/>
                    <a:lstStyle/>
                    <a:p>
                      <a:r>
                        <a:rPr lang="en-US" sz="2100" kern="1200">
                          <a:solidFill>
                            <a:schemeClr val="dk1"/>
                          </a:solidFill>
                          <a:effectLst/>
                          <a:latin typeface="+mn-lt"/>
                          <a:ea typeface="+mn-ea"/>
                          <a:cs typeface="+mn-cs"/>
                        </a:rPr>
                        <a:t>Experts in reading instruction agree that the content of a reading screener matches the stated purpose of the test.</a:t>
                      </a:r>
                    </a:p>
                  </a:txBody>
                  <a:tcPr/>
                </a:tc>
                <a:extLst>
                  <a:ext uri="{0D108BD9-81ED-4DB2-BD59-A6C34878D82A}">
                    <a16:rowId xmlns:a16="http://schemas.microsoft.com/office/drawing/2014/main" val="1173921281"/>
                  </a:ext>
                </a:extLst>
              </a:tr>
              <a:tr h="1424560">
                <a:tc>
                  <a:txBody>
                    <a:bodyPr/>
                    <a:lstStyle/>
                    <a:p>
                      <a:r>
                        <a:rPr lang="en-US" sz="2600" b="1" kern="1200" dirty="0">
                          <a:solidFill>
                            <a:schemeClr val="dk1"/>
                          </a:solidFill>
                          <a:effectLst/>
                        </a:rPr>
                        <a:t>Structural</a:t>
                      </a:r>
                      <a:endParaRPr lang="en-US" sz="2600" b="1" dirty="0"/>
                    </a:p>
                  </a:txBody>
                  <a:tcPr/>
                </a:tc>
                <a:tc>
                  <a:txBody>
                    <a:bodyPr/>
                    <a:lstStyle/>
                    <a:p>
                      <a:r>
                        <a:rPr lang="en-US" sz="2100" kern="1200">
                          <a:solidFill>
                            <a:schemeClr val="dk1"/>
                          </a:solidFill>
                          <a:effectLst/>
                          <a:latin typeface="+mn-lt"/>
                          <a:ea typeface="+mn-ea"/>
                          <a:cs typeface="+mn-cs"/>
                        </a:rPr>
                        <a:t>Do respondents’ scores on a test</a:t>
                      </a:r>
                    </a:p>
                    <a:p>
                      <a:r>
                        <a:rPr lang="en-US" sz="2100" kern="1200">
                          <a:solidFill>
                            <a:schemeClr val="dk1"/>
                          </a:solidFill>
                          <a:effectLst/>
                          <a:latin typeface="+mn-lt"/>
                          <a:ea typeface="+mn-ea"/>
                          <a:cs typeface="+mn-cs"/>
                        </a:rPr>
                        <a:t>group together in ways that we</a:t>
                      </a:r>
                    </a:p>
                    <a:p>
                      <a:r>
                        <a:rPr lang="en-US" sz="2100" kern="1200">
                          <a:solidFill>
                            <a:schemeClr val="dk1"/>
                          </a:solidFill>
                          <a:effectLst/>
                          <a:latin typeface="+mn-lt"/>
                          <a:ea typeface="+mn-ea"/>
                          <a:cs typeface="+mn-cs"/>
                        </a:rPr>
                        <a:t>would expect based on theory?</a:t>
                      </a:r>
                      <a:endParaRPr lang="en-US" sz="2100" kern="1200" dirty="0">
                        <a:solidFill>
                          <a:schemeClr val="dk1"/>
                        </a:solidFill>
                        <a:effectLst/>
                        <a:latin typeface="+mn-lt"/>
                        <a:ea typeface="+mn-ea"/>
                        <a:cs typeface="+mn-cs"/>
                      </a:endParaRPr>
                    </a:p>
                  </a:txBody>
                  <a:tcPr/>
                </a:tc>
                <a:tc>
                  <a:txBody>
                    <a:bodyPr/>
                    <a:lstStyle/>
                    <a:p>
                      <a:r>
                        <a:rPr lang="en-US" sz="2100" kern="1200" dirty="0">
                          <a:solidFill>
                            <a:schemeClr val="dk1"/>
                          </a:solidFill>
                          <a:effectLst/>
                          <a:latin typeface="+mn-lt"/>
                          <a:ea typeface="+mn-ea"/>
                          <a:cs typeface="+mn-cs"/>
                        </a:rPr>
                        <a:t>Factor analysis shows that students’ scores on items measuring the same skill (e.g., phonological awareness) are strongly correlated.</a:t>
                      </a:r>
                    </a:p>
                  </a:txBody>
                  <a:tcPr/>
                </a:tc>
                <a:extLst>
                  <a:ext uri="{0D108BD9-81ED-4DB2-BD59-A6C34878D82A}">
                    <a16:rowId xmlns:a16="http://schemas.microsoft.com/office/drawing/2014/main" val="3566787141"/>
                  </a:ext>
                </a:extLst>
              </a:tr>
              <a:tr h="1424560">
                <a:tc>
                  <a:txBody>
                    <a:bodyPr/>
                    <a:lstStyle/>
                    <a:p>
                      <a:r>
                        <a:rPr lang="en-US" sz="2600" b="1" kern="1200" dirty="0">
                          <a:solidFill>
                            <a:schemeClr val="dk1"/>
                          </a:solidFill>
                          <a:effectLst/>
                        </a:rPr>
                        <a:t>Generalizability</a:t>
                      </a:r>
                      <a:endParaRPr lang="en-US" sz="2600" b="1" dirty="0"/>
                    </a:p>
                  </a:txBody>
                  <a:tcPr/>
                </a:tc>
                <a:tc>
                  <a:txBody>
                    <a:bodyPr/>
                    <a:lstStyle/>
                    <a:p>
                      <a:r>
                        <a:rPr lang="en-US" sz="2100" kern="1200" dirty="0">
                          <a:solidFill>
                            <a:schemeClr val="dk1"/>
                          </a:solidFill>
                          <a:effectLst/>
                          <a:latin typeface="+mn-lt"/>
                          <a:ea typeface="+mn-ea"/>
                          <a:cs typeface="+mn-cs"/>
                        </a:rPr>
                        <a:t>How well does the interpretation of scores generalize across different samples and different time points?</a:t>
                      </a:r>
                    </a:p>
                  </a:txBody>
                  <a:tcPr/>
                </a:tc>
                <a:tc>
                  <a:txBody>
                    <a:bodyPr/>
                    <a:lstStyle/>
                    <a:p>
                      <a:r>
                        <a:rPr lang="en-US" sz="2100" kern="1200" dirty="0">
                          <a:solidFill>
                            <a:schemeClr val="dk1"/>
                          </a:solidFill>
                          <a:effectLst/>
                          <a:latin typeface="+mn-lt"/>
                          <a:ea typeface="+mn-ea"/>
                          <a:cs typeface="+mn-cs"/>
                        </a:rPr>
                        <a:t>When analyzing the validity of the screener, researchers conducted a study using a large, nationally representative sample.</a:t>
                      </a:r>
                    </a:p>
                  </a:txBody>
                  <a:tcPr/>
                </a:tc>
                <a:extLst>
                  <a:ext uri="{0D108BD9-81ED-4DB2-BD59-A6C34878D82A}">
                    <a16:rowId xmlns:a16="http://schemas.microsoft.com/office/drawing/2014/main" val="697565343"/>
                  </a:ext>
                </a:extLst>
              </a:tr>
            </a:tbl>
          </a:graphicData>
        </a:graphic>
      </p:graphicFrame>
      <p:sp>
        <p:nvSpPr>
          <p:cNvPr id="5" name="Slide Number Placeholder 4">
            <a:extLst>
              <a:ext uri="{FF2B5EF4-FFF2-40B4-BE49-F238E27FC236}">
                <a16:creationId xmlns:a16="http://schemas.microsoft.com/office/drawing/2014/main" id="{82EBB59D-B8D9-6EE9-21CC-59AD74521B86}"/>
              </a:ext>
            </a:extLst>
          </p:cNvPr>
          <p:cNvSpPr>
            <a:spLocks noGrp="1"/>
          </p:cNvSpPr>
          <p:nvPr>
            <p:ph type="sldNum" sz="quarter" idx="14"/>
          </p:nvPr>
        </p:nvSpPr>
        <p:spPr/>
        <p:txBody>
          <a:bodyPr/>
          <a:lstStyle/>
          <a:p>
            <a:fld id="{99A20822-4A49-4D36-86E3-300BA48D3F00}" type="slidenum">
              <a:rPr lang="en-US" smtClean="0"/>
              <a:pPr/>
              <a:t>36</a:t>
            </a:fld>
            <a:endParaRPr lang="en-US"/>
          </a:p>
        </p:txBody>
      </p:sp>
    </p:spTree>
    <p:extLst>
      <p:ext uri="{BB962C8B-B14F-4D97-AF65-F5344CB8AC3E}">
        <p14:creationId xmlns:p14="http://schemas.microsoft.com/office/powerpoint/2010/main" val="1672054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CD65-1EB2-093C-0542-6B34ACFF90A4}"/>
              </a:ext>
            </a:extLst>
          </p:cNvPr>
          <p:cNvSpPr>
            <a:spLocks noGrp="1"/>
          </p:cNvSpPr>
          <p:nvPr>
            <p:ph type="title"/>
          </p:nvPr>
        </p:nvSpPr>
        <p:spPr/>
        <p:txBody>
          <a:bodyPr/>
          <a:lstStyle/>
          <a:p>
            <a:r>
              <a:rPr lang="en-US" dirty="0"/>
              <a:t>Reliability vs. Validity</a:t>
            </a:r>
          </a:p>
        </p:txBody>
      </p:sp>
      <p:sp>
        <p:nvSpPr>
          <p:cNvPr id="54" name="Oval 53">
            <a:extLst>
              <a:ext uri="{FF2B5EF4-FFF2-40B4-BE49-F238E27FC236}">
                <a16:creationId xmlns:a16="http://schemas.microsoft.com/office/drawing/2014/main" id="{8D57DDC7-A78C-6E57-B1D5-5F70E854C37E}"/>
              </a:ext>
              <a:ext uri="{C183D7F6-B498-43B3-948B-1728B52AA6E4}">
                <adec:decorative xmlns:adec="http://schemas.microsoft.com/office/drawing/2017/decorative" val="1"/>
              </a:ext>
            </a:extLst>
          </p:cNvPr>
          <p:cNvSpPr/>
          <p:nvPr/>
        </p:nvSpPr>
        <p:spPr>
          <a:xfrm>
            <a:off x="2715359" y="1686989"/>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5" name="Oval 54">
            <a:extLst>
              <a:ext uri="{FF2B5EF4-FFF2-40B4-BE49-F238E27FC236}">
                <a16:creationId xmlns:a16="http://schemas.microsoft.com/office/drawing/2014/main" id="{D4E4F295-57E5-DD96-581F-4F4BBE1CD278}"/>
              </a:ext>
              <a:ext uri="{C183D7F6-B498-43B3-948B-1728B52AA6E4}">
                <adec:decorative xmlns:adec="http://schemas.microsoft.com/office/drawing/2017/decorative" val="1"/>
              </a:ext>
            </a:extLst>
          </p:cNvPr>
          <p:cNvSpPr/>
          <p:nvPr/>
        </p:nvSpPr>
        <p:spPr>
          <a:xfrm>
            <a:off x="3492100" y="1693590"/>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26" name="Picture 2" descr="target with hits all over the board">
            <a:extLst>
              <a:ext uri="{FF2B5EF4-FFF2-40B4-BE49-F238E27FC236}">
                <a16:creationId xmlns:a16="http://schemas.microsoft.com/office/drawing/2014/main" id="{2A3AF249-CB8A-1721-D1BC-06A297AA4B20}"/>
              </a:ext>
            </a:extLst>
          </p:cNvPr>
          <p:cNvPicPr>
            <a:picLocks noChangeAspect="1" noChangeArrowheads="1"/>
          </p:cNvPicPr>
          <p:nvPr/>
        </p:nvPicPr>
        <p:blipFill>
          <a:blip r:embed="rId3"/>
          <a:srcRect/>
          <a:stretch/>
        </p:blipFill>
        <p:spPr bwMode="auto">
          <a:xfrm>
            <a:off x="1857063" y="1996419"/>
            <a:ext cx="2329906" cy="2329906"/>
          </a:xfrm>
          <a:prstGeom prst="rect">
            <a:avLst/>
          </a:prstGeom>
          <a:noFill/>
          <a:extLst>
            <a:ext uri="{909E8E84-426E-40DD-AFC4-6F175D3DCCD1}">
              <a14:hiddenFill xmlns:a14="http://schemas.microsoft.com/office/drawing/2010/main">
                <a:solidFill>
                  <a:srgbClr val="FFFFFF"/>
                </a:solidFill>
              </a14:hiddenFill>
            </a:ext>
          </a:extLst>
        </p:spPr>
      </p:pic>
      <p:sp>
        <p:nvSpPr>
          <p:cNvPr id="59" name="Oval 58">
            <a:extLst>
              <a:ext uri="{FF2B5EF4-FFF2-40B4-BE49-F238E27FC236}">
                <a16:creationId xmlns:a16="http://schemas.microsoft.com/office/drawing/2014/main" id="{93DEBD35-D674-4781-FD3F-AA8ABDEC1F14}"/>
              </a:ext>
              <a:ext uri="{C183D7F6-B498-43B3-948B-1728B52AA6E4}">
                <adec:decorative xmlns:adec="http://schemas.microsoft.com/office/drawing/2017/decorative" val="1"/>
              </a:ext>
            </a:extLst>
          </p:cNvPr>
          <p:cNvSpPr/>
          <p:nvPr/>
        </p:nvSpPr>
        <p:spPr>
          <a:xfrm>
            <a:off x="1998893" y="1913730"/>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8" name="Oval 57">
            <a:extLst>
              <a:ext uri="{FF2B5EF4-FFF2-40B4-BE49-F238E27FC236}">
                <a16:creationId xmlns:a16="http://schemas.microsoft.com/office/drawing/2014/main" id="{F67D2A25-0581-7A05-1748-33E52C509111}"/>
              </a:ext>
              <a:ext uri="{C183D7F6-B498-43B3-948B-1728B52AA6E4}">
                <adec:decorative xmlns:adec="http://schemas.microsoft.com/office/drawing/2017/decorative" val="1"/>
              </a:ext>
            </a:extLst>
          </p:cNvPr>
          <p:cNvSpPr/>
          <p:nvPr/>
        </p:nvSpPr>
        <p:spPr>
          <a:xfrm>
            <a:off x="3020159" y="1991789"/>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0" name="Oval 59">
            <a:extLst>
              <a:ext uri="{FF2B5EF4-FFF2-40B4-BE49-F238E27FC236}">
                <a16:creationId xmlns:a16="http://schemas.microsoft.com/office/drawing/2014/main" id="{3A0A7AD9-F21B-A598-711D-392E5D78ADD5}"/>
              </a:ext>
              <a:ext uri="{C183D7F6-B498-43B3-948B-1728B52AA6E4}">
                <adec:decorative xmlns:adec="http://schemas.microsoft.com/office/drawing/2017/decorative" val="1"/>
              </a:ext>
            </a:extLst>
          </p:cNvPr>
          <p:cNvSpPr/>
          <p:nvPr/>
        </p:nvSpPr>
        <p:spPr>
          <a:xfrm>
            <a:off x="2359002" y="2373686"/>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6" name="Oval 55">
            <a:extLst>
              <a:ext uri="{FF2B5EF4-FFF2-40B4-BE49-F238E27FC236}">
                <a16:creationId xmlns:a16="http://schemas.microsoft.com/office/drawing/2014/main" id="{99671955-4639-875B-8EB0-CC3B6A0BE176}"/>
              </a:ext>
              <a:ext uri="{C183D7F6-B498-43B3-948B-1728B52AA6E4}">
                <adec:decorative xmlns:adec="http://schemas.microsoft.com/office/drawing/2017/decorative" val="1"/>
              </a:ext>
            </a:extLst>
          </p:cNvPr>
          <p:cNvSpPr/>
          <p:nvPr/>
        </p:nvSpPr>
        <p:spPr>
          <a:xfrm>
            <a:off x="3477359" y="2448989"/>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1" name="Oval 60">
            <a:extLst>
              <a:ext uri="{FF2B5EF4-FFF2-40B4-BE49-F238E27FC236}">
                <a16:creationId xmlns:a16="http://schemas.microsoft.com/office/drawing/2014/main" id="{6A980030-0DFD-5980-E3C5-0B94174987EC}"/>
              </a:ext>
              <a:ext uri="{C183D7F6-B498-43B3-948B-1728B52AA6E4}">
                <adec:decorative xmlns:adec="http://schemas.microsoft.com/office/drawing/2017/decorative" val="1"/>
              </a:ext>
            </a:extLst>
          </p:cNvPr>
          <p:cNvSpPr/>
          <p:nvPr/>
        </p:nvSpPr>
        <p:spPr>
          <a:xfrm>
            <a:off x="2152397" y="2785733"/>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7" name="Oval 56">
            <a:extLst>
              <a:ext uri="{FF2B5EF4-FFF2-40B4-BE49-F238E27FC236}">
                <a16:creationId xmlns:a16="http://schemas.microsoft.com/office/drawing/2014/main" id="{3923FDCD-ADB8-5A14-20A4-4B8EFB8E404D}"/>
              </a:ext>
              <a:ext uri="{C183D7F6-B498-43B3-948B-1728B52AA6E4}">
                <adec:decorative xmlns:adec="http://schemas.microsoft.com/office/drawing/2017/decorative" val="1"/>
              </a:ext>
            </a:extLst>
          </p:cNvPr>
          <p:cNvSpPr/>
          <p:nvPr/>
        </p:nvSpPr>
        <p:spPr>
          <a:xfrm>
            <a:off x="2626149" y="2785733"/>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1026" name="Picture 2" descr="target with hits all in one spot but not in the middle">
            <a:extLst>
              <a:ext uri="{FF2B5EF4-FFF2-40B4-BE49-F238E27FC236}">
                <a16:creationId xmlns:a16="http://schemas.microsoft.com/office/drawing/2014/main" id="{10726778-99E2-8A83-B8B2-17666BECD33F}"/>
              </a:ext>
            </a:extLst>
          </p:cNvPr>
          <p:cNvPicPr>
            <a:picLocks noChangeAspect="1" noChangeArrowheads="1"/>
          </p:cNvPicPr>
          <p:nvPr/>
        </p:nvPicPr>
        <p:blipFill>
          <a:blip r:embed="rId3"/>
          <a:srcRect/>
          <a:stretch/>
        </p:blipFill>
        <p:spPr bwMode="auto">
          <a:xfrm>
            <a:off x="4952545" y="2053135"/>
            <a:ext cx="2329906" cy="2329906"/>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C8A432EA-7011-0A43-9ADD-341C0C1F4F25}"/>
              </a:ext>
              <a:ext uri="{C183D7F6-B498-43B3-948B-1728B52AA6E4}">
                <adec:decorative xmlns:adec="http://schemas.microsoft.com/office/drawing/2017/decorative" val="1"/>
              </a:ext>
            </a:extLst>
          </p:cNvPr>
          <p:cNvSpPr/>
          <p:nvPr/>
        </p:nvSpPr>
        <p:spPr>
          <a:xfrm>
            <a:off x="6087777" y="2554589"/>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 name="Oval 27">
            <a:extLst>
              <a:ext uri="{FF2B5EF4-FFF2-40B4-BE49-F238E27FC236}">
                <a16:creationId xmlns:a16="http://schemas.microsoft.com/office/drawing/2014/main" id="{F30B5409-0D9A-D613-BE60-1C8F7BD7AA06}"/>
              </a:ext>
              <a:ext uri="{C183D7F6-B498-43B3-948B-1728B52AA6E4}">
                <adec:decorative xmlns:adec="http://schemas.microsoft.com/office/drawing/2017/decorative" val="1"/>
              </a:ext>
            </a:extLst>
          </p:cNvPr>
          <p:cNvSpPr/>
          <p:nvPr/>
        </p:nvSpPr>
        <p:spPr>
          <a:xfrm>
            <a:off x="6176986" y="2398471"/>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0" name="Oval 29">
            <a:extLst>
              <a:ext uri="{FF2B5EF4-FFF2-40B4-BE49-F238E27FC236}">
                <a16:creationId xmlns:a16="http://schemas.microsoft.com/office/drawing/2014/main" id="{383759B8-E7AA-0010-46F8-B70043EEC8FF}"/>
              </a:ext>
              <a:ext uri="{C183D7F6-B498-43B3-948B-1728B52AA6E4}">
                <adec:decorative xmlns:adec="http://schemas.microsoft.com/office/drawing/2017/decorative" val="1"/>
              </a:ext>
            </a:extLst>
          </p:cNvPr>
          <p:cNvSpPr/>
          <p:nvPr/>
        </p:nvSpPr>
        <p:spPr>
          <a:xfrm>
            <a:off x="5998566" y="2309260"/>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4" name="Oval 43">
            <a:extLst>
              <a:ext uri="{FF2B5EF4-FFF2-40B4-BE49-F238E27FC236}">
                <a16:creationId xmlns:a16="http://schemas.microsoft.com/office/drawing/2014/main" id="{CBA58AA0-9D32-9755-06AE-E41B3BC58C48}"/>
              </a:ext>
              <a:ext uri="{C183D7F6-B498-43B3-948B-1728B52AA6E4}">
                <adec:decorative xmlns:adec="http://schemas.microsoft.com/office/drawing/2017/decorative" val="1"/>
              </a:ext>
            </a:extLst>
          </p:cNvPr>
          <p:cNvSpPr/>
          <p:nvPr/>
        </p:nvSpPr>
        <p:spPr>
          <a:xfrm>
            <a:off x="6135134" y="2237739"/>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1" name="Oval 30">
            <a:extLst>
              <a:ext uri="{FF2B5EF4-FFF2-40B4-BE49-F238E27FC236}">
                <a16:creationId xmlns:a16="http://schemas.microsoft.com/office/drawing/2014/main" id="{A51D60D8-45A1-7064-E767-C365D07FFA88}"/>
              </a:ext>
              <a:ext uri="{C183D7F6-B498-43B3-948B-1728B52AA6E4}">
                <adec:decorative xmlns:adec="http://schemas.microsoft.com/office/drawing/2017/decorative" val="1"/>
              </a:ext>
            </a:extLst>
          </p:cNvPr>
          <p:cNvSpPr/>
          <p:nvPr/>
        </p:nvSpPr>
        <p:spPr>
          <a:xfrm>
            <a:off x="5916791" y="2443076"/>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5" name="Oval 44">
            <a:extLst>
              <a:ext uri="{FF2B5EF4-FFF2-40B4-BE49-F238E27FC236}">
                <a16:creationId xmlns:a16="http://schemas.microsoft.com/office/drawing/2014/main" id="{86521BE2-7500-A5C5-9060-7A6C858C42AD}"/>
              </a:ext>
              <a:ext uri="{C183D7F6-B498-43B3-948B-1728B52AA6E4}">
                <adec:decorative xmlns:adec="http://schemas.microsoft.com/office/drawing/2017/decorative" val="1"/>
              </a:ext>
            </a:extLst>
          </p:cNvPr>
          <p:cNvSpPr/>
          <p:nvPr/>
        </p:nvSpPr>
        <p:spPr>
          <a:xfrm>
            <a:off x="5939079" y="2569868"/>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 name="Oval 28">
            <a:extLst>
              <a:ext uri="{FF2B5EF4-FFF2-40B4-BE49-F238E27FC236}">
                <a16:creationId xmlns:a16="http://schemas.microsoft.com/office/drawing/2014/main" id="{9D56A541-1BF8-B157-8C13-52A9FC7D88F2}"/>
              </a:ext>
              <a:ext uri="{C183D7F6-B498-43B3-948B-1728B52AA6E4}">
                <adec:decorative xmlns:adec="http://schemas.microsoft.com/office/drawing/2017/decorative" val="1"/>
              </a:ext>
            </a:extLst>
          </p:cNvPr>
          <p:cNvSpPr/>
          <p:nvPr/>
        </p:nvSpPr>
        <p:spPr>
          <a:xfrm>
            <a:off x="6221591" y="2554589"/>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25" name="Picture 2" descr="target with hits all in the middle">
            <a:extLst>
              <a:ext uri="{FF2B5EF4-FFF2-40B4-BE49-F238E27FC236}">
                <a16:creationId xmlns:a16="http://schemas.microsoft.com/office/drawing/2014/main" id="{D6A901A7-8431-819F-D838-488E9E05054A}"/>
              </a:ext>
            </a:extLst>
          </p:cNvPr>
          <p:cNvPicPr>
            <a:picLocks noChangeAspect="1" noChangeArrowheads="1"/>
          </p:cNvPicPr>
          <p:nvPr/>
        </p:nvPicPr>
        <p:blipFill>
          <a:blip r:embed="rId3"/>
          <a:srcRect/>
          <a:stretch/>
        </p:blipFill>
        <p:spPr bwMode="auto">
          <a:xfrm>
            <a:off x="8048028" y="1996419"/>
            <a:ext cx="2329906" cy="2329906"/>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A4DBC143-2C70-C818-4202-B7704EB0A706}"/>
              </a:ext>
              <a:ext uri="{C183D7F6-B498-43B3-948B-1728B52AA6E4}">
                <adec:decorative xmlns:adec="http://schemas.microsoft.com/office/drawing/2017/decorative" val="1"/>
              </a:ext>
            </a:extLst>
          </p:cNvPr>
          <p:cNvSpPr/>
          <p:nvPr/>
        </p:nvSpPr>
        <p:spPr>
          <a:xfrm>
            <a:off x="9123771" y="3068655"/>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9" name="Oval 48">
            <a:extLst>
              <a:ext uri="{FF2B5EF4-FFF2-40B4-BE49-F238E27FC236}">
                <a16:creationId xmlns:a16="http://schemas.microsoft.com/office/drawing/2014/main" id="{AFACAB94-54C5-2010-F2D1-C8FA8870923F}"/>
              </a:ext>
              <a:ext uri="{C183D7F6-B498-43B3-948B-1728B52AA6E4}">
                <adec:decorative xmlns:adec="http://schemas.microsoft.com/office/drawing/2017/decorative" val="1"/>
              </a:ext>
            </a:extLst>
          </p:cNvPr>
          <p:cNvSpPr/>
          <p:nvPr/>
        </p:nvSpPr>
        <p:spPr>
          <a:xfrm>
            <a:off x="9166667" y="2909570"/>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2" name="Oval 51">
            <a:extLst>
              <a:ext uri="{FF2B5EF4-FFF2-40B4-BE49-F238E27FC236}">
                <a16:creationId xmlns:a16="http://schemas.microsoft.com/office/drawing/2014/main" id="{F7B226EC-DA33-2B87-5F85-8FE2C625BCC2}"/>
              </a:ext>
              <a:ext uri="{C183D7F6-B498-43B3-948B-1728B52AA6E4}">
                <adec:decorative xmlns:adec="http://schemas.microsoft.com/office/drawing/2017/decorative" val="1"/>
              </a:ext>
            </a:extLst>
          </p:cNvPr>
          <p:cNvSpPr/>
          <p:nvPr/>
        </p:nvSpPr>
        <p:spPr>
          <a:xfrm>
            <a:off x="9041866" y="2972966"/>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1" name="Oval 50">
            <a:extLst>
              <a:ext uri="{FF2B5EF4-FFF2-40B4-BE49-F238E27FC236}">
                <a16:creationId xmlns:a16="http://schemas.microsoft.com/office/drawing/2014/main" id="{9F2B2801-E390-AED6-DCB9-DE1EE7BEC4EE}"/>
              </a:ext>
              <a:ext uri="{C183D7F6-B498-43B3-948B-1728B52AA6E4}">
                <adec:decorative xmlns:adec="http://schemas.microsoft.com/office/drawing/2017/decorative" val="1"/>
              </a:ext>
            </a:extLst>
          </p:cNvPr>
          <p:cNvSpPr/>
          <p:nvPr/>
        </p:nvSpPr>
        <p:spPr>
          <a:xfrm>
            <a:off x="9319067" y="3061970"/>
            <a:ext cx="178419" cy="156118"/>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0" name="Oval 49">
            <a:extLst>
              <a:ext uri="{FF2B5EF4-FFF2-40B4-BE49-F238E27FC236}">
                <a16:creationId xmlns:a16="http://schemas.microsoft.com/office/drawing/2014/main" id="{1914CE64-EFDD-6F55-354A-D87467717316}"/>
              </a:ext>
              <a:ext uri="{C183D7F6-B498-43B3-948B-1728B52AA6E4}">
                <adec:decorative xmlns:adec="http://schemas.microsoft.com/office/drawing/2017/decorative" val="1"/>
              </a:ext>
            </a:extLst>
          </p:cNvPr>
          <p:cNvSpPr/>
          <p:nvPr/>
        </p:nvSpPr>
        <p:spPr>
          <a:xfrm>
            <a:off x="9123770" y="3129084"/>
            <a:ext cx="178419" cy="139292"/>
          </a:xfrm>
          <a:prstGeom prst="ellipse">
            <a:avLst/>
          </a:prstGeom>
          <a:solidFill>
            <a:srgbClr val="00B0F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2" name="TextBox 61">
            <a:extLst>
              <a:ext uri="{FF2B5EF4-FFF2-40B4-BE49-F238E27FC236}">
                <a16:creationId xmlns:a16="http://schemas.microsoft.com/office/drawing/2014/main" id="{B445C1E1-BD2F-AE6F-671B-889363257405}"/>
              </a:ext>
            </a:extLst>
          </p:cNvPr>
          <p:cNvSpPr txBox="1"/>
          <p:nvPr/>
        </p:nvSpPr>
        <p:spPr>
          <a:xfrm>
            <a:off x="1980020" y="4617297"/>
            <a:ext cx="2258695" cy="400110"/>
          </a:xfrm>
          <a:prstGeom prst="rect">
            <a:avLst/>
          </a:prstGeom>
          <a:noFill/>
        </p:spPr>
        <p:txBody>
          <a:bodyPr wrap="none" rtlCol="0">
            <a:spAutoFit/>
          </a:bodyPr>
          <a:lstStyle/>
          <a:p>
            <a:pPr algn="ctr"/>
            <a:r>
              <a:rPr lang="en-US" sz="2000" b="1" dirty="0"/>
              <a:t>not valid or reliable</a:t>
            </a:r>
          </a:p>
        </p:txBody>
      </p:sp>
      <p:sp>
        <p:nvSpPr>
          <p:cNvPr id="32" name="TextBox 31">
            <a:extLst>
              <a:ext uri="{FF2B5EF4-FFF2-40B4-BE49-F238E27FC236}">
                <a16:creationId xmlns:a16="http://schemas.microsoft.com/office/drawing/2014/main" id="{0EBE6026-325A-CA0B-C4FA-3E8982D056A5}"/>
              </a:ext>
            </a:extLst>
          </p:cNvPr>
          <p:cNvSpPr txBox="1"/>
          <p:nvPr/>
        </p:nvSpPr>
        <p:spPr>
          <a:xfrm>
            <a:off x="5098757" y="4677994"/>
            <a:ext cx="2037481" cy="400110"/>
          </a:xfrm>
          <a:prstGeom prst="rect">
            <a:avLst/>
          </a:prstGeom>
          <a:noFill/>
        </p:spPr>
        <p:txBody>
          <a:bodyPr wrap="none" rtlCol="0">
            <a:spAutoFit/>
          </a:bodyPr>
          <a:lstStyle/>
          <a:p>
            <a:pPr algn="ctr"/>
            <a:r>
              <a:rPr lang="en-US" sz="2000" b="1" dirty="0"/>
              <a:t>reliable, not valid</a:t>
            </a:r>
          </a:p>
        </p:txBody>
      </p:sp>
      <p:sp>
        <p:nvSpPr>
          <p:cNvPr id="53" name="TextBox 52">
            <a:extLst>
              <a:ext uri="{FF2B5EF4-FFF2-40B4-BE49-F238E27FC236}">
                <a16:creationId xmlns:a16="http://schemas.microsoft.com/office/drawing/2014/main" id="{132DB960-42CD-202C-747D-FF8123B5DC0F}"/>
              </a:ext>
            </a:extLst>
          </p:cNvPr>
          <p:cNvSpPr txBox="1"/>
          <p:nvPr/>
        </p:nvSpPr>
        <p:spPr>
          <a:xfrm>
            <a:off x="8244496" y="4617296"/>
            <a:ext cx="2010229" cy="400110"/>
          </a:xfrm>
          <a:prstGeom prst="rect">
            <a:avLst/>
          </a:prstGeom>
          <a:noFill/>
        </p:spPr>
        <p:txBody>
          <a:bodyPr wrap="none" rtlCol="0">
            <a:spAutoFit/>
          </a:bodyPr>
          <a:lstStyle/>
          <a:p>
            <a:pPr algn="ctr"/>
            <a:r>
              <a:rPr lang="en-US" sz="2000" b="1" dirty="0"/>
              <a:t>valid and reliable</a:t>
            </a:r>
          </a:p>
        </p:txBody>
      </p:sp>
    </p:spTree>
    <p:extLst>
      <p:ext uri="{BB962C8B-B14F-4D97-AF65-F5344CB8AC3E}">
        <p14:creationId xmlns:p14="http://schemas.microsoft.com/office/powerpoint/2010/main" val="110132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E4E53-81AF-88A7-2047-358FB17E68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D795F-BE5C-59FB-69D2-F42F25EAFA4E}"/>
              </a:ext>
            </a:extLst>
          </p:cNvPr>
          <p:cNvSpPr>
            <a:spLocks noGrp="1"/>
          </p:cNvSpPr>
          <p:nvPr>
            <p:ph type="title"/>
          </p:nvPr>
        </p:nvSpPr>
        <p:spPr>
          <a:xfrm>
            <a:off x="457200" y="0"/>
            <a:ext cx="11274552" cy="1280160"/>
          </a:xfrm>
        </p:spPr>
        <p:txBody>
          <a:bodyPr anchor="ctr">
            <a:normAutofit/>
          </a:bodyPr>
          <a:lstStyle/>
          <a:p>
            <a:r>
              <a:rPr lang="en-US" dirty="0"/>
              <a:t>Turn &amp; Talk 4</a:t>
            </a:r>
          </a:p>
        </p:txBody>
      </p:sp>
      <p:sp>
        <p:nvSpPr>
          <p:cNvPr id="3" name="Content Placeholder 2">
            <a:extLst>
              <a:ext uri="{FF2B5EF4-FFF2-40B4-BE49-F238E27FC236}">
                <a16:creationId xmlns:a16="http://schemas.microsoft.com/office/drawing/2014/main" id="{020C1293-B8B6-4AFD-62DA-1630CB91C542}"/>
              </a:ext>
            </a:extLst>
          </p:cNvPr>
          <p:cNvSpPr>
            <a:spLocks noGrp="1"/>
          </p:cNvSpPr>
          <p:nvPr>
            <p:ph sz="half" idx="2"/>
          </p:nvPr>
        </p:nvSpPr>
        <p:spPr>
          <a:xfrm>
            <a:off x="6163056" y="1371600"/>
            <a:ext cx="5568696" cy="4870174"/>
          </a:xfrm>
        </p:spPr>
        <p:txBody>
          <a:bodyPr>
            <a:normAutofit/>
          </a:bodyPr>
          <a:lstStyle/>
          <a:p>
            <a:pPr marL="0" indent="0">
              <a:buNone/>
            </a:pPr>
            <a:r>
              <a:rPr lang="en-US" sz="2800" dirty="0"/>
              <a:t>With a partner:</a:t>
            </a:r>
          </a:p>
          <a:p>
            <a:r>
              <a:rPr lang="en-US" sz="2800" dirty="0"/>
              <a:t>Rehearse saying a one sentence definition of reliability and validity you can use with educators. </a:t>
            </a:r>
          </a:p>
          <a:p>
            <a:r>
              <a:rPr lang="en-US" sz="2800" dirty="0"/>
              <a:t>Brainstorm other examples of  reliability and validity in the wild!</a:t>
            </a:r>
          </a:p>
        </p:txBody>
      </p:sp>
      <p:sp>
        <p:nvSpPr>
          <p:cNvPr id="6" name="Slide Number Placeholder 5">
            <a:extLst>
              <a:ext uri="{FF2B5EF4-FFF2-40B4-BE49-F238E27FC236}">
                <a16:creationId xmlns:a16="http://schemas.microsoft.com/office/drawing/2014/main" id="{F6A0385A-A346-7862-D025-17A9F660B9F4}"/>
              </a:ext>
            </a:extLst>
          </p:cNvPr>
          <p:cNvSpPr>
            <a:spLocks noGrp="1"/>
          </p:cNvSpPr>
          <p:nvPr>
            <p:ph type="sldNum" sz="quarter" idx="12"/>
          </p:nvPr>
        </p:nvSpPr>
        <p:spPr>
          <a:xfrm>
            <a:off x="11734800" y="6704112"/>
            <a:ext cx="157094" cy="153888"/>
          </a:xfrm>
        </p:spPr>
        <p:txBody>
          <a:bodyPr wrap="none" anchor="b">
            <a:normAutofit/>
          </a:bodyPr>
          <a:lstStyle/>
          <a:p>
            <a:fld id="{99A20822-4A49-4D36-86E3-300BA48D3F00}" type="slidenum">
              <a:rPr lang="en-US" smtClean="0"/>
              <a:pPr/>
              <a:t>38</a:t>
            </a:fld>
            <a:endParaRPr lang="en-US"/>
          </a:p>
        </p:txBody>
      </p:sp>
      <p:pic>
        <p:nvPicPr>
          <p:cNvPr id="7" name="Graphic 6">
            <a:extLst>
              <a:ext uri="{FF2B5EF4-FFF2-40B4-BE49-F238E27FC236}">
                <a16:creationId xmlns:a16="http://schemas.microsoft.com/office/drawing/2014/main" id="{F87FC28A-9100-6076-44EC-2ED7E643AF5E}"/>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1336548" y="1230612"/>
            <a:ext cx="3810000" cy="3810000"/>
          </a:xfrm>
          <a:prstGeom prst="rect">
            <a:avLst/>
          </a:prstGeom>
        </p:spPr>
      </p:pic>
    </p:spTree>
    <p:extLst>
      <p:ext uri="{BB962C8B-B14F-4D97-AF65-F5344CB8AC3E}">
        <p14:creationId xmlns:p14="http://schemas.microsoft.com/office/powerpoint/2010/main" val="3377660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F4AA8-DE42-563E-B2C1-61EF2A7D8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B61A6-74B3-09CE-681D-12759C34B5FD}"/>
              </a:ext>
            </a:extLst>
          </p:cNvPr>
          <p:cNvSpPr>
            <a:spLocks noGrp="1"/>
          </p:cNvSpPr>
          <p:nvPr>
            <p:ph type="title"/>
          </p:nvPr>
        </p:nvSpPr>
        <p:spPr>
          <a:xfrm>
            <a:off x="457200" y="0"/>
            <a:ext cx="11276076" cy="1280160"/>
          </a:xfrm>
        </p:spPr>
        <p:txBody>
          <a:bodyPr/>
          <a:lstStyle/>
          <a:p>
            <a:r>
              <a:rPr lang="en-US"/>
              <a:t>Questions</a:t>
            </a:r>
          </a:p>
        </p:txBody>
      </p:sp>
      <p:sp>
        <p:nvSpPr>
          <p:cNvPr id="5" name="Slide Number Placeholder 4">
            <a:extLst>
              <a:ext uri="{FF2B5EF4-FFF2-40B4-BE49-F238E27FC236}">
                <a16:creationId xmlns:a16="http://schemas.microsoft.com/office/drawing/2014/main" id="{83BF7CDD-89E6-9250-8A4E-40DB8B9BEFB1}"/>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39</a:t>
            </a:fld>
            <a:endParaRPr lang="en-US"/>
          </a:p>
        </p:txBody>
      </p:sp>
      <p:pic>
        <p:nvPicPr>
          <p:cNvPr id="6" name="Graphic 5">
            <a:extLst>
              <a:ext uri="{FF2B5EF4-FFF2-40B4-BE49-F238E27FC236}">
                <a16:creationId xmlns:a16="http://schemas.microsoft.com/office/drawing/2014/main" id="{381F90FE-A275-04E0-8A90-16FD8F72ECB7}"/>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3028188" y="640080"/>
            <a:ext cx="6134100" cy="6515100"/>
          </a:xfrm>
          <a:prstGeom prst="rect">
            <a:avLst/>
          </a:prstGeom>
        </p:spPr>
      </p:pic>
    </p:spTree>
    <p:extLst>
      <p:ext uri="{BB962C8B-B14F-4D97-AF65-F5344CB8AC3E}">
        <p14:creationId xmlns:p14="http://schemas.microsoft.com/office/powerpoint/2010/main" val="157619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C96A1-1330-03C1-C985-2EF4EF49B4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CCEAD-09CB-C905-F8B0-2B4E2F1771A5}"/>
              </a:ext>
            </a:extLst>
          </p:cNvPr>
          <p:cNvSpPr>
            <a:spLocks noGrp="1"/>
          </p:cNvSpPr>
          <p:nvPr>
            <p:ph type="title"/>
          </p:nvPr>
        </p:nvSpPr>
        <p:spPr>
          <a:xfrm>
            <a:off x="457200" y="0"/>
            <a:ext cx="11276076" cy="1280160"/>
          </a:xfrm>
        </p:spPr>
        <p:txBody>
          <a:bodyPr/>
          <a:lstStyle/>
          <a:p>
            <a:r>
              <a:rPr lang="en-US" dirty="0"/>
              <a:t>Goal of Today’s Session</a:t>
            </a:r>
          </a:p>
        </p:txBody>
      </p:sp>
      <p:sp>
        <p:nvSpPr>
          <p:cNvPr id="3" name="Content Placeholder 2">
            <a:extLst>
              <a:ext uri="{FF2B5EF4-FFF2-40B4-BE49-F238E27FC236}">
                <a16:creationId xmlns:a16="http://schemas.microsoft.com/office/drawing/2014/main" id="{A595AE26-2825-677B-5B2F-61427D0E0FFC}"/>
              </a:ext>
            </a:extLst>
          </p:cNvPr>
          <p:cNvSpPr>
            <a:spLocks noGrp="1"/>
          </p:cNvSpPr>
          <p:nvPr>
            <p:ph idx="1"/>
          </p:nvPr>
        </p:nvSpPr>
        <p:spPr>
          <a:xfrm>
            <a:off x="457200" y="1371599"/>
            <a:ext cx="11276076" cy="4343400"/>
          </a:xfrm>
        </p:spPr>
        <p:txBody>
          <a:bodyPr anchor="ctr">
            <a:normAutofit/>
          </a:bodyPr>
          <a:lstStyle/>
          <a:p>
            <a:pPr marL="0" indent="0" algn="ctr">
              <a:buNone/>
            </a:pPr>
            <a:r>
              <a:rPr lang="en-US" sz="3600" dirty="0"/>
              <a:t>Improve knowledge of and ability to communicate about technical standards on NCII’s tools charts. </a:t>
            </a:r>
          </a:p>
        </p:txBody>
      </p:sp>
      <p:sp>
        <p:nvSpPr>
          <p:cNvPr id="5" name="TextBox 4">
            <a:extLst>
              <a:ext uri="{FF2B5EF4-FFF2-40B4-BE49-F238E27FC236}">
                <a16:creationId xmlns:a16="http://schemas.microsoft.com/office/drawing/2014/main" id="{40EFB07F-F3E0-8611-C28F-F0029CDB4C6F}"/>
              </a:ext>
            </a:extLst>
          </p:cNvPr>
          <p:cNvSpPr txBox="1"/>
          <p:nvPr/>
        </p:nvSpPr>
        <p:spPr>
          <a:xfrm>
            <a:off x="2861884" y="4993958"/>
            <a:ext cx="6466707" cy="492443"/>
          </a:xfrm>
          <a:prstGeom prst="rect">
            <a:avLst/>
          </a:prstGeom>
          <a:noFill/>
        </p:spPr>
        <p:txBody>
          <a:bodyPr wrap="none" rtlCol="0">
            <a:spAutoFit/>
          </a:bodyPr>
          <a:lstStyle/>
          <a:p>
            <a:r>
              <a:rPr lang="en-US" sz="2600" i="1" dirty="0">
                <a:solidFill>
                  <a:schemeClr val="accent3"/>
                </a:solidFill>
              </a:rPr>
              <a:t>Today’s Focus: Academic Screening Tools Chart</a:t>
            </a:r>
          </a:p>
        </p:txBody>
      </p:sp>
      <p:sp>
        <p:nvSpPr>
          <p:cNvPr id="4" name="Slide Number Placeholder 3">
            <a:extLst>
              <a:ext uri="{FF2B5EF4-FFF2-40B4-BE49-F238E27FC236}">
                <a16:creationId xmlns:a16="http://schemas.microsoft.com/office/drawing/2014/main" id="{E2E83D87-E91E-4296-B0E4-AA9DB7BB9381}"/>
              </a:ext>
            </a:extLst>
          </p:cNvPr>
          <p:cNvSpPr>
            <a:spLocks noGrp="1"/>
          </p:cNvSpPr>
          <p:nvPr>
            <p:ph type="sldNum" sz="quarter" idx="12"/>
          </p:nvPr>
        </p:nvSpPr>
        <p:spPr>
          <a:xfrm>
            <a:off x="11734800" y="6704112"/>
            <a:ext cx="157094" cy="153888"/>
          </a:xfrm>
        </p:spPr>
        <p:txBody>
          <a:bodyPr/>
          <a:lstStyle/>
          <a:p>
            <a:fld id="{8FEE3D0D-CE32-4338-B8C3-07667232A47C}" type="slidenum">
              <a:rPr lang="en-US" smtClean="0"/>
              <a:pPr/>
              <a:t>4</a:t>
            </a:fld>
            <a:endParaRPr lang="en-US"/>
          </a:p>
        </p:txBody>
      </p:sp>
    </p:spTree>
    <p:extLst>
      <p:ext uri="{BB962C8B-B14F-4D97-AF65-F5344CB8AC3E}">
        <p14:creationId xmlns:p14="http://schemas.microsoft.com/office/powerpoint/2010/main" val="773916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F3D6AF-C173-3D78-E516-52C45E185577}"/>
              </a:ext>
            </a:extLst>
          </p:cNvPr>
          <p:cNvSpPr>
            <a:spLocks noGrp="1"/>
          </p:cNvSpPr>
          <p:nvPr>
            <p:ph type="title"/>
          </p:nvPr>
        </p:nvSpPr>
        <p:spPr/>
        <p:txBody>
          <a:bodyPr/>
          <a:lstStyle/>
          <a:p>
            <a:r>
              <a:rPr lang="en-US" dirty="0"/>
              <a:t>Wrap Up &amp; Additional Resources</a:t>
            </a:r>
          </a:p>
        </p:txBody>
      </p:sp>
      <p:sp>
        <p:nvSpPr>
          <p:cNvPr id="7" name="Text Placeholder 6">
            <a:extLst>
              <a:ext uri="{FF2B5EF4-FFF2-40B4-BE49-F238E27FC236}">
                <a16:creationId xmlns:a16="http://schemas.microsoft.com/office/drawing/2014/main" id="{E60EC74E-C916-B0B3-3F4E-0E54EEAB96A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44BF786E-710A-21AF-B44A-177C8CA34DB6}"/>
              </a:ext>
            </a:extLst>
          </p:cNvPr>
          <p:cNvSpPr>
            <a:spLocks noGrp="1"/>
          </p:cNvSpPr>
          <p:nvPr>
            <p:ph type="sldNum" sz="quarter" idx="15"/>
          </p:nvPr>
        </p:nvSpPr>
        <p:spPr/>
        <p:txBody>
          <a:bodyPr/>
          <a:lstStyle/>
          <a:p>
            <a:fld id="{99A20822-4A49-4D36-86E3-300BA48D3F00}" type="slidenum">
              <a:rPr lang="en-US" smtClean="0"/>
              <a:t>40</a:t>
            </a:fld>
            <a:endParaRPr lang="en-US"/>
          </a:p>
        </p:txBody>
      </p:sp>
    </p:spTree>
    <p:extLst>
      <p:ext uri="{BB962C8B-B14F-4D97-AF65-F5344CB8AC3E}">
        <p14:creationId xmlns:p14="http://schemas.microsoft.com/office/powerpoint/2010/main" val="4259355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2C932-C7C0-3D69-D80A-654F44118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50082-3D18-5A02-5723-63F55451960F}"/>
              </a:ext>
            </a:extLst>
          </p:cNvPr>
          <p:cNvSpPr>
            <a:spLocks noGrp="1"/>
          </p:cNvSpPr>
          <p:nvPr>
            <p:ph type="title"/>
          </p:nvPr>
        </p:nvSpPr>
        <p:spPr/>
        <p:txBody>
          <a:bodyPr/>
          <a:lstStyle/>
          <a:p>
            <a:r>
              <a:rPr lang="en-US" dirty="0"/>
              <a:t>Academic Screening Recap</a:t>
            </a:r>
          </a:p>
        </p:txBody>
      </p:sp>
      <p:graphicFrame>
        <p:nvGraphicFramePr>
          <p:cNvPr id="7" name="Content Placeholder 6" descr="Early identification and intervention supports students’ academic success.&#10;Identifying which students need intervention allows schools to direct limited resources effectively.&#10;Screening tools are designed to efficiently identify students who will need additional supports.&#10;">
            <a:extLst>
              <a:ext uri="{FF2B5EF4-FFF2-40B4-BE49-F238E27FC236}">
                <a16:creationId xmlns:a16="http://schemas.microsoft.com/office/drawing/2014/main" id="{6844BD3F-1B71-1662-E136-091EEC919B50}"/>
              </a:ext>
            </a:extLst>
          </p:cNvPr>
          <p:cNvGraphicFramePr>
            <a:graphicFrameLocks noGrp="1"/>
          </p:cNvGraphicFramePr>
          <p:nvPr>
            <p:ph sz="quarter" idx="15"/>
            <p:extLst>
              <p:ext uri="{D42A27DB-BD31-4B8C-83A1-F6EECF244321}">
                <p14:modId xmlns:p14="http://schemas.microsoft.com/office/powerpoint/2010/main" val="1822674322"/>
              </p:ext>
            </p:extLst>
          </p:nvPr>
        </p:nvGraphicFramePr>
        <p:xfrm>
          <a:off x="457200" y="1280160"/>
          <a:ext cx="7898130" cy="4434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text&#10;&#10;Description generated with high confidence">
            <a:extLst>
              <a:ext uri="{FF2B5EF4-FFF2-40B4-BE49-F238E27FC236}">
                <a16:creationId xmlns:a16="http://schemas.microsoft.com/office/drawing/2014/main" id="{A66CAFB5-ADF9-3CE2-114A-8DED1AD1575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33078" y="993964"/>
            <a:ext cx="3598182" cy="5014925"/>
          </a:xfrm>
          <a:prstGeom prst="rect">
            <a:avLst/>
          </a:prstGeom>
        </p:spPr>
      </p:pic>
      <p:sp>
        <p:nvSpPr>
          <p:cNvPr id="4" name="Text Placeholder 3">
            <a:extLst>
              <a:ext uri="{FF2B5EF4-FFF2-40B4-BE49-F238E27FC236}">
                <a16:creationId xmlns:a16="http://schemas.microsoft.com/office/drawing/2014/main" id="{327B974E-01FA-A797-9B36-249985833755}"/>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A93ED03-CCC3-0614-DE13-2E9B3E7A3378}"/>
              </a:ext>
            </a:extLst>
          </p:cNvPr>
          <p:cNvSpPr>
            <a:spLocks noGrp="1"/>
          </p:cNvSpPr>
          <p:nvPr>
            <p:ph type="sldNum" sz="quarter" idx="14"/>
          </p:nvPr>
        </p:nvSpPr>
        <p:spPr/>
        <p:txBody>
          <a:bodyPr/>
          <a:lstStyle/>
          <a:p>
            <a:fld id="{99A20822-4A49-4D36-86E3-300BA48D3F00}" type="slidenum">
              <a:rPr lang="en-US" smtClean="0"/>
              <a:pPr/>
              <a:t>41</a:t>
            </a:fld>
            <a:endParaRPr lang="en-US"/>
          </a:p>
        </p:txBody>
      </p:sp>
    </p:spTree>
    <p:extLst>
      <p:ext uri="{BB962C8B-B14F-4D97-AF65-F5344CB8AC3E}">
        <p14:creationId xmlns:p14="http://schemas.microsoft.com/office/powerpoint/2010/main" val="3354201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552CE-B187-CC38-E49A-2B6610300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5F7D0-0E0A-39EA-FE03-2CEDF265EDA5}"/>
              </a:ext>
            </a:extLst>
          </p:cNvPr>
          <p:cNvSpPr>
            <a:spLocks noGrp="1"/>
          </p:cNvSpPr>
          <p:nvPr>
            <p:ph type="title"/>
          </p:nvPr>
        </p:nvSpPr>
        <p:spPr>
          <a:xfrm>
            <a:off x="457200" y="0"/>
            <a:ext cx="11274552" cy="1280160"/>
          </a:xfrm>
        </p:spPr>
        <p:txBody>
          <a:bodyPr anchor="ctr">
            <a:normAutofit/>
          </a:bodyPr>
          <a:lstStyle/>
          <a:p>
            <a:r>
              <a:rPr lang="en-US" dirty="0"/>
              <a:t>Turn &amp; Talk 5</a:t>
            </a:r>
          </a:p>
        </p:txBody>
      </p:sp>
      <p:sp>
        <p:nvSpPr>
          <p:cNvPr id="3" name="Content Placeholder 2">
            <a:extLst>
              <a:ext uri="{FF2B5EF4-FFF2-40B4-BE49-F238E27FC236}">
                <a16:creationId xmlns:a16="http://schemas.microsoft.com/office/drawing/2014/main" id="{3E25A7AB-5FA9-BE7C-40E6-C1B116FD337C}"/>
              </a:ext>
            </a:extLst>
          </p:cNvPr>
          <p:cNvSpPr>
            <a:spLocks noGrp="1"/>
          </p:cNvSpPr>
          <p:nvPr>
            <p:ph sz="half" idx="2"/>
          </p:nvPr>
        </p:nvSpPr>
        <p:spPr>
          <a:xfrm>
            <a:off x="6163056" y="1371600"/>
            <a:ext cx="5568696" cy="4870174"/>
          </a:xfrm>
        </p:spPr>
        <p:txBody>
          <a:bodyPr>
            <a:normAutofit/>
          </a:bodyPr>
          <a:lstStyle/>
          <a:p>
            <a:pPr marL="0" indent="0">
              <a:buNone/>
            </a:pPr>
            <a:r>
              <a:rPr lang="en-US" sz="2800" dirty="0"/>
              <a:t>With a partner:</a:t>
            </a:r>
          </a:p>
          <a:p>
            <a:r>
              <a:rPr lang="en-US" sz="2800" dirty="0"/>
              <a:t>Identify one key takeaway from the academic screening overview</a:t>
            </a:r>
          </a:p>
          <a:p>
            <a:r>
              <a:rPr lang="en-US" sz="2800" dirty="0"/>
              <a:t>Share how what you learned today can be used to support educators in your state</a:t>
            </a:r>
          </a:p>
        </p:txBody>
      </p:sp>
      <p:sp>
        <p:nvSpPr>
          <p:cNvPr id="6" name="Slide Number Placeholder 5">
            <a:extLst>
              <a:ext uri="{FF2B5EF4-FFF2-40B4-BE49-F238E27FC236}">
                <a16:creationId xmlns:a16="http://schemas.microsoft.com/office/drawing/2014/main" id="{D32C0C23-28CF-3615-6031-7D94104AF994}"/>
              </a:ext>
            </a:extLst>
          </p:cNvPr>
          <p:cNvSpPr>
            <a:spLocks noGrp="1"/>
          </p:cNvSpPr>
          <p:nvPr>
            <p:ph type="sldNum" sz="quarter" idx="12"/>
          </p:nvPr>
        </p:nvSpPr>
        <p:spPr>
          <a:xfrm>
            <a:off x="11734800" y="6704112"/>
            <a:ext cx="157094" cy="153888"/>
          </a:xfrm>
        </p:spPr>
        <p:txBody>
          <a:bodyPr wrap="none" anchor="b">
            <a:normAutofit/>
          </a:bodyPr>
          <a:lstStyle/>
          <a:p>
            <a:fld id="{99A20822-4A49-4D36-86E3-300BA48D3F00}" type="slidenum">
              <a:rPr lang="en-US" smtClean="0"/>
              <a:pPr/>
              <a:t>42</a:t>
            </a:fld>
            <a:endParaRPr lang="en-US"/>
          </a:p>
        </p:txBody>
      </p:sp>
      <p:pic>
        <p:nvPicPr>
          <p:cNvPr id="7" name="Graphic 6">
            <a:extLst>
              <a:ext uri="{FF2B5EF4-FFF2-40B4-BE49-F238E27FC236}">
                <a16:creationId xmlns:a16="http://schemas.microsoft.com/office/drawing/2014/main" id="{E01E273C-E341-4982-43A6-4918374E19D1}"/>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1336548" y="1230612"/>
            <a:ext cx="3810000" cy="3810000"/>
          </a:xfrm>
          <a:prstGeom prst="rect">
            <a:avLst/>
          </a:prstGeom>
        </p:spPr>
      </p:pic>
    </p:spTree>
    <p:extLst>
      <p:ext uri="{BB962C8B-B14F-4D97-AF65-F5344CB8AC3E}">
        <p14:creationId xmlns:p14="http://schemas.microsoft.com/office/powerpoint/2010/main" val="2427314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C41873-4F7D-8B64-C8C3-6F1D29AEACD5}"/>
              </a:ext>
            </a:extLst>
          </p:cNvPr>
          <p:cNvSpPr>
            <a:spLocks noGrp="1"/>
          </p:cNvSpPr>
          <p:nvPr>
            <p:ph type="title"/>
          </p:nvPr>
        </p:nvSpPr>
        <p:spPr/>
        <p:txBody>
          <a:bodyPr/>
          <a:lstStyle/>
          <a:p>
            <a:r>
              <a:rPr lang="en-US" dirty="0"/>
              <a:t>Academic Screening Tools Chart Resources</a:t>
            </a:r>
          </a:p>
        </p:txBody>
      </p:sp>
      <p:sp>
        <p:nvSpPr>
          <p:cNvPr id="4" name="Slide Number Placeholder 3">
            <a:extLst>
              <a:ext uri="{FF2B5EF4-FFF2-40B4-BE49-F238E27FC236}">
                <a16:creationId xmlns:a16="http://schemas.microsoft.com/office/drawing/2014/main" id="{B233AF46-2A02-0037-635B-6FFB9DBD1BA6}"/>
              </a:ext>
            </a:extLst>
          </p:cNvPr>
          <p:cNvSpPr>
            <a:spLocks noGrp="1"/>
          </p:cNvSpPr>
          <p:nvPr>
            <p:ph type="sldNum" sz="quarter" idx="14"/>
          </p:nvPr>
        </p:nvSpPr>
        <p:spPr/>
        <p:txBody>
          <a:bodyPr/>
          <a:lstStyle/>
          <a:p>
            <a:fld id="{99A20822-4A49-4D36-86E3-300BA48D3F00}" type="slidenum">
              <a:rPr lang="en-US" smtClean="0"/>
              <a:pPr/>
              <a:t>43</a:t>
            </a:fld>
            <a:endParaRPr lang="en-US"/>
          </a:p>
        </p:txBody>
      </p:sp>
      <p:sp>
        <p:nvSpPr>
          <p:cNvPr id="11" name="Content Placeholder 6">
            <a:extLst>
              <a:ext uri="{FF2B5EF4-FFF2-40B4-BE49-F238E27FC236}">
                <a16:creationId xmlns:a16="http://schemas.microsoft.com/office/drawing/2014/main" id="{9F43A43C-9577-48CB-25E5-BA1EA40ABA3A}"/>
              </a:ext>
            </a:extLst>
          </p:cNvPr>
          <p:cNvSpPr txBox="1">
            <a:spLocks/>
          </p:cNvSpPr>
          <p:nvPr/>
        </p:nvSpPr>
        <p:spPr>
          <a:xfrm>
            <a:off x="1720490" y="3040951"/>
            <a:ext cx="3642664" cy="550723"/>
          </a:xfrm>
          <a:prstGeom prst="rect">
            <a:avLst/>
          </a:prstGeom>
          <a:ln>
            <a:noFill/>
          </a:ln>
        </p:spPr>
        <p:txBody>
          <a:bodyPr vert="horz" lIns="0" tIns="0" rIns="0" bIns="0" rtlCol="0">
            <a:normAutofit fontScale="92500"/>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Wingdings" panose="05000000000000000000" pitchFamily="2" charset="2"/>
              <a:buNone/>
            </a:pPr>
            <a:r>
              <a:rPr lang="en-US" sz="2400" dirty="0">
                <a:hlinkClick r:id="rId3"/>
              </a:rPr>
              <a:t>Academic Screening Tools Chart</a:t>
            </a:r>
            <a:endParaRPr lang="en-US" sz="2400" dirty="0"/>
          </a:p>
        </p:txBody>
      </p:sp>
      <p:pic>
        <p:nvPicPr>
          <p:cNvPr id="12" name="Content Placeholder 6">
            <a:extLst>
              <a:ext uri="{FF2B5EF4-FFF2-40B4-BE49-F238E27FC236}">
                <a16:creationId xmlns:a16="http://schemas.microsoft.com/office/drawing/2014/main" id="{52A4C7A7-169C-8516-0F92-548405785D62}"/>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373857" y="1508560"/>
            <a:ext cx="2299744" cy="1183422"/>
          </a:xfrm>
          <a:prstGeom prst="rect">
            <a:avLst/>
          </a:prstGeom>
          <a:ln>
            <a:noFill/>
          </a:ln>
          <a:effectLst>
            <a:outerShdw blurRad="292100" dist="139700" dir="2700000" algn="tl" rotWithShape="0">
              <a:srgbClr val="333333">
                <a:alpha val="65000"/>
              </a:srgbClr>
            </a:outerShdw>
          </a:effectLst>
        </p:spPr>
      </p:pic>
      <p:sp>
        <p:nvSpPr>
          <p:cNvPr id="21" name="Content Placeholder 6">
            <a:extLst>
              <a:ext uri="{FF2B5EF4-FFF2-40B4-BE49-F238E27FC236}">
                <a16:creationId xmlns:a16="http://schemas.microsoft.com/office/drawing/2014/main" id="{B2DDCA9F-750B-20DA-BF6F-B97D6F5B7761}"/>
              </a:ext>
            </a:extLst>
          </p:cNvPr>
          <p:cNvSpPr txBox="1">
            <a:spLocks/>
          </p:cNvSpPr>
          <p:nvPr/>
        </p:nvSpPr>
        <p:spPr>
          <a:xfrm>
            <a:off x="6662867" y="3040950"/>
            <a:ext cx="3974621" cy="550723"/>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200">
                <a:hlinkClick r:id="rId5"/>
              </a:rPr>
              <a:t>Academic Screening Rating Rubric</a:t>
            </a:r>
            <a:endParaRPr lang="en-US" sz="2200"/>
          </a:p>
        </p:txBody>
      </p:sp>
      <p:pic>
        <p:nvPicPr>
          <p:cNvPr id="22" name="Content Placeholder 6">
            <a:extLst>
              <a:ext uri="{FF2B5EF4-FFF2-40B4-BE49-F238E27FC236}">
                <a16:creationId xmlns:a16="http://schemas.microsoft.com/office/drawing/2014/main" id="{5EEA1854-AF2A-286F-54C1-4A1FDA0E88A7}"/>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7482213" y="1299909"/>
            <a:ext cx="2299744" cy="1600725"/>
          </a:xfrm>
          <a:prstGeom prst="rect">
            <a:avLst/>
          </a:prstGeom>
          <a:ln>
            <a:noFill/>
          </a:ln>
          <a:effectLst>
            <a:outerShdw blurRad="292100" dist="139700" dir="2700000" algn="tl" rotWithShape="0">
              <a:srgbClr val="333333">
                <a:alpha val="65000"/>
              </a:srgbClr>
            </a:outerShdw>
          </a:effectLst>
        </p:spPr>
      </p:pic>
      <p:sp>
        <p:nvSpPr>
          <p:cNvPr id="23" name="Content Placeholder 6">
            <a:extLst>
              <a:ext uri="{FF2B5EF4-FFF2-40B4-BE49-F238E27FC236}">
                <a16:creationId xmlns:a16="http://schemas.microsoft.com/office/drawing/2014/main" id="{053ACC79-B33F-8D25-DDD6-55EA578B5443}"/>
              </a:ext>
            </a:extLst>
          </p:cNvPr>
          <p:cNvSpPr txBox="1">
            <a:spLocks/>
          </p:cNvSpPr>
          <p:nvPr/>
        </p:nvSpPr>
        <p:spPr>
          <a:xfrm>
            <a:off x="6828846" y="5596676"/>
            <a:ext cx="3642664" cy="550723"/>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200">
                <a:hlinkClick r:id="rId7"/>
              </a:rPr>
              <a:t>Academic Screening FAQ</a:t>
            </a:r>
            <a:endParaRPr lang="en-US" sz="2200"/>
          </a:p>
        </p:txBody>
      </p:sp>
      <p:pic>
        <p:nvPicPr>
          <p:cNvPr id="24" name="Content Placeholder 6">
            <a:extLst>
              <a:ext uri="{FF2B5EF4-FFF2-40B4-BE49-F238E27FC236}">
                <a16:creationId xmlns:a16="http://schemas.microsoft.com/office/drawing/2014/main" id="{009AA7B0-890A-212D-7F48-AF1527D0196D}"/>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7482213" y="3959529"/>
            <a:ext cx="2299744" cy="1392934"/>
          </a:xfrm>
          <a:prstGeom prst="rect">
            <a:avLst/>
          </a:prstGeom>
          <a:ln>
            <a:noFill/>
          </a:ln>
          <a:effectLst>
            <a:outerShdw blurRad="292100" dist="139700" dir="2700000" algn="tl" rotWithShape="0">
              <a:srgbClr val="333333">
                <a:alpha val="65000"/>
              </a:srgbClr>
            </a:outerShdw>
          </a:effectLst>
        </p:spPr>
      </p:pic>
      <p:sp>
        <p:nvSpPr>
          <p:cNvPr id="2" name="Content Placeholder 6">
            <a:extLst>
              <a:ext uri="{FF2B5EF4-FFF2-40B4-BE49-F238E27FC236}">
                <a16:creationId xmlns:a16="http://schemas.microsoft.com/office/drawing/2014/main" id="{BCD0EF86-2A02-5BA6-651D-0DB2E286B86B}"/>
              </a:ext>
            </a:extLst>
          </p:cNvPr>
          <p:cNvSpPr txBox="1">
            <a:spLocks/>
          </p:cNvSpPr>
          <p:nvPr/>
        </p:nvSpPr>
        <p:spPr>
          <a:xfrm>
            <a:off x="1756677" y="5596676"/>
            <a:ext cx="3642664" cy="550723"/>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200" dirty="0">
                <a:hlinkClick r:id="rId9"/>
              </a:rPr>
              <a:t>Screening Standards One Pagers</a:t>
            </a:r>
            <a:endParaRPr lang="en-US" sz="2200" dirty="0"/>
          </a:p>
        </p:txBody>
      </p:sp>
      <p:pic>
        <p:nvPicPr>
          <p:cNvPr id="3" name="Content Placeholder 6">
            <a:extLst>
              <a:ext uri="{FF2B5EF4-FFF2-40B4-BE49-F238E27FC236}">
                <a16:creationId xmlns:a16="http://schemas.microsoft.com/office/drawing/2014/main" id="{3328A037-18A9-A927-47C8-02CC983BD401}"/>
              </a:ext>
              <a:ext uri="{C183D7F6-B498-43B3-948B-1728B52AA6E4}">
                <adec:decorative xmlns:adec="http://schemas.microsoft.com/office/drawing/2017/decorative" val="1"/>
              </a:ext>
            </a:extLst>
          </p:cNvPr>
          <p:cNvPicPr>
            <a:picLocks noChangeAspect="1"/>
          </p:cNvPicPr>
          <p:nvPr/>
        </p:nvPicPr>
        <p:blipFill>
          <a:blip r:embed="rId10"/>
          <a:srcRect/>
          <a:stretch/>
        </p:blipFill>
        <p:spPr>
          <a:xfrm>
            <a:off x="2410044" y="4035537"/>
            <a:ext cx="2299744" cy="12409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3359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Magnifying glass with solid fill">
            <a:extLst>
              <a:ext uri="{FF2B5EF4-FFF2-40B4-BE49-F238E27FC236}">
                <a16:creationId xmlns:a16="http://schemas.microsoft.com/office/drawing/2014/main" id="{D3634FFF-D15E-B0A6-3C31-68738E51DF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04990" y="653878"/>
            <a:ext cx="5778843" cy="5778843"/>
          </a:xfrm>
          <a:prstGeom prst="rect">
            <a:avLst/>
          </a:prstGeom>
        </p:spPr>
      </p:pic>
      <p:sp>
        <p:nvSpPr>
          <p:cNvPr id="5" name="Title 4">
            <a:extLst>
              <a:ext uri="{FF2B5EF4-FFF2-40B4-BE49-F238E27FC236}">
                <a16:creationId xmlns:a16="http://schemas.microsoft.com/office/drawing/2014/main" id="{9E548D74-6D05-C7D9-B66B-048B61A53BBF}"/>
              </a:ext>
            </a:extLst>
          </p:cNvPr>
          <p:cNvSpPr>
            <a:spLocks noGrp="1"/>
          </p:cNvSpPr>
          <p:nvPr>
            <p:ph type="title"/>
          </p:nvPr>
        </p:nvSpPr>
        <p:spPr>
          <a:xfrm>
            <a:off x="457200" y="0"/>
            <a:ext cx="11276076" cy="1280160"/>
          </a:xfrm>
        </p:spPr>
        <p:txBody>
          <a:bodyPr/>
          <a:lstStyle/>
          <a:p>
            <a:r>
              <a:rPr lang="en-US"/>
              <a:t>Academic Screening</a:t>
            </a:r>
          </a:p>
        </p:txBody>
      </p:sp>
      <p:sp>
        <p:nvSpPr>
          <p:cNvPr id="7" name="Content Placeholder 6">
            <a:extLst>
              <a:ext uri="{FF2B5EF4-FFF2-40B4-BE49-F238E27FC236}">
                <a16:creationId xmlns:a16="http://schemas.microsoft.com/office/drawing/2014/main" id="{1098EA13-22AF-7C77-FF6F-85B0232E466D}"/>
              </a:ext>
            </a:extLst>
          </p:cNvPr>
          <p:cNvSpPr>
            <a:spLocks noGrp="1"/>
          </p:cNvSpPr>
          <p:nvPr>
            <p:ph sz="quarter" idx="15"/>
          </p:nvPr>
        </p:nvSpPr>
        <p:spPr>
          <a:xfrm>
            <a:off x="457200" y="1371600"/>
            <a:ext cx="11274552" cy="4343400"/>
          </a:xfrm>
        </p:spPr>
        <p:txBody>
          <a:bodyPr anchor="ctr">
            <a:normAutofit/>
          </a:bodyPr>
          <a:lstStyle/>
          <a:p>
            <a:pPr marL="0" indent="0" algn="ctr">
              <a:buNone/>
            </a:pPr>
            <a:r>
              <a:rPr lang="en-US" sz="3600" dirty="0"/>
              <a:t>Screening uses a systematic, process for identifying students who may be at risk for poor learning outcomes including academic, behavioral, school completion, and college and career readiness outcomes. </a:t>
            </a:r>
          </a:p>
        </p:txBody>
      </p:sp>
      <p:sp>
        <p:nvSpPr>
          <p:cNvPr id="6" name="Text Placeholder 5">
            <a:extLst>
              <a:ext uri="{FF2B5EF4-FFF2-40B4-BE49-F238E27FC236}">
                <a16:creationId xmlns:a16="http://schemas.microsoft.com/office/drawing/2014/main" id="{DE0BFB5C-D3C8-091A-F041-100C57464A3A}"/>
              </a:ext>
            </a:extLst>
          </p:cNvPr>
          <p:cNvSpPr>
            <a:spLocks noGrp="1"/>
          </p:cNvSpPr>
          <p:nvPr>
            <p:ph type="body" sz="quarter" idx="13"/>
          </p:nvPr>
        </p:nvSpPr>
        <p:spPr>
          <a:xfrm>
            <a:off x="457200" y="5751576"/>
            <a:ext cx="11274552" cy="192024"/>
          </a:xfrm>
        </p:spPr>
        <p:txBody>
          <a:bodyPr/>
          <a:lstStyle/>
          <a:p>
            <a:r>
              <a:rPr lang="en-US"/>
              <a:t>Center on MTSS </a:t>
            </a:r>
            <a:r>
              <a:rPr lang="en-US">
                <a:hlinkClick r:id="rId4" tooltip="Original URL:&#10;https://mtss4success.org/sites/default/files/2023-05/what-is-screening.pdf&#10;&#10;Click to follow link."/>
              </a:rPr>
              <a:t>https://mtss4success.org/sites/default/files/2023-05/what-is-screening.pdf</a:t>
            </a:r>
            <a:endParaRPr lang="en-US"/>
          </a:p>
        </p:txBody>
      </p:sp>
      <p:sp>
        <p:nvSpPr>
          <p:cNvPr id="4" name="Slide Number Placeholder 3">
            <a:extLst>
              <a:ext uri="{FF2B5EF4-FFF2-40B4-BE49-F238E27FC236}">
                <a16:creationId xmlns:a16="http://schemas.microsoft.com/office/drawing/2014/main" id="{34DC14D2-BD04-419C-9109-A88D7C74F38D}"/>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3851600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E4532-B860-CE48-D251-953B705B3F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92EEA3F-A91D-6E89-E9A7-BB253AAFAE68}"/>
              </a:ext>
            </a:extLst>
          </p:cNvPr>
          <p:cNvSpPr>
            <a:spLocks noGrp="1"/>
          </p:cNvSpPr>
          <p:nvPr>
            <p:ph type="title"/>
          </p:nvPr>
        </p:nvSpPr>
        <p:spPr>
          <a:xfrm>
            <a:off x="457200" y="0"/>
            <a:ext cx="11274552" cy="1280160"/>
          </a:xfrm>
        </p:spPr>
        <p:txBody>
          <a:bodyPr anchor="ctr">
            <a:normAutofit/>
          </a:bodyPr>
          <a:lstStyle/>
          <a:p>
            <a:r>
              <a:rPr lang="en-US" dirty="0"/>
              <a:t>Reflect on Your Role Within an SEA</a:t>
            </a:r>
          </a:p>
        </p:txBody>
      </p:sp>
      <p:sp>
        <p:nvSpPr>
          <p:cNvPr id="7" name="Content Placeholder 6">
            <a:extLst>
              <a:ext uri="{FF2B5EF4-FFF2-40B4-BE49-F238E27FC236}">
                <a16:creationId xmlns:a16="http://schemas.microsoft.com/office/drawing/2014/main" id="{DD18247E-01A1-C600-9D26-C44BC8487C2F}"/>
              </a:ext>
            </a:extLst>
          </p:cNvPr>
          <p:cNvSpPr>
            <a:spLocks noGrp="1"/>
          </p:cNvSpPr>
          <p:nvPr>
            <p:ph sz="quarter" idx="19"/>
          </p:nvPr>
        </p:nvSpPr>
        <p:spPr>
          <a:xfrm>
            <a:off x="6163056" y="1371600"/>
            <a:ext cx="5568696" cy="4343400"/>
          </a:xfrm>
        </p:spPr>
        <p:txBody>
          <a:bodyPr anchor="t">
            <a:normAutofit/>
          </a:bodyPr>
          <a:lstStyle/>
          <a:p>
            <a:pPr>
              <a:buClr>
                <a:schemeClr val="accent1"/>
              </a:buClr>
              <a:buFont typeface="Wingdings" pitchFamily="2" charset="2"/>
              <a:buChar char="§"/>
            </a:pPr>
            <a:r>
              <a:rPr lang="en-US" i="1" dirty="0"/>
              <a:t>How are you communicating about academic screening? </a:t>
            </a:r>
          </a:p>
          <a:p>
            <a:pPr>
              <a:buClr>
                <a:schemeClr val="accent1"/>
              </a:buClr>
              <a:buFont typeface="Wingdings" pitchFamily="2" charset="2"/>
              <a:buChar char="§"/>
            </a:pPr>
            <a:r>
              <a:rPr lang="en-US" i="1" dirty="0"/>
              <a:t>With what audiences do you share information about screening tools? </a:t>
            </a:r>
          </a:p>
          <a:p>
            <a:pPr>
              <a:buClr>
                <a:schemeClr val="accent1"/>
              </a:buClr>
              <a:buFont typeface="Wingdings" pitchFamily="2" charset="2"/>
              <a:buChar char="§"/>
            </a:pPr>
            <a:r>
              <a:rPr lang="en-US" i="1" dirty="0"/>
              <a:t>What challenges arise when communicating across audience types?</a:t>
            </a:r>
          </a:p>
        </p:txBody>
      </p:sp>
      <p:sp>
        <p:nvSpPr>
          <p:cNvPr id="12" name="Text Placeholder 4">
            <a:extLst>
              <a:ext uri="{FF2B5EF4-FFF2-40B4-BE49-F238E27FC236}">
                <a16:creationId xmlns:a16="http://schemas.microsoft.com/office/drawing/2014/main" id="{63979D0D-6E9C-39F2-8CF0-2735778F2EE8}"/>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a:extLst>
              <a:ext uri="{FF2B5EF4-FFF2-40B4-BE49-F238E27FC236}">
                <a16:creationId xmlns:a16="http://schemas.microsoft.com/office/drawing/2014/main" id="{F7EFAEBF-B5D7-4A28-74EF-7047281B99EA}"/>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6</a:t>
            </a:fld>
            <a:endParaRPr lang="en-US"/>
          </a:p>
        </p:txBody>
      </p:sp>
      <p:pic>
        <p:nvPicPr>
          <p:cNvPr id="6" name="Graphic 5">
            <a:extLst>
              <a:ext uri="{FF2B5EF4-FFF2-40B4-BE49-F238E27FC236}">
                <a16:creationId xmlns:a16="http://schemas.microsoft.com/office/drawing/2014/main" id="{03F65C76-EE43-BB5A-2EAD-32BEA51D3C62}"/>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1267883" y="1371600"/>
            <a:ext cx="3810000" cy="3810000"/>
          </a:xfrm>
          <a:prstGeom prst="rect">
            <a:avLst/>
          </a:prstGeom>
        </p:spPr>
      </p:pic>
    </p:spTree>
    <p:extLst>
      <p:ext uri="{BB962C8B-B14F-4D97-AF65-F5344CB8AC3E}">
        <p14:creationId xmlns:p14="http://schemas.microsoft.com/office/powerpoint/2010/main" val="541035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A2C07-B482-D5DC-46DB-A3CD6F78A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99FF9-1BA2-5D01-58DF-30A9878CAC6C}"/>
              </a:ext>
            </a:extLst>
          </p:cNvPr>
          <p:cNvSpPr>
            <a:spLocks noGrp="1"/>
          </p:cNvSpPr>
          <p:nvPr>
            <p:ph type="title"/>
          </p:nvPr>
        </p:nvSpPr>
        <p:spPr>
          <a:xfrm>
            <a:off x="457200" y="0"/>
            <a:ext cx="11274552" cy="1280160"/>
          </a:xfrm>
        </p:spPr>
        <p:txBody>
          <a:bodyPr anchor="ctr">
            <a:normAutofit/>
          </a:bodyPr>
          <a:lstStyle/>
          <a:p>
            <a:r>
              <a:rPr lang="en-US" dirty="0"/>
              <a:t>Turn &amp; Talk</a:t>
            </a:r>
          </a:p>
        </p:txBody>
      </p:sp>
      <p:sp>
        <p:nvSpPr>
          <p:cNvPr id="3" name="Content Placeholder 2">
            <a:extLst>
              <a:ext uri="{FF2B5EF4-FFF2-40B4-BE49-F238E27FC236}">
                <a16:creationId xmlns:a16="http://schemas.microsoft.com/office/drawing/2014/main" id="{C684E406-2469-485A-0C49-0F4F22B54B96}"/>
              </a:ext>
            </a:extLst>
          </p:cNvPr>
          <p:cNvSpPr>
            <a:spLocks noGrp="1"/>
          </p:cNvSpPr>
          <p:nvPr>
            <p:ph sz="half" idx="2"/>
          </p:nvPr>
        </p:nvSpPr>
        <p:spPr>
          <a:xfrm>
            <a:off x="6163056" y="1371600"/>
            <a:ext cx="5568696" cy="4870174"/>
          </a:xfrm>
        </p:spPr>
        <p:txBody>
          <a:bodyPr>
            <a:normAutofit/>
          </a:bodyPr>
          <a:lstStyle/>
          <a:p>
            <a:pPr marL="0" indent="0">
              <a:buNone/>
            </a:pPr>
            <a:r>
              <a:rPr lang="en-US" b="1" dirty="0"/>
              <a:t>Share your responses with someone from a different SEA.</a:t>
            </a:r>
          </a:p>
          <a:p>
            <a:pPr lvl="1"/>
            <a:r>
              <a:rPr lang="en-US" i="1" dirty="0"/>
              <a:t>How are you communicating about academic screening? </a:t>
            </a:r>
          </a:p>
          <a:p>
            <a:pPr lvl="1"/>
            <a:r>
              <a:rPr lang="en-US" i="1" dirty="0"/>
              <a:t>With what audiences do you share information about screening tools? </a:t>
            </a:r>
          </a:p>
          <a:p>
            <a:pPr lvl="1"/>
            <a:r>
              <a:rPr lang="en-US" i="1" dirty="0"/>
              <a:t>Do you have state legislation or policy around academic screening?</a:t>
            </a:r>
          </a:p>
        </p:txBody>
      </p:sp>
      <p:sp>
        <p:nvSpPr>
          <p:cNvPr id="6" name="Slide Number Placeholder 5">
            <a:extLst>
              <a:ext uri="{FF2B5EF4-FFF2-40B4-BE49-F238E27FC236}">
                <a16:creationId xmlns:a16="http://schemas.microsoft.com/office/drawing/2014/main" id="{F8FC79CC-FC0E-A06B-4097-525FCBBFA21E}"/>
              </a:ext>
            </a:extLst>
          </p:cNvPr>
          <p:cNvSpPr>
            <a:spLocks noGrp="1"/>
          </p:cNvSpPr>
          <p:nvPr>
            <p:ph type="sldNum" sz="quarter" idx="12"/>
          </p:nvPr>
        </p:nvSpPr>
        <p:spPr>
          <a:xfrm>
            <a:off x="11734800" y="6704112"/>
            <a:ext cx="157094" cy="153888"/>
          </a:xfrm>
        </p:spPr>
        <p:txBody>
          <a:bodyPr wrap="none" anchor="b">
            <a:normAutofit/>
          </a:bodyPr>
          <a:lstStyle/>
          <a:p>
            <a:fld id="{99A20822-4A49-4D36-86E3-300BA48D3F00}" type="slidenum">
              <a:rPr lang="en-US" smtClean="0"/>
              <a:pPr/>
              <a:t>7</a:t>
            </a:fld>
            <a:endParaRPr lang="en-US"/>
          </a:p>
        </p:txBody>
      </p:sp>
      <p:pic>
        <p:nvPicPr>
          <p:cNvPr id="7" name="Graphic 6">
            <a:extLst>
              <a:ext uri="{FF2B5EF4-FFF2-40B4-BE49-F238E27FC236}">
                <a16:creationId xmlns:a16="http://schemas.microsoft.com/office/drawing/2014/main" id="{B6E6E99D-5DFA-475A-C64A-5406924FF877}"/>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1336548" y="1230612"/>
            <a:ext cx="3810000" cy="3810000"/>
          </a:xfrm>
          <a:prstGeom prst="rect">
            <a:avLst/>
          </a:prstGeom>
        </p:spPr>
      </p:pic>
    </p:spTree>
    <p:extLst>
      <p:ext uri="{BB962C8B-B14F-4D97-AF65-F5344CB8AC3E}">
        <p14:creationId xmlns:p14="http://schemas.microsoft.com/office/powerpoint/2010/main" val="6325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45F2-59D9-A6D3-CE06-DF0F16B9D4EF}"/>
              </a:ext>
            </a:extLst>
          </p:cNvPr>
          <p:cNvSpPr>
            <a:spLocks noGrp="1"/>
          </p:cNvSpPr>
          <p:nvPr>
            <p:ph type="title"/>
          </p:nvPr>
        </p:nvSpPr>
        <p:spPr/>
        <p:txBody>
          <a:bodyPr/>
          <a:lstStyle/>
          <a:p>
            <a:r>
              <a:rPr lang="en-US" dirty="0"/>
              <a:t>Academic Screening and DBI</a:t>
            </a:r>
          </a:p>
        </p:txBody>
      </p:sp>
      <p:graphicFrame>
        <p:nvGraphicFramePr>
          <p:cNvPr id="7" name="Content Placeholder 6" descr="Early identification and intervention supports students’ academic success.&#10;Identifying which students need intervention allows schools to direct limited resources effectively.&#10;Screening tools are designed to efficiently identify students who will need additional supports.&#10;">
            <a:extLst>
              <a:ext uri="{FF2B5EF4-FFF2-40B4-BE49-F238E27FC236}">
                <a16:creationId xmlns:a16="http://schemas.microsoft.com/office/drawing/2014/main" id="{80372756-BD6F-F775-544A-0170B2C2379B}"/>
              </a:ext>
            </a:extLst>
          </p:cNvPr>
          <p:cNvGraphicFramePr>
            <a:graphicFrameLocks noGrp="1"/>
          </p:cNvGraphicFramePr>
          <p:nvPr>
            <p:ph sz="quarter" idx="15"/>
            <p:extLst>
              <p:ext uri="{D42A27DB-BD31-4B8C-83A1-F6EECF244321}">
                <p14:modId xmlns:p14="http://schemas.microsoft.com/office/powerpoint/2010/main" val="1557149889"/>
              </p:ext>
            </p:extLst>
          </p:nvPr>
        </p:nvGraphicFramePr>
        <p:xfrm>
          <a:off x="457200" y="1280160"/>
          <a:ext cx="7898130" cy="4434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text&#10;&#10;Description generated with high confidence">
            <a:extLst>
              <a:ext uri="{FF2B5EF4-FFF2-40B4-BE49-F238E27FC236}">
                <a16:creationId xmlns:a16="http://schemas.microsoft.com/office/drawing/2014/main" id="{8BC35E9C-64B9-C0DC-C46D-230E3BA3293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33078" y="993964"/>
            <a:ext cx="3598182" cy="5014925"/>
          </a:xfrm>
          <a:prstGeom prst="rect">
            <a:avLst/>
          </a:prstGeom>
        </p:spPr>
      </p:pic>
      <p:sp>
        <p:nvSpPr>
          <p:cNvPr id="5" name="Slide Number Placeholder 4">
            <a:extLst>
              <a:ext uri="{FF2B5EF4-FFF2-40B4-BE49-F238E27FC236}">
                <a16:creationId xmlns:a16="http://schemas.microsoft.com/office/drawing/2014/main" id="{4E792670-3B61-B39E-698A-66DC41AE8C71}"/>
              </a:ext>
            </a:extLst>
          </p:cNvPr>
          <p:cNvSpPr>
            <a:spLocks noGrp="1"/>
          </p:cNvSpPr>
          <p:nvPr>
            <p:ph type="sldNum" sz="quarter" idx="14"/>
          </p:nvPr>
        </p:nvSpPr>
        <p:spPr/>
        <p:txBody>
          <a:bodyPr/>
          <a:lstStyle/>
          <a:p>
            <a:fld id="{99A20822-4A49-4D36-86E3-300BA48D3F00}" type="slidenum">
              <a:rPr lang="en-US" smtClean="0"/>
              <a:pPr/>
              <a:t>8</a:t>
            </a:fld>
            <a:endParaRPr lang="en-US"/>
          </a:p>
        </p:txBody>
      </p:sp>
    </p:spTree>
    <p:extLst>
      <p:ext uri="{BB962C8B-B14F-4D97-AF65-F5344CB8AC3E}">
        <p14:creationId xmlns:p14="http://schemas.microsoft.com/office/powerpoint/2010/main" val="558614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5B0E-6655-CB8E-3158-B83D51F6CEB8}"/>
              </a:ext>
            </a:extLst>
          </p:cNvPr>
          <p:cNvSpPr>
            <a:spLocks noGrp="1"/>
          </p:cNvSpPr>
          <p:nvPr>
            <p:ph type="title"/>
          </p:nvPr>
        </p:nvSpPr>
        <p:spPr/>
        <p:txBody>
          <a:bodyPr anchor="ctr">
            <a:normAutofit/>
          </a:bodyPr>
          <a:lstStyle/>
          <a:p>
            <a:r>
              <a:rPr lang="en-US"/>
              <a:t>Purpose of NCII Tools Charts</a:t>
            </a:r>
          </a:p>
        </p:txBody>
      </p:sp>
      <p:sp>
        <p:nvSpPr>
          <p:cNvPr id="13" name="Content Placeholder 12">
            <a:extLst>
              <a:ext uri="{FF2B5EF4-FFF2-40B4-BE49-F238E27FC236}">
                <a16:creationId xmlns:a16="http://schemas.microsoft.com/office/drawing/2014/main" id="{ACEDA4DC-DF8D-CAD7-D995-4F9B0E93E9E1}"/>
              </a:ext>
            </a:extLst>
          </p:cNvPr>
          <p:cNvSpPr>
            <a:spLocks noGrp="1"/>
          </p:cNvSpPr>
          <p:nvPr>
            <p:ph sz="quarter" idx="14"/>
          </p:nvPr>
        </p:nvSpPr>
        <p:spPr/>
        <p:txBody>
          <a:bodyPr anchor="ctr"/>
          <a:lstStyle/>
          <a:p>
            <a:r>
              <a:rPr lang="en-US"/>
              <a:t>NCII’s tools charts assist educators and families in becoming informed consumers who can select academic and behavioral assessment tools and interventions that meet standards for technical rigor and address their specific needs.</a:t>
            </a:r>
          </a:p>
        </p:txBody>
      </p:sp>
      <p:sp>
        <p:nvSpPr>
          <p:cNvPr id="12" name="Text Placeholder 11">
            <a:extLst>
              <a:ext uri="{FF2B5EF4-FFF2-40B4-BE49-F238E27FC236}">
                <a16:creationId xmlns:a16="http://schemas.microsoft.com/office/drawing/2014/main" id="{4A5B9EEF-B31E-1A9C-1FE7-52D6C5B570B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ADF973A5-DAAE-AB07-230B-FAA87CC93016}"/>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9</a:t>
            </a:fld>
            <a:endParaRPr lang="en-US"/>
          </a:p>
        </p:txBody>
      </p:sp>
      <p:pic>
        <p:nvPicPr>
          <p:cNvPr id="15" name="Content Placeholder 7">
            <a:extLst>
              <a:ext uri="{FF2B5EF4-FFF2-40B4-BE49-F238E27FC236}">
                <a16:creationId xmlns:a16="http://schemas.microsoft.com/office/drawing/2014/main" id="{D8B6622B-0313-3113-4537-DB50EAECF829}"/>
              </a:ex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6164263" y="2110440"/>
            <a:ext cx="5568950" cy="2865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4515125"/>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1A46AD72-7828-441F-B10D-6B0965BE1741}" vid="{7FBB7C7E-D471-4119-AC82-948CD0077109}"/>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36DD975-6E19-FD45-8935-FA94C779CC11}">
  <we:reference id="1f4df590-35fc-4b16-a239-39709f9d8a74" version="1.0.0.1" store="EXCatalog" storeType="EXCatalog"/>
  <we:alternateReferences>
    <we:reference id="WA104381063" version="1.0.0.1"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9a51b02-0933-47a0-85eb-c3aa1e4e384a" xsi:nil="true"/>
    <lcf76f155ced4ddcb4097134ff3c332f xmlns="8ef39c64-a023-403b-b100-a285cfd6ef7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9" ma:contentTypeDescription="Create a new document." ma:contentTypeScope="" ma:versionID="8454d30b916d84ae82490481502f63fe">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1dec64caf4823a4c30117101df8167a1"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91EAC94F-0CB7-47E2-B1CC-A0F105248E94}">
  <ds:schemaRefs>
    <ds:schemaRef ds:uri="http://purl.org/dc/elements/1.1/"/>
    <ds:schemaRef ds:uri="http://schemas.microsoft.com/office/2006/documentManagement/types"/>
    <ds:schemaRef ds:uri="http://www.w3.org/XML/1998/namespace"/>
    <ds:schemaRef ds:uri="89a51b02-0933-47a0-85eb-c3aa1e4e384a"/>
    <ds:schemaRef ds:uri="http://schemas.openxmlformats.org/package/2006/metadata/core-properties"/>
    <ds:schemaRef ds:uri="http://schemas.microsoft.com/office/2006/metadata/properties"/>
    <ds:schemaRef ds:uri="8ef39c64-a023-403b-b100-a285cfd6ef74"/>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2A5FFA72-A923-4C6E-8C57-AD553575B4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f39c64-a023-403b-b100-a285cfd6ef74"/>
    <ds:schemaRef ds:uri="89a51b02-0933-47a0-85eb-c3aa1e4e3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ea45dbc-7b72-4abf-a77c-c770a0a8b962}" enabled="0" method="" siteId="{9ea45dbc-7b72-4abf-a77c-c770a0a8b962}" removed="1"/>
</clbl:labelList>
</file>

<file path=docProps/app.xml><?xml version="1.0" encoding="utf-8"?>
<Properties xmlns="http://schemas.openxmlformats.org/officeDocument/2006/extended-properties" xmlns:vt="http://schemas.openxmlformats.org/officeDocument/2006/docPropsVTypes">
  <Template>2018 NCII PPT</Template>
  <TotalTime>247</TotalTime>
  <Words>2447</Words>
  <Application>Microsoft Office PowerPoint</Application>
  <PresentationFormat>Widescreen</PresentationFormat>
  <Paragraphs>314</Paragraphs>
  <Slides>43</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Arial Narrow</vt:lpstr>
      <vt:lpstr>Calibri</vt:lpstr>
      <vt:lpstr>Helvetica</vt:lpstr>
      <vt:lpstr>Segoe UI</vt:lpstr>
      <vt:lpstr>Wingdings</vt:lpstr>
      <vt:lpstr>2018 NCII PPT</vt:lpstr>
      <vt:lpstr>Using the Tools Charts to Communicate About Academic Screening Tools</vt:lpstr>
      <vt:lpstr>Introductions</vt:lpstr>
      <vt:lpstr>How much of your job involves communicating with a variety of audiences?</vt:lpstr>
      <vt:lpstr>Goal of Today’s Session</vt:lpstr>
      <vt:lpstr>Academic Screening</vt:lpstr>
      <vt:lpstr>Reflect on Your Role Within an SEA</vt:lpstr>
      <vt:lpstr>Turn &amp; Talk</vt:lpstr>
      <vt:lpstr>Academic Screening and DBI</vt:lpstr>
      <vt:lpstr>Purpose of NCII Tools Charts</vt:lpstr>
      <vt:lpstr>Suite of Tools Charts</vt:lpstr>
      <vt:lpstr>Tools Charts &amp; Consumer Reports Comparison</vt:lpstr>
      <vt:lpstr>Tools Chart Review Process</vt:lpstr>
      <vt:lpstr>Tools Chart Impact Across States</vt:lpstr>
      <vt:lpstr>Specific Tools Chart References on SEA Websites</vt:lpstr>
      <vt:lpstr>What about state legislation?</vt:lpstr>
      <vt:lpstr>Accurate Communication is Key!</vt:lpstr>
      <vt:lpstr>Turn &amp; Talk 2</vt:lpstr>
      <vt:lpstr>Tools Charts in Action: Nebraska</vt:lpstr>
      <vt:lpstr>Tools Charts in Action: Michigan</vt:lpstr>
      <vt:lpstr>Academic Screening Tools Chart</vt:lpstr>
      <vt:lpstr>Bubble Ratings</vt:lpstr>
      <vt:lpstr>Technical Standards for Screening Tools</vt:lpstr>
      <vt:lpstr>Technical Standard #1: Classification Accuracy</vt:lpstr>
      <vt:lpstr>Classification Accuracy In the Wild!</vt:lpstr>
      <vt:lpstr>Classification Accuracy In the Wild! 2</vt:lpstr>
      <vt:lpstr>Why is classification accuracy important?</vt:lpstr>
      <vt:lpstr>Sensitivity &amp; Specificity</vt:lpstr>
      <vt:lpstr>Classification Accuracy on Our Tools Chart</vt:lpstr>
      <vt:lpstr>Turn &amp; Talk 3</vt:lpstr>
      <vt:lpstr>Technical Standard #2: Reliability</vt:lpstr>
      <vt:lpstr>Reliability In the Wild!</vt:lpstr>
      <vt:lpstr>Why is reliability important?</vt:lpstr>
      <vt:lpstr>Types of Reliability</vt:lpstr>
      <vt:lpstr>Technical Standard #3: Validity</vt:lpstr>
      <vt:lpstr>Validity In the Wild!</vt:lpstr>
      <vt:lpstr>Types of Validity Evidence</vt:lpstr>
      <vt:lpstr>Reliability vs. Validity</vt:lpstr>
      <vt:lpstr>Turn &amp; Talk 4</vt:lpstr>
      <vt:lpstr>Questions</vt:lpstr>
      <vt:lpstr>Wrap Up &amp; Additional Resources</vt:lpstr>
      <vt:lpstr>Academic Screening Recap</vt:lpstr>
      <vt:lpstr>Turn &amp; Talk 5</vt:lpstr>
      <vt:lpstr>Academic Screening Tools Chart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Specify the subject of the presentation</dc:subject>
  <dc:creator>Majeika, Caitlyn</dc:creator>
  <cp:keywords>Add appropriate tags for accessibility</cp:keywords>
  <cp:lastModifiedBy>Merkle, Cat</cp:lastModifiedBy>
  <cp:revision>3</cp:revision>
  <cp:lastPrinted>2017-10-19T00:36:21Z</cp:lastPrinted>
  <dcterms:created xsi:type="dcterms:W3CDTF">2024-09-29T21:50:30Z</dcterms:created>
  <dcterms:modified xsi:type="dcterms:W3CDTF">2026-06-10T19:03:20Z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