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8"/>
  </p:notesMasterIdLst>
  <p:handoutMasterIdLst>
    <p:handoutMasterId r:id="rId89"/>
  </p:handoutMasterIdLst>
  <p:sldIdLst>
    <p:sldId id="256" r:id="rId5"/>
    <p:sldId id="6424" r:id="rId6"/>
    <p:sldId id="6443" r:id="rId7"/>
    <p:sldId id="476" r:id="rId8"/>
    <p:sldId id="321" r:id="rId9"/>
    <p:sldId id="6440" r:id="rId10"/>
    <p:sldId id="259" r:id="rId11"/>
    <p:sldId id="430" r:id="rId12"/>
    <p:sldId id="4892" r:id="rId13"/>
    <p:sldId id="4481" r:id="rId14"/>
    <p:sldId id="6425" r:id="rId15"/>
    <p:sldId id="6426" r:id="rId16"/>
    <p:sldId id="6427" r:id="rId17"/>
    <p:sldId id="6428" r:id="rId18"/>
    <p:sldId id="6429" r:id="rId19"/>
    <p:sldId id="472" r:id="rId20"/>
    <p:sldId id="4961" r:id="rId21"/>
    <p:sldId id="264" r:id="rId22"/>
    <p:sldId id="278" r:id="rId23"/>
    <p:sldId id="6431" r:id="rId24"/>
    <p:sldId id="6450" r:id="rId25"/>
    <p:sldId id="441" r:id="rId26"/>
    <p:sldId id="4963" r:id="rId27"/>
    <p:sldId id="4962" r:id="rId28"/>
    <p:sldId id="2081" r:id="rId29"/>
    <p:sldId id="4475" r:id="rId30"/>
    <p:sldId id="6451" r:id="rId31"/>
    <p:sldId id="2082" r:id="rId32"/>
    <p:sldId id="4476" r:id="rId33"/>
    <p:sldId id="4557" r:id="rId34"/>
    <p:sldId id="6430" r:id="rId35"/>
    <p:sldId id="447" r:id="rId36"/>
    <p:sldId id="265" r:id="rId37"/>
    <p:sldId id="4966" r:id="rId38"/>
    <p:sldId id="6452" r:id="rId39"/>
    <p:sldId id="4964" r:id="rId40"/>
    <p:sldId id="271" r:id="rId41"/>
    <p:sldId id="272" r:id="rId42"/>
    <p:sldId id="4967" r:id="rId43"/>
    <p:sldId id="6453" r:id="rId44"/>
    <p:sldId id="4529" r:id="rId45"/>
    <p:sldId id="275" r:id="rId46"/>
    <p:sldId id="276" r:id="rId47"/>
    <p:sldId id="277" r:id="rId48"/>
    <p:sldId id="270" r:id="rId49"/>
    <p:sldId id="6432" r:id="rId50"/>
    <p:sldId id="6456" r:id="rId51"/>
    <p:sldId id="289" r:id="rId52"/>
    <p:sldId id="4965" r:id="rId53"/>
    <p:sldId id="4584" r:id="rId54"/>
    <p:sldId id="4969" r:id="rId55"/>
    <p:sldId id="4489" r:id="rId56"/>
    <p:sldId id="6454" r:id="rId57"/>
    <p:sldId id="6455" r:id="rId58"/>
    <p:sldId id="4580" r:id="rId59"/>
    <p:sldId id="5216" r:id="rId60"/>
    <p:sldId id="5227" r:id="rId61"/>
    <p:sldId id="453" r:id="rId62"/>
    <p:sldId id="6434" r:id="rId63"/>
    <p:sldId id="6458" r:id="rId64"/>
    <p:sldId id="6442" r:id="rId65"/>
    <p:sldId id="6444" r:id="rId66"/>
    <p:sldId id="6445" r:id="rId67"/>
    <p:sldId id="6436" r:id="rId68"/>
    <p:sldId id="309" r:id="rId69"/>
    <p:sldId id="311" r:id="rId70"/>
    <p:sldId id="477" r:id="rId71"/>
    <p:sldId id="6448" r:id="rId72"/>
    <p:sldId id="6449" r:id="rId73"/>
    <p:sldId id="6446" r:id="rId74"/>
    <p:sldId id="6435" r:id="rId75"/>
    <p:sldId id="315" r:id="rId76"/>
    <p:sldId id="6437" r:id="rId77"/>
    <p:sldId id="6438" r:id="rId78"/>
    <p:sldId id="6439" r:id="rId79"/>
    <p:sldId id="6447" r:id="rId80"/>
    <p:sldId id="1916" r:id="rId81"/>
    <p:sldId id="1925" r:id="rId82"/>
    <p:sldId id="1927" r:id="rId83"/>
    <p:sldId id="6638" r:id="rId84"/>
    <p:sldId id="6639" r:id="rId85"/>
    <p:sldId id="308" r:id="rId86"/>
    <p:sldId id="475" r:id="rId8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A Slides" id="{DE06AE44-4415-41F6-8B55-3C6073742C4E}">
          <p14:sldIdLst>
            <p14:sldId id="256"/>
            <p14:sldId id="6424"/>
            <p14:sldId id="6443"/>
            <p14:sldId id="476"/>
            <p14:sldId id="321"/>
            <p14:sldId id="6440"/>
            <p14:sldId id="259"/>
            <p14:sldId id="430"/>
            <p14:sldId id="4892"/>
            <p14:sldId id="4481"/>
            <p14:sldId id="6425"/>
            <p14:sldId id="6426"/>
            <p14:sldId id="6427"/>
            <p14:sldId id="6428"/>
            <p14:sldId id="6429"/>
            <p14:sldId id="472"/>
            <p14:sldId id="4961"/>
            <p14:sldId id="264"/>
            <p14:sldId id="278"/>
            <p14:sldId id="6431"/>
            <p14:sldId id="6450"/>
            <p14:sldId id="441"/>
            <p14:sldId id="4963"/>
            <p14:sldId id="4962"/>
            <p14:sldId id="2081"/>
            <p14:sldId id="4475"/>
            <p14:sldId id="6451"/>
            <p14:sldId id="2082"/>
            <p14:sldId id="4476"/>
            <p14:sldId id="4557"/>
            <p14:sldId id="6430"/>
            <p14:sldId id="447"/>
            <p14:sldId id="265"/>
            <p14:sldId id="4966"/>
            <p14:sldId id="6452"/>
            <p14:sldId id="4964"/>
            <p14:sldId id="271"/>
            <p14:sldId id="272"/>
            <p14:sldId id="4967"/>
            <p14:sldId id="6453"/>
            <p14:sldId id="4529"/>
            <p14:sldId id="275"/>
            <p14:sldId id="276"/>
            <p14:sldId id="277"/>
            <p14:sldId id="270"/>
            <p14:sldId id="6432"/>
            <p14:sldId id="6456"/>
            <p14:sldId id="289"/>
            <p14:sldId id="4965"/>
            <p14:sldId id="4584"/>
            <p14:sldId id="4969"/>
            <p14:sldId id="4489"/>
            <p14:sldId id="6454"/>
            <p14:sldId id="6455"/>
            <p14:sldId id="4580"/>
            <p14:sldId id="5216"/>
            <p14:sldId id="5227"/>
            <p14:sldId id="453"/>
            <p14:sldId id="6434"/>
            <p14:sldId id="6458"/>
            <p14:sldId id="6442"/>
            <p14:sldId id="6444"/>
            <p14:sldId id="6445"/>
            <p14:sldId id="6436"/>
            <p14:sldId id="309"/>
            <p14:sldId id="311"/>
            <p14:sldId id="477"/>
            <p14:sldId id="6448"/>
            <p14:sldId id="6449"/>
            <p14:sldId id="6446"/>
            <p14:sldId id="6435"/>
            <p14:sldId id="315"/>
            <p14:sldId id="6437"/>
            <p14:sldId id="6438"/>
            <p14:sldId id="6439"/>
            <p14:sldId id="6447"/>
            <p14:sldId id="1916"/>
            <p14:sldId id="1925"/>
            <p14:sldId id="1927"/>
            <p14:sldId id="6638"/>
            <p14:sldId id="6639"/>
            <p14:sldId id="308"/>
            <p14:sldId id="475"/>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guide id="3" orient="horz" pos="2160" userDrawn="1">
          <p15:clr>
            <a:srgbClr val="A4A3A4"/>
          </p15:clr>
        </p15:guide>
        <p15:guide id="4" orient="horz" pos="1200" userDrawn="1">
          <p15:clr>
            <a:srgbClr val="A4A3A4"/>
          </p15:clr>
        </p15:guide>
        <p15:guide id="5" orient="horz" pos="984" userDrawn="1">
          <p15:clr>
            <a:srgbClr val="A4A3A4"/>
          </p15:clr>
        </p15:guide>
        <p15:guide id="6" pos="288" userDrawn="1">
          <p15:clr>
            <a:srgbClr val="A4A3A4"/>
          </p15:clr>
        </p15:guide>
        <p15:guide id="7" pos="2544" userDrawn="1">
          <p15:clr>
            <a:srgbClr val="A4A3A4"/>
          </p15:clr>
        </p15:guide>
        <p15:guide id="8" orient="horz" pos="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A4759F2A-275A-1110-FED8-D76261918B6D}" name="Arden, Sarah" initials="AS" userId="S::sarden@air.org::c3865b93-f4ad-427d-92c9-4484f9824b26" providerId="AD"/>
  <p188:author id="{47406E3A-927C-62B1-CCD8-2C9CAC58B875}" name="Benz, Sarah" initials="SB" userId="S::sbenz@air.org::446f4ea9-699e-475d-9f31-60681c1c0d58" providerId="AD"/>
  <p188:author id="{26D1DD49-A3E5-9741-7F76-8C123EE23B41}" name="Rosenstein, Jakob" initials="JR" userId="S::jrosenstein@air.org::f409a549-f345-433f-bc69-3b1cdd837b91" providerId="AD"/>
  <p188:author id="{D272B84E-8DFE-35A5-6CB7-69976C9A740F}" name="Phil Esra" initials="PE" userId="Phil Esra" providerId="None"/>
  <p188:author id="{491DFF6A-D745-EBED-2959-A3CFA3278504}" name="Merkle, Cat" initials="MC" userId="S::cmerkle@air.org::a9581f9e-37bc-4cc6-a5d4-8f8234d67551" providerId="AD"/>
  <p188:author id="{190FE190-37F9-60E5-5A23-A3BED499A4B8}" name="Potter, Jon" initials="PJ" userId="S::jopotter@air.org::c258a90c-a202-46b4-9f59-d5e77af51dd0" providerId="AD"/>
  <p188:author id="{A496E3A6-C061-1730-A93D-F23E23A7FF5C}" name="Harlacher, Jason" initials="" userId="S::jharlacher@air.org::e2b8eea1-1bab-463d-b788-b2b13f17fd0a" providerId="AD"/>
  <p188:author id="{452D3FBC-06F7-B4FE-810D-D96A41C77B20}" name="Jackson, Stephanie" initials="SJ" userId="S::sjackson@air.org::41507284-d238-4789-82df-dc9a05d8958c" providerId="AD"/>
  <p188:author id="{018D12D3-1459-7A0B-4E11-25C70668E593}" name="Kyle Allen" initials="KA" userId="S::kyallen@air.org::498c2c66-41f9-4c4e-a33c-ba40f12a4d56" providerId="AD"/>
  <p188:author id="{34AE81DE-2CE3-F37F-770A-7CCAF2A2B406}" name="Boggs, Colleen" initials="CB" userId="Boggs, Colle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10" clrIdx="4">
    <p:extLst>
      <p:ext uri="{19B8F6BF-5375-455C-9EA6-DF929625EA0E}">
        <p15:presenceInfo xmlns:p15="http://schemas.microsoft.com/office/powerpoint/2012/main" userId="S::ampeterson@air.org::8c14dd6b-6031-4383-8241-8af97fa7035b" providerId="AD"/>
      </p:ext>
    </p:extLst>
  </p:cmAuthor>
  <p:cmAuthor id="6" name="Gurley, Robin" initials="GR" lastIdx="15" clrIdx="5">
    <p:extLst>
      <p:ext uri="{19B8F6BF-5375-455C-9EA6-DF929625EA0E}">
        <p15:presenceInfo xmlns:p15="http://schemas.microsoft.com/office/powerpoint/2012/main" userId="S::rgurley@air.org::1e1629c6-3adf-442e-9d5f-3e112108a5ac" providerId="AD"/>
      </p:ext>
    </p:extLst>
  </p:cmAuthor>
  <p:cmAuthor id="7" name="Wenzel, Caryl" initials="" lastIdx="1" clrIdx="6"/>
  <p:cmAuthor id="8" name="Williams, Carol" initials="WC" lastIdx="12" clrIdx="7">
    <p:extLst>
      <p:ext uri="{19B8F6BF-5375-455C-9EA6-DF929625EA0E}">
        <p15:presenceInfo xmlns:p15="http://schemas.microsoft.com/office/powerpoint/2012/main" userId="S::cawilliams@air.org::5ba354e6-762b-443f-acd0-7c539e91bb25" providerId="AD"/>
      </p:ext>
    </p:extLst>
  </p:cmAuthor>
  <p:cmAuthor id="9" name="Ledford, Dara" initials="LD" lastIdx="9" clrIdx="8">
    <p:extLst>
      <p:ext uri="{19B8F6BF-5375-455C-9EA6-DF929625EA0E}">
        <p15:presenceInfo xmlns:p15="http://schemas.microsoft.com/office/powerpoint/2012/main" userId="S::dledford@air.org::fc559768-1fe3-4bb4-8969-4166f84b99b9" providerId="AD"/>
      </p:ext>
    </p:extLst>
  </p:cmAuthor>
  <p:cmAuthor id="10" name="Hirt, Stacy" initials="HS" lastIdx="5" clrIdx="9">
    <p:extLst>
      <p:ext uri="{19B8F6BF-5375-455C-9EA6-DF929625EA0E}">
        <p15:presenceInfo xmlns:p15="http://schemas.microsoft.com/office/powerpoint/2012/main" userId="S::shirt@air.org::bc1144a5-e0eb-4ce6-a476-1b85ec550409" providerId="AD"/>
      </p:ext>
    </p:extLst>
  </p:cmAuthor>
  <p:cmAuthor id="11" name="Zumeta Edmonds, Rebecca" initials="ZR" lastIdx="5" clrIdx="10">
    <p:extLst>
      <p:ext uri="{19B8F6BF-5375-455C-9EA6-DF929625EA0E}">
        <p15:presenceInfo xmlns:p15="http://schemas.microsoft.com/office/powerpoint/2012/main" userId="S::rzumetaedmonds@air.org::b2e63e99-418a-4446-86de-a1daf7a89e4a" providerId="AD"/>
      </p:ext>
    </p:extLst>
  </p:cmAuthor>
  <p:cmAuthor id="12" name="Jackson, Stephanie" initials="JS" lastIdx="1" clrIdx="11">
    <p:extLst>
      <p:ext uri="{19B8F6BF-5375-455C-9EA6-DF929625EA0E}">
        <p15:presenceInfo xmlns:p15="http://schemas.microsoft.com/office/powerpoint/2012/main" userId="S::sjackson@air.org::41507284-d238-4789-82df-dc9a05d8958c" providerId="AD"/>
      </p:ext>
    </p:extLst>
  </p:cmAuthor>
  <p:cmAuthor id="13" name="Harlacher, Jason" initials="HJ" lastIdx="1" clrIdx="12">
    <p:extLst>
      <p:ext uri="{19B8F6BF-5375-455C-9EA6-DF929625EA0E}">
        <p15:presenceInfo xmlns:p15="http://schemas.microsoft.com/office/powerpoint/2012/main" userId="S::jharlacher@air.org::e2b8eea1-1bab-463d-b788-b2b13f17fd0a" providerId="AD"/>
      </p:ext>
    </p:extLst>
  </p:cmAuthor>
  <p:cmAuthor id="14" name="Phil Esra" initials="PE" lastIdx="11" clrIdx="13">
    <p:extLst>
      <p:ext uri="{19B8F6BF-5375-455C-9EA6-DF929625EA0E}">
        <p15:presenceInfo xmlns:p15="http://schemas.microsoft.com/office/powerpoint/2012/main" userId="Phil Es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131"/>
    <a:srgbClr val="262626"/>
    <a:srgbClr val="84BF78"/>
    <a:srgbClr val="D6EAD2"/>
    <a:srgbClr val="F4E9E8"/>
    <a:srgbClr val="E9D0CD"/>
    <a:srgbClr val="10719C"/>
    <a:srgbClr val="AEA2A0"/>
    <a:srgbClr val="447939"/>
    <a:srgbClr val="672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1" autoAdjust="0"/>
    <p:restoredTop sz="78814" autoAdjust="0"/>
  </p:normalViewPr>
  <p:slideViewPr>
    <p:cSldViewPr snapToGrid="0">
      <p:cViewPr varScale="1">
        <p:scale>
          <a:sx n="83" d="100"/>
          <a:sy n="83" d="100"/>
        </p:scale>
        <p:origin x="792" y="90"/>
      </p:cViewPr>
      <p:guideLst>
        <p:guide orient="horz" pos="648"/>
        <p:guide pos="3840"/>
        <p:guide orient="horz" pos="2160"/>
        <p:guide orient="horz" pos="1200"/>
        <p:guide orient="horz" pos="984"/>
        <p:guide pos="288"/>
        <p:guide pos="2544"/>
        <p:guide orient="horz" pos="768"/>
      </p:guideLst>
    </p:cSldViewPr>
  </p:slideViewPr>
  <p:outlineViewPr>
    <p:cViewPr>
      <p:scale>
        <a:sx n="33" d="100"/>
        <a:sy n="33" d="100"/>
      </p:scale>
      <p:origin x="0" y="-32732"/>
    </p:cViewPr>
  </p:outlin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64391BC7-336D-4E9E-931F-B74037297C77}"/>
    <pc:docChg chg="modSld">
      <pc:chgData name="Peterson, Amy" userId="8c14dd6b-6031-4383-8241-8af97fa7035b" providerId="ADAL" clId="{64391BC7-336D-4E9E-931F-B74037297C77}" dt="2026-06-12T19:50:39.632" v="29" actId="6549"/>
      <pc:docMkLst>
        <pc:docMk/>
      </pc:docMkLst>
      <pc:sldChg chg="modNotesTx">
        <pc:chgData name="Peterson, Amy" userId="8c14dd6b-6031-4383-8241-8af97fa7035b" providerId="ADAL" clId="{64391BC7-336D-4E9E-931F-B74037297C77}" dt="2026-06-12T19:47:23.512" v="3" actId="20577"/>
        <pc:sldMkLst>
          <pc:docMk/>
          <pc:sldMk cId="0" sldId="259"/>
        </pc:sldMkLst>
      </pc:sldChg>
      <pc:sldChg chg="modNotesTx">
        <pc:chgData name="Peterson, Amy" userId="8c14dd6b-6031-4383-8241-8af97fa7035b" providerId="ADAL" clId="{64391BC7-336D-4E9E-931F-B74037297C77}" dt="2026-06-12T19:49:16.821" v="21" actId="6549"/>
        <pc:sldMkLst>
          <pc:docMk/>
          <pc:sldMk cId="0" sldId="270"/>
        </pc:sldMkLst>
      </pc:sldChg>
      <pc:sldChg chg="modNotesTx">
        <pc:chgData name="Peterson, Amy" userId="8c14dd6b-6031-4383-8241-8af97fa7035b" providerId="ADAL" clId="{64391BC7-336D-4E9E-931F-B74037297C77}" dt="2026-06-12T19:48:48.870" v="15" actId="6549"/>
        <pc:sldMkLst>
          <pc:docMk/>
          <pc:sldMk cId="0" sldId="271"/>
        </pc:sldMkLst>
      </pc:sldChg>
      <pc:sldChg chg="modNotesTx">
        <pc:chgData name="Peterson, Amy" userId="8c14dd6b-6031-4383-8241-8af97fa7035b" providerId="ADAL" clId="{64391BC7-336D-4E9E-931F-B74037297C77}" dt="2026-06-12T19:50:39.632" v="29" actId="6549"/>
        <pc:sldMkLst>
          <pc:docMk/>
          <pc:sldMk cId="0" sldId="272"/>
        </pc:sldMkLst>
      </pc:sldChg>
      <pc:sldChg chg="modNotesTx">
        <pc:chgData name="Peterson, Amy" userId="8c14dd6b-6031-4383-8241-8af97fa7035b" providerId="ADAL" clId="{64391BC7-336D-4E9E-931F-B74037297C77}" dt="2026-06-12T19:49:07.359" v="18" actId="6549"/>
        <pc:sldMkLst>
          <pc:docMk/>
          <pc:sldMk cId="0" sldId="275"/>
        </pc:sldMkLst>
      </pc:sldChg>
      <pc:sldChg chg="modNotesTx">
        <pc:chgData name="Peterson, Amy" userId="8c14dd6b-6031-4383-8241-8af97fa7035b" providerId="ADAL" clId="{64391BC7-336D-4E9E-931F-B74037297C77}" dt="2026-06-12T19:49:10.415" v="19" actId="6549"/>
        <pc:sldMkLst>
          <pc:docMk/>
          <pc:sldMk cId="0" sldId="276"/>
        </pc:sldMkLst>
      </pc:sldChg>
      <pc:sldChg chg="modNotesTx">
        <pc:chgData name="Peterson, Amy" userId="8c14dd6b-6031-4383-8241-8af97fa7035b" providerId="ADAL" clId="{64391BC7-336D-4E9E-931F-B74037297C77}" dt="2026-06-12T19:49:13.547" v="20" actId="6549"/>
        <pc:sldMkLst>
          <pc:docMk/>
          <pc:sldMk cId="0" sldId="277"/>
        </pc:sldMkLst>
      </pc:sldChg>
      <pc:sldChg chg="modNotesTx">
        <pc:chgData name="Peterson, Amy" userId="8c14dd6b-6031-4383-8241-8af97fa7035b" providerId="ADAL" clId="{64391BC7-336D-4E9E-931F-B74037297C77}" dt="2026-06-12T19:47:57.656" v="9" actId="20577"/>
        <pc:sldMkLst>
          <pc:docMk/>
          <pc:sldMk cId="1171820807" sldId="441"/>
        </pc:sldMkLst>
      </pc:sldChg>
      <pc:sldChg chg="modNotesTx">
        <pc:chgData name="Peterson, Amy" userId="8c14dd6b-6031-4383-8241-8af97fa7035b" providerId="ADAL" clId="{64391BC7-336D-4E9E-931F-B74037297C77}" dt="2026-06-12T19:49:32.083" v="23" actId="6549"/>
        <pc:sldMkLst>
          <pc:docMk/>
          <pc:sldMk cId="2139633903" sldId="453"/>
        </pc:sldMkLst>
      </pc:sldChg>
      <pc:sldChg chg="modNotesTx">
        <pc:chgData name="Peterson, Amy" userId="8c14dd6b-6031-4383-8241-8af97fa7035b" providerId="ADAL" clId="{64391BC7-336D-4E9E-931F-B74037297C77}" dt="2026-06-12T19:48:26.433" v="11" actId="6549"/>
        <pc:sldMkLst>
          <pc:docMk/>
          <pc:sldMk cId="3742697471" sldId="2082"/>
        </pc:sldMkLst>
      </pc:sldChg>
      <pc:sldChg chg="modNotesTx">
        <pc:chgData name="Peterson, Amy" userId="8c14dd6b-6031-4383-8241-8af97fa7035b" providerId="ADAL" clId="{64391BC7-336D-4E9E-931F-B74037297C77}" dt="2026-06-12T19:48:05.223" v="10" actId="6549"/>
        <pc:sldMkLst>
          <pc:docMk/>
          <pc:sldMk cId="2296367419" sldId="4475"/>
        </pc:sldMkLst>
      </pc:sldChg>
      <pc:sldChg chg="modNotesTx">
        <pc:chgData name="Peterson, Amy" userId="8c14dd6b-6031-4383-8241-8af97fa7035b" providerId="ADAL" clId="{64391BC7-336D-4E9E-931F-B74037297C77}" dt="2026-06-12T19:48:32.175" v="12" actId="20577"/>
        <pc:sldMkLst>
          <pc:docMk/>
          <pc:sldMk cId="2527131210" sldId="4476"/>
        </pc:sldMkLst>
      </pc:sldChg>
      <pc:sldChg chg="modNotesTx">
        <pc:chgData name="Peterson, Amy" userId="8c14dd6b-6031-4383-8241-8af97fa7035b" providerId="ADAL" clId="{64391BC7-336D-4E9E-931F-B74037297C77}" dt="2026-06-12T19:47:34.220" v="5" actId="6549"/>
        <pc:sldMkLst>
          <pc:docMk/>
          <pc:sldMk cId="2109460612" sldId="4481"/>
        </pc:sldMkLst>
      </pc:sldChg>
      <pc:sldChg chg="modNotesTx">
        <pc:chgData name="Peterson, Amy" userId="8c14dd6b-6031-4383-8241-8af97fa7035b" providerId="ADAL" clId="{64391BC7-336D-4E9E-931F-B74037297C77}" dt="2026-06-12T19:49:03.163" v="17" actId="6549"/>
        <pc:sldMkLst>
          <pc:docMk/>
          <pc:sldMk cId="1902620818" sldId="4529"/>
        </pc:sldMkLst>
      </pc:sldChg>
      <pc:sldChg chg="modNotesTx">
        <pc:chgData name="Peterson, Amy" userId="8c14dd6b-6031-4383-8241-8af97fa7035b" providerId="ADAL" clId="{64391BC7-336D-4E9E-931F-B74037297C77}" dt="2026-06-12T19:48:36.052" v="13" actId="20577"/>
        <pc:sldMkLst>
          <pc:docMk/>
          <pc:sldMk cId="1429949693" sldId="4557"/>
        </pc:sldMkLst>
      </pc:sldChg>
      <pc:sldChg chg="modNotesTx">
        <pc:chgData name="Peterson, Amy" userId="8c14dd6b-6031-4383-8241-8af97fa7035b" providerId="ADAL" clId="{64391BC7-336D-4E9E-931F-B74037297C77}" dt="2026-06-12T19:46:23.838" v="1" actId="6549"/>
        <pc:sldMkLst>
          <pc:docMk/>
          <pc:sldMk cId="4115634774" sldId="4584"/>
        </pc:sldMkLst>
      </pc:sldChg>
      <pc:sldChg chg="modNotesTx">
        <pc:chgData name="Peterson, Amy" userId="8c14dd6b-6031-4383-8241-8af97fa7035b" providerId="ADAL" clId="{64391BC7-336D-4E9E-931F-B74037297C77}" dt="2026-06-12T19:47:30.260" v="4" actId="20577"/>
        <pc:sldMkLst>
          <pc:docMk/>
          <pc:sldMk cId="2364716242" sldId="4892"/>
        </pc:sldMkLst>
      </pc:sldChg>
      <pc:sldChg chg="modNotesTx">
        <pc:chgData name="Peterson, Amy" userId="8c14dd6b-6031-4383-8241-8af97fa7035b" providerId="ADAL" clId="{64391BC7-336D-4E9E-931F-B74037297C77}" dt="2026-06-12T19:48:52.178" v="16" actId="6549"/>
        <pc:sldMkLst>
          <pc:docMk/>
          <pc:sldMk cId="2473047130" sldId="4967"/>
        </pc:sldMkLst>
      </pc:sldChg>
      <pc:sldChg chg="modNotesTx">
        <pc:chgData name="Peterson, Amy" userId="8c14dd6b-6031-4383-8241-8af97fa7035b" providerId="ADAL" clId="{64391BC7-336D-4E9E-931F-B74037297C77}" dt="2026-06-12T19:47:36.994" v="6" actId="6549"/>
        <pc:sldMkLst>
          <pc:docMk/>
          <pc:sldMk cId="139976202" sldId="6425"/>
        </pc:sldMkLst>
      </pc:sldChg>
      <pc:sldChg chg="modNotesTx">
        <pc:chgData name="Peterson, Amy" userId="8c14dd6b-6031-4383-8241-8af97fa7035b" providerId="ADAL" clId="{64391BC7-336D-4E9E-931F-B74037297C77}" dt="2026-06-12T19:47:39.108" v="7" actId="6549"/>
        <pc:sldMkLst>
          <pc:docMk/>
          <pc:sldMk cId="691549151" sldId="6426"/>
        </pc:sldMkLst>
      </pc:sldChg>
      <pc:sldChg chg="modNotesTx">
        <pc:chgData name="Peterson, Amy" userId="8c14dd6b-6031-4383-8241-8af97fa7035b" providerId="ADAL" clId="{64391BC7-336D-4E9E-931F-B74037297C77}" dt="2026-06-12T19:47:42.353" v="8" actId="20577"/>
        <pc:sldMkLst>
          <pc:docMk/>
          <pc:sldMk cId="1521651726" sldId="6427"/>
        </pc:sldMkLst>
      </pc:sldChg>
      <pc:sldChg chg="modNotesTx">
        <pc:chgData name="Peterson, Amy" userId="8c14dd6b-6031-4383-8241-8af97fa7035b" providerId="ADAL" clId="{64391BC7-336D-4E9E-931F-B74037297C77}" dt="2026-06-12T19:48:40.825" v="14" actId="20577"/>
        <pc:sldMkLst>
          <pc:docMk/>
          <pc:sldMk cId="1530813986" sldId="6430"/>
        </pc:sldMkLst>
      </pc:sldChg>
      <pc:sldChg chg="modNotesTx">
        <pc:chgData name="Peterson, Amy" userId="8c14dd6b-6031-4383-8241-8af97fa7035b" providerId="ADAL" clId="{64391BC7-336D-4E9E-931F-B74037297C77}" dt="2026-06-12T19:49:19.910" v="22" actId="6549"/>
        <pc:sldMkLst>
          <pc:docMk/>
          <pc:sldMk cId="4018359894" sldId="6432"/>
        </pc:sldMkLst>
      </pc:sldChg>
      <pc:sldChg chg="modNotesTx">
        <pc:chgData name="Peterson, Amy" userId="8c14dd6b-6031-4383-8241-8af97fa7035b" providerId="ADAL" clId="{64391BC7-336D-4E9E-931F-B74037297C77}" dt="2026-06-12T19:49:35.899" v="24" actId="6549"/>
        <pc:sldMkLst>
          <pc:docMk/>
          <pc:sldMk cId="2591273295" sldId="6434"/>
        </pc:sldMkLst>
      </pc:sldChg>
      <pc:sldChg chg="modNotesTx">
        <pc:chgData name="Peterson, Amy" userId="8c14dd6b-6031-4383-8241-8af97fa7035b" providerId="ADAL" clId="{64391BC7-336D-4E9E-931F-B74037297C77}" dt="2026-06-12T19:49:51.322" v="25" actId="6549"/>
        <pc:sldMkLst>
          <pc:docMk/>
          <pc:sldMk cId="2506681003" sldId="6437"/>
        </pc:sldMkLst>
      </pc:sldChg>
      <pc:sldChg chg="modNotesTx">
        <pc:chgData name="Peterson, Amy" userId="8c14dd6b-6031-4383-8241-8af97fa7035b" providerId="ADAL" clId="{64391BC7-336D-4E9E-931F-B74037297C77}" dt="2026-06-12T19:49:54.852" v="26" actId="6549"/>
        <pc:sldMkLst>
          <pc:docMk/>
          <pc:sldMk cId="3310905706" sldId="6438"/>
        </pc:sldMkLst>
      </pc:sldChg>
      <pc:sldChg chg="modNotesTx">
        <pc:chgData name="Peterson, Amy" userId="8c14dd6b-6031-4383-8241-8af97fa7035b" providerId="ADAL" clId="{64391BC7-336D-4E9E-931F-B74037297C77}" dt="2026-06-12T19:49:58.537" v="27" actId="6549"/>
        <pc:sldMkLst>
          <pc:docMk/>
          <pc:sldMk cId="2107712432" sldId="6439"/>
        </pc:sldMkLst>
      </pc:sldChg>
      <pc:sldChg chg="modSp mod">
        <pc:chgData name="Peterson, Amy" userId="8c14dd6b-6031-4383-8241-8af97fa7035b" providerId="ADAL" clId="{64391BC7-336D-4E9E-931F-B74037297C77}" dt="2026-06-12T19:44:37.146" v="0" actId="6549"/>
        <pc:sldMkLst>
          <pc:docMk/>
          <pc:sldMk cId="935974408" sldId="6440"/>
        </pc:sldMkLst>
        <pc:spChg chg="mod">
          <ac:chgData name="Peterson, Amy" userId="8c14dd6b-6031-4383-8241-8af97fa7035b" providerId="ADAL" clId="{64391BC7-336D-4E9E-931F-B74037297C77}" dt="2026-06-12T19:44:37.146" v="0" actId="6549"/>
          <ac:spMkLst>
            <pc:docMk/>
            <pc:sldMk cId="935974408" sldId="6440"/>
            <ac:spMk id="3" creationId="{8DDD46C9-24AF-5AD8-B5E3-55A1E4F85C30}"/>
          </ac:spMkLst>
        </pc:spChg>
      </pc:sldChg>
      <pc:sldChg chg="modNotesTx">
        <pc:chgData name="Peterson, Amy" userId="8c14dd6b-6031-4383-8241-8af97fa7035b" providerId="ADAL" clId="{64391BC7-336D-4E9E-931F-B74037297C77}" dt="2026-06-12T19:47:16.792" v="2" actId="20577"/>
        <pc:sldMkLst>
          <pc:docMk/>
          <pc:sldMk cId="3732560553" sldId="6443"/>
        </pc:sldMkLst>
      </pc:sldChg>
      <pc:sldChg chg="modNotesTx">
        <pc:chgData name="Peterson, Amy" userId="8c14dd6b-6031-4383-8241-8af97fa7035b" providerId="ADAL" clId="{64391BC7-336D-4E9E-931F-B74037297C77}" dt="2026-06-12T19:50:01.441" v="28" actId="6549"/>
        <pc:sldMkLst>
          <pc:docMk/>
          <pc:sldMk cId="19101045" sldId="6447"/>
        </pc:sldMkLst>
      </pc:sldChg>
    </pc:docChg>
  </pc:docChgLst>
  <pc:docChgLst>
    <pc:chgData name="Merkle, Cat" userId="a9581f9e-37bc-4cc6-a5d4-8f8234d67551" providerId="ADAL" clId="{75562A2B-59EB-4EAD-AC1C-54D7C3713D78}"/>
    <pc:docChg chg="addSld delSld modSld modSection">
      <pc:chgData name="Merkle, Cat" userId="a9581f9e-37bc-4cc6-a5d4-8f8234d67551" providerId="ADAL" clId="{75562A2B-59EB-4EAD-AC1C-54D7C3713D78}" dt="2026-06-10T18:47:52.725" v="2" actId="47"/>
      <pc:docMkLst>
        <pc:docMk/>
      </pc:docMkLst>
      <pc:sldChg chg="add">
        <pc:chgData name="Merkle, Cat" userId="a9581f9e-37bc-4cc6-a5d4-8f8234d67551" providerId="ADAL" clId="{75562A2B-59EB-4EAD-AC1C-54D7C3713D78}" dt="2026-06-10T18:47:49.103" v="0"/>
        <pc:sldMkLst>
          <pc:docMk/>
          <pc:sldMk cId="1240936465" sldId="6638"/>
        </pc:sldMkLst>
      </pc:sldChg>
      <pc:sldChg chg="add">
        <pc:chgData name="Merkle, Cat" userId="a9581f9e-37bc-4cc6-a5d4-8f8234d67551" providerId="ADAL" clId="{75562A2B-59EB-4EAD-AC1C-54D7C3713D78}" dt="2026-06-10T18:47:49.103" v="0"/>
        <pc:sldMkLst>
          <pc:docMk/>
          <pc:sldMk cId="3777555264" sldId="6639"/>
        </pc:sldMkLst>
      </pc:sldChg>
    </pc:docChg>
  </pc:docChgLst>
  <pc:docChgLst>
    <pc:chgData name="Boggs, Colleen" userId="76adf3ed-36df-4a25-aef0-49cb37de0cac" providerId="ADAL" clId="{5821EAF6-3C10-4802-83DD-0E6F64FF6D51}"/>
    <pc:docChg chg="undo custSel modSld">
      <pc:chgData name="Boggs, Colleen" userId="76adf3ed-36df-4a25-aef0-49cb37de0cac" providerId="ADAL" clId="{5821EAF6-3C10-4802-83DD-0E6F64FF6D51}" dt="2026-06-11T13:35:28.950" v="1612" actId="13244"/>
      <pc:docMkLst>
        <pc:docMk/>
      </pc:docMkLst>
      <pc:sldChg chg="modSp">
        <pc:chgData name="Boggs, Colleen" userId="76adf3ed-36df-4a25-aef0-49cb37de0cac" providerId="ADAL" clId="{5821EAF6-3C10-4802-83DD-0E6F64FF6D51}" dt="2026-06-09T17:46:42.193" v="13" actId="962"/>
        <pc:sldMkLst>
          <pc:docMk/>
          <pc:sldMk cId="0" sldId="256"/>
        </pc:sldMkLst>
        <pc:picChg chg="mod">
          <ac:chgData name="Boggs, Colleen" userId="76adf3ed-36df-4a25-aef0-49cb37de0cac" providerId="ADAL" clId="{5821EAF6-3C10-4802-83DD-0E6F64FF6D51}" dt="2026-06-09T17:46:42.193" v="13" actId="962"/>
          <ac:picMkLst>
            <pc:docMk/>
            <pc:sldMk cId="0" sldId="256"/>
            <ac:picMk id="10" creationId="{33AEDD86-278B-1C60-8972-A544ABB7BCFD}"/>
          </ac:picMkLst>
        </pc:picChg>
      </pc:sldChg>
      <pc:sldChg chg="delSp modSp mod">
        <pc:chgData name="Boggs, Colleen" userId="76adf3ed-36df-4a25-aef0-49cb37de0cac" providerId="ADAL" clId="{5821EAF6-3C10-4802-83DD-0E6F64FF6D51}" dt="2026-06-09T17:55:54.939" v="35" actId="1076"/>
        <pc:sldMkLst>
          <pc:docMk/>
          <pc:sldMk cId="0" sldId="259"/>
        </pc:sldMkLst>
        <pc:spChg chg="mod">
          <ac:chgData name="Boggs, Colleen" userId="76adf3ed-36df-4a25-aef0-49cb37de0cac" providerId="ADAL" clId="{5821EAF6-3C10-4802-83DD-0E6F64FF6D51}" dt="2026-06-09T17:55:05.256" v="32" actId="962"/>
          <ac:spMkLst>
            <pc:docMk/>
            <pc:sldMk cId="0" sldId="259"/>
            <ac:spMk id="9" creationId="{1C04DABD-8E5A-B09A-B4A3-EC82F77A114F}"/>
          </ac:spMkLst>
        </pc:spChg>
        <pc:spChg chg="mod">
          <ac:chgData name="Boggs, Colleen" userId="76adf3ed-36df-4a25-aef0-49cb37de0cac" providerId="ADAL" clId="{5821EAF6-3C10-4802-83DD-0E6F64FF6D51}" dt="2026-06-09T17:55:54.939" v="35" actId="1076"/>
          <ac:spMkLst>
            <pc:docMk/>
            <pc:sldMk cId="0" sldId="259"/>
            <ac:spMk id="13" creationId="{E78711FC-F4F4-2D6D-0CE8-4A8AD13FB7D9}"/>
          </ac:spMkLst>
        </pc:spChg>
        <pc:picChg chg="mod">
          <ac:chgData name="Boggs, Colleen" userId="76adf3ed-36df-4a25-aef0-49cb37de0cac" providerId="ADAL" clId="{5821EAF6-3C10-4802-83DD-0E6F64FF6D51}" dt="2026-06-09T17:55:44.474" v="34" actId="962"/>
          <ac:picMkLst>
            <pc:docMk/>
            <pc:sldMk cId="0" sldId="259"/>
            <ac:picMk id="12" creationId="{CCA03C69-B213-0122-5E40-A699A5E20FAB}"/>
          </ac:picMkLst>
        </pc:picChg>
      </pc:sldChg>
      <pc:sldChg chg="modSp mod">
        <pc:chgData name="Boggs, Colleen" userId="76adf3ed-36df-4a25-aef0-49cb37de0cac" providerId="ADAL" clId="{5821EAF6-3C10-4802-83DD-0E6F64FF6D51}" dt="2026-06-10T17:59:07.529" v="1302" actId="962"/>
        <pc:sldMkLst>
          <pc:docMk/>
          <pc:sldMk cId="0" sldId="265"/>
        </pc:sldMkLst>
        <pc:spChg chg="mod">
          <ac:chgData name="Boggs, Colleen" userId="76adf3ed-36df-4a25-aef0-49cb37de0cac" providerId="ADAL" clId="{5821EAF6-3C10-4802-83DD-0E6F64FF6D51}" dt="2026-06-10T17:59:06.963" v="1301" actId="962"/>
          <ac:spMkLst>
            <pc:docMk/>
            <pc:sldMk cId="0" sldId="265"/>
            <ac:spMk id="322" creationId="{00000000-0000-0000-0000-000000000000}"/>
          </ac:spMkLst>
        </pc:spChg>
        <pc:spChg chg="mod">
          <ac:chgData name="Boggs, Colleen" userId="76adf3ed-36df-4a25-aef0-49cb37de0cac" providerId="ADAL" clId="{5821EAF6-3C10-4802-83DD-0E6F64FF6D51}" dt="2026-06-10T17:59:07.529" v="1302" actId="962"/>
          <ac:spMkLst>
            <pc:docMk/>
            <pc:sldMk cId="0" sldId="265"/>
            <ac:spMk id="323" creationId="{00000000-0000-0000-0000-000000000000}"/>
          </ac:spMkLst>
        </pc:spChg>
      </pc:sldChg>
      <pc:sldChg chg="modSp mod">
        <pc:chgData name="Boggs, Colleen" userId="76adf3ed-36df-4a25-aef0-49cb37de0cac" providerId="ADAL" clId="{5821EAF6-3C10-4802-83DD-0E6F64FF6D51}" dt="2026-06-10T19:58:10.094" v="1572" actId="255"/>
        <pc:sldMkLst>
          <pc:docMk/>
          <pc:sldMk cId="0" sldId="270"/>
        </pc:sldMkLst>
        <pc:spChg chg="mod">
          <ac:chgData name="Boggs, Colleen" userId="76adf3ed-36df-4a25-aef0-49cb37de0cac" providerId="ADAL" clId="{5821EAF6-3C10-4802-83DD-0E6F64FF6D51}" dt="2026-06-10T19:58:10.094" v="1572" actId="255"/>
          <ac:spMkLst>
            <pc:docMk/>
            <pc:sldMk cId="0" sldId="270"/>
            <ac:spMk id="414" creationId="{00000000-0000-0000-0000-000000000000}"/>
          </ac:spMkLst>
        </pc:spChg>
        <pc:spChg chg="mod">
          <ac:chgData name="Boggs, Colleen" userId="76adf3ed-36df-4a25-aef0-49cb37de0cac" providerId="ADAL" clId="{5821EAF6-3C10-4802-83DD-0E6F64FF6D51}" dt="2026-06-10T19:34:15.685" v="1362" actId="962"/>
          <ac:spMkLst>
            <pc:docMk/>
            <pc:sldMk cId="0" sldId="270"/>
            <ac:spMk id="428" creationId="{00000000-0000-0000-0000-000000000000}"/>
          </ac:spMkLst>
        </pc:spChg>
        <pc:grpChg chg="mod">
          <ac:chgData name="Boggs, Colleen" userId="76adf3ed-36df-4a25-aef0-49cb37de0cac" providerId="ADAL" clId="{5821EAF6-3C10-4802-83DD-0E6F64FF6D51}" dt="2026-06-10T19:34:27.802" v="1365" actId="962"/>
          <ac:grpSpMkLst>
            <pc:docMk/>
            <pc:sldMk cId="0" sldId="270"/>
            <ac:grpSpMk id="416" creationId="{00000000-0000-0000-0000-000000000000}"/>
          </ac:grpSpMkLst>
        </pc:grpChg>
        <pc:picChg chg="mod ord">
          <ac:chgData name="Boggs, Colleen" userId="76adf3ed-36df-4a25-aef0-49cb37de0cac" providerId="ADAL" clId="{5821EAF6-3C10-4802-83DD-0E6F64FF6D51}" dt="2026-06-10T19:34:23.836" v="1364" actId="962"/>
          <ac:picMkLst>
            <pc:docMk/>
            <pc:sldMk cId="0" sldId="270"/>
            <ac:picMk id="5" creationId="{01B8D233-4FA8-30AF-4A7E-49FB41B7F103}"/>
          </ac:picMkLst>
        </pc:picChg>
      </pc:sldChg>
      <pc:sldChg chg="modSp mod">
        <pc:chgData name="Boggs, Colleen" userId="76adf3ed-36df-4a25-aef0-49cb37de0cac" providerId="ADAL" clId="{5821EAF6-3C10-4802-83DD-0E6F64FF6D51}" dt="2026-06-10T19:28:54.864" v="1313" actId="962"/>
        <pc:sldMkLst>
          <pc:docMk/>
          <pc:sldMk cId="0" sldId="271"/>
        </pc:sldMkLst>
        <pc:picChg chg="mod">
          <ac:chgData name="Boggs, Colleen" userId="76adf3ed-36df-4a25-aef0-49cb37de0cac" providerId="ADAL" clId="{5821EAF6-3C10-4802-83DD-0E6F64FF6D51}" dt="2026-06-10T19:28:54.864" v="1313" actId="962"/>
          <ac:picMkLst>
            <pc:docMk/>
            <pc:sldMk cId="0" sldId="271"/>
            <ac:picMk id="436" creationId="{00000000-0000-0000-0000-000000000000}"/>
          </ac:picMkLst>
        </pc:picChg>
      </pc:sldChg>
      <pc:sldChg chg="modSp mod">
        <pc:chgData name="Boggs, Colleen" userId="76adf3ed-36df-4a25-aef0-49cb37de0cac" providerId="ADAL" clId="{5821EAF6-3C10-4802-83DD-0E6F64FF6D51}" dt="2026-06-10T19:55:39.368" v="1537" actId="255"/>
        <pc:sldMkLst>
          <pc:docMk/>
          <pc:sldMk cId="0" sldId="272"/>
        </pc:sldMkLst>
        <pc:spChg chg="mod">
          <ac:chgData name="Boggs, Colleen" userId="76adf3ed-36df-4a25-aef0-49cb37de0cac" providerId="ADAL" clId="{5821EAF6-3C10-4802-83DD-0E6F64FF6D51}" dt="2026-06-10T19:55:39.368" v="1537" actId="255"/>
          <ac:spMkLst>
            <pc:docMk/>
            <pc:sldMk cId="0" sldId="272"/>
            <ac:spMk id="446" creationId="{00000000-0000-0000-0000-000000000000}"/>
          </ac:spMkLst>
        </pc:spChg>
        <pc:spChg chg="ord">
          <ac:chgData name="Boggs, Colleen" userId="76adf3ed-36df-4a25-aef0-49cb37de0cac" providerId="ADAL" clId="{5821EAF6-3C10-4802-83DD-0E6F64FF6D51}" dt="2026-06-10T19:29:06.784" v="1316" actId="13244"/>
          <ac:spMkLst>
            <pc:docMk/>
            <pc:sldMk cId="0" sldId="272"/>
            <ac:spMk id="450" creationId="{00000000-0000-0000-0000-000000000000}"/>
          </ac:spMkLst>
        </pc:spChg>
        <pc:picChg chg="mod">
          <ac:chgData name="Boggs, Colleen" userId="76adf3ed-36df-4a25-aef0-49cb37de0cac" providerId="ADAL" clId="{5821EAF6-3C10-4802-83DD-0E6F64FF6D51}" dt="2026-06-10T19:29:03.519" v="1314" actId="962"/>
          <ac:picMkLst>
            <pc:docMk/>
            <pc:sldMk cId="0" sldId="272"/>
            <ac:picMk id="449" creationId="{00000000-0000-0000-0000-000000000000}"/>
          </ac:picMkLst>
        </pc:picChg>
      </pc:sldChg>
      <pc:sldChg chg="modSp mod">
        <pc:chgData name="Boggs, Colleen" userId="76adf3ed-36df-4a25-aef0-49cb37de0cac" providerId="ADAL" clId="{5821EAF6-3C10-4802-83DD-0E6F64FF6D51}" dt="2026-06-10T19:56:11.869" v="1547" actId="255"/>
        <pc:sldMkLst>
          <pc:docMk/>
          <pc:sldMk cId="0" sldId="275"/>
        </pc:sldMkLst>
        <pc:spChg chg="mod">
          <ac:chgData name="Boggs, Colleen" userId="76adf3ed-36df-4a25-aef0-49cb37de0cac" providerId="ADAL" clId="{5821EAF6-3C10-4802-83DD-0E6F64FF6D51}" dt="2026-06-10T19:56:11.869" v="1547" actId="255"/>
          <ac:spMkLst>
            <pc:docMk/>
            <pc:sldMk cId="0" sldId="275"/>
            <ac:spMk id="478" creationId="{00000000-0000-0000-0000-000000000000}"/>
          </ac:spMkLst>
        </pc:spChg>
        <pc:spChg chg="mod">
          <ac:chgData name="Boggs, Colleen" userId="76adf3ed-36df-4a25-aef0-49cb37de0cac" providerId="ADAL" clId="{5821EAF6-3C10-4802-83DD-0E6F64FF6D51}" dt="2026-06-10T19:33:28.897" v="1354" actId="962"/>
          <ac:spMkLst>
            <pc:docMk/>
            <pc:sldMk cId="0" sldId="275"/>
            <ac:spMk id="483" creationId="{00000000-0000-0000-0000-000000000000}"/>
          </ac:spMkLst>
        </pc:spChg>
        <pc:picChg chg="mod">
          <ac:chgData name="Boggs, Colleen" userId="76adf3ed-36df-4a25-aef0-49cb37de0cac" providerId="ADAL" clId="{5821EAF6-3C10-4802-83DD-0E6F64FF6D51}" dt="2026-06-10T19:33:33.782" v="1355" actId="962"/>
          <ac:picMkLst>
            <pc:docMk/>
            <pc:sldMk cId="0" sldId="275"/>
            <ac:picMk id="482" creationId="{00000000-0000-0000-0000-000000000000}"/>
          </ac:picMkLst>
        </pc:picChg>
      </pc:sldChg>
      <pc:sldChg chg="modSp mod">
        <pc:chgData name="Boggs, Colleen" userId="76adf3ed-36df-4a25-aef0-49cb37de0cac" providerId="ADAL" clId="{5821EAF6-3C10-4802-83DD-0E6F64FF6D51}" dt="2026-06-10T19:56:28.001" v="1550" actId="255"/>
        <pc:sldMkLst>
          <pc:docMk/>
          <pc:sldMk cId="0" sldId="276"/>
        </pc:sldMkLst>
        <pc:spChg chg="ord">
          <ac:chgData name="Boggs, Colleen" userId="76adf3ed-36df-4a25-aef0-49cb37de0cac" providerId="ADAL" clId="{5821EAF6-3C10-4802-83DD-0E6F64FF6D51}" dt="2026-06-10T19:33:54.506" v="1359" actId="13244"/>
          <ac:spMkLst>
            <pc:docMk/>
            <pc:sldMk cId="0" sldId="276"/>
            <ac:spMk id="2" creationId="{AA78FE97-2110-9966-CC5A-1A0E890753E0}"/>
          </ac:spMkLst>
        </pc:spChg>
        <pc:spChg chg="mod">
          <ac:chgData name="Boggs, Colleen" userId="76adf3ed-36df-4a25-aef0-49cb37de0cac" providerId="ADAL" clId="{5821EAF6-3C10-4802-83DD-0E6F64FF6D51}" dt="2026-06-10T19:56:28.001" v="1550" actId="255"/>
          <ac:spMkLst>
            <pc:docMk/>
            <pc:sldMk cId="0" sldId="276"/>
            <ac:spMk id="489" creationId="{00000000-0000-0000-0000-000000000000}"/>
          </ac:spMkLst>
        </pc:spChg>
        <pc:spChg chg="mod">
          <ac:chgData name="Boggs, Colleen" userId="76adf3ed-36df-4a25-aef0-49cb37de0cac" providerId="ADAL" clId="{5821EAF6-3C10-4802-83DD-0E6F64FF6D51}" dt="2026-06-10T19:33:51.486" v="1358" actId="962"/>
          <ac:spMkLst>
            <pc:docMk/>
            <pc:sldMk cId="0" sldId="276"/>
            <ac:spMk id="492" creationId="{00000000-0000-0000-0000-000000000000}"/>
          </ac:spMkLst>
        </pc:spChg>
        <pc:picChg chg="mod">
          <ac:chgData name="Boggs, Colleen" userId="76adf3ed-36df-4a25-aef0-49cb37de0cac" providerId="ADAL" clId="{5821EAF6-3C10-4802-83DD-0E6F64FF6D51}" dt="2026-06-10T19:33:37.234" v="1356" actId="962"/>
          <ac:picMkLst>
            <pc:docMk/>
            <pc:sldMk cId="0" sldId="276"/>
            <ac:picMk id="493" creationId="{00000000-0000-0000-0000-000000000000}"/>
          </ac:picMkLst>
        </pc:picChg>
      </pc:sldChg>
      <pc:sldChg chg="modSp mod">
        <pc:chgData name="Boggs, Colleen" userId="76adf3ed-36df-4a25-aef0-49cb37de0cac" providerId="ADAL" clId="{5821EAF6-3C10-4802-83DD-0E6F64FF6D51}" dt="2026-06-10T19:56:34.432" v="1551" actId="255"/>
        <pc:sldMkLst>
          <pc:docMk/>
          <pc:sldMk cId="0" sldId="277"/>
        </pc:sldMkLst>
        <pc:spChg chg="ord">
          <ac:chgData name="Boggs, Colleen" userId="76adf3ed-36df-4a25-aef0-49cb37de0cac" providerId="ADAL" clId="{5821EAF6-3C10-4802-83DD-0E6F64FF6D51}" dt="2026-06-10T19:34:03.223" v="1361" actId="13244"/>
          <ac:spMkLst>
            <pc:docMk/>
            <pc:sldMk cId="0" sldId="277"/>
            <ac:spMk id="2" creationId="{4477B6D5-BBBB-7057-C385-F38A59F56111}"/>
          </ac:spMkLst>
        </pc:spChg>
        <pc:spChg chg="mod ord">
          <ac:chgData name="Boggs, Colleen" userId="76adf3ed-36df-4a25-aef0-49cb37de0cac" providerId="ADAL" clId="{5821EAF6-3C10-4802-83DD-0E6F64FF6D51}" dt="2026-06-10T19:56:34.432" v="1551" actId="255"/>
          <ac:spMkLst>
            <pc:docMk/>
            <pc:sldMk cId="0" sldId="277"/>
            <ac:spMk id="9" creationId="{588EEAE5-875A-3C19-77EE-4DC90BBF5271}"/>
          </ac:spMkLst>
        </pc:spChg>
        <pc:picChg chg="mod">
          <ac:chgData name="Boggs, Colleen" userId="76adf3ed-36df-4a25-aef0-49cb37de0cac" providerId="ADAL" clId="{5821EAF6-3C10-4802-83DD-0E6F64FF6D51}" dt="2026-06-10T19:33:42.414" v="1357" actId="962"/>
          <ac:picMkLst>
            <pc:docMk/>
            <pc:sldMk cId="0" sldId="277"/>
            <ac:picMk id="4" creationId="{DB4FC707-A048-E013-9713-2BFC2C333913}"/>
          </ac:picMkLst>
        </pc:picChg>
      </pc:sldChg>
      <pc:sldChg chg="modSp mod">
        <pc:chgData name="Boggs, Colleen" userId="76adf3ed-36df-4a25-aef0-49cb37de0cac" providerId="ADAL" clId="{5821EAF6-3C10-4802-83DD-0E6F64FF6D51}" dt="2026-06-10T16:27:06.400" v="129" actId="962"/>
        <pc:sldMkLst>
          <pc:docMk/>
          <pc:sldMk cId="0" sldId="278"/>
        </pc:sldMkLst>
        <pc:spChg chg="mod">
          <ac:chgData name="Boggs, Colleen" userId="76adf3ed-36df-4a25-aef0-49cb37de0cac" providerId="ADAL" clId="{5821EAF6-3C10-4802-83DD-0E6F64FF6D51}" dt="2026-06-10T16:27:06.400" v="129" actId="962"/>
          <ac:spMkLst>
            <pc:docMk/>
            <pc:sldMk cId="0" sldId="278"/>
            <ac:spMk id="512" creationId="{00000000-0000-0000-0000-000000000000}"/>
          </ac:spMkLst>
        </pc:spChg>
      </pc:sldChg>
      <pc:sldChg chg="modSp mod">
        <pc:chgData name="Boggs, Colleen" userId="76adf3ed-36df-4a25-aef0-49cb37de0cac" providerId="ADAL" clId="{5821EAF6-3C10-4802-83DD-0E6F64FF6D51}" dt="2026-06-10T19:34:58.915" v="1374" actId="962"/>
        <pc:sldMkLst>
          <pc:docMk/>
          <pc:sldMk cId="0" sldId="289"/>
        </pc:sldMkLst>
        <pc:spChg chg="mod">
          <ac:chgData name="Boggs, Colleen" userId="76adf3ed-36df-4a25-aef0-49cb37de0cac" providerId="ADAL" clId="{5821EAF6-3C10-4802-83DD-0E6F64FF6D51}" dt="2026-06-10T19:34:58.915" v="1374" actId="962"/>
          <ac:spMkLst>
            <pc:docMk/>
            <pc:sldMk cId="0" sldId="289"/>
            <ac:spMk id="689" creationId="{00000000-0000-0000-0000-000000000000}"/>
          </ac:spMkLst>
        </pc:spChg>
      </pc:sldChg>
      <pc:sldChg chg="modSp mod">
        <pc:chgData name="Boggs, Colleen" userId="76adf3ed-36df-4a25-aef0-49cb37de0cac" providerId="ADAL" clId="{5821EAF6-3C10-4802-83DD-0E6F64FF6D51}" dt="2026-06-10T19:52:52.014" v="1511" actId="962"/>
        <pc:sldMkLst>
          <pc:docMk/>
          <pc:sldMk cId="3406440676" sldId="308"/>
        </pc:sldMkLst>
        <pc:spChg chg="mod">
          <ac:chgData name="Boggs, Colleen" userId="76adf3ed-36df-4a25-aef0-49cb37de0cac" providerId="ADAL" clId="{5821EAF6-3C10-4802-83DD-0E6F64FF6D51}" dt="2026-06-10T19:52:52.014" v="1511" actId="962"/>
          <ac:spMkLst>
            <pc:docMk/>
            <pc:sldMk cId="3406440676" sldId="308"/>
            <ac:spMk id="862" creationId="{00000000-0000-0000-0000-000000000000}"/>
          </ac:spMkLst>
        </pc:spChg>
      </pc:sldChg>
      <pc:sldChg chg="modSp mod">
        <pc:chgData name="Boggs, Colleen" userId="76adf3ed-36df-4a25-aef0-49cb37de0cac" providerId="ADAL" clId="{5821EAF6-3C10-4802-83DD-0E6F64FF6D51}" dt="2026-06-11T13:35:08.899" v="1611" actId="13244"/>
        <pc:sldMkLst>
          <pc:docMk/>
          <pc:sldMk cId="0" sldId="309"/>
        </pc:sldMkLst>
        <pc:spChg chg="mod">
          <ac:chgData name="Boggs, Colleen" userId="76adf3ed-36df-4a25-aef0-49cb37de0cac" providerId="ADAL" clId="{5821EAF6-3C10-4802-83DD-0E6F64FF6D51}" dt="2026-06-11T13:34:44.978" v="1609" actId="13244"/>
          <ac:spMkLst>
            <pc:docMk/>
            <pc:sldMk cId="0" sldId="309"/>
            <ac:spMk id="8" creationId="{E7A95E6F-7957-6830-B5B4-BE7DBFB30FB0}"/>
          </ac:spMkLst>
        </pc:spChg>
        <pc:spChg chg="mod">
          <ac:chgData name="Boggs, Colleen" userId="76adf3ed-36df-4a25-aef0-49cb37de0cac" providerId="ADAL" clId="{5821EAF6-3C10-4802-83DD-0E6F64FF6D51}" dt="2026-06-11T13:35:08.899" v="1611" actId="13244"/>
          <ac:spMkLst>
            <pc:docMk/>
            <pc:sldMk cId="0" sldId="309"/>
            <ac:spMk id="871" creationId="{00000000-0000-0000-0000-000000000000}"/>
          </ac:spMkLst>
        </pc:spChg>
        <pc:picChg chg="mod">
          <ac:chgData name="Boggs, Colleen" userId="76adf3ed-36df-4a25-aef0-49cb37de0cac" providerId="ADAL" clId="{5821EAF6-3C10-4802-83DD-0E6F64FF6D51}" dt="2026-06-11T13:34:43.069" v="1608" actId="13244"/>
          <ac:picMkLst>
            <pc:docMk/>
            <pc:sldMk cId="0" sldId="309"/>
            <ac:picMk id="7" creationId="{9CA94F23-E168-79BE-654A-CABC42545C85}"/>
          </ac:picMkLst>
        </pc:picChg>
      </pc:sldChg>
      <pc:sldChg chg="modSp mod">
        <pc:chgData name="Boggs, Colleen" userId="76adf3ed-36df-4a25-aef0-49cb37de0cac" providerId="ADAL" clId="{5821EAF6-3C10-4802-83DD-0E6F64FF6D51}" dt="2026-06-10T19:47:01.006" v="1469" actId="962"/>
        <pc:sldMkLst>
          <pc:docMk/>
          <pc:sldMk cId="0" sldId="311"/>
        </pc:sldMkLst>
        <pc:picChg chg="mod">
          <ac:chgData name="Boggs, Colleen" userId="76adf3ed-36df-4a25-aef0-49cb37de0cac" providerId="ADAL" clId="{5821EAF6-3C10-4802-83DD-0E6F64FF6D51}" dt="2026-06-10T19:47:01.006" v="1469" actId="962"/>
          <ac:picMkLst>
            <pc:docMk/>
            <pc:sldMk cId="0" sldId="311"/>
            <ac:picMk id="3" creationId="{5569CD80-C940-90C3-9087-72AF14B90275}"/>
          </ac:picMkLst>
        </pc:picChg>
      </pc:sldChg>
      <pc:sldChg chg="modSp mod">
        <pc:chgData name="Boggs, Colleen" userId="76adf3ed-36df-4a25-aef0-49cb37de0cac" providerId="ADAL" clId="{5821EAF6-3C10-4802-83DD-0E6F64FF6D51}" dt="2026-06-10T19:49:17.062" v="1479" actId="962"/>
        <pc:sldMkLst>
          <pc:docMk/>
          <pc:sldMk cId="0" sldId="315"/>
        </pc:sldMkLst>
        <pc:spChg chg="mod">
          <ac:chgData name="Boggs, Colleen" userId="76adf3ed-36df-4a25-aef0-49cb37de0cac" providerId="ADAL" clId="{5821EAF6-3C10-4802-83DD-0E6F64FF6D51}" dt="2026-06-10T19:49:17.062" v="1479" actId="962"/>
          <ac:spMkLst>
            <pc:docMk/>
            <pc:sldMk cId="0" sldId="315"/>
            <ac:spMk id="927" creationId="{00000000-0000-0000-0000-000000000000}"/>
          </ac:spMkLst>
        </pc:spChg>
      </pc:sldChg>
      <pc:sldChg chg="modSp mod">
        <pc:chgData name="Boggs, Colleen" userId="76adf3ed-36df-4a25-aef0-49cb37de0cac" providerId="ADAL" clId="{5821EAF6-3C10-4802-83DD-0E6F64FF6D51}" dt="2026-06-09T17:54:17.275" v="28" actId="962"/>
        <pc:sldMkLst>
          <pc:docMk/>
          <pc:sldMk cId="2850230691" sldId="321"/>
        </pc:sldMkLst>
        <pc:picChg chg="mod">
          <ac:chgData name="Boggs, Colleen" userId="76adf3ed-36df-4a25-aef0-49cb37de0cac" providerId="ADAL" clId="{5821EAF6-3C10-4802-83DD-0E6F64FF6D51}" dt="2026-06-09T17:54:17.275" v="28" actId="962"/>
          <ac:picMkLst>
            <pc:docMk/>
            <pc:sldMk cId="2850230691" sldId="321"/>
            <ac:picMk id="6" creationId="{6F24AAF9-6305-F676-5E3A-37C96A5DAF79}"/>
          </ac:picMkLst>
        </pc:picChg>
      </pc:sldChg>
      <pc:sldChg chg="modSp mod">
        <pc:chgData name="Boggs, Colleen" userId="76adf3ed-36df-4a25-aef0-49cb37de0cac" providerId="ADAL" clId="{5821EAF6-3C10-4802-83DD-0E6F64FF6D51}" dt="2026-06-09T17:56:08.967" v="38" actId="962"/>
        <pc:sldMkLst>
          <pc:docMk/>
          <pc:sldMk cId="2248689672" sldId="430"/>
        </pc:sldMkLst>
        <pc:spChg chg="mod">
          <ac:chgData name="Boggs, Colleen" userId="76adf3ed-36df-4a25-aef0-49cb37de0cac" providerId="ADAL" clId="{5821EAF6-3C10-4802-83DD-0E6F64FF6D51}" dt="2026-06-09T17:56:08.339" v="37" actId="962"/>
          <ac:spMkLst>
            <pc:docMk/>
            <pc:sldMk cId="2248689672" sldId="430"/>
            <ac:spMk id="4" creationId="{BD93AF57-DB34-483E-9A56-D9C27155469F}"/>
          </ac:spMkLst>
        </pc:spChg>
        <pc:spChg chg="mod">
          <ac:chgData name="Boggs, Colleen" userId="76adf3ed-36df-4a25-aef0-49cb37de0cac" providerId="ADAL" clId="{5821EAF6-3C10-4802-83DD-0E6F64FF6D51}" dt="2026-06-09T17:56:08.967" v="38" actId="962"/>
          <ac:spMkLst>
            <pc:docMk/>
            <pc:sldMk cId="2248689672" sldId="430"/>
            <ac:spMk id="5" creationId="{00000000-0000-0000-0000-000000000000}"/>
          </ac:spMkLst>
        </pc:spChg>
        <pc:grpChg chg="mod">
          <ac:chgData name="Boggs, Colleen" userId="76adf3ed-36df-4a25-aef0-49cb37de0cac" providerId="ADAL" clId="{5821EAF6-3C10-4802-83DD-0E6F64FF6D51}" dt="2026-06-09T17:56:06.881" v="36" actId="962"/>
          <ac:grpSpMkLst>
            <pc:docMk/>
            <pc:sldMk cId="2248689672" sldId="430"/>
            <ac:grpSpMk id="6" creationId="{8DAA1105-5521-4A38-A6A2-FDA41AFAF25D}"/>
          </ac:grpSpMkLst>
        </pc:grpChg>
      </pc:sldChg>
      <pc:sldChg chg="modSp mod">
        <pc:chgData name="Boggs, Colleen" userId="76adf3ed-36df-4a25-aef0-49cb37de0cac" providerId="ADAL" clId="{5821EAF6-3C10-4802-83DD-0E6F64FF6D51}" dt="2026-06-11T13:30:07.725" v="1594" actId="13244"/>
        <pc:sldMkLst>
          <pc:docMk/>
          <pc:sldMk cId="1171820807" sldId="441"/>
        </pc:sldMkLst>
        <pc:spChg chg="ord">
          <ac:chgData name="Boggs, Colleen" userId="76adf3ed-36df-4a25-aef0-49cb37de0cac" providerId="ADAL" clId="{5821EAF6-3C10-4802-83DD-0E6F64FF6D51}" dt="2026-06-10T17:35:37.442" v="143" actId="13244"/>
          <ac:spMkLst>
            <pc:docMk/>
            <pc:sldMk cId="1171820807" sldId="441"/>
            <ac:spMk id="427" creationId="{00000000-0000-0000-0000-000000000000}"/>
          </ac:spMkLst>
        </pc:spChg>
        <pc:grpChg chg="mod">
          <ac:chgData name="Boggs, Colleen" userId="76adf3ed-36df-4a25-aef0-49cb37de0cac" providerId="ADAL" clId="{5821EAF6-3C10-4802-83DD-0E6F64FF6D51}" dt="2026-06-11T13:30:07.725" v="1594" actId="13244"/>
          <ac:grpSpMkLst>
            <pc:docMk/>
            <pc:sldMk cId="1171820807" sldId="441"/>
            <ac:grpSpMk id="3" creationId="{8D2566FF-54E3-24B8-B394-9D98B44C9172}"/>
          </ac:grpSpMkLst>
        </pc:grpChg>
        <pc:picChg chg="mod">
          <ac:chgData name="Boggs, Colleen" userId="76adf3ed-36df-4a25-aef0-49cb37de0cac" providerId="ADAL" clId="{5821EAF6-3C10-4802-83DD-0E6F64FF6D51}" dt="2026-06-10T17:33:44.137" v="139" actId="962"/>
          <ac:picMkLst>
            <pc:docMk/>
            <pc:sldMk cId="1171820807" sldId="441"/>
            <ac:picMk id="7" creationId="{A6FC47AD-CCD6-DB51-6406-FC82AE061E47}"/>
          </ac:picMkLst>
        </pc:picChg>
        <pc:picChg chg="mod ord">
          <ac:chgData name="Boggs, Colleen" userId="76adf3ed-36df-4a25-aef0-49cb37de0cac" providerId="ADAL" clId="{5821EAF6-3C10-4802-83DD-0E6F64FF6D51}" dt="2026-06-10T17:35:36.270" v="142" actId="13244"/>
          <ac:picMkLst>
            <pc:docMk/>
            <pc:sldMk cId="1171820807" sldId="441"/>
            <ac:picMk id="9" creationId="{F66F15DA-F718-CFF1-C792-934D8CB8A503}"/>
          </ac:picMkLst>
        </pc:picChg>
      </pc:sldChg>
      <pc:sldChg chg="modSp mod">
        <pc:chgData name="Boggs, Colleen" userId="76adf3ed-36df-4a25-aef0-49cb37de0cac" providerId="ADAL" clId="{5821EAF6-3C10-4802-83DD-0E6F64FF6D51}" dt="2026-06-10T17:59:02.385" v="1300" actId="13244"/>
        <pc:sldMkLst>
          <pc:docMk/>
          <pc:sldMk cId="1657559713" sldId="447"/>
        </pc:sldMkLst>
        <pc:spChg chg="mod">
          <ac:chgData name="Boggs, Colleen" userId="76adf3ed-36df-4a25-aef0-49cb37de0cac" providerId="ADAL" clId="{5821EAF6-3C10-4802-83DD-0E6F64FF6D51}" dt="2026-06-10T17:44:47.052" v="452" actId="962"/>
          <ac:spMkLst>
            <pc:docMk/>
            <pc:sldMk cId="1657559713" sldId="447"/>
            <ac:spMk id="3" creationId="{EEFF2FDC-E807-8EEB-EBEE-DF7C08FA53B4}"/>
          </ac:spMkLst>
        </pc:spChg>
        <pc:picChg chg="mod ord">
          <ac:chgData name="Boggs, Colleen" userId="76adf3ed-36df-4a25-aef0-49cb37de0cac" providerId="ADAL" clId="{5821EAF6-3C10-4802-83DD-0E6F64FF6D51}" dt="2026-06-10T17:59:00.055" v="1299" actId="13244"/>
          <ac:picMkLst>
            <pc:docMk/>
            <pc:sldMk cId="1657559713" sldId="447"/>
            <ac:picMk id="2" creationId="{A1F4C05B-2761-0574-6432-D03ABB7E537A}"/>
          </ac:picMkLst>
        </pc:picChg>
        <pc:picChg chg="mod ord">
          <ac:chgData name="Boggs, Colleen" userId="76adf3ed-36df-4a25-aef0-49cb37de0cac" providerId="ADAL" clId="{5821EAF6-3C10-4802-83DD-0E6F64FF6D51}" dt="2026-06-10T17:59:02.385" v="1300" actId="13244"/>
          <ac:picMkLst>
            <pc:docMk/>
            <pc:sldMk cId="1657559713" sldId="447"/>
            <ac:picMk id="4" creationId="{E7388DD7-147F-37D9-3A3C-193983CD437A}"/>
          </ac:picMkLst>
        </pc:picChg>
      </pc:sldChg>
      <pc:sldChg chg="modSp mod">
        <pc:chgData name="Boggs, Colleen" userId="76adf3ed-36df-4a25-aef0-49cb37de0cac" providerId="ADAL" clId="{5821EAF6-3C10-4802-83DD-0E6F64FF6D51}" dt="2026-06-11T13:33:36.790" v="1607" actId="13244"/>
        <pc:sldMkLst>
          <pc:docMk/>
          <pc:sldMk cId="2139633903" sldId="453"/>
        </pc:sldMkLst>
        <pc:spChg chg="mod">
          <ac:chgData name="Boggs, Colleen" userId="76adf3ed-36df-4a25-aef0-49cb37de0cac" providerId="ADAL" clId="{5821EAF6-3C10-4802-83DD-0E6F64FF6D51}" dt="2026-06-10T19:58:21.777" v="1576" actId="207"/>
          <ac:spMkLst>
            <pc:docMk/>
            <pc:sldMk cId="2139633903" sldId="453"/>
            <ac:spMk id="414" creationId="{00000000-0000-0000-0000-000000000000}"/>
          </ac:spMkLst>
        </pc:spChg>
        <pc:picChg chg="mod">
          <ac:chgData name="Boggs, Colleen" userId="76adf3ed-36df-4a25-aef0-49cb37de0cac" providerId="ADAL" clId="{5821EAF6-3C10-4802-83DD-0E6F64FF6D51}" dt="2026-06-10T19:43:45.276" v="1444" actId="962"/>
          <ac:picMkLst>
            <pc:docMk/>
            <pc:sldMk cId="2139633903" sldId="453"/>
            <ac:picMk id="9" creationId="{14A1C63F-1870-A033-0606-4FAF93EF36EF}"/>
          </ac:picMkLst>
        </pc:picChg>
        <pc:picChg chg="mod">
          <ac:chgData name="Boggs, Colleen" userId="76adf3ed-36df-4a25-aef0-49cb37de0cac" providerId="ADAL" clId="{5821EAF6-3C10-4802-83DD-0E6F64FF6D51}" dt="2026-06-11T13:33:36.790" v="1607" actId="13244"/>
          <ac:picMkLst>
            <pc:docMk/>
            <pc:sldMk cId="2139633903" sldId="453"/>
            <ac:picMk id="13" creationId="{9D8876FA-54CE-7853-C84C-1DDF72329C9A}"/>
          </ac:picMkLst>
        </pc:picChg>
        <pc:picChg chg="mod">
          <ac:chgData name="Boggs, Colleen" userId="76adf3ed-36df-4a25-aef0-49cb37de0cac" providerId="ADAL" clId="{5821EAF6-3C10-4802-83DD-0E6F64FF6D51}" dt="2026-06-10T19:43:54.410" v="1446" actId="962"/>
          <ac:picMkLst>
            <pc:docMk/>
            <pc:sldMk cId="2139633903" sldId="453"/>
            <ac:picMk id="17" creationId="{7D81B0DF-2B3F-5B2A-287B-DBA292C9560A}"/>
          </ac:picMkLst>
        </pc:picChg>
      </pc:sldChg>
      <pc:sldChg chg="modSp mod">
        <pc:chgData name="Boggs, Colleen" userId="76adf3ed-36df-4a25-aef0-49cb37de0cac" providerId="ADAL" clId="{5821EAF6-3C10-4802-83DD-0E6F64FF6D51}" dt="2026-06-10T16:23:59.101" v="124" actId="962"/>
        <pc:sldMkLst>
          <pc:docMk/>
          <pc:sldMk cId="4107387032" sldId="472"/>
        </pc:sldMkLst>
        <pc:spChg chg="mod">
          <ac:chgData name="Boggs, Colleen" userId="76adf3ed-36df-4a25-aef0-49cb37de0cac" providerId="ADAL" clId="{5821EAF6-3C10-4802-83DD-0E6F64FF6D51}" dt="2026-06-10T16:23:59.101" v="124" actId="962"/>
          <ac:spMkLst>
            <pc:docMk/>
            <pc:sldMk cId="4107387032" sldId="472"/>
            <ac:spMk id="5" creationId="{9C6843FD-C00E-683F-058C-750B41AD146C}"/>
          </ac:spMkLst>
        </pc:spChg>
      </pc:sldChg>
      <pc:sldChg chg="addSp modSp mod">
        <pc:chgData name="Boggs, Colleen" userId="76adf3ed-36df-4a25-aef0-49cb37de0cac" providerId="ADAL" clId="{5821EAF6-3C10-4802-83DD-0E6F64FF6D51}" dt="2026-06-10T19:53:04.398" v="1515" actId="962"/>
        <pc:sldMkLst>
          <pc:docMk/>
          <pc:sldMk cId="3512784070" sldId="475"/>
        </pc:sldMkLst>
        <pc:spChg chg="add mod ord">
          <ac:chgData name="Boggs, Colleen" userId="76adf3ed-36df-4a25-aef0-49cb37de0cac" providerId="ADAL" clId="{5821EAF6-3C10-4802-83DD-0E6F64FF6D51}" dt="2026-06-10T19:52:58.739" v="1513" actId="13244"/>
          <ac:spMkLst>
            <pc:docMk/>
            <pc:sldMk cId="3512784070" sldId="475"/>
            <ac:spMk id="3" creationId="{8418B288-4171-9B62-E0C4-9615ADEA4E8B}"/>
          </ac:spMkLst>
        </pc:spChg>
        <pc:spChg chg="mod">
          <ac:chgData name="Boggs, Colleen" userId="76adf3ed-36df-4a25-aef0-49cb37de0cac" providerId="ADAL" clId="{5821EAF6-3C10-4802-83DD-0E6F64FF6D51}" dt="2026-06-10T19:52:56.661" v="1512" actId="962"/>
          <ac:spMkLst>
            <pc:docMk/>
            <pc:sldMk cId="3512784070" sldId="475"/>
            <ac:spMk id="5" creationId="{44ED9195-158B-58AA-EBA7-AB7CEB7AE9CF}"/>
          </ac:spMkLst>
        </pc:spChg>
        <pc:spChg chg="mod">
          <ac:chgData name="Boggs, Colleen" userId="76adf3ed-36df-4a25-aef0-49cb37de0cac" providerId="ADAL" clId="{5821EAF6-3C10-4802-83DD-0E6F64FF6D51}" dt="2026-06-10T19:53:04.398" v="1515" actId="962"/>
          <ac:spMkLst>
            <pc:docMk/>
            <pc:sldMk cId="3512784070" sldId="475"/>
            <ac:spMk id="7" creationId="{0701276C-E234-8D51-6DD4-C4D9146078D7}"/>
          </ac:spMkLst>
        </pc:spChg>
        <pc:picChg chg="mod">
          <ac:chgData name="Boggs, Colleen" userId="76adf3ed-36df-4a25-aef0-49cb37de0cac" providerId="ADAL" clId="{5821EAF6-3C10-4802-83DD-0E6F64FF6D51}" dt="2026-06-10T19:53:02.188" v="1514" actId="962"/>
          <ac:picMkLst>
            <pc:docMk/>
            <pc:sldMk cId="3512784070" sldId="475"/>
            <ac:picMk id="2" creationId="{585860F7-37D0-1D4A-B4EF-82E5B7F1EB10}"/>
          </ac:picMkLst>
        </pc:picChg>
      </pc:sldChg>
      <pc:sldChg chg="modSp mod">
        <pc:chgData name="Boggs, Colleen" userId="76adf3ed-36df-4a25-aef0-49cb37de0cac" providerId="ADAL" clId="{5821EAF6-3C10-4802-83DD-0E6F64FF6D51}" dt="2026-06-10T19:57:22.147" v="1567" actId="255"/>
        <pc:sldMkLst>
          <pc:docMk/>
          <pc:sldMk cId="3253029959" sldId="477"/>
        </pc:sldMkLst>
        <pc:spChg chg="mod">
          <ac:chgData name="Boggs, Colleen" userId="76adf3ed-36df-4a25-aef0-49cb37de0cac" providerId="ADAL" clId="{5821EAF6-3C10-4802-83DD-0E6F64FF6D51}" dt="2026-06-10T19:47:07.006" v="1470" actId="962"/>
          <ac:spMkLst>
            <pc:docMk/>
            <pc:sldMk cId="3253029959" sldId="477"/>
            <ac:spMk id="2" creationId="{A5AFEA40-9671-73F1-C109-20B7E5F300BB}"/>
          </ac:spMkLst>
        </pc:spChg>
        <pc:spChg chg="mod">
          <ac:chgData name="Boggs, Colleen" userId="76adf3ed-36df-4a25-aef0-49cb37de0cac" providerId="ADAL" clId="{5821EAF6-3C10-4802-83DD-0E6F64FF6D51}" dt="2026-06-10T19:57:22.147" v="1567" actId="255"/>
          <ac:spMkLst>
            <pc:docMk/>
            <pc:sldMk cId="3253029959" sldId="477"/>
            <ac:spMk id="268" creationId="{846E9419-FC21-F99B-4AF3-17EF5ACC4FE2}"/>
          </ac:spMkLst>
        </pc:spChg>
        <pc:graphicFrameChg chg="ord">
          <ac:chgData name="Boggs, Colleen" userId="76adf3ed-36df-4a25-aef0-49cb37de0cac" providerId="ADAL" clId="{5821EAF6-3C10-4802-83DD-0E6F64FF6D51}" dt="2026-06-10T19:47:08.321" v="1471" actId="13244"/>
          <ac:graphicFrameMkLst>
            <pc:docMk/>
            <pc:sldMk cId="3253029959" sldId="477"/>
            <ac:graphicFrameMk id="5" creationId="{24D54131-B164-E3A6-04FC-21B9876A8754}"/>
          </ac:graphicFrameMkLst>
        </pc:graphicFrameChg>
      </pc:sldChg>
      <pc:sldChg chg="modSp mod">
        <pc:chgData name="Boggs, Colleen" userId="76adf3ed-36df-4a25-aef0-49cb37de0cac" providerId="ADAL" clId="{5821EAF6-3C10-4802-83DD-0E6F64FF6D51}" dt="2026-06-10T19:50:52.968" v="1500" actId="962"/>
        <pc:sldMkLst>
          <pc:docMk/>
          <pc:sldMk cId="1228143330" sldId="1916"/>
        </pc:sldMkLst>
        <pc:picChg chg="mod ord">
          <ac:chgData name="Boggs, Colleen" userId="76adf3ed-36df-4a25-aef0-49cb37de0cac" providerId="ADAL" clId="{5821EAF6-3C10-4802-83DD-0E6F64FF6D51}" dt="2026-06-10T19:50:52.968" v="1500" actId="962"/>
          <ac:picMkLst>
            <pc:docMk/>
            <pc:sldMk cId="1228143330" sldId="1916"/>
            <ac:picMk id="9" creationId="{3AEC5795-FB99-00E7-2AD0-E0FB7DD77CEA}"/>
          </ac:picMkLst>
        </pc:picChg>
        <pc:picChg chg="mod">
          <ac:chgData name="Boggs, Colleen" userId="76adf3ed-36df-4a25-aef0-49cb37de0cac" providerId="ADAL" clId="{5821EAF6-3C10-4802-83DD-0E6F64FF6D51}" dt="2026-06-10T19:50:48.386" v="1497" actId="962"/>
          <ac:picMkLst>
            <pc:docMk/>
            <pc:sldMk cId="1228143330" sldId="1916"/>
            <ac:picMk id="10" creationId="{DB668C7A-2671-552D-FAE9-707BBAC6EE48}"/>
          </ac:picMkLst>
        </pc:picChg>
      </pc:sldChg>
      <pc:sldChg chg="modSp mod">
        <pc:chgData name="Boggs, Colleen" userId="76adf3ed-36df-4a25-aef0-49cb37de0cac" providerId="ADAL" clId="{5821EAF6-3C10-4802-83DD-0E6F64FF6D51}" dt="2026-06-10T19:51:02.651" v="1501" actId="962"/>
        <pc:sldMkLst>
          <pc:docMk/>
          <pc:sldMk cId="3215166830" sldId="1925"/>
        </pc:sldMkLst>
        <pc:picChg chg="mod">
          <ac:chgData name="Boggs, Colleen" userId="76adf3ed-36df-4a25-aef0-49cb37de0cac" providerId="ADAL" clId="{5821EAF6-3C10-4802-83DD-0E6F64FF6D51}" dt="2026-06-10T19:51:02.651" v="1501" actId="962"/>
          <ac:picMkLst>
            <pc:docMk/>
            <pc:sldMk cId="3215166830" sldId="1925"/>
            <ac:picMk id="10" creationId="{9AC925E6-99B1-EDAF-A255-EFC5C19A71BB}"/>
          </ac:picMkLst>
        </pc:picChg>
      </pc:sldChg>
      <pc:sldChg chg="modSp mod">
        <pc:chgData name="Boggs, Colleen" userId="76adf3ed-36df-4a25-aef0-49cb37de0cac" providerId="ADAL" clId="{5821EAF6-3C10-4802-83DD-0E6F64FF6D51}" dt="2026-06-10T19:52:02.243" v="1503" actId="962"/>
        <pc:sldMkLst>
          <pc:docMk/>
          <pc:sldMk cId="1403569297" sldId="1927"/>
        </pc:sldMkLst>
        <pc:picChg chg="mod">
          <ac:chgData name="Boggs, Colleen" userId="76adf3ed-36df-4a25-aef0-49cb37de0cac" providerId="ADAL" clId="{5821EAF6-3C10-4802-83DD-0E6F64FF6D51}" dt="2026-06-10T19:52:02.243" v="1503" actId="962"/>
          <ac:picMkLst>
            <pc:docMk/>
            <pc:sldMk cId="1403569297" sldId="1927"/>
            <ac:picMk id="5" creationId="{E263F106-0E86-736B-B109-E5A05476FADA}"/>
          </ac:picMkLst>
        </pc:picChg>
      </pc:sldChg>
      <pc:sldChg chg="modSp mod">
        <pc:chgData name="Boggs, Colleen" userId="76adf3ed-36df-4a25-aef0-49cb37de0cac" providerId="ADAL" clId="{5821EAF6-3C10-4802-83DD-0E6F64FF6D51}" dt="2026-06-11T13:30:30.148" v="1595" actId="13244"/>
        <pc:sldMkLst>
          <pc:docMk/>
          <pc:sldMk cId="3628769761" sldId="2081"/>
        </pc:sldMkLst>
        <pc:spChg chg="mod">
          <ac:chgData name="Boggs, Colleen" userId="76adf3ed-36df-4a25-aef0-49cb37de0cac" providerId="ADAL" clId="{5821EAF6-3C10-4802-83DD-0E6F64FF6D51}" dt="2026-06-10T17:39:21.080" v="174" actId="962"/>
          <ac:spMkLst>
            <pc:docMk/>
            <pc:sldMk cId="3628769761" sldId="2081"/>
            <ac:spMk id="4" creationId="{9D76F028-CEBB-57FF-6225-1523B4C646C3}"/>
          </ac:spMkLst>
        </pc:spChg>
        <pc:spChg chg="mod">
          <ac:chgData name="Boggs, Colleen" userId="76adf3ed-36df-4a25-aef0-49cb37de0cac" providerId="ADAL" clId="{5821EAF6-3C10-4802-83DD-0E6F64FF6D51}" dt="2026-06-10T17:39:20.459" v="173" actId="962"/>
          <ac:spMkLst>
            <pc:docMk/>
            <pc:sldMk cId="3628769761" sldId="2081"/>
            <ac:spMk id="20" creationId="{0D189FC0-AB42-5596-A1BD-67B1916AD324}"/>
          </ac:spMkLst>
        </pc:spChg>
        <pc:picChg chg="mod">
          <ac:chgData name="Boggs, Colleen" userId="76adf3ed-36df-4a25-aef0-49cb37de0cac" providerId="ADAL" clId="{5821EAF6-3C10-4802-83DD-0E6F64FF6D51}" dt="2026-06-11T13:30:30.148" v="1595" actId="13244"/>
          <ac:picMkLst>
            <pc:docMk/>
            <pc:sldMk cId="3628769761" sldId="2081"/>
            <ac:picMk id="11" creationId="{13321138-D4A2-E77B-3972-B20CD7BBFD24}"/>
          </ac:picMkLst>
        </pc:picChg>
      </pc:sldChg>
      <pc:sldChg chg="modSp mod">
        <pc:chgData name="Boggs, Colleen" userId="76adf3ed-36df-4a25-aef0-49cb37de0cac" providerId="ADAL" clId="{5821EAF6-3C10-4802-83DD-0E6F64FF6D51}" dt="2026-06-10T17:41:08" v="196" actId="962"/>
        <pc:sldMkLst>
          <pc:docMk/>
          <pc:sldMk cId="3742697471" sldId="2082"/>
        </pc:sldMkLst>
        <pc:spChg chg="mod">
          <ac:chgData name="Boggs, Colleen" userId="76adf3ed-36df-4a25-aef0-49cb37de0cac" providerId="ADAL" clId="{5821EAF6-3C10-4802-83DD-0E6F64FF6D51}" dt="2026-06-10T17:41:08" v="196" actId="962"/>
          <ac:spMkLst>
            <pc:docMk/>
            <pc:sldMk cId="3742697471" sldId="2082"/>
            <ac:spMk id="4" creationId="{9D76F028-CEBB-57FF-6225-1523B4C646C3}"/>
          </ac:spMkLst>
        </pc:spChg>
        <pc:spChg chg="ord">
          <ac:chgData name="Boggs, Colleen" userId="76adf3ed-36df-4a25-aef0-49cb37de0cac" providerId="ADAL" clId="{5821EAF6-3C10-4802-83DD-0E6F64FF6D51}" dt="2026-06-10T17:41:06.634" v="194" actId="13244"/>
          <ac:spMkLst>
            <pc:docMk/>
            <pc:sldMk cId="3742697471" sldId="2082"/>
            <ac:spMk id="7" creationId="{F19A828F-91F9-5EC3-7BBA-23B9962CD39D}"/>
          </ac:spMkLst>
        </pc:spChg>
        <pc:spChg chg="mod">
          <ac:chgData name="Boggs, Colleen" userId="76adf3ed-36df-4a25-aef0-49cb37de0cac" providerId="ADAL" clId="{5821EAF6-3C10-4802-83DD-0E6F64FF6D51}" dt="2026-06-10T17:41:07.472" v="195" actId="962"/>
          <ac:spMkLst>
            <pc:docMk/>
            <pc:sldMk cId="3742697471" sldId="2082"/>
            <ac:spMk id="12" creationId="{17A4E612-ED43-94D4-33C1-3B30DD73561B}"/>
          </ac:spMkLst>
        </pc:spChg>
        <pc:picChg chg="mod">
          <ac:chgData name="Boggs, Colleen" userId="76adf3ed-36df-4a25-aef0-49cb37de0cac" providerId="ADAL" clId="{5821EAF6-3C10-4802-83DD-0E6F64FF6D51}" dt="2026-06-10T17:41:03.511" v="192" actId="962"/>
          <ac:picMkLst>
            <pc:docMk/>
            <pc:sldMk cId="3742697471" sldId="2082"/>
            <ac:picMk id="3" creationId="{19447E8F-DA8D-2373-EF81-9250C88710AE}"/>
          </ac:picMkLst>
        </pc:picChg>
      </pc:sldChg>
      <pc:sldChg chg="modSp mod">
        <pc:chgData name="Boggs, Colleen" userId="76adf3ed-36df-4a25-aef0-49cb37de0cac" providerId="ADAL" clId="{5821EAF6-3C10-4802-83DD-0E6F64FF6D51}" dt="2026-06-10T17:40:45.737" v="187" actId="962"/>
        <pc:sldMkLst>
          <pc:docMk/>
          <pc:sldMk cId="2296367419" sldId="4475"/>
        </pc:sldMkLst>
        <pc:spChg chg="mod ord">
          <ac:chgData name="Boggs, Colleen" userId="76adf3ed-36df-4a25-aef0-49cb37de0cac" providerId="ADAL" clId="{5821EAF6-3C10-4802-83DD-0E6F64FF6D51}" dt="2026-06-10T17:40:27.447" v="185" actId="962"/>
          <ac:spMkLst>
            <pc:docMk/>
            <pc:sldMk cId="2296367419" sldId="4475"/>
            <ac:spMk id="4" creationId="{0BBBBFFF-B0BD-FDC8-A81F-D181B8808FC4}"/>
          </ac:spMkLst>
        </pc:spChg>
        <pc:spChg chg="mod">
          <ac:chgData name="Boggs, Colleen" userId="76adf3ed-36df-4a25-aef0-49cb37de0cac" providerId="ADAL" clId="{5821EAF6-3C10-4802-83DD-0E6F64FF6D51}" dt="2026-06-10T17:39:29.403" v="176" actId="962"/>
          <ac:spMkLst>
            <pc:docMk/>
            <pc:sldMk cId="2296367419" sldId="4475"/>
            <ac:spMk id="5" creationId="{E201D254-DCF9-8943-4616-B5AAF84CBD6F}"/>
          </ac:spMkLst>
        </pc:spChg>
        <pc:grpChg chg="mod">
          <ac:chgData name="Boggs, Colleen" userId="76adf3ed-36df-4a25-aef0-49cb37de0cac" providerId="ADAL" clId="{5821EAF6-3C10-4802-83DD-0E6F64FF6D51}" dt="2026-06-10T17:40:04.465" v="178" actId="962"/>
          <ac:grpSpMkLst>
            <pc:docMk/>
            <pc:sldMk cId="2296367419" sldId="4475"/>
            <ac:grpSpMk id="10" creationId="{7301BA64-4823-38E7-3789-049D990F77F7}"/>
          </ac:grpSpMkLst>
        </pc:grpChg>
        <pc:grpChg chg="mod ord">
          <ac:chgData name="Boggs, Colleen" userId="76adf3ed-36df-4a25-aef0-49cb37de0cac" providerId="ADAL" clId="{5821EAF6-3C10-4802-83DD-0E6F64FF6D51}" dt="2026-06-10T17:40:24.140" v="182" actId="962"/>
          <ac:grpSpMkLst>
            <pc:docMk/>
            <pc:sldMk cId="2296367419" sldId="4475"/>
            <ac:grpSpMk id="18" creationId="{1F1C9990-B56A-B7D4-755D-1FBEA184C54D}"/>
          </ac:grpSpMkLst>
        </pc:grpChg>
        <pc:grpChg chg="mod">
          <ac:chgData name="Boggs, Colleen" userId="76adf3ed-36df-4a25-aef0-49cb37de0cac" providerId="ADAL" clId="{5821EAF6-3C10-4802-83DD-0E6F64FF6D51}" dt="2026-06-10T17:40:45.737" v="187" actId="962"/>
          <ac:grpSpMkLst>
            <pc:docMk/>
            <pc:sldMk cId="2296367419" sldId="4475"/>
            <ac:grpSpMk id="19" creationId="{BE386DA8-1074-FBC2-B28C-A33E19B0322B}"/>
          </ac:grpSpMkLst>
        </pc:grpChg>
      </pc:sldChg>
      <pc:sldChg chg="modSp mod">
        <pc:chgData name="Boggs, Colleen" userId="76adf3ed-36df-4a25-aef0-49cb37de0cac" providerId="ADAL" clId="{5821EAF6-3C10-4802-83DD-0E6F64FF6D51}" dt="2026-06-10T17:43:55.701" v="448" actId="13244"/>
        <pc:sldMkLst>
          <pc:docMk/>
          <pc:sldMk cId="2527131210" sldId="4476"/>
        </pc:sldMkLst>
        <pc:spChg chg="mod">
          <ac:chgData name="Boggs, Colleen" userId="76adf3ed-36df-4a25-aef0-49cb37de0cac" providerId="ADAL" clId="{5821EAF6-3C10-4802-83DD-0E6F64FF6D51}" dt="2026-06-10T17:41:21.677" v="197" actId="962"/>
          <ac:spMkLst>
            <pc:docMk/>
            <pc:sldMk cId="2527131210" sldId="4476"/>
            <ac:spMk id="5" creationId="{ADA833E2-2B53-9FF1-C741-0D7E365294CD}"/>
          </ac:spMkLst>
        </pc:spChg>
        <pc:spChg chg="ord">
          <ac:chgData name="Boggs, Colleen" userId="76adf3ed-36df-4a25-aef0-49cb37de0cac" providerId="ADAL" clId="{5821EAF6-3C10-4802-83DD-0E6F64FF6D51}" dt="2026-06-10T17:43:53.377" v="447" actId="13244"/>
          <ac:spMkLst>
            <pc:docMk/>
            <pc:sldMk cId="2527131210" sldId="4476"/>
            <ac:spMk id="6" creationId="{E71A965F-E26B-63C0-35E6-0A5DD3E4C4F3}"/>
          </ac:spMkLst>
        </pc:spChg>
        <pc:spChg chg="ord">
          <ac:chgData name="Boggs, Colleen" userId="76adf3ed-36df-4a25-aef0-49cb37de0cac" providerId="ADAL" clId="{5821EAF6-3C10-4802-83DD-0E6F64FF6D51}" dt="2026-06-10T17:43:50.865" v="446" actId="13244"/>
          <ac:spMkLst>
            <pc:docMk/>
            <pc:sldMk cId="2527131210" sldId="4476"/>
            <ac:spMk id="9" creationId="{97DA920E-C227-CFC2-724F-AEA11ABA472D}"/>
          </ac:spMkLst>
        </pc:spChg>
        <pc:spChg chg="ord">
          <ac:chgData name="Boggs, Colleen" userId="76adf3ed-36df-4a25-aef0-49cb37de0cac" providerId="ADAL" clId="{5821EAF6-3C10-4802-83DD-0E6F64FF6D51}" dt="2026-06-10T17:43:55.701" v="448" actId="13244"/>
          <ac:spMkLst>
            <pc:docMk/>
            <pc:sldMk cId="2527131210" sldId="4476"/>
            <ac:spMk id="11" creationId="{56DD7BE9-1273-195D-3352-24EBBC59B93F}"/>
          </ac:spMkLst>
        </pc:spChg>
        <pc:spChg chg="mod ord">
          <ac:chgData name="Boggs, Colleen" userId="76adf3ed-36df-4a25-aef0-49cb37de0cac" providerId="ADAL" clId="{5821EAF6-3C10-4802-83DD-0E6F64FF6D51}" dt="2026-06-10T17:43:32.612" v="443" actId="962"/>
          <ac:spMkLst>
            <pc:docMk/>
            <pc:sldMk cId="2527131210" sldId="4476"/>
            <ac:spMk id="12" creationId="{1010EB2E-6C7F-A787-3B63-11B4822C9895}"/>
          </ac:spMkLst>
        </pc:spChg>
        <pc:spChg chg="ord">
          <ac:chgData name="Boggs, Colleen" userId="76adf3ed-36df-4a25-aef0-49cb37de0cac" providerId="ADAL" clId="{5821EAF6-3C10-4802-83DD-0E6F64FF6D51}" dt="2026-06-10T17:43:46.313" v="445" actId="13244"/>
          <ac:spMkLst>
            <pc:docMk/>
            <pc:sldMk cId="2527131210" sldId="4476"/>
            <ac:spMk id="13" creationId="{9408E5BA-82EE-FACA-654C-6D006F20D307}"/>
          </ac:spMkLst>
        </pc:spChg>
        <pc:spChg chg="ord">
          <ac:chgData name="Boggs, Colleen" userId="76adf3ed-36df-4a25-aef0-49cb37de0cac" providerId="ADAL" clId="{5821EAF6-3C10-4802-83DD-0E6F64FF6D51}" dt="2026-06-10T17:43:42.267" v="444" actId="13244"/>
          <ac:spMkLst>
            <pc:docMk/>
            <pc:sldMk cId="2527131210" sldId="4476"/>
            <ac:spMk id="14" creationId="{FAD293B7-AB07-8AFD-B79F-C01EAFB4E9B9}"/>
          </ac:spMkLst>
        </pc:spChg>
        <pc:cxnChg chg="mod">
          <ac:chgData name="Boggs, Colleen" userId="76adf3ed-36df-4a25-aef0-49cb37de0cac" providerId="ADAL" clId="{5821EAF6-3C10-4802-83DD-0E6F64FF6D51}" dt="2026-06-10T17:42:52.734" v="223" actId="962"/>
          <ac:cxnSpMkLst>
            <pc:docMk/>
            <pc:sldMk cId="2527131210" sldId="4476"/>
            <ac:cxnSpMk id="16" creationId="{B8D74F14-0FBA-155A-B5AB-C88BEF0D3B9E}"/>
          </ac:cxnSpMkLst>
        </pc:cxnChg>
        <pc:cxnChg chg="mod">
          <ac:chgData name="Boggs, Colleen" userId="76adf3ed-36df-4a25-aef0-49cb37de0cac" providerId="ADAL" clId="{5821EAF6-3C10-4802-83DD-0E6F64FF6D51}" dt="2026-06-10T17:41:31.519" v="199" actId="962"/>
          <ac:cxnSpMkLst>
            <pc:docMk/>
            <pc:sldMk cId="2527131210" sldId="4476"/>
            <ac:cxnSpMk id="19" creationId="{2F5CE9F9-6774-DBEA-ABC1-EF89A598FEA2}"/>
          </ac:cxnSpMkLst>
        </pc:cxnChg>
        <pc:cxnChg chg="mod">
          <ac:chgData name="Boggs, Colleen" userId="76adf3ed-36df-4a25-aef0-49cb37de0cac" providerId="ADAL" clId="{5821EAF6-3C10-4802-83DD-0E6F64FF6D51}" dt="2026-06-10T17:41:32.321" v="200" actId="962"/>
          <ac:cxnSpMkLst>
            <pc:docMk/>
            <pc:sldMk cId="2527131210" sldId="4476"/>
            <ac:cxnSpMk id="20" creationId="{B2F3C6B9-592E-879B-9662-45CA9A6D07A3}"/>
          </ac:cxnSpMkLst>
        </pc:cxnChg>
        <pc:cxnChg chg="mod">
          <ac:chgData name="Boggs, Colleen" userId="76adf3ed-36df-4a25-aef0-49cb37de0cac" providerId="ADAL" clId="{5821EAF6-3C10-4802-83DD-0E6F64FF6D51}" dt="2026-06-10T17:41:33.122" v="201" actId="962"/>
          <ac:cxnSpMkLst>
            <pc:docMk/>
            <pc:sldMk cId="2527131210" sldId="4476"/>
            <ac:cxnSpMk id="21" creationId="{66CFBEB1-1689-1196-CFD1-780543F28691}"/>
          </ac:cxnSpMkLst>
        </pc:cxnChg>
        <pc:cxnChg chg="mod">
          <ac:chgData name="Boggs, Colleen" userId="76adf3ed-36df-4a25-aef0-49cb37de0cac" providerId="ADAL" clId="{5821EAF6-3C10-4802-83DD-0E6F64FF6D51}" dt="2026-06-10T17:41:34.181" v="202" actId="962"/>
          <ac:cxnSpMkLst>
            <pc:docMk/>
            <pc:sldMk cId="2527131210" sldId="4476"/>
            <ac:cxnSpMk id="22" creationId="{C76FB599-8F37-8500-B426-631AD7746FBF}"/>
          </ac:cxnSpMkLst>
        </pc:cxnChg>
        <pc:cxnChg chg="mod">
          <ac:chgData name="Boggs, Colleen" userId="76adf3ed-36df-4a25-aef0-49cb37de0cac" providerId="ADAL" clId="{5821EAF6-3C10-4802-83DD-0E6F64FF6D51}" dt="2026-06-10T17:41:35.239" v="203" actId="962"/>
          <ac:cxnSpMkLst>
            <pc:docMk/>
            <pc:sldMk cId="2527131210" sldId="4476"/>
            <ac:cxnSpMk id="23" creationId="{E0BB39C5-BF0C-7341-D950-2B9E5C8AB681}"/>
          </ac:cxnSpMkLst>
        </pc:cxnChg>
        <pc:cxnChg chg="mod">
          <ac:chgData name="Boggs, Colleen" userId="76adf3ed-36df-4a25-aef0-49cb37de0cac" providerId="ADAL" clId="{5821EAF6-3C10-4802-83DD-0E6F64FF6D51}" dt="2026-06-10T17:41:35.835" v="204" actId="962"/>
          <ac:cxnSpMkLst>
            <pc:docMk/>
            <pc:sldMk cId="2527131210" sldId="4476"/>
            <ac:cxnSpMk id="24" creationId="{C5FA98BE-EB63-1BB0-523A-6DB788FDDD71}"/>
          </ac:cxnSpMkLst>
        </pc:cxnChg>
        <pc:cxnChg chg="mod">
          <ac:chgData name="Boggs, Colleen" userId="76adf3ed-36df-4a25-aef0-49cb37de0cac" providerId="ADAL" clId="{5821EAF6-3C10-4802-83DD-0E6F64FF6D51}" dt="2026-06-10T17:41:36.732" v="205" actId="962"/>
          <ac:cxnSpMkLst>
            <pc:docMk/>
            <pc:sldMk cId="2527131210" sldId="4476"/>
            <ac:cxnSpMk id="41" creationId="{67A7EA53-91E8-3EC6-8AB5-0C14501DBB3D}"/>
          </ac:cxnSpMkLst>
        </pc:cxnChg>
        <pc:cxnChg chg="mod">
          <ac:chgData name="Boggs, Colleen" userId="76adf3ed-36df-4a25-aef0-49cb37de0cac" providerId="ADAL" clId="{5821EAF6-3C10-4802-83DD-0E6F64FF6D51}" dt="2026-06-10T17:41:37.300" v="206" actId="962"/>
          <ac:cxnSpMkLst>
            <pc:docMk/>
            <pc:sldMk cId="2527131210" sldId="4476"/>
            <ac:cxnSpMk id="44" creationId="{D5BA1635-50FC-F89E-2FBD-E5849142913B}"/>
          </ac:cxnSpMkLst>
        </pc:cxnChg>
        <pc:cxnChg chg="mod">
          <ac:chgData name="Boggs, Colleen" userId="76adf3ed-36df-4a25-aef0-49cb37de0cac" providerId="ADAL" clId="{5821EAF6-3C10-4802-83DD-0E6F64FF6D51}" dt="2026-06-10T17:41:41.329" v="207" actId="962"/>
          <ac:cxnSpMkLst>
            <pc:docMk/>
            <pc:sldMk cId="2527131210" sldId="4476"/>
            <ac:cxnSpMk id="47" creationId="{B552B27D-48B6-D9C2-A196-4975F07F31A0}"/>
          </ac:cxnSpMkLst>
        </pc:cxnChg>
        <pc:cxnChg chg="mod">
          <ac:chgData name="Boggs, Colleen" userId="76adf3ed-36df-4a25-aef0-49cb37de0cac" providerId="ADAL" clId="{5821EAF6-3C10-4802-83DD-0E6F64FF6D51}" dt="2026-06-10T17:41:41.809" v="208" actId="962"/>
          <ac:cxnSpMkLst>
            <pc:docMk/>
            <pc:sldMk cId="2527131210" sldId="4476"/>
            <ac:cxnSpMk id="48" creationId="{2EC9E9C4-3DB9-B5C0-C7AF-5191A199AE4A}"/>
          </ac:cxnSpMkLst>
        </pc:cxnChg>
        <pc:cxnChg chg="mod">
          <ac:chgData name="Boggs, Colleen" userId="76adf3ed-36df-4a25-aef0-49cb37de0cac" providerId="ADAL" clId="{5821EAF6-3C10-4802-83DD-0E6F64FF6D51}" dt="2026-06-10T17:41:42.237" v="209" actId="962"/>
          <ac:cxnSpMkLst>
            <pc:docMk/>
            <pc:sldMk cId="2527131210" sldId="4476"/>
            <ac:cxnSpMk id="49" creationId="{56F2EC83-C3A8-D11B-80A2-76259A4A42C0}"/>
          </ac:cxnSpMkLst>
        </pc:cxnChg>
        <pc:cxnChg chg="mod">
          <ac:chgData name="Boggs, Colleen" userId="76adf3ed-36df-4a25-aef0-49cb37de0cac" providerId="ADAL" clId="{5821EAF6-3C10-4802-83DD-0E6F64FF6D51}" dt="2026-06-10T17:41:42.644" v="210" actId="962"/>
          <ac:cxnSpMkLst>
            <pc:docMk/>
            <pc:sldMk cId="2527131210" sldId="4476"/>
            <ac:cxnSpMk id="56" creationId="{5B2A3474-3514-2172-A826-1E12458C92EF}"/>
          </ac:cxnSpMkLst>
        </pc:cxnChg>
        <pc:cxnChg chg="mod">
          <ac:chgData name="Boggs, Colleen" userId="76adf3ed-36df-4a25-aef0-49cb37de0cac" providerId="ADAL" clId="{5821EAF6-3C10-4802-83DD-0E6F64FF6D51}" dt="2026-06-10T17:41:43.043" v="211" actId="962"/>
          <ac:cxnSpMkLst>
            <pc:docMk/>
            <pc:sldMk cId="2527131210" sldId="4476"/>
            <ac:cxnSpMk id="59" creationId="{BEE0F25D-3965-A174-8505-45D5FAC110D6}"/>
          </ac:cxnSpMkLst>
        </pc:cxnChg>
        <pc:cxnChg chg="mod">
          <ac:chgData name="Boggs, Colleen" userId="76adf3ed-36df-4a25-aef0-49cb37de0cac" providerId="ADAL" clId="{5821EAF6-3C10-4802-83DD-0E6F64FF6D51}" dt="2026-06-10T17:41:43.712" v="212" actId="962"/>
          <ac:cxnSpMkLst>
            <pc:docMk/>
            <pc:sldMk cId="2527131210" sldId="4476"/>
            <ac:cxnSpMk id="60" creationId="{6A2DDC40-31E4-7A42-D5B5-6CB417E9C249}"/>
          </ac:cxnSpMkLst>
        </pc:cxnChg>
        <pc:cxnChg chg="mod">
          <ac:chgData name="Boggs, Colleen" userId="76adf3ed-36df-4a25-aef0-49cb37de0cac" providerId="ADAL" clId="{5821EAF6-3C10-4802-83DD-0E6F64FF6D51}" dt="2026-06-10T17:41:44.178" v="213" actId="962"/>
          <ac:cxnSpMkLst>
            <pc:docMk/>
            <pc:sldMk cId="2527131210" sldId="4476"/>
            <ac:cxnSpMk id="70" creationId="{C3086CFB-445E-632D-5DAA-E3D804C36452}"/>
          </ac:cxnSpMkLst>
        </pc:cxnChg>
        <pc:cxnChg chg="mod">
          <ac:chgData name="Boggs, Colleen" userId="76adf3ed-36df-4a25-aef0-49cb37de0cac" providerId="ADAL" clId="{5821EAF6-3C10-4802-83DD-0E6F64FF6D51}" dt="2026-06-10T17:41:44.699" v="214" actId="962"/>
          <ac:cxnSpMkLst>
            <pc:docMk/>
            <pc:sldMk cId="2527131210" sldId="4476"/>
            <ac:cxnSpMk id="73" creationId="{E17A833D-2992-4487-2495-9D2B5C09606A}"/>
          </ac:cxnSpMkLst>
        </pc:cxnChg>
        <pc:cxnChg chg="mod">
          <ac:chgData name="Boggs, Colleen" userId="76adf3ed-36df-4a25-aef0-49cb37de0cac" providerId="ADAL" clId="{5821EAF6-3C10-4802-83DD-0E6F64FF6D51}" dt="2026-06-10T17:41:45.209" v="215" actId="962"/>
          <ac:cxnSpMkLst>
            <pc:docMk/>
            <pc:sldMk cId="2527131210" sldId="4476"/>
            <ac:cxnSpMk id="76" creationId="{85DC06C5-4DF2-F7D0-9446-2B15E20671E6}"/>
          </ac:cxnSpMkLst>
        </pc:cxnChg>
        <pc:cxnChg chg="mod">
          <ac:chgData name="Boggs, Colleen" userId="76adf3ed-36df-4a25-aef0-49cb37de0cac" providerId="ADAL" clId="{5821EAF6-3C10-4802-83DD-0E6F64FF6D51}" dt="2026-06-10T17:41:45.868" v="216" actId="962"/>
          <ac:cxnSpMkLst>
            <pc:docMk/>
            <pc:sldMk cId="2527131210" sldId="4476"/>
            <ac:cxnSpMk id="77" creationId="{C28320F6-68AF-522B-0880-5DB117A9CA47}"/>
          </ac:cxnSpMkLst>
        </pc:cxnChg>
      </pc:sldChg>
      <pc:sldChg chg="addSp delSp modSp mod modAnim">
        <pc:chgData name="Boggs, Colleen" userId="76adf3ed-36df-4a25-aef0-49cb37de0cac" providerId="ADAL" clId="{5821EAF6-3C10-4802-83DD-0E6F64FF6D51}" dt="2026-06-09T18:24:14.757" v="107" actId="13244"/>
        <pc:sldMkLst>
          <pc:docMk/>
          <pc:sldMk cId="2109460612" sldId="4481"/>
        </pc:sldMkLst>
        <pc:spChg chg="mod">
          <ac:chgData name="Boggs, Colleen" userId="76adf3ed-36df-4a25-aef0-49cb37de0cac" providerId="ADAL" clId="{5821EAF6-3C10-4802-83DD-0E6F64FF6D51}" dt="2026-06-09T18:15:59.720" v="64" actId="1035"/>
          <ac:spMkLst>
            <pc:docMk/>
            <pc:sldMk cId="2109460612" sldId="4481"/>
            <ac:spMk id="2" creationId="{1E43B487-A4B9-9AB6-0220-AB3DC4DB276B}"/>
          </ac:spMkLst>
        </pc:spChg>
        <pc:spChg chg="ord">
          <ac:chgData name="Boggs, Colleen" userId="76adf3ed-36df-4a25-aef0-49cb37de0cac" providerId="ADAL" clId="{5821EAF6-3C10-4802-83DD-0E6F64FF6D51}" dt="2026-06-09T18:24:14.757" v="107" actId="13244"/>
          <ac:spMkLst>
            <pc:docMk/>
            <pc:sldMk cId="2109460612" sldId="4481"/>
            <ac:spMk id="4" creationId="{5E374BC5-74AE-CED4-E676-8784126EF488}"/>
          </ac:spMkLst>
        </pc:spChg>
        <pc:spChg chg="mod">
          <ac:chgData name="Boggs, Colleen" userId="76adf3ed-36df-4a25-aef0-49cb37de0cac" providerId="ADAL" clId="{5821EAF6-3C10-4802-83DD-0E6F64FF6D51}" dt="2026-06-09T18:21:27.667" v="95" actId="962"/>
          <ac:spMkLst>
            <pc:docMk/>
            <pc:sldMk cId="2109460612" sldId="4481"/>
            <ac:spMk id="5" creationId="{35FCB565-7973-CC5D-CA6F-2571956134AC}"/>
          </ac:spMkLst>
        </pc:spChg>
        <pc:spChg chg="mod">
          <ac:chgData name="Boggs, Colleen" userId="76adf3ed-36df-4a25-aef0-49cb37de0cac" providerId="ADAL" clId="{5821EAF6-3C10-4802-83DD-0E6F64FF6D51}" dt="2026-06-09T18:23:02.401" v="100" actId="962"/>
          <ac:spMkLst>
            <pc:docMk/>
            <pc:sldMk cId="2109460612" sldId="4481"/>
            <ac:spMk id="6" creationId="{4EBFDC2A-5CF1-4514-EE31-437480E9E511}"/>
          </ac:spMkLst>
        </pc:spChg>
        <pc:spChg chg="mod">
          <ac:chgData name="Boggs, Colleen" userId="76adf3ed-36df-4a25-aef0-49cb37de0cac" providerId="ADAL" clId="{5821EAF6-3C10-4802-83DD-0E6F64FF6D51}" dt="2026-06-09T18:23:19.888" v="101" actId="962"/>
          <ac:spMkLst>
            <pc:docMk/>
            <pc:sldMk cId="2109460612" sldId="4481"/>
            <ac:spMk id="13" creationId="{A2487E29-13B5-E0FD-8352-8125CFD4BCAF}"/>
          </ac:spMkLst>
        </pc:spChg>
        <pc:spChg chg="mod">
          <ac:chgData name="Boggs, Colleen" userId="76adf3ed-36df-4a25-aef0-49cb37de0cac" providerId="ADAL" clId="{5821EAF6-3C10-4802-83DD-0E6F64FF6D51}" dt="2026-06-09T18:18:45.103" v="88" actId="164"/>
          <ac:spMkLst>
            <pc:docMk/>
            <pc:sldMk cId="2109460612" sldId="4481"/>
            <ac:spMk id="30" creationId="{A3AE8DFE-8E4A-81F9-6A99-5F70938959DD}"/>
          </ac:spMkLst>
        </pc:spChg>
        <pc:spChg chg="mod">
          <ac:chgData name="Boggs, Colleen" userId="76adf3ed-36df-4a25-aef0-49cb37de0cac" providerId="ADAL" clId="{5821EAF6-3C10-4802-83DD-0E6F64FF6D51}" dt="2026-06-09T18:18:45.103" v="88" actId="164"/>
          <ac:spMkLst>
            <pc:docMk/>
            <pc:sldMk cId="2109460612" sldId="4481"/>
            <ac:spMk id="31" creationId="{8012015A-B838-4C46-0D02-DE715EB0968E}"/>
          </ac:spMkLst>
        </pc:spChg>
        <pc:spChg chg="mod">
          <ac:chgData name="Boggs, Colleen" userId="76adf3ed-36df-4a25-aef0-49cb37de0cac" providerId="ADAL" clId="{5821EAF6-3C10-4802-83DD-0E6F64FF6D51}" dt="2026-06-09T18:17:24.211" v="70" actId="164"/>
          <ac:spMkLst>
            <pc:docMk/>
            <pc:sldMk cId="2109460612" sldId="4481"/>
            <ac:spMk id="32" creationId="{48F49649-642F-93F1-0869-6D3B38D1904C}"/>
          </ac:spMkLst>
        </pc:spChg>
        <pc:spChg chg="mod">
          <ac:chgData name="Boggs, Colleen" userId="76adf3ed-36df-4a25-aef0-49cb37de0cac" providerId="ADAL" clId="{5821EAF6-3C10-4802-83DD-0E6F64FF6D51}" dt="2026-06-09T18:17:24.211" v="70" actId="164"/>
          <ac:spMkLst>
            <pc:docMk/>
            <pc:sldMk cId="2109460612" sldId="4481"/>
            <ac:spMk id="33" creationId="{DFE54377-20FC-5444-8D9F-9564CC56965C}"/>
          </ac:spMkLst>
        </pc:spChg>
        <pc:spChg chg="mod">
          <ac:chgData name="Boggs, Colleen" userId="76adf3ed-36df-4a25-aef0-49cb37de0cac" providerId="ADAL" clId="{5821EAF6-3C10-4802-83DD-0E6F64FF6D51}" dt="2026-06-09T18:17:24.211" v="70" actId="164"/>
          <ac:spMkLst>
            <pc:docMk/>
            <pc:sldMk cId="2109460612" sldId="4481"/>
            <ac:spMk id="34" creationId="{3AA55A8F-74DA-0968-20ED-DF71EB7E28C9}"/>
          </ac:spMkLst>
        </pc:spChg>
        <pc:spChg chg="mod">
          <ac:chgData name="Boggs, Colleen" userId="76adf3ed-36df-4a25-aef0-49cb37de0cac" providerId="ADAL" clId="{5821EAF6-3C10-4802-83DD-0E6F64FF6D51}" dt="2026-06-09T18:18:45.103" v="88" actId="164"/>
          <ac:spMkLst>
            <pc:docMk/>
            <pc:sldMk cId="2109460612" sldId="4481"/>
            <ac:spMk id="36" creationId="{FCA68F7E-FD7A-15E0-4CF4-BA4DEE806A0A}"/>
          </ac:spMkLst>
        </pc:spChg>
        <pc:grpChg chg="add mod ord">
          <ac:chgData name="Boggs, Colleen" userId="76adf3ed-36df-4a25-aef0-49cb37de0cac" providerId="ADAL" clId="{5821EAF6-3C10-4802-83DD-0E6F64FF6D51}" dt="2026-06-09T18:21:57.239" v="97" actId="962"/>
          <ac:grpSpMkLst>
            <pc:docMk/>
            <pc:sldMk cId="2109460612" sldId="4481"/>
            <ac:grpSpMk id="28" creationId="{FD367FAD-D4E4-D93C-ADF8-195CD39C7A55}"/>
          </ac:grpSpMkLst>
        </pc:grpChg>
        <pc:grpChg chg="add mod ord">
          <ac:chgData name="Boggs, Colleen" userId="76adf3ed-36df-4a25-aef0-49cb37de0cac" providerId="ADAL" clId="{5821EAF6-3C10-4802-83DD-0E6F64FF6D51}" dt="2026-06-09T18:23:53.630" v="103" actId="13244"/>
          <ac:grpSpMkLst>
            <pc:docMk/>
            <pc:sldMk cId="2109460612" sldId="4481"/>
            <ac:grpSpMk id="29" creationId="{87D6AD53-3D83-7CF9-0A06-14B7BEFC9C3E}"/>
          </ac:grpSpMkLst>
        </pc:grpChg>
        <pc:grpChg chg="add mod ord">
          <ac:chgData name="Boggs, Colleen" userId="76adf3ed-36df-4a25-aef0-49cb37de0cac" providerId="ADAL" clId="{5821EAF6-3C10-4802-83DD-0E6F64FF6D51}" dt="2026-06-09T18:23:57.210" v="104" actId="13244"/>
          <ac:grpSpMkLst>
            <pc:docMk/>
            <pc:sldMk cId="2109460612" sldId="4481"/>
            <ac:grpSpMk id="35" creationId="{DDB8E3D1-F321-A1D6-AB83-4121E79100BF}"/>
          </ac:grpSpMkLst>
        </pc:grpChg>
        <pc:grpChg chg="add mod ord">
          <ac:chgData name="Boggs, Colleen" userId="76adf3ed-36df-4a25-aef0-49cb37de0cac" providerId="ADAL" clId="{5821EAF6-3C10-4802-83DD-0E6F64FF6D51}" dt="2026-06-09T18:24:12.518" v="106" actId="13244"/>
          <ac:grpSpMkLst>
            <pc:docMk/>
            <pc:sldMk cId="2109460612" sldId="4481"/>
            <ac:grpSpMk id="37" creationId="{2FF831C3-BAEF-A37F-36FD-D5BA8D4A320B}"/>
          </ac:grpSpMkLst>
        </pc:grpChg>
        <pc:picChg chg="mod">
          <ac:chgData name="Boggs, Colleen" userId="76adf3ed-36df-4a25-aef0-49cb37de0cac" providerId="ADAL" clId="{5821EAF6-3C10-4802-83DD-0E6F64FF6D51}" dt="2026-06-09T18:14:39.880" v="55" actId="164"/>
          <ac:picMkLst>
            <pc:docMk/>
            <pc:sldMk cId="2109460612" sldId="4481"/>
            <ac:picMk id="18" creationId="{D38ABC6D-A6FE-A065-3898-CE431F10E6BD}"/>
          </ac:picMkLst>
        </pc:picChg>
        <pc:picChg chg="mod">
          <ac:chgData name="Boggs, Colleen" userId="76adf3ed-36df-4a25-aef0-49cb37de0cac" providerId="ADAL" clId="{5821EAF6-3C10-4802-83DD-0E6F64FF6D51}" dt="2026-06-09T18:14:39.880" v="55" actId="164"/>
          <ac:picMkLst>
            <pc:docMk/>
            <pc:sldMk cId="2109460612" sldId="4481"/>
            <ac:picMk id="19" creationId="{05E91C32-1D2E-B66F-2C8F-B9F536D4A6CC}"/>
          </ac:picMkLst>
        </pc:picChg>
        <pc:picChg chg="mod">
          <ac:chgData name="Boggs, Colleen" userId="76adf3ed-36df-4a25-aef0-49cb37de0cac" providerId="ADAL" clId="{5821EAF6-3C10-4802-83DD-0E6F64FF6D51}" dt="2026-06-09T18:14:39.880" v="55" actId="164"/>
          <ac:picMkLst>
            <pc:docMk/>
            <pc:sldMk cId="2109460612" sldId="4481"/>
            <ac:picMk id="20" creationId="{CBB1CA55-5476-8FB3-19D3-7344464CFF36}"/>
          </ac:picMkLst>
        </pc:picChg>
        <pc:picChg chg="mod">
          <ac:chgData name="Boggs, Colleen" userId="76adf3ed-36df-4a25-aef0-49cb37de0cac" providerId="ADAL" clId="{5821EAF6-3C10-4802-83DD-0E6F64FF6D51}" dt="2026-06-09T18:14:02.164" v="51" actId="164"/>
          <ac:picMkLst>
            <pc:docMk/>
            <pc:sldMk cId="2109460612" sldId="4481"/>
            <ac:picMk id="21" creationId="{36394E22-96F9-60E6-B49A-6407197D6FCC}"/>
          </ac:picMkLst>
        </pc:picChg>
        <pc:picChg chg="mod">
          <ac:chgData name="Boggs, Colleen" userId="76adf3ed-36df-4a25-aef0-49cb37de0cac" providerId="ADAL" clId="{5821EAF6-3C10-4802-83DD-0E6F64FF6D51}" dt="2026-06-09T18:14:02.164" v="51" actId="164"/>
          <ac:picMkLst>
            <pc:docMk/>
            <pc:sldMk cId="2109460612" sldId="4481"/>
            <ac:picMk id="22" creationId="{FC085CFC-144A-BECE-F855-4B0E76D182D0}"/>
          </ac:picMkLst>
        </pc:picChg>
        <pc:picChg chg="mod">
          <ac:chgData name="Boggs, Colleen" userId="76adf3ed-36df-4a25-aef0-49cb37de0cac" providerId="ADAL" clId="{5821EAF6-3C10-4802-83DD-0E6F64FF6D51}" dt="2026-06-09T18:14:02.164" v="51" actId="164"/>
          <ac:picMkLst>
            <pc:docMk/>
            <pc:sldMk cId="2109460612" sldId="4481"/>
            <ac:picMk id="23" creationId="{10F9EC58-4E41-F27E-DA71-45FC279A2B12}"/>
          </ac:picMkLst>
        </pc:picChg>
      </pc:sldChg>
      <pc:sldChg chg="modSp mod">
        <pc:chgData name="Boggs, Colleen" userId="76adf3ed-36df-4a25-aef0-49cb37de0cac" providerId="ADAL" clId="{5821EAF6-3C10-4802-83DD-0E6F64FF6D51}" dt="2026-06-10T19:39:30.113" v="1410" actId="962"/>
        <pc:sldMkLst>
          <pc:docMk/>
          <pc:sldMk cId="2182761306" sldId="4489"/>
        </pc:sldMkLst>
        <pc:spChg chg="mod">
          <ac:chgData name="Boggs, Colleen" userId="76adf3ed-36df-4a25-aef0-49cb37de0cac" providerId="ADAL" clId="{5821EAF6-3C10-4802-83DD-0E6F64FF6D51}" dt="2026-06-10T19:39:08.325" v="1408" actId="962"/>
          <ac:spMkLst>
            <pc:docMk/>
            <pc:sldMk cId="2182761306" sldId="4489"/>
            <ac:spMk id="3" creationId="{7A65DF5D-5368-E221-1553-76B45264E1A9}"/>
          </ac:spMkLst>
        </pc:spChg>
        <pc:spChg chg="mod">
          <ac:chgData name="Boggs, Colleen" userId="76adf3ed-36df-4a25-aef0-49cb37de0cac" providerId="ADAL" clId="{5821EAF6-3C10-4802-83DD-0E6F64FF6D51}" dt="2026-06-10T19:39:08.967" v="1409" actId="962"/>
          <ac:spMkLst>
            <pc:docMk/>
            <pc:sldMk cId="2182761306" sldId="4489"/>
            <ac:spMk id="4" creationId="{9D76F028-CEBB-57FF-6225-1523B4C646C3}"/>
          </ac:spMkLst>
        </pc:spChg>
        <pc:picChg chg="mod">
          <ac:chgData name="Boggs, Colleen" userId="76adf3ed-36df-4a25-aef0-49cb37de0cac" providerId="ADAL" clId="{5821EAF6-3C10-4802-83DD-0E6F64FF6D51}" dt="2026-06-10T19:39:30.113" v="1410" actId="962"/>
          <ac:picMkLst>
            <pc:docMk/>
            <pc:sldMk cId="2182761306" sldId="4489"/>
            <ac:picMk id="16" creationId="{7BC01503-B66C-30D9-E295-1D5B425C317A}"/>
          </ac:picMkLst>
        </pc:picChg>
      </pc:sldChg>
      <pc:sldChg chg="modSp mod">
        <pc:chgData name="Boggs, Colleen" userId="76adf3ed-36df-4a25-aef0-49cb37de0cac" providerId="ADAL" clId="{5821EAF6-3C10-4802-83DD-0E6F64FF6D51}" dt="2026-06-10T19:32:14.210" v="1351" actId="962"/>
        <pc:sldMkLst>
          <pc:docMk/>
          <pc:sldMk cId="1902620818" sldId="4529"/>
        </pc:sldMkLst>
        <pc:spChg chg="mod">
          <ac:chgData name="Boggs, Colleen" userId="76adf3ed-36df-4a25-aef0-49cb37de0cac" providerId="ADAL" clId="{5821EAF6-3C10-4802-83DD-0E6F64FF6D51}" dt="2026-06-10T19:31:49.740" v="1343" actId="962"/>
          <ac:spMkLst>
            <pc:docMk/>
            <pc:sldMk cId="1902620818" sldId="4529"/>
            <ac:spMk id="5" creationId="{8E415170-8F1C-59AB-E480-DD1E2636813E}"/>
          </ac:spMkLst>
        </pc:spChg>
        <pc:grpChg chg="mod ord">
          <ac:chgData name="Boggs, Colleen" userId="76adf3ed-36df-4a25-aef0-49cb37de0cac" providerId="ADAL" clId="{5821EAF6-3C10-4802-83DD-0E6F64FF6D51}" dt="2026-06-10T19:31:59.074" v="1345" actId="962"/>
          <ac:grpSpMkLst>
            <pc:docMk/>
            <pc:sldMk cId="1902620818" sldId="4529"/>
            <ac:grpSpMk id="9" creationId="{CD11DB8C-C4E1-6E06-32C7-2A62BDEEE176}"/>
          </ac:grpSpMkLst>
        </pc:grpChg>
        <pc:grpChg chg="mod">
          <ac:chgData name="Boggs, Colleen" userId="76adf3ed-36df-4a25-aef0-49cb37de0cac" providerId="ADAL" clId="{5821EAF6-3C10-4802-83DD-0E6F64FF6D51}" dt="2026-06-10T19:32:11.379" v="1349" actId="962"/>
          <ac:grpSpMkLst>
            <pc:docMk/>
            <pc:sldMk cId="1902620818" sldId="4529"/>
            <ac:grpSpMk id="11" creationId="{6E2201F1-18CA-5D10-72ED-73F702CFD843}"/>
          </ac:grpSpMkLst>
        </pc:grpChg>
        <pc:grpChg chg="mod ord">
          <ac:chgData name="Boggs, Colleen" userId="76adf3ed-36df-4a25-aef0-49cb37de0cac" providerId="ADAL" clId="{5821EAF6-3C10-4802-83DD-0E6F64FF6D51}" dt="2026-06-10T19:32:14.210" v="1351" actId="962"/>
          <ac:grpSpMkLst>
            <pc:docMk/>
            <pc:sldMk cId="1902620818" sldId="4529"/>
            <ac:grpSpMk id="12" creationId="{ACB32A9E-7451-6F9C-E604-4E0A7B81DCAC}"/>
          </ac:grpSpMkLst>
        </pc:grpChg>
        <pc:grpChg chg="mod ord">
          <ac:chgData name="Boggs, Colleen" userId="76adf3ed-36df-4a25-aef0-49cb37de0cac" providerId="ADAL" clId="{5821EAF6-3C10-4802-83DD-0E6F64FF6D51}" dt="2026-06-10T19:32:04.096" v="1348" actId="962"/>
          <ac:grpSpMkLst>
            <pc:docMk/>
            <pc:sldMk cId="1902620818" sldId="4529"/>
            <ac:grpSpMk id="84" creationId="{6AEEED59-B36B-243E-895F-D11139A05EE0}"/>
          </ac:grpSpMkLst>
        </pc:grpChg>
      </pc:sldChg>
      <pc:sldChg chg="modSp mod">
        <pc:chgData name="Boggs, Colleen" userId="76adf3ed-36df-4a25-aef0-49cb37de0cac" providerId="ADAL" clId="{5821EAF6-3C10-4802-83DD-0E6F64FF6D51}" dt="2026-06-10T17:44:27.529" v="450" actId="962"/>
        <pc:sldMkLst>
          <pc:docMk/>
          <pc:sldMk cId="1429949693" sldId="4557"/>
        </pc:sldMkLst>
        <pc:spChg chg="mod">
          <ac:chgData name="Boggs, Colleen" userId="76adf3ed-36df-4a25-aef0-49cb37de0cac" providerId="ADAL" clId="{5821EAF6-3C10-4802-83DD-0E6F64FF6D51}" dt="2026-06-10T17:44:27.529" v="450" actId="962"/>
          <ac:spMkLst>
            <pc:docMk/>
            <pc:sldMk cId="1429949693" sldId="4557"/>
            <ac:spMk id="4" creationId="{5B5AC2A2-2A3C-4274-0984-D3034460DAF9}"/>
          </ac:spMkLst>
        </pc:spChg>
        <pc:picChg chg="mod">
          <ac:chgData name="Boggs, Colleen" userId="76adf3ed-36df-4a25-aef0-49cb37de0cac" providerId="ADAL" clId="{5821EAF6-3C10-4802-83DD-0E6F64FF6D51}" dt="2026-06-10T17:44:24.356" v="449" actId="962"/>
          <ac:picMkLst>
            <pc:docMk/>
            <pc:sldMk cId="1429949693" sldId="4557"/>
            <ac:picMk id="31" creationId="{557A0678-4DCE-7C6A-32A9-18DA2873BEF2}"/>
          </ac:picMkLst>
        </pc:picChg>
      </pc:sldChg>
      <pc:sldChg chg="modSp mod">
        <pc:chgData name="Boggs, Colleen" userId="76adf3ed-36df-4a25-aef0-49cb37de0cac" providerId="ADAL" clId="{5821EAF6-3C10-4802-83DD-0E6F64FF6D51}" dt="2026-06-10T19:39:54.017" v="1418" actId="962"/>
        <pc:sldMkLst>
          <pc:docMk/>
          <pc:sldMk cId="190382702" sldId="4580"/>
        </pc:sldMkLst>
        <pc:spChg chg="mod">
          <ac:chgData name="Boggs, Colleen" userId="76adf3ed-36df-4a25-aef0-49cb37de0cac" providerId="ADAL" clId="{5821EAF6-3C10-4802-83DD-0E6F64FF6D51}" dt="2026-06-10T19:39:54.017" v="1418" actId="962"/>
          <ac:spMkLst>
            <pc:docMk/>
            <pc:sldMk cId="190382702" sldId="4580"/>
            <ac:spMk id="5" creationId="{0FD50026-EB1B-BA7F-B613-5EEE40CC8884}"/>
          </ac:spMkLst>
        </pc:spChg>
        <pc:spChg chg="mod">
          <ac:chgData name="Boggs, Colleen" userId="76adf3ed-36df-4a25-aef0-49cb37de0cac" providerId="ADAL" clId="{5821EAF6-3C10-4802-83DD-0E6F64FF6D51}" dt="2026-06-10T19:39:53.448" v="1417" actId="962"/>
          <ac:spMkLst>
            <pc:docMk/>
            <pc:sldMk cId="190382702" sldId="4580"/>
            <ac:spMk id="6" creationId="{0B288036-9690-A673-8DB0-AB6D3979139C}"/>
          </ac:spMkLst>
        </pc:spChg>
      </pc:sldChg>
      <pc:sldChg chg="modSp mod">
        <pc:chgData name="Boggs, Colleen" userId="76adf3ed-36df-4a25-aef0-49cb37de0cac" providerId="ADAL" clId="{5821EAF6-3C10-4802-83DD-0E6F64FF6D51}" dt="2026-06-10T19:36:41.724" v="1391" actId="962"/>
        <pc:sldMkLst>
          <pc:docMk/>
          <pc:sldMk cId="4115634774" sldId="4584"/>
        </pc:sldMkLst>
        <pc:spChg chg="mod ord">
          <ac:chgData name="Boggs, Colleen" userId="76adf3ed-36df-4a25-aef0-49cb37de0cac" providerId="ADAL" clId="{5821EAF6-3C10-4802-83DD-0E6F64FF6D51}" dt="2026-06-10T19:35:55.197" v="1383" actId="962"/>
          <ac:spMkLst>
            <pc:docMk/>
            <pc:sldMk cId="4115634774" sldId="4584"/>
            <ac:spMk id="5" creationId="{0FD50026-EB1B-BA7F-B613-5EEE40CC8884}"/>
          </ac:spMkLst>
        </pc:spChg>
        <pc:spChg chg="mod">
          <ac:chgData name="Boggs, Colleen" userId="76adf3ed-36df-4a25-aef0-49cb37de0cac" providerId="ADAL" clId="{5821EAF6-3C10-4802-83DD-0E6F64FF6D51}" dt="2026-06-10T19:36:29.774" v="1388" actId="962"/>
          <ac:spMkLst>
            <pc:docMk/>
            <pc:sldMk cId="4115634774" sldId="4584"/>
            <ac:spMk id="10" creationId="{05B0BF48-6A3D-C0A8-8EE2-053A9FFE3C07}"/>
          </ac:spMkLst>
        </pc:spChg>
        <pc:spChg chg="ord">
          <ac:chgData name="Boggs, Colleen" userId="76adf3ed-36df-4a25-aef0-49cb37de0cac" providerId="ADAL" clId="{5821EAF6-3C10-4802-83DD-0E6F64FF6D51}" dt="2026-06-10T19:35:53.193" v="1381" actId="13244"/>
          <ac:spMkLst>
            <pc:docMk/>
            <pc:sldMk cId="4115634774" sldId="4584"/>
            <ac:spMk id="12" creationId="{91E91C27-B563-B8E9-E6BC-320E33AA0801}"/>
          </ac:spMkLst>
        </pc:spChg>
        <pc:spChg chg="ord">
          <ac:chgData name="Boggs, Colleen" userId="76adf3ed-36df-4a25-aef0-49cb37de0cac" providerId="ADAL" clId="{5821EAF6-3C10-4802-83DD-0E6F64FF6D51}" dt="2026-06-10T19:36:34.081" v="1389" actId="13244"/>
          <ac:spMkLst>
            <pc:docMk/>
            <pc:sldMk cId="4115634774" sldId="4584"/>
            <ac:spMk id="13" creationId="{063EC728-F82F-5859-A42C-984E94A94840}"/>
          </ac:spMkLst>
        </pc:spChg>
        <pc:spChg chg="ord">
          <ac:chgData name="Boggs, Colleen" userId="76adf3ed-36df-4a25-aef0-49cb37de0cac" providerId="ADAL" clId="{5821EAF6-3C10-4802-83DD-0E6F64FF6D51}" dt="2026-06-10T19:36:35.627" v="1390" actId="13244"/>
          <ac:spMkLst>
            <pc:docMk/>
            <pc:sldMk cId="4115634774" sldId="4584"/>
            <ac:spMk id="14" creationId="{2EECAFB6-6BC5-A1A9-0DA6-32820A87058B}"/>
          </ac:spMkLst>
        </pc:spChg>
        <pc:picChg chg="mod">
          <ac:chgData name="Boggs, Colleen" userId="76adf3ed-36df-4a25-aef0-49cb37de0cac" providerId="ADAL" clId="{5821EAF6-3C10-4802-83DD-0E6F64FF6D51}" dt="2026-06-10T19:36:41.724" v="1391" actId="962"/>
          <ac:picMkLst>
            <pc:docMk/>
            <pc:sldMk cId="4115634774" sldId="4584"/>
            <ac:picMk id="23" creationId="{65237BB6-41C1-8E9F-3C5A-41C59A0C63A4}"/>
          </ac:picMkLst>
        </pc:picChg>
        <pc:picChg chg="mod ord">
          <ac:chgData name="Boggs, Colleen" userId="76adf3ed-36df-4a25-aef0-49cb37de0cac" providerId="ADAL" clId="{5821EAF6-3C10-4802-83DD-0E6F64FF6D51}" dt="2026-06-10T19:36:20.354" v="1387" actId="962"/>
          <ac:picMkLst>
            <pc:docMk/>
            <pc:sldMk cId="4115634774" sldId="4584"/>
            <ac:picMk id="25" creationId="{D3592808-C40A-B801-B191-8D25BB89170D}"/>
          </ac:picMkLst>
        </pc:picChg>
        <pc:cxnChg chg="mod ord">
          <ac:chgData name="Boggs, Colleen" userId="76adf3ed-36df-4a25-aef0-49cb37de0cac" providerId="ADAL" clId="{5821EAF6-3C10-4802-83DD-0E6F64FF6D51}" dt="2026-06-10T19:36:04.474" v="1385" actId="962"/>
          <ac:cxnSpMkLst>
            <pc:docMk/>
            <pc:sldMk cId="4115634774" sldId="4584"/>
            <ac:cxnSpMk id="8" creationId="{4FDB33C2-83EC-A921-3700-850CCFF6C330}"/>
          </ac:cxnSpMkLst>
        </pc:cxnChg>
      </pc:sldChg>
      <pc:sldChg chg="modSp mod">
        <pc:chgData name="Boggs, Colleen" userId="76adf3ed-36df-4a25-aef0-49cb37de0cac" providerId="ADAL" clId="{5821EAF6-3C10-4802-83DD-0E6F64FF6D51}" dt="2026-06-09T17:59:28.162" v="42" actId="962"/>
        <pc:sldMkLst>
          <pc:docMk/>
          <pc:sldMk cId="2364716242" sldId="4892"/>
        </pc:sldMkLst>
        <pc:spChg chg="mod">
          <ac:chgData name="Boggs, Colleen" userId="76adf3ed-36df-4a25-aef0-49cb37de0cac" providerId="ADAL" clId="{5821EAF6-3C10-4802-83DD-0E6F64FF6D51}" dt="2026-06-09T17:56:21.445" v="39" actId="962"/>
          <ac:spMkLst>
            <pc:docMk/>
            <pc:sldMk cId="2364716242" sldId="4892"/>
            <ac:spMk id="4" creationId="{9D76F028-CEBB-57FF-6225-1523B4C646C3}"/>
          </ac:spMkLst>
        </pc:spChg>
        <pc:grpChg chg="mod">
          <ac:chgData name="Boggs, Colleen" userId="76adf3ed-36df-4a25-aef0-49cb37de0cac" providerId="ADAL" clId="{5821EAF6-3C10-4802-83DD-0E6F64FF6D51}" dt="2026-06-09T17:57:38.224" v="40" actId="962"/>
          <ac:grpSpMkLst>
            <pc:docMk/>
            <pc:sldMk cId="2364716242" sldId="4892"/>
            <ac:grpSpMk id="13" creationId="{0B0B2555-E83B-94A8-6CF8-A7F7970CA232}"/>
          </ac:grpSpMkLst>
        </pc:grpChg>
        <pc:grpChg chg="mod">
          <ac:chgData name="Boggs, Colleen" userId="76adf3ed-36df-4a25-aef0-49cb37de0cac" providerId="ADAL" clId="{5821EAF6-3C10-4802-83DD-0E6F64FF6D51}" dt="2026-06-09T17:58:24.002" v="41" actId="962"/>
          <ac:grpSpMkLst>
            <pc:docMk/>
            <pc:sldMk cId="2364716242" sldId="4892"/>
            <ac:grpSpMk id="15" creationId="{3F2938F8-7A39-DAF1-38CD-69608F9790B4}"/>
          </ac:grpSpMkLst>
        </pc:grpChg>
        <pc:grpChg chg="mod">
          <ac:chgData name="Boggs, Colleen" userId="76adf3ed-36df-4a25-aef0-49cb37de0cac" providerId="ADAL" clId="{5821EAF6-3C10-4802-83DD-0E6F64FF6D51}" dt="2026-06-09T17:59:28.162" v="42" actId="962"/>
          <ac:grpSpMkLst>
            <pc:docMk/>
            <pc:sldMk cId="2364716242" sldId="4892"/>
            <ac:grpSpMk id="25" creationId="{8DD0D64E-0CF4-8A7D-9E3F-E9BAB07E1570}"/>
          </ac:grpSpMkLst>
        </pc:grpChg>
      </pc:sldChg>
      <pc:sldChg chg="modSp mod">
        <pc:chgData name="Boggs, Colleen" userId="76adf3ed-36df-4a25-aef0-49cb37de0cac" providerId="ADAL" clId="{5821EAF6-3C10-4802-83DD-0E6F64FF6D51}" dt="2026-06-10T19:35:14.724" v="1377" actId="962"/>
        <pc:sldMkLst>
          <pc:docMk/>
          <pc:sldMk cId="2045529336" sldId="4961"/>
        </pc:sldMkLst>
        <pc:grpChg chg="mod">
          <ac:chgData name="Boggs, Colleen" userId="76adf3ed-36df-4a25-aef0-49cb37de0cac" providerId="ADAL" clId="{5821EAF6-3C10-4802-83DD-0E6F64FF6D51}" dt="2026-06-10T16:24:56.338" v="125" actId="962"/>
          <ac:grpSpMkLst>
            <pc:docMk/>
            <pc:sldMk cId="2045529336" sldId="4961"/>
            <ac:grpSpMk id="2" creationId="{7A1726DC-B060-7D4D-9408-6738B5BBC92F}"/>
          </ac:grpSpMkLst>
        </pc:grpChg>
        <pc:grpChg chg="mod">
          <ac:chgData name="Boggs, Colleen" userId="76adf3ed-36df-4a25-aef0-49cb37de0cac" providerId="ADAL" clId="{5821EAF6-3C10-4802-83DD-0E6F64FF6D51}" dt="2026-06-10T17:59:22.789" v="1304" actId="962"/>
          <ac:grpSpMkLst>
            <pc:docMk/>
            <pc:sldMk cId="2045529336" sldId="4961"/>
            <ac:grpSpMk id="4" creationId="{BDDCA9E8-1787-F6D5-D615-F6911D898151}"/>
          </ac:grpSpMkLst>
        </pc:grpChg>
        <pc:grpChg chg="mod">
          <ac:chgData name="Boggs, Colleen" userId="76adf3ed-36df-4a25-aef0-49cb37de0cac" providerId="ADAL" clId="{5821EAF6-3C10-4802-83DD-0E6F64FF6D51}" dt="2026-06-10T19:35:14.724" v="1377" actId="962"/>
          <ac:grpSpMkLst>
            <pc:docMk/>
            <pc:sldMk cId="2045529336" sldId="4961"/>
            <ac:grpSpMk id="5" creationId="{195D0D7E-2723-7EBD-BB77-C3AE3FA1440B}"/>
          </ac:grpSpMkLst>
        </pc:grpChg>
      </pc:sldChg>
      <pc:sldChg chg="modSp mod">
        <pc:chgData name="Boggs, Colleen" userId="76adf3ed-36df-4a25-aef0-49cb37de0cac" providerId="ADAL" clId="{5821EAF6-3C10-4802-83DD-0E6F64FF6D51}" dt="2026-06-10T19:54:17.292" v="1524" actId="255"/>
        <pc:sldMkLst>
          <pc:docMk/>
          <pc:sldMk cId="1226375785" sldId="4962"/>
        </pc:sldMkLst>
        <pc:spChg chg="mod">
          <ac:chgData name="Boggs, Colleen" userId="76adf3ed-36df-4a25-aef0-49cb37de0cac" providerId="ADAL" clId="{5821EAF6-3C10-4802-83DD-0E6F64FF6D51}" dt="2026-06-10T17:38:30.185" v="163" actId="962"/>
          <ac:spMkLst>
            <pc:docMk/>
            <pc:sldMk cId="1226375785" sldId="4962"/>
            <ac:spMk id="4" creationId="{247D0842-AC2E-6D53-63D3-CB023B2E315B}"/>
          </ac:spMkLst>
        </pc:spChg>
        <pc:spChg chg="mod">
          <ac:chgData name="Boggs, Colleen" userId="76adf3ed-36df-4a25-aef0-49cb37de0cac" providerId="ADAL" clId="{5821EAF6-3C10-4802-83DD-0E6F64FF6D51}" dt="2026-06-10T19:54:17.292" v="1524" actId="255"/>
          <ac:spMkLst>
            <pc:docMk/>
            <pc:sldMk cId="1226375785" sldId="4962"/>
            <ac:spMk id="5" creationId="{D6269E8E-60C9-79E6-629C-9321095C1452}"/>
          </ac:spMkLst>
        </pc:spChg>
        <pc:spChg chg="mod">
          <ac:chgData name="Boggs, Colleen" userId="76adf3ed-36df-4a25-aef0-49cb37de0cac" providerId="ADAL" clId="{5821EAF6-3C10-4802-83DD-0E6F64FF6D51}" dt="2026-06-10T17:38:39.007" v="166" actId="962"/>
          <ac:spMkLst>
            <pc:docMk/>
            <pc:sldMk cId="1226375785" sldId="4962"/>
            <ac:spMk id="33" creationId="{BBA32604-A02B-DE59-0B40-8E20B3EA8E76}"/>
          </ac:spMkLst>
        </pc:spChg>
        <pc:grpChg chg="mod ord">
          <ac:chgData name="Boggs, Colleen" userId="76adf3ed-36df-4a25-aef0-49cb37de0cac" providerId="ADAL" clId="{5821EAF6-3C10-4802-83DD-0E6F64FF6D51}" dt="2026-06-10T17:38:49.065" v="169" actId="962"/>
          <ac:grpSpMkLst>
            <pc:docMk/>
            <pc:sldMk cId="1226375785" sldId="4962"/>
            <ac:grpSpMk id="3" creationId="{0B43D793-E6E9-FEEC-52C8-6B97262850CA}"/>
          </ac:grpSpMkLst>
        </pc:grpChg>
        <pc:picChg chg="mod">
          <ac:chgData name="Boggs, Colleen" userId="76adf3ed-36df-4a25-aef0-49cb37de0cac" providerId="ADAL" clId="{5821EAF6-3C10-4802-83DD-0E6F64FF6D51}" dt="2026-06-10T17:38:34.071" v="164" actId="962"/>
          <ac:picMkLst>
            <pc:docMk/>
            <pc:sldMk cId="1226375785" sldId="4962"/>
            <ac:picMk id="34" creationId="{A0159ADF-C940-9F4F-E255-73B7101E35CD}"/>
          </ac:picMkLst>
        </pc:picChg>
      </pc:sldChg>
      <pc:sldChg chg="modSp mod">
        <pc:chgData name="Boggs, Colleen" userId="76adf3ed-36df-4a25-aef0-49cb37de0cac" providerId="ADAL" clId="{5821EAF6-3C10-4802-83DD-0E6F64FF6D51}" dt="2026-06-10T19:54:05.574" v="1520" actId="255"/>
        <pc:sldMkLst>
          <pc:docMk/>
          <pc:sldMk cId="2359955701" sldId="4963"/>
        </pc:sldMkLst>
        <pc:spChg chg="mod">
          <ac:chgData name="Boggs, Colleen" userId="76adf3ed-36df-4a25-aef0-49cb37de0cac" providerId="ADAL" clId="{5821EAF6-3C10-4802-83DD-0E6F64FF6D51}" dt="2026-06-10T17:35:42.047" v="144" actId="962"/>
          <ac:spMkLst>
            <pc:docMk/>
            <pc:sldMk cId="2359955701" sldId="4963"/>
            <ac:spMk id="2" creationId="{41F6242E-D9BE-6DC7-205F-8DB1B1CFA21A}"/>
          </ac:spMkLst>
        </pc:spChg>
        <pc:spChg chg="mod">
          <ac:chgData name="Boggs, Colleen" userId="76adf3ed-36df-4a25-aef0-49cb37de0cac" providerId="ADAL" clId="{5821EAF6-3C10-4802-83DD-0E6F64FF6D51}" dt="2026-06-10T17:35:42.580" v="145" actId="962"/>
          <ac:spMkLst>
            <pc:docMk/>
            <pc:sldMk cId="2359955701" sldId="4963"/>
            <ac:spMk id="4" creationId="{247D0842-AC2E-6D53-63D3-CB023B2E315B}"/>
          </ac:spMkLst>
        </pc:spChg>
        <pc:spChg chg="mod">
          <ac:chgData name="Boggs, Colleen" userId="76adf3ed-36df-4a25-aef0-49cb37de0cac" providerId="ADAL" clId="{5821EAF6-3C10-4802-83DD-0E6F64FF6D51}" dt="2026-06-10T19:54:05.574" v="1520" actId="255"/>
          <ac:spMkLst>
            <pc:docMk/>
            <pc:sldMk cId="2359955701" sldId="4963"/>
            <ac:spMk id="5" creationId="{D6269E8E-60C9-79E6-629C-9321095C1452}"/>
          </ac:spMkLst>
        </pc:spChg>
        <pc:spChg chg="mod ord">
          <ac:chgData name="Boggs, Colleen" userId="76adf3ed-36df-4a25-aef0-49cb37de0cac" providerId="ADAL" clId="{5821EAF6-3C10-4802-83DD-0E6F64FF6D51}" dt="2026-06-10T17:38:20.163" v="161" actId="13244"/>
          <ac:spMkLst>
            <pc:docMk/>
            <pc:sldMk cId="2359955701" sldId="4963"/>
            <ac:spMk id="11" creationId="{3797FD87-5252-398C-9EDA-FE94AC283083}"/>
          </ac:spMkLst>
        </pc:spChg>
        <pc:grpChg chg="mod ord">
          <ac:chgData name="Boggs, Colleen" userId="76adf3ed-36df-4a25-aef0-49cb37de0cac" providerId="ADAL" clId="{5821EAF6-3C10-4802-83DD-0E6F64FF6D51}" dt="2026-06-10T17:38:54.280" v="170" actId="962"/>
          <ac:grpSpMkLst>
            <pc:docMk/>
            <pc:sldMk cId="2359955701" sldId="4963"/>
            <ac:grpSpMk id="3" creationId="{DF3BA52E-5A46-AA7D-81CE-684E5A5ADCF1}"/>
          </ac:grpSpMkLst>
        </pc:grpChg>
        <pc:grpChg chg="mod ord">
          <ac:chgData name="Boggs, Colleen" userId="76adf3ed-36df-4a25-aef0-49cb37de0cac" providerId="ADAL" clId="{5821EAF6-3C10-4802-83DD-0E6F64FF6D51}" dt="2026-06-10T17:38:45.730" v="168" actId="962"/>
          <ac:grpSpMkLst>
            <pc:docMk/>
            <pc:sldMk cId="2359955701" sldId="4963"/>
            <ac:grpSpMk id="13" creationId="{5575DBD4-9553-57B1-4DDE-CEC5092386B6}"/>
          </ac:grpSpMkLst>
        </pc:grpChg>
        <pc:picChg chg="mod ord">
          <ac:chgData name="Boggs, Colleen" userId="76adf3ed-36df-4a25-aef0-49cb37de0cac" providerId="ADAL" clId="{5821EAF6-3C10-4802-83DD-0E6F64FF6D51}" dt="2026-06-10T17:38:21.516" v="162" actId="13244"/>
          <ac:picMkLst>
            <pc:docMk/>
            <pc:sldMk cId="2359955701" sldId="4963"/>
            <ac:picMk id="12" creationId="{FB558A7D-F912-C8A9-8713-AAE525316FC3}"/>
          </ac:picMkLst>
        </pc:picChg>
      </pc:sldChg>
      <pc:sldChg chg="modSp mod">
        <pc:chgData name="Boggs, Colleen" userId="76adf3ed-36df-4a25-aef0-49cb37de0cac" providerId="ADAL" clId="{5821EAF6-3C10-4802-83DD-0E6F64FF6D51}" dt="2026-06-10T19:55:28.494" v="1536" actId="20577"/>
        <pc:sldMkLst>
          <pc:docMk/>
          <pc:sldMk cId="607618276" sldId="4964"/>
        </pc:sldMkLst>
        <pc:spChg chg="mod">
          <ac:chgData name="Boggs, Colleen" userId="76adf3ed-36df-4a25-aef0-49cb37de0cac" providerId="ADAL" clId="{5821EAF6-3C10-4802-83DD-0E6F64FF6D51}" dt="2026-06-10T17:59:38.200" v="1308" actId="962"/>
          <ac:spMkLst>
            <pc:docMk/>
            <pc:sldMk cId="607618276" sldId="4964"/>
            <ac:spMk id="4" creationId="{0C45B015-C988-8C2F-DC37-C11CFAF52AE2}"/>
          </ac:spMkLst>
        </pc:spChg>
        <pc:spChg chg="mod">
          <ac:chgData name="Boggs, Colleen" userId="76adf3ed-36df-4a25-aef0-49cb37de0cac" providerId="ADAL" clId="{5821EAF6-3C10-4802-83DD-0E6F64FF6D51}" dt="2026-06-10T19:55:28.494" v="1536" actId="20577"/>
          <ac:spMkLst>
            <pc:docMk/>
            <pc:sldMk cId="607618276" sldId="4964"/>
            <ac:spMk id="5" creationId="{E68336BA-5FEE-566C-E33C-136D95BBA872}"/>
          </ac:spMkLst>
        </pc:spChg>
        <pc:grpChg chg="mod">
          <ac:chgData name="Boggs, Colleen" userId="76adf3ed-36df-4a25-aef0-49cb37de0cac" providerId="ADAL" clId="{5821EAF6-3C10-4802-83DD-0E6F64FF6D51}" dt="2026-06-10T17:59:36.932" v="1307" actId="962"/>
          <ac:grpSpMkLst>
            <pc:docMk/>
            <pc:sldMk cId="607618276" sldId="4964"/>
            <ac:grpSpMk id="2" creationId="{3C6F06ED-D59C-661A-CB82-DF345AA9C2F0}"/>
          </ac:grpSpMkLst>
        </pc:grpChg>
        <pc:grpChg chg="mod">
          <ac:chgData name="Boggs, Colleen" userId="76adf3ed-36df-4a25-aef0-49cb37de0cac" providerId="ADAL" clId="{5821EAF6-3C10-4802-83DD-0E6F64FF6D51}" dt="2026-06-10T19:37:00.101" v="1394" actId="962"/>
          <ac:grpSpMkLst>
            <pc:docMk/>
            <pc:sldMk cId="607618276" sldId="4964"/>
            <ac:grpSpMk id="31" creationId="{1A737093-75C9-6AFC-BD35-F114D3919D2E}"/>
          </ac:grpSpMkLst>
        </pc:grpChg>
      </pc:sldChg>
      <pc:sldChg chg="modSp mod">
        <pc:chgData name="Boggs, Colleen" userId="76adf3ed-36df-4a25-aef0-49cb37de0cac" providerId="ADAL" clId="{5821EAF6-3C10-4802-83DD-0E6F64FF6D51}" dt="2026-06-10T19:35:26.306" v="1378" actId="962"/>
        <pc:sldMkLst>
          <pc:docMk/>
          <pc:sldMk cId="2189519317" sldId="4965"/>
        </pc:sldMkLst>
        <pc:spChg chg="mod">
          <ac:chgData name="Boggs, Colleen" userId="76adf3ed-36df-4a25-aef0-49cb37de0cac" providerId="ADAL" clId="{5821EAF6-3C10-4802-83DD-0E6F64FF6D51}" dt="2026-06-10T19:35:04.170" v="1376" actId="962"/>
          <ac:spMkLst>
            <pc:docMk/>
            <pc:sldMk cId="2189519317" sldId="4965"/>
            <ac:spMk id="4" creationId="{0C45B015-C988-8C2F-DC37-C11CFAF52AE2}"/>
          </ac:spMkLst>
        </pc:spChg>
        <pc:spChg chg="ord">
          <ac:chgData name="Boggs, Colleen" userId="76adf3ed-36df-4a25-aef0-49cb37de0cac" providerId="ADAL" clId="{5821EAF6-3C10-4802-83DD-0E6F64FF6D51}" dt="2026-06-10T19:35:03.342" v="1375" actId="13244"/>
          <ac:spMkLst>
            <pc:docMk/>
            <pc:sldMk cId="2189519317" sldId="4965"/>
            <ac:spMk id="5" creationId="{E68336BA-5FEE-566C-E33C-136D95BBA872}"/>
          </ac:spMkLst>
        </pc:spChg>
        <pc:grpChg chg="mod">
          <ac:chgData name="Boggs, Colleen" userId="76adf3ed-36df-4a25-aef0-49cb37de0cac" providerId="ADAL" clId="{5821EAF6-3C10-4802-83DD-0E6F64FF6D51}" dt="2026-06-10T19:35:26.306" v="1378" actId="962"/>
          <ac:grpSpMkLst>
            <pc:docMk/>
            <pc:sldMk cId="2189519317" sldId="4965"/>
            <ac:grpSpMk id="14" creationId="{5A0CA076-0330-7B80-6C17-FA5439D13E44}"/>
          </ac:grpSpMkLst>
        </pc:grpChg>
      </pc:sldChg>
      <pc:sldChg chg="modSp mod">
        <pc:chgData name="Boggs, Colleen" userId="76adf3ed-36df-4a25-aef0-49cb37de0cac" providerId="ADAL" clId="{5821EAF6-3C10-4802-83DD-0E6F64FF6D51}" dt="2026-06-10T17:59:28.888" v="1305" actId="962"/>
        <pc:sldMkLst>
          <pc:docMk/>
          <pc:sldMk cId="2374379812" sldId="4966"/>
        </pc:sldMkLst>
        <pc:spChg chg="mod">
          <ac:chgData name="Boggs, Colleen" userId="76adf3ed-36df-4a25-aef0-49cb37de0cac" providerId="ADAL" clId="{5821EAF6-3C10-4802-83DD-0E6F64FF6D51}" dt="2026-06-10T17:59:14.059" v="1303" actId="962"/>
          <ac:spMkLst>
            <pc:docMk/>
            <pc:sldMk cId="2374379812" sldId="4966"/>
            <ac:spMk id="4" creationId="{0C45B015-C988-8C2F-DC37-C11CFAF52AE2}"/>
          </ac:spMkLst>
        </pc:spChg>
        <pc:grpChg chg="mod">
          <ac:chgData name="Boggs, Colleen" userId="76adf3ed-36df-4a25-aef0-49cb37de0cac" providerId="ADAL" clId="{5821EAF6-3C10-4802-83DD-0E6F64FF6D51}" dt="2026-06-10T17:59:28.888" v="1305" actId="962"/>
          <ac:grpSpMkLst>
            <pc:docMk/>
            <pc:sldMk cId="2374379812" sldId="4966"/>
            <ac:grpSpMk id="2" creationId="{3C6F06ED-D59C-661A-CB82-DF345AA9C2F0}"/>
          </ac:grpSpMkLst>
        </pc:grpChg>
      </pc:sldChg>
      <pc:sldChg chg="modSp mod">
        <pc:chgData name="Boggs, Colleen" userId="76adf3ed-36df-4a25-aef0-49cb37de0cac" providerId="ADAL" clId="{5821EAF6-3C10-4802-83DD-0E6F64FF6D51}" dt="2026-06-10T19:30:40.860" v="1337" actId="962"/>
        <pc:sldMkLst>
          <pc:docMk/>
          <pc:sldMk cId="2473047130" sldId="4967"/>
        </pc:sldMkLst>
        <pc:spChg chg="mod">
          <ac:chgData name="Boggs, Colleen" userId="76adf3ed-36df-4a25-aef0-49cb37de0cac" providerId="ADAL" clId="{5821EAF6-3C10-4802-83DD-0E6F64FF6D51}" dt="2026-06-10T19:29:11.772" v="1317" actId="962"/>
          <ac:spMkLst>
            <pc:docMk/>
            <pc:sldMk cId="2473047130" sldId="4967"/>
            <ac:spMk id="4" creationId="{9D76F028-CEBB-57FF-6225-1523B4C646C3}"/>
          </ac:spMkLst>
        </pc:spChg>
        <pc:grpChg chg="mod">
          <ac:chgData name="Boggs, Colleen" userId="76adf3ed-36df-4a25-aef0-49cb37de0cac" providerId="ADAL" clId="{5821EAF6-3C10-4802-83DD-0E6F64FF6D51}" dt="2026-06-10T19:30:26.013" v="1331" actId="962"/>
          <ac:grpSpMkLst>
            <pc:docMk/>
            <pc:sldMk cId="2473047130" sldId="4967"/>
            <ac:grpSpMk id="31" creationId="{73F91574-DBD6-D969-338C-25AB09EC67A4}"/>
          </ac:grpSpMkLst>
        </pc:grpChg>
        <pc:grpChg chg="mod ord">
          <ac:chgData name="Boggs, Colleen" userId="76adf3ed-36df-4a25-aef0-49cb37de0cac" providerId="ADAL" clId="{5821EAF6-3C10-4802-83DD-0E6F64FF6D51}" dt="2026-06-10T19:30:30.537" v="1334" actId="962"/>
          <ac:grpSpMkLst>
            <pc:docMk/>
            <pc:sldMk cId="2473047130" sldId="4967"/>
            <ac:grpSpMk id="32" creationId="{78C5069D-6C41-92E1-6E14-A05B75872E25}"/>
          </ac:grpSpMkLst>
        </pc:grpChg>
        <pc:grpChg chg="mod ord">
          <ac:chgData name="Boggs, Colleen" userId="76adf3ed-36df-4a25-aef0-49cb37de0cac" providerId="ADAL" clId="{5821EAF6-3C10-4802-83DD-0E6F64FF6D51}" dt="2026-06-10T19:30:40.860" v="1337" actId="962"/>
          <ac:grpSpMkLst>
            <pc:docMk/>
            <pc:sldMk cId="2473047130" sldId="4967"/>
            <ac:grpSpMk id="33" creationId="{41EE9A06-D919-F62C-63C4-113B6B7C54F7}"/>
          </ac:grpSpMkLst>
        </pc:grpChg>
      </pc:sldChg>
      <pc:sldChg chg="modSp mod">
        <pc:chgData name="Boggs, Colleen" userId="76adf3ed-36df-4a25-aef0-49cb37de0cac" providerId="ADAL" clId="{5821EAF6-3C10-4802-83DD-0E6F64FF6D51}" dt="2026-06-10T19:56:49.135" v="1555" actId="255"/>
        <pc:sldMkLst>
          <pc:docMk/>
          <pc:sldMk cId="3585381457" sldId="4969"/>
        </pc:sldMkLst>
        <pc:spChg chg="mod">
          <ac:chgData name="Boggs, Colleen" userId="76adf3ed-36df-4a25-aef0-49cb37de0cac" providerId="ADAL" clId="{5821EAF6-3C10-4802-83DD-0E6F64FF6D51}" dt="2026-06-10T19:36:48.910" v="1393" actId="962"/>
          <ac:spMkLst>
            <pc:docMk/>
            <pc:sldMk cId="3585381457" sldId="4969"/>
            <ac:spMk id="4" creationId="{0C45B015-C988-8C2F-DC37-C11CFAF52AE2}"/>
          </ac:spMkLst>
        </pc:spChg>
        <pc:spChg chg="mod">
          <ac:chgData name="Boggs, Colleen" userId="76adf3ed-36df-4a25-aef0-49cb37de0cac" providerId="ADAL" clId="{5821EAF6-3C10-4802-83DD-0E6F64FF6D51}" dt="2026-06-10T19:56:49.135" v="1555" actId="255"/>
          <ac:spMkLst>
            <pc:docMk/>
            <pc:sldMk cId="3585381457" sldId="4969"/>
            <ac:spMk id="5" creationId="{E68336BA-5FEE-566C-E33C-136D95BBA872}"/>
          </ac:spMkLst>
        </pc:spChg>
        <pc:spChg chg="mod">
          <ac:chgData name="Boggs, Colleen" userId="76adf3ed-36df-4a25-aef0-49cb37de0cac" providerId="ADAL" clId="{5821EAF6-3C10-4802-83DD-0E6F64FF6D51}" dt="2026-06-10T19:36:48.170" v="1392" actId="962"/>
          <ac:spMkLst>
            <pc:docMk/>
            <pc:sldMk cId="3585381457" sldId="4969"/>
            <ac:spMk id="6" creationId="{CF2146F4-3242-7535-E5B4-5EAD8A6A2428}"/>
          </ac:spMkLst>
        </pc:spChg>
        <pc:grpChg chg="mod ord">
          <ac:chgData name="Boggs, Colleen" userId="76adf3ed-36df-4a25-aef0-49cb37de0cac" providerId="ADAL" clId="{5821EAF6-3C10-4802-83DD-0E6F64FF6D51}" dt="2026-06-10T19:39:02.014" v="1407" actId="13244"/>
          <ac:grpSpMkLst>
            <pc:docMk/>
            <pc:sldMk cId="3585381457" sldId="4969"/>
            <ac:grpSpMk id="2" creationId="{C8FA94CC-B002-F9BE-F3D9-2525145E2289}"/>
          </ac:grpSpMkLst>
        </pc:grpChg>
        <pc:grpChg chg="mod">
          <ac:chgData name="Boggs, Colleen" userId="76adf3ed-36df-4a25-aef0-49cb37de0cac" providerId="ADAL" clId="{5821EAF6-3C10-4802-83DD-0E6F64FF6D51}" dt="2026-06-10T19:37:56.975" v="1400" actId="962"/>
          <ac:grpSpMkLst>
            <pc:docMk/>
            <pc:sldMk cId="3585381457" sldId="4969"/>
            <ac:grpSpMk id="30" creationId="{2FC7A718-5C72-460C-EF59-8FAAFC4B43BD}"/>
          </ac:grpSpMkLst>
        </pc:grpChg>
        <pc:grpChg chg="mod">
          <ac:chgData name="Boggs, Colleen" userId="76adf3ed-36df-4a25-aef0-49cb37de0cac" providerId="ADAL" clId="{5821EAF6-3C10-4802-83DD-0E6F64FF6D51}" dt="2026-06-10T19:38:40.769" v="1403" actId="962"/>
          <ac:grpSpMkLst>
            <pc:docMk/>
            <pc:sldMk cId="3585381457" sldId="4969"/>
            <ac:grpSpMk id="31" creationId="{808B6397-179A-A9C6-D823-7B371121E895}"/>
          </ac:grpSpMkLst>
        </pc:grpChg>
      </pc:sldChg>
      <pc:sldChg chg="modSp mod">
        <pc:chgData name="Boggs, Colleen" userId="76adf3ed-36df-4a25-aef0-49cb37de0cac" providerId="ADAL" clId="{5821EAF6-3C10-4802-83DD-0E6F64FF6D51}" dt="2026-06-11T13:33:03.692" v="1606" actId="13244"/>
        <pc:sldMkLst>
          <pc:docMk/>
          <pc:sldMk cId="406846959" sldId="5216"/>
        </pc:sldMkLst>
        <pc:spChg chg="mod">
          <ac:chgData name="Boggs, Colleen" userId="76adf3ed-36df-4a25-aef0-49cb37de0cac" providerId="ADAL" clId="{5821EAF6-3C10-4802-83DD-0E6F64FF6D51}" dt="2026-06-10T19:39:59.580" v="1419" actId="962"/>
          <ac:spMkLst>
            <pc:docMk/>
            <pc:sldMk cId="406846959" sldId="5216"/>
            <ac:spMk id="6" creationId="{C6310A3E-72B4-51DB-0063-6E94A1C018F5}"/>
          </ac:spMkLst>
        </pc:spChg>
        <pc:spChg chg="mod ord">
          <ac:chgData name="Boggs, Colleen" userId="76adf3ed-36df-4a25-aef0-49cb37de0cac" providerId="ADAL" clId="{5821EAF6-3C10-4802-83DD-0E6F64FF6D51}" dt="2026-06-11T13:31:27.770" v="1597" actId="13244"/>
          <ac:spMkLst>
            <pc:docMk/>
            <pc:sldMk cId="406846959" sldId="5216"/>
            <ac:spMk id="15" creationId="{F7D80E50-843A-15EB-A9CA-FB2138FA71F6}"/>
          </ac:spMkLst>
        </pc:spChg>
        <pc:spChg chg="mod ord">
          <ac:chgData name="Boggs, Colleen" userId="76adf3ed-36df-4a25-aef0-49cb37de0cac" providerId="ADAL" clId="{5821EAF6-3C10-4802-83DD-0E6F64FF6D51}" dt="2026-06-11T13:32:41.511" v="1605" actId="13244"/>
          <ac:spMkLst>
            <pc:docMk/>
            <pc:sldMk cId="406846959" sldId="5216"/>
            <ac:spMk id="16" creationId="{AEE73D20-2A5B-C767-48BF-C97AC65D2F6B}"/>
          </ac:spMkLst>
        </pc:spChg>
        <pc:spChg chg="ord">
          <ac:chgData name="Boggs, Colleen" userId="76adf3ed-36df-4a25-aef0-49cb37de0cac" providerId="ADAL" clId="{5821EAF6-3C10-4802-83DD-0E6F64FF6D51}" dt="2026-06-10T19:42:04.388" v="1428" actId="13244"/>
          <ac:spMkLst>
            <pc:docMk/>
            <pc:sldMk cId="406846959" sldId="5216"/>
            <ac:spMk id="17" creationId="{E51AA5F7-E7FE-2A16-B7D1-DC14EB482B1A}"/>
          </ac:spMkLst>
        </pc:spChg>
        <pc:spChg chg="ord">
          <ac:chgData name="Boggs, Colleen" userId="76adf3ed-36df-4a25-aef0-49cb37de0cac" providerId="ADAL" clId="{5821EAF6-3C10-4802-83DD-0E6F64FF6D51}" dt="2026-06-10T19:42:00.854" v="1427" actId="13244"/>
          <ac:spMkLst>
            <pc:docMk/>
            <pc:sldMk cId="406846959" sldId="5216"/>
            <ac:spMk id="19" creationId="{0E8061DF-319E-B769-DA80-E6AD4CE6AF9C}"/>
          </ac:spMkLst>
        </pc:spChg>
        <pc:spChg chg="mod">
          <ac:chgData name="Boggs, Colleen" userId="76adf3ed-36df-4a25-aef0-49cb37de0cac" providerId="ADAL" clId="{5821EAF6-3C10-4802-83DD-0E6F64FF6D51}" dt="2026-06-11T13:32:27.432" v="1603" actId="13244"/>
          <ac:spMkLst>
            <pc:docMk/>
            <pc:sldMk cId="406846959" sldId="5216"/>
            <ac:spMk id="26" creationId="{41E25D28-3F75-8BF1-CC95-AA853A23E0BA}"/>
          </ac:spMkLst>
        </pc:spChg>
        <pc:spChg chg="mod ord">
          <ac:chgData name="Boggs, Colleen" userId="76adf3ed-36df-4a25-aef0-49cb37de0cac" providerId="ADAL" clId="{5821EAF6-3C10-4802-83DD-0E6F64FF6D51}" dt="2026-06-11T13:32:23.571" v="1602" actId="13244"/>
          <ac:spMkLst>
            <pc:docMk/>
            <pc:sldMk cId="406846959" sldId="5216"/>
            <ac:spMk id="28" creationId="{ABB5B176-D656-0ADC-62A6-9EAAA3D31CFF}"/>
          </ac:spMkLst>
        </pc:spChg>
        <pc:spChg chg="ord">
          <ac:chgData name="Boggs, Colleen" userId="76adf3ed-36df-4a25-aef0-49cb37de0cac" providerId="ADAL" clId="{5821EAF6-3C10-4802-83DD-0E6F64FF6D51}" dt="2026-06-10T19:42:47.183" v="1435" actId="13244"/>
          <ac:spMkLst>
            <pc:docMk/>
            <pc:sldMk cId="406846959" sldId="5216"/>
            <ac:spMk id="30" creationId="{E032CF0C-940D-3E77-3934-78FFBC2612CF}"/>
          </ac:spMkLst>
        </pc:spChg>
        <pc:picChg chg="mod ord">
          <ac:chgData name="Boggs, Colleen" userId="76adf3ed-36df-4a25-aef0-49cb37de0cac" providerId="ADAL" clId="{5821EAF6-3C10-4802-83DD-0E6F64FF6D51}" dt="2026-06-11T13:33:03.692" v="1606" actId="13244"/>
          <ac:picMkLst>
            <pc:docMk/>
            <pc:sldMk cId="406846959" sldId="5216"/>
            <ac:picMk id="20" creationId="{AC472305-85AB-5129-A83F-8F547CD64500}"/>
          </ac:picMkLst>
        </pc:picChg>
        <pc:picChg chg="mod ord">
          <ac:chgData name="Boggs, Colleen" userId="76adf3ed-36df-4a25-aef0-49cb37de0cac" providerId="ADAL" clId="{5821EAF6-3C10-4802-83DD-0E6F64FF6D51}" dt="2026-06-10T19:42:16.004" v="1431" actId="13244"/>
          <ac:picMkLst>
            <pc:docMk/>
            <pc:sldMk cId="406846959" sldId="5216"/>
            <ac:picMk id="21" creationId="{EFB5E6E2-3CF5-F84C-11DA-33CA40A20A38}"/>
          </ac:picMkLst>
        </pc:picChg>
        <pc:picChg chg="mod ord">
          <ac:chgData name="Boggs, Colleen" userId="76adf3ed-36df-4a25-aef0-49cb37de0cac" providerId="ADAL" clId="{5821EAF6-3C10-4802-83DD-0E6F64FF6D51}" dt="2026-06-11T13:32:38.965" v="1604" actId="13244"/>
          <ac:picMkLst>
            <pc:docMk/>
            <pc:sldMk cId="406846959" sldId="5216"/>
            <ac:picMk id="23" creationId="{69394632-1FA2-CB1F-BB92-91F81A24B3FA}"/>
          </ac:picMkLst>
        </pc:picChg>
        <pc:picChg chg="mod">
          <ac:chgData name="Boggs, Colleen" userId="76adf3ed-36df-4a25-aef0-49cb37de0cac" providerId="ADAL" clId="{5821EAF6-3C10-4802-83DD-0E6F64FF6D51}" dt="2026-06-11T13:31:41.083" v="1600" actId="13244"/>
          <ac:picMkLst>
            <pc:docMk/>
            <pc:sldMk cId="406846959" sldId="5216"/>
            <ac:picMk id="24" creationId="{333F7447-0D6D-0963-BC5C-B98EAB827BC5}"/>
          </ac:picMkLst>
        </pc:picChg>
        <pc:cxnChg chg="mod">
          <ac:chgData name="Boggs, Colleen" userId="76adf3ed-36df-4a25-aef0-49cb37de0cac" providerId="ADAL" clId="{5821EAF6-3C10-4802-83DD-0E6F64FF6D51}" dt="2026-06-10T19:40:33.549" v="1421" actId="962"/>
          <ac:cxnSpMkLst>
            <pc:docMk/>
            <pc:sldMk cId="406846959" sldId="5216"/>
            <ac:cxnSpMk id="11" creationId="{6564E806-A242-7F32-8E31-F0204A783A73}"/>
          </ac:cxnSpMkLst>
        </pc:cxnChg>
        <pc:cxnChg chg="mod">
          <ac:chgData name="Boggs, Colleen" userId="76adf3ed-36df-4a25-aef0-49cb37de0cac" providerId="ADAL" clId="{5821EAF6-3C10-4802-83DD-0E6F64FF6D51}" dt="2026-06-11T13:31:32.519" v="1598" actId="13244"/>
          <ac:cxnSpMkLst>
            <pc:docMk/>
            <pc:sldMk cId="406846959" sldId="5216"/>
            <ac:cxnSpMk id="12" creationId="{EB7D5394-6F3A-135D-A315-62A32C3F3D66}"/>
          </ac:cxnSpMkLst>
        </pc:cxnChg>
      </pc:sldChg>
      <pc:sldChg chg="modSp mod">
        <pc:chgData name="Boggs, Colleen" userId="76adf3ed-36df-4a25-aef0-49cb37de0cac" providerId="ADAL" clId="{5821EAF6-3C10-4802-83DD-0E6F64FF6D51}" dt="2026-06-10T19:43:31.517" v="1443" actId="962"/>
        <pc:sldMkLst>
          <pc:docMk/>
          <pc:sldMk cId="3136524874" sldId="5227"/>
        </pc:sldMkLst>
        <pc:spChg chg="mod">
          <ac:chgData name="Boggs, Colleen" userId="76adf3ed-36df-4a25-aef0-49cb37de0cac" providerId="ADAL" clId="{5821EAF6-3C10-4802-83DD-0E6F64FF6D51}" dt="2026-06-10T19:43:03.520" v="1439" actId="962"/>
          <ac:spMkLst>
            <pc:docMk/>
            <pc:sldMk cId="3136524874" sldId="5227"/>
            <ac:spMk id="5" creationId="{1EF7F710-362D-9DA8-8152-BE568CF95883}"/>
          </ac:spMkLst>
        </pc:spChg>
        <pc:spChg chg="mod">
          <ac:chgData name="Boggs, Colleen" userId="76adf3ed-36df-4a25-aef0-49cb37de0cac" providerId="ADAL" clId="{5821EAF6-3C10-4802-83DD-0E6F64FF6D51}" dt="2026-06-10T19:43:02.997" v="1438" actId="962"/>
          <ac:spMkLst>
            <pc:docMk/>
            <pc:sldMk cId="3136524874" sldId="5227"/>
            <ac:spMk id="14" creationId="{2B83CECC-365A-EE6C-7583-16689F7F2F3C}"/>
          </ac:spMkLst>
        </pc:spChg>
        <pc:picChg chg="mod ord">
          <ac:chgData name="Boggs, Colleen" userId="76adf3ed-36df-4a25-aef0-49cb37de0cac" providerId="ADAL" clId="{5821EAF6-3C10-4802-83DD-0E6F64FF6D51}" dt="2026-06-10T19:42:59.151" v="1437" actId="962"/>
          <ac:picMkLst>
            <pc:docMk/>
            <pc:sldMk cId="3136524874" sldId="5227"/>
            <ac:picMk id="7" creationId="{266B4845-E0CD-D8CA-0EBB-35447F310BF6}"/>
          </ac:picMkLst>
        </pc:picChg>
        <pc:picChg chg="mod ord">
          <ac:chgData name="Boggs, Colleen" userId="76adf3ed-36df-4a25-aef0-49cb37de0cac" providerId="ADAL" clId="{5821EAF6-3C10-4802-83DD-0E6F64FF6D51}" dt="2026-06-10T19:43:31.517" v="1443" actId="962"/>
          <ac:picMkLst>
            <pc:docMk/>
            <pc:sldMk cId="3136524874" sldId="5227"/>
            <ac:picMk id="10" creationId="{544BA4AD-5248-C5A5-5F05-6AE0A355F6E8}"/>
          </ac:picMkLst>
        </pc:picChg>
        <pc:picChg chg="mod ord">
          <ac:chgData name="Boggs, Colleen" userId="76adf3ed-36df-4a25-aef0-49cb37de0cac" providerId="ADAL" clId="{5821EAF6-3C10-4802-83DD-0E6F64FF6D51}" dt="2026-06-10T19:43:21.380" v="1441" actId="962"/>
          <ac:picMkLst>
            <pc:docMk/>
            <pc:sldMk cId="3136524874" sldId="5227"/>
            <ac:picMk id="13" creationId="{8887DF19-2751-3F9C-BA75-67AF77CB5CBF}"/>
          </ac:picMkLst>
        </pc:picChg>
      </pc:sldChg>
      <pc:sldChg chg="modSp">
        <pc:chgData name="Boggs, Colleen" userId="76adf3ed-36df-4a25-aef0-49cb37de0cac" providerId="ADAL" clId="{5821EAF6-3C10-4802-83DD-0E6F64FF6D51}" dt="2026-06-11T13:28:49.831" v="1593" actId="13244"/>
        <pc:sldMkLst>
          <pc:docMk/>
          <pc:sldMk cId="295798230" sldId="6424"/>
        </pc:sldMkLst>
        <pc:spChg chg="mod">
          <ac:chgData name="Boggs, Colleen" userId="76adf3ed-36df-4a25-aef0-49cb37de0cac" providerId="ADAL" clId="{5821EAF6-3C10-4802-83DD-0E6F64FF6D51}" dt="2026-06-09T17:47:23.258" v="22" actId="13244"/>
          <ac:spMkLst>
            <pc:docMk/>
            <pc:sldMk cId="295798230" sldId="6424"/>
            <ac:spMk id="3" creationId="{806EBC68-6D04-C822-2DBE-C6BE2C076657}"/>
          </ac:spMkLst>
        </pc:spChg>
        <pc:spChg chg="mod">
          <ac:chgData name="Boggs, Colleen" userId="76adf3ed-36df-4a25-aef0-49cb37de0cac" providerId="ADAL" clId="{5821EAF6-3C10-4802-83DD-0E6F64FF6D51}" dt="2026-06-09T17:46:49.735" v="14" actId="962"/>
          <ac:spMkLst>
            <pc:docMk/>
            <pc:sldMk cId="295798230" sldId="6424"/>
            <ac:spMk id="6" creationId="{11503FF7-10D3-1B15-7BA5-9C7D2BA3FF2C}"/>
          </ac:spMkLst>
        </pc:spChg>
        <pc:spChg chg="mod">
          <ac:chgData name="Boggs, Colleen" userId="76adf3ed-36df-4a25-aef0-49cb37de0cac" providerId="ADAL" clId="{5821EAF6-3C10-4802-83DD-0E6F64FF6D51}" dt="2026-06-09T17:47:09.857" v="17" actId="13244"/>
          <ac:spMkLst>
            <pc:docMk/>
            <pc:sldMk cId="295798230" sldId="6424"/>
            <ac:spMk id="8" creationId="{424CDDA7-08D6-CC43-267A-83532A500384}"/>
          </ac:spMkLst>
        </pc:spChg>
        <pc:spChg chg="mod">
          <ac:chgData name="Boggs, Colleen" userId="76adf3ed-36df-4a25-aef0-49cb37de0cac" providerId="ADAL" clId="{5821EAF6-3C10-4802-83DD-0E6F64FF6D51}" dt="2026-06-09T17:47:25.728" v="23" actId="13244"/>
          <ac:spMkLst>
            <pc:docMk/>
            <pc:sldMk cId="295798230" sldId="6424"/>
            <ac:spMk id="9" creationId="{A9C7147E-6B5C-59CC-920A-4FA2BFB67D6E}"/>
          </ac:spMkLst>
        </pc:spChg>
        <pc:spChg chg="mod">
          <ac:chgData name="Boggs, Colleen" userId="76adf3ed-36df-4a25-aef0-49cb37de0cac" providerId="ADAL" clId="{5821EAF6-3C10-4802-83DD-0E6F64FF6D51}" dt="2026-06-09T17:47:15.672" v="19" actId="13244"/>
          <ac:spMkLst>
            <pc:docMk/>
            <pc:sldMk cId="295798230" sldId="6424"/>
            <ac:spMk id="10" creationId="{6936999F-2CF5-5760-5C71-C7C7E525A011}"/>
          </ac:spMkLst>
        </pc:spChg>
        <pc:spChg chg="mod">
          <ac:chgData name="Boggs, Colleen" userId="76adf3ed-36df-4a25-aef0-49cb37de0cac" providerId="ADAL" clId="{5821EAF6-3C10-4802-83DD-0E6F64FF6D51}" dt="2026-06-11T13:28:49.831" v="1593" actId="13244"/>
          <ac:spMkLst>
            <pc:docMk/>
            <pc:sldMk cId="295798230" sldId="6424"/>
            <ac:spMk id="11" creationId="{7DA74BA7-9D2A-3088-7CFD-BE9C7EC7BE85}"/>
          </ac:spMkLst>
        </pc:spChg>
        <pc:spChg chg="mod">
          <ac:chgData name="Boggs, Colleen" userId="76adf3ed-36df-4a25-aef0-49cb37de0cac" providerId="ADAL" clId="{5821EAF6-3C10-4802-83DD-0E6F64FF6D51}" dt="2026-06-09T17:47:13.192" v="18" actId="13244"/>
          <ac:spMkLst>
            <pc:docMk/>
            <pc:sldMk cId="295798230" sldId="6424"/>
            <ac:spMk id="13" creationId="{F1BD1C2E-DEAB-FD43-097B-1705D387DEFA}"/>
          </ac:spMkLst>
        </pc:spChg>
        <pc:picChg chg="mod">
          <ac:chgData name="Boggs, Colleen" userId="76adf3ed-36df-4a25-aef0-49cb37de0cac" providerId="ADAL" clId="{5821EAF6-3C10-4802-83DD-0E6F64FF6D51}" dt="2026-06-09T17:47:03.721" v="16" actId="962"/>
          <ac:picMkLst>
            <pc:docMk/>
            <pc:sldMk cId="295798230" sldId="6424"/>
            <ac:picMk id="7" creationId="{1990154C-5080-894F-C771-4B181329663F}"/>
          </ac:picMkLst>
        </pc:picChg>
        <pc:picChg chg="mod">
          <ac:chgData name="Boggs, Colleen" userId="76adf3ed-36df-4a25-aef0-49cb37de0cac" providerId="ADAL" clId="{5821EAF6-3C10-4802-83DD-0E6F64FF6D51}" dt="2026-06-09T17:47:20.853" v="21" actId="962"/>
          <ac:picMkLst>
            <pc:docMk/>
            <pc:sldMk cId="295798230" sldId="6424"/>
            <ac:picMk id="12" creationId="{C6EF5156-9197-0F4E-98A0-BDE1D36D1484}"/>
          </ac:picMkLst>
        </pc:picChg>
      </pc:sldChg>
      <pc:sldChg chg="modSp mod">
        <pc:chgData name="Boggs, Colleen" userId="76adf3ed-36df-4a25-aef0-49cb37de0cac" providerId="ADAL" clId="{5821EAF6-3C10-4802-83DD-0E6F64FF6D51}" dt="2026-06-10T16:21:26.970" v="110" actId="962"/>
        <pc:sldMkLst>
          <pc:docMk/>
          <pc:sldMk cId="139976202" sldId="6425"/>
        </pc:sldMkLst>
        <pc:spChg chg="mod">
          <ac:chgData name="Boggs, Colleen" userId="76adf3ed-36df-4a25-aef0-49cb37de0cac" providerId="ADAL" clId="{5821EAF6-3C10-4802-83DD-0E6F64FF6D51}" dt="2026-06-10T16:21:05.811" v="108" actId="962"/>
          <ac:spMkLst>
            <pc:docMk/>
            <pc:sldMk cId="139976202" sldId="6425"/>
            <ac:spMk id="5" creationId="{5A476937-E910-88AF-DE3C-AEB9150225D2}"/>
          </ac:spMkLst>
        </pc:spChg>
        <pc:picChg chg="mod">
          <ac:chgData name="Boggs, Colleen" userId="76adf3ed-36df-4a25-aef0-49cb37de0cac" providerId="ADAL" clId="{5821EAF6-3C10-4802-83DD-0E6F64FF6D51}" dt="2026-06-10T16:21:21.178" v="109" actId="962"/>
          <ac:picMkLst>
            <pc:docMk/>
            <pc:sldMk cId="139976202" sldId="6425"/>
            <ac:picMk id="10" creationId="{7FBC24FD-44AB-9C84-FA3E-DE9861A70DE9}"/>
          </ac:picMkLst>
        </pc:picChg>
        <pc:picChg chg="mod">
          <ac:chgData name="Boggs, Colleen" userId="76adf3ed-36df-4a25-aef0-49cb37de0cac" providerId="ADAL" clId="{5821EAF6-3C10-4802-83DD-0E6F64FF6D51}" dt="2026-06-10T16:21:26.970" v="110" actId="962"/>
          <ac:picMkLst>
            <pc:docMk/>
            <pc:sldMk cId="139976202" sldId="6425"/>
            <ac:picMk id="12" creationId="{7C260F8C-B885-BF31-B5E6-D99BCABF16BA}"/>
          </ac:picMkLst>
        </pc:picChg>
      </pc:sldChg>
      <pc:sldChg chg="modSp mod">
        <pc:chgData name="Boggs, Colleen" userId="76adf3ed-36df-4a25-aef0-49cb37de0cac" providerId="ADAL" clId="{5821EAF6-3C10-4802-83DD-0E6F64FF6D51}" dt="2026-06-10T16:21:42.445" v="113" actId="962"/>
        <pc:sldMkLst>
          <pc:docMk/>
          <pc:sldMk cId="691549151" sldId="6426"/>
        </pc:sldMkLst>
        <pc:spChg chg="mod">
          <ac:chgData name="Boggs, Colleen" userId="76adf3ed-36df-4a25-aef0-49cb37de0cac" providerId="ADAL" clId="{5821EAF6-3C10-4802-83DD-0E6F64FF6D51}" dt="2026-06-10T16:21:34.213" v="111" actId="962"/>
          <ac:spMkLst>
            <pc:docMk/>
            <pc:sldMk cId="691549151" sldId="6426"/>
            <ac:spMk id="3" creationId="{07302AA0-A363-90FE-765D-DEE8B9CB1118}"/>
          </ac:spMkLst>
        </pc:spChg>
        <pc:spChg chg="mod">
          <ac:chgData name="Boggs, Colleen" userId="76adf3ed-36df-4a25-aef0-49cb37de0cac" providerId="ADAL" clId="{5821EAF6-3C10-4802-83DD-0E6F64FF6D51}" dt="2026-06-10T16:21:34.924" v="112" actId="962"/>
          <ac:spMkLst>
            <pc:docMk/>
            <pc:sldMk cId="691549151" sldId="6426"/>
            <ac:spMk id="5" creationId="{225096CC-946E-B7FC-E783-4D1CCEF83478}"/>
          </ac:spMkLst>
        </pc:spChg>
        <pc:picChg chg="mod">
          <ac:chgData name="Boggs, Colleen" userId="76adf3ed-36df-4a25-aef0-49cb37de0cac" providerId="ADAL" clId="{5821EAF6-3C10-4802-83DD-0E6F64FF6D51}" dt="2026-06-10T16:21:42.445" v="113" actId="962"/>
          <ac:picMkLst>
            <pc:docMk/>
            <pc:sldMk cId="691549151" sldId="6426"/>
            <ac:picMk id="8" creationId="{6798C1E0-E5A3-0BED-D8DF-E4B55632F742}"/>
          </ac:picMkLst>
        </pc:picChg>
      </pc:sldChg>
      <pc:sldChg chg="modSp mod">
        <pc:chgData name="Boggs, Colleen" userId="76adf3ed-36df-4a25-aef0-49cb37de0cac" providerId="ADAL" clId="{5821EAF6-3C10-4802-83DD-0E6F64FF6D51}" dt="2026-06-10T16:22:12.620" v="116" actId="962"/>
        <pc:sldMkLst>
          <pc:docMk/>
          <pc:sldMk cId="1521651726" sldId="6427"/>
        </pc:sldMkLst>
        <pc:spChg chg="mod">
          <ac:chgData name="Boggs, Colleen" userId="76adf3ed-36df-4a25-aef0-49cb37de0cac" providerId="ADAL" clId="{5821EAF6-3C10-4802-83DD-0E6F64FF6D51}" dt="2026-06-10T16:21:48.377" v="114" actId="962"/>
          <ac:spMkLst>
            <pc:docMk/>
            <pc:sldMk cId="1521651726" sldId="6427"/>
            <ac:spMk id="3" creationId="{21917C9C-0CEA-A75C-A7D8-4976DD369516}"/>
          </ac:spMkLst>
        </pc:spChg>
        <pc:spChg chg="mod">
          <ac:chgData name="Boggs, Colleen" userId="76adf3ed-36df-4a25-aef0-49cb37de0cac" providerId="ADAL" clId="{5821EAF6-3C10-4802-83DD-0E6F64FF6D51}" dt="2026-06-10T16:21:49.053" v="115" actId="962"/>
          <ac:spMkLst>
            <pc:docMk/>
            <pc:sldMk cId="1521651726" sldId="6427"/>
            <ac:spMk id="5" creationId="{780EF441-272F-527A-4F2B-4AD5BE5BCA2F}"/>
          </ac:spMkLst>
        </pc:spChg>
        <pc:picChg chg="mod">
          <ac:chgData name="Boggs, Colleen" userId="76adf3ed-36df-4a25-aef0-49cb37de0cac" providerId="ADAL" clId="{5821EAF6-3C10-4802-83DD-0E6F64FF6D51}" dt="2026-06-10T16:22:12.620" v="116" actId="962"/>
          <ac:picMkLst>
            <pc:docMk/>
            <pc:sldMk cId="1521651726" sldId="6427"/>
            <ac:picMk id="9" creationId="{00AF577B-2254-830D-435D-9B0BCDF73478}"/>
          </ac:picMkLst>
        </pc:picChg>
      </pc:sldChg>
      <pc:sldChg chg="modSp mod">
        <pc:chgData name="Boggs, Colleen" userId="76adf3ed-36df-4a25-aef0-49cb37de0cac" providerId="ADAL" clId="{5821EAF6-3C10-4802-83DD-0E6F64FF6D51}" dt="2026-06-10T16:23:22.373" v="120" actId="962"/>
        <pc:sldMkLst>
          <pc:docMk/>
          <pc:sldMk cId="3814161059" sldId="6428"/>
        </pc:sldMkLst>
        <pc:spChg chg="mod">
          <ac:chgData name="Boggs, Colleen" userId="76adf3ed-36df-4a25-aef0-49cb37de0cac" providerId="ADAL" clId="{5821EAF6-3C10-4802-83DD-0E6F64FF6D51}" dt="2026-06-10T16:22:19.835" v="117" actId="962"/>
          <ac:spMkLst>
            <pc:docMk/>
            <pc:sldMk cId="3814161059" sldId="6428"/>
            <ac:spMk id="3" creationId="{3D48537B-E1B6-17FB-9A40-911B4F62A142}"/>
          </ac:spMkLst>
        </pc:spChg>
        <pc:spChg chg="mod">
          <ac:chgData name="Boggs, Colleen" userId="76adf3ed-36df-4a25-aef0-49cb37de0cac" providerId="ADAL" clId="{5821EAF6-3C10-4802-83DD-0E6F64FF6D51}" dt="2026-06-10T16:22:20.715" v="118" actId="962"/>
          <ac:spMkLst>
            <pc:docMk/>
            <pc:sldMk cId="3814161059" sldId="6428"/>
            <ac:spMk id="5" creationId="{0D8DF26F-4F15-0CCA-4219-9D6A1E7728A1}"/>
          </ac:spMkLst>
        </pc:spChg>
        <pc:spChg chg="mod">
          <ac:chgData name="Boggs, Colleen" userId="76adf3ed-36df-4a25-aef0-49cb37de0cac" providerId="ADAL" clId="{5821EAF6-3C10-4802-83DD-0E6F64FF6D51}" dt="2026-06-10T16:22:27.465" v="119" actId="1076"/>
          <ac:spMkLst>
            <pc:docMk/>
            <pc:sldMk cId="3814161059" sldId="6428"/>
            <ac:spMk id="13" creationId="{3ECE76B7-5FF1-A2A9-10E6-D2D08555285A}"/>
          </ac:spMkLst>
        </pc:spChg>
        <pc:picChg chg="mod">
          <ac:chgData name="Boggs, Colleen" userId="76adf3ed-36df-4a25-aef0-49cb37de0cac" providerId="ADAL" clId="{5821EAF6-3C10-4802-83DD-0E6F64FF6D51}" dt="2026-06-10T16:23:22.373" v="120" actId="962"/>
          <ac:picMkLst>
            <pc:docMk/>
            <pc:sldMk cId="3814161059" sldId="6428"/>
            <ac:picMk id="12" creationId="{BBC59D81-F49A-6963-2178-60F1D39C45EC}"/>
          </ac:picMkLst>
        </pc:picChg>
      </pc:sldChg>
      <pc:sldChg chg="modSp mod">
        <pc:chgData name="Boggs, Colleen" userId="76adf3ed-36df-4a25-aef0-49cb37de0cac" providerId="ADAL" clId="{5821EAF6-3C10-4802-83DD-0E6F64FF6D51}" dt="2026-06-10T16:23:54.490" v="123" actId="962"/>
        <pc:sldMkLst>
          <pc:docMk/>
          <pc:sldMk cId="229563813" sldId="6429"/>
        </pc:sldMkLst>
        <pc:spChg chg="mod">
          <ac:chgData name="Boggs, Colleen" userId="76adf3ed-36df-4a25-aef0-49cb37de0cac" providerId="ADAL" clId="{5821EAF6-3C10-4802-83DD-0E6F64FF6D51}" dt="2026-06-10T16:23:31.184" v="121" actId="962"/>
          <ac:spMkLst>
            <pc:docMk/>
            <pc:sldMk cId="229563813" sldId="6429"/>
            <ac:spMk id="4" creationId="{19C117C9-1AFC-83F5-CD21-EC3F60F842EB}"/>
          </ac:spMkLst>
        </pc:spChg>
        <pc:picChg chg="mod">
          <ac:chgData name="Boggs, Colleen" userId="76adf3ed-36df-4a25-aef0-49cb37de0cac" providerId="ADAL" clId="{5821EAF6-3C10-4802-83DD-0E6F64FF6D51}" dt="2026-06-10T16:23:54.490" v="123" actId="962"/>
          <ac:picMkLst>
            <pc:docMk/>
            <pc:sldMk cId="229563813" sldId="6429"/>
            <ac:picMk id="6" creationId="{EBE8C40D-81A7-DDAC-007C-B9D2AAD11FDE}"/>
          </ac:picMkLst>
        </pc:picChg>
      </pc:sldChg>
      <pc:sldChg chg="modSp mod">
        <pc:chgData name="Boggs, Colleen" userId="76adf3ed-36df-4a25-aef0-49cb37de0cac" providerId="ADAL" clId="{5821EAF6-3C10-4802-83DD-0E6F64FF6D51}" dt="2026-06-10T17:44:39.611" v="451" actId="962"/>
        <pc:sldMkLst>
          <pc:docMk/>
          <pc:sldMk cId="1530813986" sldId="6430"/>
        </pc:sldMkLst>
        <pc:spChg chg="mod">
          <ac:chgData name="Boggs, Colleen" userId="76adf3ed-36df-4a25-aef0-49cb37de0cac" providerId="ADAL" clId="{5821EAF6-3C10-4802-83DD-0E6F64FF6D51}" dt="2026-06-10T17:44:39.611" v="451" actId="962"/>
          <ac:spMkLst>
            <pc:docMk/>
            <pc:sldMk cId="1530813986" sldId="6430"/>
            <ac:spMk id="6" creationId="{3682BF9E-997F-10AA-0B99-F4C20F88445C}"/>
          </ac:spMkLst>
        </pc:spChg>
      </pc:sldChg>
      <pc:sldChg chg="modSp mod">
        <pc:chgData name="Boggs, Colleen" userId="76adf3ed-36df-4a25-aef0-49cb37de0cac" providerId="ADAL" clId="{5821EAF6-3C10-4802-83DD-0E6F64FF6D51}" dt="2026-06-10T16:53:29.868" v="131" actId="962"/>
        <pc:sldMkLst>
          <pc:docMk/>
          <pc:sldMk cId="1151239439" sldId="6431"/>
        </pc:sldMkLst>
        <pc:spChg chg="mod">
          <ac:chgData name="Boggs, Colleen" userId="76adf3ed-36df-4a25-aef0-49cb37de0cac" providerId="ADAL" clId="{5821EAF6-3C10-4802-83DD-0E6F64FF6D51}" dt="2026-06-10T16:27:21.067" v="130" actId="962"/>
          <ac:spMkLst>
            <pc:docMk/>
            <pc:sldMk cId="1151239439" sldId="6431"/>
            <ac:spMk id="5" creationId="{6AAA90C2-569F-95F4-95D6-3AED95DB6BE9}"/>
          </ac:spMkLst>
        </pc:spChg>
        <pc:picChg chg="mod">
          <ac:chgData name="Boggs, Colleen" userId="76adf3ed-36df-4a25-aef0-49cb37de0cac" providerId="ADAL" clId="{5821EAF6-3C10-4802-83DD-0E6F64FF6D51}" dt="2026-06-10T16:53:29.868" v="131" actId="962"/>
          <ac:picMkLst>
            <pc:docMk/>
            <pc:sldMk cId="1151239439" sldId="6431"/>
            <ac:picMk id="7" creationId="{D68C1BBE-D261-5472-F237-8F06AE491780}"/>
          </ac:picMkLst>
        </pc:picChg>
      </pc:sldChg>
      <pc:sldChg chg="modSp mod">
        <pc:chgData name="Boggs, Colleen" userId="76adf3ed-36df-4a25-aef0-49cb37de0cac" providerId="ADAL" clId="{5821EAF6-3C10-4802-83DD-0E6F64FF6D51}" dt="2026-06-10T19:34:32.913" v="1366" actId="962"/>
        <pc:sldMkLst>
          <pc:docMk/>
          <pc:sldMk cId="4018359894" sldId="6432"/>
        </pc:sldMkLst>
        <pc:spChg chg="mod">
          <ac:chgData name="Boggs, Colleen" userId="76adf3ed-36df-4a25-aef0-49cb37de0cac" providerId="ADAL" clId="{5821EAF6-3C10-4802-83DD-0E6F64FF6D51}" dt="2026-06-10T19:34:32.913" v="1366" actId="962"/>
          <ac:spMkLst>
            <pc:docMk/>
            <pc:sldMk cId="4018359894" sldId="6432"/>
            <ac:spMk id="9" creationId="{82C5BF28-52CF-07E2-FAD5-240DA2FC3A00}"/>
          </ac:spMkLst>
        </pc:spChg>
      </pc:sldChg>
      <pc:sldChg chg="modSp mod">
        <pc:chgData name="Boggs, Colleen" userId="76adf3ed-36df-4a25-aef0-49cb37de0cac" providerId="ADAL" clId="{5821EAF6-3C10-4802-83DD-0E6F64FF6D51}" dt="2026-06-10T19:44:34.727" v="1450" actId="962"/>
        <pc:sldMkLst>
          <pc:docMk/>
          <pc:sldMk cId="2591273295" sldId="6434"/>
        </pc:sldMkLst>
        <pc:spChg chg="mod">
          <ac:chgData name="Boggs, Colleen" userId="76adf3ed-36df-4a25-aef0-49cb37de0cac" providerId="ADAL" clId="{5821EAF6-3C10-4802-83DD-0E6F64FF6D51}" dt="2026-06-10T19:44:00.417" v="1448" actId="962"/>
          <ac:spMkLst>
            <pc:docMk/>
            <pc:sldMk cId="2591273295" sldId="6434"/>
            <ac:spMk id="9" creationId="{9BF858B1-4350-2FDB-EC73-4AAB7600C378}"/>
          </ac:spMkLst>
        </pc:spChg>
        <pc:spChg chg="mod">
          <ac:chgData name="Boggs, Colleen" userId="76adf3ed-36df-4a25-aef0-49cb37de0cac" providerId="ADAL" clId="{5821EAF6-3C10-4802-83DD-0E6F64FF6D51}" dt="2026-06-10T19:43:59.894" v="1447" actId="962"/>
          <ac:spMkLst>
            <pc:docMk/>
            <pc:sldMk cId="2591273295" sldId="6434"/>
            <ac:spMk id="11" creationId="{550BE67C-4200-0516-B1CF-111790F9CF0A}"/>
          </ac:spMkLst>
        </pc:spChg>
        <pc:picChg chg="mod">
          <ac:chgData name="Boggs, Colleen" userId="76adf3ed-36df-4a25-aef0-49cb37de0cac" providerId="ADAL" clId="{5821EAF6-3C10-4802-83DD-0E6F64FF6D51}" dt="2026-06-10T19:44:34.727" v="1450" actId="962"/>
          <ac:picMkLst>
            <pc:docMk/>
            <pc:sldMk cId="2591273295" sldId="6434"/>
            <ac:picMk id="18" creationId="{6A3375FC-B770-4E22-628C-700F47E8136F}"/>
          </ac:picMkLst>
        </pc:picChg>
      </pc:sldChg>
      <pc:sldChg chg="modSp mod">
        <pc:chgData name="Boggs, Colleen" userId="76adf3ed-36df-4a25-aef0-49cb37de0cac" providerId="ADAL" clId="{5821EAF6-3C10-4802-83DD-0E6F64FF6D51}" dt="2026-06-10T19:49:10.928" v="1478" actId="962"/>
        <pc:sldMkLst>
          <pc:docMk/>
          <pc:sldMk cId="2580265603" sldId="6435"/>
        </pc:sldMkLst>
        <pc:spChg chg="mod">
          <ac:chgData name="Boggs, Colleen" userId="76adf3ed-36df-4a25-aef0-49cb37de0cac" providerId="ADAL" clId="{5821EAF6-3C10-4802-83DD-0E6F64FF6D51}" dt="2026-06-10T19:47:59.303" v="1476" actId="962"/>
          <ac:spMkLst>
            <pc:docMk/>
            <pc:sldMk cId="2580265603" sldId="6435"/>
            <ac:spMk id="6" creationId="{2F449893-A58F-F1B6-B65A-8DBA623EFB4B}"/>
          </ac:spMkLst>
        </pc:spChg>
        <pc:picChg chg="mod">
          <ac:chgData name="Boggs, Colleen" userId="76adf3ed-36df-4a25-aef0-49cb37de0cac" providerId="ADAL" clId="{5821EAF6-3C10-4802-83DD-0E6F64FF6D51}" dt="2026-06-10T19:48:39.350" v="1477" actId="962"/>
          <ac:picMkLst>
            <pc:docMk/>
            <pc:sldMk cId="2580265603" sldId="6435"/>
            <ac:picMk id="7" creationId="{DD98733F-A395-6563-7F60-B1EF9256C2D9}"/>
          </ac:picMkLst>
        </pc:picChg>
        <pc:picChg chg="mod">
          <ac:chgData name="Boggs, Colleen" userId="76adf3ed-36df-4a25-aef0-49cb37de0cac" providerId="ADAL" clId="{5821EAF6-3C10-4802-83DD-0E6F64FF6D51}" dt="2026-06-10T19:49:10.928" v="1478" actId="962"/>
          <ac:picMkLst>
            <pc:docMk/>
            <pc:sldMk cId="2580265603" sldId="6435"/>
            <ac:picMk id="8" creationId="{286DCA41-6B9F-8ACE-35FC-14B6463BD9FE}"/>
          </ac:picMkLst>
        </pc:picChg>
      </pc:sldChg>
      <pc:sldChg chg="modSp mod">
        <pc:chgData name="Boggs, Colleen" userId="76adf3ed-36df-4a25-aef0-49cb37de0cac" providerId="ADAL" clId="{5821EAF6-3C10-4802-83DD-0E6F64FF6D51}" dt="2026-06-10T19:46:04.091" v="1466" actId="962"/>
        <pc:sldMkLst>
          <pc:docMk/>
          <pc:sldMk cId="4240206070" sldId="6436"/>
        </pc:sldMkLst>
        <pc:spChg chg="mod">
          <ac:chgData name="Boggs, Colleen" userId="76adf3ed-36df-4a25-aef0-49cb37de0cac" providerId="ADAL" clId="{5821EAF6-3C10-4802-83DD-0E6F64FF6D51}" dt="2026-06-10T19:45:46.459" v="1464" actId="962"/>
          <ac:spMkLst>
            <pc:docMk/>
            <pc:sldMk cId="4240206070" sldId="6436"/>
            <ac:spMk id="5" creationId="{4259E99E-4017-9B84-CF68-D363E96CAA6F}"/>
          </ac:spMkLst>
        </pc:spChg>
        <pc:spChg chg="mod">
          <ac:chgData name="Boggs, Colleen" userId="76adf3ed-36df-4a25-aef0-49cb37de0cac" providerId="ADAL" clId="{5821EAF6-3C10-4802-83DD-0E6F64FF6D51}" dt="2026-06-10T19:45:47.367" v="1465" actId="962"/>
          <ac:spMkLst>
            <pc:docMk/>
            <pc:sldMk cId="4240206070" sldId="6436"/>
            <ac:spMk id="6" creationId="{12EF291B-B00A-1427-FBA3-8BB4B0B2F871}"/>
          </ac:spMkLst>
        </pc:spChg>
        <pc:picChg chg="mod">
          <ac:chgData name="Boggs, Colleen" userId="76adf3ed-36df-4a25-aef0-49cb37de0cac" providerId="ADAL" clId="{5821EAF6-3C10-4802-83DD-0E6F64FF6D51}" dt="2026-06-10T19:46:04.091" v="1466" actId="962"/>
          <ac:picMkLst>
            <pc:docMk/>
            <pc:sldMk cId="4240206070" sldId="6436"/>
            <ac:picMk id="7" creationId="{1FEC7FAF-DF07-F0C5-7F95-BE2E989219F7}"/>
          </ac:picMkLst>
        </pc:picChg>
      </pc:sldChg>
      <pc:sldChg chg="modSp mod">
        <pc:chgData name="Boggs, Colleen" userId="76adf3ed-36df-4a25-aef0-49cb37de0cac" providerId="ADAL" clId="{5821EAF6-3C10-4802-83DD-0E6F64FF6D51}" dt="2026-06-10T19:49:37.472" v="1485" actId="962"/>
        <pc:sldMkLst>
          <pc:docMk/>
          <pc:sldMk cId="2506681003" sldId="6437"/>
        </pc:sldMkLst>
        <pc:spChg chg="mod">
          <ac:chgData name="Boggs, Colleen" userId="76adf3ed-36df-4a25-aef0-49cb37de0cac" providerId="ADAL" clId="{5821EAF6-3C10-4802-83DD-0E6F64FF6D51}" dt="2026-06-10T19:49:23.428" v="1483" actId="962"/>
          <ac:spMkLst>
            <pc:docMk/>
            <pc:sldMk cId="2506681003" sldId="6437"/>
            <ac:spMk id="4" creationId="{0120F409-4CB6-973E-C8F0-6B112AC209D3}"/>
          </ac:spMkLst>
        </pc:spChg>
        <pc:spChg chg="mod">
          <ac:chgData name="Boggs, Colleen" userId="76adf3ed-36df-4a25-aef0-49cb37de0cac" providerId="ADAL" clId="{5821EAF6-3C10-4802-83DD-0E6F64FF6D51}" dt="2026-06-10T19:49:24.090" v="1484" actId="962"/>
          <ac:spMkLst>
            <pc:docMk/>
            <pc:sldMk cId="2506681003" sldId="6437"/>
            <ac:spMk id="6" creationId="{B99426ED-0A5D-EAC6-8649-49BF5030866B}"/>
          </ac:spMkLst>
        </pc:spChg>
        <pc:picChg chg="mod">
          <ac:chgData name="Boggs, Colleen" userId="76adf3ed-36df-4a25-aef0-49cb37de0cac" providerId="ADAL" clId="{5821EAF6-3C10-4802-83DD-0E6F64FF6D51}" dt="2026-06-10T19:49:37.472" v="1485" actId="962"/>
          <ac:picMkLst>
            <pc:docMk/>
            <pc:sldMk cId="2506681003" sldId="6437"/>
            <ac:picMk id="8" creationId="{CE38418A-511F-2733-26DE-B56ECE0D040B}"/>
          </ac:picMkLst>
        </pc:picChg>
      </pc:sldChg>
      <pc:sldChg chg="modSp mod">
        <pc:chgData name="Boggs, Colleen" userId="76adf3ed-36df-4a25-aef0-49cb37de0cac" providerId="ADAL" clId="{5821EAF6-3C10-4802-83DD-0E6F64FF6D51}" dt="2026-06-10T19:50:05.895" v="1489" actId="13244"/>
        <pc:sldMkLst>
          <pc:docMk/>
          <pc:sldMk cId="3310905706" sldId="6438"/>
        </pc:sldMkLst>
        <pc:spChg chg="mod ord">
          <ac:chgData name="Boggs, Colleen" userId="76adf3ed-36df-4a25-aef0-49cb37de0cac" providerId="ADAL" clId="{5821EAF6-3C10-4802-83DD-0E6F64FF6D51}" dt="2026-06-10T19:50:05.895" v="1489" actId="13244"/>
          <ac:spMkLst>
            <pc:docMk/>
            <pc:sldMk cId="3310905706" sldId="6438"/>
            <ac:spMk id="5" creationId="{361A9F9B-4262-75CB-8C25-82F7A7E13120}"/>
          </ac:spMkLst>
        </pc:spChg>
        <pc:spChg chg="mod">
          <ac:chgData name="Boggs, Colleen" userId="76adf3ed-36df-4a25-aef0-49cb37de0cac" providerId="ADAL" clId="{5821EAF6-3C10-4802-83DD-0E6F64FF6D51}" dt="2026-06-10T19:49:45.236" v="1486" actId="962"/>
          <ac:spMkLst>
            <pc:docMk/>
            <pc:sldMk cId="3310905706" sldId="6438"/>
            <ac:spMk id="7" creationId="{91953B9D-C68B-FE85-985C-E895CA89784A}"/>
          </ac:spMkLst>
        </pc:spChg>
        <pc:picChg chg="mod">
          <ac:chgData name="Boggs, Colleen" userId="76adf3ed-36df-4a25-aef0-49cb37de0cac" providerId="ADAL" clId="{5821EAF6-3C10-4802-83DD-0E6F64FF6D51}" dt="2026-06-10T19:50:02.977" v="1487" actId="962"/>
          <ac:picMkLst>
            <pc:docMk/>
            <pc:sldMk cId="3310905706" sldId="6438"/>
            <ac:picMk id="10" creationId="{3E29FB4F-BF0E-C3FF-BF50-B296F3A8A678}"/>
          </ac:picMkLst>
        </pc:picChg>
      </pc:sldChg>
      <pc:sldChg chg="modSp mod">
        <pc:chgData name="Boggs, Colleen" userId="76adf3ed-36df-4a25-aef0-49cb37de0cac" providerId="ADAL" clId="{5821EAF6-3C10-4802-83DD-0E6F64FF6D51}" dt="2026-06-10T19:58:57.987" v="1588" actId="255"/>
        <pc:sldMkLst>
          <pc:docMk/>
          <pc:sldMk cId="2107712432" sldId="6439"/>
        </pc:sldMkLst>
        <pc:spChg chg="mod">
          <ac:chgData name="Boggs, Colleen" userId="76adf3ed-36df-4a25-aef0-49cb37de0cac" providerId="ADAL" clId="{5821EAF6-3C10-4802-83DD-0E6F64FF6D51}" dt="2026-06-10T19:58:57.987" v="1588" actId="255"/>
          <ac:spMkLst>
            <pc:docMk/>
            <pc:sldMk cId="2107712432" sldId="6439"/>
            <ac:spMk id="2" creationId="{DABDA9FB-BF7E-D3EF-C657-C0301262E160}"/>
          </ac:spMkLst>
        </pc:spChg>
        <pc:spChg chg="mod">
          <ac:chgData name="Boggs, Colleen" userId="76adf3ed-36df-4a25-aef0-49cb37de0cac" providerId="ADAL" clId="{5821EAF6-3C10-4802-83DD-0E6F64FF6D51}" dt="2026-06-10T19:50:16.852" v="1491" actId="962"/>
          <ac:spMkLst>
            <pc:docMk/>
            <pc:sldMk cId="2107712432" sldId="6439"/>
            <ac:spMk id="5" creationId="{6B9F5FC7-2FA1-1A36-B5A0-05E5C0E46B0B}"/>
          </ac:spMkLst>
        </pc:spChg>
        <pc:spChg chg="mod">
          <ac:chgData name="Boggs, Colleen" userId="76adf3ed-36df-4a25-aef0-49cb37de0cac" providerId="ADAL" clId="{5821EAF6-3C10-4802-83DD-0E6F64FF6D51}" dt="2026-06-10T19:50:17.554" v="1492" actId="962"/>
          <ac:spMkLst>
            <pc:docMk/>
            <pc:sldMk cId="2107712432" sldId="6439"/>
            <ac:spMk id="6" creationId="{5EC63B84-6311-C0ED-B50C-EA8C2ACFEB02}"/>
          </ac:spMkLst>
        </pc:spChg>
        <pc:picChg chg="mod">
          <ac:chgData name="Boggs, Colleen" userId="76adf3ed-36df-4a25-aef0-49cb37de0cac" providerId="ADAL" clId="{5821EAF6-3C10-4802-83DD-0E6F64FF6D51}" dt="2026-06-10T19:50:27.647" v="1493" actId="962"/>
          <ac:picMkLst>
            <pc:docMk/>
            <pc:sldMk cId="2107712432" sldId="6439"/>
            <ac:picMk id="9" creationId="{8FAC391D-E341-4D0A-8A16-498FC4AFDD88}"/>
          </ac:picMkLst>
        </pc:picChg>
      </pc:sldChg>
      <pc:sldChg chg="modSp mod">
        <pc:chgData name="Boggs, Colleen" userId="76adf3ed-36df-4a25-aef0-49cb37de0cac" providerId="ADAL" clId="{5821EAF6-3C10-4802-83DD-0E6F64FF6D51}" dt="2026-06-09T17:54:57.559" v="31" actId="962"/>
        <pc:sldMkLst>
          <pc:docMk/>
          <pc:sldMk cId="935974408" sldId="6440"/>
        </pc:sldMkLst>
        <pc:spChg chg="mod">
          <ac:chgData name="Boggs, Colleen" userId="76adf3ed-36df-4a25-aef0-49cb37de0cac" providerId="ADAL" clId="{5821EAF6-3C10-4802-83DD-0E6F64FF6D51}" dt="2026-06-09T17:54:30.169" v="30" actId="962"/>
          <ac:spMkLst>
            <pc:docMk/>
            <pc:sldMk cId="935974408" sldId="6440"/>
            <ac:spMk id="5" creationId="{FCF6F688-4CAC-47F2-7169-FDEC8190B2CB}"/>
          </ac:spMkLst>
        </pc:spChg>
        <pc:spChg chg="mod">
          <ac:chgData name="Boggs, Colleen" userId="76adf3ed-36df-4a25-aef0-49cb37de0cac" providerId="ADAL" clId="{5821EAF6-3C10-4802-83DD-0E6F64FF6D51}" dt="2026-06-09T17:54:29.477" v="29" actId="962"/>
          <ac:spMkLst>
            <pc:docMk/>
            <pc:sldMk cId="935974408" sldId="6440"/>
            <ac:spMk id="7" creationId="{9EEE8605-93EC-EEC2-77B0-DA9AF20063D0}"/>
          </ac:spMkLst>
        </pc:spChg>
        <pc:picChg chg="mod">
          <ac:chgData name="Boggs, Colleen" userId="76adf3ed-36df-4a25-aef0-49cb37de0cac" providerId="ADAL" clId="{5821EAF6-3C10-4802-83DD-0E6F64FF6D51}" dt="2026-06-09T17:54:57.559" v="31" actId="962"/>
          <ac:picMkLst>
            <pc:docMk/>
            <pc:sldMk cId="935974408" sldId="6440"/>
            <ac:picMk id="8" creationId="{DB9DF1E2-634E-2AC1-5A6E-C3ED0B7B0489}"/>
          </ac:picMkLst>
        </pc:picChg>
      </pc:sldChg>
      <pc:sldChg chg="modSp mod">
        <pc:chgData name="Boggs, Colleen" userId="76adf3ed-36df-4a25-aef0-49cb37de0cac" providerId="ADAL" clId="{5821EAF6-3C10-4802-83DD-0E6F64FF6D51}" dt="2026-06-10T19:44:55.372" v="1455" actId="962"/>
        <pc:sldMkLst>
          <pc:docMk/>
          <pc:sldMk cId="4135400046" sldId="6442"/>
        </pc:sldMkLst>
        <pc:spChg chg="mod">
          <ac:chgData name="Boggs, Colleen" userId="76adf3ed-36df-4a25-aef0-49cb37de0cac" providerId="ADAL" clId="{5821EAF6-3C10-4802-83DD-0E6F64FF6D51}" dt="2026-06-10T19:44:55.372" v="1455" actId="962"/>
          <ac:spMkLst>
            <pc:docMk/>
            <pc:sldMk cId="4135400046" sldId="6442"/>
            <ac:spMk id="4" creationId="{7DDF869D-D349-F2AB-FFD1-9500265AADC5}"/>
          </ac:spMkLst>
        </pc:spChg>
      </pc:sldChg>
      <pc:sldChg chg="modSp mod">
        <pc:chgData name="Boggs, Colleen" userId="76adf3ed-36df-4a25-aef0-49cb37de0cac" providerId="ADAL" clId="{5821EAF6-3C10-4802-83DD-0E6F64FF6D51}" dt="2026-06-09T17:49:55.229" v="26" actId="962"/>
        <pc:sldMkLst>
          <pc:docMk/>
          <pc:sldMk cId="3732560553" sldId="6443"/>
        </pc:sldMkLst>
        <pc:spChg chg="mod">
          <ac:chgData name="Boggs, Colleen" userId="76adf3ed-36df-4a25-aef0-49cb37de0cac" providerId="ADAL" clId="{5821EAF6-3C10-4802-83DD-0E6F64FF6D51}" dt="2026-06-09T17:49:55.229" v="26" actId="962"/>
          <ac:spMkLst>
            <pc:docMk/>
            <pc:sldMk cId="3732560553" sldId="6443"/>
            <ac:spMk id="6" creationId="{E57D1B81-9167-3351-F2C9-A9142B4D00BE}"/>
          </ac:spMkLst>
        </pc:spChg>
        <pc:picChg chg="mod">
          <ac:chgData name="Boggs, Colleen" userId="76adf3ed-36df-4a25-aef0-49cb37de0cac" providerId="ADAL" clId="{5821EAF6-3C10-4802-83DD-0E6F64FF6D51}" dt="2026-06-09T17:49:50.949" v="25" actId="962"/>
          <ac:picMkLst>
            <pc:docMk/>
            <pc:sldMk cId="3732560553" sldId="6443"/>
            <ac:picMk id="8" creationId="{8E655A43-B571-C5D9-3EE7-A18135C641FB}"/>
          </ac:picMkLst>
        </pc:picChg>
      </pc:sldChg>
      <pc:sldChg chg="modSp mod">
        <pc:chgData name="Boggs, Colleen" userId="76adf3ed-36df-4a25-aef0-49cb37de0cac" providerId="ADAL" clId="{5821EAF6-3C10-4802-83DD-0E6F64FF6D51}" dt="2026-06-10T19:45:25.572" v="1460" actId="962"/>
        <pc:sldMkLst>
          <pc:docMk/>
          <pc:sldMk cId="55217587" sldId="6444"/>
        </pc:sldMkLst>
        <pc:spChg chg="mod">
          <ac:chgData name="Boggs, Colleen" userId="76adf3ed-36df-4a25-aef0-49cb37de0cac" providerId="ADAL" clId="{5821EAF6-3C10-4802-83DD-0E6F64FF6D51}" dt="2026-06-10T19:45:00.930" v="1456" actId="962"/>
          <ac:spMkLst>
            <pc:docMk/>
            <pc:sldMk cId="55217587" sldId="6444"/>
            <ac:spMk id="2" creationId="{E6198A19-6B62-7648-B34D-071B846CB02C}"/>
          </ac:spMkLst>
        </pc:spChg>
        <pc:spChg chg="mod">
          <ac:chgData name="Boggs, Colleen" userId="76adf3ed-36df-4a25-aef0-49cb37de0cac" providerId="ADAL" clId="{5821EAF6-3C10-4802-83DD-0E6F64FF6D51}" dt="2026-06-10T19:45:01.464" v="1457" actId="962"/>
          <ac:spMkLst>
            <pc:docMk/>
            <pc:sldMk cId="55217587" sldId="6444"/>
            <ac:spMk id="4" creationId="{B8BD59CF-DFFB-E879-7CF0-33B60FCBFF9A}"/>
          </ac:spMkLst>
        </pc:spChg>
        <pc:picChg chg="mod ord">
          <ac:chgData name="Boggs, Colleen" userId="76adf3ed-36df-4a25-aef0-49cb37de0cac" providerId="ADAL" clId="{5821EAF6-3C10-4802-83DD-0E6F64FF6D51}" dt="2026-06-10T19:45:25.572" v="1460" actId="962"/>
          <ac:picMkLst>
            <pc:docMk/>
            <pc:sldMk cId="55217587" sldId="6444"/>
            <ac:picMk id="9" creationId="{6E8CC75D-4B6C-4152-928A-777C516B7122}"/>
          </ac:picMkLst>
        </pc:picChg>
      </pc:sldChg>
      <pc:sldChg chg="modSp mod">
        <pc:chgData name="Boggs, Colleen" userId="76adf3ed-36df-4a25-aef0-49cb37de0cac" providerId="ADAL" clId="{5821EAF6-3C10-4802-83DD-0E6F64FF6D51}" dt="2026-06-10T19:45:40.758" v="1463" actId="962"/>
        <pc:sldMkLst>
          <pc:docMk/>
          <pc:sldMk cId="2805183024" sldId="6445"/>
        </pc:sldMkLst>
        <pc:spChg chg="mod">
          <ac:chgData name="Boggs, Colleen" userId="76adf3ed-36df-4a25-aef0-49cb37de0cac" providerId="ADAL" clId="{5821EAF6-3C10-4802-83DD-0E6F64FF6D51}" dt="2026-06-10T19:45:31.526" v="1462" actId="962"/>
          <ac:spMkLst>
            <pc:docMk/>
            <pc:sldMk cId="2805183024" sldId="6445"/>
            <ac:spMk id="5" creationId="{FB2E0836-FB7C-15CD-968A-5D6543ADB850}"/>
          </ac:spMkLst>
        </pc:spChg>
        <pc:spChg chg="mod">
          <ac:chgData name="Boggs, Colleen" userId="76adf3ed-36df-4a25-aef0-49cb37de0cac" providerId="ADAL" clId="{5821EAF6-3C10-4802-83DD-0E6F64FF6D51}" dt="2026-06-10T19:45:30.857" v="1461" actId="962"/>
          <ac:spMkLst>
            <pc:docMk/>
            <pc:sldMk cId="2805183024" sldId="6445"/>
            <ac:spMk id="6" creationId="{140C5CAB-C4F2-643E-40EC-28EA09573B0B}"/>
          </ac:spMkLst>
        </pc:spChg>
        <pc:picChg chg="mod">
          <ac:chgData name="Boggs, Colleen" userId="76adf3ed-36df-4a25-aef0-49cb37de0cac" providerId="ADAL" clId="{5821EAF6-3C10-4802-83DD-0E6F64FF6D51}" dt="2026-06-10T19:45:40.758" v="1463" actId="962"/>
          <ac:picMkLst>
            <pc:docMk/>
            <pc:sldMk cId="2805183024" sldId="6445"/>
            <ac:picMk id="8" creationId="{727FE5A1-92B9-5BC9-81D5-9A2224979C8D}"/>
          </ac:picMkLst>
        </pc:picChg>
      </pc:sldChg>
      <pc:sldChg chg="modSp mod">
        <pc:chgData name="Boggs, Colleen" userId="76adf3ed-36df-4a25-aef0-49cb37de0cac" providerId="ADAL" clId="{5821EAF6-3C10-4802-83DD-0E6F64FF6D51}" dt="2026-06-10T19:47:48.508" v="1475" actId="962"/>
        <pc:sldMkLst>
          <pc:docMk/>
          <pc:sldMk cId="172082489" sldId="6446"/>
        </pc:sldMkLst>
        <pc:spChg chg="mod">
          <ac:chgData name="Boggs, Colleen" userId="76adf3ed-36df-4a25-aef0-49cb37de0cac" providerId="ADAL" clId="{5821EAF6-3C10-4802-83DD-0E6F64FF6D51}" dt="2026-06-10T19:47:48.508" v="1475" actId="962"/>
          <ac:spMkLst>
            <pc:docMk/>
            <pc:sldMk cId="172082489" sldId="6446"/>
            <ac:spMk id="4" creationId="{3483B7C9-BD50-10DC-C852-E4FF7273980C}"/>
          </ac:spMkLst>
        </pc:spChg>
      </pc:sldChg>
      <pc:sldChg chg="modSp mod">
        <pc:chgData name="Boggs, Colleen" userId="76adf3ed-36df-4a25-aef0-49cb37de0cac" providerId="ADAL" clId="{5821EAF6-3C10-4802-83DD-0E6F64FF6D51}" dt="2026-06-10T19:50:43.021" v="1496" actId="962"/>
        <pc:sldMkLst>
          <pc:docMk/>
          <pc:sldMk cId="19101045" sldId="6447"/>
        </pc:sldMkLst>
        <pc:spChg chg="mod">
          <ac:chgData name="Boggs, Colleen" userId="76adf3ed-36df-4a25-aef0-49cb37de0cac" providerId="ADAL" clId="{5821EAF6-3C10-4802-83DD-0E6F64FF6D51}" dt="2026-06-10T19:50:33.752" v="1494" actId="962"/>
          <ac:spMkLst>
            <pc:docMk/>
            <pc:sldMk cId="19101045" sldId="6447"/>
            <ac:spMk id="4" creationId="{E323CB66-3511-F227-3CFF-952571685D2E}"/>
          </ac:spMkLst>
        </pc:spChg>
        <pc:spChg chg="mod">
          <ac:chgData name="Boggs, Colleen" userId="76adf3ed-36df-4a25-aef0-49cb37de0cac" providerId="ADAL" clId="{5821EAF6-3C10-4802-83DD-0E6F64FF6D51}" dt="2026-06-10T19:50:37.159" v="1495" actId="962"/>
          <ac:spMkLst>
            <pc:docMk/>
            <pc:sldMk cId="19101045" sldId="6447"/>
            <ac:spMk id="5" creationId="{BEE29AC5-4B53-423D-16EB-A4006B8EA9A3}"/>
          </ac:spMkLst>
        </pc:spChg>
        <pc:picChg chg="mod">
          <ac:chgData name="Boggs, Colleen" userId="76adf3ed-36df-4a25-aef0-49cb37de0cac" providerId="ADAL" clId="{5821EAF6-3C10-4802-83DD-0E6F64FF6D51}" dt="2026-06-10T19:50:43.021" v="1496" actId="962"/>
          <ac:picMkLst>
            <pc:docMk/>
            <pc:sldMk cId="19101045" sldId="6447"/>
            <ac:picMk id="6" creationId="{5E5780AC-8CA9-FC31-32CF-9FEC6D66B066}"/>
          </ac:picMkLst>
        </pc:picChg>
      </pc:sldChg>
      <pc:sldChg chg="modSp mod">
        <pc:chgData name="Boggs, Colleen" userId="76adf3ed-36df-4a25-aef0-49cb37de0cac" providerId="ADAL" clId="{5821EAF6-3C10-4802-83DD-0E6F64FF6D51}" dt="2026-06-10T19:47:11.962" v="1472" actId="962"/>
        <pc:sldMkLst>
          <pc:docMk/>
          <pc:sldMk cId="3493011943" sldId="6448"/>
        </pc:sldMkLst>
        <pc:spChg chg="mod">
          <ac:chgData name="Boggs, Colleen" userId="76adf3ed-36df-4a25-aef0-49cb37de0cac" providerId="ADAL" clId="{5821EAF6-3C10-4802-83DD-0E6F64FF6D51}" dt="2026-06-10T19:47:11.962" v="1472" actId="962"/>
          <ac:spMkLst>
            <pc:docMk/>
            <pc:sldMk cId="3493011943" sldId="6448"/>
            <ac:spMk id="4" creationId="{63E11BFE-F074-349C-4C59-9D2D7495D05B}"/>
          </ac:spMkLst>
        </pc:spChg>
      </pc:sldChg>
      <pc:sldChg chg="modSp mod">
        <pc:chgData name="Boggs, Colleen" userId="76adf3ed-36df-4a25-aef0-49cb37de0cac" providerId="ADAL" clId="{5821EAF6-3C10-4802-83DD-0E6F64FF6D51}" dt="2026-06-11T13:35:28.950" v="1612" actId="13244"/>
        <pc:sldMkLst>
          <pc:docMk/>
          <pc:sldMk cId="2737288304" sldId="6449"/>
        </pc:sldMkLst>
        <pc:spChg chg="mod">
          <ac:chgData name="Boggs, Colleen" userId="76adf3ed-36df-4a25-aef0-49cb37de0cac" providerId="ADAL" clId="{5821EAF6-3C10-4802-83DD-0E6F64FF6D51}" dt="2026-06-11T13:35:28.950" v="1612" actId="13244"/>
          <ac:spMkLst>
            <pc:docMk/>
            <pc:sldMk cId="2737288304" sldId="6449"/>
            <ac:spMk id="3" creationId="{B012E4B3-03FE-E9A4-FE6A-07C9970D875F}"/>
          </ac:spMkLst>
        </pc:spChg>
        <pc:spChg chg="mod">
          <ac:chgData name="Boggs, Colleen" userId="76adf3ed-36df-4a25-aef0-49cb37de0cac" providerId="ADAL" clId="{5821EAF6-3C10-4802-83DD-0E6F64FF6D51}" dt="2026-06-10T19:47:19.085" v="1473" actId="962"/>
          <ac:spMkLst>
            <pc:docMk/>
            <pc:sldMk cId="2737288304" sldId="6449"/>
            <ac:spMk id="4" creationId="{F9CF037F-A93E-FA19-2A31-668AC5265DBD}"/>
          </ac:spMkLst>
        </pc:spChg>
        <pc:picChg chg="mod">
          <ac:chgData name="Boggs, Colleen" userId="76adf3ed-36df-4a25-aef0-49cb37de0cac" providerId="ADAL" clId="{5821EAF6-3C10-4802-83DD-0E6F64FF6D51}" dt="2026-06-10T19:47:43.088" v="1474" actId="962"/>
          <ac:picMkLst>
            <pc:docMk/>
            <pc:sldMk cId="2737288304" sldId="6449"/>
            <ac:picMk id="6" creationId="{557D4BBB-A202-C5C5-03FC-674725F55C73}"/>
          </ac:picMkLst>
        </pc:picChg>
      </pc:sldChg>
      <pc:sldChg chg="modSp mod">
        <pc:chgData name="Boggs, Colleen" userId="76adf3ed-36df-4a25-aef0-49cb37de0cac" providerId="ADAL" clId="{5821EAF6-3C10-4802-83DD-0E6F64FF6D51}" dt="2026-06-10T19:53:16.112" v="1516" actId="962"/>
        <pc:sldMkLst>
          <pc:docMk/>
          <pc:sldMk cId="1787153348" sldId="6450"/>
        </pc:sldMkLst>
        <pc:spChg chg="mod">
          <ac:chgData name="Boggs, Colleen" userId="76adf3ed-36df-4a25-aef0-49cb37de0cac" providerId="ADAL" clId="{5821EAF6-3C10-4802-83DD-0E6F64FF6D51}" dt="2026-06-10T17:32:54.420" v="132" actId="962"/>
          <ac:spMkLst>
            <pc:docMk/>
            <pc:sldMk cId="1787153348" sldId="6450"/>
            <ac:spMk id="2" creationId="{0850194F-4285-C20D-2A8E-F14534C01AD9}"/>
          </ac:spMkLst>
        </pc:spChg>
        <pc:spChg chg="mod">
          <ac:chgData name="Boggs, Colleen" userId="76adf3ed-36df-4a25-aef0-49cb37de0cac" providerId="ADAL" clId="{5821EAF6-3C10-4802-83DD-0E6F64FF6D51}" dt="2026-06-10T17:32:57.853" v="133" actId="962"/>
          <ac:spMkLst>
            <pc:docMk/>
            <pc:sldMk cId="1787153348" sldId="6450"/>
            <ac:spMk id="4" creationId="{1003DA92-787D-BE8B-5BF4-0CA20CA522B5}"/>
          </ac:spMkLst>
        </pc:spChg>
        <pc:spChg chg="ord">
          <ac:chgData name="Boggs, Colleen" userId="76adf3ed-36df-4a25-aef0-49cb37de0cac" providerId="ADAL" clId="{5821EAF6-3C10-4802-83DD-0E6F64FF6D51}" dt="2026-06-10T17:33:23.182" v="137" actId="13244"/>
          <ac:spMkLst>
            <pc:docMk/>
            <pc:sldMk cId="1787153348" sldId="6450"/>
            <ac:spMk id="10" creationId="{3D4B028D-6CB6-480C-0AB9-686D0629CAAF}"/>
          </ac:spMkLst>
        </pc:spChg>
        <pc:spChg chg="mod">
          <ac:chgData name="Boggs, Colleen" userId="76adf3ed-36df-4a25-aef0-49cb37de0cac" providerId="ADAL" clId="{5821EAF6-3C10-4802-83DD-0E6F64FF6D51}" dt="2026-06-10T19:53:16.112" v="1516" actId="962"/>
          <ac:spMkLst>
            <pc:docMk/>
            <pc:sldMk cId="1787153348" sldId="6450"/>
            <ac:spMk id="11" creationId="{E8CFE37D-5E7F-F909-038E-BF6992921DF1}"/>
          </ac:spMkLst>
        </pc:spChg>
        <pc:picChg chg="mod">
          <ac:chgData name="Boggs, Colleen" userId="76adf3ed-36df-4a25-aef0-49cb37de0cac" providerId="ADAL" clId="{5821EAF6-3C10-4802-83DD-0E6F64FF6D51}" dt="2026-06-10T17:33:20.143" v="135" actId="962"/>
          <ac:picMkLst>
            <pc:docMk/>
            <pc:sldMk cId="1787153348" sldId="6450"/>
            <ac:picMk id="12" creationId="{8FC65417-B4E1-9787-FE30-5B885F3A71B3}"/>
          </ac:picMkLst>
        </pc:picChg>
      </pc:sldChg>
      <pc:sldChg chg="modSp mod">
        <pc:chgData name="Boggs, Colleen" userId="76adf3ed-36df-4a25-aef0-49cb37de0cac" providerId="ADAL" clId="{5821EAF6-3C10-4802-83DD-0E6F64FF6D51}" dt="2026-06-10T19:54:37.042" v="1528" actId="255"/>
        <pc:sldMkLst>
          <pc:docMk/>
          <pc:sldMk cId="3391480180" sldId="6451"/>
        </pc:sldMkLst>
        <pc:spChg chg="mod">
          <ac:chgData name="Boggs, Colleen" userId="76adf3ed-36df-4a25-aef0-49cb37de0cac" providerId="ADAL" clId="{5821EAF6-3C10-4802-83DD-0E6F64FF6D51}" dt="2026-06-10T17:40:50.566" v="188" actId="962"/>
          <ac:spMkLst>
            <pc:docMk/>
            <pc:sldMk cId="3391480180" sldId="6451"/>
            <ac:spMk id="2" creationId="{41F6242E-D9BE-6DC7-205F-8DB1B1CFA21A}"/>
          </ac:spMkLst>
        </pc:spChg>
        <pc:spChg chg="mod">
          <ac:chgData name="Boggs, Colleen" userId="76adf3ed-36df-4a25-aef0-49cb37de0cac" providerId="ADAL" clId="{5821EAF6-3C10-4802-83DD-0E6F64FF6D51}" dt="2026-06-10T17:40:51.369" v="189" actId="962"/>
          <ac:spMkLst>
            <pc:docMk/>
            <pc:sldMk cId="3391480180" sldId="6451"/>
            <ac:spMk id="4" creationId="{247D0842-AC2E-6D53-63D3-CB023B2E315B}"/>
          </ac:spMkLst>
        </pc:spChg>
        <pc:spChg chg="mod">
          <ac:chgData name="Boggs, Colleen" userId="76adf3ed-36df-4a25-aef0-49cb37de0cac" providerId="ADAL" clId="{5821EAF6-3C10-4802-83DD-0E6F64FF6D51}" dt="2026-06-10T19:54:37.042" v="1528" actId="255"/>
          <ac:spMkLst>
            <pc:docMk/>
            <pc:sldMk cId="3391480180" sldId="6451"/>
            <ac:spMk id="5" creationId="{D6269E8E-60C9-79E6-629C-9321095C1452}"/>
          </ac:spMkLst>
        </pc:spChg>
        <pc:spChg chg="mod">
          <ac:chgData name="Boggs, Colleen" userId="76adf3ed-36df-4a25-aef0-49cb37de0cac" providerId="ADAL" clId="{5821EAF6-3C10-4802-83DD-0E6F64FF6D51}" dt="2026-06-10T17:40:55.846" v="191" actId="962"/>
          <ac:spMkLst>
            <pc:docMk/>
            <pc:sldMk cId="3391480180" sldId="6451"/>
            <ac:spMk id="11" creationId="{3797FD87-5252-398C-9EDA-FE94AC283083}"/>
          </ac:spMkLst>
        </pc:spChg>
        <pc:grpChg chg="mod ord">
          <ac:chgData name="Boggs, Colleen" userId="76adf3ed-36df-4a25-aef0-49cb37de0cac" providerId="ADAL" clId="{5821EAF6-3C10-4802-83DD-0E6F64FF6D51}" dt="2026-06-10T17:59:47.383" v="1309" actId="962"/>
          <ac:grpSpMkLst>
            <pc:docMk/>
            <pc:sldMk cId="3391480180" sldId="6451"/>
            <ac:grpSpMk id="3" creationId="{DF3BA52E-5A46-AA7D-81CE-684E5A5ADCF1}"/>
          </ac:grpSpMkLst>
        </pc:grpChg>
      </pc:sldChg>
      <pc:sldChg chg="modSp mod">
        <pc:chgData name="Boggs, Colleen" userId="76adf3ed-36df-4a25-aef0-49cb37de0cac" providerId="ADAL" clId="{5821EAF6-3C10-4802-83DD-0E6F64FF6D51}" dt="2026-06-11T13:30:58.166" v="1596" actId="962"/>
        <pc:sldMkLst>
          <pc:docMk/>
          <pc:sldMk cId="261774422" sldId="6452"/>
        </pc:sldMkLst>
        <pc:spChg chg="mod">
          <ac:chgData name="Boggs, Colleen" userId="76adf3ed-36df-4a25-aef0-49cb37de0cac" providerId="ADAL" clId="{5821EAF6-3C10-4802-83DD-0E6F64FF6D51}" dt="2026-06-11T13:30:58.166" v="1596" actId="962"/>
          <ac:spMkLst>
            <pc:docMk/>
            <pc:sldMk cId="261774422" sldId="6452"/>
            <ac:spMk id="4" creationId="{EA0FBC13-D5FF-36D2-790C-2F1EF90A8269}"/>
          </ac:spMkLst>
        </pc:spChg>
        <pc:spChg chg="mod">
          <ac:chgData name="Boggs, Colleen" userId="76adf3ed-36df-4a25-aef0-49cb37de0cac" providerId="ADAL" clId="{5821EAF6-3C10-4802-83DD-0E6F64FF6D51}" dt="2026-06-10T19:55:16.087" v="1532" actId="255"/>
          <ac:spMkLst>
            <pc:docMk/>
            <pc:sldMk cId="261774422" sldId="6452"/>
            <ac:spMk id="5" creationId="{4335858B-132E-6B8E-59E6-339BE7A82CA2}"/>
          </ac:spMkLst>
        </pc:spChg>
        <pc:grpChg chg="mod">
          <ac:chgData name="Boggs, Colleen" userId="76adf3ed-36df-4a25-aef0-49cb37de0cac" providerId="ADAL" clId="{5821EAF6-3C10-4802-83DD-0E6F64FF6D51}" dt="2026-06-10T17:59:31.905" v="1306" actId="962"/>
          <ac:grpSpMkLst>
            <pc:docMk/>
            <pc:sldMk cId="261774422" sldId="6452"/>
            <ac:grpSpMk id="2" creationId="{51EF9583-F73D-FAF7-2E80-897235FD2348}"/>
          </ac:grpSpMkLst>
        </pc:grpChg>
        <pc:grpChg chg="mod">
          <ac:chgData name="Boggs, Colleen" userId="76adf3ed-36df-4a25-aef0-49cb37de0cac" providerId="ADAL" clId="{5821EAF6-3C10-4802-83DD-0E6F64FF6D51}" dt="2026-06-10T18:00:08.375" v="1310" actId="962"/>
          <ac:grpSpMkLst>
            <pc:docMk/>
            <pc:sldMk cId="261774422" sldId="6452"/>
            <ac:grpSpMk id="31" creationId="{9A687A5F-BD5D-A4F1-3DD2-2B156E2FB23F}"/>
          </ac:grpSpMkLst>
        </pc:grpChg>
        <pc:grpChg chg="mod">
          <ac:chgData name="Boggs, Colleen" userId="76adf3ed-36df-4a25-aef0-49cb37de0cac" providerId="ADAL" clId="{5821EAF6-3C10-4802-83DD-0E6F64FF6D51}" dt="2026-06-10T19:31:35.530" v="1341" actId="962"/>
          <ac:grpSpMkLst>
            <pc:docMk/>
            <pc:sldMk cId="261774422" sldId="6452"/>
            <ac:grpSpMk id="40" creationId="{BA556A4A-752E-E85B-C74D-5FE13F6D0FD0}"/>
          </ac:grpSpMkLst>
        </pc:grpChg>
      </pc:sldChg>
      <pc:sldChg chg="modSp mod">
        <pc:chgData name="Boggs, Colleen" userId="76adf3ed-36df-4a25-aef0-49cb37de0cac" providerId="ADAL" clId="{5821EAF6-3C10-4802-83DD-0E6F64FF6D51}" dt="2026-06-10T19:55:51.749" v="1541" actId="255"/>
        <pc:sldMkLst>
          <pc:docMk/>
          <pc:sldMk cId="439890686" sldId="6453"/>
        </pc:sldMkLst>
        <pc:spChg chg="mod">
          <ac:chgData name="Boggs, Colleen" userId="76adf3ed-36df-4a25-aef0-49cb37de0cac" providerId="ADAL" clId="{5821EAF6-3C10-4802-83DD-0E6F64FF6D51}" dt="2026-06-10T19:30:45.672" v="1338" actId="962"/>
          <ac:spMkLst>
            <pc:docMk/>
            <pc:sldMk cId="439890686" sldId="6453"/>
            <ac:spMk id="4" creationId="{0C45B015-C988-8C2F-DC37-C11CFAF52AE2}"/>
          </ac:spMkLst>
        </pc:spChg>
        <pc:spChg chg="mod">
          <ac:chgData name="Boggs, Colleen" userId="76adf3ed-36df-4a25-aef0-49cb37de0cac" providerId="ADAL" clId="{5821EAF6-3C10-4802-83DD-0E6F64FF6D51}" dt="2026-06-10T19:55:51.749" v="1541" actId="255"/>
          <ac:spMkLst>
            <pc:docMk/>
            <pc:sldMk cId="439890686" sldId="6453"/>
            <ac:spMk id="5" creationId="{E68336BA-5FEE-566C-E33C-136D95BBA872}"/>
          </ac:spMkLst>
        </pc:spChg>
        <pc:grpChg chg="mod">
          <ac:chgData name="Boggs, Colleen" userId="76adf3ed-36df-4a25-aef0-49cb37de0cac" providerId="ADAL" clId="{5821EAF6-3C10-4802-83DD-0E6F64FF6D51}" dt="2026-06-10T19:31:24.203" v="1340" actId="962"/>
          <ac:grpSpMkLst>
            <pc:docMk/>
            <pc:sldMk cId="439890686" sldId="6453"/>
            <ac:grpSpMk id="2" creationId="{3C6F06ED-D59C-661A-CB82-DF345AA9C2F0}"/>
          </ac:grpSpMkLst>
        </pc:grpChg>
        <pc:grpChg chg="mod">
          <ac:chgData name="Boggs, Colleen" userId="76adf3ed-36df-4a25-aef0-49cb37de0cac" providerId="ADAL" clId="{5821EAF6-3C10-4802-83DD-0E6F64FF6D51}" dt="2026-06-10T19:31:42.234" v="1342" actId="962"/>
          <ac:grpSpMkLst>
            <pc:docMk/>
            <pc:sldMk cId="439890686" sldId="6453"/>
            <ac:grpSpMk id="40" creationId="{97D29310-808F-A21F-5460-0BF22A1B1109}"/>
          </ac:grpSpMkLst>
        </pc:grpChg>
      </pc:sldChg>
      <pc:sldChg chg="modSp mod">
        <pc:chgData name="Boggs, Colleen" userId="76adf3ed-36df-4a25-aef0-49cb37de0cac" providerId="ADAL" clId="{5821EAF6-3C10-4802-83DD-0E6F64FF6D51}" dt="2026-06-10T19:56:59.461" v="1559" actId="255"/>
        <pc:sldMkLst>
          <pc:docMk/>
          <pc:sldMk cId="1315436697" sldId="6454"/>
        </pc:sldMkLst>
        <pc:spChg chg="mod">
          <ac:chgData name="Boggs, Colleen" userId="76adf3ed-36df-4a25-aef0-49cb37de0cac" providerId="ADAL" clId="{5821EAF6-3C10-4802-83DD-0E6F64FF6D51}" dt="2026-06-10T19:39:35.444" v="1412" actId="962"/>
          <ac:spMkLst>
            <pc:docMk/>
            <pc:sldMk cId="1315436697" sldId="6454"/>
            <ac:spMk id="4" creationId="{41103A14-C371-F342-6F71-F160C86FCB58}"/>
          </ac:spMkLst>
        </pc:spChg>
        <pc:spChg chg="mod">
          <ac:chgData name="Boggs, Colleen" userId="76adf3ed-36df-4a25-aef0-49cb37de0cac" providerId="ADAL" clId="{5821EAF6-3C10-4802-83DD-0E6F64FF6D51}" dt="2026-06-10T19:56:59.461" v="1559" actId="255"/>
          <ac:spMkLst>
            <pc:docMk/>
            <pc:sldMk cId="1315436697" sldId="6454"/>
            <ac:spMk id="5" creationId="{B5E35ADA-0BCB-E79E-E668-B1547EB96F07}"/>
          </ac:spMkLst>
        </pc:spChg>
        <pc:spChg chg="mod">
          <ac:chgData name="Boggs, Colleen" userId="76adf3ed-36df-4a25-aef0-49cb37de0cac" providerId="ADAL" clId="{5821EAF6-3C10-4802-83DD-0E6F64FF6D51}" dt="2026-06-10T19:39:34.940" v="1411" actId="962"/>
          <ac:spMkLst>
            <pc:docMk/>
            <pc:sldMk cId="1315436697" sldId="6454"/>
            <ac:spMk id="6" creationId="{0480909E-C69B-554D-1792-EA07D028CE70}"/>
          </ac:spMkLst>
        </pc:spChg>
        <pc:grpChg chg="mod ord">
          <ac:chgData name="Boggs, Colleen" userId="76adf3ed-36df-4a25-aef0-49cb37de0cac" providerId="ADAL" clId="{5821EAF6-3C10-4802-83DD-0E6F64FF6D51}" dt="2026-06-10T19:39:37.889" v="1413" actId="13244"/>
          <ac:grpSpMkLst>
            <pc:docMk/>
            <pc:sldMk cId="1315436697" sldId="6454"/>
            <ac:grpSpMk id="2" creationId="{7EBFD8F8-5E1E-3326-DEC0-718FC9A955AC}"/>
          </ac:grpSpMkLst>
        </pc:grpChg>
        <pc:grpChg chg="mod">
          <ac:chgData name="Boggs, Colleen" userId="76adf3ed-36df-4a25-aef0-49cb37de0cac" providerId="ADAL" clId="{5821EAF6-3C10-4802-83DD-0E6F64FF6D51}" dt="2026-06-10T19:38:02.209" v="1401" actId="962"/>
          <ac:grpSpMkLst>
            <pc:docMk/>
            <pc:sldMk cId="1315436697" sldId="6454"/>
            <ac:grpSpMk id="30" creationId="{B43EB2BC-2381-7B58-3130-9BC6786D04FB}"/>
          </ac:grpSpMkLst>
        </pc:grpChg>
      </pc:sldChg>
      <pc:sldChg chg="modSp mod">
        <pc:chgData name="Boggs, Colleen" userId="76adf3ed-36df-4a25-aef0-49cb37de0cac" providerId="ADAL" clId="{5821EAF6-3C10-4802-83DD-0E6F64FF6D51}" dt="2026-06-10T19:57:08.659" v="1563" actId="255"/>
        <pc:sldMkLst>
          <pc:docMk/>
          <pc:sldMk cId="2623839336" sldId="6455"/>
        </pc:sldMkLst>
        <pc:spChg chg="mod">
          <ac:chgData name="Boggs, Colleen" userId="76adf3ed-36df-4a25-aef0-49cb37de0cac" providerId="ADAL" clId="{5821EAF6-3C10-4802-83DD-0E6F64FF6D51}" dt="2026-06-10T19:39:43.283" v="1415" actId="962"/>
          <ac:spMkLst>
            <pc:docMk/>
            <pc:sldMk cId="2623839336" sldId="6455"/>
            <ac:spMk id="4" creationId="{877D7CDE-5889-6250-F90A-0C09B1382E31}"/>
          </ac:spMkLst>
        </pc:spChg>
        <pc:spChg chg="mod">
          <ac:chgData name="Boggs, Colleen" userId="76adf3ed-36df-4a25-aef0-49cb37de0cac" providerId="ADAL" clId="{5821EAF6-3C10-4802-83DD-0E6F64FF6D51}" dt="2026-06-10T19:57:08.659" v="1563" actId="255"/>
          <ac:spMkLst>
            <pc:docMk/>
            <pc:sldMk cId="2623839336" sldId="6455"/>
            <ac:spMk id="5" creationId="{3359A1CC-4946-AEF3-7DA9-3FC6570D27FA}"/>
          </ac:spMkLst>
        </pc:spChg>
        <pc:spChg chg="mod">
          <ac:chgData name="Boggs, Colleen" userId="76adf3ed-36df-4a25-aef0-49cb37de0cac" providerId="ADAL" clId="{5821EAF6-3C10-4802-83DD-0E6F64FF6D51}" dt="2026-06-10T19:39:42.764" v="1414" actId="962"/>
          <ac:spMkLst>
            <pc:docMk/>
            <pc:sldMk cId="2623839336" sldId="6455"/>
            <ac:spMk id="6" creationId="{63E9BEDF-7A7D-AE68-A799-43164833EB87}"/>
          </ac:spMkLst>
        </pc:spChg>
        <pc:grpChg chg="mod">
          <ac:chgData name="Boggs, Colleen" userId="76adf3ed-36df-4a25-aef0-49cb37de0cac" providerId="ADAL" clId="{5821EAF6-3C10-4802-83DD-0E6F64FF6D51}" dt="2026-06-10T19:38:56.465" v="1406" actId="962"/>
          <ac:grpSpMkLst>
            <pc:docMk/>
            <pc:sldMk cId="2623839336" sldId="6455"/>
            <ac:grpSpMk id="2" creationId="{0E4C16C2-E13C-93D8-7FC4-BBB551F3F049}"/>
          </ac:grpSpMkLst>
        </pc:grpChg>
        <pc:grpChg chg="mod ord">
          <ac:chgData name="Boggs, Colleen" userId="76adf3ed-36df-4a25-aef0-49cb37de0cac" providerId="ADAL" clId="{5821EAF6-3C10-4802-83DD-0E6F64FF6D51}" dt="2026-06-10T19:39:45.615" v="1416" actId="13244"/>
          <ac:grpSpMkLst>
            <pc:docMk/>
            <pc:sldMk cId="2623839336" sldId="6455"/>
            <ac:grpSpMk id="31" creationId="{B0CA939B-B400-F02D-D8B0-8BD0B4A958FF}"/>
          </ac:grpSpMkLst>
        </pc:grpChg>
      </pc:sldChg>
      <pc:sldChg chg="modSp mod">
        <pc:chgData name="Boggs, Colleen" userId="76adf3ed-36df-4a25-aef0-49cb37de0cac" providerId="ADAL" clId="{5821EAF6-3C10-4802-83DD-0E6F64FF6D51}" dt="2026-06-10T19:58:47.021" v="1584" actId="255"/>
        <pc:sldMkLst>
          <pc:docMk/>
          <pc:sldMk cId="1230681095" sldId="6456"/>
        </pc:sldMkLst>
        <pc:spChg chg="mod">
          <ac:chgData name="Boggs, Colleen" userId="76adf3ed-36df-4a25-aef0-49cb37de0cac" providerId="ADAL" clId="{5821EAF6-3C10-4802-83DD-0E6F64FF6D51}" dt="2026-06-10T19:34:42.106" v="1367" actId="962"/>
          <ac:spMkLst>
            <pc:docMk/>
            <pc:sldMk cId="1230681095" sldId="6456"/>
            <ac:spMk id="3" creationId="{FBF7A0D8-6E2A-D440-507A-19D17D098992}"/>
          </ac:spMkLst>
        </pc:spChg>
        <pc:spChg chg="mod">
          <ac:chgData name="Boggs, Colleen" userId="76adf3ed-36df-4a25-aef0-49cb37de0cac" providerId="ADAL" clId="{5821EAF6-3C10-4802-83DD-0E6F64FF6D51}" dt="2026-06-10T19:58:47.021" v="1584" actId="255"/>
          <ac:spMkLst>
            <pc:docMk/>
            <pc:sldMk cId="1230681095" sldId="6456"/>
            <ac:spMk id="679" creationId="{FD60F6B5-7E7E-BBD1-1E23-997DEF2990BD}"/>
          </ac:spMkLst>
        </pc:spChg>
        <pc:picChg chg="mod ord">
          <ac:chgData name="Boggs, Colleen" userId="76adf3ed-36df-4a25-aef0-49cb37de0cac" providerId="ADAL" clId="{5821EAF6-3C10-4802-83DD-0E6F64FF6D51}" dt="2026-06-10T19:34:51.516" v="1370" actId="962"/>
          <ac:picMkLst>
            <pc:docMk/>
            <pc:sldMk cId="1230681095" sldId="6456"/>
            <ac:picMk id="2" creationId="{4DB2976C-7303-8595-0881-AD8CED8FBF7A}"/>
          </ac:picMkLst>
        </pc:picChg>
        <pc:picChg chg="mod ord">
          <ac:chgData name="Boggs, Colleen" userId="76adf3ed-36df-4a25-aef0-49cb37de0cac" providerId="ADAL" clId="{5821EAF6-3C10-4802-83DD-0E6F64FF6D51}" dt="2026-06-10T19:34:56.283" v="1373" actId="962"/>
          <ac:picMkLst>
            <pc:docMk/>
            <pc:sldMk cId="1230681095" sldId="6456"/>
            <ac:picMk id="4" creationId="{A45FC71D-A3D5-B98C-C998-BCDD6A1C9719}"/>
          </ac:picMkLst>
        </pc:picChg>
      </pc:sldChg>
      <pc:sldChg chg="modSp mod">
        <pc:chgData name="Boggs, Colleen" userId="76adf3ed-36df-4a25-aef0-49cb37de0cac" providerId="ADAL" clId="{5821EAF6-3C10-4802-83DD-0E6F64FF6D51}" dt="2026-06-10T19:59:07.194" v="1592" actId="255"/>
        <pc:sldMkLst>
          <pc:docMk/>
          <pc:sldMk cId="3508137895" sldId="6458"/>
        </pc:sldMkLst>
        <pc:spChg chg="mod ord">
          <ac:chgData name="Boggs, Colleen" userId="76adf3ed-36df-4a25-aef0-49cb37de0cac" providerId="ADAL" clId="{5821EAF6-3C10-4802-83DD-0E6F64FF6D51}" dt="2026-06-10T19:44:46.901" v="1453" actId="13244"/>
          <ac:spMkLst>
            <pc:docMk/>
            <pc:sldMk cId="3508137895" sldId="6458"/>
            <ac:spMk id="3" creationId="{7F9BBC2D-3F73-72C8-0B80-5021913F5047}"/>
          </ac:spMkLst>
        </pc:spChg>
        <pc:spChg chg="mod">
          <ac:chgData name="Boggs, Colleen" userId="76adf3ed-36df-4a25-aef0-49cb37de0cac" providerId="ADAL" clId="{5821EAF6-3C10-4802-83DD-0E6F64FF6D51}" dt="2026-06-10T19:59:07.194" v="1592" actId="255"/>
          <ac:spMkLst>
            <pc:docMk/>
            <pc:sldMk cId="3508137895" sldId="6458"/>
            <ac:spMk id="679" creationId="{80536A63-31FF-DE91-6DED-65A3B6234B01}"/>
          </ac:spMkLst>
        </pc:spChg>
        <pc:picChg chg="mod ord">
          <ac:chgData name="Boggs, Colleen" userId="76adf3ed-36df-4a25-aef0-49cb37de0cac" providerId="ADAL" clId="{5821EAF6-3C10-4802-83DD-0E6F64FF6D51}" dt="2026-06-10T19:44:49.361" v="1454" actId="13244"/>
          <ac:picMkLst>
            <pc:docMk/>
            <pc:sldMk cId="3508137895" sldId="6458"/>
            <ac:picMk id="2" creationId="{3163BC80-973F-773A-85AA-8888A9133FC0}"/>
          </ac:picMkLst>
        </pc:picChg>
        <pc:picChg chg="mod ord">
          <ac:chgData name="Boggs, Colleen" userId="76adf3ed-36df-4a25-aef0-49cb37de0cac" providerId="ADAL" clId="{5821EAF6-3C10-4802-83DD-0E6F64FF6D51}" dt="2026-06-10T19:44:43.378" v="1451" actId="13244"/>
          <ac:picMkLst>
            <pc:docMk/>
            <pc:sldMk cId="3508137895" sldId="6458"/>
            <ac:picMk id="4" creationId="{D6EEAC2D-7AD7-D28A-445F-D05298EF8CF5}"/>
          </ac:picMkLst>
        </pc:picChg>
      </pc:sldChg>
      <pc:sldChg chg="modSp mod">
        <pc:chgData name="Boggs, Colleen" userId="76adf3ed-36df-4a25-aef0-49cb37de0cac" providerId="ADAL" clId="{5821EAF6-3C10-4802-83DD-0E6F64FF6D51}" dt="2026-06-10T19:52:16.425" v="1505" actId="13244"/>
        <pc:sldMkLst>
          <pc:docMk/>
          <pc:sldMk cId="1240936465" sldId="6638"/>
        </pc:sldMkLst>
        <pc:spChg chg="ord">
          <ac:chgData name="Boggs, Colleen" userId="76adf3ed-36df-4a25-aef0-49cb37de0cac" providerId="ADAL" clId="{5821EAF6-3C10-4802-83DD-0E6F64FF6D51}" dt="2026-06-10T19:52:16.425" v="1505" actId="13244"/>
          <ac:spMkLst>
            <pc:docMk/>
            <pc:sldMk cId="1240936465" sldId="6638"/>
            <ac:spMk id="6" creationId="{AFE88C18-40B5-EC03-1957-EFF5EAD841EB}"/>
          </ac:spMkLst>
        </pc:spChg>
        <pc:picChg chg="mod">
          <ac:chgData name="Boggs, Colleen" userId="76adf3ed-36df-4a25-aef0-49cb37de0cac" providerId="ADAL" clId="{5821EAF6-3C10-4802-83DD-0E6F64FF6D51}" dt="2026-06-10T19:52:08.705" v="1504" actId="962"/>
          <ac:picMkLst>
            <pc:docMk/>
            <pc:sldMk cId="1240936465" sldId="6638"/>
            <ac:picMk id="12" creationId="{B386F9E1-8B3F-6453-0E77-79869066098C}"/>
          </ac:picMkLst>
        </pc:picChg>
      </pc:sldChg>
      <pc:sldChg chg="modSp mod">
        <pc:chgData name="Boggs, Colleen" userId="76adf3ed-36df-4a25-aef0-49cb37de0cac" providerId="ADAL" clId="{5821EAF6-3C10-4802-83DD-0E6F64FF6D51}" dt="2026-06-10T19:52:45.374" v="1510" actId="962"/>
        <pc:sldMkLst>
          <pc:docMk/>
          <pc:sldMk cId="3777555264" sldId="6639"/>
        </pc:sldMkLst>
        <pc:spChg chg="mod ord">
          <ac:chgData name="Boggs, Colleen" userId="76adf3ed-36df-4a25-aef0-49cb37de0cac" providerId="ADAL" clId="{5821EAF6-3C10-4802-83DD-0E6F64FF6D51}" dt="2026-06-10T19:52:36.547" v="1509" actId="13244"/>
          <ac:spMkLst>
            <pc:docMk/>
            <pc:sldMk cId="3777555264" sldId="6639"/>
            <ac:spMk id="2" creationId="{A624C908-9085-8A06-B420-2CD91FFA625C}"/>
          </ac:spMkLst>
        </pc:spChg>
        <pc:spChg chg="mod">
          <ac:chgData name="Boggs, Colleen" userId="76adf3ed-36df-4a25-aef0-49cb37de0cac" providerId="ADAL" clId="{5821EAF6-3C10-4802-83DD-0E6F64FF6D51}" dt="2026-06-10T19:52:45.374" v="1510" actId="962"/>
          <ac:spMkLst>
            <pc:docMk/>
            <pc:sldMk cId="3777555264" sldId="6639"/>
            <ac:spMk id="4" creationId="{07F804EA-9658-8504-5CBF-0F4CA0B1EF4C}"/>
          </ac:spMkLst>
        </pc:spChg>
        <pc:picChg chg="mod">
          <ac:chgData name="Boggs, Colleen" userId="76adf3ed-36df-4a25-aef0-49cb37de0cac" providerId="ADAL" clId="{5821EAF6-3C10-4802-83DD-0E6F64FF6D51}" dt="2026-06-10T19:52:22.593" v="1506" actId="962"/>
          <ac:picMkLst>
            <pc:docMk/>
            <pc:sldMk cId="3777555264" sldId="6639"/>
            <ac:picMk id="11" creationId="{88D0E954-FC79-6C77-629E-51E050FAE00A}"/>
          </ac:picMkLst>
        </pc:pic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dirty="0"/>
          </a:p>
        </p:txBody>
      </p:sp>
      <p:sp>
        <p:nvSpPr>
          <p:cNvPr id="171" name="Google Shape;171;p1: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72" name="Google Shape;172;p1: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173" name="Google Shape;173;p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08985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382568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413695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9f7694935_0_2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09f7694935_0_22: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209f7694935_0_22: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164255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9" name="Google Shape;309;p26: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08" name="Google Shape;508;p4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365263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C7D2A-CE93-4BF3-1E71-78A661D74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C62E3-C595-7028-53DE-09F1E918D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87E94-C638-21CC-9102-4F4D3E7668A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9020FFF-A423-B13B-CD78-096FC7D2EB33}"/>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72265BF9-E3CE-59AE-73C2-4A799473E75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D5FC49A8-7D2F-9A8B-BDF2-A5A4D3841666}"/>
              </a:ext>
            </a:extLst>
          </p:cNvPr>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696844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dirty="0"/>
          </a:p>
        </p:txBody>
      </p:sp>
      <p:sp>
        <p:nvSpPr>
          <p:cNvPr id="412" name="Google Shape;412;p3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159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53211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365745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1249151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221378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532111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4167062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3652507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787681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80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3123041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677" name="Google Shape;677;p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793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7: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9" name="Google Shape;319;p27: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3: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dirty="0"/>
          </a:p>
        </p:txBody>
      </p:sp>
      <p:sp>
        <p:nvSpPr>
          <p:cNvPr id="432" name="Google Shape;432;p33: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461462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dirty="0"/>
          </a:p>
        </p:txBody>
      </p:sp>
      <p:sp>
        <p:nvSpPr>
          <p:cNvPr id="444" name="Google Shape;444;p3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3653066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27919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7: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7: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endParaRPr dirty="0"/>
          </a:p>
        </p:txBody>
      </p:sp>
      <p:sp>
        <p:nvSpPr>
          <p:cNvPr id="476" name="Google Shape;476;p37: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8: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endParaRPr dirty="0"/>
          </a:p>
        </p:txBody>
      </p:sp>
      <p:sp>
        <p:nvSpPr>
          <p:cNvPr id="487" name="Google Shape;487;p38: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9: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endParaRPr dirty="0"/>
          </a:p>
        </p:txBody>
      </p:sp>
      <p:sp>
        <p:nvSpPr>
          <p:cNvPr id="498" name="Google Shape;498;p39: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dirty="0"/>
          </a:p>
        </p:txBody>
      </p:sp>
      <p:sp>
        <p:nvSpPr>
          <p:cNvPr id="412" name="Google Shape;412;p3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3126215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a:extLst>
            <a:ext uri="{FF2B5EF4-FFF2-40B4-BE49-F238E27FC236}">
              <a16:creationId xmlns:a16="http://schemas.microsoft.com/office/drawing/2014/main" id="{CFC087B8-A8CC-308F-DA0A-A93ECFF4AC4F}"/>
            </a:ext>
          </a:extLst>
        </p:cNvPr>
        <p:cNvGrpSpPr/>
        <p:nvPr/>
      </p:nvGrpSpPr>
      <p:grpSpPr>
        <a:xfrm>
          <a:off x="0" y="0"/>
          <a:ext cx="0" cy="0"/>
          <a:chOff x="0" y="0"/>
          <a:chExt cx="0" cy="0"/>
        </a:xfrm>
      </p:grpSpPr>
      <p:sp>
        <p:nvSpPr>
          <p:cNvPr id="676" name="Google Shape;676;p50:notes">
            <a:extLst>
              <a:ext uri="{FF2B5EF4-FFF2-40B4-BE49-F238E27FC236}">
                <a16:creationId xmlns:a16="http://schemas.microsoft.com/office/drawing/2014/main" id="{5500C7CF-34F2-1034-BCDE-67005E86CDDC}"/>
              </a:ext>
            </a:extLst>
          </p:cNvPr>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77" name="Google Shape;677;p50:notes">
            <a:extLst>
              <a:ext uri="{FF2B5EF4-FFF2-40B4-BE49-F238E27FC236}">
                <a16:creationId xmlns:a16="http://schemas.microsoft.com/office/drawing/2014/main" id="{A9A3167D-1D2B-314E-86F9-61C9A475CE8D}"/>
              </a:ext>
            </a:extLst>
          </p:cNvPr>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975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1: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85" name="Google Shape;685;p5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B628213B-4C05-28F2-981E-AC021BFC188B}"/>
            </a:ext>
          </a:extLst>
        </p:cNvPr>
        <p:cNvGrpSpPr/>
        <p:nvPr/>
      </p:nvGrpSpPr>
      <p:grpSpPr>
        <a:xfrm>
          <a:off x="0" y="0"/>
          <a:ext cx="0" cy="0"/>
          <a:chOff x="0" y="0"/>
          <a:chExt cx="0" cy="0"/>
        </a:xfrm>
      </p:grpSpPr>
      <p:sp>
        <p:nvSpPr>
          <p:cNvPr id="264" name="Google Shape;264;g209f7694935_0_9:notes">
            <a:extLst>
              <a:ext uri="{FF2B5EF4-FFF2-40B4-BE49-F238E27FC236}">
                <a16:creationId xmlns:a16="http://schemas.microsoft.com/office/drawing/2014/main" id="{99E29308-29FB-6350-2306-55E51FE3E8B9}"/>
              </a:ext>
            </a:extLst>
          </p:cNvPr>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09f7694935_0_9:notes">
            <a:extLst>
              <a:ext uri="{FF2B5EF4-FFF2-40B4-BE49-F238E27FC236}">
                <a16:creationId xmlns:a16="http://schemas.microsoft.com/office/drawing/2014/main" id="{DCBF7515-8DC9-F81D-E9D0-76803FD27B12}"/>
              </a:ext>
            </a:extLst>
          </p:cNvPr>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09f7694935_0_9:notes">
            <a:extLst>
              <a:ext uri="{FF2B5EF4-FFF2-40B4-BE49-F238E27FC236}">
                <a16:creationId xmlns:a16="http://schemas.microsoft.com/office/drawing/2014/main" id="{D9203CCD-5A74-0D19-4B1B-650752EC0E20}"/>
              </a:ext>
            </a:extLst>
          </p:cNvPr>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2580917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3548441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1026625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dirty="0"/>
          </a:p>
        </p:txBody>
      </p:sp>
      <p:sp>
        <p:nvSpPr>
          <p:cNvPr id="412" name="Google Shape;412;p3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7961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59</a:t>
            </a:fld>
            <a:endParaRPr lang="en-US"/>
          </a:p>
        </p:txBody>
      </p:sp>
    </p:spTree>
    <p:extLst>
      <p:ext uri="{BB962C8B-B14F-4D97-AF65-F5344CB8AC3E}">
        <p14:creationId xmlns:p14="http://schemas.microsoft.com/office/powerpoint/2010/main" val="2318265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a:extLst>
            <a:ext uri="{FF2B5EF4-FFF2-40B4-BE49-F238E27FC236}">
              <a16:creationId xmlns:a16="http://schemas.microsoft.com/office/drawing/2014/main" id="{883A8DA6-DA08-E9BD-5B6A-2CA045CB2EC4}"/>
            </a:ext>
          </a:extLst>
        </p:cNvPr>
        <p:cNvGrpSpPr/>
        <p:nvPr/>
      </p:nvGrpSpPr>
      <p:grpSpPr>
        <a:xfrm>
          <a:off x="0" y="0"/>
          <a:ext cx="0" cy="0"/>
          <a:chOff x="0" y="0"/>
          <a:chExt cx="0" cy="0"/>
        </a:xfrm>
      </p:grpSpPr>
      <p:sp>
        <p:nvSpPr>
          <p:cNvPr id="676" name="Google Shape;676;p50:notes">
            <a:extLst>
              <a:ext uri="{FF2B5EF4-FFF2-40B4-BE49-F238E27FC236}">
                <a16:creationId xmlns:a16="http://schemas.microsoft.com/office/drawing/2014/main" id="{C2F7F71E-F192-1489-62A2-962C7552FC49}"/>
              </a:ext>
            </a:extLst>
          </p:cNvPr>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77" name="Google Shape;677;p50:notes">
            <a:extLst>
              <a:ext uri="{FF2B5EF4-FFF2-40B4-BE49-F238E27FC236}">
                <a16:creationId xmlns:a16="http://schemas.microsoft.com/office/drawing/2014/main" id="{768AB683-AFB3-4D94-61A7-BA7B484630D1}"/>
              </a:ext>
            </a:extLst>
          </p:cNvPr>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9606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63</a:t>
            </a:fld>
            <a:endParaRPr lang="en-US"/>
          </a:p>
        </p:txBody>
      </p:sp>
    </p:spTree>
    <p:extLst>
      <p:ext uri="{BB962C8B-B14F-4D97-AF65-F5344CB8AC3E}">
        <p14:creationId xmlns:p14="http://schemas.microsoft.com/office/powerpoint/2010/main" val="1200946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70: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dirty="0"/>
          </a:p>
        </p:txBody>
      </p:sp>
      <p:sp>
        <p:nvSpPr>
          <p:cNvPr id="866" name="Google Shape;866;p70: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67" name="Google Shape;867;p70: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68" name="Google Shape;868;p70: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2: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9" name="Google Shape;889;p7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4BBD7249-3713-A5D9-5276-88CE592D8CCE}"/>
            </a:ext>
          </a:extLst>
        </p:cNvPr>
        <p:cNvGrpSpPr/>
        <p:nvPr/>
      </p:nvGrpSpPr>
      <p:grpSpPr>
        <a:xfrm>
          <a:off x="0" y="0"/>
          <a:ext cx="0" cy="0"/>
          <a:chOff x="0" y="0"/>
          <a:chExt cx="0" cy="0"/>
        </a:xfrm>
      </p:grpSpPr>
      <p:sp>
        <p:nvSpPr>
          <p:cNvPr id="264" name="Google Shape;264;g209f7694935_0_9:notes">
            <a:extLst>
              <a:ext uri="{FF2B5EF4-FFF2-40B4-BE49-F238E27FC236}">
                <a16:creationId xmlns:a16="http://schemas.microsoft.com/office/drawing/2014/main" id="{5593CCD4-42C2-90BA-B1D7-930CF796F386}"/>
              </a:ext>
            </a:extLst>
          </p:cNvPr>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09f7694935_0_9:notes">
            <a:extLst>
              <a:ext uri="{FF2B5EF4-FFF2-40B4-BE49-F238E27FC236}">
                <a16:creationId xmlns:a16="http://schemas.microsoft.com/office/drawing/2014/main" id="{E8365CED-3E96-A907-37CA-55AD5443611F}"/>
              </a:ext>
            </a:extLst>
          </p:cNvPr>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09f7694935_0_9:notes">
            <a:extLst>
              <a:ext uri="{FF2B5EF4-FFF2-40B4-BE49-F238E27FC236}">
                <a16:creationId xmlns:a16="http://schemas.microsoft.com/office/drawing/2014/main" id="{FB7926CD-BDB4-57AA-16A1-B60B8FB0460E}"/>
              </a:ext>
            </a:extLst>
          </p:cNvPr>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67</a:t>
            </a:fld>
            <a:endParaRPr/>
          </a:p>
        </p:txBody>
      </p:sp>
    </p:spTree>
    <p:extLst>
      <p:ext uri="{BB962C8B-B14F-4D97-AF65-F5344CB8AC3E}">
        <p14:creationId xmlns:p14="http://schemas.microsoft.com/office/powerpoint/2010/main" val="28340969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107533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3: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205" name="Google Shape;205;p2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76: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76: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923" name="Google Shape;923;p76: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73</a:t>
            </a:fld>
            <a:endParaRPr lang="en-US"/>
          </a:p>
        </p:txBody>
      </p:sp>
    </p:spTree>
    <p:extLst>
      <p:ext uri="{BB962C8B-B14F-4D97-AF65-F5344CB8AC3E}">
        <p14:creationId xmlns:p14="http://schemas.microsoft.com/office/powerpoint/2010/main" val="2238908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74</a:t>
            </a:fld>
            <a:endParaRPr lang="en-US"/>
          </a:p>
        </p:txBody>
      </p:sp>
    </p:spTree>
    <p:extLst>
      <p:ext uri="{BB962C8B-B14F-4D97-AF65-F5344CB8AC3E}">
        <p14:creationId xmlns:p14="http://schemas.microsoft.com/office/powerpoint/2010/main" val="1840213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149478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76</a:t>
            </a:fld>
            <a:endParaRPr lang="en-US"/>
          </a:p>
        </p:txBody>
      </p:sp>
    </p:spTree>
    <p:extLst>
      <p:ext uri="{BB962C8B-B14F-4D97-AF65-F5344CB8AC3E}">
        <p14:creationId xmlns:p14="http://schemas.microsoft.com/office/powerpoint/2010/main" val="2649604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89539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57" name="Google Shape;857;p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58" name="Google Shape;858;p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43145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8</a:t>
            </a:fld>
            <a:endParaRPr lang="en-US"/>
          </a:p>
        </p:txBody>
      </p:sp>
    </p:spTree>
    <p:extLst>
      <p:ext uri="{BB962C8B-B14F-4D97-AF65-F5344CB8AC3E}">
        <p14:creationId xmlns:p14="http://schemas.microsoft.com/office/powerpoint/2010/main" val="232596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58545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3828118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44523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Instructions in Image Placeholder">
  <p:cSld name="1_Title Instructions in Image Placeholder">
    <p:bg>
      <p:bgPr>
        <a:solidFill>
          <a:schemeClr val="lt1"/>
        </a:solidFill>
        <a:effectLst/>
      </p:bgPr>
    </p:bg>
    <p:spTree>
      <p:nvGrpSpPr>
        <p:cNvPr id="1" name="Shape 14"/>
        <p:cNvGrpSpPr/>
        <p:nvPr/>
      </p:nvGrpSpPr>
      <p:grpSpPr>
        <a:xfrm>
          <a:off x="0" y="0"/>
          <a:ext cx="0" cy="0"/>
          <a:chOff x="0" y="0"/>
          <a:chExt cx="0" cy="0"/>
        </a:xfrm>
      </p:grpSpPr>
      <p:sp>
        <p:nvSpPr>
          <p:cNvPr id="15" name="Google Shape;15;p6"/>
          <p:cNvSpPr/>
          <p:nvPr/>
        </p:nvSpPr>
        <p:spPr>
          <a:xfrm>
            <a:off x="0" y="0"/>
            <a:ext cx="12188952"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 name="Google Shape;16;p6"/>
          <p:cNvSpPr/>
          <p:nvPr/>
        </p:nvSpPr>
        <p:spPr>
          <a:xfrm>
            <a:off x="0" y="1096962"/>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7" name="Google Shape;17;p6" descr="Text&#10;&#10;Description automatically generated"/>
          <p:cNvPicPr preferRelativeResize="0"/>
          <p:nvPr/>
        </p:nvPicPr>
        <p:blipFill rotWithShape="1">
          <a:blip r:embed="rId2">
            <a:alphaModFix/>
          </a:blip>
          <a:srcRect/>
          <a:stretch/>
        </p:blipFill>
        <p:spPr>
          <a:xfrm>
            <a:off x="729742" y="236538"/>
            <a:ext cx="3108960" cy="624339"/>
          </a:xfrm>
          <a:prstGeom prst="rect">
            <a:avLst/>
          </a:prstGeom>
          <a:noFill/>
          <a:ln>
            <a:noFill/>
          </a:ln>
        </p:spPr>
      </p:pic>
      <p:pic>
        <p:nvPicPr>
          <p:cNvPr id="18" name="Google Shape;18;p6" descr="Logo, icon, company name&#10;&#10;Description automatically generated"/>
          <p:cNvPicPr preferRelativeResize="0"/>
          <p:nvPr/>
        </p:nvPicPr>
        <p:blipFill rotWithShape="1">
          <a:blip r:embed="rId3">
            <a:alphaModFix/>
          </a:blip>
          <a:srcRect/>
          <a:stretch/>
        </p:blipFill>
        <p:spPr>
          <a:xfrm>
            <a:off x="11580034" y="6329849"/>
            <a:ext cx="484632" cy="473738"/>
          </a:xfrm>
          <a:prstGeom prst="rect">
            <a:avLst/>
          </a:prstGeom>
          <a:noFill/>
          <a:ln>
            <a:noFill/>
          </a:ln>
        </p:spPr>
      </p:pic>
      <p:grpSp>
        <p:nvGrpSpPr>
          <p:cNvPr id="19" name="Google Shape;19;p6"/>
          <p:cNvGrpSpPr/>
          <p:nvPr/>
        </p:nvGrpSpPr>
        <p:grpSpPr>
          <a:xfrm>
            <a:off x="11458575" y="3123404"/>
            <a:ext cx="733425" cy="488158"/>
            <a:chOff x="11458575" y="3120629"/>
            <a:chExt cx="733425" cy="488158"/>
          </a:xfrm>
        </p:grpSpPr>
        <p:sp>
          <p:nvSpPr>
            <p:cNvPr id="20" name="Google Shape;20;p6"/>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 name="Google Shape;21;p6"/>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2" name="Google Shape;22;p6"/>
            <p:cNvCxnSpPr>
              <a:stCxn id="21" idx="3"/>
              <a:endCxn id="20"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sp>
        <p:nvSpPr>
          <p:cNvPr id="23" name="Google Shape;23;p6"/>
          <p:cNvSpPr>
            <a:spLocks noGrp="1"/>
          </p:cNvSpPr>
          <p:nvPr>
            <p:ph type="pic" idx="2"/>
          </p:nvPr>
        </p:nvSpPr>
        <p:spPr>
          <a:xfrm>
            <a:off x="729742" y="1096962"/>
            <a:ext cx="10533888" cy="2514600"/>
          </a:xfrm>
          <a:prstGeom prst="rect">
            <a:avLst/>
          </a:prstGeom>
          <a:noFill/>
          <a:ln>
            <a:noFill/>
          </a:ln>
        </p:spPr>
        <p:txBody>
          <a:bodyPr/>
          <a:lstStyle/>
          <a:p>
            <a:endParaRPr lang="en-US"/>
          </a:p>
        </p:txBody>
      </p:sp>
      <p:sp>
        <p:nvSpPr>
          <p:cNvPr id="24" name="Google Shape;24;p6"/>
          <p:cNvSpPr txBox="1">
            <a:spLocks noGrp="1"/>
          </p:cNvSpPr>
          <p:nvPr>
            <p:ph type="body" idx="1"/>
          </p:nvPr>
        </p:nvSpPr>
        <p:spPr>
          <a:xfrm>
            <a:off x="10241511" y="3716536"/>
            <a:ext cx="1006879" cy="184666"/>
          </a:xfrm>
          <a:prstGeom prst="rect">
            <a:avLst/>
          </a:prstGeom>
          <a:noFill/>
          <a:ln>
            <a:noFill/>
          </a:ln>
        </p:spPr>
        <p:txBody>
          <a:bodyPr spcFirstLastPara="1" wrap="square" lIns="0" tIns="0" rIns="0" bIns="0" anchor="t" anchorCtr="0">
            <a:spAutoFit/>
          </a:bodyPr>
          <a:lstStyle>
            <a:lvl1pPr marL="457200" lvl="0" indent="-228600" algn="r">
              <a:lnSpc>
                <a:spcPct val="100000"/>
              </a:lnSpc>
              <a:spcBef>
                <a:spcPts val="0"/>
              </a:spcBef>
              <a:spcAft>
                <a:spcPts val="0"/>
              </a:spcAft>
              <a:buSzPts val="1200"/>
              <a:buNone/>
              <a:defRPr sz="1200" cap="none">
                <a:solidFill>
                  <a:schemeClr val="dk1"/>
                </a:solidFill>
              </a:defRPr>
            </a:lvl1pPr>
            <a:lvl2pPr marL="914400" lvl="1" indent="-228600" algn="ctr">
              <a:lnSpc>
                <a:spcPct val="100000"/>
              </a:lnSpc>
              <a:spcBef>
                <a:spcPts val="0"/>
              </a:spcBef>
              <a:spcAft>
                <a:spcPts val="0"/>
              </a:spcAft>
              <a:buSzPts val="2600"/>
              <a:buNone/>
              <a:defRPr>
                <a:solidFill>
                  <a:schemeClr val="lt1"/>
                </a:solidFill>
              </a:defRPr>
            </a:lvl2pPr>
            <a:lvl3pPr marL="1371600" lvl="2" indent="-228600" algn="ctr">
              <a:lnSpc>
                <a:spcPct val="100000"/>
              </a:lnSpc>
              <a:spcBef>
                <a:spcPts val="0"/>
              </a:spcBef>
              <a:spcAft>
                <a:spcPts val="0"/>
              </a:spcAft>
              <a:buSzPts val="2600"/>
              <a:buNone/>
              <a:defRPr>
                <a:solidFill>
                  <a:schemeClr val="lt1"/>
                </a:solidFill>
              </a:defRPr>
            </a:lvl3pPr>
            <a:lvl4pPr marL="1828800" lvl="3" indent="-228600" algn="ctr">
              <a:lnSpc>
                <a:spcPct val="100000"/>
              </a:lnSpc>
              <a:spcBef>
                <a:spcPts val="0"/>
              </a:spcBef>
              <a:spcAft>
                <a:spcPts val="0"/>
              </a:spcAft>
              <a:buSzPts val="2600"/>
              <a:buNone/>
              <a:defRPr>
                <a:solidFill>
                  <a:schemeClr val="lt1"/>
                </a:solidFill>
              </a:defRPr>
            </a:lvl4pPr>
            <a:lvl5pPr marL="2286000" lvl="4" indent="-228600" algn="ctr">
              <a:lnSpc>
                <a:spcPct val="100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6"/>
          <p:cNvSpPr txBox="1">
            <a:spLocks noGrp="1"/>
          </p:cNvSpPr>
          <p:nvPr>
            <p:ph type="title"/>
          </p:nvPr>
        </p:nvSpPr>
        <p:spPr>
          <a:xfrm>
            <a:off x="729742" y="4180244"/>
            <a:ext cx="10515600" cy="76944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000"/>
              <a:buFont typeface="Calibri"/>
              <a:buNone/>
              <a:defRPr sz="5000" b="1" i="0"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subTitle" idx="3"/>
          </p:nvPr>
        </p:nvSpPr>
        <p:spPr>
          <a:xfrm>
            <a:off x="729742" y="5011457"/>
            <a:ext cx="10515600" cy="5693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3700"/>
              <a:buNone/>
              <a:defRPr sz="3700" b="0" i="0" cap="none">
                <a:solidFill>
                  <a:schemeClr val="accent2"/>
                </a:solidFill>
                <a:latin typeface="Calibri"/>
                <a:ea typeface="Calibri"/>
                <a:cs typeface="Calibri"/>
                <a:sym typeface="Calibri"/>
              </a:defRPr>
            </a:lvl1pPr>
            <a:lvl2pPr lvl="1" algn="ctr">
              <a:lnSpc>
                <a:spcPct val="125000"/>
              </a:lnSpc>
              <a:spcBef>
                <a:spcPts val="600"/>
              </a:spcBef>
              <a:spcAft>
                <a:spcPts val="0"/>
              </a:spcAft>
              <a:buSzPts val="1500"/>
              <a:buNone/>
              <a:defRPr sz="1500"/>
            </a:lvl2pPr>
            <a:lvl3pPr lvl="2" algn="ctr">
              <a:lnSpc>
                <a:spcPct val="125000"/>
              </a:lnSpc>
              <a:spcBef>
                <a:spcPts val="600"/>
              </a:spcBef>
              <a:spcAft>
                <a:spcPts val="0"/>
              </a:spcAft>
              <a:buSzPts val="1350"/>
              <a:buNone/>
              <a:defRPr sz="1350"/>
            </a:lvl3pPr>
            <a:lvl4pPr lvl="3" algn="ctr">
              <a:lnSpc>
                <a:spcPct val="125000"/>
              </a:lnSpc>
              <a:spcBef>
                <a:spcPts val="600"/>
              </a:spcBef>
              <a:spcAft>
                <a:spcPts val="0"/>
              </a:spcAft>
              <a:buSzPts val="1200"/>
              <a:buNone/>
              <a:defRPr sz="1200"/>
            </a:lvl4pPr>
            <a:lvl5pPr lvl="4" algn="ctr">
              <a:lnSpc>
                <a:spcPct val="125000"/>
              </a:lnSpc>
              <a:spcBef>
                <a:spcPts val="60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7" name="Google Shape;27;p6"/>
          <p:cNvSpPr txBox="1">
            <a:spLocks noGrp="1"/>
          </p:cNvSpPr>
          <p:nvPr>
            <p:ph type="body" idx="4"/>
          </p:nvPr>
        </p:nvSpPr>
        <p:spPr>
          <a:xfrm>
            <a:off x="729742" y="6287653"/>
            <a:ext cx="10515600" cy="40011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2600"/>
              <a:buNone/>
              <a:defRPr sz="2600">
                <a:solidFill>
                  <a:schemeClr val="dk1"/>
                </a:solidFill>
              </a:defRPr>
            </a:lvl1pPr>
            <a:lvl2pPr marL="914400" lvl="1" indent="-228600" algn="l">
              <a:lnSpc>
                <a:spcPct val="125000"/>
              </a:lnSpc>
              <a:spcBef>
                <a:spcPts val="600"/>
              </a:spcBef>
              <a:spcAft>
                <a:spcPts val="0"/>
              </a:spcAft>
              <a:buSzPts val="2600"/>
              <a:buNone/>
              <a:defRPr>
                <a:solidFill>
                  <a:schemeClr val="lt1"/>
                </a:solidFill>
              </a:defRPr>
            </a:lvl2pPr>
            <a:lvl3pPr marL="1371600" lvl="2" indent="-228600" algn="l">
              <a:lnSpc>
                <a:spcPct val="125000"/>
              </a:lnSpc>
              <a:spcBef>
                <a:spcPts val="600"/>
              </a:spcBef>
              <a:spcAft>
                <a:spcPts val="0"/>
              </a:spcAft>
              <a:buSzPts val="2600"/>
              <a:buNone/>
              <a:defRPr>
                <a:solidFill>
                  <a:schemeClr val="lt1"/>
                </a:solidFill>
              </a:defRPr>
            </a:lvl3pPr>
            <a:lvl4pPr marL="1828800" lvl="3" indent="-228600" algn="l">
              <a:lnSpc>
                <a:spcPct val="125000"/>
              </a:lnSpc>
              <a:spcBef>
                <a:spcPts val="600"/>
              </a:spcBef>
              <a:spcAft>
                <a:spcPts val="0"/>
              </a:spcAft>
              <a:buSzPts val="2600"/>
              <a:buNone/>
              <a:defRPr>
                <a:solidFill>
                  <a:schemeClr val="lt1"/>
                </a:solidFill>
              </a:defRPr>
            </a:lvl4pPr>
            <a:lvl5pPr marL="2286000" lvl="4" indent="-228600" algn="l">
              <a:lnSpc>
                <a:spcPct val="125000"/>
              </a:lnSpc>
              <a:spcBef>
                <a:spcPts val="60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6"/>
          <p:cNvSpPr txBox="1">
            <a:spLocks noGrp="1"/>
          </p:cNvSpPr>
          <p:nvPr>
            <p:ph type="ftr" idx="11"/>
          </p:nvPr>
        </p:nvSpPr>
        <p:spPr>
          <a:xfrm>
            <a:off x="729742" y="6734889"/>
            <a:ext cx="2954335" cy="123111"/>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8369499"/>
      </p:ext>
    </p:extLst>
  </p:cSld>
  <p:clrMapOvr>
    <a:masterClrMapping/>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First Level No Bullet">
  <p:cSld name="1_First Level No Bulle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457200" y="1307592"/>
            <a:ext cx="11274552" cy="4498848"/>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1800"/>
              </a:spcBef>
              <a:spcAft>
                <a:spcPts val="0"/>
              </a:spcAft>
              <a:buClr>
                <a:schemeClr val="dk1"/>
              </a:buClr>
              <a:buSzPts val="2400"/>
              <a:buNone/>
              <a:defRPr sz="2400">
                <a:solidFill>
                  <a:schemeClr val="dk1"/>
                </a:solidFill>
              </a:defRPr>
            </a:lvl1pPr>
            <a:lvl2pPr marL="914400" lvl="1" indent="-381000" algn="l">
              <a:lnSpc>
                <a:spcPct val="125000"/>
              </a:lnSpc>
              <a:spcBef>
                <a:spcPts val="600"/>
              </a:spcBef>
              <a:spcAft>
                <a:spcPts val="0"/>
              </a:spcAft>
              <a:buClr>
                <a:schemeClr val="dk1"/>
              </a:buClr>
              <a:buSzPts val="2400"/>
              <a:buFont typeface="Times New Roman"/>
              <a:buChar char="•"/>
              <a:defRPr sz="2400">
                <a:solidFill>
                  <a:schemeClr val="dk2"/>
                </a:solidFill>
              </a:defRPr>
            </a:lvl2pPr>
            <a:lvl3pPr marL="1371600" lvl="2" indent="-381000" algn="l">
              <a:lnSpc>
                <a:spcPct val="125000"/>
              </a:lnSpc>
              <a:spcBef>
                <a:spcPts val="600"/>
              </a:spcBef>
              <a:spcAft>
                <a:spcPts val="0"/>
              </a:spcAft>
              <a:buClr>
                <a:schemeClr val="dk1"/>
              </a:buClr>
              <a:buSzPts val="2400"/>
              <a:buFont typeface="Arial Narrow"/>
              <a:buChar char="–"/>
              <a:defRPr sz="2400">
                <a:solidFill>
                  <a:schemeClr val="dk2"/>
                </a:solidFill>
              </a:defRPr>
            </a:lvl3pPr>
            <a:lvl4pPr marL="1828800" lvl="3" indent="-381000" algn="l">
              <a:lnSpc>
                <a:spcPct val="125000"/>
              </a:lnSpc>
              <a:spcBef>
                <a:spcPts val="600"/>
              </a:spcBef>
              <a:spcAft>
                <a:spcPts val="0"/>
              </a:spcAft>
              <a:buClr>
                <a:schemeClr val="dk1"/>
              </a:buClr>
              <a:buSzPts val="2400"/>
              <a:buFont typeface="Arial Narrow"/>
              <a:buChar char="»"/>
              <a:defRPr sz="2400">
                <a:solidFill>
                  <a:schemeClr val="dk2"/>
                </a:solidFill>
              </a:defRPr>
            </a:lvl4pPr>
            <a:lvl5pPr marL="2286000" lvl="4" indent="-381000" algn="l">
              <a:lnSpc>
                <a:spcPct val="125000"/>
              </a:lnSpc>
              <a:spcBef>
                <a:spcPts val="600"/>
              </a:spcBef>
              <a:spcAft>
                <a:spcPts val="0"/>
              </a:spcAft>
              <a:buClr>
                <a:schemeClr val="dk1"/>
              </a:buClr>
              <a:buSzPts val="2400"/>
              <a:buFont typeface="Arial Narrow"/>
              <a:buChar char="◦"/>
              <a:defRPr sz="2400">
                <a:solidFill>
                  <a:schemeClr val="dk2"/>
                </a:solidFill>
              </a:defRPr>
            </a:lvl5pPr>
            <a:lvl6pPr marL="2743200" lvl="5" indent="-381000" algn="l">
              <a:lnSpc>
                <a:spcPct val="125000"/>
              </a:lnSpc>
              <a:spcBef>
                <a:spcPts val="1800"/>
              </a:spcBef>
              <a:spcAft>
                <a:spcPts val="0"/>
              </a:spcAft>
              <a:buClr>
                <a:schemeClr val="dk1"/>
              </a:buClr>
              <a:buSzPts val="2400"/>
              <a:buFont typeface="Arial Narrow"/>
              <a:buChar char="›"/>
              <a:defRPr sz="24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457201" y="5806276"/>
            <a:ext cx="11277600" cy="338328"/>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1800"/>
              </a:spcBef>
              <a:spcAft>
                <a:spcPts val="0"/>
              </a:spcAft>
              <a:buSzPts val="1000"/>
              <a:buNone/>
              <a:defRPr sz="1000"/>
            </a:lvl1pPr>
            <a:lvl2pPr marL="914400" lvl="1" indent="-342900" algn="l">
              <a:lnSpc>
                <a:spcPct val="125000"/>
              </a:lnSpc>
              <a:spcBef>
                <a:spcPts val="600"/>
              </a:spcBef>
              <a:spcAft>
                <a:spcPts val="0"/>
              </a:spcAft>
              <a:buSzPts val="1800"/>
              <a:buChar char="•"/>
              <a:defRPr/>
            </a:lvl2pPr>
            <a:lvl3pPr marL="1371600" lvl="2" indent="-342900" algn="l">
              <a:lnSpc>
                <a:spcPct val="125000"/>
              </a:lnSpc>
              <a:spcBef>
                <a:spcPts val="600"/>
              </a:spcBef>
              <a:spcAft>
                <a:spcPts val="0"/>
              </a:spcAft>
              <a:buSzPts val="1800"/>
              <a:buChar char="–"/>
              <a:defRPr/>
            </a:lvl3pPr>
            <a:lvl4pPr marL="1828800" lvl="3" indent="-342900" algn="l">
              <a:lnSpc>
                <a:spcPct val="125000"/>
              </a:lnSpc>
              <a:spcBef>
                <a:spcPts val="600"/>
              </a:spcBef>
              <a:spcAft>
                <a:spcPts val="0"/>
              </a:spcAft>
              <a:buSzPts val="1800"/>
              <a:buChar char="»"/>
              <a:defRPr/>
            </a:lvl4pPr>
            <a:lvl5pPr marL="2286000" lvl="4" indent="-342900" algn="l">
              <a:lnSpc>
                <a:spcPct val="12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0102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irst Level No Bullet">
  <p:cSld name="2_First Level No Bulle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638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spTree>
      <p:nvGrpSpPr>
        <p:cNvPr id="1" name="Shape 39"/>
        <p:cNvGrpSpPr/>
        <p:nvPr/>
      </p:nvGrpSpPr>
      <p:grpSpPr>
        <a:xfrm>
          <a:off x="0" y="0"/>
          <a:ext cx="0" cy="0"/>
          <a:chOff x="0" y="0"/>
          <a:chExt cx="0" cy="0"/>
        </a:xfrm>
      </p:grpSpPr>
      <p:pic>
        <p:nvPicPr>
          <p:cNvPr id="40" name="Google Shape;40;p9" descr="A picture containing graphical user interface&#10;&#10;Description automatically generated"/>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41" name="Google Shape;41;p9"/>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5000"/>
              <a:buFont typeface="Calibri"/>
              <a:buNone/>
              <a:defRPr sz="5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4002258" y="4016326"/>
            <a:ext cx="7275342" cy="1899139"/>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0"/>
              </a:spcBef>
              <a:spcAft>
                <a:spcPts val="0"/>
              </a:spcAft>
              <a:buSzPts val="3700"/>
              <a:buNone/>
              <a:defRPr sz="3700">
                <a:solidFill>
                  <a:schemeClr val="accent2"/>
                </a:solidFill>
              </a:defRPr>
            </a:lvl1pPr>
            <a:lvl2pPr marL="914400" lvl="1" indent="-228600" algn="l">
              <a:lnSpc>
                <a:spcPct val="125000"/>
              </a:lnSpc>
              <a:spcBef>
                <a:spcPts val="0"/>
              </a:spcBef>
              <a:spcAft>
                <a:spcPts val="0"/>
              </a:spcAft>
              <a:buSzPts val="2600"/>
              <a:buNone/>
              <a:defRPr>
                <a:solidFill>
                  <a:schemeClr val="lt1"/>
                </a:solidFill>
              </a:defRPr>
            </a:lvl2pPr>
            <a:lvl3pPr marL="1371600" lvl="2" indent="-228600" algn="l">
              <a:lnSpc>
                <a:spcPct val="125000"/>
              </a:lnSpc>
              <a:spcBef>
                <a:spcPts val="0"/>
              </a:spcBef>
              <a:spcAft>
                <a:spcPts val="0"/>
              </a:spcAft>
              <a:buSzPts val="2600"/>
              <a:buNone/>
              <a:defRPr>
                <a:solidFill>
                  <a:schemeClr val="lt1"/>
                </a:solidFill>
              </a:defRPr>
            </a:lvl3pPr>
            <a:lvl4pPr marL="1828800" lvl="3" indent="-228600" algn="l">
              <a:lnSpc>
                <a:spcPct val="125000"/>
              </a:lnSpc>
              <a:spcBef>
                <a:spcPts val="0"/>
              </a:spcBef>
              <a:spcAft>
                <a:spcPts val="0"/>
              </a:spcAft>
              <a:buSzPts val="2600"/>
              <a:buNone/>
              <a:defRPr>
                <a:solidFill>
                  <a:schemeClr val="lt1"/>
                </a:solidFill>
              </a:defRPr>
            </a:lvl4pPr>
            <a:lvl5pPr marL="2286000" lvl="4" indent="-228600" algn="l">
              <a:lnSpc>
                <a:spcPct val="125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308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Left, Diamond Right">
  <p:cSld name="1_Text Left, Diamond Righ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a:off x="457200" y="1371600"/>
            <a:ext cx="5632704"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17"/>
          <p:cNvSpPr>
            <a:spLocks noGrp="1"/>
          </p:cNvSpPr>
          <p:nvPr>
            <p:ph type="pic" idx="2"/>
          </p:nvPr>
        </p:nvSpPr>
        <p:spPr>
          <a:xfrm>
            <a:off x="8146538" y="-320285"/>
            <a:ext cx="3362208" cy="3362208"/>
          </a:xfrm>
          <a:prstGeom prst="diamond">
            <a:avLst/>
          </a:prstGeom>
          <a:solidFill>
            <a:srgbClr val="F4DAD2"/>
          </a:solidFill>
          <a:ln>
            <a:noFill/>
          </a:ln>
        </p:spPr>
        <p:txBody>
          <a:bodyPr/>
          <a:lstStyle/>
          <a:p>
            <a:endParaRPr lang="en-US"/>
          </a:p>
        </p:txBody>
      </p:sp>
      <p:sp>
        <p:nvSpPr>
          <p:cNvPr id="50" name="Google Shape;50;p17"/>
          <p:cNvSpPr>
            <a:spLocks noGrp="1"/>
          </p:cNvSpPr>
          <p:nvPr>
            <p:ph type="pic" idx="3"/>
          </p:nvPr>
        </p:nvSpPr>
        <p:spPr>
          <a:xfrm>
            <a:off x="10111965" y="1645143"/>
            <a:ext cx="3362208" cy="3362208"/>
          </a:xfrm>
          <a:prstGeom prst="diamond">
            <a:avLst/>
          </a:prstGeom>
          <a:solidFill>
            <a:srgbClr val="F4DAD2"/>
          </a:solidFill>
          <a:ln>
            <a:noFill/>
          </a:ln>
        </p:spPr>
        <p:txBody>
          <a:bodyPr/>
          <a:lstStyle/>
          <a:p>
            <a:endParaRPr lang="en-US"/>
          </a:p>
        </p:txBody>
      </p:sp>
      <p:sp>
        <p:nvSpPr>
          <p:cNvPr id="51" name="Google Shape;51;p17"/>
          <p:cNvSpPr>
            <a:spLocks noGrp="1"/>
          </p:cNvSpPr>
          <p:nvPr>
            <p:ph type="pic" idx="4"/>
          </p:nvPr>
        </p:nvSpPr>
        <p:spPr>
          <a:xfrm>
            <a:off x="8146538" y="3610570"/>
            <a:ext cx="3362208" cy="3362208"/>
          </a:xfrm>
          <a:prstGeom prst="diamond">
            <a:avLst/>
          </a:prstGeom>
          <a:solidFill>
            <a:srgbClr val="F4DAD2"/>
          </a:solidFill>
          <a:ln>
            <a:noFill/>
          </a:ln>
        </p:spPr>
        <p:txBody>
          <a:bodyPr/>
          <a:lstStyle/>
          <a:p>
            <a:endParaRPr lang="en-US"/>
          </a:p>
        </p:txBody>
      </p:sp>
      <p:sp>
        <p:nvSpPr>
          <p:cNvPr id="52" name="Google Shape;52;p17"/>
          <p:cNvSpPr>
            <a:spLocks noGrp="1"/>
          </p:cNvSpPr>
          <p:nvPr>
            <p:ph type="pic" idx="5"/>
          </p:nvPr>
        </p:nvSpPr>
        <p:spPr>
          <a:xfrm>
            <a:off x="6181110" y="1645143"/>
            <a:ext cx="3362208" cy="3362208"/>
          </a:xfrm>
          <a:prstGeom prst="diamond">
            <a:avLst/>
          </a:prstGeom>
          <a:solidFill>
            <a:srgbClr val="F4DAD2"/>
          </a:solidFill>
          <a:ln>
            <a:noFill/>
          </a:ln>
        </p:spPr>
        <p:txBody>
          <a:bodyPr/>
          <a:lstStyle/>
          <a:p>
            <a:endParaRPr lang="en-US"/>
          </a:p>
        </p:txBody>
      </p:sp>
      <p:sp>
        <p:nvSpPr>
          <p:cNvPr id="53" name="Google Shape;53;p17"/>
          <p:cNvSpPr txBox="1">
            <a:spLocks noGrp="1"/>
          </p:cNvSpPr>
          <p:nvPr>
            <p:ph type="body" idx="6"/>
          </p:nvPr>
        </p:nvSpPr>
        <p:spPr>
          <a:xfrm>
            <a:off x="457200" y="5751576"/>
            <a:ext cx="5632704"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1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6371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Clr>
                <a:schemeClr val="dk1"/>
              </a:buClr>
              <a:buSzPts val="135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2"/>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2"/>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656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21052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3429-CEDF-496E-876E-F06E789434CF}"/>
              </a:ext>
            </a:extLst>
          </p:cNvPr>
          <p:cNvSpPr>
            <a:spLocks noGrp="1"/>
          </p:cNvSpPr>
          <p:nvPr>
            <p:ph type="title" hasCustomPrompt="1"/>
          </p:nvPr>
        </p:nvSpPr>
        <p:spPr>
          <a:xfrm>
            <a:off x="571120" y="576072"/>
            <a:ext cx="11049758" cy="612648"/>
          </a:xfrm>
        </p:spPr>
        <p:txBody>
          <a:bodyPr/>
          <a:lstStyle>
            <a:lvl1pPr>
              <a:defRPr>
                <a:latin typeface="+mj-lt"/>
              </a:defRPr>
            </a:lvl1pPr>
          </a:lstStyle>
          <a:p>
            <a:r>
              <a:rPr lang="en-US"/>
              <a:t>Two Content Layout</a:t>
            </a:r>
          </a:p>
        </p:txBody>
      </p:sp>
      <p:sp>
        <p:nvSpPr>
          <p:cNvPr id="3" name="Left Content"/>
          <p:cNvSpPr>
            <a:spLocks noGrp="1"/>
          </p:cNvSpPr>
          <p:nvPr>
            <p:ph sz="half" idx="1" hasCustomPrompt="1"/>
          </p:nvPr>
        </p:nvSpPr>
        <p:spPr>
          <a:xfrm>
            <a:off x="576072" y="1570230"/>
            <a:ext cx="5337778" cy="386904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80782" y="1570229"/>
            <a:ext cx="5340096" cy="387170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567469" y="5527918"/>
            <a:ext cx="11045952" cy="192087"/>
          </a:xfrm>
        </p:spPr>
        <p:txBody>
          <a:bodyPr anchor="b" anchorCtr="0">
            <a:noAutofit/>
          </a:bodyPr>
          <a:lstStyle>
            <a:lvl1pPr marL="0" indent="0">
              <a:lnSpc>
                <a:spcPct val="100000"/>
              </a:lnSpc>
              <a:spcBef>
                <a:spcPts val="400"/>
              </a:spcBef>
              <a:buNone/>
              <a:defRPr sz="1000">
                <a:latin typeface="+mj-lt"/>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lvl1pPr>
              <a:defRPr>
                <a:latin typeface="+mj-lt"/>
              </a:defRPr>
            </a:lvl1pPr>
          </a:lstStyle>
          <a:p>
            <a:fld id="{BABF4E83-61DB-418F-A99F-17BC9BB58EF6}" type="slidenum">
              <a:rPr lang="en-US" smtClean="0"/>
              <a:pPr/>
              <a:t>‹#›</a:t>
            </a:fld>
            <a:endParaRPr lang="en-US"/>
          </a:p>
        </p:txBody>
      </p:sp>
    </p:spTree>
    <p:extLst>
      <p:ext uri="{BB962C8B-B14F-4D97-AF65-F5344CB8AC3E}">
        <p14:creationId xmlns:p14="http://schemas.microsoft.com/office/powerpoint/2010/main" val="1703234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4285735290"/>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 id="2147483823" r:id="rId19"/>
    <p:sldLayoutId id="2147483824" r:id="rId20"/>
    <p:sldLayoutId id="2147483826" r:id="rId21"/>
    <p:sldLayoutId id="2147483827" r:id="rId22"/>
    <p:sldLayoutId id="2147483828" r:id="rId23"/>
    <p:sldLayoutId id="2147483829" r:id="rId24"/>
    <p:sldLayoutId id="2147483830" r:id="rId25"/>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goodfreephotos.com/sports/man-surfing-a-wave-at-sunset.jpg.php"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openclipart.org/detail/140221" TargetMode="External"/><Relationship Id="rId5" Type="http://schemas.openxmlformats.org/officeDocument/2006/relationships/image" Target="../media/image30.png"/><Relationship Id="rId4" Type="http://schemas.openxmlformats.org/officeDocument/2006/relationships/hyperlink" Target="https://www.pexels.com/photo/pensive-black-man-with-board-for-surfing-on-coast-of-sea-579282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goodfreephotos.com/business-and-technology/two-surfers-riding-waves-in-ocean.jpg.ph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pxhere.com/ko/photo/101163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Fun,_Fun,_Fun" TargetMode="External"/><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sushi-japanese-asian-food-raw-354628/"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7.sv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2.sv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implementation.fpg.unc.edu/resource/implementation-team-overview/"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video" Target="https://www.youtube.com/embed/UXLcmJPnNRk?start=341&amp;feature=oembed" TargetMode="Externa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6.svg"/><Relationship Id="rId1" Type="http://schemas.openxmlformats.org/officeDocument/2006/relationships/slideLayout" Target="../slideLayouts/slideLayout3.xml"/><Relationship Id="rId5" Type="http://schemas.openxmlformats.org/officeDocument/2006/relationships/image" Target="../media/image51.svg"/><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6.sv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6.svg"/><Relationship Id="rId5" Type="http://schemas.openxmlformats.org/officeDocument/2006/relationships/image" Target="../media/image51.svg"/><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6.svg"/><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60.svg"/><Relationship Id="rId5" Type="http://schemas.openxmlformats.org/officeDocument/2006/relationships/image" Target="../media/image59.svg"/><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video" Target="https://www.youtube.com/embed/HV3Xlps0tAQ?feature=oembed" TargetMode="Externa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hawaiiislander.com/hawaii/top-helicopter-tours-on-kauai/"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65.svg"/></Relationships>
</file>

<file path=ppt/slides/_rels/slide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37.svg"/><Relationship Id="rId1" Type="http://schemas.openxmlformats.org/officeDocument/2006/relationships/slideLayout" Target="../slideLayouts/slideLayout3.xml"/><Relationship Id="rId4" Type="http://schemas.openxmlformats.org/officeDocument/2006/relationships/image" Target="../media/image67.sv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37.sv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7.sv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svg"/><Relationship Id="rId1" Type="http://schemas.openxmlformats.org/officeDocument/2006/relationships/slideLayout" Target="../slideLayouts/slideLayout25.xml"/><Relationship Id="rId5" Type="http://schemas.openxmlformats.org/officeDocument/2006/relationships/image" Target="../media/image72.svg"/><Relationship Id="rId4" Type="http://schemas.openxmlformats.org/officeDocument/2006/relationships/image" Target="../media/image71.svg"/></Relationships>
</file>

<file path=ppt/slides/_rels/slide5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svg"/><Relationship Id="rId1" Type="http://schemas.openxmlformats.org/officeDocument/2006/relationships/slideLayout" Target="../slideLayouts/slideLayout6.xml"/><Relationship Id="rId4" Type="http://schemas.openxmlformats.org/officeDocument/2006/relationships/image" Target="../media/image75.svg"/></Relationships>
</file>

<file path=ppt/slides/_rels/slide5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78.svg"/><Relationship Id="rId4" Type="http://schemas.openxmlformats.org/officeDocument/2006/relationships/image" Target="../media/image77.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video" Target="https://www.youtube.com/embed/2PfhlbMems8?feature=oembed" TargetMode="External"/><Relationship Id="rId5" Type="http://schemas.openxmlformats.org/officeDocument/2006/relationships/image" Target="../media/image80.png"/><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man-surfing-2756385/" TargetMode="External"/><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ixabay.com/da/vectors/cirkel-gentagelse-cyklus-reload-311551/" TargetMode="External"/><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pixabay.com/illustrations/speech-bubble-comic-icon-symbol-1426773/"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flickr.com/photos/imcdn/5383640212/" TargetMode="External"/><Relationship Id="rId2" Type="http://schemas.openxmlformats.org/officeDocument/2006/relationships/image" Target="../media/image83.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urfin'_Safari"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joesretirementblog.blogspot.com/2015/07/fireworks-and-bonfires-white-horse.html"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ntmoto.net/2010/08/canada-and-pacific-northwest/" TargetMode="Externa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s://solaris525.wordpress.com/2011/09/05/este-31-de-octubre-album-de-los-beach-boys-saldra-al-mercado-44-anos-despue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handwriting/a/action.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pixabay.com/en/post-it-notes-sticky-notes-note-1284667/"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pixabay.com/en/list-sticky-notes-note-stickies-1925752/"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openclipart.org/detail/14022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svgsilh.com/image/2631370.html" TargetMode="External"/><Relationship Id="rId2" Type="http://schemas.openxmlformats.org/officeDocument/2006/relationships/image" Target="../media/image95.sv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hyperlink" Target="https://twitter.com/TheNCII" TargetMode="External"/><Relationship Id="rId5" Type="http://schemas.openxmlformats.org/officeDocument/2006/relationships/hyperlink" Target="https://www.facebook.com/TheNCII/" TargetMode="External"/><Relationship Id="rId4" Type="http://schemas.openxmlformats.org/officeDocument/2006/relationships/hyperlink" Target="https://www.linkedin.com/in/national-center-on-intensive-intervention-b05b8b2b9/" TargetMode="External"/><Relationship Id="rId9"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hyperlink" Target="https://nam10.safelinks.protection.outlook.com/?url=https%3A%2F%2Fmeadowscenter.ca1.qualtrics.com%2Fjfe%2Fform%2FSV_6L0XMY8SSeuIGjA&amp;data=05%7C02%7Ccmerkle%40air.org%7C8af8dd55cb29499f933608debfd62540%7C9ea45dbc7b724abfa77cc770a0a8b962%7C0%7C0%7C639159123643063452%7CUnknown%7CTWFpbGZsb3d8eyJFbXB0eU1hcGkiOnRydWUsIlYiOiIwLjAuMDAwMCIsIlAiOiJXaW4zMiIsIkFOIjoiTWFpbCIsIldUIjoyfQ%3D%3D%7C0%7C%7C%7C&amp;sdata=vHE6J%2Fkjoe4KgaZNlfsRl8EHcSOQjOk%2Fz9pe7zg1JIA%3D&amp;reserved=0" TargetMode="External"/><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1"/>
          <p:cNvSpPr txBox="1">
            <a:spLocks noGrp="1"/>
          </p:cNvSpPr>
          <p:nvPr>
            <p:ph type="title"/>
          </p:nvPr>
        </p:nvSpPr>
        <p:spPr>
          <a:xfrm>
            <a:off x="730250" y="4179888"/>
            <a:ext cx="10515600" cy="615553"/>
          </a:xfrm>
          <a:noFill/>
          <a:ln>
            <a:noFill/>
          </a:ln>
        </p:spPr>
        <p:txBody>
          <a:bodyPr spcFirstLastPara="1" wrap="square" lIns="0" tIns="0" rIns="0" bIns="0" anchor="t" anchorCtr="0">
            <a:spAutoFit/>
          </a:bodyPr>
          <a:lstStyle/>
          <a:p>
            <a:pPr lvl="0"/>
            <a:r>
              <a:rPr lang="en-US" sz="4000" dirty="0"/>
              <a:t>Good Vibrations: Leading the Wave of Change</a:t>
            </a:r>
          </a:p>
        </p:txBody>
      </p:sp>
      <p:sp>
        <p:nvSpPr>
          <p:cNvPr id="177" name="Google Shape;177;p1"/>
          <p:cNvSpPr txBox="1">
            <a:spLocks noGrp="1"/>
          </p:cNvSpPr>
          <p:nvPr>
            <p:ph type="body" sz="quarter" idx="13"/>
          </p:nvPr>
        </p:nvSpPr>
        <p:spPr>
          <a:xfrm>
            <a:off x="730250" y="5410994"/>
            <a:ext cx="10515600" cy="400050"/>
          </a:xfrm>
          <a:noFill/>
          <a:ln>
            <a:noFill/>
          </a:ln>
        </p:spPr>
        <p:txBody>
          <a:bodyPr spcFirstLastPara="1" wrap="square" lIns="0" tIns="0" rIns="0" bIns="0" anchor="t" anchorCtr="0">
            <a:spAutoFit/>
          </a:bodyPr>
          <a:lstStyle/>
          <a:p>
            <a:r>
              <a:rPr lang="en-US" dirty="0"/>
              <a:t>Intensive Intervention Institute: Day 1</a:t>
            </a:r>
          </a:p>
        </p:txBody>
      </p:sp>
      <p:pic>
        <p:nvPicPr>
          <p:cNvPr id="10" name="Picture Placeholder 9" descr="Man surfing a wave at sunset">
            <a:extLst>
              <a:ext uri="{FF2B5EF4-FFF2-40B4-BE49-F238E27FC236}">
                <a16:creationId xmlns:a16="http://schemas.microsoft.com/office/drawing/2014/main" id="{33AEDD86-278B-1C60-8972-A544ABB7BCFD}"/>
              </a:ext>
            </a:extLst>
          </p:cNvPr>
          <p:cNvPicPr>
            <a:picLocks noGrp="1" noChangeAspect="1"/>
          </p:cNvPicPr>
          <p:nvPr>
            <p:ph type="pic" sz="quarter" idx="22"/>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9298" b="29298"/>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B487-A4B9-9AB6-0220-AB3DC4DB276B}"/>
              </a:ext>
            </a:extLst>
          </p:cNvPr>
          <p:cNvSpPr>
            <a:spLocks noGrp="1"/>
          </p:cNvSpPr>
          <p:nvPr>
            <p:ph type="title"/>
          </p:nvPr>
        </p:nvSpPr>
        <p:spPr>
          <a:xfrm>
            <a:off x="457200" y="-6350"/>
            <a:ext cx="11276076" cy="1280160"/>
          </a:xfrm>
        </p:spPr>
        <p:txBody>
          <a:bodyPr/>
          <a:lstStyle/>
          <a:p>
            <a:r>
              <a:rPr lang="en-US" dirty="0"/>
              <a:t>Different Layers of Support</a:t>
            </a:r>
          </a:p>
        </p:txBody>
      </p:sp>
      <p:sp>
        <p:nvSpPr>
          <p:cNvPr id="5" name="Slide Number Placeholder 4">
            <a:extLst>
              <a:ext uri="{FF2B5EF4-FFF2-40B4-BE49-F238E27FC236}">
                <a16:creationId xmlns:a16="http://schemas.microsoft.com/office/drawing/2014/main" id="{35FCB565-7973-CC5D-CA6F-2571956134AC}"/>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10</a:t>
            </a:fld>
            <a:endParaRPr lang="en-US"/>
          </a:p>
        </p:txBody>
      </p:sp>
      <p:sp>
        <p:nvSpPr>
          <p:cNvPr id="7" name="Rounded Rectangle 6">
            <a:extLst>
              <a:ext uri="{FF2B5EF4-FFF2-40B4-BE49-F238E27FC236}">
                <a16:creationId xmlns:a16="http://schemas.microsoft.com/office/drawing/2014/main" id="{76DAEB1E-7084-BE6E-06B2-4BD2F50C43B5}"/>
              </a:ext>
            </a:extLst>
          </p:cNvPr>
          <p:cNvSpPr/>
          <p:nvPr/>
        </p:nvSpPr>
        <p:spPr>
          <a:xfrm>
            <a:off x="6997920" y="1067757"/>
            <a:ext cx="2377440" cy="766817"/>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Students</a:t>
            </a:r>
          </a:p>
        </p:txBody>
      </p:sp>
      <p:grpSp>
        <p:nvGrpSpPr>
          <p:cNvPr id="28" name="Group 27" descr="Green arrows pointing upwards from Teachers to Students">
            <a:extLst>
              <a:ext uri="{FF2B5EF4-FFF2-40B4-BE49-F238E27FC236}">
                <a16:creationId xmlns:a16="http://schemas.microsoft.com/office/drawing/2014/main" id="{FD367FAD-D4E4-D93C-ADF8-195CD39C7A55}"/>
              </a:ext>
            </a:extLst>
          </p:cNvPr>
          <p:cNvGrpSpPr/>
          <p:nvPr/>
        </p:nvGrpSpPr>
        <p:grpSpPr>
          <a:xfrm>
            <a:off x="7180800" y="1843172"/>
            <a:ext cx="2011680" cy="381564"/>
            <a:chOff x="7180800" y="1843172"/>
            <a:chExt cx="2011680" cy="381564"/>
          </a:xfrm>
        </p:grpSpPr>
        <p:pic>
          <p:nvPicPr>
            <p:cNvPr id="21" name="Graphic 20" descr="Back with solid fill">
              <a:extLst>
                <a:ext uri="{FF2B5EF4-FFF2-40B4-BE49-F238E27FC236}">
                  <a16:creationId xmlns:a16="http://schemas.microsoft.com/office/drawing/2014/main" id="{36394E22-96F9-60E6-B49A-6407197D6FC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180800" y="1843172"/>
              <a:ext cx="365760" cy="365760"/>
            </a:xfrm>
            <a:prstGeom prst="rect">
              <a:avLst/>
            </a:prstGeom>
          </p:spPr>
        </p:pic>
        <p:pic>
          <p:nvPicPr>
            <p:cNvPr id="22" name="Graphic 21" descr="Arrow: Straight with solid fill">
              <a:extLst>
                <a:ext uri="{FF2B5EF4-FFF2-40B4-BE49-F238E27FC236}">
                  <a16:creationId xmlns:a16="http://schemas.microsoft.com/office/drawing/2014/main" id="{FC085CFC-144A-BECE-F855-4B0E76D182D0}"/>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8003760" y="1858976"/>
              <a:ext cx="365760" cy="365760"/>
            </a:xfrm>
            <a:prstGeom prst="rect">
              <a:avLst/>
            </a:prstGeom>
          </p:spPr>
        </p:pic>
        <p:pic>
          <p:nvPicPr>
            <p:cNvPr id="23" name="Content Placeholder 11" descr="Arrow: Clockwise curve with solid fill">
              <a:extLst>
                <a:ext uri="{FF2B5EF4-FFF2-40B4-BE49-F238E27FC236}">
                  <a16:creationId xmlns:a16="http://schemas.microsoft.com/office/drawing/2014/main" id="{10F9EC58-4E41-F27E-DA71-45FC279A2B1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26720" y="1858976"/>
              <a:ext cx="365760" cy="365760"/>
            </a:xfrm>
            <a:prstGeom prst="rect">
              <a:avLst/>
            </a:prstGeom>
            <a:ln>
              <a:noFill/>
            </a:ln>
          </p:spPr>
        </p:pic>
      </p:grpSp>
      <p:sp>
        <p:nvSpPr>
          <p:cNvPr id="8" name="Rounded Rectangle 7">
            <a:extLst>
              <a:ext uri="{FF2B5EF4-FFF2-40B4-BE49-F238E27FC236}">
                <a16:creationId xmlns:a16="http://schemas.microsoft.com/office/drawing/2014/main" id="{FCF6CB5D-961E-22E5-D3E2-4A0EF69E48B5}"/>
              </a:ext>
            </a:extLst>
          </p:cNvPr>
          <p:cNvSpPr/>
          <p:nvPr/>
        </p:nvSpPr>
        <p:spPr>
          <a:xfrm>
            <a:off x="6540720" y="2201331"/>
            <a:ext cx="3291840" cy="766817"/>
          </a:xfrm>
          <a:prstGeom prst="round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Teachers</a:t>
            </a:r>
          </a:p>
        </p:txBody>
      </p:sp>
      <p:grpSp>
        <p:nvGrpSpPr>
          <p:cNvPr id="29" name="Group 28" descr="Dark blue arrows pointing upwards from School Leadership to Teachers">
            <a:extLst>
              <a:ext uri="{FF2B5EF4-FFF2-40B4-BE49-F238E27FC236}">
                <a16:creationId xmlns:a16="http://schemas.microsoft.com/office/drawing/2014/main" id="{87D6AD53-3D83-7CF9-0A06-14B7BEFC9C3E}"/>
              </a:ext>
            </a:extLst>
          </p:cNvPr>
          <p:cNvGrpSpPr/>
          <p:nvPr/>
        </p:nvGrpSpPr>
        <p:grpSpPr>
          <a:xfrm>
            <a:off x="6815040" y="2975403"/>
            <a:ext cx="2743200" cy="374703"/>
            <a:chOff x="6815040" y="2975403"/>
            <a:chExt cx="2743200" cy="374703"/>
          </a:xfrm>
        </p:grpSpPr>
        <p:pic>
          <p:nvPicPr>
            <p:cNvPr id="18" name="Graphic 17" descr="Back with solid fill">
              <a:extLst>
                <a:ext uri="{FF2B5EF4-FFF2-40B4-BE49-F238E27FC236}">
                  <a16:creationId xmlns:a16="http://schemas.microsoft.com/office/drawing/2014/main" id="{D38ABC6D-A6FE-A065-3898-CE431F10E6B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815040" y="2975403"/>
              <a:ext cx="365760" cy="365760"/>
            </a:xfrm>
            <a:prstGeom prst="rect">
              <a:avLst/>
            </a:prstGeom>
          </p:spPr>
        </p:pic>
        <p:pic>
          <p:nvPicPr>
            <p:cNvPr id="19" name="Graphic 18" descr="Arrow: Straight with solid fill">
              <a:extLst>
                <a:ext uri="{FF2B5EF4-FFF2-40B4-BE49-F238E27FC236}">
                  <a16:creationId xmlns:a16="http://schemas.microsoft.com/office/drawing/2014/main" id="{05E91C32-1D2E-B66F-2C8F-B9F536D4A6C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8003760" y="2984346"/>
              <a:ext cx="365760" cy="365760"/>
            </a:xfrm>
            <a:prstGeom prst="rect">
              <a:avLst/>
            </a:prstGeom>
          </p:spPr>
        </p:pic>
        <p:pic>
          <p:nvPicPr>
            <p:cNvPr id="20" name="Content Placeholder 11" descr="Arrow: Clockwise curve with solid fill">
              <a:extLst>
                <a:ext uri="{FF2B5EF4-FFF2-40B4-BE49-F238E27FC236}">
                  <a16:creationId xmlns:a16="http://schemas.microsoft.com/office/drawing/2014/main" id="{CBB1CA55-5476-8FB3-19D3-7344464CFF3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92480" y="2976903"/>
              <a:ext cx="365760" cy="365760"/>
            </a:xfrm>
            <a:prstGeom prst="rect">
              <a:avLst/>
            </a:prstGeom>
            <a:ln>
              <a:noFill/>
            </a:ln>
          </p:spPr>
        </p:pic>
      </p:grpSp>
      <p:sp>
        <p:nvSpPr>
          <p:cNvPr id="9" name="Rounded Rectangle 8">
            <a:extLst>
              <a:ext uri="{FF2B5EF4-FFF2-40B4-BE49-F238E27FC236}">
                <a16:creationId xmlns:a16="http://schemas.microsoft.com/office/drawing/2014/main" id="{DFA316C6-BF65-DCE4-9496-F29C0DC29317}"/>
              </a:ext>
            </a:extLst>
          </p:cNvPr>
          <p:cNvSpPr/>
          <p:nvPr/>
        </p:nvSpPr>
        <p:spPr>
          <a:xfrm>
            <a:off x="6083520" y="3334905"/>
            <a:ext cx="4206240" cy="766817"/>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bg1"/>
                </a:solidFill>
              </a:rPr>
              <a:t>School Leadership</a:t>
            </a:r>
          </a:p>
        </p:txBody>
      </p:sp>
      <p:grpSp>
        <p:nvGrpSpPr>
          <p:cNvPr id="35" name="Group 34" descr="Purple arrows pointing upwards from District Leadership to School Leadership">
            <a:extLst>
              <a:ext uri="{FF2B5EF4-FFF2-40B4-BE49-F238E27FC236}">
                <a16:creationId xmlns:a16="http://schemas.microsoft.com/office/drawing/2014/main" id="{DDB8E3D1-F321-A1D6-AB83-4121E79100BF}"/>
              </a:ext>
            </a:extLst>
          </p:cNvPr>
          <p:cNvGrpSpPr/>
          <p:nvPr/>
        </p:nvGrpSpPr>
        <p:grpSpPr>
          <a:xfrm>
            <a:off x="6428325" y="4133155"/>
            <a:ext cx="3514725" cy="335290"/>
            <a:chOff x="6428325" y="4133155"/>
            <a:chExt cx="3514725" cy="335290"/>
          </a:xfrm>
        </p:grpSpPr>
        <p:sp>
          <p:nvSpPr>
            <p:cNvPr id="34" name="Content Placeholder 11" descr="Arrow: Clockwise curve with solid fill">
              <a:extLst>
                <a:ext uri="{FF2B5EF4-FFF2-40B4-BE49-F238E27FC236}">
                  <a16:creationId xmlns:a16="http://schemas.microsoft.com/office/drawing/2014/main" id="{3AA55A8F-74DA-0968-20ED-DF71EB7E28C9}"/>
                </a:ext>
              </a:extLst>
            </p:cNvPr>
            <p:cNvSpPr/>
            <p:nvPr/>
          </p:nvSpPr>
          <p:spPr>
            <a:xfrm>
              <a:off x="9722070" y="4148389"/>
              <a:ext cx="220980" cy="281950"/>
            </a:xfrm>
            <a:custGeom>
              <a:avLst/>
              <a:gdLst>
                <a:gd name="csX0" fmla="*/ 220980 w 220980"/>
                <a:gd name="csY0" fmla="*/ 281951 h 281950"/>
                <a:gd name="csX1" fmla="*/ 129540 w 220980"/>
                <a:gd name="csY1" fmla="*/ 91451 h 281950"/>
                <a:gd name="csX2" fmla="*/ 182880 w 220980"/>
                <a:gd name="csY2" fmla="*/ 91451 h 281950"/>
                <a:gd name="csX3" fmla="*/ 91440 w 220980"/>
                <a:gd name="csY3" fmla="*/ 10 h 281950"/>
                <a:gd name="csX4" fmla="*/ 0 w 220980"/>
                <a:gd name="csY4" fmla="*/ 91451 h 281950"/>
                <a:gd name="csX5" fmla="*/ 49530 w 220980"/>
                <a:gd name="csY5" fmla="*/ 91451 h 281950"/>
                <a:gd name="csX6" fmla="*/ 220980 w 220980"/>
                <a:gd name="csY6" fmla="*/ 281951 h 281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0980" h="281950">
                  <a:moveTo>
                    <a:pt x="220980" y="281951"/>
                  </a:moveTo>
                  <a:cubicBezTo>
                    <a:pt x="220980" y="281951"/>
                    <a:pt x="129540" y="253376"/>
                    <a:pt x="129540" y="91451"/>
                  </a:cubicBezTo>
                  <a:lnTo>
                    <a:pt x="182880" y="91451"/>
                  </a:lnTo>
                  <a:lnTo>
                    <a:pt x="91440" y="10"/>
                  </a:lnTo>
                  <a:cubicBezTo>
                    <a:pt x="91440" y="-1133"/>
                    <a:pt x="0" y="91451"/>
                    <a:pt x="0" y="91451"/>
                  </a:cubicBezTo>
                  <a:lnTo>
                    <a:pt x="49530" y="91451"/>
                  </a:lnTo>
                  <a:cubicBezTo>
                    <a:pt x="49530" y="91831"/>
                    <a:pt x="63627" y="246136"/>
                    <a:pt x="220980" y="281951"/>
                  </a:cubicBezTo>
                  <a:close/>
                </a:path>
              </a:pathLst>
            </a:custGeom>
            <a:solidFill>
              <a:srgbClr val="672E6B"/>
            </a:solidFill>
            <a:ln w="3770" cap="flat">
              <a:solidFill>
                <a:srgbClr val="4D4D4F"/>
              </a:solidFill>
              <a:prstDash val="solid"/>
              <a:miter/>
            </a:ln>
          </p:spPr>
          <p:txBody>
            <a:bodyPr/>
            <a:lstStyle/>
            <a:p>
              <a:endParaRPr lang="en-US"/>
            </a:p>
          </p:txBody>
        </p:sp>
        <p:sp>
          <p:nvSpPr>
            <p:cNvPr id="33" name="Graphic 13" descr="Back with solid fill">
              <a:extLst>
                <a:ext uri="{FF2B5EF4-FFF2-40B4-BE49-F238E27FC236}">
                  <a16:creationId xmlns:a16="http://schemas.microsoft.com/office/drawing/2014/main" id="{DFE54377-20FC-5444-8D9F-9564CC56965C}"/>
                </a:ext>
              </a:extLst>
            </p:cNvPr>
            <p:cNvSpPr/>
            <p:nvPr/>
          </p:nvSpPr>
          <p:spPr>
            <a:xfrm rot="5400000">
              <a:off x="6388320" y="4175227"/>
              <a:ext cx="304800" cy="224790"/>
            </a:xfrm>
            <a:custGeom>
              <a:avLst/>
              <a:gdLst>
                <a:gd name="csX0" fmla="*/ 0 w 304800"/>
                <a:gd name="csY0" fmla="*/ 91440 h 224790"/>
                <a:gd name="csX1" fmla="*/ 108966 w 304800"/>
                <a:gd name="csY1" fmla="*/ 0 h 224790"/>
                <a:gd name="csX2" fmla="*/ 108966 w 304800"/>
                <a:gd name="csY2" fmla="*/ 53340 h 224790"/>
                <a:gd name="csX3" fmla="*/ 304800 w 304800"/>
                <a:gd name="csY3" fmla="*/ 224790 h 224790"/>
                <a:gd name="csX4" fmla="*/ 108966 w 304800"/>
                <a:gd name="csY4" fmla="*/ 133350 h 224790"/>
                <a:gd name="csX5" fmla="*/ 108966 w 304800"/>
                <a:gd name="csY5" fmla="*/ 182880 h 224790"/>
                <a:gd name="csX6" fmla="*/ 0 w 304800"/>
                <a:gd name="csY6" fmla="*/ 91440 h 2247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4800" h="224790">
                  <a:moveTo>
                    <a:pt x="0" y="91440"/>
                  </a:moveTo>
                  <a:lnTo>
                    <a:pt x="108966" y="0"/>
                  </a:lnTo>
                  <a:lnTo>
                    <a:pt x="108966" y="53340"/>
                  </a:lnTo>
                  <a:cubicBezTo>
                    <a:pt x="276225" y="54864"/>
                    <a:pt x="304800" y="224790"/>
                    <a:pt x="304800" y="224790"/>
                  </a:cubicBezTo>
                  <a:cubicBezTo>
                    <a:pt x="304800" y="224790"/>
                    <a:pt x="242697" y="134493"/>
                    <a:pt x="108966" y="133350"/>
                  </a:cubicBezTo>
                  <a:lnTo>
                    <a:pt x="108966" y="182880"/>
                  </a:lnTo>
                  <a:lnTo>
                    <a:pt x="0" y="91440"/>
                  </a:lnTo>
                  <a:close/>
                </a:path>
              </a:pathLst>
            </a:custGeom>
            <a:solidFill>
              <a:srgbClr val="672E6B"/>
            </a:solidFill>
            <a:ln w="3770" cap="flat">
              <a:solidFill>
                <a:srgbClr val="4D4D4F"/>
              </a:solidFill>
              <a:prstDash val="solid"/>
              <a:miter/>
            </a:ln>
          </p:spPr>
          <p:txBody>
            <a:bodyPr/>
            <a:lstStyle/>
            <a:p>
              <a:endParaRPr lang="en-US"/>
            </a:p>
          </p:txBody>
        </p:sp>
        <p:sp>
          <p:nvSpPr>
            <p:cNvPr id="32" name="Graphic 15" descr="Arrow: Straight with solid fill">
              <a:extLst>
                <a:ext uri="{FF2B5EF4-FFF2-40B4-BE49-F238E27FC236}">
                  <a16:creationId xmlns:a16="http://schemas.microsoft.com/office/drawing/2014/main" id="{48F49649-642F-93F1-0869-6D3B38D1904C}"/>
                </a:ext>
              </a:extLst>
            </p:cNvPr>
            <p:cNvSpPr/>
            <p:nvPr/>
          </p:nvSpPr>
          <p:spPr>
            <a:xfrm rot="5400000">
              <a:off x="8018989" y="4209360"/>
              <a:ext cx="335290" cy="182880"/>
            </a:xfrm>
            <a:custGeom>
              <a:avLst/>
              <a:gdLst>
                <a:gd name="csX0" fmla="*/ 91451 w 335290"/>
                <a:gd name="csY0" fmla="*/ 45720 h 182880"/>
                <a:gd name="csX1" fmla="*/ 91451 w 335290"/>
                <a:gd name="csY1" fmla="*/ 0 h 182880"/>
                <a:gd name="csX2" fmla="*/ 10 w 335290"/>
                <a:gd name="csY2" fmla="*/ 91440 h 182880"/>
                <a:gd name="csX3" fmla="*/ 91451 w 335290"/>
                <a:gd name="csY3" fmla="*/ 182880 h 182880"/>
                <a:gd name="csX4" fmla="*/ 91451 w 335290"/>
                <a:gd name="csY4" fmla="*/ 137160 h 182880"/>
                <a:gd name="csX5" fmla="*/ 335291 w 335290"/>
                <a:gd name="csY5" fmla="*/ 91440 h 182880"/>
                <a:gd name="csX6" fmla="*/ 91451 w 335290"/>
                <a:gd name="csY6" fmla="*/ 45720 h 1828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5290" h="182880">
                  <a:moveTo>
                    <a:pt x="91451" y="45720"/>
                  </a:moveTo>
                  <a:lnTo>
                    <a:pt x="91451" y="0"/>
                  </a:lnTo>
                  <a:lnTo>
                    <a:pt x="10" y="91440"/>
                  </a:lnTo>
                  <a:cubicBezTo>
                    <a:pt x="-1133" y="91440"/>
                    <a:pt x="91451" y="182880"/>
                    <a:pt x="91451" y="182880"/>
                  </a:cubicBezTo>
                  <a:lnTo>
                    <a:pt x="91451" y="137160"/>
                  </a:lnTo>
                  <a:lnTo>
                    <a:pt x="335291" y="91440"/>
                  </a:lnTo>
                  <a:lnTo>
                    <a:pt x="91451" y="45720"/>
                  </a:lnTo>
                  <a:close/>
                </a:path>
              </a:pathLst>
            </a:custGeom>
            <a:solidFill>
              <a:srgbClr val="672E6B"/>
            </a:solidFill>
            <a:ln w="3770" cap="flat">
              <a:solidFill>
                <a:srgbClr val="4D4D4F"/>
              </a:solidFill>
              <a:prstDash val="solid"/>
              <a:miter/>
            </a:ln>
          </p:spPr>
          <p:txBody>
            <a:bodyPr/>
            <a:lstStyle/>
            <a:p>
              <a:endParaRPr lang="en-US"/>
            </a:p>
          </p:txBody>
        </p:sp>
      </p:grpSp>
      <p:sp>
        <p:nvSpPr>
          <p:cNvPr id="10" name="Rounded Rectangle 9">
            <a:extLst>
              <a:ext uri="{FF2B5EF4-FFF2-40B4-BE49-F238E27FC236}">
                <a16:creationId xmlns:a16="http://schemas.microsoft.com/office/drawing/2014/main" id="{E75AB044-9839-7CC4-D848-F5CDE156F14C}"/>
              </a:ext>
            </a:extLst>
          </p:cNvPr>
          <p:cNvSpPr/>
          <p:nvPr/>
        </p:nvSpPr>
        <p:spPr>
          <a:xfrm>
            <a:off x="5648259" y="4431615"/>
            <a:ext cx="5120640" cy="766817"/>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District Leadership</a:t>
            </a:r>
          </a:p>
        </p:txBody>
      </p:sp>
      <p:grpSp>
        <p:nvGrpSpPr>
          <p:cNvPr id="37" name="Group 36" descr="Blue arrows pointing upwards from State Education Agency to District Leadership">
            <a:extLst>
              <a:ext uri="{FF2B5EF4-FFF2-40B4-BE49-F238E27FC236}">
                <a16:creationId xmlns:a16="http://schemas.microsoft.com/office/drawing/2014/main" id="{2FF831C3-BAEF-A37F-36FD-D5BA8D4A320B}"/>
              </a:ext>
            </a:extLst>
          </p:cNvPr>
          <p:cNvGrpSpPr/>
          <p:nvPr/>
        </p:nvGrpSpPr>
        <p:grpSpPr>
          <a:xfrm>
            <a:off x="6251722" y="5206957"/>
            <a:ext cx="3874208" cy="344105"/>
            <a:chOff x="6251722" y="5206957"/>
            <a:chExt cx="3874208" cy="344105"/>
          </a:xfrm>
        </p:grpSpPr>
        <p:sp>
          <p:nvSpPr>
            <p:cNvPr id="30" name="Graphic 16" descr="Back with solid fill">
              <a:extLst>
                <a:ext uri="{FF2B5EF4-FFF2-40B4-BE49-F238E27FC236}">
                  <a16:creationId xmlns:a16="http://schemas.microsoft.com/office/drawing/2014/main" id="{A3AE8DFE-8E4A-81F9-6A99-5F70938959DD}"/>
                </a:ext>
              </a:extLst>
            </p:cNvPr>
            <p:cNvSpPr/>
            <p:nvPr/>
          </p:nvSpPr>
          <p:spPr>
            <a:xfrm rot="5400000">
              <a:off x="6211717" y="5246962"/>
              <a:ext cx="304800" cy="224790"/>
            </a:xfrm>
            <a:custGeom>
              <a:avLst/>
              <a:gdLst>
                <a:gd name="csX0" fmla="*/ 0 w 304800"/>
                <a:gd name="csY0" fmla="*/ 91440 h 224790"/>
                <a:gd name="csX1" fmla="*/ 108966 w 304800"/>
                <a:gd name="csY1" fmla="*/ 0 h 224790"/>
                <a:gd name="csX2" fmla="*/ 108966 w 304800"/>
                <a:gd name="csY2" fmla="*/ 53340 h 224790"/>
                <a:gd name="csX3" fmla="*/ 304800 w 304800"/>
                <a:gd name="csY3" fmla="*/ 224790 h 224790"/>
                <a:gd name="csX4" fmla="*/ 108966 w 304800"/>
                <a:gd name="csY4" fmla="*/ 133350 h 224790"/>
                <a:gd name="csX5" fmla="*/ 108966 w 304800"/>
                <a:gd name="csY5" fmla="*/ 182880 h 224790"/>
                <a:gd name="csX6" fmla="*/ 0 w 304800"/>
                <a:gd name="csY6" fmla="*/ 91440 h 2247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4800" h="224790">
                  <a:moveTo>
                    <a:pt x="0" y="91440"/>
                  </a:moveTo>
                  <a:lnTo>
                    <a:pt x="108966" y="0"/>
                  </a:lnTo>
                  <a:lnTo>
                    <a:pt x="108966" y="53340"/>
                  </a:lnTo>
                  <a:cubicBezTo>
                    <a:pt x="276225" y="54864"/>
                    <a:pt x="304800" y="224790"/>
                    <a:pt x="304800" y="224790"/>
                  </a:cubicBezTo>
                  <a:cubicBezTo>
                    <a:pt x="304800" y="224790"/>
                    <a:pt x="242697" y="134493"/>
                    <a:pt x="108966" y="133350"/>
                  </a:cubicBezTo>
                  <a:lnTo>
                    <a:pt x="108966" y="182880"/>
                  </a:lnTo>
                  <a:lnTo>
                    <a:pt x="0" y="91440"/>
                  </a:lnTo>
                  <a:close/>
                </a:path>
              </a:pathLst>
            </a:custGeom>
            <a:solidFill>
              <a:schemeClr val="accent4"/>
            </a:solidFill>
            <a:ln w="3770" cap="flat">
              <a:solidFill>
                <a:schemeClr val="accent4"/>
              </a:solidFill>
              <a:prstDash val="solid"/>
              <a:miter/>
            </a:ln>
          </p:spPr>
          <p:txBody>
            <a:bodyPr/>
            <a:lstStyle/>
            <a:p>
              <a:endParaRPr lang="en-US"/>
            </a:p>
          </p:txBody>
        </p:sp>
        <p:sp>
          <p:nvSpPr>
            <p:cNvPr id="36" name="Content Placeholder 11" descr="Arrow: Clockwise curve with solid fill">
              <a:extLst>
                <a:ext uri="{FF2B5EF4-FFF2-40B4-BE49-F238E27FC236}">
                  <a16:creationId xmlns:a16="http://schemas.microsoft.com/office/drawing/2014/main" id="{FCA68F7E-FD7A-15E0-4CF4-BA4DEE806A0A}"/>
                </a:ext>
              </a:extLst>
            </p:cNvPr>
            <p:cNvSpPr/>
            <p:nvPr/>
          </p:nvSpPr>
          <p:spPr>
            <a:xfrm>
              <a:off x="9904950" y="5216201"/>
              <a:ext cx="220980" cy="281950"/>
            </a:xfrm>
            <a:custGeom>
              <a:avLst/>
              <a:gdLst>
                <a:gd name="csX0" fmla="*/ 220980 w 220980"/>
                <a:gd name="csY0" fmla="*/ 281951 h 281950"/>
                <a:gd name="csX1" fmla="*/ 129540 w 220980"/>
                <a:gd name="csY1" fmla="*/ 91451 h 281950"/>
                <a:gd name="csX2" fmla="*/ 182880 w 220980"/>
                <a:gd name="csY2" fmla="*/ 91451 h 281950"/>
                <a:gd name="csX3" fmla="*/ 91440 w 220980"/>
                <a:gd name="csY3" fmla="*/ 10 h 281950"/>
                <a:gd name="csX4" fmla="*/ 0 w 220980"/>
                <a:gd name="csY4" fmla="*/ 91451 h 281950"/>
                <a:gd name="csX5" fmla="*/ 49530 w 220980"/>
                <a:gd name="csY5" fmla="*/ 91451 h 281950"/>
                <a:gd name="csX6" fmla="*/ 220980 w 220980"/>
                <a:gd name="csY6" fmla="*/ 281951 h 2819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0980" h="281950">
                  <a:moveTo>
                    <a:pt x="220980" y="281951"/>
                  </a:moveTo>
                  <a:cubicBezTo>
                    <a:pt x="220980" y="281951"/>
                    <a:pt x="129540" y="253376"/>
                    <a:pt x="129540" y="91451"/>
                  </a:cubicBezTo>
                  <a:lnTo>
                    <a:pt x="182880" y="91451"/>
                  </a:lnTo>
                  <a:lnTo>
                    <a:pt x="91440" y="10"/>
                  </a:lnTo>
                  <a:cubicBezTo>
                    <a:pt x="91440" y="-1133"/>
                    <a:pt x="0" y="91451"/>
                    <a:pt x="0" y="91451"/>
                  </a:cubicBezTo>
                  <a:lnTo>
                    <a:pt x="49530" y="91451"/>
                  </a:lnTo>
                  <a:cubicBezTo>
                    <a:pt x="49530" y="91831"/>
                    <a:pt x="63627" y="246136"/>
                    <a:pt x="220980" y="281951"/>
                  </a:cubicBezTo>
                  <a:close/>
                </a:path>
              </a:pathLst>
            </a:custGeom>
            <a:solidFill>
              <a:schemeClr val="accent4"/>
            </a:solidFill>
            <a:ln w="3770" cap="flat">
              <a:solidFill>
                <a:schemeClr val="accent4"/>
              </a:solidFill>
              <a:prstDash val="solid"/>
              <a:miter/>
            </a:ln>
          </p:spPr>
          <p:txBody>
            <a:bodyPr/>
            <a:lstStyle/>
            <a:p>
              <a:endParaRPr lang="en-US"/>
            </a:p>
          </p:txBody>
        </p:sp>
        <p:sp>
          <p:nvSpPr>
            <p:cNvPr id="31" name="Graphic 24" descr="Arrow: Straight with solid fill">
              <a:extLst>
                <a:ext uri="{FF2B5EF4-FFF2-40B4-BE49-F238E27FC236}">
                  <a16:creationId xmlns:a16="http://schemas.microsoft.com/office/drawing/2014/main" id="{8012015A-B838-4C46-0D02-DE715EB0968E}"/>
                </a:ext>
              </a:extLst>
            </p:cNvPr>
            <p:cNvSpPr/>
            <p:nvPr/>
          </p:nvSpPr>
          <p:spPr>
            <a:xfrm rot="5400000">
              <a:off x="8018988" y="5291977"/>
              <a:ext cx="335290" cy="182880"/>
            </a:xfrm>
            <a:custGeom>
              <a:avLst/>
              <a:gdLst>
                <a:gd name="csX0" fmla="*/ 91451 w 335290"/>
                <a:gd name="csY0" fmla="*/ 45720 h 182880"/>
                <a:gd name="csX1" fmla="*/ 91451 w 335290"/>
                <a:gd name="csY1" fmla="*/ 0 h 182880"/>
                <a:gd name="csX2" fmla="*/ 10 w 335290"/>
                <a:gd name="csY2" fmla="*/ 91440 h 182880"/>
                <a:gd name="csX3" fmla="*/ 91451 w 335290"/>
                <a:gd name="csY3" fmla="*/ 182880 h 182880"/>
                <a:gd name="csX4" fmla="*/ 91451 w 335290"/>
                <a:gd name="csY4" fmla="*/ 137160 h 182880"/>
                <a:gd name="csX5" fmla="*/ 335291 w 335290"/>
                <a:gd name="csY5" fmla="*/ 91440 h 182880"/>
                <a:gd name="csX6" fmla="*/ 91451 w 335290"/>
                <a:gd name="csY6" fmla="*/ 45720 h 1828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5290" h="182880">
                  <a:moveTo>
                    <a:pt x="91451" y="45720"/>
                  </a:moveTo>
                  <a:lnTo>
                    <a:pt x="91451" y="0"/>
                  </a:lnTo>
                  <a:lnTo>
                    <a:pt x="10" y="91440"/>
                  </a:lnTo>
                  <a:cubicBezTo>
                    <a:pt x="-1133" y="91440"/>
                    <a:pt x="91451" y="182880"/>
                    <a:pt x="91451" y="182880"/>
                  </a:cubicBezTo>
                  <a:lnTo>
                    <a:pt x="91451" y="137160"/>
                  </a:lnTo>
                  <a:lnTo>
                    <a:pt x="335291" y="91440"/>
                  </a:lnTo>
                  <a:lnTo>
                    <a:pt x="91451" y="45720"/>
                  </a:lnTo>
                  <a:close/>
                </a:path>
              </a:pathLst>
            </a:custGeom>
            <a:solidFill>
              <a:schemeClr val="accent4"/>
            </a:solidFill>
            <a:ln w="3770" cap="flat">
              <a:solidFill>
                <a:schemeClr val="accent4"/>
              </a:solidFill>
              <a:prstDash val="solid"/>
              <a:miter/>
            </a:ln>
          </p:spPr>
          <p:txBody>
            <a:bodyPr/>
            <a:lstStyle/>
            <a:p>
              <a:endParaRPr lang="en-US"/>
            </a:p>
          </p:txBody>
        </p:sp>
      </p:grpSp>
      <p:sp>
        <p:nvSpPr>
          <p:cNvPr id="4" name="Rounded Rectangle 3">
            <a:extLst>
              <a:ext uri="{FF2B5EF4-FFF2-40B4-BE49-F238E27FC236}">
                <a16:creationId xmlns:a16="http://schemas.microsoft.com/office/drawing/2014/main" id="{5E374BC5-74AE-CED4-E676-8784126EF488}"/>
              </a:ext>
            </a:extLst>
          </p:cNvPr>
          <p:cNvSpPr/>
          <p:nvPr/>
        </p:nvSpPr>
        <p:spPr>
          <a:xfrm>
            <a:off x="5299665" y="5466365"/>
            <a:ext cx="5773949" cy="647755"/>
          </a:xfrm>
          <a:prstGeom prst="round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chemeClr val="bg1"/>
                </a:solidFill>
              </a:rPr>
              <a:t>State Education Agency </a:t>
            </a:r>
          </a:p>
        </p:txBody>
      </p:sp>
      <p:sp>
        <p:nvSpPr>
          <p:cNvPr id="3" name="TextBox 2">
            <a:extLst>
              <a:ext uri="{FF2B5EF4-FFF2-40B4-BE49-F238E27FC236}">
                <a16:creationId xmlns:a16="http://schemas.microsoft.com/office/drawing/2014/main" id="{9C088C63-C4EC-C22F-0FE1-C11B4AF9783F}"/>
              </a:ext>
            </a:extLst>
          </p:cNvPr>
          <p:cNvSpPr txBox="1"/>
          <p:nvPr/>
        </p:nvSpPr>
        <p:spPr>
          <a:xfrm>
            <a:off x="2875848" y="2161070"/>
            <a:ext cx="2692279" cy="492443"/>
          </a:xfrm>
          <a:prstGeom prst="rect">
            <a:avLst/>
          </a:prstGeom>
          <a:noFill/>
        </p:spPr>
        <p:txBody>
          <a:bodyPr wrap="square" rtlCol="0">
            <a:spAutoFit/>
          </a:bodyPr>
          <a:lstStyle/>
          <a:p>
            <a:pPr algn="ctr"/>
            <a:r>
              <a:rPr lang="en-US" sz="2600"/>
              <a:t>DBI happens here</a:t>
            </a:r>
          </a:p>
        </p:txBody>
      </p:sp>
      <p:sp>
        <p:nvSpPr>
          <p:cNvPr id="6" name="Right Brace 5" descr="An orange bracket groups Students, Teachers, and School Leadership">
            <a:extLst>
              <a:ext uri="{FF2B5EF4-FFF2-40B4-BE49-F238E27FC236}">
                <a16:creationId xmlns:a16="http://schemas.microsoft.com/office/drawing/2014/main" id="{4EBFDC2A-5CF1-4514-EE31-437480E9E511}"/>
              </a:ext>
            </a:extLst>
          </p:cNvPr>
          <p:cNvSpPr/>
          <p:nvPr/>
        </p:nvSpPr>
        <p:spPr>
          <a:xfrm rot="892518" flipH="1">
            <a:off x="5655068" y="878398"/>
            <a:ext cx="856903" cy="3255603"/>
          </a:xfrm>
          <a:prstGeom prst="rightBrace">
            <a:avLst>
              <a:gd name="adj1" fmla="val 8333"/>
              <a:gd name="adj2" fmla="val 50928"/>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B26D504-C88C-7159-3171-1DA210E5AD23}"/>
              </a:ext>
            </a:extLst>
          </p:cNvPr>
          <p:cNvSpPr txBox="1"/>
          <p:nvPr/>
        </p:nvSpPr>
        <p:spPr>
          <a:xfrm>
            <a:off x="765481" y="4189439"/>
            <a:ext cx="4220734" cy="892552"/>
          </a:xfrm>
          <a:prstGeom prst="rect">
            <a:avLst/>
          </a:prstGeom>
          <a:noFill/>
        </p:spPr>
        <p:txBody>
          <a:bodyPr wrap="square" rtlCol="0">
            <a:spAutoFit/>
          </a:bodyPr>
          <a:lstStyle/>
          <a:p>
            <a:r>
              <a:rPr lang="en-US" sz="2600" dirty="0"/>
              <a:t>Effectiveness of DBI depends on what happens here</a:t>
            </a:r>
          </a:p>
        </p:txBody>
      </p:sp>
      <p:sp>
        <p:nvSpPr>
          <p:cNvPr id="13" name="Right Brace 12" descr="A purple bracket around District Leadership">
            <a:extLst>
              <a:ext uri="{FF2B5EF4-FFF2-40B4-BE49-F238E27FC236}">
                <a16:creationId xmlns:a16="http://schemas.microsoft.com/office/drawing/2014/main" id="{A2487E29-13B5-E0FD-8352-8125CFD4BCAF}"/>
              </a:ext>
            </a:extLst>
          </p:cNvPr>
          <p:cNvSpPr/>
          <p:nvPr/>
        </p:nvSpPr>
        <p:spPr>
          <a:xfrm flipH="1">
            <a:off x="4981383" y="4484068"/>
            <a:ext cx="540319" cy="766817"/>
          </a:xfrm>
          <a:prstGeom prst="rightBrace">
            <a:avLst>
              <a:gd name="adj1" fmla="val 8333"/>
              <a:gd name="adj2" fmla="val 50928"/>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517EFC9-277A-D984-FCDE-1EE84DDC7A6E}"/>
              </a:ext>
            </a:extLst>
          </p:cNvPr>
          <p:cNvSpPr txBox="1"/>
          <p:nvPr/>
        </p:nvSpPr>
        <p:spPr>
          <a:xfrm>
            <a:off x="2497014" y="5285410"/>
            <a:ext cx="2754527" cy="1292662"/>
          </a:xfrm>
          <a:prstGeom prst="rect">
            <a:avLst/>
          </a:prstGeom>
          <a:noFill/>
        </p:spPr>
        <p:txBody>
          <a:bodyPr wrap="square" rtlCol="0">
            <a:spAutoFit/>
          </a:bodyPr>
          <a:lstStyle/>
          <a:p>
            <a:r>
              <a:rPr lang="en-US" sz="2600" dirty="0"/>
              <a:t>Sets the enabling context and drivers for DBI </a:t>
            </a:r>
          </a:p>
        </p:txBody>
      </p:sp>
    </p:spTree>
    <p:extLst>
      <p:ext uri="{BB962C8B-B14F-4D97-AF65-F5344CB8AC3E}">
        <p14:creationId xmlns:p14="http://schemas.microsoft.com/office/powerpoint/2010/main" val="210946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 grpId="0" animBg="1"/>
      <p:bldP spid="3" grpId="0"/>
      <p:bldP spid="6" grpId="0" animBg="1"/>
      <p:bldP spid="11" grpId="0"/>
      <p:bldP spid="13"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96F7-0E5F-646C-313C-EBC9E76E85B8}"/>
              </a:ext>
            </a:extLst>
          </p:cNvPr>
          <p:cNvSpPr>
            <a:spLocks noGrp="1"/>
          </p:cNvSpPr>
          <p:nvPr>
            <p:ph type="title"/>
          </p:nvPr>
        </p:nvSpPr>
        <p:spPr/>
        <p:txBody>
          <a:bodyPr/>
          <a:lstStyle/>
          <a:p>
            <a:r>
              <a:rPr lang="en-US"/>
              <a:t>“Wouldn’t It Be Nice” –  THINK </a:t>
            </a:r>
            <a:endParaRPr lang="en-US" dirty="0"/>
          </a:p>
        </p:txBody>
      </p:sp>
      <p:sp>
        <p:nvSpPr>
          <p:cNvPr id="13" name="Content Placeholder 12">
            <a:extLst>
              <a:ext uri="{FF2B5EF4-FFF2-40B4-BE49-F238E27FC236}">
                <a16:creationId xmlns:a16="http://schemas.microsoft.com/office/drawing/2014/main" id="{6FF0B614-8D96-DC1F-079B-BB56D4D79C95}"/>
              </a:ext>
            </a:extLst>
          </p:cNvPr>
          <p:cNvSpPr>
            <a:spLocks noGrp="1"/>
          </p:cNvSpPr>
          <p:nvPr>
            <p:ph sz="half" idx="1"/>
          </p:nvPr>
        </p:nvSpPr>
        <p:spPr/>
        <p:txBody>
          <a:bodyPr vert="horz" lIns="0" tIns="0" rIns="0" bIns="0" rtlCol="0" anchor="t">
            <a:normAutofit fontScale="85000" lnSpcReduction="10000"/>
          </a:bodyPr>
          <a:lstStyle/>
          <a:p>
            <a:r>
              <a:rPr lang="en-US" dirty="0"/>
              <a:t>State of your state: Where is your state/department currently in implementing DBI (e.g., just starting, have some components going, implementing but in small places, fully implemented and ready to </a:t>
            </a:r>
            <a:r>
              <a:rPr lang="en-US" dirty="0" err="1"/>
              <a:t>scal</a:t>
            </a:r>
            <a:r>
              <a:rPr lang="en-US" dirty="0"/>
              <a:t>e)? </a:t>
            </a:r>
          </a:p>
          <a:p>
            <a:r>
              <a:rPr lang="en-US" dirty="0"/>
              <a:t>Why is it important for your state to implement DBI? </a:t>
            </a:r>
          </a:p>
          <a:p>
            <a:r>
              <a:rPr lang="en-US" dirty="0"/>
              <a:t>By the end of the institute, what do you hope to know, do, or lead more effectively? </a:t>
            </a:r>
          </a:p>
          <a:p>
            <a:endParaRPr lang="en-US" dirty="0"/>
          </a:p>
        </p:txBody>
      </p:sp>
      <p:sp>
        <p:nvSpPr>
          <p:cNvPr id="5" name="Slide Number Placeholder 4">
            <a:extLst>
              <a:ext uri="{FF2B5EF4-FFF2-40B4-BE49-F238E27FC236}">
                <a16:creationId xmlns:a16="http://schemas.microsoft.com/office/drawing/2014/main" id="{5A476937-E910-88AF-DE3C-AEB9150225D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10" name="Picture 9" descr="Surfer sitting on the beach and looking out at the ocean">
            <a:extLst>
              <a:ext uri="{FF2B5EF4-FFF2-40B4-BE49-F238E27FC236}">
                <a16:creationId xmlns:a16="http://schemas.microsoft.com/office/drawing/2014/main" id="{7FBC24FD-44AB-9C84-FA3E-DE9861A70DE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62779" y="1469942"/>
            <a:ext cx="4336746" cy="2888273"/>
          </a:xfrm>
          <a:prstGeom prst="rect">
            <a:avLst/>
          </a:prstGeom>
        </p:spPr>
      </p:pic>
      <p:pic>
        <p:nvPicPr>
          <p:cNvPr id="12" name="Picture 11" descr="Stack of colored index cards">
            <a:extLst>
              <a:ext uri="{FF2B5EF4-FFF2-40B4-BE49-F238E27FC236}">
                <a16:creationId xmlns:a16="http://schemas.microsoft.com/office/drawing/2014/main" id="{7C260F8C-B885-BF31-B5E6-D99BCABF16B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25350" y="4066881"/>
            <a:ext cx="4187997" cy="2888274"/>
          </a:xfrm>
          <a:prstGeom prst="rect">
            <a:avLst/>
          </a:prstGeom>
        </p:spPr>
      </p:pic>
    </p:spTree>
    <p:extLst>
      <p:ext uri="{BB962C8B-B14F-4D97-AF65-F5344CB8AC3E}">
        <p14:creationId xmlns:p14="http://schemas.microsoft.com/office/powerpoint/2010/main" val="13997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A411-6C48-90AA-872B-B52961F68117}"/>
              </a:ext>
            </a:extLst>
          </p:cNvPr>
          <p:cNvSpPr>
            <a:spLocks noGrp="1"/>
          </p:cNvSpPr>
          <p:nvPr>
            <p:ph type="title"/>
          </p:nvPr>
        </p:nvSpPr>
        <p:spPr/>
        <p:txBody>
          <a:bodyPr/>
          <a:lstStyle/>
          <a:p>
            <a:r>
              <a:rPr lang="en-US" dirty="0"/>
              <a:t>“Wouldn’t It Be Nice” –  PAIR</a:t>
            </a:r>
          </a:p>
        </p:txBody>
      </p:sp>
      <p:sp>
        <p:nvSpPr>
          <p:cNvPr id="6" name="Content Placeholder 5">
            <a:extLst>
              <a:ext uri="{FF2B5EF4-FFF2-40B4-BE49-F238E27FC236}">
                <a16:creationId xmlns:a16="http://schemas.microsoft.com/office/drawing/2014/main" id="{0C74E6F1-2DC4-2733-C48F-91D41CAA0AA9}"/>
              </a:ext>
            </a:extLst>
          </p:cNvPr>
          <p:cNvSpPr>
            <a:spLocks noGrp="1"/>
          </p:cNvSpPr>
          <p:nvPr>
            <p:ph sz="half" idx="1"/>
          </p:nvPr>
        </p:nvSpPr>
        <p:spPr/>
        <p:txBody>
          <a:bodyPr>
            <a:normAutofit lnSpcReduction="10000"/>
          </a:bodyPr>
          <a:lstStyle/>
          <a:p>
            <a:r>
              <a:rPr lang="en-US" dirty="0"/>
              <a:t>Where is your state/department currently in implementing DBI (e.g., exploration, initial implementation, scaling, or sustaining/refining)? </a:t>
            </a:r>
          </a:p>
          <a:p>
            <a:r>
              <a:rPr lang="en-US" dirty="0"/>
              <a:t>Why is it important for your state to implement DBI? </a:t>
            </a:r>
          </a:p>
          <a:p>
            <a:r>
              <a:rPr lang="en-US" dirty="0"/>
              <a:t>By the end of the institute, what do you hope to know, do, or lead more effectively? </a:t>
            </a:r>
          </a:p>
          <a:p>
            <a:endParaRPr lang="en-US" dirty="0"/>
          </a:p>
        </p:txBody>
      </p:sp>
      <p:sp>
        <p:nvSpPr>
          <p:cNvPr id="3" name="Text Placeholder 2">
            <a:extLst>
              <a:ext uri="{FF2B5EF4-FFF2-40B4-BE49-F238E27FC236}">
                <a16:creationId xmlns:a16="http://schemas.microsoft.com/office/drawing/2014/main" id="{07302AA0-A363-90FE-765D-DEE8B9CB111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225096CC-946E-B7FC-E783-4D1CCEF83478}"/>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8" name="Content Placeholder 7" descr="Two surfers riding waves in the ocean">
            <a:extLst>
              <a:ext uri="{FF2B5EF4-FFF2-40B4-BE49-F238E27FC236}">
                <a16:creationId xmlns:a16="http://schemas.microsoft.com/office/drawing/2014/main" id="{6798C1E0-E5A3-0BED-D8DF-E4B55632F742}"/>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2675" y="1974582"/>
            <a:ext cx="5568950" cy="3137436"/>
          </a:xfrm>
          <a:prstGeom prst="rect">
            <a:avLst/>
          </a:prstGeom>
        </p:spPr>
      </p:pic>
    </p:spTree>
    <p:extLst>
      <p:ext uri="{BB962C8B-B14F-4D97-AF65-F5344CB8AC3E}">
        <p14:creationId xmlns:p14="http://schemas.microsoft.com/office/powerpoint/2010/main" val="691549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5356-69EA-D7A8-B73C-A197CE5B10F9}"/>
              </a:ext>
            </a:extLst>
          </p:cNvPr>
          <p:cNvSpPr>
            <a:spLocks noGrp="1"/>
          </p:cNvSpPr>
          <p:nvPr>
            <p:ph type="title"/>
          </p:nvPr>
        </p:nvSpPr>
        <p:spPr/>
        <p:txBody>
          <a:bodyPr/>
          <a:lstStyle/>
          <a:p>
            <a:r>
              <a:rPr lang="en-US" dirty="0"/>
              <a:t>“Wouldn’t It Be Nice”– WHOLE GROUP</a:t>
            </a:r>
          </a:p>
        </p:txBody>
      </p:sp>
      <p:sp>
        <p:nvSpPr>
          <p:cNvPr id="6" name="Content Placeholder 5">
            <a:extLst>
              <a:ext uri="{FF2B5EF4-FFF2-40B4-BE49-F238E27FC236}">
                <a16:creationId xmlns:a16="http://schemas.microsoft.com/office/drawing/2014/main" id="{A70CB751-42A8-C2B6-643A-762E149B6B17}"/>
              </a:ext>
            </a:extLst>
          </p:cNvPr>
          <p:cNvSpPr>
            <a:spLocks noGrp="1"/>
          </p:cNvSpPr>
          <p:nvPr>
            <p:ph sz="half" idx="1"/>
          </p:nvPr>
        </p:nvSpPr>
        <p:spPr/>
        <p:txBody>
          <a:bodyPr>
            <a:normAutofit fontScale="85000" lnSpcReduction="10000"/>
          </a:bodyPr>
          <a:lstStyle/>
          <a:p>
            <a:r>
              <a:rPr lang="en-US" dirty="0"/>
              <a:t>Where is your state/department currently in implementing DBI (e.g., exploration, initial implementation, scaling, or sustaining/refining)? </a:t>
            </a:r>
          </a:p>
          <a:p>
            <a:pPr lvl="1"/>
            <a:r>
              <a:rPr lang="en-US" dirty="0"/>
              <a:t>only one person needs to share from your state/department</a:t>
            </a:r>
          </a:p>
          <a:p>
            <a:r>
              <a:rPr lang="en-US" dirty="0"/>
              <a:t>Why is it important for your state to implement DBI? </a:t>
            </a:r>
          </a:p>
          <a:p>
            <a:r>
              <a:rPr lang="en-US" dirty="0"/>
              <a:t>By the end of the institute, what do you hope to know, do, or lead more effectively? </a:t>
            </a:r>
          </a:p>
          <a:p>
            <a:endParaRPr lang="en-US" dirty="0"/>
          </a:p>
        </p:txBody>
      </p:sp>
      <p:sp>
        <p:nvSpPr>
          <p:cNvPr id="3" name="Text Placeholder 2">
            <a:extLst>
              <a:ext uri="{FF2B5EF4-FFF2-40B4-BE49-F238E27FC236}">
                <a16:creationId xmlns:a16="http://schemas.microsoft.com/office/drawing/2014/main" id="{21917C9C-0CEA-A75C-A7D8-4976DD369516}"/>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780EF441-272F-527A-4F2B-4AD5BE5BCA2F}"/>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9" name="Content Placeholder 8" descr="A beach with many surfers in the ocean">
            <a:extLst>
              <a:ext uri="{FF2B5EF4-FFF2-40B4-BE49-F238E27FC236}">
                <a16:creationId xmlns:a16="http://schemas.microsoft.com/office/drawing/2014/main" id="{00AF577B-2254-830D-435D-9B0BCDF7347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2675" y="1686983"/>
            <a:ext cx="5568950" cy="3712633"/>
          </a:xfrm>
          <a:prstGeom prst="rect">
            <a:avLst/>
          </a:prstGeom>
        </p:spPr>
      </p:pic>
    </p:spTree>
    <p:extLst>
      <p:ext uri="{BB962C8B-B14F-4D97-AF65-F5344CB8AC3E}">
        <p14:creationId xmlns:p14="http://schemas.microsoft.com/office/powerpoint/2010/main" val="1521651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BE3B-EADD-6D4B-8E0C-5617EADBCB09}"/>
              </a:ext>
            </a:extLst>
          </p:cNvPr>
          <p:cNvSpPr>
            <a:spLocks noGrp="1"/>
          </p:cNvSpPr>
          <p:nvPr>
            <p:ph type="title"/>
          </p:nvPr>
        </p:nvSpPr>
        <p:spPr/>
        <p:txBody>
          <a:bodyPr/>
          <a:lstStyle/>
          <a:p>
            <a:r>
              <a:rPr lang="en-US" dirty="0"/>
              <a:t>A Peek at our “Fun, Fun, Fun”</a:t>
            </a:r>
          </a:p>
        </p:txBody>
      </p:sp>
      <p:sp>
        <p:nvSpPr>
          <p:cNvPr id="6" name="Content Placeholder 5">
            <a:extLst>
              <a:ext uri="{FF2B5EF4-FFF2-40B4-BE49-F238E27FC236}">
                <a16:creationId xmlns:a16="http://schemas.microsoft.com/office/drawing/2014/main" id="{61635D61-0540-8AFE-5F0E-9B4B6A787F4A}"/>
              </a:ext>
            </a:extLst>
          </p:cNvPr>
          <p:cNvSpPr>
            <a:spLocks noGrp="1"/>
          </p:cNvSpPr>
          <p:nvPr>
            <p:ph sz="half" idx="1"/>
          </p:nvPr>
        </p:nvSpPr>
        <p:spPr/>
        <p:txBody>
          <a:bodyPr/>
          <a:lstStyle/>
          <a:p>
            <a:r>
              <a:rPr lang="en-US" dirty="0"/>
              <a:t>When we come back from lunch:</a:t>
            </a:r>
          </a:p>
          <a:p>
            <a:pPr lvl="1"/>
            <a:r>
              <a:rPr lang="en-US"/>
              <a:t>Complete</a:t>
            </a:r>
            <a:r>
              <a:rPr lang="en-US" dirty="0"/>
              <a:t> the DBI Capacity Assessment</a:t>
            </a:r>
          </a:p>
          <a:p>
            <a:pPr lvl="1"/>
            <a:r>
              <a:rPr lang="en-US" dirty="0"/>
              <a:t>Go deeply into each of the sections and explore how to improve. </a:t>
            </a:r>
          </a:p>
          <a:p>
            <a:endParaRPr lang="en-US" dirty="0"/>
          </a:p>
        </p:txBody>
      </p:sp>
      <p:sp>
        <p:nvSpPr>
          <p:cNvPr id="3" name="Text Placeholder 2">
            <a:extLst>
              <a:ext uri="{FF2B5EF4-FFF2-40B4-BE49-F238E27FC236}">
                <a16:creationId xmlns:a16="http://schemas.microsoft.com/office/drawing/2014/main" id="{3D48537B-E1B6-17FB-9A40-911B4F62A142}"/>
              </a:ext>
              <a:ext uri="{C183D7F6-B498-43B3-948B-1728B52AA6E4}">
                <adec:decorative xmlns:adec="http://schemas.microsoft.com/office/drawing/2017/decorative" val="1"/>
              </a:ext>
            </a:extLst>
          </p:cNvPr>
          <p:cNvSpPr>
            <a:spLocks noGrp="1"/>
          </p:cNvSpPr>
          <p:nvPr>
            <p:ph type="body" sz="quarter" idx="13"/>
          </p:nvPr>
        </p:nvSpPr>
        <p:spPr/>
        <p:txBody>
          <a:bodyPr/>
          <a:lstStyle/>
          <a:p>
            <a:pPr marL="571500" indent="-342900">
              <a:buFont typeface="Arial" panose="020B0604020202020204" pitchFamily="34" charset="0"/>
              <a:buChar char="•"/>
            </a:pPr>
            <a:endParaRPr lang="en-US" dirty="0">
              <a:solidFill>
                <a:schemeClr val="tx1"/>
              </a:solidFill>
            </a:endParaRPr>
          </a:p>
        </p:txBody>
      </p:sp>
      <p:sp>
        <p:nvSpPr>
          <p:cNvPr id="5" name="Slide Number Placeholder 4">
            <a:extLst>
              <a:ext uri="{FF2B5EF4-FFF2-40B4-BE49-F238E27FC236}">
                <a16:creationId xmlns:a16="http://schemas.microsoft.com/office/drawing/2014/main" id="{0D8DF26F-4F15-0CCA-4219-9D6A1E7728A1}"/>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12" name="Picture 11" descr="The Beach Boys Fun, Fun, Fun record with subtitle &quot;Why do fools fall in love&quot; and a photo of the Beach Boys members wearing black suits and sitting on white chairs.">
            <a:extLst>
              <a:ext uri="{FF2B5EF4-FFF2-40B4-BE49-F238E27FC236}">
                <a16:creationId xmlns:a16="http://schemas.microsoft.com/office/drawing/2014/main" id="{BBC59D81-F49A-6963-2178-60F1D39C45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6460" y="1216032"/>
            <a:ext cx="4362570" cy="4300248"/>
          </a:xfrm>
          <a:prstGeom prst="rect">
            <a:avLst/>
          </a:prstGeom>
        </p:spPr>
      </p:pic>
      <p:sp>
        <p:nvSpPr>
          <p:cNvPr id="13" name="TextBox 12">
            <a:extLst>
              <a:ext uri="{FF2B5EF4-FFF2-40B4-BE49-F238E27FC236}">
                <a16:creationId xmlns:a16="http://schemas.microsoft.com/office/drawing/2014/main" id="{3ECE76B7-5FF1-A2A9-10E6-D2D08555285A}"/>
              </a:ext>
            </a:extLst>
          </p:cNvPr>
          <p:cNvSpPr txBox="1"/>
          <p:nvPr/>
        </p:nvSpPr>
        <p:spPr>
          <a:xfrm>
            <a:off x="7092821" y="5437440"/>
            <a:ext cx="4362570" cy="230832"/>
          </a:xfrm>
          <a:prstGeom prst="rect">
            <a:avLst/>
          </a:prstGeom>
          <a:noFill/>
        </p:spPr>
        <p:txBody>
          <a:bodyPr wrap="square" rtlCol="0">
            <a:spAutoFit/>
          </a:bodyPr>
          <a:lstStyle/>
          <a:p>
            <a:r>
              <a:rPr lang="en-US" sz="900">
                <a:hlinkClick r:id="rId3" tooltip="https://en.wikipedia.org/wiki/Fun,_Fun,_Fun"/>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814161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5DB-80F8-197B-31EA-F7609A74906D}"/>
              </a:ext>
            </a:extLst>
          </p:cNvPr>
          <p:cNvSpPr>
            <a:spLocks noGrp="1"/>
          </p:cNvSpPr>
          <p:nvPr>
            <p:ph type="title"/>
          </p:nvPr>
        </p:nvSpPr>
        <p:spPr/>
        <p:txBody>
          <a:bodyPr/>
          <a:lstStyle/>
          <a:p>
            <a:r>
              <a:rPr lang="en-US" dirty="0"/>
              <a:t>Lunch Break! </a:t>
            </a:r>
          </a:p>
        </p:txBody>
      </p:sp>
      <p:sp>
        <p:nvSpPr>
          <p:cNvPr id="3" name="Text Placeholder 2">
            <a:extLst>
              <a:ext uri="{FF2B5EF4-FFF2-40B4-BE49-F238E27FC236}">
                <a16:creationId xmlns:a16="http://schemas.microsoft.com/office/drawing/2014/main" id="{1893D3CE-B579-27A9-B1E0-702677B62837}"/>
              </a:ext>
            </a:extLst>
          </p:cNvPr>
          <p:cNvSpPr>
            <a:spLocks noGrp="1"/>
          </p:cNvSpPr>
          <p:nvPr>
            <p:ph type="body" sz="quarter" idx="13"/>
          </p:nvPr>
        </p:nvSpPr>
        <p:spPr>
          <a:xfrm>
            <a:off x="4287329" y="3869200"/>
            <a:ext cx="2640082" cy="1899139"/>
          </a:xfrm>
        </p:spPr>
        <p:txBody>
          <a:bodyPr/>
          <a:lstStyle/>
          <a:p>
            <a:r>
              <a:rPr lang="en-US" dirty="0"/>
              <a:t>11:30 a.m. – 1:00 p.m. </a:t>
            </a:r>
          </a:p>
        </p:txBody>
      </p:sp>
      <p:sp>
        <p:nvSpPr>
          <p:cNvPr id="4" name="Slide Number Placeholder 3">
            <a:extLst>
              <a:ext uri="{FF2B5EF4-FFF2-40B4-BE49-F238E27FC236}">
                <a16:creationId xmlns:a16="http://schemas.microsoft.com/office/drawing/2014/main" id="{19C117C9-1AFC-83F5-CD21-EC3F60F842EB}"/>
              </a:ext>
              <a:ext uri="{C183D7F6-B498-43B3-948B-1728B52AA6E4}">
                <adec:decorative xmlns:adec="http://schemas.microsoft.com/office/drawing/2017/decorative" val="1"/>
              </a:ext>
            </a:extLst>
          </p:cNvPr>
          <p:cNvSpPr>
            <a:spLocks noGrp="1"/>
          </p:cNvSpPr>
          <p:nvPr>
            <p:ph type="sldNum" sz="quarter" idx="15"/>
          </p:nvPr>
        </p:nvSpPr>
        <p:spPr/>
        <p:txBody>
          <a:bodyPr/>
          <a:lstStyle/>
          <a:p>
            <a:fld id="{99A20822-4A49-4D36-86E3-300BA48D3F00}" type="slidenum">
              <a:rPr lang="en-US" smtClean="0"/>
              <a:pPr/>
              <a:t>15</a:t>
            </a:fld>
            <a:endParaRPr lang="en-US"/>
          </a:p>
        </p:txBody>
      </p:sp>
      <p:pic>
        <p:nvPicPr>
          <p:cNvPr id="6" name="Picture 5" descr="A photo of several types of sushi">
            <a:extLst>
              <a:ext uri="{FF2B5EF4-FFF2-40B4-BE49-F238E27FC236}">
                <a16:creationId xmlns:a16="http://schemas.microsoft.com/office/drawing/2014/main" id="{EBE8C40D-81A7-DDAC-007C-B9D2AAD11FD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39929" y="2608379"/>
            <a:ext cx="3396652" cy="2264435"/>
          </a:xfrm>
          <a:prstGeom prst="rect">
            <a:avLst/>
          </a:prstGeom>
        </p:spPr>
      </p:pic>
    </p:spTree>
    <p:extLst>
      <p:ext uri="{BB962C8B-B14F-4D97-AF65-F5344CB8AC3E}">
        <p14:creationId xmlns:p14="http://schemas.microsoft.com/office/powerpoint/2010/main" val="229563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AB1B5-5016-C4AC-EF0F-1FB4A531B42C}"/>
              </a:ext>
            </a:extLst>
          </p:cNvPr>
          <p:cNvSpPr>
            <a:spLocks noGrp="1"/>
          </p:cNvSpPr>
          <p:nvPr>
            <p:ph type="title"/>
          </p:nvPr>
        </p:nvSpPr>
        <p:spPr>
          <a:xfrm>
            <a:off x="4002258" y="1791410"/>
            <a:ext cx="7275342" cy="2650936"/>
          </a:xfrm>
        </p:spPr>
        <p:txBody>
          <a:bodyPr/>
          <a:lstStyle/>
          <a:p>
            <a:pPr lvl="0">
              <a:spcBef>
                <a:spcPts val="0"/>
              </a:spcBef>
              <a:buClr>
                <a:srgbClr val="000000"/>
              </a:buClr>
              <a:buSzPts val="1400"/>
            </a:pPr>
            <a:r>
              <a:rPr lang="en-US" sz="5400" dirty="0"/>
              <a:t>“Wouldn’t It Be Nice”: Assessing your Capacity</a:t>
            </a:r>
          </a:p>
        </p:txBody>
      </p:sp>
      <p:sp>
        <p:nvSpPr>
          <p:cNvPr id="5" name="Slide Number Placeholder 4">
            <a:extLst>
              <a:ext uri="{FF2B5EF4-FFF2-40B4-BE49-F238E27FC236}">
                <a16:creationId xmlns:a16="http://schemas.microsoft.com/office/drawing/2014/main" id="{9C6843FD-C00E-683F-058C-750B41AD146C}"/>
              </a:ext>
              <a:ext uri="{C183D7F6-B498-43B3-948B-1728B52AA6E4}">
                <adec:decorative xmlns:adec="http://schemas.microsoft.com/office/drawing/2017/decorative" val="1"/>
              </a:ext>
            </a:extLst>
          </p:cNvPr>
          <p:cNvSpPr>
            <a:spLocks noGrp="1"/>
          </p:cNvSpPr>
          <p:nvPr>
            <p:ph type="sldNum" sz="quarter" idx="15"/>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4107387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09f7694935_0_22"/>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ct val="111111"/>
              <a:buNone/>
            </a:pPr>
            <a:r>
              <a:rPr lang="en-US"/>
              <a:t>SEA-Level</a:t>
            </a:r>
            <a:r>
              <a:rPr lang="en-US" dirty="0"/>
              <a:t> Implementation:</a:t>
            </a:r>
            <a:br>
              <a:rPr lang="en-US" dirty="0"/>
            </a:br>
            <a:r>
              <a:rPr lang="en-US" dirty="0"/>
              <a:t>Infrastructure</a:t>
            </a:r>
            <a:endParaRPr dirty="0"/>
          </a:p>
        </p:txBody>
      </p:sp>
      <p:sp>
        <p:nvSpPr>
          <p:cNvPr id="289" name="Google Shape;289;g209f7694935_0_22">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17</a:t>
            </a:fld>
            <a:endParaRPr/>
          </a:p>
        </p:txBody>
      </p:sp>
      <p:grpSp>
        <p:nvGrpSpPr>
          <p:cNvPr id="2" name="Group 1" descr="A green box includes an icon of puzzle pieces and is titled Alignment. Below, it says &quot;The contextual fit and overlap of D B I within the state education agency's current initiatives and work.&quot;">
            <a:extLst>
              <a:ext uri="{FF2B5EF4-FFF2-40B4-BE49-F238E27FC236}">
                <a16:creationId xmlns:a16="http://schemas.microsoft.com/office/drawing/2014/main" id="{7A1726DC-B060-7D4D-9408-6738B5BBC92F}"/>
              </a:ext>
            </a:extLst>
          </p:cNvPr>
          <p:cNvGrpSpPr/>
          <p:nvPr/>
        </p:nvGrpSpPr>
        <p:grpSpPr>
          <a:xfrm>
            <a:off x="457200" y="1527898"/>
            <a:ext cx="3617095" cy="4472851"/>
            <a:chOff x="457200" y="1527899"/>
            <a:chExt cx="3617095" cy="4351904"/>
          </a:xfrm>
        </p:grpSpPr>
        <p:sp>
          <p:nvSpPr>
            <p:cNvPr id="7" name="Freeform 6">
              <a:extLst>
                <a:ext uri="{FF2B5EF4-FFF2-40B4-BE49-F238E27FC236}">
                  <a16:creationId xmlns:a16="http://schemas.microsoft.com/office/drawing/2014/main" id="{1000BA60-6A82-1325-FCB9-E32EFC5B97FB}"/>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Alignment</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contextual fit and overlap of DBI within the state education agency’s current initiatives and work. </a:t>
              </a:r>
              <a:endParaRPr lang="en-US" sz="2200" kern="1200" dirty="0"/>
            </a:p>
          </p:txBody>
        </p:sp>
        <p:sp>
          <p:nvSpPr>
            <p:cNvPr id="8" name="Oval 7">
              <a:extLst>
                <a:ext uri="{FF2B5EF4-FFF2-40B4-BE49-F238E27FC236}">
                  <a16:creationId xmlns:a16="http://schemas.microsoft.com/office/drawing/2014/main" id="{537F9778-34CC-80E6-C361-6CFB6BFBE173}"/>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 name="Graphic 2" descr="Puzzle pieces with solid fill">
              <a:extLst>
                <a:ext uri="{FF2B5EF4-FFF2-40B4-BE49-F238E27FC236}">
                  <a16:creationId xmlns:a16="http://schemas.microsoft.com/office/drawing/2014/main" id="{611F640C-D597-D27C-3F56-C162B5E2DE4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5667" y="1905813"/>
              <a:ext cx="1280160" cy="1280160"/>
            </a:xfrm>
            <a:prstGeom prst="rect">
              <a:avLst/>
            </a:prstGeom>
          </p:spPr>
        </p:pic>
      </p:grpSp>
      <p:grpSp>
        <p:nvGrpSpPr>
          <p:cNvPr id="4" name="Group 3" descr="A dark blue box includes an icon of people connected to each other in a web shape and is titled Internal Capacity. Below, it says &quot;The ability of the agency to self-sufficiently scale up and support D B I.&quot;">
            <a:extLst>
              <a:ext uri="{FF2B5EF4-FFF2-40B4-BE49-F238E27FC236}">
                <a16:creationId xmlns:a16="http://schemas.microsoft.com/office/drawing/2014/main" id="{BDDCA9E8-1787-F6D5-D615-F6911D898151}"/>
              </a:ext>
            </a:extLst>
          </p:cNvPr>
          <p:cNvGrpSpPr/>
          <p:nvPr/>
        </p:nvGrpSpPr>
        <p:grpSpPr>
          <a:xfrm>
            <a:off x="4182808" y="1527900"/>
            <a:ext cx="3617095" cy="4472849"/>
            <a:chOff x="4182808" y="1527900"/>
            <a:chExt cx="3617095" cy="4351904"/>
          </a:xfrm>
        </p:grpSpPr>
        <p:sp>
          <p:nvSpPr>
            <p:cNvPr id="10" name="Freeform 9">
              <a:extLst>
                <a:ext uri="{FF2B5EF4-FFF2-40B4-BE49-F238E27FC236}">
                  <a16:creationId xmlns:a16="http://schemas.microsoft.com/office/drawing/2014/main" id="{702007F1-3236-B2DC-698A-EC93A82CB04C}"/>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Internal Capacity</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a:p>
          </p:txBody>
        </p:sp>
        <p:sp>
          <p:nvSpPr>
            <p:cNvPr id="11" name="Oval 10">
              <a:extLst>
                <a:ext uri="{FF2B5EF4-FFF2-40B4-BE49-F238E27FC236}">
                  <a16:creationId xmlns:a16="http://schemas.microsoft.com/office/drawing/2014/main" id="{A6549284-802E-6F48-96B7-93453F85521A}"/>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 name="Graphic 8" descr="Connections with solid fill">
              <a:extLst>
                <a:ext uri="{FF2B5EF4-FFF2-40B4-BE49-F238E27FC236}">
                  <a16:creationId xmlns:a16="http://schemas.microsoft.com/office/drawing/2014/main" id="{24B5873D-217D-0F92-A138-B7220C5D224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1275" y="1905813"/>
              <a:ext cx="1280160" cy="1280160"/>
            </a:xfrm>
            <a:prstGeom prst="rect">
              <a:avLst/>
            </a:prstGeom>
          </p:spPr>
        </p:pic>
      </p:grpSp>
      <p:grpSp>
        <p:nvGrpSpPr>
          <p:cNvPr id="5" name="Group 4" descr="A blue box includes an icon of a cycle and is titled Implementation. Below, it says &quot;The active process of supporting local education agencies (LEAs) with accurate and consistent implementation of DBI to support students. &#10;&quot;">
            <a:extLst>
              <a:ext uri="{FF2B5EF4-FFF2-40B4-BE49-F238E27FC236}">
                <a16:creationId xmlns:a16="http://schemas.microsoft.com/office/drawing/2014/main" id="{195D0D7E-2723-7EBD-BB77-C3AE3FA1440B}"/>
              </a:ext>
            </a:extLst>
          </p:cNvPr>
          <p:cNvGrpSpPr/>
          <p:nvPr/>
        </p:nvGrpSpPr>
        <p:grpSpPr>
          <a:xfrm>
            <a:off x="7908416" y="1527900"/>
            <a:ext cx="3617095" cy="4472850"/>
            <a:chOff x="7908416" y="1527900"/>
            <a:chExt cx="3617095" cy="4201589"/>
          </a:xfrm>
        </p:grpSpPr>
        <p:grpSp>
          <p:nvGrpSpPr>
            <p:cNvPr id="18" name="Group 17">
              <a:extLst>
                <a:ext uri="{FF2B5EF4-FFF2-40B4-BE49-F238E27FC236}">
                  <a16:creationId xmlns:a16="http://schemas.microsoft.com/office/drawing/2014/main" id="{0D361FD6-315E-650B-7B1D-92523BA25A18}"/>
                </a:ext>
              </a:extLst>
            </p:cNvPr>
            <p:cNvGrpSpPr/>
            <p:nvPr/>
          </p:nvGrpSpPr>
          <p:grpSpPr>
            <a:xfrm>
              <a:off x="7908416" y="1527900"/>
              <a:ext cx="3617095" cy="4201589"/>
              <a:chOff x="7908416" y="1527900"/>
              <a:chExt cx="3617095" cy="4201589"/>
            </a:xfrm>
          </p:grpSpPr>
          <p:sp>
            <p:nvSpPr>
              <p:cNvPr id="17" name="Freeform 16">
                <a:extLst>
                  <a:ext uri="{FF2B5EF4-FFF2-40B4-BE49-F238E27FC236}">
                    <a16:creationId xmlns:a16="http://schemas.microsoft.com/office/drawing/2014/main" id="{FDA1C64E-9F64-9D9C-4AB2-81BE41F9A477}"/>
                  </a:ext>
                </a:extLst>
              </p:cNvPr>
              <p:cNvSpPr/>
              <p:nvPr/>
            </p:nvSpPr>
            <p:spPr>
              <a:xfrm>
                <a:off x="7908416" y="1527900"/>
                <a:ext cx="3617095" cy="4201589"/>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local education agencies (</a:t>
                </a:r>
                <a:r>
                  <a:rPr lang="en-US" sz="2200" dirty="0">
                    <a:latin typeface="Calibri" panose="020F0502020204030204" pitchFamily="34" charset="0"/>
                    <a:ea typeface="Arial"/>
                    <a:cs typeface="Calibri" panose="020F0502020204030204" pitchFamily="34" charset="0"/>
                    <a:sym typeface="Arial"/>
                  </a:rPr>
                  <a:t>LEAs) </a:t>
                </a:r>
                <a:r>
                  <a:rPr lang="en-US" sz="2200" b="0" i="0" u="none" strike="noStrike" kern="1200" cap="none" dirty="0">
                    <a:latin typeface="Calibri" panose="020F0502020204030204" pitchFamily="34" charset="0"/>
                    <a:ea typeface="Arial"/>
                    <a:cs typeface="Calibri" panose="020F0502020204030204" pitchFamily="34" charset="0"/>
                    <a:sym typeface="Arial"/>
                  </a:rPr>
                  <a:t>with accurate and consistent implementation of DBI to support students. </a:t>
                </a:r>
                <a:endParaRPr lang="en-US" sz="2200" kern="1200" dirty="0"/>
              </a:p>
            </p:txBody>
          </p:sp>
          <p:sp>
            <p:nvSpPr>
              <p:cNvPr id="15" name="Oval 14">
                <a:extLst>
                  <a:ext uri="{FF2B5EF4-FFF2-40B4-BE49-F238E27FC236}">
                    <a16:creationId xmlns:a16="http://schemas.microsoft.com/office/drawing/2014/main" id="{56B7DE19-527B-7DFF-5ECF-C76D32954D67}"/>
                  </a:ext>
                </a:extLst>
              </p:cNvPr>
              <p:cNvSpPr/>
              <p:nvPr/>
            </p:nvSpPr>
            <p:spPr>
              <a:xfrm>
                <a:off x="8968636" y="1797566"/>
                <a:ext cx="1496655" cy="1496655"/>
              </a:xfrm>
              <a:prstGeom prst="ellipse">
                <a:avLst/>
              </a:prstGeom>
              <a:solidFill>
                <a:schemeClr val="accent4">
                  <a:lumMod val="75000"/>
                </a:schemeClr>
              </a:solidFill>
              <a:ln>
                <a:solidFill>
                  <a:schemeClr val="accent4">
                    <a:lumMod val="75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3" name="Graphic 12" descr="Circles with arrows with solid fill">
              <a:extLst>
                <a:ext uri="{FF2B5EF4-FFF2-40B4-BE49-F238E27FC236}">
                  <a16:creationId xmlns:a16="http://schemas.microsoft.com/office/drawing/2014/main" id="{310CCF51-5A21-07F1-A740-A5B29CCB007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883" y="1905813"/>
              <a:ext cx="1280160" cy="1280160"/>
            </a:xfrm>
            <a:prstGeom prst="rect">
              <a:avLst/>
            </a:prstGeom>
          </p:spPr>
        </p:pic>
      </p:grpSp>
    </p:spTree>
    <p:extLst>
      <p:ext uri="{BB962C8B-B14F-4D97-AF65-F5344CB8AC3E}">
        <p14:creationId xmlns:p14="http://schemas.microsoft.com/office/powerpoint/2010/main" val="204552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Sustainability Factors</a:t>
            </a:r>
            <a:endParaRPr/>
          </a:p>
        </p:txBody>
      </p:sp>
      <p:sp>
        <p:nvSpPr>
          <p:cNvPr id="314" name="Google Shape;314;p26"/>
          <p:cNvSpPr/>
          <p:nvPr/>
        </p:nvSpPr>
        <p:spPr>
          <a:xfrm>
            <a:off x="474772" y="1272161"/>
            <a:ext cx="2246917" cy="1227250"/>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mj-lt"/>
                <a:ea typeface="Arial"/>
                <a:cs typeface="Arial"/>
                <a:sym typeface="Arial"/>
              </a:rPr>
              <a:t>Alignment</a:t>
            </a:r>
            <a:endParaRPr>
              <a:latin typeface="+mj-lt"/>
            </a:endParaRPr>
          </a:p>
        </p:txBody>
      </p:sp>
      <p:sp>
        <p:nvSpPr>
          <p:cNvPr id="315" name="Google Shape;315;p26"/>
          <p:cNvSpPr/>
          <p:nvPr/>
        </p:nvSpPr>
        <p:spPr>
          <a:xfrm>
            <a:off x="474769" y="2627248"/>
            <a:ext cx="2246917" cy="1227250"/>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mj-lt"/>
                <a:ea typeface="Arial"/>
                <a:cs typeface="Arial"/>
                <a:sym typeface="Arial"/>
              </a:rPr>
              <a:t>Internal Capacity</a:t>
            </a:r>
            <a:endParaRPr>
              <a:latin typeface="+mj-lt"/>
            </a:endParaRPr>
          </a:p>
        </p:txBody>
      </p:sp>
      <p:sp>
        <p:nvSpPr>
          <p:cNvPr id="316" name="Google Shape;316;p26"/>
          <p:cNvSpPr/>
          <p:nvPr/>
        </p:nvSpPr>
        <p:spPr>
          <a:xfrm>
            <a:off x="474769" y="3982336"/>
            <a:ext cx="2246917" cy="1227250"/>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mj-lt"/>
                <a:ea typeface="Arial"/>
                <a:cs typeface="Arial"/>
                <a:sym typeface="Arial"/>
              </a:rPr>
              <a:t>Implementation</a:t>
            </a:r>
            <a:endParaRPr>
              <a:latin typeface="+mj-lt"/>
            </a:endParaRPr>
          </a:p>
        </p:txBody>
      </p:sp>
      <p:graphicFrame>
        <p:nvGraphicFramePr>
          <p:cNvPr id="4" name="Google Shape;313;p26">
            <a:extLst>
              <a:ext uri="{FF2B5EF4-FFF2-40B4-BE49-F238E27FC236}">
                <a16:creationId xmlns:a16="http://schemas.microsoft.com/office/drawing/2014/main" id="{F865F7AB-F705-312E-7A8F-2E0E83099FD2}"/>
              </a:ext>
            </a:extLst>
          </p:cNvPr>
          <p:cNvGraphicFramePr/>
          <p:nvPr>
            <p:extLst>
              <p:ext uri="{D42A27DB-BD31-4B8C-83A1-F6EECF244321}">
                <p14:modId xmlns:p14="http://schemas.microsoft.com/office/powerpoint/2010/main" val="3434904917"/>
              </p:ext>
            </p:extLst>
          </p:nvPr>
        </p:nvGraphicFramePr>
        <p:xfrm>
          <a:off x="3063241" y="1272162"/>
          <a:ext cx="8687607" cy="4125683"/>
        </p:xfrm>
        <a:graphic>
          <a:graphicData uri="http://schemas.openxmlformats.org/drawingml/2006/table">
            <a:tbl>
              <a:tblPr firstRow="1" firstCol="1" bandRow="1">
                <a:noFill/>
              </a:tblPr>
              <a:tblGrid>
                <a:gridCol w="2011679">
                  <a:extLst>
                    <a:ext uri="{9D8B030D-6E8A-4147-A177-3AD203B41FA5}">
                      <a16:colId xmlns:a16="http://schemas.microsoft.com/office/drawing/2014/main" val="20000"/>
                    </a:ext>
                  </a:extLst>
                </a:gridCol>
                <a:gridCol w="6675928">
                  <a:extLst>
                    <a:ext uri="{9D8B030D-6E8A-4147-A177-3AD203B41FA5}">
                      <a16:colId xmlns:a16="http://schemas.microsoft.com/office/drawing/2014/main" val="20001"/>
                    </a:ext>
                  </a:extLst>
                </a:gridCol>
              </a:tblGrid>
              <a:tr h="603702">
                <a:tc>
                  <a:txBody>
                    <a:bodyPr/>
                    <a:lstStyle/>
                    <a:p>
                      <a:pPr marL="0" marR="0" lvl="0" indent="0" algn="l" rtl="0">
                        <a:lnSpc>
                          <a:spcPct val="100000"/>
                        </a:lnSpc>
                        <a:spcBef>
                          <a:spcPts val="0"/>
                        </a:spcBef>
                        <a:spcAft>
                          <a:spcPts val="0"/>
                        </a:spcAft>
                        <a:buNone/>
                      </a:pPr>
                      <a:r>
                        <a:rPr lang="en-US" sz="1800" b="1" u="none" strike="noStrike" cap="none">
                          <a:latin typeface="+mj-lt"/>
                        </a:rPr>
                        <a:t>Key Personnel</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12700" cmpd="sng">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Personnel involved with making decisions regarding DBI and implementation.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12700" cmpd="sng">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0"/>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Fit</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extent to which DBI fits within existing initiatives and structures.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1"/>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Knowledge</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current knowledge or understanding of DBI across the department, including expertise and experience with DBI.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2"/>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Resource Allocation</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tangible resources to support DBI, including fiscal, material, and people.</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3"/>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Training, Coaching</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technical assistance delivery system to provide training and coaching to LEAs on implementation of DBI.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4"/>
                  </a:ext>
                </a:extLst>
              </a:tr>
              <a:tr h="812765">
                <a:tc>
                  <a:txBody>
                    <a:bodyPr/>
                    <a:lstStyle/>
                    <a:p>
                      <a:pPr marL="0" marR="0" lvl="0" indent="0" algn="l" rtl="0">
                        <a:lnSpc>
                          <a:spcPct val="100000"/>
                        </a:lnSpc>
                        <a:spcBef>
                          <a:spcPts val="0"/>
                        </a:spcBef>
                        <a:spcAft>
                          <a:spcPts val="0"/>
                        </a:spcAft>
                        <a:buNone/>
                      </a:pPr>
                      <a:r>
                        <a:rPr lang="en-US" sz="1800" b="1" u="none" strike="noStrike" cap="none">
                          <a:latin typeface="+mj-lt"/>
                        </a:rPr>
                        <a:t>Data-Based Decision Making</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mj-lt"/>
                          <a:ea typeface="Arial"/>
                          <a:cs typeface="Arial"/>
                          <a:sym typeface="Arial"/>
                        </a:rPr>
                        <a:t>Implementation requires the gathering of implementation/fidelity and impact/outcome data to fully evaluate training and coaching efforts. </a:t>
                      </a:r>
                      <a:endParaRPr sz="1800" u="none" strike="noStrike" cap="none" dirty="0">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5"/>
                  </a:ext>
                </a:extLst>
              </a:tr>
            </a:tbl>
          </a:graphicData>
        </a:graphic>
      </p:graphicFrame>
      <p:sp>
        <p:nvSpPr>
          <p:cNvPr id="312" name="Google Shape;312;p26">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0"/>
          <p:cNvSpPr txBox="1">
            <a:spLocks noGrp="1"/>
          </p:cNvSpPr>
          <p:nvPr>
            <p:ph type="title"/>
          </p:nvPr>
        </p:nvSpPr>
        <p:spPr>
          <a:xfrm>
            <a:off x="3832137" y="2103532"/>
            <a:ext cx="7275342" cy="2650936"/>
          </a:xfrm>
          <a:noFill/>
          <a:ln>
            <a:noFill/>
          </a:ln>
        </p:spPr>
        <p:txBody>
          <a:bodyPr spcFirstLastPara="1" wrap="square" lIns="0" tIns="0" rIns="0" bIns="0" anchor="b" anchorCtr="0">
            <a:normAutofit fontScale="90000"/>
          </a:bodyPr>
          <a:lstStyle/>
          <a:p>
            <a:r>
              <a:rPr lang="en-US" sz="5400" dirty="0"/>
              <a:t>“I Get Around”: Digging Into the Components of Implementing DBI at the State - </a:t>
            </a:r>
            <a:r>
              <a:rPr lang="en-US" i="1" dirty="0"/>
              <a:t>Alignment</a:t>
            </a:r>
          </a:p>
        </p:txBody>
      </p:sp>
      <p:sp>
        <p:nvSpPr>
          <p:cNvPr id="512" name="Google Shape;512;p40">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5EBF-8ECA-5EB2-5691-C657EE9D7F5B}"/>
              </a:ext>
            </a:extLst>
          </p:cNvPr>
          <p:cNvSpPr>
            <a:spLocks noGrp="1"/>
          </p:cNvSpPr>
          <p:nvPr>
            <p:ph type="title"/>
          </p:nvPr>
        </p:nvSpPr>
        <p:spPr>
          <a:xfrm>
            <a:off x="458724" y="26746"/>
            <a:ext cx="11276076" cy="1280160"/>
          </a:xfrm>
        </p:spPr>
        <p:txBody>
          <a:bodyPr/>
          <a:lstStyle/>
          <a:p>
            <a:r>
              <a:rPr lang="en-US" dirty="0"/>
              <a:t>Introduction</a:t>
            </a:r>
          </a:p>
        </p:txBody>
      </p:sp>
      <p:sp>
        <p:nvSpPr>
          <p:cNvPr id="6" name="Slide Number Placeholder 5">
            <a:extLst>
              <a:ext uri="{FF2B5EF4-FFF2-40B4-BE49-F238E27FC236}">
                <a16:creationId xmlns:a16="http://schemas.microsoft.com/office/drawing/2014/main" id="{11503FF7-10D3-1B15-7BA5-9C7D2BA3FF2C}"/>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2</a:t>
            </a:fld>
            <a:endParaRPr lang="en-US"/>
          </a:p>
        </p:txBody>
      </p:sp>
      <p:sp>
        <p:nvSpPr>
          <p:cNvPr id="8" name="Rectangle 7">
            <a:extLst>
              <a:ext uri="{FF2B5EF4-FFF2-40B4-BE49-F238E27FC236}">
                <a16:creationId xmlns:a16="http://schemas.microsoft.com/office/drawing/2014/main" id="{424CDDA7-08D6-CC43-267A-83532A500384}"/>
              </a:ext>
            </a:extLst>
          </p:cNvPr>
          <p:cNvSpPr/>
          <p:nvPr/>
        </p:nvSpPr>
        <p:spPr>
          <a:xfrm>
            <a:off x="680220" y="1928608"/>
            <a:ext cx="2867891" cy="90885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Principal Investigator</a:t>
            </a:r>
          </a:p>
          <a:p>
            <a:pPr algn="ctr"/>
            <a:r>
              <a:rPr lang="en-US" sz="1400" dirty="0">
                <a:solidFill>
                  <a:schemeClr val="tx1"/>
                </a:solidFill>
              </a:rPr>
              <a:t>Education Service Center Implementation Grant </a:t>
            </a:r>
          </a:p>
        </p:txBody>
      </p:sp>
      <p:sp>
        <p:nvSpPr>
          <p:cNvPr id="13" name="Rectangle 12">
            <a:extLst>
              <a:ext uri="{FF2B5EF4-FFF2-40B4-BE49-F238E27FC236}">
                <a16:creationId xmlns:a16="http://schemas.microsoft.com/office/drawing/2014/main" id="{F1BD1C2E-DEAB-FD43-097B-1705D387DEFA}"/>
              </a:ext>
            </a:extLst>
          </p:cNvPr>
          <p:cNvSpPr/>
          <p:nvPr/>
        </p:nvSpPr>
        <p:spPr>
          <a:xfrm>
            <a:off x="680220" y="2974571"/>
            <a:ext cx="2867891" cy="90885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Senior Advisor</a:t>
            </a:r>
          </a:p>
          <a:p>
            <a:pPr algn="ctr"/>
            <a:r>
              <a:rPr lang="en-US" sz="1400" dirty="0">
                <a:solidFill>
                  <a:schemeClr val="tx1"/>
                </a:solidFill>
              </a:rPr>
              <a:t>Texas Special Populations Diagnostic</a:t>
            </a:r>
          </a:p>
        </p:txBody>
      </p:sp>
      <p:sp>
        <p:nvSpPr>
          <p:cNvPr id="10" name="Rectangle 9">
            <a:extLst>
              <a:ext uri="{FF2B5EF4-FFF2-40B4-BE49-F238E27FC236}">
                <a16:creationId xmlns:a16="http://schemas.microsoft.com/office/drawing/2014/main" id="{6936999F-2CF5-5760-5C71-C7C7E525A011}"/>
              </a:ext>
            </a:extLst>
          </p:cNvPr>
          <p:cNvSpPr/>
          <p:nvPr/>
        </p:nvSpPr>
        <p:spPr>
          <a:xfrm>
            <a:off x="680220" y="4020534"/>
            <a:ext cx="2867891" cy="90885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State Liaison</a:t>
            </a:r>
          </a:p>
          <a:p>
            <a:pPr algn="ctr"/>
            <a:r>
              <a:rPr lang="en-US" sz="1400" dirty="0">
                <a:solidFill>
                  <a:schemeClr val="tx1"/>
                </a:solidFill>
              </a:rPr>
              <a:t>National Center on Systemic Improvement</a:t>
            </a:r>
          </a:p>
        </p:txBody>
      </p:sp>
      <p:sp>
        <p:nvSpPr>
          <p:cNvPr id="11" name="TextBox 10">
            <a:extLst>
              <a:ext uri="{FF2B5EF4-FFF2-40B4-BE49-F238E27FC236}">
                <a16:creationId xmlns:a16="http://schemas.microsoft.com/office/drawing/2014/main" id="{7DA74BA7-9D2A-3088-7CFD-BE9C7EC7BE85}"/>
              </a:ext>
            </a:extLst>
          </p:cNvPr>
          <p:cNvSpPr txBox="1"/>
          <p:nvPr/>
        </p:nvSpPr>
        <p:spPr>
          <a:xfrm>
            <a:off x="4367564" y="4399451"/>
            <a:ext cx="3425952" cy="923330"/>
          </a:xfrm>
          <a:prstGeom prst="rect">
            <a:avLst/>
          </a:prstGeom>
          <a:noFill/>
        </p:spPr>
        <p:txBody>
          <a:bodyPr wrap="square" rtlCol="0">
            <a:spAutoFit/>
          </a:bodyPr>
          <a:lstStyle/>
          <a:p>
            <a:pPr algn="ctr"/>
            <a:r>
              <a:rPr lang="en-US" dirty="0"/>
              <a:t>Sarah Benz, PhD</a:t>
            </a:r>
          </a:p>
          <a:p>
            <a:pPr algn="ctr"/>
            <a:r>
              <a:rPr lang="en-US" dirty="0"/>
              <a:t>Principal Researcher</a:t>
            </a:r>
          </a:p>
          <a:p>
            <a:pPr algn="ctr"/>
            <a:r>
              <a:rPr lang="en-US" dirty="0"/>
              <a:t>American Institutes for Research </a:t>
            </a:r>
          </a:p>
        </p:txBody>
      </p:sp>
      <p:pic>
        <p:nvPicPr>
          <p:cNvPr id="12" name="Graphic 11" descr="Baseball hat">
            <a:extLst>
              <a:ext uri="{FF2B5EF4-FFF2-40B4-BE49-F238E27FC236}">
                <a16:creationId xmlns:a16="http://schemas.microsoft.com/office/drawing/2014/main" id="{C6EF5156-9197-0F4E-98A0-BDE1D36D148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54435" y="656517"/>
            <a:ext cx="1637943" cy="1637943"/>
          </a:xfrm>
          <a:prstGeom prst="rect">
            <a:avLst/>
          </a:prstGeom>
        </p:spPr>
      </p:pic>
      <p:sp>
        <p:nvSpPr>
          <p:cNvPr id="3" name="Rectangle 2">
            <a:extLst>
              <a:ext uri="{FF2B5EF4-FFF2-40B4-BE49-F238E27FC236}">
                <a16:creationId xmlns:a16="http://schemas.microsoft.com/office/drawing/2014/main" id="{806EBC68-6D04-C822-2DBE-C6BE2C076657}"/>
              </a:ext>
            </a:extLst>
          </p:cNvPr>
          <p:cNvSpPr/>
          <p:nvPr/>
        </p:nvSpPr>
        <p:spPr>
          <a:xfrm>
            <a:off x="8447535" y="2004808"/>
            <a:ext cx="2867891" cy="90885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Intensive TA Coordinator</a:t>
            </a:r>
          </a:p>
          <a:p>
            <a:pPr algn="ctr"/>
            <a:r>
              <a:rPr lang="en-US" sz="1400" dirty="0">
                <a:solidFill>
                  <a:schemeClr val="tx1"/>
                </a:solidFill>
              </a:rPr>
              <a:t>National Center on Intensive Intervention</a:t>
            </a:r>
          </a:p>
        </p:txBody>
      </p:sp>
      <p:sp>
        <p:nvSpPr>
          <p:cNvPr id="9" name="Rectangle 8">
            <a:extLst>
              <a:ext uri="{FF2B5EF4-FFF2-40B4-BE49-F238E27FC236}">
                <a16:creationId xmlns:a16="http://schemas.microsoft.com/office/drawing/2014/main" id="{A9C7147E-6B5C-59CC-920A-4FA2BFB67D6E}"/>
              </a:ext>
            </a:extLst>
          </p:cNvPr>
          <p:cNvSpPr/>
          <p:nvPr/>
        </p:nvSpPr>
        <p:spPr>
          <a:xfrm>
            <a:off x="8447534" y="4294933"/>
            <a:ext cx="2867891" cy="908858"/>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Special Education Director and Special Education Teacher</a:t>
            </a:r>
          </a:p>
        </p:txBody>
      </p:sp>
      <p:pic>
        <p:nvPicPr>
          <p:cNvPr id="7" name="Picture Placeholder 2">
            <a:extLst>
              <a:ext uri="{FF2B5EF4-FFF2-40B4-BE49-F238E27FC236}">
                <a16:creationId xmlns:a16="http://schemas.microsoft.com/office/drawing/2014/main" id="{1990154C-5080-894F-C771-4B181329663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86" t="8182" r="-286" b="23040"/>
          <a:stretch/>
        </p:blipFill>
        <p:spPr>
          <a:xfrm>
            <a:off x="4713971" y="1532400"/>
            <a:ext cx="2762533" cy="2762533"/>
          </a:xfrm>
          <a:prstGeom prst="ellipse">
            <a:avLst/>
          </a:prstGeom>
        </p:spPr>
      </p:pic>
    </p:spTree>
    <p:extLst>
      <p:ext uri="{BB962C8B-B14F-4D97-AF65-F5344CB8AC3E}">
        <p14:creationId xmlns:p14="http://schemas.microsoft.com/office/powerpoint/2010/main" val="295798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C84F-B788-F2C8-534A-3C32A1518AEA}"/>
              </a:ext>
            </a:extLst>
          </p:cNvPr>
          <p:cNvSpPr>
            <a:spLocks noGrp="1"/>
          </p:cNvSpPr>
          <p:nvPr>
            <p:ph type="title"/>
          </p:nvPr>
        </p:nvSpPr>
        <p:spPr/>
        <p:txBody>
          <a:bodyPr/>
          <a:lstStyle/>
          <a:p>
            <a:r>
              <a:rPr lang="en-US" dirty="0"/>
              <a:t>The DBI Capacity Assessment </a:t>
            </a:r>
          </a:p>
        </p:txBody>
      </p:sp>
      <p:sp>
        <p:nvSpPr>
          <p:cNvPr id="5" name="Slide Number Placeholder 4">
            <a:extLst>
              <a:ext uri="{FF2B5EF4-FFF2-40B4-BE49-F238E27FC236}">
                <a16:creationId xmlns:a16="http://schemas.microsoft.com/office/drawing/2014/main" id="{6AAA90C2-569F-95F4-95D6-3AED95DB6BE9}"/>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7" name="Picture 6" descr="Screenshot of a DBI Capacity Assessment page titled ‘Domain 1: Alignment.’ The page is an assessment rubric with a blue header and a two-column table outlining indicators for key personnel and fit, including staff support, leadership authority, district priorities, aligned initiatives, and training or coaching systems, alongside rating and justification prompts.">
            <a:extLst>
              <a:ext uri="{FF2B5EF4-FFF2-40B4-BE49-F238E27FC236}">
                <a16:creationId xmlns:a16="http://schemas.microsoft.com/office/drawing/2014/main" id="{D68C1BBE-D261-5472-F237-8F06AE491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347" y="1104105"/>
            <a:ext cx="6943927" cy="4968831"/>
          </a:xfrm>
          <a:prstGeom prst="rect">
            <a:avLst/>
          </a:prstGeom>
          <a:ln>
            <a:solidFill>
              <a:schemeClr val="accent1"/>
            </a:solidFill>
          </a:ln>
        </p:spPr>
      </p:pic>
    </p:spTree>
    <p:extLst>
      <p:ext uri="{BB962C8B-B14F-4D97-AF65-F5344CB8AC3E}">
        <p14:creationId xmlns:p14="http://schemas.microsoft.com/office/powerpoint/2010/main" val="1151239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C36D7-4CE3-06B2-181A-7359AF9CA7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0C6C7F-F844-5F4C-B5B5-048744108BBD}"/>
              </a:ext>
            </a:extLst>
          </p:cNvPr>
          <p:cNvSpPr>
            <a:spLocks noGrp="1"/>
          </p:cNvSpPr>
          <p:nvPr>
            <p:ph type="title"/>
          </p:nvPr>
        </p:nvSpPr>
        <p:spPr/>
        <p:txBody>
          <a:bodyPr anchor="ctr">
            <a:normAutofit/>
          </a:bodyPr>
          <a:lstStyle/>
          <a:p>
            <a:r>
              <a:rPr lang="en-US" dirty="0"/>
              <a:t>Alignment</a:t>
            </a:r>
          </a:p>
        </p:txBody>
      </p:sp>
      <p:sp>
        <p:nvSpPr>
          <p:cNvPr id="2" name="Text Placeholder 1">
            <a:extLst>
              <a:ext uri="{FF2B5EF4-FFF2-40B4-BE49-F238E27FC236}">
                <a16:creationId xmlns:a16="http://schemas.microsoft.com/office/drawing/2014/main" id="{0850194F-4285-C20D-2A8E-F14534C01AD9}"/>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003DA92-787D-BE8B-5BF4-0CA20CA522B5}"/>
              </a:ext>
              <a:ext uri="{C183D7F6-B498-43B3-948B-1728B52AA6E4}">
                <adec:decorative xmlns:adec="http://schemas.microsoft.com/office/drawing/2017/decorative" val="1"/>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21</a:t>
            </a:fld>
            <a:endParaRPr lang="en-US"/>
          </a:p>
        </p:txBody>
      </p:sp>
      <p:sp>
        <p:nvSpPr>
          <p:cNvPr id="10" name="Freeform 9">
            <a:extLst>
              <a:ext uri="{FF2B5EF4-FFF2-40B4-BE49-F238E27FC236}">
                <a16:creationId xmlns:a16="http://schemas.microsoft.com/office/drawing/2014/main" id="{3D4B028D-6CB6-480C-0AB9-686D0629CAAF}"/>
              </a:ext>
            </a:extLst>
          </p:cNvPr>
          <p:cNvSpPr/>
          <p:nvPr/>
        </p:nvSpPr>
        <p:spPr>
          <a:xfrm>
            <a:off x="4471638" y="1253048"/>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Alignment</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dirty="0"/>
          </a:p>
        </p:txBody>
      </p:sp>
      <p:sp>
        <p:nvSpPr>
          <p:cNvPr id="11" name="Oval 10">
            <a:extLst>
              <a:ext uri="{FF2B5EF4-FFF2-40B4-BE49-F238E27FC236}">
                <a16:creationId xmlns:a16="http://schemas.microsoft.com/office/drawing/2014/main" id="{E8CFE37D-5E7F-F909-038E-BF6992921DF1}"/>
              </a:ext>
              <a:ext uri="{C183D7F6-B498-43B3-948B-1728B52AA6E4}">
                <adec:decorative xmlns:adec="http://schemas.microsoft.com/office/drawing/2017/decorative" val="1"/>
              </a:ext>
            </a:extLst>
          </p:cNvPr>
          <p:cNvSpPr/>
          <p:nvPr/>
        </p:nvSpPr>
        <p:spPr>
          <a:xfrm>
            <a:off x="5531858" y="1522715"/>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 name="Graphic 11" descr="Puzzle pieces">
            <a:extLst>
              <a:ext uri="{FF2B5EF4-FFF2-40B4-BE49-F238E27FC236}">
                <a16:creationId xmlns:a16="http://schemas.microsoft.com/office/drawing/2014/main" id="{8FC65417-B4E1-9787-FE30-5B885F3A71B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38383" y="1630962"/>
            <a:ext cx="1280160" cy="1280160"/>
          </a:xfrm>
          <a:prstGeom prst="rect">
            <a:avLst/>
          </a:prstGeom>
        </p:spPr>
      </p:pic>
    </p:spTree>
    <p:extLst>
      <p:ext uri="{BB962C8B-B14F-4D97-AF65-F5344CB8AC3E}">
        <p14:creationId xmlns:p14="http://schemas.microsoft.com/office/powerpoint/2010/main" val="178715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Why Is This Important?</a:t>
            </a:r>
            <a:endParaRPr dirty="0"/>
          </a:p>
        </p:txBody>
      </p:sp>
      <p:sp>
        <p:nvSpPr>
          <p:cNvPr id="2" name="Content Placeholder 7">
            <a:extLst>
              <a:ext uri="{FF2B5EF4-FFF2-40B4-BE49-F238E27FC236}">
                <a16:creationId xmlns:a16="http://schemas.microsoft.com/office/drawing/2014/main" id="{43EDA9E7-ACF7-D0BA-DFA7-D5E41D5456B8}"/>
              </a:ext>
            </a:extLst>
          </p:cNvPr>
          <p:cNvSpPr txBox="1">
            <a:spLocks/>
          </p:cNvSpPr>
          <p:nvPr/>
        </p:nvSpPr>
        <p:spPr>
          <a:xfrm>
            <a:off x="457200" y="1371600"/>
            <a:ext cx="5632704"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Essential for creating a cohesive, efficient, and effective system</a:t>
            </a:r>
          </a:p>
          <a:p>
            <a:r>
              <a:rPr lang="en-US" dirty="0"/>
              <a:t>Ensures consistency in standards, resources, and practices</a:t>
            </a:r>
          </a:p>
          <a:p>
            <a:r>
              <a:rPr lang="en-US" dirty="0"/>
              <a:t>Promotes and encourages collaboration among stakeholders </a:t>
            </a:r>
          </a:p>
        </p:txBody>
      </p:sp>
      <p:grpSp>
        <p:nvGrpSpPr>
          <p:cNvPr id="3" name="Group 2" descr="Two people sitting at a table facing each other">
            <a:extLst>
              <a:ext uri="{FF2B5EF4-FFF2-40B4-BE49-F238E27FC236}">
                <a16:creationId xmlns:a16="http://schemas.microsoft.com/office/drawing/2014/main" id="{8D2566FF-54E3-24B8-B394-9D98B44C9172}"/>
              </a:ext>
            </a:extLst>
          </p:cNvPr>
          <p:cNvGrpSpPr/>
          <p:nvPr/>
        </p:nvGrpSpPr>
        <p:grpSpPr>
          <a:xfrm>
            <a:off x="5957196" y="2120375"/>
            <a:ext cx="2943845" cy="2006850"/>
            <a:chOff x="6533535" y="2427174"/>
            <a:chExt cx="2678430" cy="1825914"/>
          </a:xfrm>
          <a:solidFill>
            <a:schemeClr val="accent1"/>
          </a:solidFill>
        </p:grpSpPr>
        <p:sp>
          <p:nvSpPr>
            <p:cNvPr id="419" name="Google Shape;419;p31">
              <a:extLst>
                <a:ext uri="{C183D7F6-B498-43B3-948B-1728B52AA6E4}">
                  <adec:decorative xmlns:adec="http://schemas.microsoft.com/office/drawing/2017/decorative" val="1"/>
                </a:ext>
              </a:extLst>
            </p:cNvPr>
            <p:cNvSpPr/>
            <p:nvPr/>
          </p:nvSpPr>
          <p:spPr>
            <a:xfrm>
              <a:off x="6744990" y="2427174"/>
              <a:ext cx="352425" cy="352424"/>
            </a:xfrm>
            <a:custGeom>
              <a:avLst/>
              <a:gdLst/>
              <a:ahLst/>
              <a:cxnLst/>
              <a:rect l="l" t="t" r="r" b="b"/>
              <a:pathLst>
                <a:path w="352425" h="352424" extrusionOk="0">
                  <a:moveTo>
                    <a:pt x="176213" y="352425"/>
                  </a:moveTo>
                  <a:cubicBezTo>
                    <a:pt x="273531" y="352425"/>
                    <a:pt x="352425" y="273531"/>
                    <a:pt x="352425" y="176213"/>
                  </a:cubicBezTo>
                  <a:cubicBezTo>
                    <a:pt x="352425" y="78894"/>
                    <a:pt x="273531" y="0"/>
                    <a:pt x="176213" y="0"/>
                  </a:cubicBezTo>
                  <a:cubicBezTo>
                    <a:pt x="78894" y="0"/>
                    <a:pt x="0" y="78894"/>
                    <a:pt x="0" y="176213"/>
                  </a:cubicBezTo>
                  <a:cubicBezTo>
                    <a:pt x="0" y="273531"/>
                    <a:pt x="78894" y="352425"/>
                    <a:pt x="176213" y="352425"/>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31" descr="Two people sitting at a table"/>
            <p:cNvSpPr/>
            <p:nvPr/>
          </p:nvSpPr>
          <p:spPr>
            <a:xfrm>
              <a:off x="6747429" y="2825095"/>
              <a:ext cx="790517" cy="1400503"/>
            </a:xfrm>
            <a:custGeom>
              <a:avLst/>
              <a:gdLst/>
              <a:ahLst/>
              <a:cxnLst/>
              <a:rect l="l" t="t" r="r" b="b"/>
              <a:pathLst>
                <a:path w="790517" h="1400503" extrusionOk="0">
                  <a:moveTo>
                    <a:pt x="403554" y="353802"/>
                  </a:moveTo>
                  <a:cubicBezTo>
                    <a:pt x="418744" y="364758"/>
                    <a:pt x="436985" y="370676"/>
                    <a:pt x="455713" y="370718"/>
                  </a:cubicBezTo>
                  <a:lnTo>
                    <a:pt x="702411" y="370718"/>
                  </a:lnTo>
                  <a:cubicBezTo>
                    <a:pt x="751070" y="370718"/>
                    <a:pt x="790517" y="331271"/>
                    <a:pt x="790517" y="282612"/>
                  </a:cubicBezTo>
                  <a:cubicBezTo>
                    <a:pt x="790517" y="233952"/>
                    <a:pt x="751070" y="194505"/>
                    <a:pt x="702411" y="194505"/>
                  </a:cubicBezTo>
                  <a:lnTo>
                    <a:pt x="484612" y="194505"/>
                  </a:lnTo>
                  <a:lnTo>
                    <a:pt x="316858" y="71509"/>
                  </a:lnTo>
                  <a:cubicBezTo>
                    <a:pt x="280223" y="21172"/>
                    <a:pt x="219455" y="-5718"/>
                    <a:pt x="157562" y="1024"/>
                  </a:cubicBezTo>
                  <a:cubicBezTo>
                    <a:pt x="66375" y="12362"/>
                    <a:pt x="-1576" y="90649"/>
                    <a:pt x="28" y="182523"/>
                  </a:cubicBezTo>
                  <a:lnTo>
                    <a:pt x="28" y="687901"/>
                  </a:lnTo>
                  <a:cubicBezTo>
                    <a:pt x="28" y="785219"/>
                    <a:pt x="78922" y="864113"/>
                    <a:pt x="176240" y="864113"/>
                  </a:cubicBezTo>
                  <a:lnTo>
                    <a:pt x="349986" y="864113"/>
                  </a:lnTo>
                  <a:lnTo>
                    <a:pt x="349986" y="864113"/>
                  </a:lnTo>
                  <a:lnTo>
                    <a:pt x="561441" y="864113"/>
                  </a:lnTo>
                  <a:lnTo>
                    <a:pt x="561441" y="1312398"/>
                  </a:lnTo>
                  <a:cubicBezTo>
                    <a:pt x="561441" y="1361057"/>
                    <a:pt x="600888" y="1400504"/>
                    <a:pt x="649547" y="1400504"/>
                  </a:cubicBezTo>
                  <a:cubicBezTo>
                    <a:pt x="698206" y="1400504"/>
                    <a:pt x="737653" y="1361057"/>
                    <a:pt x="737653" y="1312398"/>
                  </a:cubicBezTo>
                  <a:lnTo>
                    <a:pt x="737653" y="774950"/>
                  </a:lnTo>
                  <a:cubicBezTo>
                    <a:pt x="737653" y="726290"/>
                    <a:pt x="698206" y="686843"/>
                    <a:pt x="649547" y="686843"/>
                  </a:cubicBezTo>
                  <a:lnTo>
                    <a:pt x="349986" y="686843"/>
                  </a:lnTo>
                  <a:lnTo>
                    <a:pt x="349986" y="313978"/>
                  </a:ln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31">
              <a:extLst>
                <a:ext uri="{C183D7F6-B498-43B3-948B-1728B52AA6E4}">
                  <adec:decorative xmlns:adec="http://schemas.microsoft.com/office/drawing/2017/decorative" val="1"/>
                </a:ext>
              </a:extLst>
            </p:cNvPr>
            <p:cNvSpPr/>
            <p:nvPr/>
          </p:nvSpPr>
          <p:spPr>
            <a:xfrm>
              <a:off x="8648085" y="2427174"/>
              <a:ext cx="352425" cy="352424"/>
            </a:xfrm>
            <a:custGeom>
              <a:avLst/>
              <a:gdLst/>
              <a:ahLst/>
              <a:cxnLst/>
              <a:rect l="l" t="t" r="r" b="b"/>
              <a:pathLst>
                <a:path w="352425" h="352424" extrusionOk="0">
                  <a:moveTo>
                    <a:pt x="176213" y="352425"/>
                  </a:moveTo>
                  <a:cubicBezTo>
                    <a:pt x="273531" y="352425"/>
                    <a:pt x="352425" y="273531"/>
                    <a:pt x="352425" y="176213"/>
                  </a:cubicBezTo>
                  <a:cubicBezTo>
                    <a:pt x="352425" y="78894"/>
                    <a:pt x="273531" y="0"/>
                    <a:pt x="176213" y="0"/>
                  </a:cubicBezTo>
                  <a:cubicBezTo>
                    <a:pt x="78894" y="0"/>
                    <a:pt x="0" y="78894"/>
                    <a:pt x="0" y="176213"/>
                  </a:cubicBezTo>
                  <a:cubicBezTo>
                    <a:pt x="0" y="273531"/>
                    <a:pt x="78894" y="352425"/>
                    <a:pt x="176213" y="352425"/>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31" descr="Two people sitting at a table"/>
            <p:cNvSpPr/>
            <p:nvPr/>
          </p:nvSpPr>
          <p:spPr>
            <a:xfrm>
              <a:off x="8207553" y="2823332"/>
              <a:ext cx="789813" cy="1402265"/>
            </a:xfrm>
            <a:custGeom>
              <a:avLst/>
              <a:gdLst/>
              <a:ahLst/>
              <a:cxnLst/>
              <a:rect l="l" t="t" r="r" b="b"/>
              <a:pathLst>
                <a:path w="789813" h="1402265" extrusionOk="0">
                  <a:moveTo>
                    <a:pt x="632955" y="1024"/>
                  </a:moveTo>
                  <a:cubicBezTo>
                    <a:pt x="571062" y="-5718"/>
                    <a:pt x="510294" y="21172"/>
                    <a:pt x="473659" y="71509"/>
                  </a:cubicBezTo>
                  <a:lnTo>
                    <a:pt x="305905" y="196268"/>
                  </a:lnTo>
                  <a:lnTo>
                    <a:pt x="88106" y="196268"/>
                  </a:lnTo>
                  <a:cubicBezTo>
                    <a:pt x="39447" y="196268"/>
                    <a:pt x="0" y="235715"/>
                    <a:pt x="0" y="284374"/>
                  </a:cubicBezTo>
                  <a:cubicBezTo>
                    <a:pt x="0" y="333033"/>
                    <a:pt x="39447" y="372480"/>
                    <a:pt x="88106" y="372480"/>
                  </a:cubicBezTo>
                  <a:lnTo>
                    <a:pt x="334804" y="372480"/>
                  </a:lnTo>
                  <a:cubicBezTo>
                    <a:pt x="353532" y="372438"/>
                    <a:pt x="371773" y="366521"/>
                    <a:pt x="386963" y="355564"/>
                  </a:cubicBezTo>
                  <a:lnTo>
                    <a:pt x="440531" y="315740"/>
                  </a:lnTo>
                  <a:lnTo>
                    <a:pt x="440531" y="689663"/>
                  </a:lnTo>
                  <a:lnTo>
                    <a:pt x="142027" y="689663"/>
                  </a:lnTo>
                  <a:cubicBezTo>
                    <a:pt x="93368" y="689663"/>
                    <a:pt x="53921" y="729110"/>
                    <a:pt x="53921" y="777769"/>
                  </a:cubicBezTo>
                  <a:lnTo>
                    <a:pt x="53921" y="1314160"/>
                  </a:lnTo>
                  <a:cubicBezTo>
                    <a:pt x="53921" y="1362819"/>
                    <a:pt x="93368" y="1402266"/>
                    <a:pt x="142027" y="1402266"/>
                  </a:cubicBezTo>
                  <a:cubicBezTo>
                    <a:pt x="190687" y="1402266"/>
                    <a:pt x="230133" y="1362819"/>
                    <a:pt x="230133" y="1314160"/>
                  </a:cubicBezTo>
                  <a:lnTo>
                    <a:pt x="230133" y="865875"/>
                  </a:lnTo>
                  <a:lnTo>
                    <a:pt x="441588" y="865875"/>
                  </a:lnTo>
                  <a:lnTo>
                    <a:pt x="441588" y="865875"/>
                  </a:lnTo>
                  <a:lnTo>
                    <a:pt x="613572" y="865875"/>
                  </a:lnTo>
                  <a:cubicBezTo>
                    <a:pt x="710891" y="865875"/>
                    <a:pt x="789785" y="786981"/>
                    <a:pt x="789785" y="689663"/>
                  </a:cubicBezTo>
                  <a:lnTo>
                    <a:pt x="789785" y="182523"/>
                  </a:lnTo>
                  <a:cubicBezTo>
                    <a:pt x="791430" y="90885"/>
                    <a:pt x="723860" y="12689"/>
                    <a:pt x="632955" y="1024"/>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31" descr="Two people sitting at a table"/>
            <p:cNvSpPr/>
            <p:nvPr/>
          </p:nvSpPr>
          <p:spPr>
            <a:xfrm>
              <a:off x="7203142" y="3266298"/>
              <a:ext cx="1339215" cy="986790"/>
            </a:xfrm>
            <a:custGeom>
              <a:avLst/>
              <a:gdLst/>
              <a:ahLst/>
              <a:cxnLst/>
              <a:rect l="l" t="t" r="r" b="b"/>
              <a:pathLst>
                <a:path w="1339215" h="986790" extrusionOk="0">
                  <a:moveTo>
                    <a:pt x="1268730" y="0"/>
                  </a:moveTo>
                  <a:lnTo>
                    <a:pt x="70485" y="0"/>
                  </a:lnTo>
                  <a:cubicBezTo>
                    <a:pt x="31556" y="0"/>
                    <a:pt x="0" y="31556"/>
                    <a:pt x="0" y="70485"/>
                  </a:cubicBezTo>
                  <a:cubicBezTo>
                    <a:pt x="0" y="109414"/>
                    <a:pt x="31556" y="140970"/>
                    <a:pt x="70485" y="140970"/>
                  </a:cubicBezTo>
                  <a:lnTo>
                    <a:pt x="599123" y="140970"/>
                  </a:lnTo>
                  <a:lnTo>
                    <a:pt x="599123" y="845820"/>
                  </a:lnTo>
                  <a:lnTo>
                    <a:pt x="387668" y="845820"/>
                  </a:lnTo>
                  <a:lnTo>
                    <a:pt x="387668" y="986790"/>
                  </a:lnTo>
                  <a:lnTo>
                    <a:pt x="951548" y="986790"/>
                  </a:lnTo>
                  <a:lnTo>
                    <a:pt x="951548" y="845820"/>
                  </a:lnTo>
                  <a:lnTo>
                    <a:pt x="740093" y="845820"/>
                  </a:lnTo>
                  <a:lnTo>
                    <a:pt x="740093" y="140970"/>
                  </a:lnTo>
                  <a:lnTo>
                    <a:pt x="1268730" y="140970"/>
                  </a:lnTo>
                  <a:cubicBezTo>
                    <a:pt x="1307659" y="140970"/>
                    <a:pt x="1339215" y="109414"/>
                    <a:pt x="1339215" y="70485"/>
                  </a:cubicBezTo>
                  <a:cubicBezTo>
                    <a:pt x="1339215" y="31556"/>
                    <a:pt x="1307659" y="0"/>
                    <a:pt x="1268730" y="0"/>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31" descr="Two people sitting at a table"/>
            <p:cNvSpPr/>
            <p:nvPr/>
          </p:nvSpPr>
          <p:spPr>
            <a:xfrm>
              <a:off x="6533535" y="2984358"/>
              <a:ext cx="704850" cy="1268730"/>
            </a:xfrm>
            <a:custGeom>
              <a:avLst/>
              <a:gdLst/>
              <a:ahLst/>
              <a:cxnLst/>
              <a:rect l="l" t="t" r="r" b="b"/>
              <a:pathLst>
                <a:path w="704850" h="1268730" extrusionOk="0">
                  <a:moveTo>
                    <a:pt x="634365" y="775335"/>
                  </a:moveTo>
                  <a:lnTo>
                    <a:pt x="140970" y="775335"/>
                  </a:lnTo>
                  <a:lnTo>
                    <a:pt x="140970" y="70485"/>
                  </a:lnTo>
                  <a:cubicBezTo>
                    <a:pt x="140970" y="31556"/>
                    <a:pt x="109414" y="0"/>
                    <a:pt x="70485" y="0"/>
                  </a:cubicBezTo>
                  <a:cubicBezTo>
                    <a:pt x="31556" y="0"/>
                    <a:pt x="0" y="31556"/>
                    <a:pt x="0" y="70485"/>
                  </a:cubicBezTo>
                  <a:lnTo>
                    <a:pt x="0" y="845820"/>
                  </a:lnTo>
                  <a:cubicBezTo>
                    <a:pt x="0" y="884749"/>
                    <a:pt x="31556" y="916305"/>
                    <a:pt x="70485" y="916305"/>
                  </a:cubicBezTo>
                  <a:lnTo>
                    <a:pt x="281940" y="916305"/>
                  </a:lnTo>
                  <a:lnTo>
                    <a:pt x="281940" y="1127760"/>
                  </a:lnTo>
                  <a:lnTo>
                    <a:pt x="140970" y="1127760"/>
                  </a:lnTo>
                  <a:lnTo>
                    <a:pt x="140970" y="1268730"/>
                  </a:lnTo>
                  <a:lnTo>
                    <a:pt x="563880" y="1268730"/>
                  </a:lnTo>
                  <a:lnTo>
                    <a:pt x="563880" y="1127760"/>
                  </a:lnTo>
                  <a:lnTo>
                    <a:pt x="422910" y="1127760"/>
                  </a:lnTo>
                  <a:lnTo>
                    <a:pt x="422910" y="916305"/>
                  </a:lnTo>
                  <a:lnTo>
                    <a:pt x="634365" y="916305"/>
                  </a:lnTo>
                  <a:cubicBezTo>
                    <a:pt x="673294" y="916305"/>
                    <a:pt x="704850" y="884749"/>
                    <a:pt x="704850" y="845820"/>
                  </a:cubicBezTo>
                  <a:cubicBezTo>
                    <a:pt x="704850" y="806891"/>
                    <a:pt x="673294" y="775335"/>
                    <a:pt x="634365" y="775335"/>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31" descr="Two people sitting at a table"/>
            <p:cNvSpPr/>
            <p:nvPr/>
          </p:nvSpPr>
          <p:spPr>
            <a:xfrm>
              <a:off x="8507115" y="3001979"/>
              <a:ext cx="704850" cy="1251108"/>
            </a:xfrm>
            <a:custGeom>
              <a:avLst/>
              <a:gdLst/>
              <a:ahLst/>
              <a:cxnLst/>
              <a:rect l="l" t="t" r="r" b="b"/>
              <a:pathLst>
                <a:path w="704850" h="1251108" extrusionOk="0">
                  <a:moveTo>
                    <a:pt x="634365" y="0"/>
                  </a:moveTo>
                  <a:cubicBezTo>
                    <a:pt x="595436" y="0"/>
                    <a:pt x="563880" y="31556"/>
                    <a:pt x="563880" y="70485"/>
                  </a:cubicBezTo>
                  <a:lnTo>
                    <a:pt x="563880" y="757714"/>
                  </a:lnTo>
                  <a:lnTo>
                    <a:pt x="70485" y="757714"/>
                  </a:lnTo>
                  <a:cubicBezTo>
                    <a:pt x="31556" y="757714"/>
                    <a:pt x="0" y="789270"/>
                    <a:pt x="0" y="828199"/>
                  </a:cubicBezTo>
                  <a:cubicBezTo>
                    <a:pt x="0" y="867128"/>
                    <a:pt x="31556" y="898684"/>
                    <a:pt x="70485" y="898684"/>
                  </a:cubicBezTo>
                  <a:lnTo>
                    <a:pt x="281940" y="898684"/>
                  </a:lnTo>
                  <a:lnTo>
                    <a:pt x="281940" y="1110139"/>
                  </a:lnTo>
                  <a:lnTo>
                    <a:pt x="140970" y="1110139"/>
                  </a:lnTo>
                  <a:lnTo>
                    <a:pt x="140970" y="1251109"/>
                  </a:lnTo>
                  <a:lnTo>
                    <a:pt x="563880" y="1251109"/>
                  </a:lnTo>
                  <a:lnTo>
                    <a:pt x="563880" y="1110139"/>
                  </a:lnTo>
                  <a:lnTo>
                    <a:pt x="422910" y="1110139"/>
                  </a:lnTo>
                  <a:lnTo>
                    <a:pt x="422910" y="898684"/>
                  </a:lnTo>
                  <a:lnTo>
                    <a:pt x="634365" y="898684"/>
                  </a:lnTo>
                  <a:cubicBezTo>
                    <a:pt x="673294" y="898684"/>
                    <a:pt x="704850" y="867128"/>
                    <a:pt x="704850" y="828199"/>
                  </a:cubicBezTo>
                  <a:lnTo>
                    <a:pt x="704850" y="70485"/>
                  </a:lnTo>
                  <a:cubicBezTo>
                    <a:pt x="704850" y="31556"/>
                    <a:pt x="673294" y="0"/>
                    <a:pt x="634365" y="0"/>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9" name="Graphic 8" descr="A building with dashed lines connecting to 3 people icons, representing organizational or stakeholder connections">
            <a:extLst>
              <a:ext uri="{FF2B5EF4-FFF2-40B4-BE49-F238E27FC236}">
                <a16:creationId xmlns:a16="http://schemas.microsoft.com/office/drawing/2014/main" id="{F66F15DA-F718-CFF1-C792-934D8CB8A503}"/>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0752" y="-1"/>
            <a:ext cx="3123801" cy="3123801"/>
          </a:xfrm>
          <a:prstGeom prst="rect">
            <a:avLst/>
          </a:prstGeom>
        </p:spPr>
      </p:pic>
      <p:pic>
        <p:nvPicPr>
          <p:cNvPr id="7" name="Graphic 6" descr="Hands reaching into the center of a circle">
            <a:extLst>
              <a:ext uri="{FF2B5EF4-FFF2-40B4-BE49-F238E27FC236}">
                <a16:creationId xmlns:a16="http://schemas.microsoft.com/office/drawing/2014/main" id="{A6FC47AD-CCD6-DB51-6406-FC82AE061E4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68333" y="3277884"/>
            <a:ext cx="3220960" cy="3220960"/>
          </a:xfrm>
          <a:prstGeom prst="rect">
            <a:avLst/>
          </a:prstGeom>
        </p:spPr>
      </p:pic>
      <p:sp>
        <p:nvSpPr>
          <p:cNvPr id="427" name="Google Shape;427;p3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spTree>
    <p:extLst>
      <p:ext uri="{BB962C8B-B14F-4D97-AF65-F5344CB8AC3E}">
        <p14:creationId xmlns:p14="http://schemas.microsoft.com/office/powerpoint/2010/main" val="1171820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dirty="0"/>
              <a:t>Alignment</a:t>
            </a:r>
            <a:r>
              <a:rPr lang="en-US" sz="800" dirty="0">
                <a:solidFill>
                  <a:schemeClr val="bg1"/>
                </a:solidFill>
              </a:rPr>
              <a:t> 2</a:t>
            </a:r>
          </a:p>
        </p:txBody>
      </p:sp>
      <p:sp>
        <p:nvSpPr>
          <p:cNvPr id="2" name="Text Placeholder 1">
            <a:extLst>
              <a:ext uri="{FF2B5EF4-FFF2-40B4-BE49-F238E27FC236}">
                <a16:creationId xmlns:a16="http://schemas.microsoft.com/office/drawing/2014/main" id="{41F6242E-D9BE-6DC7-205F-8DB1B1CFA21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47D0842-AC2E-6D53-63D3-CB023B2E315B}"/>
              </a:ext>
              <a:ext uri="{C183D7F6-B498-43B3-948B-1728B52AA6E4}">
                <adec:decorative xmlns:adec="http://schemas.microsoft.com/office/drawing/2017/decorative" val="1"/>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23</a:t>
            </a:fld>
            <a:endParaRPr lang="en-US"/>
          </a:p>
        </p:txBody>
      </p:sp>
      <p:sp>
        <p:nvSpPr>
          <p:cNvPr id="10" name="Freeform 9">
            <a:extLst>
              <a:ext uri="{FF2B5EF4-FFF2-40B4-BE49-F238E27FC236}">
                <a16:creationId xmlns:a16="http://schemas.microsoft.com/office/drawing/2014/main" id="{DC0CAC78-8E44-D071-DEB2-9057D196DE57}"/>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sp>
        <p:nvSpPr>
          <p:cNvPr id="11" name="Oval 10">
            <a:extLst>
              <a:ext uri="{FF2B5EF4-FFF2-40B4-BE49-F238E27FC236}">
                <a16:creationId xmlns:a16="http://schemas.microsoft.com/office/drawing/2014/main" id="{3797FD87-5252-398C-9EDA-FE94AC283083}"/>
              </a:ext>
              <a:ext uri="{C183D7F6-B498-43B3-948B-1728B52AA6E4}">
                <adec:decorative xmlns:adec="http://schemas.microsoft.com/office/drawing/2017/decorative" val="1"/>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 name="Graphic 11" descr="Puzzle pieces">
            <a:extLst>
              <a:ext uri="{FF2B5EF4-FFF2-40B4-BE49-F238E27FC236}">
                <a16:creationId xmlns:a16="http://schemas.microsoft.com/office/drawing/2014/main" id="{FB558A7D-F912-C8A9-8713-AAE525316FC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3945" y="1905813"/>
            <a:ext cx="1280160" cy="1280160"/>
          </a:xfrm>
          <a:prstGeom prst="rect">
            <a:avLst/>
          </a:prstGeom>
        </p:spPr>
      </p:pic>
      <p:grpSp>
        <p:nvGrpSpPr>
          <p:cNvPr id="13" name="Group 12" descr="A green box labeled Key Personnel includes an icon of a 3 people">
            <a:extLst>
              <a:ext uri="{FF2B5EF4-FFF2-40B4-BE49-F238E27FC236}">
                <a16:creationId xmlns:a16="http://schemas.microsoft.com/office/drawing/2014/main" id="{5575DBD4-9553-57B1-4DDE-CEC5092386B6}"/>
              </a:ext>
            </a:extLst>
          </p:cNvPr>
          <p:cNvGrpSpPr/>
          <p:nvPr/>
        </p:nvGrpSpPr>
        <p:grpSpPr>
          <a:xfrm>
            <a:off x="5020059" y="1702395"/>
            <a:ext cx="5483315" cy="1502372"/>
            <a:chOff x="5020059" y="1702395"/>
            <a:chExt cx="5483315" cy="1502372"/>
          </a:xfrm>
        </p:grpSpPr>
        <p:sp>
          <p:nvSpPr>
            <p:cNvPr id="14" name="Freeform 13">
              <a:extLst>
                <a:ext uri="{FF2B5EF4-FFF2-40B4-BE49-F238E27FC236}">
                  <a16:creationId xmlns:a16="http://schemas.microsoft.com/office/drawing/2014/main" id="{6540F000-A558-2FEC-40A8-CD408EDDCDF5}"/>
                </a:ext>
              </a:extLst>
            </p:cNvPr>
            <p:cNvSpPr/>
            <p:nvPr/>
          </p:nvSpPr>
          <p:spPr>
            <a:xfrm>
              <a:off x="5771244" y="1702395"/>
              <a:ext cx="4732130" cy="1502372"/>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1" numCol="1" spcCol="1270" anchor="ctr" anchorCtr="0">
              <a:noAutofit/>
            </a:bodyPr>
            <a:lstStyle/>
            <a:p>
              <a:pPr marL="0" lvl="0" indent="0" algn="ctr" defTabSz="2400300">
                <a:lnSpc>
                  <a:spcPct val="90000"/>
                </a:lnSpc>
                <a:spcBef>
                  <a:spcPct val="0"/>
                </a:spcBef>
                <a:spcAft>
                  <a:spcPct val="35000"/>
                </a:spcAft>
                <a:buNone/>
              </a:pPr>
              <a:r>
                <a:rPr lang="en-US" sz="4400" kern="1200"/>
                <a:t>Key Personnel</a:t>
              </a:r>
            </a:p>
          </p:txBody>
        </p:sp>
        <p:sp>
          <p:nvSpPr>
            <p:cNvPr id="15" name="Oval 14">
              <a:extLst>
                <a:ext uri="{FF2B5EF4-FFF2-40B4-BE49-F238E27FC236}">
                  <a16:creationId xmlns:a16="http://schemas.microsoft.com/office/drawing/2014/main" id="{45CDB9A7-B9F8-DD00-994E-DF097C23F6DA}"/>
                </a:ext>
              </a:extLst>
            </p:cNvPr>
            <p:cNvSpPr/>
            <p:nvPr/>
          </p:nvSpPr>
          <p:spPr>
            <a:xfrm>
              <a:off x="5020059" y="1702396"/>
              <a:ext cx="1502370" cy="1502370"/>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6" name="Graphic 15" descr="Group of men with solid fill">
              <a:extLst>
                <a:ext uri="{FF2B5EF4-FFF2-40B4-BE49-F238E27FC236}">
                  <a16:creationId xmlns:a16="http://schemas.microsoft.com/office/drawing/2014/main" id="{97B02C78-D495-2038-4702-EC34FC4C137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14302" y="1996381"/>
              <a:ext cx="914400" cy="914400"/>
            </a:xfrm>
            <a:prstGeom prst="rect">
              <a:avLst/>
            </a:prstGeom>
          </p:spPr>
        </p:pic>
      </p:grpSp>
      <p:grpSp>
        <p:nvGrpSpPr>
          <p:cNvPr id="3" name="Group 2" descr="A green box labeled Fit includes an icon of a handshake">
            <a:extLst>
              <a:ext uri="{FF2B5EF4-FFF2-40B4-BE49-F238E27FC236}">
                <a16:creationId xmlns:a16="http://schemas.microsoft.com/office/drawing/2014/main" id="{DF3BA52E-5A46-AA7D-81CE-684E5A5ADCF1}"/>
              </a:ext>
            </a:extLst>
          </p:cNvPr>
          <p:cNvGrpSpPr/>
          <p:nvPr/>
        </p:nvGrpSpPr>
        <p:grpSpPr>
          <a:xfrm>
            <a:off x="5020059" y="3653234"/>
            <a:ext cx="5483315" cy="1502371"/>
            <a:chOff x="5020059" y="3653234"/>
            <a:chExt cx="5483315" cy="1502371"/>
          </a:xfrm>
        </p:grpSpPr>
        <p:sp>
          <p:nvSpPr>
            <p:cNvPr id="24" name="Freeform 23">
              <a:extLst>
                <a:ext uri="{FF2B5EF4-FFF2-40B4-BE49-F238E27FC236}">
                  <a16:creationId xmlns:a16="http://schemas.microsoft.com/office/drawing/2014/main" id="{E6172E1A-67DE-C22F-EB36-05FDF5450BE1}"/>
                </a:ext>
              </a:extLst>
            </p:cNvPr>
            <p:cNvSpPr/>
            <p:nvPr/>
          </p:nvSpPr>
          <p:spPr>
            <a:xfrm>
              <a:off x="5771244" y="3653234"/>
              <a:ext cx="4732130" cy="1502371"/>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0" numCol="1" spcCol="1270" anchor="ctr" anchorCtr="0">
              <a:noAutofit/>
            </a:bodyPr>
            <a:lstStyle/>
            <a:p>
              <a:pPr marL="0" lvl="0" indent="0" algn="ctr" defTabSz="2400300">
                <a:lnSpc>
                  <a:spcPct val="90000"/>
                </a:lnSpc>
                <a:spcBef>
                  <a:spcPct val="0"/>
                </a:spcBef>
                <a:spcAft>
                  <a:spcPct val="35000"/>
                </a:spcAft>
                <a:buNone/>
              </a:pPr>
              <a:r>
                <a:rPr lang="en-US" sz="4400" kern="1200"/>
                <a:t>Fit</a:t>
              </a:r>
              <a:endParaRPr lang="en-US" sz="5400" kern="1200"/>
            </a:p>
          </p:txBody>
        </p:sp>
        <p:sp>
          <p:nvSpPr>
            <p:cNvPr id="25" name="Oval 24">
              <a:extLst>
                <a:ext uri="{FF2B5EF4-FFF2-40B4-BE49-F238E27FC236}">
                  <a16:creationId xmlns:a16="http://schemas.microsoft.com/office/drawing/2014/main" id="{61327117-E511-15F1-293C-8B0F08B15EB0}"/>
                </a:ext>
              </a:extLst>
            </p:cNvPr>
            <p:cNvSpPr/>
            <p:nvPr/>
          </p:nvSpPr>
          <p:spPr>
            <a:xfrm>
              <a:off x="5020059" y="3653235"/>
              <a:ext cx="1502370" cy="150237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9" name="Graphic 28" descr="Handshake with solid fill">
              <a:extLst>
                <a:ext uri="{FF2B5EF4-FFF2-40B4-BE49-F238E27FC236}">
                  <a16:creationId xmlns:a16="http://schemas.microsoft.com/office/drawing/2014/main" id="{867D490A-4A78-485C-EE8C-D4E3FE2958B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6884" y="3810059"/>
              <a:ext cx="1188720" cy="1188720"/>
            </a:xfrm>
            <a:prstGeom prst="rect">
              <a:avLst/>
            </a:prstGeom>
          </p:spPr>
        </p:pic>
      </p:grpSp>
    </p:spTree>
    <p:extLst>
      <p:ext uri="{BB962C8B-B14F-4D97-AF65-F5344CB8AC3E}">
        <p14:creationId xmlns:p14="http://schemas.microsoft.com/office/powerpoint/2010/main" val="23599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dirty="0"/>
              <a:t>Alignment</a:t>
            </a:r>
            <a:r>
              <a:rPr lang="en-US" sz="800" dirty="0">
                <a:solidFill>
                  <a:schemeClr val="bg1"/>
                </a:solidFill>
              </a:rPr>
              <a:t> 3</a:t>
            </a:r>
          </a:p>
        </p:txBody>
      </p:sp>
      <p:sp>
        <p:nvSpPr>
          <p:cNvPr id="4" name="Slide Number Placeholder 3">
            <a:extLst>
              <a:ext uri="{FF2B5EF4-FFF2-40B4-BE49-F238E27FC236}">
                <a16:creationId xmlns:a16="http://schemas.microsoft.com/office/drawing/2014/main" id="{247D0842-AC2E-6D53-63D3-CB023B2E315B}"/>
              </a:ext>
              <a:ext uri="{C183D7F6-B498-43B3-948B-1728B52AA6E4}">
                <adec:decorative xmlns:adec="http://schemas.microsoft.com/office/drawing/2017/decorative" val="1"/>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24</a:t>
            </a:fld>
            <a:endParaRPr lang="en-US"/>
          </a:p>
        </p:txBody>
      </p:sp>
      <p:sp>
        <p:nvSpPr>
          <p:cNvPr id="32" name="Freeform 31">
            <a:extLst>
              <a:ext uri="{FF2B5EF4-FFF2-40B4-BE49-F238E27FC236}">
                <a16:creationId xmlns:a16="http://schemas.microsoft.com/office/drawing/2014/main" id="{1AADC24C-CF80-B556-43F0-224213C1A40B}"/>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sp>
        <p:nvSpPr>
          <p:cNvPr id="33" name="Oval 32">
            <a:extLst>
              <a:ext uri="{FF2B5EF4-FFF2-40B4-BE49-F238E27FC236}">
                <a16:creationId xmlns:a16="http://schemas.microsoft.com/office/drawing/2014/main" id="{BBA32604-A02B-DE59-0B40-8E20B3EA8E76}"/>
              </a:ext>
              <a:ext uri="{C183D7F6-B498-43B3-948B-1728B52AA6E4}">
                <adec:decorative xmlns:adec="http://schemas.microsoft.com/office/drawing/2017/decorative" val="1"/>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4" name="Graphic 33" descr="Puzzle pieces">
            <a:extLst>
              <a:ext uri="{FF2B5EF4-FFF2-40B4-BE49-F238E27FC236}">
                <a16:creationId xmlns:a16="http://schemas.microsoft.com/office/drawing/2014/main" id="{A0159ADF-C940-9F4F-E255-73B7101E35C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3945" y="1905813"/>
            <a:ext cx="1280160" cy="1280160"/>
          </a:xfrm>
          <a:prstGeom prst="rect">
            <a:avLst/>
          </a:prstGeom>
        </p:spPr>
      </p:pic>
      <p:grpSp>
        <p:nvGrpSpPr>
          <p:cNvPr id="3" name="Group 2" descr="A green box labeled Key Personnel includes an icon of a 3 people">
            <a:extLst>
              <a:ext uri="{FF2B5EF4-FFF2-40B4-BE49-F238E27FC236}">
                <a16:creationId xmlns:a16="http://schemas.microsoft.com/office/drawing/2014/main" id="{0B43D793-E6E9-FEEC-52C8-6B97262850CA}"/>
              </a:ext>
            </a:extLst>
          </p:cNvPr>
          <p:cNvGrpSpPr/>
          <p:nvPr/>
        </p:nvGrpSpPr>
        <p:grpSpPr>
          <a:xfrm>
            <a:off x="5020059" y="1702395"/>
            <a:ext cx="5483315" cy="1502372"/>
            <a:chOff x="5020059" y="1702395"/>
            <a:chExt cx="5483315" cy="1502372"/>
          </a:xfrm>
        </p:grpSpPr>
        <p:sp>
          <p:nvSpPr>
            <p:cNvPr id="22" name="Freeform 21">
              <a:extLst>
                <a:ext uri="{FF2B5EF4-FFF2-40B4-BE49-F238E27FC236}">
                  <a16:creationId xmlns:a16="http://schemas.microsoft.com/office/drawing/2014/main" id="{5B9A50D7-C0E3-CBBF-6A71-757DE86F3749}"/>
                </a:ext>
              </a:extLst>
            </p:cNvPr>
            <p:cNvSpPr/>
            <p:nvPr/>
          </p:nvSpPr>
          <p:spPr>
            <a:xfrm>
              <a:off x="5771244" y="1702395"/>
              <a:ext cx="4732130" cy="1502372"/>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1" numCol="1" spcCol="1270" anchor="ctr" anchorCtr="0">
              <a:noAutofit/>
            </a:bodyPr>
            <a:lstStyle/>
            <a:p>
              <a:pPr marL="0" lvl="0" indent="0" algn="ctr" defTabSz="2400300">
                <a:lnSpc>
                  <a:spcPct val="90000"/>
                </a:lnSpc>
                <a:spcBef>
                  <a:spcPct val="0"/>
                </a:spcBef>
                <a:spcAft>
                  <a:spcPct val="35000"/>
                </a:spcAft>
                <a:buNone/>
              </a:pPr>
              <a:r>
                <a:rPr lang="en-US" sz="4400" kern="1200"/>
                <a:t>Key Personnel</a:t>
              </a:r>
            </a:p>
          </p:txBody>
        </p:sp>
        <p:sp>
          <p:nvSpPr>
            <p:cNvPr id="23" name="Oval 22">
              <a:extLst>
                <a:ext uri="{FF2B5EF4-FFF2-40B4-BE49-F238E27FC236}">
                  <a16:creationId xmlns:a16="http://schemas.microsoft.com/office/drawing/2014/main" id="{CCA42F5A-0ACC-7848-2004-2454874F905F}"/>
                </a:ext>
              </a:extLst>
            </p:cNvPr>
            <p:cNvSpPr/>
            <p:nvPr/>
          </p:nvSpPr>
          <p:spPr>
            <a:xfrm>
              <a:off x="5020059" y="1702396"/>
              <a:ext cx="1502370" cy="1502370"/>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7" name="Graphic 26" descr="Group of men with solid fill">
              <a:extLst>
                <a:ext uri="{FF2B5EF4-FFF2-40B4-BE49-F238E27FC236}">
                  <a16:creationId xmlns:a16="http://schemas.microsoft.com/office/drawing/2014/main" id="{8C267663-28A3-9D06-9816-7EAFEEA842C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14302" y="1996381"/>
              <a:ext cx="914400" cy="914400"/>
            </a:xfrm>
            <a:prstGeom prst="rect">
              <a:avLst/>
            </a:prstGeom>
          </p:spPr>
        </p:pic>
      </p:grpSp>
    </p:spTree>
    <p:extLst>
      <p:ext uri="{BB962C8B-B14F-4D97-AF65-F5344CB8AC3E}">
        <p14:creationId xmlns:p14="http://schemas.microsoft.com/office/powerpoint/2010/main" val="12263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dirty="0"/>
              <a:t>Alignment: Key Personnel</a:t>
            </a:r>
          </a:p>
        </p:txBody>
      </p:sp>
      <p:pic>
        <p:nvPicPr>
          <p:cNvPr id="11" name="Picture 10" descr="A group of people having a discussion at a table">
            <a:extLst>
              <a:ext uri="{FF2B5EF4-FFF2-40B4-BE49-F238E27FC236}">
                <a16:creationId xmlns:a16="http://schemas.microsoft.com/office/drawing/2014/main" id="{13321138-D4A2-E77B-3972-B20CD7BBFD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457200" y="1344168"/>
            <a:ext cx="5568696" cy="4343400"/>
          </a:xfrm>
          <a:prstGeom prst="rect">
            <a:avLst/>
          </a:prstGeom>
          <a:noFill/>
        </p:spPr>
      </p:pic>
      <p:sp>
        <p:nvSpPr>
          <p:cNvPr id="15" name="Content Placeholder 6">
            <a:extLst>
              <a:ext uri="{FF2B5EF4-FFF2-40B4-BE49-F238E27FC236}">
                <a16:creationId xmlns:a16="http://schemas.microsoft.com/office/drawing/2014/main" id="{F19A828F-91F9-5EC3-7BBA-23B9962CD39D}"/>
              </a:ext>
            </a:extLst>
          </p:cNvPr>
          <p:cNvSpPr>
            <a:spLocks noGrp="1"/>
          </p:cNvSpPr>
          <p:nvPr>
            <p:ph sz="half" idx="1"/>
          </p:nvPr>
        </p:nvSpPr>
        <p:spPr>
          <a:xfrm>
            <a:off x="6565805" y="1351056"/>
            <a:ext cx="5165946" cy="4343400"/>
          </a:xfrm>
        </p:spPr>
        <p:txBody>
          <a:bodyPr vert="horz" lIns="0" tIns="0" rIns="0" bIns="0" rtlCol="0" anchor="t">
            <a:normAutofit/>
          </a:bodyPr>
          <a:lstStyle/>
          <a:p>
            <a:pPr>
              <a:spcBef>
                <a:spcPts val="300"/>
              </a:spcBef>
            </a:pPr>
            <a:r>
              <a:rPr lang="en-US" dirty="0">
                <a:effectLst/>
              </a:rPr>
              <a:t>Refers to personnel involved with making decisions around DBI and implementation.</a:t>
            </a:r>
            <a:r>
              <a:rPr lang="en-US" dirty="0"/>
              <a:t> </a:t>
            </a:r>
            <a:endParaRPr lang="en-US" dirty="0">
              <a:effectLst/>
            </a:endParaRPr>
          </a:p>
          <a:p>
            <a:pPr>
              <a:spcBef>
                <a:spcPts val="300"/>
              </a:spcBef>
            </a:pPr>
            <a:r>
              <a:rPr lang="en-US" dirty="0">
                <a:effectLst/>
              </a:rPr>
              <a:t>This should </a:t>
            </a:r>
            <a:r>
              <a:rPr lang="en-US" dirty="0"/>
              <a:t>include—</a:t>
            </a:r>
            <a:endParaRPr lang="en-US" dirty="0">
              <a:effectLst/>
            </a:endParaRPr>
          </a:p>
          <a:p>
            <a:pPr lvl="1">
              <a:spcBef>
                <a:spcPts val="300"/>
              </a:spcBef>
            </a:pPr>
            <a:r>
              <a:rPr lang="en-US" dirty="0"/>
              <a:t>T</a:t>
            </a:r>
            <a:r>
              <a:rPr lang="en-US" dirty="0">
                <a:effectLst/>
              </a:rPr>
              <a:t>hose with decision-making authority</a:t>
            </a:r>
            <a:endParaRPr lang="en-US" dirty="0"/>
          </a:p>
          <a:p>
            <a:pPr lvl="1">
              <a:spcBef>
                <a:spcPts val="300"/>
              </a:spcBef>
            </a:pPr>
            <a:r>
              <a:rPr lang="en-US" dirty="0"/>
              <a:t>A</a:t>
            </a:r>
            <a:r>
              <a:rPr lang="en-US" dirty="0">
                <a:effectLst/>
              </a:rPr>
              <a:t> team to lead the initiatives</a:t>
            </a:r>
            <a:endParaRPr lang="en-US" dirty="0"/>
          </a:p>
          <a:p>
            <a:pPr lvl="1">
              <a:spcBef>
                <a:spcPts val="300"/>
              </a:spcBef>
            </a:pPr>
            <a:r>
              <a:rPr lang="en-US" dirty="0"/>
              <a:t>T</a:t>
            </a:r>
            <a:r>
              <a:rPr lang="en-US" dirty="0">
                <a:effectLst/>
              </a:rPr>
              <a:t>wo-way communication </a:t>
            </a:r>
            <a:endParaRPr lang="en-US" b="0" dirty="0">
              <a:effectLst/>
            </a:endParaRPr>
          </a:p>
        </p:txBody>
      </p:sp>
      <p:sp>
        <p:nvSpPr>
          <p:cNvPr id="20" name="Text Placeholder 4">
            <a:extLst>
              <a:ext uri="{FF2B5EF4-FFF2-40B4-BE49-F238E27FC236}">
                <a16:creationId xmlns:a16="http://schemas.microsoft.com/office/drawing/2014/main" id="{0D189FC0-AB42-5596-A1BD-67B1916AD324}"/>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25</a:t>
            </a:fld>
            <a:endParaRPr lang="en-US"/>
          </a:p>
        </p:txBody>
      </p:sp>
    </p:spTree>
    <p:extLst>
      <p:ext uri="{BB962C8B-B14F-4D97-AF65-F5344CB8AC3E}">
        <p14:creationId xmlns:p14="http://schemas.microsoft.com/office/powerpoint/2010/main" val="362876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9BD8-B4B8-6A0F-DBA9-521D96D263D6}"/>
              </a:ext>
            </a:extLst>
          </p:cNvPr>
          <p:cNvSpPr>
            <a:spLocks noGrp="1"/>
          </p:cNvSpPr>
          <p:nvPr>
            <p:ph type="title"/>
          </p:nvPr>
        </p:nvSpPr>
        <p:spPr/>
        <p:txBody>
          <a:bodyPr/>
          <a:lstStyle/>
          <a:p>
            <a:r>
              <a:rPr lang="en-US"/>
              <a:t>Team-Based Leadership</a:t>
            </a:r>
          </a:p>
        </p:txBody>
      </p:sp>
      <p:sp>
        <p:nvSpPr>
          <p:cNvPr id="5" name="Slide Number Placeholder 4">
            <a:extLst>
              <a:ext uri="{FF2B5EF4-FFF2-40B4-BE49-F238E27FC236}">
                <a16:creationId xmlns:a16="http://schemas.microsoft.com/office/drawing/2014/main" id="{E201D254-DCF9-8943-4616-B5AAF84CBD6F}"/>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26</a:t>
            </a:fld>
            <a:endParaRPr lang="en-US"/>
          </a:p>
        </p:txBody>
      </p:sp>
      <p:grpSp>
        <p:nvGrpSpPr>
          <p:cNvPr id="10" name="Group 9" descr="An orange box reads: Letting it happen. A policy or program has been mandated or adopted, and, with minimal supports, practitioners are expected to translate information to practice. Practitioners are held accountable for intended outcomes.">
            <a:extLst>
              <a:ext uri="{FF2B5EF4-FFF2-40B4-BE49-F238E27FC236}">
                <a16:creationId xmlns:a16="http://schemas.microsoft.com/office/drawing/2014/main" id="{7301BA64-4823-38E7-3789-049D990F77F7}"/>
              </a:ext>
            </a:extLst>
          </p:cNvPr>
          <p:cNvGrpSpPr/>
          <p:nvPr/>
        </p:nvGrpSpPr>
        <p:grpSpPr>
          <a:xfrm>
            <a:off x="457200" y="1027685"/>
            <a:ext cx="11029951" cy="1514475"/>
            <a:chOff x="457200" y="1027685"/>
            <a:chExt cx="11029951" cy="1514475"/>
          </a:xfrm>
        </p:grpSpPr>
        <p:sp>
          <p:nvSpPr>
            <p:cNvPr id="7" name="Rounded Rectangle 6">
              <a:extLst>
                <a:ext uri="{FF2B5EF4-FFF2-40B4-BE49-F238E27FC236}">
                  <a16:creationId xmlns:a16="http://schemas.microsoft.com/office/drawing/2014/main" id="{573A1E36-69B9-27CF-E159-8FAC2FABB805}"/>
                </a:ext>
              </a:extLst>
            </p:cNvPr>
            <p:cNvSpPr/>
            <p:nvPr/>
          </p:nvSpPr>
          <p:spPr>
            <a:xfrm>
              <a:off x="457200" y="1027685"/>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a:r>
                <a:rPr lang="en-US" sz="2000" b="0" i="0" dirty="0">
                  <a:solidFill>
                    <a:srgbClr val="444444"/>
                  </a:solidFill>
                  <a:effectLst/>
                  <a:latin typeface="Calibri" panose="020F0502020204030204" pitchFamily="34" charset="0"/>
                  <a:cs typeface="Calibri" panose="020F0502020204030204" pitchFamily="34" charset="0"/>
                </a:rPr>
                <a:t>A policy or program has been mandated or adopted, and, with minimal supports, practitioners are expected to translate information to practice. Practitioners are held accountable for intended outcomes. </a:t>
              </a:r>
              <a:endParaRPr lang="en-US" sz="1600" dirty="0">
                <a:solidFill>
                  <a:schemeClr val="tx2"/>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CBDA47C-0AC2-B541-4964-43F53F88D7B8}"/>
                </a:ext>
              </a:extLst>
            </p:cNvPr>
            <p:cNvSpPr/>
            <p:nvPr/>
          </p:nvSpPr>
          <p:spPr>
            <a:xfrm>
              <a:off x="558302" y="1112838"/>
              <a:ext cx="1755648" cy="1344168"/>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Letting it happen</a:t>
              </a:r>
            </a:p>
          </p:txBody>
        </p:sp>
      </p:grpSp>
      <p:grpSp>
        <p:nvGrpSpPr>
          <p:cNvPr id="18" name="Group 17" descr="An orange box reads: Helping it happen. A policy or program has been mandated or adopted with materials, training resources, and websites to support practitioners.  Practitioners are left to figure out how to solve problems while being held accountable for achieving positive outcomes.">
            <a:extLst>
              <a:ext uri="{FF2B5EF4-FFF2-40B4-BE49-F238E27FC236}">
                <a16:creationId xmlns:a16="http://schemas.microsoft.com/office/drawing/2014/main" id="{1F1C9990-B56A-B7D4-755D-1FBEA184C54D}"/>
              </a:ext>
            </a:extLst>
          </p:cNvPr>
          <p:cNvGrpSpPr/>
          <p:nvPr/>
        </p:nvGrpSpPr>
        <p:grpSpPr>
          <a:xfrm>
            <a:off x="457200" y="2627313"/>
            <a:ext cx="11029951" cy="1514475"/>
            <a:chOff x="457200" y="2627313"/>
            <a:chExt cx="11029951" cy="1514475"/>
          </a:xfrm>
        </p:grpSpPr>
        <p:sp>
          <p:nvSpPr>
            <p:cNvPr id="13" name="Rounded Rectangle 12">
              <a:extLst>
                <a:ext uri="{FF2B5EF4-FFF2-40B4-BE49-F238E27FC236}">
                  <a16:creationId xmlns:a16="http://schemas.microsoft.com/office/drawing/2014/main" id="{E9CDEC8B-06FF-1EA5-2A69-797E549B4122}"/>
                </a:ext>
              </a:extLst>
            </p:cNvPr>
            <p:cNvSpPr/>
            <p:nvPr/>
          </p:nvSpPr>
          <p:spPr>
            <a:xfrm>
              <a:off x="457200" y="2627313"/>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algn="l"/>
              <a:r>
                <a:rPr lang="en-US" sz="2000" b="0" i="0" dirty="0">
                  <a:solidFill>
                    <a:srgbClr val="444444"/>
                  </a:solidFill>
                  <a:effectLst/>
                  <a:latin typeface="Calibri" panose="020F0502020204030204" pitchFamily="34" charset="0"/>
                  <a:cs typeface="Calibri" panose="020F0502020204030204" pitchFamily="34" charset="0"/>
                </a:rPr>
                <a:t>A policy or program has been mandated or adopted with materials, training resources, and websites to support practitioners.  Practitioners are left to figure out how to solve problems while being held accountable for achieving positive outcomes. </a:t>
              </a:r>
            </a:p>
          </p:txBody>
        </p:sp>
        <p:sp>
          <p:nvSpPr>
            <p:cNvPr id="14" name="Rounded Rectangle 13">
              <a:extLst>
                <a:ext uri="{FF2B5EF4-FFF2-40B4-BE49-F238E27FC236}">
                  <a16:creationId xmlns:a16="http://schemas.microsoft.com/office/drawing/2014/main" id="{DDCDFA9A-D728-DFC7-949C-C0564D546A10}"/>
                </a:ext>
              </a:extLst>
            </p:cNvPr>
            <p:cNvSpPr/>
            <p:nvPr/>
          </p:nvSpPr>
          <p:spPr>
            <a:xfrm>
              <a:off x="557212" y="2714355"/>
              <a:ext cx="1755648" cy="1340389"/>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Helping it happen</a:t>
              </a:r>
            </a:p>
          </p:txBody>
        </p:sp>
      </p:grpSp>
      <p:grpSp>
        <p:nvGrpSpPr>
          <p:cNvPr id="19" name="Group 18" descr="An orange box reads: Making it happen. A policy or program has been mandated or adopted. Active and purposeful implementation best practices are used to support practitioners and administrators. &#10;An Implementation Team is accountable for developing the implementation support systems, resolving organization and system issues, and achieving positive outcomes.">
            <a:extLst>
              <a:ext uri="{FF2B5EF4-FFF2-40B4-BE49-F238E27FC236}">
                <a16:creationId xmlns:a16="http://schemas.microsoft.com/office/drawing/2014/main" id="{BE386DA8-1074-FBC2-B28C-A33E19B0322B}"/>
              </a:ext>
            </a:extLst>
          </p:cNvPr>
          <p:cNvGrpSpPr/>
          <p:nvPr/>
        </p:nvGrpSpPr>
        <p:grpSpPr>
          <a:xfrm>
            <a:off x="457199" y="4230687"/>
            <a:ext cx="11029951" cy="1514475"/>
            <a:chOff x="457199" y="4230687"/>
            <a:chExt cx="11029951" cy="1514475"/>
          </a:xfrm>
        </p:grpSpPr>
        <p:sp>
          <p:nvSpPr>
            <p:cNvPr id="16" name="Rounded Rectangle 15">
              <a:extLst>
                <a:ext uri="{FF2B5EF4-FFF2-40B4-BE49-F238E27FC236}">
                  <a16:creationId xmlns:a16="http://schemas.microsoft.com/office/drawing/2014/main" id="{50E4415C-6FFA-3F78-B183-554013A012D1}"/>
                </a:ext>
              </a:extLst>
            </p:cNvPr>
            <p:cNvSpPr/>
            <p:nvPr/>
          </p:nvSpPr>
          <p:spPr>
            <a:xfrm>
              <a:off x="457199" y="4230687"/>
              <a:ext cx="11029951" cy="1514475"/>
            </a:xfrm>
            <a:prstGeom prst="roundRect">
              <a:avLst/>
            </a:prstGeom>
            <a:solidFill>
              <a:schemeClr val="bg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33563" marR="0" lvl="0" algn="l" defTabSz="685800" rtl="0" eaLnBrk="1" fontAlgn="auto" latinLnBrk="0" hangingPunct="1">
                <a:lnSpc>
                  <a:spcPct val="100000"/>
                </a:lnSpc>
                <a:spcAft>
                  <a:spcPts val="0"/>
                </a:spcAft>
                <a:buClr>
                  <a:srgbClr val="003A70"/>
                </a:buClr>
                <a:buSzPct val="100000"/>
                <a:defRPr/>
              </a:pPr>
              <a:r>
                <a:rPr kumimoji="0" lang="en-US" sz="1900"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A policy or program has been mandated or adopted. Active and purposeful implementation best practices are used to support practitioners and administrators. </a:t>
              </a:r>
            </a:p>
            <a:p>
              <a:pPr marL="1833563" marR="0" lvl="0" algn="l" defTabSz="685800" rtl="0" eaLnBrk="1" fontAlgn="auto" latinLnBrk="0" hangingPunct="1">
                <a:lnSpc>
                  <a:spcPct val="100000"/>
                </a:lnSpc>
                <a:spcAft>
                  <a:spcPts val="0"/>
                </a:spcAft>
                <a:buClr>
                  <a:srgbClr val="003A70"/>
                </a:buClr>
                <a:buSzPct val="100000"/>
                <a:defRPr/>
              </a:pPr>
              <a:r>
                <a:rPr kumimoji="0" lang="en-US" sz="1900" b="0" i="0" u="none" strike="noStrike" kern="1200" cap="none" spc="0" normalizeH="0" baseline="0" noProof="0" dirty="0">
                  <a:ln>
                    <a:noFill/>
                  </a:ln>
                  <a:solidFill>
                    <a:srgbClr val="444444"/>
                  </a:solidFill>
                  <a:effectLst/>
                  <a:uLnTx/>
                  <a:uFillTx/>
                  <a:latin typeface="Calibri" panose="020F0502020204030204" pitchFamily="34" charset="0"/>
                  <a:cs typeface="Calibri" panose="020F0502020204030204" pitchFamily="34" charset="0"/>
                </a:rPr>
                <a:t>An Implementation Team is accountable for developing the implementation support systems, resolving organization and system issues, and achieving positive outcomes. </a:t>
              </a:r>
            </a:p>
          </p:txBody>
        </p:sp>
        <p:sp>
          <p:nvSpPr>
            <p:cNvPr id="17" name="Rounded Rectangle 16">
              <a:extLst>
                <a:ext uri="{FF2B5EF4-FFF2-40B4-BE49-F238E27FC236}">
                  <a16:creationId xmlns:a16="http://schemas.microsoft.com/office/drawing/2014/main" id="{6C09D9BF-9748-C2A3-4302-B3A262D82822}"/>
                </a:ext>
              </a:extLst>
            </p:cNvPr>
            <p:cNvSpPr/>
            <p:nvPr/>
          </p:nvSpPr>
          <p:spPr>
            <a:xfrm>
              <a:off x="557211" y="4317729"/>
              <a:ext cx="1757364" cy="1340389"/>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bg1"/>
                  </a:solidFill>
                  <a:latin typeface="Calibri" panose="020F0502020204030204" pitchFamily="34" charset="0"/>
                  <a:cs typeface="Calibri" panose="020F0502020204030204" pitchFamily="34" charset="0"/>
                </a:rPr>
                <a:t>Making it happen</a:t>
              </a:r>
            </a:p>
          </p:txBody>
        </p:sp>
      </p:grpSp>
      <p:sp>
        <p:nvSpPr>
          <p:cNvPr id="4" name="Text Placeholder 3">
            <a:extLst>
              <a:ext uri="{FF2B5EF4-FFF2-40B4-BE49-F238E27FC236}">
                <a16:creationId xmlns:a16="http://schemas.microsoft.com/office/drawing/2014/main" id="{0BBBBFFF-B0BD-FDC8-A81F-D181B8808FC4}"/>
              </a:ext>
              <a:ext uri="{C183D7F6-B498-43B3-948B-1728B52AA6E4}">
                <adec:decorative xmlns:adec="http://schemas.microsoft.com/office/drawing/2017/decorative" val="0"/>
              </a:ext>
            </a:extLst>
          </p:cNvPr>
          <p:cNvSpPr>
            <a:spLocks noGrp="1"/>
          </p:cNvSpPr>
          <p:nvPr>
            <p:ph type="body" sz="quarter" idx="16"/>
          </p:nvPr>
        </p:nvSpPr>
        <p:spPr>
          <a:xfrm>
            <a:off x="426275" y="5840755"/>
            <a:ext cx="11337925" cy="192087"/>
          </a:xfrm>
        </p:spPr>
        <p:txBody>
          <a:bodyPr/>
          <a:lstStyle/>
          <a:p>
            <a:r>
              <a:rPr lang="en-US"/>
              <a:t>Resource: </a:t>
            </a:r>
            <a:r>
              <a:rPr lang="en-US">
                <a:hlinkClick r:id="rId3"/>
              </a:rPr>
              <a:t>Implementation Teams Overview</a:t>
            </a:r>
            <a:r>
              <a:rPr lang="en-US"/>
              <a:t>, National Implementation Research Network</a:t>
            </a:r>
          </a:p>
        </p:txBody>
      </p:sp>
    </p:spTree>
    <p:extLst>
      <p:ext uri="{BB962C8B-B14F-4D97-AF65-F5344CB8AC3E}">
        <p14:creationId xmlns:p14="http://schemas.microsoft.com/office/powerpoint/2010/main" val="229636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E8E-60C9-79E6-629C-9321095C1452}"/>
              </a:ext>
            </a:extLst>
          </p:cNvPr>
          <p:cNvSpPr>
            <a:spLocks noGrp="1"/>
          </p:cNvSpPr>
          <p:nvPr>
            <p:ph type="title"/>
          </p:nvPr>
        </p:nvSpPr>
        <p:spPr/>
        <p:txBody>
          <a:bodyPr anchor="ctr">
            <a:normAutofit/>
          </a:bodyPr>
          <a:lstStyle/>
          <a:p>
            <a:r>
              <a:rPr lang="en-US" dirty="0"/>
              <a:t>Alignment</a:t>
            </a:r>
            <a:r>
              <a:rPr lang="en-US" sz="800" dirty="0">
                <a:solidFill>
                  <a:schemeClr val="bg1"/>
                </a:solidFill>
              </a:rPr>
              <a:t> 4</a:t>
            </a:r>
          </a:p>
        </p:txBody>
      </p:sp>
      <p:sp>
        <p:nvSpPr>
          <p:cNvPr id="2" name="Text Placeholder 1">
            <a:extLst>
              <a:ext uri="{FF2B5EF4-FFF2-40B4-BE49-F238E27FC236}">
                <a16:creationId xmlns:a16="http://schemas.microsoft.com/office/drawing/2014/main" id="{41F6242E-D9BE-6DC7-205F-8DB1B1CFA21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47D0842-AC2E-6D53-63D3-CB023B2E315B}"/>
              </a:ext>
              <a:ext uri="{C183D7F6-B498-43B3-948B-1728B52AA6E4}">
                <adec:decorative xmlns:adec="http://schemas.microsoft.com/office/drawing/2017/decorative" val="1"/>
              </a:ext>
            </a:extLst>
          </p:cNvPr>
          <p:cNvSpPr>
            <a:spLocks noGrp="1"/>
          </p:cNvSpPr>
          <p:nvPr>
            <p:ph type="sldNum" sz="quarter" idx="20"/>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27</a:t>
            </a:fld>
            <a:endParaRPr lang="en-US"/>
          </a:p>
        </p:txBody>
      </p:sp>
      <p:sp>
        <p:nvSpPr>
          <p:cNvPr id="10" name="Freeform 9">
            <a:extLst>
              <a:ext uri="{FF2B5EF4-FFF2-40B4-BE49-F238E27FC236}">
                <a16:creationId xmlns:a16="http://schemas.microsoft.com/office/drawing/2014/main" id="{DC0CAC78-8E44-D071-DEB2-9057D196DE57}"/>
              </a:ext>
            </a:extLst>
          </p:cNvPr>
          <p:cNvSpPr/>
          <p:nvPr/>
        </p:nvSpPr>
        <p:spPr>
          <a:xfrm>
            <a:off x="457200" y="1527899"/>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2">
                <a:lumMod val="75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Alignment</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contextual fit and overlap of DBI within the education agency’s current initiatives and work. </a:t>
            </a:r>
            <a:endParaRPr lang="en-US" sz="2200" kern="1200"/>
          </a:p>
        </p:txBody>
      </p:sp>
      <p:sp>
        <p:nvSpPr>
          <p:cNvPr id="11" name="Oval 10">
            <a:extLst>
              <a:ext uri="{FF2B5EF4-FFF2-40B4-BE49-F238E27FC236}">
                <a16:creationId xmlns:a16="http://schemas.microsoft.com/office/drawing/2014/main" id="{3797FD87-5252-398C-9EDA-FE94AC283083}"/>
              </a:ext>
              <a:ext uri="{C183D7F6-B498-43B3-948B-1728B52AA6E4}">
                <adec:decorative xmlns:adec="http://schemas.microsoft.com/office/drawing/2017/decorative" val="1"/>
              </a:ext>
            </a:extLst>
          </p:cNvPr>
          <p:cNvSpPr/>
          <p:nvPr/>
        </p:nvSpPr>
        <p:spPr>
          <a:xfrm>
            <a:off x="1517420" y="1797566"/>
            <a:ext cx="1496655" cy="1496655"/>
          </a:xfrm>
          <a:prstGeom prst="ellipse">
            <a:avLst/>
          </a:prstGeom>
          <a:solidFill>
            <a:schemeClr val="accent2">
              <a:lumMod val="75000"/>
            </a:schemeClr>
          </a:solidFill>
          <a:ln>
            <a:solidFill>
              <a:schemeClr val="accent2">
                <a:lumMod val="50000"/>
              </a:schemeClr>
            </a:solid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 name="Graphic 11" descr="Puzzle pieces with solid fill">
            <a:extLst>
              <a:ext uri="{FF2B5EF4-FFF2-40B4-BE49-F238E27FC236}">
                <a16:creationId xmlns:a16="http://schemas.microsoft.com/office/drawing/2014/main" id="{FB558A7D-F912-C8A9-8713-AAE525316FC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3945" y="1905813"/>
            <a:ext cx="1280160" cy="1280160"/>
          </a:xfrm>
          <a:prstGeom prst="rect">
            <a:avLst/>
          </a:prstGeom>
        </p:spPr>
      </p:pic>
      <p:grpSp>
        <p:nvGrpSpPr>
          <p:cNvPr id="3" name="Group 2" descr="A green box labeled Fit includes an icon of a handshake">
            <a:extLst>
              <a:ext uri="{FF2B5EF4-FFF2-40B4-BE49-F238E27FC236}">
                <a16:creationId xmlns:a16="http://schemas.microsoft.com/office/drawing/2014/main" id="{DF3BA52E-5A46-AA7D-81CE-684E5A5ADCF1}"/>
              </a:ext>
            </a:extLst>
          </p:cNvPr>
          <p:cNvGrpSpPr/>
          <p:nvPr/>
        </p:nvGrpSpPr>
        <p:grpSpPr>
          <a:xfrm>
            <a:off x="5020059" y="3653234"/>
            <a:ext cx="5483315" cy="1502371"/>
            <a:chOff x="5020059" y="3653234"/>
            <a:chExt cx="5483315" cy="1502371"/>
          </a:xfrm>
        </p:grpSpPr>
        <p:sp>
          <p:nvSpPr>
            <p:cNvPr id="24" name="Freeform 23">
              <a:extLst>
                <a:ext uri="{FF2B5EF4-FFF2-40B4-BE49-F238E27FC236}">
                  <a16:creationId xmlns:a16="http://schemas.microsoft.com/office/drawing/2014/main" id="{E6172E1A-67DE-C22F-EB36-05FDF5450BE1}"/>
                </a:ext>
              </a:extLst>
            </p:cNvPr>
            <p:cNvSpPr/>
            <p:nvPr/>
          </p:nvSpPr>
          <p:spPr>
            <a:xfrm>
              <a:off x="5771244" y="3653234"/>
              <a:ext cx="4732130" cy="1502371"/>
            </a:xfrm>
            <a:custGeom>
              <a:avLst/>
              <a:gdLst>
                <a:gd name="connsiteX0" fmla="*/ 0 w 5405120"/>
                <a:gd name="connsiteY0" fmla="*/ 0 h 1502370"/>
                <a:gd name="connsiteX1" fmla="*/ 4653935 w 5405120"/>
                <a:gd name="connsiteY1" fmla="*/ 0 h 1502370"/>
                <a:gd name="connsiteX2" fmla="*/ 5405120 w 5405120"/>
                <a:gd name="connsiteY2" fmla="*/ 751185 h 1502370"/>
                <a:gd name="connsiteX3" fmla="*/ 4653935 w 5405120"/>
                <a:gd name="connsiteY3" fmla="*/ 1502370 h 1502370"/>
                <a:gd name="connsiteX4" fmla="*/ 0 w 5405120"/>
                <a:gd name="connsiteY4" fmla="*/ 1502370 h 1502370"/>
                <a:gd name="connsiteX5" fmla="*/ 0 w 5405120"/>
                <a:gd name="connsiteY5" fmla="*/ 0 h 150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2370">
                  <a:moveTo>
                    <a:pt x="5405120" y="1502369"/>
                  </a:moveTo>
                  <a:lnTo>
                    <a:pt x="751185" y="1502369"/>
                  </a:lnTo>
                  <a:lnTo>
                    <a:pt x="0" y="751185"/>
                  </a:lnTo>
                  <a:lnTo>
                    <a:pt x="751185" y="1"/>
                  </a:lnTo>
                  <a:lnTo>
                    <a:pt x="5405120" y="1"/>
                  </a:lnTo>
                  <a:lnTo>
                    <a:pt x="5405120" y="150236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38096" tIns="205741" rIns="384048" bIns="205740" numCol="1" spcCol="1270" anchor="ctr" anchorCtr="0">
              <a:noAutofit/>
            </a:bodyPr>
            <a:lstStyle/>
            <a:p>
              <a:pPr marL="0" lvl="0" indent="0" algn="ctr" defTabSz="2400300">
                <a:lnSpc>
                  <a:spcPct val="90000"/>
                </a:lnSpc>
                <a:spcBef>
                  <a:spcPct val="0"/>
                </a:spcBef>
                <a:spcAft>
                  <a:spcPct val="35000"/>
                </a:spcAft>
                <a:buNone/>
              </a:pPr>
              <a:r>
                <a:rPr lang="en-US" sz="4400" kern="1200"/>
                <a:t>Fit</a:t>
              </a:r>
              <a:endParaRPr lang="en-US" sz="5400" kern="1200"/>
            </a:p>
          </p:txBody>
        </p:sp>
        <p:sp>
          <p:nvSpPr>
            <p:cNvPr id="25" name="Oval 24">
              <a:extLst>
                <a:ext uri="{FF2B5EF4-FFF2-40B4-BE49-F238E27FC236}">
                  <a16:creationId xmlns:a16="http://schemas.microsoft.com/office/drawing/2014/main" id="{61327117-E511-15F1-293C-8B0F08B15EB0}"/>
                </a:ext>
              </a:extLst>
            </p:cNvPr>
            <p:cNvSpPr/>
            <p:nvPr/>
          </p:nvSpPr>
          <p:spPr>
            <a:xfrm>
              <a:off x="5020059" y="3653235"/>
              <a:ext cx="1502370" cy="1502370"/>
            </a:xfrm>
            <a:prstGeom prst="ellipse">
              <a:avLst/>
            </a:prstGeom>
            <a:solidFill>
              <a:schemeClr val="accent2">
                <a:lumMod val="75000"/>
              </a:schemeClr>
            </a:solidFill>
            <a:ln>
              <a:noFill/>
            </a:ln>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9" name="Graphic 28" descr="Handshake with solid fill">
              <a:extLst>
                <a:ext uri="{FF2B5EF4-FFF2-40B4-BE49-F238E27FC236}">
                  <a16:creationId xmlns:a16="http://schemas.microsoft.com/office/drawing/2014/main" id="{867D490A-4A78-485C-EE8C-D4E3FE2958B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6884" y="3810059"/>
              <a:ext cx="1188720" cy="1188720"/>
            </a:xfrm>
            <a:prstGeom prst="rect">
              <a:avLst/>
            </a:prstGeom>
          </p:spPr>
        </p:pic>
      </p:grpSp>
    </p:spTree>
    <p:extLst>
      <p:ext uri="{BB962C8B-B14F-4D97-AF65-F5344CB8AC3E}">
        <p14:creationId xmlns:p14="http://schemas.microsoft.com/office/powerpoint/2010/main" val="33914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dirty="0"/>
              <a:t>Alignment: Fit</a:t>
            </a:r>
          </a:p>
        </p:txBody>
      </p:sp>
      <p:pic>
        <p:nvPicPr>
          <p:cNvPr id="3" name="Picture 2" descr="Smaller arrows pointing towards a bigger arrow">
            <a:extLst>
              <a:ext uri="{FF2B5EF4-FFF2-40B4-BE49-F238E27FC236}">
                <a16:creationId xmlns:a16="http://schemas.microsoft.com/office/drawing/2014/main" id="{19447E8F-DA8D-2373-EF81-9250C88710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725" y="1371600"/>
            <a:ext cx="5568696" cy="3717104"/>
          </a:xfrm>
          <a:prstGeom prst="rect">
            <a:avLst/>
          </a:prstGeom>
          <a:noFill/>
        </p:spPr>
      </p:pic>
      <p:sp>
        <p:nvSpPr>
          <p:cNvPr id="7" name="Content Placeholder 6">
            <a:extLst>
              <a:ext uri="{FF2B5EF4-FFF2-40B4-BE49-F238E27FC236}">
                <a16:creationId xmlns:a16="http://schemas.microsoft.com/office/drawing/2014/main" id="{F19A828F-91F9-5EC3-7BBA-23B9962CD39D}"/>
              </a:ext>
            </a:extLst>
          </p:cNvPr>
          <p:cNvSpPr>
            <a:spLocks noGrp="1"/>
          </p:cNvSpPr>
          <p:nvPr>
            <p:ph sz="quarter" idx="15"/>
          </p:nvPr>
        </p:nvSpPr>
        <p:spPr>
          <a:xfrm>
            <a:off x="6164580" y="1371600"/>
            <a:ext cx="5568696" cy="4343400"/>
          </a:xfrm>
        </p:spPr>
        <p:txBody>
          <a:bodyPr>
            <a:normAutofit/>
          </a:bodyPr>
          <a:lstStyle/>
          <a:p>
            <a:pPr marL="457200" marR="0" indent="-457200">
              <a:spcBef>
                <a:spcPts val="300"/>
              </a:spcBef>
              <a:spcAft>
                <a:spcPts val="0"/>
              </a:spcAft>
              <a:buClr>
                <a:schemeClr val="accent1"/>
              </a:buClr>
              <a:buFont typeface="Wingdings" pitchFamily="2" charset="2"/>
              <a:buChar char="§"/>
            </a:pPr>
            <a:r>
              <a:rPr lang="en-US" dirty="0">
                <a:effectLst/>
              </a:rPr>
              <a:t>How well does DBI align with existing initiatives and structures?</a:t>
            </a:r>
          </a:p>
          <a:p>
            <a:pPr marL="457200" marR="0" indent="-457200">
              <a:spcBef>
                <a:spcPts val="300"/>
              </a:spcBef>
              <a:spcAft>
                <a:spcPts val="0"/>
              </a:spcAft>
              <a:buClr>
                <a:schemeClr val="accent1"/>
              </a:buClr>
              <a:buFont typeface="Wingdings" pitchFamily="2" charset="2"/>
              <a:buChar char="§"/>
            </a:pPr>
            <a:r>
              <a:rPr lang="en-US" dirty="0">
                <a:effectLst/>
              </a:rPr>
              <a:t>Consider:</a:t>
            </a:r>
          </a:p>
          <a:p>
            <a:pPr marL="914400" lvl="1" indent="-457200">
              <a:spcBef>
                <a:spcPts val="300"/>
              </a:spcBef>
              <a:buFont typeface="Arial" panose="020B0604020202020204" pitchFamily="34" charset="0"/>
              <a:buChar char="•"/>
            </a:pPr>
            <a:r>
              <a:rPr lang="en-US" dirty="0"/>
              <a:t>C</a:t>
            </a:r>
            <a:r>
              <a:rPr lang="en-US" dirty="0">
                <a:effectLst/>
              </a:rPr>
              <a:t>urrent and future initiatives</a:t>
            </a:r>
          </a:p>
          <a:p>
            <a:pPr marL="914400" lvl="1" indent="-457200">
              <a:spcBef>
                <a:spcPts val="300"/>
              </a:spcBef>
              <a:buFont typeface="Arial" panose="020B0604020202020204" pitchFamily="34" charset="0"/>
              <a:buChar char="•"/>
            </a:pPr>
            <a:r>
              <a:rPr lang="en-US" dirty="0"/>
              <a:t>C</a:t>
            </a:r>
            <a:r>
              <a:rPr lang="en-US" dirty="0">
                <a:effectLst/>
              </a:rPr>
              <a:t>ommon language</a:t>
            </a:r>
            <a:endParaRPr lang="en-US" dirty="0"/>
          </a:p>
          <a:p>
            <a:pPr marL="914400" lvl="1" indent="-457200">
              <a:spcBef>
                <a:spcPts val="300"/>
              </a:spcBef>
              <a:buFont typeface="Arial" panose="020B0604020202020204" pitchFamily="34" charset="0"/>
              <a:buChar char="•"/>
            </a:pPr>
            <a:r>
              <a:rPr lang="en-US" dirty="0">
                <a:effectLst/>
              </a:rPr>
              <a:t>Organizational structure of the SEA (e.g., personnel, offices, training, and TA delivery system)</a:t>
            </a:r>
            <a:endParaRPr lang="en-US" b="0" dirty="0">
              <a:effectLst/>
            </a:endParaRPr>
          </a:p>
        </p:txBody>
      </p:sp>
      <p:sp>
        <p:nvSpPr>
          <p:cNvPr id="12" name="Text Placeholder 4">
            <a:extLst>
              <a:ext uri="{FF2B5EF4-FFF2-40B4-BE49-F238E27FC236}">
                <a16:creationId xmlns:a16="http://schemas.microsoft.com/office/drawing/2014/main" id="{17A4E612-ED43-94D4-33C1-3B30DD73561B}"/>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28</a:t>
            </a:fld>
            <a:endParaRPr lang="en-US"/>
          </a:p>
        </p:txBody>
      </p:sp>
    </p:spTree>
    <p:extLst>
      <p:ext uri="{BB962C8B-B14F-4D97-AF65-F5344CB8AC3E}">
        <p14:creationId xmlns:p14="http://schemas.microsoft.com/office/powerpoint/2010/main" val="374269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1BCD-23F5-6AD3-D733-0639A6FF71D2}"/>
              </a:ext>
            </a:extLst>
          </p:cNvPr>
          <p:cNvSpPr>
            <a:spLocks noGrp="1"/>
          </p:cNvSpPr>
          <p:nvPr>
            <p:ph type="title"/>
          </p:nvPr>
        </p:nvSpPr>
        <p:spPr/>
        <p:txBody>
          <a:bodyPr/>
          <a:lstStyle/>
          <a:p>
            <a:r>
              <a:rPr lang="en-US" dirty="0"/>
              <a:t>Where Does DBI Fit in Your State Initiatives?</a:t>
            </a:r>
          </a:p>
        </p:txBody>
      </p:sp>
      <p:sp>
        <p:nvSpPr>
          <p:cNvPr id="5" name="Slide Number Placeholder 4">
            <a:extLst>
              <a:ext uri="{FF2B5EF4-FFF2-40B4-BE49-F238E27FC236}">
                <a16:creationId xmlns:a16="http://schemas.microsoft.com/office/drawing/2014/main" id="{ADA833E2-2B53-9FF1-C741-0D7E365294CD}"/>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29</a:t>
            </a:fld>
            <a:endParaRPr lang="en-US"/>
          </a:p>
        </p:txBody>
      </p:sp>
      <p:sp>
        <p:nvSpPr>
          <p:cNvPr id="14" name="Oval 13">
            <a:extLst>
              <a:ext uri="{FF2B5EF4-FFF2-40B4-BE49-F238E27FC236}">
                <a16:creationId xmlns:a16="http://schemas.microsoft.com/office/drawing/2014/main" id="{FAD293B7-AB07-8AFD-B79F-C01EAFB4E9B9}"/>
              </a:ext>
            </a:extLst>
          </p:cNvPr>
          <p:cNvSpPr/>
          <p:nvPr/>
        </p:nvSpPr>
        <p:spPr>
          <a:xfrm>
            <a:off x="3992949" y="111177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English Learners</a:t>
            </a:r>
            <a:endParaRPr lang="en-US" sz="1050">
              <a:solidFill>
                <a:schemeClr val="bg1"/>
              </a:solidFill>
            </a:endParaRPr>
          </a:p>
        </p:txBody>
      </p:sp>
      <p:sp>
        <p:nvSpPr>
          <p:cNvPr id="13" name="Oval 12">
            <a:extLst>
              <a:ext uri="{FF2B5EF4-FFF2-40B4-BE49-F238E27FC236}">
                <a16:creationId xmlns:a16="http://schemas.microsoft.com/office/drawing/2014/main" id="{9408E5BA-82EE-FACA-654C-6D006F20D307}"/>
              </a:ext>
            </a:extLst>
          </p:cNvPr>
          <p:cNvSpPr/>
          <p:nvPr/>
        </p:nvSpPr>
        <p:spPr>
          <a:xfrm>
            <a:off x="1293831" y="207189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English Language Arts</a:t>
            </a:r>
            <a:endParaRPr lang="en-US" sz="1050">
              <a:solidFill>
                <a:schemeClr val="bg1"/>
              </a:solidFill>
            </a:endParaRPr>
          </a:p>
        </p:txBody>
      </p:sp>
      <p:sp>
        <p:nvSpPr>
          <p:cNvPr id="9" name="Oval 8">
            <a:extLst>
              <a:ext uri="{FF2B5EF4-FFF2-40B4-BE49-F238E27FC236}">
                <a16:creationId xmlns:a16="http://schemas.microsoft.com/office/drawing/2014/main" id="{97DA920E-C227-CFC2-724F-AEA11ABA472D}"/>
              </a:ext>
            </a:extLst>
          </p:cNvPr>
          <p:cNvSpPr/>
          <p:nvPr/>
        </p:nvSpPr>
        <p:spPr>
          <a:xfrm>
            <a:off x="1089209" y="4018811"/>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Instructional Coaching</a:t>
            </a:r>
            <a:endParaRPr lang="en-US" sz="1050">
              <a:solidFill>
                <a:schemeClr val="bg1"/>
              </a:solidFill>
            </a:endParaRPr>
          </a:p>
        </p:txBody>
      </p:sp>
      <p:sp>
        <p:nvSpPr>
          <p:cNvPr id="7" name="Oval 6">
            <a:extLst>
              <a:ext uri="{FF2B5EF4-FFF2-40B4-BE49-F238E27FC236}">
                <a16:creationId xmlns:a16="http://schemas.microsoft.com/office/drawing/2014/main" id="{17EF67AD-69AF-894C-242D-997009EC876C}"/>
              </a:ext>
            </a:extLst>
          </p:cNvPr>
          <p:cNvSpPr/>
          <p:nvPr/>
        </p:nvSpPr>
        <p:spPr>
          <a:xfrm>
            <a:off x="7301757" y="168249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Assessment</a:t>
            </a:r>
            <a:endParaRPr lang="en-US" sz="1050">
              <a:solidFill>
                <a:schemeClr val="bg1"/>
              </a:solidFill>
            </a:endParaRPr>
          </a:p>
        </p:txBody>
      </p:sp>
      <p:sp>
        <p:nvSpPr>
          <p:cNvPr id="6" name="Oval 5">
            <a:extLst>
              <a:ext uri="{FF2B5EF4-FFF2-40B4-BE49-F238E27FC236}">
                <a16:creationId xmlns:a16="http://schemas.microsoft.com/office/drawing/2014/main" id="{E71A965F-E26B-63C0-35E6-0A5DD3E4C4F3}"/>
              </a:ext>
            </a:extLst>
          </p:cNvPr>
          <p:cNvSpPr/>
          <p:nvPr/>
        </p:nvSpPr>
        <p:spPr>
          <a:xfrm>
            <a:off x="9036853" y="3236976"/>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MTSS</a:t>
            </a:r>
            <a:endParaRPr lang="en-US" sz="1400">
              <a:solidFill>
                <a:schemeClr val="bg1"/>
              </a:solidFill>
            </a:endParaRPr>
          </a:p>
        </p:txBody>
      </p:sp>
      <p:sp>
        <p:nvSpPr>
          <p:cNvPr id="11" name="Oval 10">
            <a:extLst>
              <a:ext uri="{FF2B5EF4-FFF2-40B4-BE49-F238E27FC236}">
                <a16:creationId xmlns:a16="http://schemas.microsoft.com/office/drawing/2014/main" id="{56DD7BE9-1273-195D-3352-24EBBC59B93F}"/>
              </a:ext>
            </a:extLst>
          </p:cNvPr>
          <p:cNvSpPr/>
          <p:nvPr/>
        </p:nvSpPr>
        <p:spPr>
          <a:xfrm>
            <a:off x="4336334" y="4709160"/>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a:solidFill>
                  <a:schemeClr val="bg1"/>
                </a:solidFill>
              </a:rPr>
              <a:t>School Improvement</a:t>
            </a:r>
          </a:p>
        </p:txBody>
      </p:sp>
      <p:sp>
        <p:nvSpPr>
          <p:cNvPr id="10" name="Oval 9">
            <a:extLst>
              <a:ext uri="{FF2B5EF4-FFF2-40B4-BE49-F238E27FC236}">
                <a16:creationId xmlns:a16="http://schemas.microsoft.com/office/drawing/2014/main" id="{370D7E08-88D3-04EB-4DD2-54765EADDC3E}"/>
              </a:ext>
            </a:extLst>
          </p:cNvPr>
          <p:cNvSpPr/>
          <p:nvPr/>
        </p:nvSpPr>
        <p:spPr>
          <a:xfrm>
            <a:off x="6931107" y="4590288"/>
            <a:ext cx="2205872" cy="1280160"/>
          </a:xfrm>
          <a:prstGeom prst="ellipse">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Special Education</a:t>
            </a:r>
            <a:endParaRPr lang="en-US" sz="1050">
              <a:solidFill>
                <a:schemeClr val="bg1"/>
              </a:solidFill>
            </a:endParaRPr>
          </a:p>
        </p:txBody>
      </p:sp>
      <p:cxnSp>
        <p:nvCxnSpPr>
          <p:cNvPr id="16" name="Straight Connector 15" descr="Green lines connect the words on the slide to each other in a web formation">
            <a:extLst>
              <a:ext uri="{FF2B5EF4-FFF2-40B4-BE49-F238E27FC236}">
                <a16:creationId xmlns:a16="http://schemas.microsoft.com/office/drawing/2014/main" id="{B8D74F14-0FBA-155A-B5AB-C88BEF0D3B9E}"/>
              </a:ext>
              <a:ext uri="{C183D7F6-B498-43B3-948B-1728B52AA6E4}">
                <adec:decorative xmlns:adec="http://schemas.microsoft.com/office/drawing/2017/decorative" val="0"/>
              </a:ext>
            </a:extLst>
          </p:cNvPr>
          <p:cNvCxnSpPr>
            <a:cxnSpLocks/>
            <a:stCxn id="13" idx="7"/>
            <a:endCxn id="14" idx="2"/>
          </p:cNvCxnSpPr>
          <p:nvPr/>
        </p:nvCxnSpPr>
        <p:spPr>
          <a:xfrm flipV="1">
            <a:off x="3176661" y="1751856"/>
            <a:ext cx="816288" cy="50751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5CE9F9-6774-DBEA-ABC1-EF89A598FEA2}"/>
              </a:ext>
              <a:ext uri="{C183D7F6-B498-43B3-948B-1728B52AA6E4}">
                <adec:decorative xmlns:adec="http://schemas.microsoft.com/office/drawing/2017/decorative" val="1"/>
              </a:ext>
            </a:extLst>
          </p:cNvPr>
          <p:cNvCxnSpPr>
            <a:cxnSpLocks/>
            <a:stCxn id="13" idx="6"/>
            <a:endCxn id="7" idx="2"/>
          </p:cNvCxnSpPr>
          <p:nvPr/>
        </p:nvCxnSpPr>
        <p:spPr>
          <a:xfrm flipV="1">
            <a:off x="3499703" y="2322576"/>
            <a:ext cx="3802054" cy="3894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F3C6B9-592E-879B-9662-45CA9A6D07A3}"/>
              </a:ext>
              <a:ext uri="{C183D7F6-B498-43B3-948B-1728B52AA6E4}">
                <adec:decorative xmlns:adec="http://schemas.microsoft.com/office/drawing/2017/decorative" val="1"/>
              </a:ext>
            </a:extLst>
          </p:cNvPr>
          <p:cNvCxnSpPr>
            <a:cxnSpLocks/>
            <a:stCxn id="7" idx="2"/>
            <a:endCxn id="14" idx="6"/>
          </p:cNvCxnSpPr>
          <p:nvPr/>
        </p:nvCxnSpPr>
        <p:spPr>
          <a:xfrm flipH="1" flipV="1">
            <a:off x="6198821" y="1751856"/>
            <a:ext cx="1102936" cy="5707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CFBEB1-1689-1196-CFD1-780543F28691}"/>
              </a:ext>
              <a:ext uri="{C183D7F6-B498-43B3-948B-1728B52AA6E4}">
                <adec:decorative xmlns:adec="http://schemas.microsoft.com/office/drawing/2017/decorative" val="1"/>
              </a:ext>
            </a:extLst>
          </p:cNvPr>
          <p:cNvCxnSpPr>
            <a:cxnSpLocks/>
            <a:stCxn id="7" idx="4"/>
            <a:endCxn id="6" idx="1"/>
          </p:cNvCxnSpPr>
          <p:nvPr/>
        </p:nvCxnSpPr>
        <p:spPr>
          <a:xfrm>
            <a:off x="8404693" y="2962656"/>
            <a:ext cx="955202" cy="46179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6FB599-8F37-8500-B426-631AD7746FBF}"/>
              </a:ext>
              <a:ext uri="{C183D7F6-B498-43B3-948B-1728B52AA6E4}">
                <adec:decorative xmlns:adec="http://schemas.microsoft.com/office/drawing/2017/decorative" val="1"/>
              </a:ext>
            </a:extLst>
          </p:cNvPr>
          <p:cNvCxnSpPr>
            <a:cxnSpLocks/>
            <a:stCxn id="6" idx="2"/>
            <a:endCxn id="11" idx="0"/>
          </p:cNvCxnSpPr>
          <p:nvPr/>
        </p:nvCxnSpPr>
        <p:spPr>
          <a:xfrm flipH="1">
            <a:off x="5439270" y="3877056"/>
            <a:ext cx="3597583" cy="83210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BB39C5-BF0C-7341-D950-2B9E5C8AB681}"/>
              </a:ext>
              <a:ext uri="{C183D7F6-B498-43B3-948B-1728B52AA6E4}">
                <adec:decorative xmlns:adec="http://schemas.microsoft.com/office/drawing/2017/decorative" val="1"/>
              </a:ext>
            </a:extLst>
          </p:cNvPr>
          <p:cNvCxnSpPr>
            <a:cxnSpLocks/>
            <a:stCxn id="6" idx="2"/>
            <a:endCxn id="10" idx="0"/>
          </p:cNvCxnSpPr>
          <p:nvPr/>
        </p:nvCxnSpPr>
        <p:spPr>
          <a:xfrm flipH="1">
            <a:off x="8034043" y="3877056"/>
            <a:ext cx="1002810" cy="7132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FA98BE-EB63-1BB0-523A-6DB788FDDD71}"/>
              </a:ext>
              <a:ext uri="{C183D7F6-B498-43B3-948B-1728B52AA6E4}">
                <adec:decorative xmlns:adec="http://schemas.microsoft.com/office/drawing/2017/decorative" val="1"/>
              </a:ext>
            </a:extLst>
          </p:cNvPr>
          <p:cNvCxnSpPr>
            <a:cxnSpLocks/>
            <a:stCxn id="7" idx="3"/>
            <a:endCxn id="11" idx="0"/>
          </p:cNvCxnSpPr>
          <p:nvPr/>
        </p:nvCxnSpPr>
        <p:spPr>
          <a:xfrm flipH="1">
            <a:off x="5439270" y="2775181"/>
            <a:ext cx="2185529" cy="193397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7A7EA53-91E8-3EC6-8AB5-0C14501DBB3D}"/>
              </a:ext>
              <a:ext uri="{C183D7F6-B498-43B3-948B-1728B52AA6E4}">
                <adec:decorative xmlns:adec="http://schemas.microsoft.com/office/drawing/2017/decorative" val="1"/>
              </a:ext>
            </a:extLst>
          </p:cNvPr>
          <p:cNvCxnSpPr>
            <a:cxnSpLocks/>
            <a:stCxn id="7" idx="3"/>
            <a:endCxn id="9" idx="7"/>
          </p:cNvCxnSpPr>
          <p:nvPr/>
        </p:nvCxnSpPr>
        <p:spPr>
          <a:xfrm flipH="1">
            <a:off x="2972039" y="2775181"/>
            <a:ext cx="4652760" cy="143110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BA1635-50FC-F89E-2FBD-E5849142913B}"/>
              </a:ext>
              <a:ext uri="{C183D7F6-B498-43B3-948B-1728B52AA6E4}">
                <adec:decorative xmlns:adec="http://schemas.microsoft.com/office/drawing/2017/decorative" val="1"/>
              </a:ext>
            </a:extLst>
          </p:cNvPr>
          <p:cNvCxnSpPr>
            <a:cxnSpLocks/>
            <a:stCxn id="14" idx="4"/>
            <a:endCxn id="6" idx="2"/>
          </p:cNvCxnSpPr>
          <p:nvPr/>
        </p:nvCxnSpPr>
        <p:spPr>
          <a:xfrm>
            <a:off x="5095885" y="2391936"/>
            <a:ext cx="3940968" cy="14851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552B27D-48B6-D9C2-A196-4975F07F31A0}"/>
              </a:ext>
              <a:ext uri="{C183D7F6-B498-43B3-948B-1728B52AA6E4}">
                <adec:decorative xmlns:adec="http://schemas.microsoft.com/office/drawing/2017/decorative" val="1"/>
              </a:ext>
            </a:extLst>
          </p:cNvPr>
          <p:cNvCxnSpPr>
            <a:cxnSpLocks/>
            <a:stCxn id="14" idx="4"/>
            <a:endCxn id="9" idx="7"/>
          </p:cNvCxnSpPr>
          <p:nvPr/>
        </p:nvCxnSpPr>
        <p:spPr>
          <a:xfrm flipH="1">
            <a:off x="2972039" y="2391936"/>
            <a:ext cx="2123846" cy="18143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C9E9C4-3DB9-B5C0-C7AF-5191A199AE4A}"/>
              </a:ext>
              <a:ext uri="{C183D7F6-B498-43B3-948B-1728B52AA6E4}">
                <adec:decorative xmlns:adec="http://schemas.microsoft.com/office/drawing/2017/decorative" val="1"/>
              </a:ext>
            </a:extLst>
          </p:cNvPr>
          <p:cNvCxnSpPr>
            <a:cxnSpLocks/>
            <a:stCxn id="13" idx="6"/>
            <a:endCxn id="11" idx="0"/>
          </p:cNvCxnSpPr>
          <p:nvPr/>
        </p:nvCxnSpPr>
        <p:spPr>
          <a:xfrm>
            <a:off x="3499703" y="2711976"/>
            <a:ext cx="1939567" cy="199718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F2EC83-C3A8-D11B-80A2-76259A4A42C0}"/>
              </a:ext>
              <a:ext uri="{C183D7F6-B498-43B3-948B-1728B52AA6E4}">
                <adec:decorative xmlns:adec="http://schemas.microsoft.com/office/drawing/2017/decorative" val="1"/>
              </a:ext>
            </a:extLst>
          </p:cNvPr>
          <p:cNvCxnSpPr>
            <a:cxnSpLocks/>
            <a:stCxn id="10" idx="0"/>
            <a:endCxn id="7" idx="4"/>
          </p:cNvCxnSpPr>
          <p:nvPr/>
        </p:nvCxnSpPr>
        <p:spPr>
          <a:xfrm flipV="1">
            <a:off x="8034043" y="2962656"/>
            <a:ext cx="370650" cy="16276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2A3474-3514-2172-A826-1E12458C92EF}"/>
              </a:ext>
              <a:ext uri="{C183D7F6-B498-43B3-948B-1728B52AA6E4}">
                <adec:decorative xmlns:adec="http://schemas.microsoft.com/office/drawing/2017/decorative" val="1"/>
              </a:ext>
            </a:extLst>
          </p:cNvPr>
          <p:cNvCxnSpPr>
            <a:cxnSpLocks/>
            <a:stCxn id="14" idx="4"/>
            <a:endCxn id="11" idx="0"/>
          </p:cNvCxnSpPr>
          <p:nvPr/>
        </p:nvCxnSpPr>
        <p:spPr>
          <a:xfrm>
            <a:off x="5095885" y="2391936"/>
            <a:ext cx="343385" cy="231722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E0F25D-3965-A174-8505-45D5FAC110D6}"/>
              </a:ext>
              <a:ext uri="{C183D7F6-B498-43B3-948B-1728B52AA6E4}">
                <adec:decorative xmlns:adec="http://schemas.microsoft.com/office/drawing/2017/decorative" val="1"/>
              </a:ext>
            </a:extLst>
          </p:cNvPr>
          <p:cNvCxnSpPr>
            <a:cxnSpLocks/>
            <a:stCxn id="13" idx="4"/>
            <a:endCxn id="9" idx="0"/>
          </p:cNvCxnSpPr>
          <p:nvPr/>
        </p:nvCxnSpPr>
        <p:spPr>
          <a:xfrm flipH="1">
            <a:off x="2192145" y="3352056"/>
            <a:ext cx="204622" cy="66675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A2DDC40-31E4-7A42-D5B5-6CB417E9C249}"/>
              </a:ext>
              <a:ext uri="{C183D7F6-B498-43B3-948B-1728B52AA6E4}">
                <adec:decorative xmlns:adec="http://schemas.microsoft.com/office/drawing/2017/decorative" val="1"/>
              </a:ext>
            </a:extLst>
          </p:cNvPr>
          <p:cNvCxnSpPr>
            <a:cxnSpLocks/>
            <a:stCxn id="6" idx="2"/>
            <a:endCxn id="9" idx="7"/>
          </p:cNvCxnSpPr>
          <p:nvPr/>
        </p:nvCxnSpPr>
        <p:spPr>
          <a:xfrm flipH="1">
            <a:off x="2972039" y="3877056"/>
            <a:ext cx="6064814" cy="32923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3086CFB-445E-632D-5DAA-E3D804C36452}"/>
              </a:ext>
              <a:ext uri="{C183D7F6-B498-43B3-948B-1728B52AA6E4}">
                <adec:decorative xmlns:adec="http://schemas.microsoft.com/office/drawing/2017/decorative" val="1"/>
              </a:ext>
            </a:extLst>
          </p:cNvPr>
          <p:cNvCxnSpPr>
            <a:cxnSpLocks/>
            <a:stCxn id="11" idx="2"/>
            <a:endCxn id="9" idx="6"/>
          </p:cNvCxnSpPr>
          <p:nvPr/>
        </p:nvCxnSpPr>
        <p:spPr>
          <a:xfrm flipH="1" flipV="1">
            <a:off x="3295081" y="4658891"/>
            <a:ext cx="1041253" cy="69034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17A833D-2992-4487-2495-9D2B5C09606A}"/>
              </a:ext>
              <a:ext uri="{C183D7F6-B498-43B3-948B-1728B52AA6E4}">
                <adec:decorative xmlns:adec="http://schemas.microsoft.com/office/drawing/2017/decorative" val="1"/>
              </a:ext>
            </a:extLst>
          </p:cNvPr>
          <p:cNvCxnSpPr>
            <a:cxnSpLocks/>
            <a:stCxn id="10" idx="2"/>
            <a:endCxn id="11" idx="6"/>
          </p:cNvCxnSpPr>
          <p:nvPr/>
        </p:nvCxnSpPr>
        <p:spPr>
          <a:xfrm flipH="1">
            <a:off x="6542206" y="5230368"/>
            <a:ext cx="388901" cy="11887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DC06C5-4DF2-F7D0-9446-2B15E20671E6}"/>
              </a:ext>
              <a:ext uri="{C183D7F6-B498-43B3-948B-1728B52AA6E4}">
                <adec:decorative xmlns:adec="http://schemas.microsoft.com/office/drawing/2017/decorative" val="1"/>
              </a:ext>
            </a:extLst>
          </p:cNvPr>
          <p:cNvCxnSpPr>
            <a:cxnSpLocks/>
            <a:stCxn id="13" idx="5"/>
            <a:endCxn id="10" idx="1"/>
          </p:cNvCxnSpPr>
          <p:nvPr/>
        </p:nvCxnSpPr>
        <p:spPr>
          <a:xfrm>
            <a:off x="3176661" y="3164581"/>
            <a:ext cx="4077488" cy="161318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8320F6-68AF-522B-0880-5DB117A9CA47}"/>
              </a:ext>
              <a:ext uri="{C183D7F6-B498-43B3-948B-1728B52AA6E4}">
                <adec:decorative xmlns:adec="http://schemas.microsoft.com/office/drawing/2017/decorative" val="1"/>
              </a:ext>
            </a:extLst>
          </p:cNvPr>
          <p:cNvCxnSpPr>
            <a:cxnSpLocks/>
            <a:stCxn id="10" idx="1"/>
            <a:endCxn id="14" idx="5"/>
          </p:cNvCxnSpPr>
          <p:nvPr/>
        </p:nvCxnSpPr>
        <p:spPr>
          <a:xfrm flipH="1" flipV="1">
            <a:off x="5875779" y="2204461"/>
            <a:ext cx="1378370" cy="257330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descr="An orange bubble labeled D B I? Sits at the center of the web representing a state &#10;organizational structure">
            <a:extLst>
              <a:ext uri="{FF2B5EF4-FFF2-40B4-BE49-F238E27FC236}">
                <a16:creationId xmlns:a16="http://schemas.microsoft.com/office/drawing/2014/main" id="{1010EB2E-6C7F-A787-3B63-11B4822C9895}"/>
              </a:ext>
            </a:extLst>
          </p:cNvPr>
          <p:cNvSpPr/>
          <p:nvPr/>
        </p:nvSpPr>
        <p:spPr>
          <a:xfrm>
            <a:off x="4456763" y="2832389"/>
            <a:ext cx="2205872" cy="1280160"/>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DBI?</a:t>
            </a:r>
          </a:p>
        </p:txBody>
      </p:sp>
    </p:spTree>
    <p:extLst>
      <p:ext uri="{BB962C8B-B14F-4D97-AF65-F5344CB8AC3E}">
        <p14:creationId xmlns:p14="http://schemas.microsoft.com/office/powerpoint/2010/main" val="252713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par>
                                <p:cTn id="40" presetID="16" presetClass="entr" presetSubtype="21"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barn(inVertical)">
                                      <p:cBhvr>
                                        <p:cTn id="48" dur="500"/>
                                        <p:tgtEl>
                                          <p:spTgt spid="76"/>
                                        </p:tgtEl>
                                      </p:cBhvr>
                                    </p:animEffect>
                                  </p:childTnLst>
                                </p:cTn>
                              </p:par>
                              <p:par>
                                <p:cTn id="49" presetID="16" presetClass="entr" presetSubtype="21"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barn(inVertical)">
                                      <p:cBhvr>
                                        <p:cTn id="51" dur="500"/>
                                        <p:tgtEl>
                                          <p:spTgt spid="47"/>
                                        </p:tgtEl>
                                      </p:cBhvr>
                                    </p:animEffect>
                                  </p:childTnLst>
                                </p:cTn>
                              </p:par>
                              <p:par>
                                <p:cTn id="52" presetID="16" presetClass="entr" presetSubtype="21"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barn(inVertical)">
                                      <p:cBhvr>
                                        <p:cTn id="57" dur="500"/>
                                        <p:tgtEl>
                                          <p:spTgt spid="60"/>
                                        </p:tgtEl>
                                      </p:cBhvr>
                                    </p:animEffect>
                                  </p:childTnLst>
                                </p:cTn>
                              </p:par>
                              <p:par>
                                <p:cTn id="58" presetID="16" presetClass="entr" presetSubtype="21"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par>
                                <p:cTn id="61" presetID="16" presetClass="entr" presetSubtype="21"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barn(inVertical)">
                                      <p:cBhvr>
                                        <p:cTn id="63" dur="500"/>
                                        <p:tgtEl>
                                          <p:spTgt spid="70"/>
                                        </p:tgtEl>
                                      </p:cBhvr>
                                    </p:animEffect>
                                  </p:childTnLst>
                                </p:cTn>
                              </p:par>
                              <p:par>
                                <p:cTn id="64" presetID="16" presetClass="entr" presetSubtype="21" fill="hold"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barn(inVertical)">
                                      <p:cBhvr>
                                        <p:cTn id="66" dur="500"/>
                                        <p:tgtEl>
                                          <p:spTgt spid="73"/>
                                        </p:tgtEl>
                                      </p:cBhvr>
                                    </p:animEffect>
                                  </p:childTnLst>
                                </p:cTn>
                              </p:par>
                              <p:par>
                                <p:cTn id="67" presetID="16" presetClass="entr" presetSubtype="21"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barn(inVertical)">
                                      <p:cBhvr>
                                        <p:cTn id="75" dur="500"/>
                                        <p:tgtEl>
                                          <p:spTgt spid="44"/>
                                        </p:tgtEl>
                                      </p:cBhvr>
                                    </p:animEffect>
                                  </p:childTnLst>
                                </p:cTn>
                              </p:par>
                              <p:par>
                                <p:cTn id="76" presetID="16" presetClass="entr" presetSubtype="21"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par>
                                <p:cTn id="79" presetID="16" presetClass="entr" presetSubtype="21"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arn(inVertical)">
                                      <p:cBhvr>
                                        <p:cTn id="81" dur="500"/>
                                        <p:tgtEl>
                                          <p:spTgt spid="21"/>
                                        </p:tgtEl>
                                      </p:cBhvr>
                                    </p:animEffect>
                                  </p:childTnLst>
                                </p:cTn>
                              </p:par>
                              <p:par>
                                <p:cTn id="82" presetID="16" presetClass="entr" presetSubtype="21" fill="hold" nodeType="with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barn(inVertical)">
                                      <p:cBhvr>
                                        <p:cTn id="84" dur="500"/>
                                        <p:tgtEl>
                                          <p:spTgt spid="56"/>
                                        </p:tgtEl>
                                      </p:cBhvr>
                                    </p:animEffect>
                                  </p:childTnLst>
                                </p:cTn>
                              </p:par>
                              <p:par>
                                <p:cTn id="85" presetID="16" presetClass="entr" presetSubtype="21"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barn(inVertical)">
                                      <p:cBhvr>
                                        <p:cTn id="87" dur="500"/>
                                        <p:tgtEl>
                                          <p:spTgt spid="77"/>
                                        </p:tgtEl>
                                      </p:cBhvr>
                                    </p:animEffect>
                                  </p:childTnLst>
                                </p:cTn>
                              </p:par>
                              <p:par>
                                <p:cTn id="88" presetID="16" presetClass="entr" presetSubtype="21"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barn(inVertical)">
                                      <p:cBhvr>
                                        <p:cTn id="90" dur="500"/>
                                        <p:tgtEl>
                                          <p:spTgt spid="4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9" grpId="0" animBg="1"/>
      <p:bldP spid="7" grpId="0" animBg="1"/>
      <p:bldP spid="6" grpId="0" animBg="1"/>
      <p:bldP spid="11"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ED9A-154B-765A-865A-9C4FB2B9434F}"/>
              </a:ext>
            </a:extLst>
          </p:cNvPr>
          <p:cNvSpPr>
            <a:spLocks noGrp="1"/>
          </p:cNvSpPr>
          <p:nvPr>
            <p:ph type="title"/>
          </p:nvPr>
        </p:nvSpPr>
        <p:spPr/>
        <p:txBody>
          <a:bodyPr/>
          <a:lstStyle/>
          <a:p>
            <a:r>
              <a:rPr lang="en-US" dirty="0"/>
              <a:t>FUN FACT</a:t>
            </a:r>
          </a:p>
        </p:txBody>
      </p:sp>
      <p:pic>
        <p:nvPicPr>
          <p:cNvPr id="8" name="Content Placeholder 7" descr="Carlton Oaks school logo pictures a red hawk with the caption Red Hawks R. I. S. E. A grey background includes the words respect, inspire, succeed, and empathize.">
            <a:extLst>
              <a:ext uri="{FF2B5EF4-FFF2-40B4-BE49-F238E27FC236}">
                <a16:creationId xmlns:a16="http://schemas.microsoft.com/office/drawing/2014/main" id="{8E655A43-B571-C5D9-3EE7-A18135C641FB}"/>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424762" y="1188256"/>
            <a:ext cx="3807416" cy="3950418"/>
          </a:xfrm>
          <a:prstGeom prst="rect">
            <a:avLst/>
          </a:prstGeom>
          <a:ln>
            <a:noFill/>
          </a:ln>
        </p:spPr>
      </p:pic>
      <p:sp>
        <p:nvSpPr>
          <p:cNvPr id="4" name="Content Placeholder 3">
            <a:extLst>
              <a:ext uri="{FF2B5EF4-FFF2-40B4-BE49-F238E27FC236}">
                <a16:creationId xmlns:a16="http://schemas.microsoft.com/office/drawing/2014/main" id="{E4DA6A9C-358C-E336-374C-CBE33D04FADB}"/>
              </a:ext>
            </a:extLst>
          </p:cNvPr>
          <p:cNvSpPr>
            <a:spLocks noGrp="1"/>
          </p:cNvSpPr>
          <p:nvPr>
            <p:ph sz="quarter" idx="15"/>
          </p:nvPr>
        </p:nvSpPr>
        <p:spPr/>
        <p:txBody>
          <a:bodyPr/>
          <a:lstStyle/>
          <a:p>
            <a:r>
              <a:rPr lang="en-US" dirty="0"/>
              <a:t>…and 12 other elementary schools! </a:t>
            </a:r>
          </a:p>
        </p:txBody>
      </p:sp>
      <p:sp>
        <p:nvSpPr>
          <p:cNvPr id="6" name="Slide Number Placeholder 5">
            <a:extLst>
              <a:ext uri="{FF2B5EF4-FFF2-40B4-BE49-F238E27FC236}">
                <a16:creationId xmlns:a16="http://schemas.microsoft.com/office/drawing/2014/main" id="{E57D1B81-9167-3351-F2C9-A9142B4D00BE}"/>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3</a:t>
            </a:fld>
            <a:endParaRPr lang="en-US"/>
          </a:p>
        </p:txBody>
      </p:sp>
    </p:spTree>
    <p:extLst>
      <p:ext uri="{BB962C8B-B14F-4D97-AF65-F5344CB8AC3E}">
        <p14:creationId xmlns:p14="http://schemas.microsoft.com/office/powerpoint/2010/main" val="3732560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25DC-13EB-8652-F7E9-F59EBB347B34}"/>
              </a:ext>
            </a:extLst>
          </p:cNvPr>
          <p:cNvSpPr>
            <a:spLocks noGrp="1"/>
          </p:cNvSpPr>
          <p:nvPr>
            <p:ph type="title"/>
          </p:nvPr>
        </p:nvSpPr>
        <p:spPr>
          <a:xfrm>
            <a:off x="571120" y="576072"/>
            <a:ext cx="11049758" cy="612648"/>
          </a:xfrm>
        </p:spPr>
        <p:txBody>
          <a:bodyPr anchor="ctr">
            <a:noAutofit/>
          </a:bodyPr>
          <a:lstStyle/>
          <a:p>
            <a:pPr>
              <a:lnSpc>
                <a:spcPct val="90000"/>
              </a:lnSpc>
            </a:pPr>
            <a:r>
              <a:rPr lang="en-US" sz="3000"/>
              <a:t>Do You Need to De-implement Competing Initiatives or Practices?</a:t>
            </a:r>
          </a:p>
        </p:txBody>
      </p:sp>
      <p:pic>
        <p:nvPicPr>
          <p:cNvPr id="31" name="Picture 30" descr="Wooden toolbox full of tools">
            <a:extLst>
              <a:ext uri="{FF2B5EF4-FFF2-40B4-BE49-F238E27FC236}">
                <a16:creationId xmlns:a16="http://schemas.microsoft.com/office/drawing/2014/main" id="{557A0678-4DCE-7C6A-32A9-18DA2873BE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440" y="1570229"/>
            <a:ext cx="5522559" cy="4002982"/>
          </a:xfrm>
          <a:prstGeom prst="rect">
            <a:avLst/>
          </a:prstGeom>
          <a:noFill/>
        </p:spPr>
      </p:pic>
      <p:sp>
        <p:nvSpPr>
          <p:cNvPr id="3" name="Subtitle 2">
            <a:extLst>
              <a:ext uri="{FF2B5EF4-FFF2-40B4-BE49-F238E27FC236}">
                <a16:creationId xmlns:a16="http://schemas.microsoft.com/office/drawing/2014/main" id="{201C7205-0605-C832-2445-4847546B2C05}"/>
              </a:ext>
            </a:extLst>
          </p:cNvPr>
          <p:cNvSpPr>
            <a:spLocks noGrp="1"/>
          </p:cNvSpPr>
          <p:nvPr>
            <p:ph sz="half" idx="2"/>
          </p:nvPr>
        </p:nvSpPr>
        <p:spPr>
          <a:xfrm>
            <a:off x="6280782" y="1570228"/>
            <a:ext cx="5340096" cy="4149777"/>
          </a:xfrm>
        </p:spPr>
        <p:txBody>
          <a:bodyPr>
            <a:normAutofit/>
          </a:bodyPr>
          <a:lstStyle/>
          <a:p>
            <a:pPr>
              <a:lnSpc>
                <a:spcPct val="115000"/>
              </a:lnSpc>
            </a:pPr>
            <a:r>
              <a:rPr lang="en-US" sz="2400"/>
              <a:t>De-implementation is “the discontinuation of interventions [or other practices] that should no longer be provided.” (McKay et al., 2018)</a:t>
            </a:r>
          </a:p>
          <a:p>
            <a:pPr lvl="1">
              <a:lnSpc>
                <a:spcPct val="115000"/>
              </a:lnSpc>
            </a:pPr>
            <a:r>
              <a:rPr lang="en-US" sz="2400"/>
              <a:t>Can DBI replace or refine an existing practice?</a:t>
            </a:r>
          </a:p>
          <a:p>
            <a:pPr lvl="2">
              <a:lnSpc>
                <a:spcPct val="115000"/>
              </a:lnSpc>
            </a:pPr>
            <a:r>
              <a:rPr lang="en-US" sz="2400"/>
              <a:t>Student Study Teams (SST)?</a:t>
            </a:r>
          </a:p>
          <a:p>
            <a:pPr lvl="2">
              <a:lnSpc>
                <a:spcPct val="115000"/>
              </a:lnSpc>
            </a:pPr>
            <a:r>
              <a:rPr lang="en-US" sz="2400"/>
              <a:t>Child Study Teams (CST)?</a:t>
            </a:r>
          </a:p>
          <a:p>
            <a:pPr lvl="2">
              <a:lnSpc>
                <a:spcPct val="115000"/>
              </a:lnSpc>
            </a:pPr>
            <a:r>
              <a:rPr lang="en-US" sz="2400"/>
              <a:t>Data Teams?</a:t>
            </a:r>
          </a:p>
        </p:txBody>
      </p:sp>
      <p:sp>
        <p:nvSpPr>
          <p:cNvPr id="4" name="Slide Number Placeholder 3">
            <a:extLst>
              <a:ext uri="{FF2B5EF4-FFF2-40B4-BE49-F238E27FC236}">
                <a16:creationId xmlns:a16="http://schemas.microsoft.com/office/drawing/2014/main" id="{5B5AC2A2-2A3C-4274-0984-D3034460DAF9}"/>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30</a:t>
            </a:fld>
            <a:endParaRPr lang="en-US"/>
          </a:p>
        </p:txBody>
      </p:sp>
    </p:spTree>
    <p:extLst>
      <p:ext uri="{BB962C8B-B14F-4D97-AF65-F5344CB8AC3E}">
        <p14:creationId xmlns:p14="http://schemas.microsoft.com/office/powerpoint/2010/main" val="142994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B4FBA-304E-9944-10C1-AAC436D65E11}"/>
              </a:ext>
            </a:extLst>
          </p:cNvPr>
          <p:cNvSpPr>
            <a:spLocks noGrp="1"/>
          </p:cNvSpPr>
          <p:nvPr>
            <p:ph type="title"/>
          </p:nvPr>
        </p:nvSpPr>
        <p:spPr/>
        <p:txBody>
          <a:bodyPr/>
          <a:lstStyle/>
          <a:p>
            <a:r>
              <a:rPr lang="en-US" dirty="0"/>
              <a:t>State Example of Alignment</a:t>
            </a:r>
          </a:p>
        </p:txBody>
      </p:sp>
      <p:sp>
        <p:nvSpPr>
          <p:cNvPr id="3" name="Text Placeholder 2">
            <a:extLst>
              <a:ext uri="{FF2B5EF4-FFF2-40B4-BE49-F238E27FC236}">
                <a16:creationId xmlns:a16="http://schemas.microsoft.com/office/drawing/2014/main" id="{3EB74A4F-E622-1404-32E3-38D96386DC01}"/>
              </a:ext>
            </a:extLst>
          </p:cNvPr>
          <p:cNvSpPr>
            <a:spLocks noGrp="1"/>
          </p:cNvSpPr>
          <p:nvPr>
            <p:ph type="body" idx="1"/>
          </p:nvPr>
        </p:nvSpPr>
        <p:spPr>
          <a:xfrm>
            <a:off x="457200" y="1371600"/>
            <a:ext cx="4015409" cy="4343400"/>
          </a:xfrm>
        </p:spPr>
        <p:txBody>
          <a:bodyPr/>
          <a:lstStyle/>
          <a:p>
            <a:pPr marL="320040" indent="-320040">
              <a:spcBef>
                <a:spcPts val="300"/>
              </a:spcBef>
              <a:buSzPct val="100000"/>
              <a:buFont typeface="Wingdings" panose="05000000000000000000" pitchFamily="2" charset="2"/>
              <a:buChar char="§"/>
            </a:pPr>
            <a:r>
              <a:rPr lang="en-US" dirty="0"/>
              <a:t>Colorado’s story</a:t>
            </a:r>
          </a:p>
          <a:p>
            <a:pPr lvl="1"/>
            <a:r>
              <a:rPr lang="en-US" dirty="0"/>
              <a:t>Internal capacity building</a:t>
            </a:r>
          </a:p>
          <a:p>
            <a:pPr lvl="1"/>
            <a:r>
              <a:rPr lang="en-US" dirty="0"/>
              <a:t>External capacity building</a:t>
            </a:r>
          </a:p>
          <a:p>
            <a:pPr lvl="1"/>
            <a:endParaRPr lang="en-US" dirty="0"/>
          </a:p>
        </p:txBody>
      </p:sp>
      <p:sp>
        <p:nvSpPr>
          <p:cNvPr id="6" name="Slide Number Placeholder 5">
            <a:extLst>
              <a:ext uri="{FF2B5EF4-FFF2-40B4-BE49-F238E27FC236}">
                <a16:creationId xmlns:a16="http://schemas.microsoft.com/office/drawing/2014/main" id="{3682BF9E-997F-10AA-0B99-F4C20F88445C}"/>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8" name="Online Media 7" descr="Colorado DBI Implementation Story">
            <a:hlinkClick r:id="" action="ppaction://media"/>
            <a:extLst>
              <a:ext uri="{FF2B5EF4-FFF2-40B4-BE49-F238E27FC236}">
                <a16:creationId xmlns:a16="http://schemas.microsoft.com/office/drawing/2014/main" id="{1EBAD2E9-6900-7FC0-A929-310209B188F8}"/>
              </a:ext>
            </a:extLst>
          </p:cNvPr>
          <p:cNvPicPr>
            <a:picLocks noRot="1" noChangeAspect="1"/>
          </p:cNvPicPr>
          <p:nvPr>
            <a:videoFile r:link="rId1"/>
          </p:nvPr>
        </p:nvPicPr>
        <p:blipFill>
          <a:blip r:embed="rId4"/>
          <a:stretch>
            <a:fillRect/>
          </a:stretch>
        </p:blipFill>
        <p:spPr>
          <a:xfrm>
            <a:off x="4736637" y="1567180"/>
            <a:ext cx="6995115" cy="3952240"/>
          </a:xfrm>
          <a:prstGeom prst="rect">
            <a:avLst/>
          </a:prstGeom>
        </p:spPr>
      </p:pic>
    </p:spTree>
    <p:extLst>
      <p:ext uri="{BB962C8B-B14F-4D97-AF65-F5344CB8AC3E}">
        <p14:creationId xmlns:p14="http://schemas.microsoft.com/office/powerpoint/2010/main" val="153081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0"/>
          <p:cNvSpPr txBox="1">
            <a:spLocks noGrp="1"/>
          </p:cNvSpPr>
          <p:nvPr>
            <p:ph type="title"/>
          </p:nvPr>
        </p:nvSpPr>
        <p:spPr/>
        <p:txBody>
          <a:bodyPr spcFirstLastPara="1" lIns="0" tIns="0" rIns="0" bIns="0" anchor="ctr" anchorCtr="0">
            <a:normAutofit/>
          </a:bodyPr>
          <a:lstStyle/>
          <a:p>
            <a:pPr marL="0" lvl="0" indent="0" rtl="0">
              <a:spcBef>
                <a:spcPts val="0"/>
              </a:spcBef>
              <a:spcAft>
                <a:spcPts val="0"/>
              </a:spcAft>
              <a:buClr>
                <a:schemeClr val="dk1"/>
              </a:buClr>
              <a:buSzPts val="4200"/>
              <a:buFont typeface="Calibri"/>
              <a:buNone/>
            </a:pPr>
            <a:r>
              <a:rPr lang="en-US"/>
              <a:t>Action Plan: Reflect and Capture Notes</a:t>
            </a:r>
          </a:p>
        </p:txBody>
      </p:sp>
      <p:sp>
        <p:nvSpPr>
          <p:cNvPr id="680" name="Google Shape;680;p50"/>
          <p:cNvSpPr txBox="1">
            <a:spLocks noGrp="1"/>
          </p:cNvSpPr>
          <p:nvPr>
            <p:ph sz="quarter" idx="14"/>
          </p:nvPr>
        </p:nvSpPr>
        <p:spPr/>
        <p:txBody>
          <a:bodyPr spcFirstLastPara="1" lIns="0" tIns="0" rIns="0" bIns="0" anchorCtr="0">
            <a:normAutofit/>
          </a:bodyPr>
          <a:lstStyle/>
          <a:p>
            <a:pPr marL="236538" lvl="0" indent="-7938" algn="ctr" rtl="0">
              <a:spcBef>
                <a:spcPts val="1800"/>
              </a:spcBef>
              <a:spcAft>
                <a:spcPts val="0"/>
              </a:spcAft>
              <a:buClr>
                <a:schemeClr val="dk1"/>
              </a:buClr>
              <a:buSzPts val="2400"/>
              <a:buNone/>
            </a:pPr>
            <a:r>
              <a:rPr lang="en-US" dirty="0"/>
              <a:t>Fill out the ”Alignment” section of the DBI Capacity Rubric</a:t>
            </a:r>
          </a:p>
          <a:p>
            <a:pPr marL="236538" lvl="0" indent="-7938" rtl="0">
              <a:spcBef>
                <a:spcPts val="1800"/>
              </a:spcBef>
              <a:spcAft>
                <a:spcPts val="0"/>
              </a:spcAft>
              <a:buClr>
                <a:schemeClr val="dk1"/>
              </a:buClr>
              <a:buSzPts val="2400"/>
              <a:buNone/>
            </a:pPr>
            <a:endParaRPr lang="en-US" dirty="0"/>
          </a:p>
          <a:p>
            <a:pPr marL="236538" lvl="0" indent="-7938" rtl="0">
              <a:spcBef>
                <a:spcPts val="1800"/>
              </a:spcBef>
              <a:spcAft>
                <a:spcPts val="0"/>
              </a:spcAft>
              <a:buClr>
                <a:schemeClr val="dk1"/>
              </a:buClr>
              <a:buSzPts val="2400"/>
              <a:buNone/>
            </a:pPr>
            <a:endParaRPr lang="en-US" dirty="0"/>
          </a:p>
        </p:txBody>
      </p:sp>
      <p:pic>
        <p:nvPicPr>
          <p:cNvPr id="2" name="Picture 1" descr="Screenshot of a DBI Capacity Assessment page titled ‘Domain 1: Alignment.’ The page is an assessment rubric with a blue header and a two-column table outlining indicators for key personnel and fit, including staff support, leadership authority, district priorities, aligned initiatives, and training or coaching systems, alongside rating and justification prompts.">
            <a:extLst>
              <a:ext uri="{FF2B5EF4-FFF2-40B4-BE49-F238E27FC236}">
                <a16:creationId xmlns:a16="http://schemas.microsoft.com/office/drawing/2014/main" id="{A1F4C05B-2761-0574-6432-D03ABB7E53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233" y="2703449"/>
            <a:ext cx="3621761" cy="2588290"/>
          </a:xfrm>
          <a:prstGeom prst="rect">
            <a:avLst/>
          </a:prstGeom>
          <a:ln>
            <a:solidFill>
              <a:schemeClr val="accent1"/>
            </a:solidFill>
          </a:ln>
        </p:spPr>
      </p:pic>
      <p:sp>
        <p:nvSpPr>
          <p:cNvPr id="5" name="Content Placeholder 4">
            <a:extLst>
              <a:ext uri="{FF2B5EF4-FFF2-40B4-BE49-F238E27FC236}">
                <a16:creationId xmlns:a16="http://schemas.microsoft.com/office/drawing/2014/main" id="{1C7CFFFA-03A3-C96D-B0E2-F21F1D01E740}"/>
              </a:ext>
            </a:extLst>
          </p:cNvPr>
          <p:cNvSpPr>
            <a:spLocks noGrp="1"/>
          </p:cNvSpPr>
          <p:nvPr>
            <p:ph sz="quarter" idx="15"/>
          </p:nvPr>
        </p:nvSpPr>
        <p:spPr>
          <a:xfrm>
            <a:off x="6164580" y="1633928"/>
            <a:ext cx="5568696" cy="4081072"/>
          </a:xfrm>
        </p:spPr>
        <p:txBody>
          <a:bodyPr/>
          <a:lstStyle/>
          <a:p>
            <a:pPr algn="ctr"/>
            <a:r>
              <a:rPr lang="en-US" dirty="0"/>
              <a:t>Use this document to capture your notes and thinking</a:t>
            </a:r>
          </a:p>
          <a:p>
            <a:endParaRPr lang="en-US" dirty="0"/>
          </a:p>
        </p:txBody>
      </p:sp>
      <p:pic>
        <p:nvPicPr>
          <p:cNvPr id="4" name="Picture 3" descr="A screenshot of a document titled Reviewing State Capacity. A table is included for participants to capture their notes and thinking, and includes columns labeled Factor, Notes, Strengths, and Areas for Improvement. There is a row for each factor, including Key Personnel, Fit, Knowledge, Resource Allocation, Training and Coaching, and Data-Based Decision Making.">
            <a:extLst>
              <a:ext uri="{FF2B5EF4-FFF2-40B4-BE49-F238E27FC236}">
                <a16:creationId xmlns:a16="http://schemas.microsoft.com/office/drawing/2014/main" id="{E7388DD7-147F-37D9-3A3C-193983CD437A}"/>
              </a:ext>
            </a:extLst>
          </p:cNvPr>
          <p:cNvPicPr>
            <a:picLocks noChangeAspect="1"/>
          </p:cNvPicPr>
          <p:nvPr/>
        </p:nvPicPr>
        <p:blipFill>
          <a:blip r:embed="rId4"/>
          <a:stretch>
            <a:fillRect/>
          </a:stretch>
        </p:blipFill>
        <p:spPr>
          <a:xfrm>
            <a:off x="6025896" y="2703449"/>
            <a:ext cx="5568696" cy="3062781"/>
          </a:xfrm>
          <a:prstGeom prst="rect">
            <a:avLst/>
          </a:prstGeom>
          <a:noFill/>
        </p:spPr>
      </p:pic>
      <p:sp>
        <p:nvSpPr>
          <p:cNvPr id="3" name="Text Placeholder 2">
            <a:extLst>
              <a:ext uri="{FF2B5EF4-FFF2-40B4-BE49-F238E27FC236}">
                <a16:creationId xmlns:a16="http://schemas.microsoft.com/office/drawing/2014/main" id="{EEFF2FDC-E807-8EEB-EBEE-DF7C08FA53B4}"/>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681" name="Google Shape;681;p50">
            <a:extLst>
              <a:ext uri="{C183D7F6-B498-43B3-948B-1728B52AA6E4}">
                <adec:decorative xmlns:adec="http://schemas.microsoft.com/office/drawing/2017/decorative" val="1"/>
              </a:ext>
            </a:extLst>
          </p:cNvPr>
          <p:cNvSpPr txBox="1">
            <a:spLocks noGrp="1"/>
          </p:cNvSpPr>
          <p:nvPr>
            <p:ph type="sldNum" sz="quarter" idx="12"/>
          </p:nvPr>
        </p:nvSpPr>
        <p:spPr/>
        <p:txBody>
          <a:bodyPr spcFirstLastPara="1" wrap="none" lIns="0" tIns="0" rIns="0" bIns="0" anchor="b" anchorCtr="0">
            <a:normAutofit/>
          </a:bodyPr>
          <a:lstStyle/>
          <a:p>
            <a:pPr marL="0" lvl="0" indent="0" rtl="0">
              <a:lnSpc>
                <a:spcPct val="90000"/>
              </a:lnSpc>
              <a:spcBef>
                <a:spcPts val="0"/>
              </a:spcBef>
              <a:spcAft>
                <a:spcPts val="600"/>
              </a:spcAft>
              <a:buSzPts val="1000"/>
              <a:buNone/>
            </a:pPr>
            <a:fld id="{00000000-1234-1234-1234-123412341234}" type="slidenum">
              <a:rPr lang="en-US" sz="500"/>
              <a:pPr marL="0" lvl="0" indent="0" rtl="0">
                <a:lnSpc>
                  <a:spcPct val="90000"/>
                </a:lnSpc>
                <a:spcBef>
                  <a:spcPts val="0"/>
                </a:spcBef>
                <a:spcAft>
                  <a:spcPts val="600"/>
                </a:spcAft>
                <a:buSzPts val="1000"/>
                <a:buNone/>
              </a:pPr>
              <a:t>32</a:t>
            </a:fld>
            <a:endParaRPr lang="en-US" sz="500"/>
          </a:p>
        </p:txBody>
      </p:sp>
    </p:spTree>
    <p:extLst>
      <p:ext uri="{BB962C8B-B14F-4D97-AF65-F5344CB8AC3E}">
        <p14:creationId xmlns:p14="http://schemas.microsoft.com/office/powerpoint/2010/main" val="1657559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7"/>
          <p:cNvSpPr txBox="1">
            <a:spLocks noGrp="1"/>
          </p:cNvSpPr>
          <p:nvPr>
            <p:ph type="title"/>
          </p:nvPr>
        </p:nvSpPr>
        <p:spPr>
          <a:xfrm>
            <a:off x="4002258" y="1854488"/>
            <a:ext cx="7275342" cy="2650936"/>
          </a:xfrm>
          <a:noFill/>
          <a:ln>
            <a:noFill/>
          </a:ln>
        </p:spPr>
        <p:txBody>
          <a:bodyPr spcFirstLastPara="1" wrap="square" lIns="0" tIns="0" rIns="0" bIns="0" anchor="b" anchorCtr="0">
            <a:normAutofit fontScale="90000"/>
          </a:bodyPr>
          <a:lstStyle/>
          <a:p>
            <a:r>
              <a:rPr lang="en-US" sz="5400" dirty="0"/>
              <a:t>“I Get Around”: Digging Into the Components of Implementing DBI at the State - </a:t>
            </a:r>
            <a:r>
              <a:rPr lang="en-US" i="1" dirty="0"/>
              <a:t>Internal Capacity</a:t>
            </a:r>
          </a:p>
        </p:txBody>
      </p:sp>
      <p:sp>
        <p:nvSpPr>
          <p:cNvPr id="322" name="Google Shape;322;p27">
            <a:extLst>
              <a:ext uri="{C183D7F6-B498-43B3-948B-1728B52AA6E4}">
                <adec:decorative xmlns:adec="http://schemas.microsoft.com/office/drawing/2017/decorative" val="1"/>
              </a:ext>
            </a:extLst>
          </p:cNvPr>
          <p:cNvSpPr txBox="1">
            <a:spLocks noGrp="1"/>
          </p:cNvSpPr>
          <p:nvPr>
            <p:ph type="body" idx="1"/>
          </p:nvPr>
        </p:nvSpPr>
        <p:spPr>
          <a:xfrm>
            <a:off x="4002258" y="4505424"/>
            <a:ext cx="7275342" cy="1899139"/>
          </a:xfrm>
          <a:noFill/>
          <a:ln>
            <a:noFill/>
          </a:ln>
        </p:spPr>
        <p:txBody>
          <a:bodyPr spcFirstLastPara="1" wrap="square" lIns="0" tIns="0" rIns="0" bIns="0" anchor="t" anchorCtr="0">
            <a:normAutofit/>
          </a:bodyPr>
          <a:lstStyle/>
          <a:p>
            <a:pPr lvl="0"/>
            <a:endParaRPr lang="en-US" dirty="0"/>
          </a:p>
        </p:txBody>
      </p:sp>
      <p:sp>
        <p:nvSpPr>
          <p:cNvPr id="323" name="Google Shape;323;p27">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Internal Capacity</a:t>
            </a:r>
          </a:p>
        </p:txBody>
      </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grpSp>
        <p:nvGrpSpPr>
          <p:cNvPr id="2" name="Group 1" descr="A dark blue box includes an icon of people connected to each other in a web shape and is titled Internal Capacity. Below, it says &quot;The ability of the agency to self-sufficiently scale up and support D B I.&quot;">
            <a:extLst>
              <a:ext uri="{FF2B5EF4-FFF2-40B4-BE49-F238E27FC236}">
                <a16:creationId xmlns:a16="http://schemas.microsoft.com/office/drawing/2014/main" id="{3C6F06ED-D59C-661A-CB82-DF345AA9C2F0}"/>
              </a:ext>
            </a:extLst>
          </p:cNvPr>
          <p:cNvGrpSpPr/>
          <p:nvPr/>
        </p:nvGrpSpPr>
        <p:grpSpPr>
          <a:xfrm>
            <a:off x="4286690"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Internal Capacity</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spTree>
    <p:extLst>
      <p:ext uri="{BB962C8B-B14F-4D97-AF65-F5344CB8AC3E}">
        <p14:creationId xmlns:p14="http://schemas.microsoft.com/office/powerpoint/2010/main" val="2374379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023E-2E4E-356D-7D87-0FBCAC51E1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35858B-132E-6B8E-59E6-339BE7A82CA2}"/>
              </a:ext>
            </a:extLst>
          </p:cNvPr>
          <p:cNvSpPr>
            <a:spLocks noGrp="1"/>
          </p:cNvSpPr>
          <p:nvPr>
            <p:ph type="title"/>
          </p:nvPr>
        </p:nvSpPr>
        <p:spPr/>
        <p:txBody>
          <a:bodyPr/>
          <a:lstStyle/>
          <a:p>
            <a:r>
              <a:rPr lang="en-US" dirty="0"/>
              <a:t>Internal Capacity</a:t>
            </a:r>
            <a:r>
              <a:rPr lang="en-US" sz="800" dirty="0">
                <a:solidFill>
                  <a:schemeClr val="bg1"/>
                </a:solidFill>
              </a:rPr>
              <a:t> 2</a:t>
            </a:r>
          </a:p>
        </p:txBody>
      </p:sp>
      <p:sp>
        <p:nvSpPr>
          <p:cNvPr id="4" name="Slide Number Placeholder 3">
            <a:extLst>
              <a:ext uri="{FF2B5EF4-FFF2-40B4-BE49-F238E27FC236}">
                <a16:creationId xmlns:a16="http://schemas.microsoft.com/office/drawing/2014/main" id="{EA0FBC13-D5FF-36D2-790C-2F1EF90A8269}"/>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grpSp>
        <p:nvGrpSpPr>
          <p:cNvPr id="2" name="Group 1" descr="A dark blue box includes an icon of people connected to each other in a web shape and is titled Internal Capacity. Below, it says &quot;The ability of the agency to self-sufficiently scale up and support D B I.&quot;">
            <a:extLst>
              <a:ext uri="{FF2B5EF4-FFF2-40B4-BE49-F238E27FC236}">
                <a16:creationId xmlns:a16="http://schemas.microsoft.com/office/drawing/2014/main" id="{51EF9583-F73D-FAF7-2E80-897235FD2348}"/>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760D8CB-D8ED-5C0C-9E1E-EA2424BC9EAF}"/>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a:t>Internal Capacity</a:t>
              </a:r>
            </a:p>
            <a:p>
              <a:pPr marL="0" lvl="1" indent="0" algn="l" defTabSz="889000">
                <a:lnSpc>
                  <a:spcPct val="90000"/>
                </a:lnSpc>
                <a:spcBef>
                  <a:spcPct val="0"/>
                </a:spcBef>
                <a:spcAft>
                  <a:spcPct val="15000"/>
                </a:spcAft>
                <a:buNone/>
                <a:tabLst/>
              </a:pPr>
              <a:r>
                <a:rPr lang="en-US" sz="2200" b="0" i="0" u="none" strike="noStrike" kern="1200" cap="none">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a:p>
          </p:txBody>
        </p:sp>
        <p:sp>
          <p:nvSpPr>
            <p:cNvPr id="9" name="Oval 8">
              <a:extLst>
                <a:ext uri="{FF2B5EF4-FFF2-40B4-BE49-F238E27FC236}">
                  <a16:creationId xmlns:a16="http://schemas.microsoft.com/office/drawing/2014/main" id="{782A7D8D-5333-97AF-A42B-8E181C33CAF8}"/>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D78E933F-DF31-8A15-7A96-852938CF7613}"/>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grpSp>
        <p:nvGrpSpPr>
          <p:cNvPr id="31" name="Group 30" descr="A dark blue box labeled Knowlesge includes an icon of a head with gears inside">
            <a:extLst>
              <a:ext uri="{FF2B5EF4-FFF2-40B4-BE49-F238E27FC236}">
                <a16:creationId xmlns:a16="http://schemas.microsoft.com/office/drawing/2014/main" id="{9A687A5F-BD5D-A4F1-3DD2-2B156E2FB23F}"/>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6733A08B-F020-84F8-436D-1160E452C13D}"/>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4032E696-C040-9EB1-1870-8BAD0240185B}"/>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DA777198-4F60-FB5E-FBC5-330E34D1D00C}"/>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69110" y="1919060"/>
              <a:ext cx="1097280" cy="1097280"/>
            </a:xfrm>
            <a:prstGeom prst="rect">
              <a:avLst/>
            </a:prstGeom>
          </p:spPr>
        </p:pic>
      </p:grpSp>
      <p:grpSp>
        <p:nvGrpSpPr>
          <p:cNvPr id="40" name="Group 39" descr="A dark blue box labeled Resource Allocation includes an icon of a hand holding a gear">
            <a:extLst>
              <a:ext uri="{FF2B5EF4-FFF2-40B4-BE49-F238E27FC236}">
                <a16:creationId xmlns:a16="http://schemas.microsoft.com/office/drawing/2014/main" id="{BA556A4A-752E-E85B-C74D-5FE13F6D0FD0}"/>
              </a:ext>
            </a:extLst>
          </p:cNvPr>
          <p:cNvGrpSpPr/>
          <p:nvPr/>
        </p:nvGrpSpPr>
        <p:grpSpPr>
          <a:xfrm>
            <a:off x="4967000" y="3666658"/>
            <a:ext cx="5504837" cy="1501501"/>
            <a:chOff x="4967000" y="3666658"/>
            <a:chExt cx="5504837" cy="1501501"/>
          </a:xfrm>
        </p:grpSpPr>
        <p:sp>
          <p:nvSpPr>
            <p:cNvPr id="24" name="Freeform 23">
              <a:extLst>
                <a:ext uri="{FF2B5EF4-FFF2-40B4-BE49-F238E27FC236}">
                  <a16:creationId xmlns:a16="http://schemas.microsoft.com/office/drawing/2014/main" id="{3C63C8E3-D448-B80D-3F57-3B98DF2E85E5}"/>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chemeClr val="accent3"/>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Resource Allocation</a:t>
              </a:r>
            </a:p>
          </p:txBody>
        </p:sp>
        <p:sp>
          <p:nvSpPr>
            <p:cNvPr id="25" name="Oval 24">
              <a:extLst>
                <a:ext uri="{FF2B5EF4-FFF2-40B4-BE49-F238E27FC236}">
                  <a16:creationId xmlns:a16="http://schemas.microsoft.com/office/drawing/2014/main" id="{AA8255F2-D3DB-8B96-90EC-E429C7A108AD}"/>
                </a:ext>
              </a:extLst>
            </p:cNvPr>
            <p:cNvSpPr/>
            <p:nvPr/>
          </p:nvSpPr>
          <p:spPr>
            <a:xfrm>
              <a:off x="4967000" y="3666659"/>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45757CC9-1A51-8C12-E633-C2491CCD763D}"/>
                </a:ext>
              </a:extLst>
            </p:cNvPr>
            <p:cNvGrpSpPr/>
            <p:nvPr/>
          </p:nvGrpSpPr>
          <p:grpSpPr>
            <a:xfrm>
              <a:off x="5134446" y="3871391"/>
              <a:ext cx="1100273" cy="1224198"/>
              <a:chOff x="5254588" y="5478014"/>
              <a:chExt cx="1100273" cy="1224198"/>
            </a:xfrm>
          </p:grpSpPr>
          <p:pic>
            <p:nvPicPr>
              <p:cNvPr id="35" name="Graphic 34" descr="Open hand with solid fill">
                <a:extLst>
                  <a:ext uri="{FF2B5EF4-FFF2-40B4-BE49-F238E27FC236}">
                    <a16:creationId xmlns:a16="http://schemas.microsoft.com/office/drawing/2014/main" id="{71F14471-61D2-84C4-4F2E-362FF33EB4C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4588" y="5601939"/>
                <a:ext cx="1100273" cy="1100273"/>
              </a:xfrm>
              <a:prstGeom prst="rect">
                <a:avLst/>
              </a:prstGeom>
            </p:spPr>
          </p:pic>
          <p:pic>
            <p:nvPicPr>
              <p:cNvPr id="37" name="Graphic 36" descr="Single gear with solid fill">
                <a:extLst>
                  <a:ext uri="{FF2B5EF4-FFF2-40B4-BE49-F238E27FC236}">
                    <a16:creationId xmlns:a16="http://schemas.microsoft.com/office/drawing/2014/main" id="{B0B24384-1FA1-F9C4-079D-B916F764450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17750" y="5478014"/>
                <a:ext cx="547124" cy="547124"/>
              </a:xfrm>
              <a:prstGeom prst="rect">
                <a:avLst/>
              </a:prstGeom>
            </p:spPr>
          </p:pic>
        </p:grpSp>
      </p:grpSp>
    </p:spTree>
    <p:extLst>
      <p:ext uri="{BB962C8B-B14F-4D97-AF65-F5344CB8AC3E}">
        <p14:creationId xmlns:p14="http://schemas.microsoft.com/office/powerpoint/2010/main" val="26177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Internal Capacity</a:t>
            </a:r>
            <a:r>
              <a:rPr lang="en-US" sz="800" dirty="0">
                <a:solidFill>
                  <a:schemeClr val="bg1"/>
                </a:solidFill>
              </a:rPr>
              <a:t> 3</a:t>
            </a:r>
            <a:endParaRPr lang="en-US" sz="800" dirty="0"/>
          </a:p>
        </p:txBody>
      </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grpSp>
        <p:nvGrpSpPr>
          <p:cNvPr id="2" name="Group 1" descr="A dark blue box includes an icon of people connected to each other in a web shape and is titled Internal Capacity. Below, it says &quot;The ability of the agency to self-sufficiently scale up and support D B I.&quot;">
            <a:extLst>
              <a:ext uri="{FF2B5EF4-FFF2-40B4-BE49-F238E27FC236}">
                <a16:creationId xmlns:a16="http://schemas.microsoft.com/office/drawing/2014/main" id="{3C6F06ED-D59C-661A-CB82-DF345AA9C2F0}"/>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Internal Capacity</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dirty="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grpSp>
        <p:nvGrpSpPr>
          <p:cNvPr id="31" name="Group 30" descr="A dark blue box labeled Knowledge includes an icon of a head with gears inside">
            <a:extLst>
              <a:ext uri="{FF2B5EF4-FFF2-40B4-BE49-F238E27FC236}">
                <a16:creationId xmlns:a16="http://schemas.microsoft.com/office/drawing/2014/main" id="{1A737093-75C9-6AFC-BD35-F114D3919D2E}"/>
              </a:ext>
            </a:extLst>
          </p:cNvPr>
          <p:cNvGrpSpPr/>
          <p:nvPr/>
        </p:nvGrpSpPr>
        <p:grpSpPr>
          <a:xfrm>
            <a:off x="4967000" y="1716949"/>
            <a:ext cx="5504837" cy="1501502"/>
            <a:chOff x="4967000" y="1716949"/>
            <a:chExt cx="5504837" cy="1501502"/>
          </a:xfrm>
        </p:grpSpPr>
        <p:sp>
          <p:nvSpPr>
            <p:cNvPr id="22" name="Freeform 21">
              <a:extLst>
                <a:ext uri="{FF2B5EF4-FFF2-40B4-BE49-F238E27FC236}">
                  <a16:creationId xmlns:a16="http://schemas.microsoft.com/office/drawing/2014/main" id="{B26EF36C-E08B-3E80-97B2-9A78C9F83891}"/>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rgbClr val="2C517C"/>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Knowledge</a:t>
              </a:r>
            </a:p>
          </p:txBody>
        </p:sp>
        <p:sp>
          <p:nvSpPr>
            <p:cNvPr id="23" name="Oval 22">
              <a:extLst>
                <a:ext uri="{FF2B5EF4-FFF2-40B4-BE49-F238E27FC236}">
                  <a16:creationId xmlns:a16="http://schemas.microsoft.com/office/drawing/2014/main" id="{64752029-1743-D9A2-66CC-FE1E48FDDD9B}"/>
                </a:ext>
              </a:extLst>
            </p:cNvPr>
            <p:cNvSpPr/>
            <p:nvPr/>
          </p:nvSpPr>
          <p:spPr>
            <a:xfrm>
              <a:off x="4967000" y="1716950"/>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Head with gears with solid fill">
              <a:extLst>
                <a:ext uri="{FF2B5EF4-FFF2-40B4-BE49-F238E27FC236}">
                  <a16:creationId xmlns:a16="http://schemas.microsoft.com/office/drawing/2014/main" id="{334AAC87-5215-5992-4FB2-39416999E3A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69110" y="1919060"/>
              <a:ext cx="1097280" cy="1097280"/>
            </a:xfrm>
            <a:prstGeom prst="rect">
              <a:avLst/>
            </a:prstGeom>
          </p:spPr>
        </p:pic>
      </p:grpSp>
    </p:spTree>
    <p:extLst>
      <p:ext uri="{BB962C8B-B14F-4D97-AF65-F5344CB8AC3E}">
        <p14:creationId xmlns:p14="http://schemas.microsoft.com/office/powerpoint/2010/main" val="60761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Knowledge</a:t>
            </a:r>
            <a:endParaRPr dirty="0"/>
          </a:p>
        </p:txBody>
      </p:sp>
      <p:pic>
        <p:nvPicPr>
          <p:cNvPr id="436" name="Google Shape;436;p33" descr="human head with interlocking gears"/>
          <p:cNvPicPr preferRelativeResize="0"/>
          <p:nvPr/>
        </p:nvPicPr>
        <p:blipFill rotWithShape="1">
          <a:blip r:embed="rId3">
            <a:alphaModFix/>
            <a:duotone>
              <a:schemeClr val="accent3">
                <a:shade val="45000"/>
                <a:satMod val="135000"/>
              </a:schemeClr>
              <a:prstClr val="white"/>
            </a:duotone>
          </a:blip>
          <a:srcRect/>
          <a:stretch/>
        </p:blipFill>
        <p:spPr>
          <a:xfrm>
            <a:off x="457200" y="1344847"/>
            <a:ext cx="2726871" cy="2726871"/>
          </a:xfrm>
          <a:prstGeom prst="rect">
            <a:avLst/>
          </a:prstGeom>
          <a:noFill/>
          <a:ln>
            <a:noFill/>
          </a:ln>
        </p:spPr>
      </p:pic>
      <p:pic>
        <p:nvPicPr>
          <p:cNvPr id="437" name="Google Shape;437;p33" descr="human head with interlocking gears"/>
          <p:cNvPicPr preferRelativeResize="0"/>
          <p:nvPr/>
        </p:nvPicPr>
        <p:blipFill rotWithShape="1">
          <a:blip r:embed="rId3">
            <a:alphaModFix/>
            <a:duotone>
              <a:schemeClr val="accent4">
                <a:shade val="45000"/>
                <a:satMod val="135000"/>
              </a:schemeClr>
              <a:prstClr val="white"/>
            </a:duotone>
          </a:blip>
          <a:srcRect/>
          <a:stretch/>
        </p:blipFill>
        <p:spPr>
          <a:xfrm>
            <a:off x="3299257" y="1344844"/>
            <a:ext cx="2726871" cy="2726871"/>
          </a:xfrm>
          <a:prstGeom prst="rect">
            <a:avLst/>
          </a:prstGeom>
          <a:noFill/>
          <a:ln>
            <a:noFill/>
          </a:ln>
        </p:spPr>
      </p:pic>
      <p:pic>
        <p:nvPicPr>
          <p:cNvPr id="438" name="Google Shape;438;p33" descr="human head with interlocking gears"/>
          <p:cNvPicPr preferRelativeResize="0"/>
          <p:nvPr/>
        </p:nvPicPr>
        <p:blipFill rotWithShape="1">
          <a:blip r:embed="rId3">
            <a:alphaModFix/>
            <a:duotone>
              <a:schemeClr val="accent2">
                <a:shade val="45000"/>
                <a:satMod val="135000"/>
              </a:schemeClr>
              <a:prstClr val="white"/>
            </a:duotone>
          </a:blip>
          <a:srcRect/>
          <a:stretch/>
        </p:blipFill>
        <p:spPr>
          <a:xfrm>
            <a:off x="6164348" y="1344845"/>
            <a:ext cx="2726871" cy="2726871"/>
          </a:xfrm>
          <a:prstGeom prst="rect">
            <a:avLst/>
          </a:prstGeom>
          <a:noFill/>
          <a:ln>
            <a:noFill/>
          </a:ln>
        </p:spPr>
      </p:pic>
      <p:pic>
        <p:nvPicPr>
          <p:cNvPr id="439" name="Google Shape;439;p33" descr="human head with interlocking gears"/>
          <p:cNvPicPr preferRelativeResize="0"/>
          <p:nvPr/>
        </p:nvPicPr>
        <p:blipFill rotWithShape="1">
          <a:blip r:embed="rId3">
            <a:duotone>
              <a:schemeClr val="accent2">
                <a:shade val="45000"/>
                <a:satMod val="135000"/>
              </a:schemeClr>
              <a:prstClr val="white"/>
            </a:duotone>
            <a:alphaModFix amt="85000"/>
          </a:blip>
          <a:srcRect/>
          <a:stretch/>
        </p:blipFill>
        <p:spPr>
          <a:xfrm>
            <a:off x="9006405" y="1344847"/>
            <a:ext cx="2726871" cy="2726871"/>
          </a:xfrm>
          <a:prstGeom prst="rect">
            <a:avLst/>
          </a:prstGeom>
          <a:noFill/>
          <a:ln>
            <a:noFill/>
          </a:ln>
        </p:spPr>
      </p:pic>
      <p:sp>
        <p:nvSpPr>
          <p:cNvPr id="440" name="Google Shape;440;p33"/>
          <p:cNvSpPr/>
          <p:nvPr/>
        </p:nvSpPr>
        <p:spPr>
          <a:xfrm>
            <a:off x="457200" y="4197359"/>
            <a:ext cx="11434694" cy="1706251"/>
          </a:xfrm>
          <a:prstGeom prst="leftRightArrow">
            <a:avLst>
              <a:gd name="adj1" fmla="val 50000"/>
              <a:gd name="adj2" fmla="val 50000"/>
            </a:avLst>
          </a:prstGeom>
          <a:gradFill flip="none" rotWithShape="1">
            <a:gsLst>
              <a:gs pos="0">
                <a:schemeClr val="accent2">
                  <a:lumMod val="60000"/>
                  <a:lumOff val="40000"/>
                  <a:alpha val="50000"/>
                </a:schemeClr>
              </a:gs>
              <a:gs pos="100000">
                <a:schemeClr val="accent4">
                  <a:alpha val="50000"/>
                </a:schemeClr>
              </a:gs>
            </a:gsLst>
            <a:path path="circle">
              <a:fillToRect l="100000" t="100000"/>
            </a:path>
            <a:tileRect r="-100000" b="-100000"/>
          </a:gra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212121"/>
                </a:solidFill>
                <a:latin typeface="Calibri"/>
                <a:ea typeface="Calibri"/>
                <a:cs typeface="Calibri"/>
                <a:sym typeface="Calibri"/>
              </a:rPr>
              <a:t>The current knowledge and understanding of DBI across the department,</a:t>
            </a:r>
            <a:br>
              <a:rPr lang="en-US" sz="2400" b="0" i="0" u="none" strike="noStrike" cap="none">
                <a:solidFill>
                  <a:srgbClr val="212121"/>
                </a:solidFill>
                <a:latin typeface="Calibri"/>
                <a:ea typeface="Calibri"/>
                <a:cs typeface="Calibri"/>
                <a:sym typeface="Calibri"/>
              </a:rPr>
            </a:br>
            <a:r>
              <a:rPr lang="en-US" sz="2400" b="0" i="0" u="none" strike="noStrike" cap="none">
                <a:solidFill>
                  <a:srgbClr val="212121"/>
                </a:solidFill>
                <a:latin typeface="Calibri"/>
                <a:ea typeface="Calibri"/>
                <a:cs typeface="Calibri"/>
                <a:sym typeface="Calibri"/>
              </a:rPr>
              <a:t>including expertise and experience with DBI</a:t>
            </a:r>
            <a:endParaRPr sz="2400" b="0" i="0" u="none" strike="noStrike" cap="none">
              <a:solidFill>
                <a:schemeClr val="lt1"/>
              </a:solidFill>
              <a:latin typeface="Arial"/>
              <a:ea typeface="Arial"/>
              <a:cs typeface="Arial"/>
              <a:sym typeface="Arial"/>
            </a:endParaRPr>
          </a:p>
        </p:txBody>
      </p:sp>
      <p:sp>
        <p:nvSpPr>
          <p:cNvPr id="435" name="Google Shape;435;p33">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Knowledge</a:t>
            </a:r>
            <a:r>
              <a:rPr lang="en-US" sz="800" dirty="0"/>
              <a:t> </a:t>
            </a:r>
            <a:r>
              <a:rPr lang="en-US" sz="800" dirty="0">
                <a:solidFill>
                  <a:schemeClr val="bg1"/>
                </a:solidFill>
              </a:rPr>
              <a:t>2</a:t>
            </a:r>
            <a:endParaRPr sz="800" dirty="0">
              <a:solidFill>
                <a:schemeClr val="bg1"/>
              </a:solidFill>
            </a:endParaRPr>
          </a:p>
        </p:txBody>
      </p:sp>
      <p:pic>
        <p:nvPicPr>
          <p:cNvPr id="449" name="Google Shape;449;p34" descr="Cartoon people around a table"/>
          <p:cNvPicPr preferRelativeResize="0"/>
          <p:nvPr/>
        </p:nvPicPr>
        <p:blipFill rotWithShape="1">
          <a:blip r:embed="rId3">
            <a:alphaModFix/>
            <a:duotone>
              <a:schemeClr val="accent4">
                <a:shade val="45000"/>
                <a:satMod val="135000"/>
              </a:schemeClr>
              <a:prstClr val="white"/>
            </a:duotone>
          </a:blip>
          <a:srcRect/>
          <a:stretch/>
        </p:blipFill>
        <p:spPr>
          <a:xfrm>
            <a:off x="3047237" y="1136339"/>
            <a:ext cx="6096000" cy="3419475"/>
          </a:xfrm>
          <a:prstGeom prst="rect">
            <a:avLst/>
          </a:prstGeom>
          <a:noFill/>
          <a:ln>
            <a:noFill/>
          </a:ln>
        </p:spPr>
      </p:pic>
      <p:sp>
        <p:nvSpPr>
          <p:cNvPr id="450" name="Google Shape;450;p34"/>
          <p:cNvSpPr txBox="1"/>
          <p:nvPr/>
        </p:nvSpPr>
        <p:spPr>
          <a:xfrm>
            <a:off x="3893904" y="2353258"/>
            <a:ext cx="440266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chemeClr val="lt1"/>
                </a:solidFill>
                <a:latin typeface="+mj-lt"/>
                <a:ea typeface="Arial"/>
                <a:cs typeface="Arial"/>
                <a:sym typeface="Arial"/>
              </a:rPr>
              <a:t>Start With the Multi-Tiered System of Supports (MTSS) Team?</a:t>
            </a:r>
            <a:endParaRPr sz="2400" b="1" dirty="0">
              <a:latin typeface="+mj-lt"/>
            </a:endParaRPr>
          </a:p>
        </p:txBody>
      </p:sp>
      <p:sp>
        <p:nvSpPr>
          <p:cNvPr id="448" name="Google Shape;448;p34"/>
          <p:cNvSpPr/>
          <p:nvPr/>
        </p:nvSpPr>
        <p:spPr>
          <a:xfrm>
            <a:off x="457200" y="4411992"/>
            <a:ext cx="11215878" cy="1371600"/>
          </a:xfrm>
          <a:prstGeom prst="leftRightArrow">
            <a:avLst>
              <a:gd name="adj1" fmla="val 50000"/>
              <a:gd name="adj2" fmla="val 50000"/>
            </a:avLst>
          </a:prstGeom>
          <a:solidFill>
            <a:schemeClr val="accent4">
              <a:alpha val="50000"/>
            </a:scheme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0" i="0" u="none" strike="noStrike" cap="none">
                <a:solidFill>
                  <a:srgbClr val="212121"/>
                </a:solidFill>
                <a:latin typeface="Calibri"/>
                <a:ea typeface="Calibri"/>
                <a:cs typeface="Calibri"/>
                <a:sym typeface="Calibri"/>
              </a:rPr>
              <a:t>Start with building knowledge and understanding of DBI within the office where DBI will live</a:t>
            </a:r>
            <a:endParaRPr sz="2100" b="0" i="0" u="none" strike="noStrike" cap="none">
              <a:solidFill>
                <a:schemeClr val="lt1"/>
              </a:solidFill>
              <a:latin typeface="Arial"/>
              <a:ea typeface="Arial"/>
              <a:cs typeface="Arial"/>
              <a:sym typeface="Arial"/>
            </a:endParaRPr>
          </a:p>
        </p:txBody>
      </p:sp>
      <p:sp>
        <p:nvSpPr>
          <p:cNvPr id="447" name="Google Shape;447;p34">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dirty="0"/>
              <a:t>Internal Capacity: Knowledge</a:t>
            </a:r>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39</a:t>
            </a:fld>
            <a:endParaRPr lang="en-US"/>
          </a:p>
        </p:txBody>
      </p:sp>
      <p:grpSp>
        <p:nvGrpSpPr>
          <p:cNvPr id="31" name="Group 30" descr="A blue box includes an icon of a book and reads: Foundational DBI knowledge among key staff">
            <a:extLst>
              <a:ext uri="{FF2B5EF4-FFF2-40B4-BE49-F238E27FC236}">
                <a16:creationId xmlns:a16="http://schemas.microsoft.com/office/drawing/2014/main" id="{73F91574-DBD6-D969-338C-25AB09EC67A4}"/>
              </a:ext>
            </a:extLst>
          </p:cNvPr>
          <p:cNvGrpSpPr/>
          <p:nvPr/>
        </p:nvGrpSpPr>
        <p:grpSpPr>
          <a:xfrm>
            <a:off x="714509" y="1576723"/>
            <a:ext cx="11274552" cy="1307080"/>
            <a:chOff x="714509" y="1576723"/>
            <a:chExt cx="11274552" cy="1307080"/>
          </a:xfrm>
        </p:grpSpPr>
        <p:sp>
          <p:nvSpPr>
            <p:cNvPr id="15" name="Freeform 14">
              <a:extLst>
                <a:ext uri="{FF2B5EF4-FFF2-40B4-BE49-F238E27FC236}">
                  <a16:creationId xmlns:a16="http://schemas.microsoft.com/office/drawing/2014/main" id="{51870F4C-C9AE-D2FD-EC1A-A9DED8561CE7}"/>
                </a:ext>
              </a:extLst>
            </p:cNvPr>
            <p:cNvSpPr/>
            <p:nvPr/>
          </p:nvSpPr>
          <p:spPr>
            <a:xfrm>
              <a:off x="714509" y="1576723"/>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Foundational DBI knowledge among key staff</a:t>
              </a:r>
            </a:p>
          </p:txBody>
        </p:sp>
        <p:sp>
          <p:nvSpPr>
            <p:cNvPr id="17" name="Rounded Rectangle 16">
              <a:extLst>
                <a:ext uri="{FF2B5EF4-FFF2-40B4-BE49-F238E27FC236}">
                  <a16:creationId xmlns:a16="http://schemas.microsoft.com/office/drawing/2014/main" id="{E4C3303E-962C-AE8B-A712-ABE05100DB38}"/>
                </a:ext>
              </a:extLst>
            </p:cNvPr>
            <p:cNvSpPr/>
            <p:nvPr/>
          </p:nvSpPr>
          <p:spPr>
            <a:xfrm>
              <a:off x="819429" y="1707431"/>
              <a:ext cx="1300506"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 name="Graphic 13" descr="Storytelling with solid fill">
              <a:extLst>
                <a:ext uri="{FF2B5EF4-FFF2-40B4-BE49-F238E27FC236}">
                  <a16:creationId xmlns:a16="http://schemas.microsoft.com/office/drawing/2014/main" id="{95898318-D8E4-58E0-9257-38EEF46588B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806" y="1773063"/>
              <a:ext cx="914400" cy="914400"/>
            </a:xfrm>
            <a:prstGeom prst="rect">
              <a:avLst/>
            </a:prstGeom>
          </p:spPr>
        </p:pic>
      </p:grpSp>
      <p:grpSp>
        <p:nvGrpSpPr>
          <p:cNvPr id="32" name="Group 31" descr="A blue box includes an icon of a book and reads: Specialized knowledge among some staff &#10;(e.g., job-embedded coaching)">
            <a:extLst>
              <a:ext uri="{FF2B5EF4-FFF2-40B4-BE49-F238E27FC236}">
                <a16:creationId xmlns:a16="http://schemas.microsoft.com/office/drawing/2014/main" id="{78C5069D-6C41-92E1-6E14-A05B75872E25}"/>
              </a:ext>
            </a:extLst>
          </p:cNvPr>
          <p:cNvGrpSpPr/>
          <p:nvPr/>
        </p:nvGrpSpPr>
        <p:grpSpPr>
          <a:xfrm>
            <a:off x="714509" y="3014511"/>
            <a:ext cx="11274552" cy="1307080"/>
            <a:chOff x="714509" y="3014511"/>
            <a:chExt cx="11274552" cy="1307080"/>
          </a:xfrm>
        </p:grpSpPr>
        <p:sp>
          <p:nvSpPr>
            <p:cNvPr id="19" name="Freeform 18">
              <a:extLst>
                <a:ext uri="{FF2B5EF4-FFF2-40B4-BE49-F238E27FC236}">
                  <a16:creationId xmlns:a16="http://schemas.microsoft.com/office/drawing/2014/main" id="{A74D0F3A-7D80-F7E3-544F-CDF3F5F2514D}"/>
                </a:ext>
              </a:extLst>
            </p:cNvPr>
            <p:cNvSpPr/>
            <p:nvPr/>
          </p:nvSpPr>
          <p:spPr>
            <a:xfrm>
              <a:off x="714509" y="3014511"/>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Specialized knowledge among some staff </a:t>
              </a:r>
              <a:br>
                <a:rPr lang="en-US" sz="3200" b="1" kern="1200" dirty="0"/>
              </a:br>
              <a:r>
                <a:rPr lang="en-US" sz="3200" b="1" kern="1200" dirty="0"/>
                <a:t>(e.g., job-embedded coaching)</a:t>
              </a:r>
            </a:p>
          </p:txBody>
        </p:sp>
        <p:sp>
          <p:nvSpPr>
            <p:cNvPr id="26" name="Rounded Rectangle 25">
              <a:extLst>
                <a:ext uri="{FF2B5EF4-FFF2-40B4-BE49-F238E27FC236}">
                  <a16:creationId xmlns:a16="http://schemas.microsoft.com/office/drawing/2014/main" id="{4776FEAC-E4F2-3A54-3E9A-712C80C41874}"/>
                </a:ext>
              </a:extLst>
            </p:cNvPr>
            <p:cNvSpPr/>
            <p:nvPr/>
          </p:nvSpPr>
          <p:spPr>
            <a:xfrm>
              <a:off x="821498" y="3145219"/>
              <a:ext cx="1298437"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0" name="Graphic 29" descr="Target Audience with solid fill">
              <a:extLst>
                <a:ext uri="{FF2B5EF4-FFF2-40B4-BE49-F238E27FC236}">
                  <a16:creationId xmlns:a16="http://schemas.microsoft.com/office/drawing/2014/main" id="{3DAB5314-2B69-5CBE-4CBB-9B3FECBC2B5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628" y="3165131"/>
              <a:ext cx="1005840" cy="1005840"/>
            </a:xfrm>
            <a:prstGeom prst="rect">
              <a:avLst/>
            </a:prstGeom>
          </p:spPr>
        </p:pic>
      </p:grpSp>
      <p:grpSp>
        <p:nvGrpSpPr>
          <p:cNvPr id="33" name="Group 32" descr="A blue box includes an icon of a book and reads: Implementation science knowledge">
            <a:extLst>
              <a:ext uri="{FF2B5EF4-FFF2-40B4-BE49-F238E27FC236}">
                <a16:creationId xmlns:a16="http://schemas.microsoft.com/office/drawing/2014/main" id="{41EE9A06-D919-F62C-63C4-113B6B7C54F7}"/>
              </a:ext>
            </a:extLst>
          </p:cNvPr>
          <p:cNvGrpSpPr/>
          <p:nvPr/>
        </p:nvGrpSpPr>
        <p:grpSpPr>
          <a:xfrm>
            <a:off x="714509" y="4452300"/>
            <a:ext cx="11274552" cy="1307080"/>
            <a:chOff x="714509" y="4452300"/>
            <a:chExt cx="11274552" cy="1307080"/>
          </a:xfrm>
        </p:grpSpPr>
        <p:sp>
          <p:nvSpPr>
            <p:cNvPr id="27" name="Freeform 26">
              <a:extLst>
                <a:ext uri="{FF2B5EF4-FFF2-40B4-BE49-F238E27FC236}">
                  <a16:creationId xmlns:a16="http://schemas.microsoft.com/office/drawing/2014/main" id="{894BE08C-B810-AC6B-5BB6-4C291DBB7D29}"/>
                </a:ext>
              </a:extLst>
            </p:cNvPr>
            <p:cNvSpPr/>
            <p:nvPr/>
          </p:nvSpPr>
          <p:spPr>
            <a:xfrm>
              <a:off x="714509" y="4452300"/>
              <a:ext cx="11274552" cy="1307080"/>
            </a:xfrm>
            <a:custGeom>
              <a:avLst/>
              <a:gdLst>
                <a:gd name="connsiteX0" fmla="*/ 0 w 10445328"/>
                <a:gd name="connsiteY0" fmla="*/ 130708 h 1307080"/>
                <a:gd name="connsiteX1" fmla="*/ 130708 w 10445328"/>
                <a:gd name="connsiteY1" fmla="*/ 0 h 1307080"/>
                <a:gd name="connsiteX2" fmla="*/ 10314620 w 10445328"/>
                <a:gd name="connsiteY2" fmla="*/ 0 h 1307080"/>
                <a:gd name="connsiteX3" fmla="*/ 10445328 w 10445328"/>
                <a:gd name="connsiteY3" fmla="*/ 130708 h 1307080"/>
                <a:gd name="connsiteX4" fmla="*/ 10445328 w 10445328"/>
                <a:gd name="connsiteY4" fmla="*/ 1176372 h 1307080"/>
                <a:gd name="connsiteX5" fmla="*/ 10314620 w 10445328"/>
                <a:gd name="connsiteY5" fmla="*/ 1307080 h 1307080"/>
                <a:gd name="connsiteX6" fmla="*/ 130708 w 10445328"/>
                <a:gd name="connsiteY6" fmla="*/ 1307080 h 1307080"/>
                <a:gd name="connsiteX7" fmla="*/ 0 w 10445328"/>
                <a:gd name="connsiteY7" fmla="*/ 1176372 h 1307080"/>
                <a:gd name="connsiteX8" fmla="*/ 0 w 10445328"/>
                <a:gd name="connsiteY8" fmla="*/ 130708 h 1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5328" h="1307080">
                  <a:moveTo>
                    <a:pt x="0" y="130708"/>
                  </a:moveTo>
                  <a:cubicBezTo>
                    <a:pt x="0" y="58520"/>
                    <a:pt x="58520" y="0"/>
                    <a:pt x="130708" y="0"/>
                  </a:cubicBezTo>
                  <a:lnTo>
                    <a:pt x="10314620" y="0"/>
                  </a:lnTo>
                  <a:cubicBezTo>
                    <a:pt x="10386808" y="0"/>
                    <a:pt x="10445328" y="58520"/>
                    <a:pt x="10445328" y="130708"/>
                  </a:cubicBezTo>
                  <a:lnTo>
                    <a:pt x="10445328" y="1176372"/>
                  </a:lnTo>
                  <a:cubicBezTo>
                    <a:pt x="10445328" y="1248560"/>
                    <a:pt x="10386808" y="1307080"/>
                    <a:pt x="10314620" y="1307080"/>
                  </a:cubicBezTo>
                  <a:lnTo>
                    <a:pt x="130708" y="1307080"/>
                  </a:lnTo>
                  <a:cubicBezTo>
                    <a:pt x="58520" y="1307080"/>
                    <a:pt x="0" y="1248560"/>
                    <a:pt x="0" y="1176372"/>
                  </a:cubicBezTo>
                  <a:lnTo>
                    <a:pt x="0" y="13070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645920"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Implementation science knowledge</a:t>
              </a:r>
            </a:p>
          </p:txBody>
        </p:sp>
        <p:sp>
          <p:nvSpPr>
            <p:cNvPr id="28" name="Rounded Rectangle 27">
              <a:extLst>
                <a:ext uri="{FF2B5EF4-FFF2-40B4-BE49-F238E27FC236}">
                  <a16:creationId xmlns:a16="http://schemas.microsoft.com/office/drawing/2014/main" id="{5735203B-0386-6790-219D-2F509F51F303}"/>
                </a:ext>
              </a:extLst>
            </p:cNvPr>
            <p:cNvSpPr/>
            <p:nvPr/>
          </p:nvSpPr>
          <p:spPr>
            <a:xfrm>
              <a:off x="821498" y="4583008"/>
              <a:ext cx="1298437" cy="1045664"/>
            </a:xfrm>
            <a:prstGeom prst="roundRect">
              <a:avLst>
                <a:gd name="adj" fmla="val 10000"/>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a:extLst>
                <a:ext uri="{FF2B5EF4-FFF2-40B4-BE49-F238E27FC236}">
                  <a16:creationId xmlns:a16="http://schemas.microsoft.com/office/drawing/2014/main" id="{654E00FB-7EC0-0D41-8FF3-702ED1555727}"/>
                </a:ext>
              </a:extLst>
            </p:cNvPr>
            <p:cNvGrpSpPr/>
            <p:nvPr/>
          </p:nvGrpSpPr>
          <p:grpSpPr>
            <a:xfrm>
              <a:off x="840735" y="4501615"/>
              <a:ext cx="1257765" cy="1257765"/>
              <a:chOff x="10235368" y="3661648"/>
              <a:chExt cx="1257765" cy="1257765"/>
            </a:xfrm>
          </p:grpSpPr>
          <p:pic>
            <p:nvPicPr>
              <p:cNvPr id="3" name="Graphic 2" descr="Single gear with solid fill">
                <a:extLst>
                  <a:ext uri="{FF2B5EF4-FFF2-40B4-BE49-F238E27FC236}">
                    <a16:creationId xmlns:a16="http://schemas.microsoft.com/office/drawing/2014/main" id="{16310AA2-1133-5D45-A676-C5F58FFABFE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57039" y="4061930"/>
                <a:ext cx="457200" cy="457200"/>
              </a:xfrm>
              <a:prstGeom prst="rect">
                <a:avLst/>
              </a:prstGeom>
            </p:spPr>
          </p:pic>
          <p:pic>
            <p:nvPicPr>
              <p:cNvPr id="16" name="Graphic 15" descr="Arrow circle with solid fill">
                <a:extLst>
                  <a:ext uri="{FF2B5EF4-FFF2-40B4-BE49-F238E27FC236}">
                    <a16:creationId xmlns:a16="http://schemas.microsoft.com/office/drawing/2014/main" id="{538E72E7-8B72-55E5-69F9-E09E625B3A45}"/>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35368" y="3661648"/>
                <a:ext cx="1257765" cy="1257765"/>
              </a:xfrm>
              <a:prstGeom prst="rect">
                <a:avLst/>
              </a:prstGeom>
            </p:spPr>
          </p:pic>
        </p:grpSp>
      </p:grpSp>
    </p:spTree>
    <p:extLst>
      <p:ext uri="{BB962C8B-B14F-4D97-AF65-F5344CB8AC3E}">
        <p14:creationId xmlns:p14="http://schemas.microsoft.com/office/powerpoint/2010/main" val="247304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5E3C8A5D-FD2B-E1C7-9B70-146B67568B2B}"/>
            </a:ext>
          </a:extLst>
        </p:cNvPr>
        <p:cNvGrpSpPr/>
        <p:nvPr/>
      </p:nvGrpSpPr>
      <p:grpSpPr>
        <a:xfrm>
          <a:off x="0" y="0"/>
          <a:ext cx="0" cy="0"/>
          <a:chOff x="0" y="0"/>
          <a:chExt cx="0" cy="0"/>
        </a:xfrm>
      </p:grpSpPr>
      <p:sp>
        <p:nvSpPr>
          <p:cNvPr id="268" name="Google Shape;268;g209f7694935_0_9">
            <a:extLst>
              <a:ext uri="{FF2B5EF4-FFF2-40B4-BE49-F238E27FC236}">
                <a16:creationId xmlns:a16="http://schemas.microsoft.com/office/drawing/2014/main" id="{0E94A22C-2544-F852-CA2C-13BA3C192CBD}"/>
              </a:ext>
            </a:extLst>
          </p:cNvPr>
          <p:cNvSpPr txBox="1">
            <a:spLocks noGrp="1"/>
          </p:cNvSpPr>
          <p:nvPr>
            <p:ph type="title"/>
          </p:nvPr>
        </p:nvSpPr>
        <p:spPr>
          <a:xfrm>
            <a:off x="457200" y="-318977"/>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dirty="0"/>
              <a:t>Agenda</a:t>
            </a:r>
            <a:endParaRPr dirty="0"/>
          </a:p>
        </p:txBody>
      </p:sp>
      <p:graphicFrame>
        <p:nvGraphicFramePr>
          <p:cNvPr id="2" name="Table 2">
            <a:extLst>
              <a:ext uri="{FF2B5EF4-FFF2-40B4-BE49-F238E27FC236}">
                <a16:creationId xmlns:a16="http://schemas.microsoft.com/office/drawing/2014/main" id="{E6A49AA3-0A15-E4E7-4574-A74E206FBE68}"/>
              </a:ext>
            </a:extLst>
          </p:cNvPr>
          <p:cNvGraphicFramePr>
            <a:graphicFrameLocks noGrp="1"/>
          </p:cNvGraphicFramePr>
          <p:nvPr>
            <p:extLst>
              <p:ext uri="{D42A27DB-BD31-4B8C-83A1-F6EECF244321}">
                <p14:modId xmlns:p14="http://schemas.microsoft.com/office/powerpoint/2010/main" val="1419745378"/>
              </p:ext>
            </p:extLst>
          </p:nvPr>
        </p:nvGraphicFramePr>
        <p:xfrm>
          <a:off x="457200" y="785222"/>
          <a:ext cx="11089759" cy="5463611"/>
        </p:xfrm>
        <a:graphic>
          <a:graphicData uri="http://schemas.openxmlformats.org/drawingml/2006/table">
            <a:tbl>
              <a:tblPr firstRow="1" bandRow="1">
                <a:tableStyleId>{5C22544A-7EE6-4342-B048-85BDC9FD1C3A}</a:tableStyleId>
              </a:tblPr>
              <a:tblGrid>
                <a:gridCol w="2913510">
                  <a:extLst>
                    <a:ext uri="{9D8B030D-6E8A-4147-A177-3AD203B41FA5}">
                      <a16:colId xmlns:a16="http://schemas.microsoft.com/office/drawing/2014/main" val="4093668222"/>
                    </a:ext>
                  </a:extLst>
                </a:gridCol>
                <a:gridCol w="8176249">
                  <a:extLst>
                    <a:ext uri="{9D8B030D-6E8A-4147-A177-3AD203B41FA5}">
                      <a16:colId xmlns:a16="http://schemas.microsoft.com/office/drawing/2014/main" val="592070009"/>
                    </a:ext>
                  </a:extLst>
                </a:gridCol>
              </a:tblGrid>
              <a:tr h="582041">
                <a:tc>
                  <a:txBody>
                    <a:bodyPr/>
                    <a:lstStyle/>
                    <a:p>
                      <a:pPr marL="0" marR="0" lvl="0" indent="0" algn="ctr" rtl="0">
                        <a:lnSpc>
                          <a:spcPct val="100000"/>
                        </a:lnSpc>
                        <a:spcBef>
                          <a:spcPts val="0"/>
                        </a:spcBef>
                        <a:spcAft>
                          <a:spcPts val="0"/>
                        </a:spcAft>
                        <a:buClr>
                          <a:srgbClr val="000000"/>
                        </a:buClr>
                        <a:buSzPts val="1400"/>
                        <a:buFont typeface="Arial"/>
                        <a:buNone/>
                      </a:pPr>
                      <a:r>
                        <a:rPr lang="en-US" sz="2000" b="1" u="none" strike="noStrike" cap="none" dirty="0">
                          <a:solidFill>
                            <a:schemeClr val="lt1"/>
                          </a:solidFill>
                        </a:rPr>
                        <a:t>Time</a:t>
                      </a:r>
                      <a:endParaRPr sz="2000" b="1" u="none" strike="noStrike" cap="none" dirty="0">
                        <a:solidFill>
                          <a:schemeClr val="lt1"/>
                        </a:solidFill>
                      </a:endParaRPr>
                    </a:p>
                  </a:txBody>
                  <a:tcPr marL="91425" marR="91425" marT="91425" marB="914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b="1" u="none" strike="noStrike" cap="none">
                          <a:solidFill>
                            <a:schemeClr val="lt1"/>
                          </a:solidFill>
                        </a:rPr>
                        <a:t>Topic</a:t>
                      </a:r>
                      <a:endParaRPr sz="2000" b="1" u="none" strike="noStrike" cap="none">
                        <a:solidFill>
                          <a:schemeClr val="lt1"/>
                        </a:solidFill>
                      </a:endParaRPr>
                    </a:p>
                  </a:txBody>
                  <a:tcPr marL="91425" marR="91425" marT="91425" marB="914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0561138"/>
                  </a:ext>
                </a:extLst>
              </a:tr>
              <a:tr h="582041">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10:45 a.m. – 11:30 a.m.</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“I’m Picking Up Good Vibrations”: Welcome, Introductions, Overview</a:t>
                      </a:r>
                      <a:endParaRPr sz="20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4678411"/>
                  </a:ext>
                </a:extLst>
              </a:tr>
              <a:tr h="582041">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11:30 a.m. - 1:00 p.m. </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Lunch</a:t>
                      </a:r>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6366319"/>
                  </a:ext>
                </a:extLst>
              </a:tr>
              <a:tr h="582041">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1:00 p.m. – 1:30 p.m.</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“Wouldn’t It Be Nice”: Assessing your Capacity</a:t>
                      </a:r>
                      <a:endParaRPr sz="20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5473599"/>
                  </a:ext>
                </a:extLst>
              </a:tr>
              <a:tr h="758097">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1:30 p.m. – 2:40 p.m. </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“I Get Around”: Digging Into the Components of Implementing DBI at the State </a:t>
                      </a:r>
                      <a:endParaRPr sz="20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634768"/>
                  </a:ext>
                </a:extLst>
              </a:tr>
              <a:tr h="758097">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2:40 p.m. – 3:00 p.m. </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Surf’s Up Dudes! (Break) </a:t>
                      </a:r>
                      <a:endParaRPr sz="20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2755491"/>
                  </a:ext>
                </a:extLst>
              </a:tr>
              <a:tr h="758097">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3:00 p.m. – 3:55 p.m.</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r>
                        <a:rPr lang="en-US" sz="2000" u="none" strike="noStrike" cap="none" dirty="0" err="1"/>
                        <a:t>Surfin</a:t>
                      </a:r>
                      <a:r>
                        <a:rPr lang="en-US" sz="2000" u="none" strike="noStrike" cap="none" dirty="0"/>
                        <a:t>’ U.S.A.: Learning About State Implementation Efforts</a:t>
                      </a:r>
                    </a:p>
                    <a:p>
                      <a:pPr marL="0" marR="0" lvl="0" indent="0" algn="l" rtl="0">
                        <a:lnSpc>
                          <a:spcPct val="100000"/>
                        </a:lnSpc>
                        <a:spcBef>
                          <a:spcPts val="0"/>
                        </a:spcBef>
                        <a:spcAft>
                          <a:spcPts val="0"/>
                        </a:spcAft>
                        <a:buClr>
                          <a:srgbClr val="000000"/>
                        </a:buClr>
                        <a:buSzPts val="1400"/>
                        <a:buFont typeface="Arial"/>
                        <a:buNone/>
                      </a:pPr>
                      <a:endParaRPr sz="20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58022109"/>
                  </a:ext>
                </a:extLst>
              </a:tr>
              <a:tr h="758097">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a:t>3:55 p.m. – 4:00 p.m.</a:t>
                      </a:r>
                      <a:endParaRPr sz="20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r>
                        <a:rPr lang="en-US" sz="2000" u="none" strike="noStrike" cap="none" dirty="0"/>
                        <a:t>Heading Back to the Shore: Previewing Day 2</a:t>
                      </a:r>
                    </a:p>
                    <a:p>
                      <a:pPr marL="0" marR="0" lvl="0" indent="0" algn="l" rtl="0">
                        <a:lnSpc>
                          <a:spcPct val="100000"/>
                        </a:lnSpc>
                        <a:spcBef>
                          <a:spcPts val="0"/>
                        </a:spcBef>
                        <a:spcAft>
                          <a:spcPts val="0"/>
                        </a:spcAft>
                        <a:buClr>
                          <a:srgbClr val="000000"/>
                        </a:buClr>
                        <a:buSzPts val="1400"/>
                        <a:buFont typeface="Arial"/>
                        <a:buNone/>
                      </a:pPr>
                      <a:endParaRPr sz="20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7598181"/>
                  </a:ext>
                </a:extLst>
              </a:tr>
            </a:tbl>
          </a:graphicData>
        </a:graphic>
      </p:graphicFrame>
      <p:sp>
        <p:nvSpPr>
          <p:cNvPr id="270" name="Google Shape;270;g209f7694935_0_9">
            <a:extLst>
              <a:ext uri="{FF2B5EF4-FFF2-40B4-BE49-F238E27FC236}">
                <a16:creationId xmlns:a16="http://schemas.microsoft.com/office/drawing/2014/main" id="{96B89B6D-AD7C-693E-A331-D00611EDAAA0}"/>
              </a:ex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a:t>
            </a:fld>
            <a:endParaRPr/>
          </a:p>
        </p:txBody>
      </p:sp>
    </p:spTree>
    <p:extLst>
      <p:ext uri="{BB962C8B-B14F-4D97-AF65-F5344CB8AC3E}">
        <p14:creationId xmlns:p14="http://schemas.microsoft.com/office/powerpoint/2010/main" val="754455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Internal Capacity</a:t>
            </a:r>
            <a:r>
              <a:rPr lang="en-US" sz="800" dirty="0">
                <a:solidFill>
                  <a:schemeClr val="bg1"/>
                </a:solidFill>
              </a:rPr>
              <a:t> 4</a:t>
            </a:r>
          </a:p>
        </p:txBody>
      </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grpSp>
        <p:nvGrpSpPr>
          <p:cNvPr id="2" name="Group 1" descr="A blue box contains an icon of people connected in a web and is titled Internal Capacity. Below, it reads: The ability of the agency to self-sufficiently scale up and support DBI.">
            <a:extLst>
              <a:ext uri="{FF2B5EF4-FFF2-40B4-BE49-F238E27FC236}">
                <a16:creationId xmlns:a16="http://schemas.microsoft.com/office/drawing/2014/main" id="{3C6F06ED-D59C-661A-CB82-DF345AA9C2F0}"/>
              </a:ext>
            </a:extLst>
          </p:cNvPr>
          <p:cNvGrpSpPr/>
          <p:nvPr/>
        </p:nvGrpSpPr>
        <p:grpSpPr>
          <a:xfrm>
            <a:off x="702424" y="1253048"/>
            <a:ext cx="3617095" cy="4351904"/>
            <a:chOff x="4182808" y="1527900"/>
            <a:chExt cx="3617095" cy="4351904"/>
          </a:xfrm>
        </p:grpSpPr>
        <p:sp>
          <p:nvSpPr>
            <p:cNvPr id="3" name="Freeform 2">
              <a:extLst>
                <a:ext uri="{FF2B5EF4-FFF2-40B4-BE49-F238E27FC236}">
                  <a16:creationId xmlns:a16="http://schemas.microsoft.com/office/drawing/2014/main" id="{7AA75338-4CE8-F01F-B2DD-B1682B4AF8D5}"/>
                </a:ext>
              </a:extLst>
            </p:cNvPr>
            <p:cNvSpPr/>
            <p:nvPr/>
          </p:nvSpPr>
          <p:spPr>
            <a:xfrm>
              <a:off x="4182808" y="1527900"/>
              <a:ext cx="3617095" cy="4351904"/>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tabLst/>
              </a:pPr>
              <a:r>
                <a:rPr lang="en-US" sz="3200" b="1" kern="1200" dirty="0"/>
                <a:t>Internal Capacity</a:t>
              </a:r>
            </a:p>
            <a:p>
              <a:pPr marL="0" lvl="1" indent="0" algn="l" defTabSz="889000">
                <a:lnSpc>
                  <a:spcPct val="90000"/>
                </a:lnSpc>
                <a:spcBef>
                  <a:spcPct val="0"/>
                </a:spcBef>
                <a:spcAft>
                  <a:spcPct val="15000"/>
                </a:spcAft>
                <a:buNone/>
                <a:tabLst/>
              </a:pPr>
              <a:r>
                <a:rPr lang="en-US" sz="2200" b="0" i="0" u="none" strike="noStrike" kern="1200" cap="none" dirty="0">
                  <a:latin typeface="Calibri" panose="020F0502020204030204" pitchFamily="34" charset="0"/>
                  <a:ea typeface="Arial"/>
                  <a:cs typeface="Calibri" panose="020F0502020204030204" pitchFamily="34" charset="0"/>
                  <a:sym typeface="Arial"/>
                </a:rPr>
                <a:t>The ability of the agency to self-sufficiently scale up and support DBI. </a:t>
              </a:r>
              <a:endParaRPr lang="en-US" sz="2200" kern="1200" dirty="0"/>
            </a:p>
          </p:txBody>
        </p:sp>
        <p:sp>
          <p:nvSpPr>
            <p:cNvPr id="9" name="Oval 8">
              <a:extLst>
                <a:ext uri="{FF2B5EF4-FFF2-40B4-BE49-F238E27FC236}">
                  <a16:creationId xmlns:a16="http://schemas.microsoft.com/office/drawing/2014/main" id="{08F52B33-2B4E-FFA7-4F73-ADE51CA9CAF2}"/>
                </a:ext>
              </a:extLst>
            </p:cNvPr>
            <p:cNvSpPr/>
            <p:nvPr/>
          </p:nvSpPr>
          <p:spPr>
            <a:xfrm>
              <a:off x="5243028" y="1797566"/>
              <a:ext cx="1496655" cy="1496655"/>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Graphic 9" descr="Connections with solid fill">
              <a:extLst>
                <a:ext uri="{FF2B5EF4-FFF2-40B4-BE49-F238E27FC236}">
                  <a16:creationId xmlns:a16="http://schemas.microsoft.com/office/drawing/2014/main" id="{4246B89F-445B-3791-512E-610F83663E09}"/>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349553" y="1905813"/>
              <a:ext cx="1280160" cy="1280160"/>
            </a:xfrm>
            <a:prstGeom prst="rect">
              <a:avLst/>
            </a:prstGeom>
          </p:spPr>
        </p:pic>
      </p:grpSp>
      <p:grpSp>
        <p:nvGrpSpPr>
          <p:cNvPr id="40" name="Group 39" descr="A dark blue box labeled Resource Allocation includes an icon of a hand holding a gear">
            <a:extLst>
              <a:ext uri="{FF2B5EF4-FFF2-40B4-BE49-F238E27FC236}">
                <a16:creationId xmlns:a16="http://schemas.microsoft.com/office/drawing/2014/main" id="{97D29310-808F-A21F-5460-0BF22A1B1109}"/>
              </a:ext>
            </a:extLst>
          </p:cNvPr>
          <p:cNvGrpSpPr/>
          <p:nvPr/>
        </p:nvGrpSpPr>
        <p:grpSpPr>
          <a:xfrm>
            <a:off x="4967000" y="3666658"/>
            <a:ext cx="5504837" cy="1501501"/>
            <a:chOff x="4967000" y="3666658"/>
            <a:chExt cx="5504837" cy="1501501"/>
          </a:xfrm>
        </p:grpSpPr>
        <p:sp>
          <p:nvSpPr>
            <p:cNvPr id="24" name="Freeform 23">
              <a:extLst>
                <a:ext uri="{FF2B5EF4-FFF2-40B4-BE49-F238E27FC236}">
                  <a16:creationId xmlns:a16="http://schemas.microsoft.com/office/drawing/2014/main" id="{52607CAE-F223-5576-4790-DF851C97EDBA}"/>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solidFill>
              <a:schemeClr val="accent3"/>
            </a:solidFill>
            <a:ln>
              <a:solidFill>
                <a:schemeClr val="accent3">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7495" tIns="160021"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a:t>Resource Allocation</a:t>
              </a:r>
            </a:p>
          </p:txBody>
        </p:sp>
        <p:sp>
          <p:nvSpPr>
            <p:cNvPr id="25" name="Oval 24">
              <a:extLst>
                <a:ext uri="{FF2B5EF4-FFF2-40B4-BE49-F238E27FC236}">
                  <a16:creationId xmlns:a16="http://schemas.microsoft.com/office/drawing/2014/main" id="{635C47FE-6ED2-C921-0613-04B221A833B6}"/>
                </a:ext>
              </a:extLst>
            </p:cNvPr>
            <p:cNvSpPr/>
            <p:nvPr/>
          </p:nvSpPr>
          <p:spPr>
            <a:xfrm>
              <a:off x="4967000" y="3666659"/>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9" name="Group 38">
              <a:extLst>
                <a:ext uri="{FF2B5EF4-FFF2-40B4-BE49-F238E27FC236}">
                  <a16:creationId xmlns:a16="http://schemas.microsoft.com/office/drawing/2014/main" id="{5E8ADB2D-B261-3A6E-1CE1-E6095D9DE835}"/>
                </a:ext>
              </a:extLst>
            </p:cNvPr>
            <p:cNvGrpSpPr/>
            <p:nvPr/>
          </p:nvGrpSpPr>
          <p:grpSpPr>
            <a:xfrm>
              <a:off x="5134446" y="3871391"/>
              <a:ext cx="1100273" cy="1224198"/>
              <a:chOff x="5254588" y="5478014"/>
              <a:chExt cx="1100273" cy="1224198"/>
            </a:xfrm>
          </p:grpSpPr>
          <p:pic>
            <p:nvPicPr>
              <p:cNvPr id="35" name="Graphic 34" descr="Open hand with solid fill">
                <a:extLst>
                  <a:ext uri="{FF2B5EF4-FFF2-40B4-BE49-F238E27FC236}">
                    <a16:creationId xmlns:a16="http://schemas.microsoft.com/office/drawing/2014/main" id="{B3A7F6D7-614D-658B-A721-95184A9EB94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54588" y="5601939"/>
                <a:ext cx="1100273" cy="1100273"/>
              </a:xfrm>
              <a:prstGeom prst="rect">
                <a:avLst/>
              </a:prstGeom>
            </p:spPr>
          </p:pic>
          <p:pic>
            <p:nvPicPr>
              <p:cNvPr id="37" name="Graphic 36" descr="Single gear with solid fill">
                <a:extLst>
                  <a:ext uri="{FF2B5EF4-FFF2-40B4-BE49-F238E27FC236}">
                    <a16:creationId xmlns:a16="http://schemas.microsoft.com/office/drawing/2014/main" id="{E555B472-77FA-59FA-FD26-39F2525F05C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17750" y="5478014"/>
                <a:ext cx="547124" cy="547124"/>
              </a:xfrm>
              <a:prstGeom prst="rect">
                <a:avLst/>
              </a:prstGeom>
            </p:spPr>
          </p:pic>
        </p:grpSp>
      </p:grpSp>
    </p:spTree>
    <p:extLst>
      <p:ext uri="{BB962C8B-B14F-4D97-AF65-F5344CB8AC3E}">
        <p14:creationId xmlns:p14="http://schemas.microsoft.com/office/powerpoint/2010/main" val="4398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6CCB-A91B-7710-A003-995CB69F89D8}"/>
              </a:ext>
            </a:extLst>
          </p:cNvPr>
          <p:cNvSpPr>
            <a:spLocks noGrp="1"/>
          </p:cNvSpPr>
          <p:nvPr>
            <p:ph type="title"/>
          </p:nvPr>
        </p:nvSpPr>
        <p:spPr/>
        <p:txBody>
          <a:bodyPr/>
          <a:lstStyle/>
          <a:p>
            <a:r>
              <a:rPr kumimoji="0" lang="en-US" sz="4200" b="1" i="0" u="none" strike="noStrike" kern="1200" cap="none" spc="0" normalizeH="0" baseline="0" noProof="0">
                <a:ln>
                  <a:noFill/>
                </a:ln>
                <a:solidFill>
                  <a:srgbClr val="262626"/>
                </a:solidFill>
                <a:effectLst/>
                <a:uLnTx/>
                <a:uFillTx/>
                <a:latin typeface="Calibri"/>
                <a:ea typeface="+mj-ea"/>
                <a:cs typeface="Calibri"/>
              </a:rPr>
              <a:t>Internal Capacity: Resource Allocation</a:t>
            </a:r>
            <a:endParaRPr lang="en-US"/>
          </a:p>
        </p:txBody>
      </p:sp>
      <p:sp>
        <p:nvSpPr>
          <p:cNvPr id="3" name="Content Placeholder 2">
            <a:extLst>
              <a:ext uri="{FF2B5EF4-FFF2-40B4-BE49-F238E27FC236}">
                <a16:creationId xmlns:a16="http://schemas.microsoft.com/office/drawing/2014/main" id="{DC2D0BBD-1A2F-D2DD-C465-AA5A810AB050}"/>
              </a:ext>
            </a:extLst>
          </p:cNvPr>
          <p:cNvSpPr>
            <a:spLocks noGrp="1"/>
          </p:cNvSpPr>
          <p:nvPr>
            <p:ph sz="quarter" idx="17"/>
          </p:nvPr>
        </p:nvSpPr>
        <p:spPr>
          <a:xfrm>
            <a:off x="457200" y="1307592"/>
            <a:ext cx="11274425" cy="813390"/>
          </a:xfrm>
        </p:spPr>
        <p:txBody>
          <a:bodyPr vert="horz" lIns="0" tIns="0" rIns="0" bIns="0" rtlCol="0" anchor="t">
            <a:normAutofit fontScale="92500"/>
          </a:bodyPr>
          <a:lstStyle/>
          <a:p>
            <a:pPr marL="457200" indent="-457200">
              <a:spcBef>
                <a:spcPts val="300"/>
              </a:spcBef>
            </a:pPr>
            <a:r>
              <a:rPr lang="en-US" sz="3200">
                <a:effectLst/>
              </a:rPr>
              <a:t>Refers to resources available to support DBI, including</a:t>
            </a:r>
            <a:r>
              <a:rPr lang="en-US" sz="3200"/>
              <a:t> the following:</a:t>
            </a:r>
            <a:endParaRPr lang="en-US" sz="3200">
              <a:effectLst/>
            </a:endParaRPr>
          </a:p>
          <a:p>
            <a:pPr marL="0" indent="0">
              <a:buNone/>
            </a:pPr>
            <a:endParaRPr lang="en-US"/>
          </a:p>
        </p:txBody>
      </p:sp>
      <p:sp>
        <p:nvSpPr>
          <p:cNvPr id="5" name="Slide Number Placeholder 4">
            <a:extLst>
              <a:ext uri="{FF2B5EF4-FFF2-40B4-BE49-F238E27FC236}">
                <a16:creationId xmlns:a16="http://schemas.microsoft.com/office/drawing/2014/main" id="{8E415170-8F1C-59AB-E480-DD1E2636813E}"/>
              </a:ext>
              <a:ext uri="{C183D7F6-B498-43B3-948B-1728B52AA6E4}">
                <adec:decorative xmlns:adec="http://schemas.microsoft.com/office/drawing/2017/decorative" val="1"/>
              </a:ext>
            </a:extLst>
          </p:cNvPr>
          <p:cNvSpPr>
            <a:spLocks noGrp="1"/>
          </p:cNvSpPr>
          <p:nvPr>
            <p:ph type="sldNum" sz="quarter" idx="18"/>
          </p:nvPr>
        </p:nvSpPr>
        <p:spPr/>
        <p:txBody>
          <a:bodyPr/>
          <a:lstStyle/>
          <a:p>
            <a:fld id="{99A20822-4A49-4D36-86E3-300BA48D3F00}" type="slidenum">
              <a:rPr lang="en-US" smtClean="0"/>
              <a:pPr/>
              <a:t>41</a:t>
            </a:fld>
            <a:endParaRPr lang="en-US"/>
          </a:p>
        </p:txBody>
      </p:sp>
      <p:grpSp>
        <p:nvGrpSpPr>
          <p:cNvPr id="9" name="Group 8" descr="Money">
            <a:extLst>
              <a:ext uri="{FF2B5EF4-FFF2-40B4-BE49-F238E27FC236}">
                <a16:creationId xmlns:a16="http://schemas.microsoft.com/office/drawing/2014/main" id="{CD11DB8C-C4E1-6E06-32C7-2A62BDEEE176}"/>
              </a:ext>
            </a:extLst>
          </p:cNvPr>
          <p:cNvGrpSpPr/>
          <p:nvPr/>
        </p:nvGrpSpPr>
        <p:grpSpPr>
          <a:xfrm>
            <a:off x="1281337" y="2862725"/>
            <a:ext cx="1501500" cy="2086275"/>
            <a:chOff x="1187552" y="2229679"/>
            <a:chExt cx="1501500" cy="2086275"/>
          </a:xfrm>
        </p:grpSpPr>
        <p:grpSp>
          <p:nvGrpSpPr>
            <p:cNvPr id="83" name="Group 82">
              <a:extLst>
                <a:ext uri="{FF2B5EF4-FFF2-40B4-BE49-F238E27FC236}">
                  <a16:creationId xmlns:a16="http://schemas.microsoft.com/office/drawing/2014/main" id="{40E60EED-0A7E-C053-1319-674C38C93D20}"/>
                </a:ext>
              </a:extLst>
            </p:cNvPr>
            <p:cNvGrpSpPr/>
            <p:nvPr/>
          </p:nvGrpSpPr>
          <p:grpSpPr>
            <a:xfrm>
              <a:off x="1187552" y="2229679"/>
              <a:ext cx="1501500" cy="2086275"/>
              <a:chOff x="1187552" y="2403847"/>
              <a:chExt cx="1501500" cy="2086275"/>
            </a:xfrm>
          </p:grpSpPr>
          <p:sp>
            <p:nvSpPr>
              <p:cNvPr id="4" name="Oval 3">
                <a:extLst>
                  <a:ext uri="{FF2B5EF4-FFF2-40B4-BE49-F238E27FC236}">
                    <a16:creationId xmlns:a16="http://schemas.microsoft.com/office/drawing/2014/main" id="{203D7B18-C11A-68D8-841B-870DE6486F99}"/>
                  </a:ext>
                </a:extLst>
              </p:cNvPr>
              <p:cNvSpPr/>
              <p:nvPr/>
            </p:nvSpPr>
            <p:spPr>
              <a:xfrm>
                <a:off x="1187552" y="2403847"/>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41B9B3F4-9714-3042-2AF4-9E7EB5E16B05}"/>
                  </a:ext>
                </a:extLst>
              </p:cNvPr>
              <p:cNvSpPr txBox="1"/>
              <p:nvPr/>
            </p:nvSpPr>
            <p:spPr>
              <a:xfrm>
                <a:off x="1257392" y="3905347"/>
                <a:ext cx="1355436" cy="584775"/>
              </a:xfrm>
              <a:prstGeom prst="rect">
                <a:avLst/>
              </a:prstGeom>
              <a:noFill/>
            </p:spPr>
            <p:txBody>
              <a:bodyPr wrap="none" rtlCol="0">
                <a:spAutoFit/>
              </a:bodyPr>
              <a:lstStyle/>
              <a:p>
                <a:pPr algn="ctr"/>
                <a:r>
                  <a:rPr lang="en-US" sz="3200"/>
                  <a:t>Money</a:t>
                </a:r>
              </a:p>
            </p:txBody>
          </p:sp>
        </p:grpSp>
        <p:pic>
          <p:nvPicPr>
            <p:cNvPr id="6" name="Graphic 5">
              <a:extLst>
                <a:ext uri="{FF2B5EF4-FFF2-40B4-BE49-F238E27FC236}">
                  <a16:creationId xmlns:a16="http://schemas.microsoft.com/office/drawing/2014/main" id="{D3F5465E-DE6A-84AC-4895-0D4995A515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2190" y="2430947"/>
              <a:ext cx="1005840" cy="1005840"/>
            </a:xfrm>
            <a:prstGeom prst="rect">
              <a:avLst/>
            </a:prstGeom>
          </p:spPr>
        </p:pic>
      </p:grpSp>
      <p:grpSp>
        <p:nvGrpSpPr>
          <p:cNvPr id="84" name="Group 83" descr="Time">
            <a:extLst>
              <a:ext uri="{FF2B5EF4-FFF2-40B4-BE49-F238E27FC236}">
                <a16:creationId xmlns:a16="http://schemas.microsoft.com/office/drawing/2014/main" id="{6AEEED59-B36B-243E-895F-D11139A05EE0}"/>
              </a:ext>
            </a:extLst>
          </p:cNvPr>
          <p:cNvGrpSpPr/>
          <p:nvPr/>
        </p:nvGrpSpPr>
        <p:grpSpPr>
          <a:xfrm>
            <a:off x="4051489" y="2858926"/>
            <a:ext cx="1501500" cy="2086275"/>
            <a:chOff x="4054929" y="2385862"/>
            <a:chExt cx="1501500" cy="2086275"/>
          </a:xfrm>
        </p:grpSpPr>
        <p:sp>
          <p:nvSpPr>
            <p:cNvPr id="64" name="Oval 63">
              <a:extLst>
                <a:ext uri="{FF2B5EF4-FFF2-40B4-BE49-F238E27FC236}">
                  <a16:creationId xmlns:a16="http://schemas.microsoft.com/office/drawing/2014/main" id="{84FEC863-27F2-9D7E-2E3B-EEE2FB18CC1F}"/>
                </a:ext>
              </a:extLst>
            </p:cNvPr>
            <p:cNvSpPr/>
            <p:nvPr/>
          </p:nvSpPr>
          <p:spPr>
            <a:xfrm>
              <a:off x="4054929" y="238586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3" name="TextBox 62">
              <a:extLst>
                <a:ext uri="{FF2B5EF4-FFF2-40B4-BE49-F238E27FC236}">
                  <a16:creationId xmlns:a16="http://schemas.microsoft.com/office/drawing/2014/main" id="{242C2CB7-C296-C56C-A0C9-28E95894DE71}"/>
                </a:ext>
              </a:extLst>
            </p:cNvPr>
            <p:cNvSpPr txBox="1"/>
            <p:nvPr/>
          </p:nvSpPr>
          <p:spPr>
            <a:xfrm>
              <a:off x="4296580" y="3887362"/>
              <a:ext cx="1011816" cy="584775"/>
            </a:xfrm>
            <a:prstGeom prst="rect">
              <a:avLst/>
            </a:prstGeom>
            <a:noFill/>
          </p:spPr>
          <p:txBody>
            <a:bodyPr wrap="none" rtlCol="0">
              <a:spAutoFit/>
            </a:bodyPr>
            <a:lstStyle/>
            <a:p>
              <a:pPr algn="ctr"/>
              <a:r>
                <a:rPr lang="en-US" sz="3200"/>
                <a:t>Time</a:t>
              </a:r>
            </a:p>
          </p:txBody>
        </p:sp>
        <p:pic>
          <p:nvPicPr>
            <p:cNvPr id="77" name="Graphic 76" descr="Clock with solid fill">
              <a:extLst>
                <a:ext uri="{FF2B5EF4-FFF2-40B4-BE49-F238E27FC236}">
                  <a16:creationId xmlns:a16="http://schemas.microsoft.com/office/drawing/2014/main" id="{D21124FC-9D48-C6B5-782E-9F72C3FD152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3848" y="2590929"/>
              <a:ext cx="1097280" cy="1097280"/>
            </a:xfrm>
            <a:prstGeom prst="rect">
              <a:avLst/>
            </a:prstGeom>
          </p:spPr>
        </p:pic>
      </p:grpSp>
      <p:grpSp>
        <p:nvGrpSpPr>
          <p:cNvPr id="11" name="Group 10" descr="Materials">
            <a:extLst>
              <a:ext uri="{FF2B5EF4-FFF2-40B4-BE49-F238E27FC236}">
                <a16:creationId xmlns:a16="http://schemas.microsoft.com/office/drawing/2014/main" id="{6E2201F1-18CA-5D10-72ED-73F702CFD843}"/>
              </a:ext>
            </a:extLst>
          </p:cNvPr>
          <p:cNvGrpSpPr/>
          <p:nvPr/>
        </p:nvGrpSpPr>
        <p:grpSpPr>
          <a:xfrm>
            <a:off x="6811760" y="2856994"/>
            <a:ext cx="1755417" cy="2086275"/>
            <a:chOff x="6717975" y="2223948"/>
            <a:chExt cx="1755417" cy="2086275"/>
          </a:xfrm>
        </p:grpSpPr>
        <p:grpSp>
          <p:nvGrpSpPr>
            <p:cNvPr id="66" name="Group 65">
              <a:extLst>
                <a:ext uri="{FF2B5EF4-FFF2-40B4-BE49-F238E27FC236}">
                  <a16:creationId xmlns:a16="http://schemas.microsoft.com/office/drawing/2014/main" id="{0B20D44A-FA66-DFB6-CFEE-79188BF085DA}"/>
                </a:ext>
              </a:extLst>
            </p:cNvPr>
            <p:cNvGrpSpPr/>
            <p:nvPr/>
          </p:nvGrpSpPr>
          <p:grpSpPr>
            <a:xfrm>
              <a:off x="6717975" y="2223948"/>
              <a:ext cx="1755417" cy="2086275"/>
              <a:chOff x="1256823" y="2271222"/>
              <a:chExt cx="1755417" cy="2086275"/>
            </a:xfrm>
          </p:grpSpPr>
          <p:sp>
            <p:nvSpPr>
              <p:cNvPr id="69" name="Oval 68">
                <a:extLst>
                  <a:ext uri="{FF2B5EF4-FFF2-40B4-BE49-F238E27FC236}">
                    <a16:creationId xmlns:a16="http://schemas.microsoft.com/office/drawing/2014/main" id="{06D43A74-C54C-54A5-A399-916DB1F058A6}"/>
                  </a:ext>
                </a:extLst>
              </p:cNvPr>
              <p:cNvSpPr/>
              <p:nvPr/>
            </p:nvSpPr>
            <p:spPr>
              <a:xfrm>
                <a:off x="1386973" y="227122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8" name="TextBox 67">
                <a:extLst>
                  <a:ext uri="{FF2B5EF4-FFF2-40B4-BE49-F238E27FC236}">
                    <a16:creationId xmlns:a16="http://schemas.microsoft.com/office/drawing/2014/main" id="{243BD5BC-9000-A9FF-CAA4-B4DE6492D328}"/>
                  </a:ext>
                </a:extLst>
              </p:cNvPr>
              <p:cNvSpPr txBox="1"/>
              <p:nvPr/>
            </p:nvSpPr>
            <p:spPr>
              <a:xfrm>
                <a:off x="1256823" y="3772722"/>
                <a:ext cx="1755417" cy="584775"/>
              </a:xfrm>
              <a:prstGeom prst="rect">
                <a:avLst/>
              </a:prstGeom>
              <a:noFill/>
            </p:spPr>
            <p:txBody>
              <a:bodyPr wrap="none" rtlCol="0">
                <a:spAutoFit/>
              </a:bodyPr>
              <a:lstStyle/>
              <a:p>
                <a:pPr algn="ctr"/>
                <a:r>
                  <a:rPr lang="en-US" sz="3200"/>
                  <a:t>Materials</a:t>
                </a:r>
              </a:p>
            </p:txBody>
          </p:sp>
        </p:grpSp>
        <p:pic>
          <p:nvPicPr>
            <p:cNvPr id="7" name="Graphic 6">
              <a:extLst>
                <a:ext uri="{FF2B5EF4-FFF2-40B4-BE49-F238E27FC236}">
                  <a16:creationId xmlns:a16="http://schemas.microsoft.com/office/drawing/2014/main" id="{D5B337B2-564B-59E4-24B5-8130195EE7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92763" y="2481684"/>
              <a:ext cx="1005840" cy="1005840"/>
            </a:xfrm>
            <a:prstGeom prst="rect">
              <a:avLst/>
            </a:prstGeom>
          </p:spPr>
        </p:pic>
      </p:grpSp>
      <p:grpSp>
        <p:nvGrpSpPr>
          <p:cNvPr id="12" name="Group 11" descr="People">
            <a:extLst>
              <a:ext uri="{FF2B5EF4-FFF2-40B4-BE49-F238E27FC236}">
                <a16:creationId xmlns:a16="http://schemas.microsoft.com/office/drawing/2014/main" id="{ACB32A9E-7451-6F9C-E604-4E0A7B81DCAC}"/>
              </a:ext>
            </a:extLst>
          </p:cNvPr>
          <p:cNvGrpSpPr/>
          <p:nvPr/>
        </p:nvGrpSpPr>
        <p:grpSpPr>
          <a:xfrm>
            <a:off x="9596733" y="2856994"/>
            <a:ext cx="1501500" cy="2086275"/>
            <a:chOff x="9502948" y="2223948"/>
            <a:chExt cx="1501500" cy="2086275"/>
          </a:xfrm>
        </p:grpSpPr>
        <p:grpSp>
          <p:nvGrpSpPr>
            <p:cNvPr id="71" name="Group 70">
              <a:extLst>
                <a:ext uri="{FF2B5EF4-FFF2-40B4-BE49-F238E27FC236}">
                  <a16:creationId xmlns:a16="http://schemas.microsoft.com/office/drawing/2014/main" id="{6B3A9019-2CA8-1AD5-9BE2-F3062231A70E}"/>
                </a:ext>
              </a:extLst>
            </p:cNvPr>
            <p:cNvGrpSpPr/>
            <p:nvPr/>
          </p:nvGrpSpPr>
          <p:grpSpPr>
            <a:xfrm>
              <a:off x="9502948" y="2223948"/>
              <a:ext cx="1501500" cy="2086275"/>
              <a:chOff x="1386973" y="2271222"/>
              <a:chExt cx="1501500" cy="2086275"/>
            </a:xfrm>
          </p:grpSpPr>
          <p:sp>
            <p:nvSpPr>
              <p:cNvPr id="74" name="Oval 73">
                <a:extLst>
                  <a:ext uri="{FF2B5EF4-FFF2-40B4-BE49-F238E27FC236}">
                    <a16:creationId xmlns:a16="http://schemas.microsoft.com/office/drawing/2014/main" id="{ADDE5B5A-BAA2-9C16-B8E5-0A668C2A8FEF}"/>
                  </a:ext>
                </a:extLst>
              </p:cNvPr>
              <p:cNvSpPr/>
              <p:nvPr/>
            </p:nvSpPr>
            <p:spPr>
              <a:xfrm>
                <a:off x="1386973" y="2271222"/>
                <a:ext cx="1501500" cy="1501500"/>
              </a:xfrm>
              <a:prstGeom prst="ellipse">
                <a:avLst/>
              </a:prstGeom>
              <a:solidFill>
                <a:schemeClr val="accent3">
                  <a:lumMod val="75000"/>
                </a:schemeClr>
              </a:solidFill>
              <a:ln>
                <a:solidFill>
                  <a:schemeClr val="accent3">
                    <a:lumMod val="50000"/>
                  </a:schemeClr>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3" name="TextBox 72">
                <a:extLst>
                  <a:ext uri="{FF2B5EF4-FFF2-40B4-BE49-F238E27FC236}">
                    <a16:creationId xmlns:a16="http://schemas.microsoft.com/office/drawing/2014/main" id="{C55A2C2D-BFFA-908D-64FE-EFB258E8EFE8}"/>
                  </a:ext>
                </a:extLst>
              </p:cNvPr>
              <p:cNvSpPr txBox="1"/>
              <p:nvPr/>
            </p:nvSpPr>
            <p:spPr>
              <a:xfrm>
                <a:off x="1473230" y="3772722"/>
                <a:ext cx="1322606" cy="584775"/>
              </a:xfrm>
              <a:prstGeom prst="rect">
                <a:avLst/>
              </a:prstGeom>
              <a:noFill/>
            </p:spPr>
            <p:txBody>
              <a:bodyPr wrap="none" rtlCol="0">
                <a:spAutoFit/>
              </a:bodyPr>
              <a:lstStyle/>
              <a:p>
                <a:pPr algn="ctr"/>
                <a:r>
                  <a:rPr lang="en-US" sz="3200"/>
                  <a:t>People</a:t>
                </a:r>
              </a:p>
            </p:txBody>
          </p:sp>
        </p:grpSp>
        <p:pic>
          <p:nvPicPr>
            <p:cNvPr id="8" name="Graphic 7">
              <a:extLst>
                <a:ext uri="{FF2B5EF4-FFF2-40B4-BE49-F238E27FC236}">
                  <a16:creationId xmlns:a16="http://schemas.microsoft.com/office/drawing/2014/main" id="{732CC1A9-EDAA-F3E5-A3BF-AD0189BD778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58238" y="2471778"/>
              <a:ext cx="1005840" cy="1005840"/>
            </a:xfrm>
            <a:prstGeom prst="rect">
              <a:avLst/>
            </a:prstGeom>
          </p:spPr>
        </p:pic>
      </p:grpSp>
    </p:spTree>
    <p:extLst>
      <p:ext uri="{BB962C8B-B14F-4D97-AF65-F5344CB8AC3E}">
        <p14:creationId xmlns:p14="http://schemas.microsoft.com/office/powerpoint/2010/main" val="190262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7"/>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b="1" i="0" u="none" strike="noStrike" dirty="0">
                <a:solidFill>
                  <a:srgbClr val="212121"/>
                </a:solidFill>
                <a:latin typeface="Calibri"/>
                <a:ea typeface="Calibri"/>
                <a:cs typeface="Calibri"/>
                <a:sym typeface="Calibri"/>
              </a:rPr>
              <a:t>Resource Allocation</a:t>
            </a:r>
            <a:r>
              <a:rPr lang="en-US" sz="800" b="1" i="0" u="none" strike="noStrike" dirty="0">
                <a:solidFill>
                  <a:schemeClr val="bg1"/>
                </a:solidFill>
                <a:latin typeface="Calibri"/>
                <a:ea typeface="Calibri"/>
                <a:sym typeface="Calibri"/>
              </a:rPr>
              <a:t> 1</a:t>
            </a:r>
            <a:endParaRPr sz="800" dirty="0">
              <a:solidFill>
                <a:schemeClr val="bg1"/>
              </a:solidFill>
            </a:endParaRPr>
          </a:p>
        </p:txBody>
      </p:sp>
      <p:sp>
        <p:nvSpPr>
          <p:cNvPr id="479" name="Google Shape;479;p37"/>
          <p:cNvSpPr txBox="1">
            <a:spLocks noGrp="1"/>
          </p:cNvSpPr>
          <p:nvPr>
            <p:ph type="body" idx="1"/>
          </p:nvPr>
        </p:nvSpPr>
        <p:spPr>
          <a:xfrm>
            <a:off x="457200" y="1371600"/>
            <a:ext cx="5632704"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SzPts val="2600"/>
              <a:buNone/>
            </a:pPr>
            <a:r>
              <a:rPr lang="en-US"/>
              <a:t>SEAs can examine funding streams to blend, braid, reallocate, and/or secure new resources for funding.</a:t>
            </a:r>
          </a:p>
          <a:p>
            <a:pPr marL="0" lvl="0" indent="0" algn="l" rtl="0">
              <a:lnSpc>
                <a:spcPct val="125000"/>
              </a:lnSpc>
              <a:spcBef>
                <a:spcPts val="0"/>
              </a:spcBef>
              <a:spcAft>
                <a:spcPts val="0"/>
              </a:spcAft>
              <a:buSzPts val="2600"/>
              <a:buNone/>
            </a:pPr>
            <a:endParaRPr lang="en-US"/>
          </a:p>
          <a:p>
            <a:pPr marL="0" lvl="0" indent="0" algn="l" rtl="0">
              <a:lnSpc>
                <a:spcPct val="125000"/>
              </a:lnSpc>
              <a:spcBef>
                <a:spcPts val="0"/>
              </a:spcBef>
              <a:spcAft>
                <a:spcPts val="0"/>
              </a:spcAft>
              <a:buSzPts val="2600"/>
              <a:buNone/>
            </a:pPr>
            <a:endParaRPr lang="en-US"/>
          </a:p>
        </p:txBody>
      </p:sp>
      <p:pic>
        <p:nvPicPr>
          <p:cNvPr id="482" name="Google Shape;482;p37" descr="finger pushing a button connected to icons representing money, a gear, and people"/>
          <p:cNvPicPr preferRelativeResize="0"/>
          <p:nvPr/>
        </p:nvPicPr>
        <p:blipFill rotWithShape="1">
          <a:blip r:embed="rId3">
            <a:alphaModFix/>
            <a:duotone>
              <a:schemeClr val="accent2">
                <a:shade val="45000"/>
                <a:satMod val="135000"/>
              </a:schemeClr>
              <a:prstClr val="white"/>
            </a:duotone>
          </a:blip>
          <a:srcRect/>
          <a:stretch/>
        </p:blipFill>
        <p:spPr>
          <a:xfrm>
            <a:off x="6747851" y="799557"/>
            <a:ext cx="5144043" cy="5144043"/>
          </a:xfrm>
          <a:prstGeom prst="rect">
            <a:avLst/>
          </a:prstGeom>
          <a:noFill/>
          <a:ln>
            <a:noFill/>
          </a:ln>
        </p:spPr>
      </p:pic>
      <p:sp>
        <p:nvSpPr>
          <p:cNvPr id="483" name="Google Shape;483;p37" descr="circle around the money icon"/>
          <p:cNvSpPr/>
          <p:nvPr/>
        </p:nvSpPr>
        <p:spPr>
          <a:xfrm>
            <a:off x="6611326" y="1269365"/>
            <a:ext cx="1701882" cy="1632373"/>
          </a:xfrm>
          <a:prstGeom prst="ellipse">
            <a:avLst/>
          </a:prstGeom>
          <a:solidFill>
            <a:srgbClr val="84BF78">
              <a:alpha val="14902"/>
            </a:srgbClr>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37">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b="1" i="0" u="none" strike="noStrike" dirty="0">
                <a:solidFill>
                  <a:srgbClr val="212121"/>
                </a:solidFill>
                <a:latin typeface="Calibri"/>
                <a:ea typeface="Calibri"/>
                <a:cs typeface="Calibri"/>
                <a:sym typeface="Calibri"/>
              </a:rPr>
              <a:t>Resource Allocation</a:t>
            </a:r>
            <a:r>
              <a:rPr lang="en-US" sz="800" b="1" i="0" u="none" strike="noStrike" dirty="0">
                <a:solidFill>
                  <a:srgbClr val="212121"/>
                </a:solidFill>
                <a:latin typeface="Calibri"/>
                <a:ea typeface="Calibri"/>
                <a:sym typeface="Calibri"/>
              </a:rPr>
              <a:t> </a:t>
            </a:r>
            <a:r>
              <a:rPr lang="en-US" sz="800" dirty="0">
                <a:solidFill>
                  <a:schemeClr val="bg1"/>
                </a:solidFill>
                <a:latin typeface="Calibri"/>
                <a:ea typeface="Calibri"/>
                <a:sym typeface="Calibri"/>
              </a:rPr>
              <a:t>2</a:t>
            </a:r>
            <a:endParaRPr sz="800" dirty="0">
              <a:solidFill>
                <a:schemeClr val="bg1"/>
              </a:solidFill>
            </a:endParaRPr>
          </a:p>
        </p:txBody>
      </p:sp>
      <p:sp>
        <p:nvSpPr>
          <p:cNvPr id="2" name="Content Placeholder 7">
            <a:extLst>
              <a:ext uri="{FF2B5EF4-FFF2-40B4-BE49-F238E27FC236}">
                <a16:creationId xmlns:a16="http://schemas.microsoft.com/office/drawing/2014/main" id="{AA78FE97-2110-9966-CC5A-1A0E890753E0}"/>
              </a:ext>
            </a:extLst>
          </p:cNvPr>
          <p:cNvSpPr txBox="1">
            <a:spLocks/>
          </p:cNvSpPr>
          <p:nvPr/>
        </p:nvSpPr>
        <p:spPr>
          <a:xfrm>
            <a:off x="339365" y="1371600"/>
            <a:ext cx="5632704" cy="3271101"/>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Training content</a:t>
            </a:r>
          </a:p>
          <a:p>
            <a:r>
              <a:rPr lang="en-US"/>
              <a:t>What is our capacity to provide virtual or in-person? Do we have personnel?</a:t>
            </a:r>
          </a:p>
        </p:txBody>
      </p:sp>
      <p:sp>
        <p:nvSpPr>
          <p:cNvPr id="492" name="Google Shape;492;p3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pic>
        <p:nvPicPr>
          <p:cNvPr id="493" name="Google Shape;493;p38" descr="finger pushing a button connected to icons representing money, a gear, and people"/>
          <p:cNvPicPr preferRelativeResize="0"/>
          <p:nvPr/>
        </p:nvPicPr>
        <p:blipFill rotWithShape="1">
          <a:blip r:embed="rId3">
            <a:alphaModFix/>
            <a:duotone>
              <a:schemeClr val="accent2">
                <a:shade val="45000"/>
                <a:satMod val="135000"/>
              </a:schemeClr>
              <a:prstClr val="white"/>
            </a:duotone>
          </a:blip>
          <a:srcRect/>
          <a:stretch/>
        </p:blipFill>
        <p:spPr>
          <a:xfrm>
            <a:off x="6747851" y="799557"/>
            <a:ext cx="5144043" cy="5144043"/>
          </a:xfrm>
          <a:prstGeom prst="rect">
            <a:avLst/>
          </a:prstGeom>
          <a:noFill/>
          <a:ln>
            <a:noFill/>
          </a:ln>
        </p:spPr>
      </p:pic>
      <p:sp>
        <p:nvSpPr>
          <p:cNvPr id="3" name="Google Shape;483;p37" descr="circle around the money symbol">
            <a:extLst>
              <a:ext uri="{FF2B5EF4-FFF2-40B4-BE49-F238E27FC236}">
                <a16:creationId xmlns:a16="http://schemas.microsoft.com/office/drawing/2014/main" id="{1A0150A7-3B16-3A40-ACB3-3E7E7ED9BDEC}"/>
              </a:ext>
            </a:extLst>
          </p:cNvPr>
          <p:cNvSpPr/>
          <p:nvPr/>
        </p:nvSpPr>
        <p:spPr>
          <a:xfrm>
            <a:off x="8464168" y="697865"/>
            <a:ext cx="1701882" cy="1632373"/>
          </a:xfrm>
          <a:prstGeom prst="ellipse">
            <a:avLst/>
          </a:prstGeom>
          <a:solidFill>
            <a:srgbClr val="84BF78">
              <a:alpha val="14902"/>
            </a:srgbClr>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9" name="Google Shape;489;p38">
            <a:extLst>
              <a:ext uri="{FF2B5EF4-FFF2-40B4-BE49-F238E27FC236}">
                <a16:creationId xmlns:a16="http://schemas.microsoft.com/office/drawing/2014/main" id="{588EEAE5-875A-3C19-77EE-4DC90BBF5271}"/>
              </a:ext>
            </a:extLst>
          </p:cNvPr>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b="1" i="0" u="none" strike="noStrike" dirty="0">
                <a:solidFill>
                  <a:srgbClr val="212121"/>
                </a:solidFill>
                <a:latin typeface="Calibri"/>
                <a:ea typeface="Calibri"/>
                <a:cs typeface="Calibri"/>
                <a:sym typeface="Calibri"/>
              </a:rPr>
              <a:t>Resource Allocation</a:t>
            </a:r>
            <a:r>
              <a:rPr lang="en-US" sz="800" b="1" i="0" u="none" strike="noStrike" dirty="0">
                <a:solidFill>
                  <a:srgbClr val="212121"/>
                </a:solidFill>
                <a:latin typeface="Calibri"/>
                <a:ea typeface="Calibri"/>
                <a:sym typeface="Calibri"/>
              </a:rPr>
              <a:t> </a:t>
            </a:r>
            <a:r>
              <a:rPr lang="en-US" sz="800" dirty="0">
                <a:solidFill>
                  <a:schemeClr val="bg1"/>
                </a:solidFill>
                <a:latin typeface="Calibri"/>
                <a:ea typeface="Calibri"/>
                <a:sym typeface="Calibri"/>
              </a:rPr>
              <a:t>3</a:t>
            </a:r>
            <a:endParaRPr sz="800" dirty="0">
              <a:solidFill>
                <a:schemeClr val="bg1"/>
              </a:solidFill>
            </a:endParaRPr>
          </a:p>
        </p:txBody>
      </p:sp>
      <p:sp>
        <p:nvSpPr>
          <p:cNvPr id="2" name="Content Placeholder 7">
            <a:extLst>
              <a:ext uri="{FF2B5EF4-FFF2-40B4-BE49-F238E27FC236}">
                <a16:creationId xmlns:a16="http://schemas.microsoft.com/office/drawing/2014/main" id="{4477B6D5-BBBB-7057-C385-F38A59F56111}"/>
              </a:ext>
            </a:extLst>
          </p:cNvPr>
          <p:cNvSpPr txBox="1">
            <a:spLocks/>
          </p:cNvSpPr>
          <p:nvPr/>
        </p:nvSpPr>
        <p:spPr>
          <a:xfrm>
            <a:off x="367645" y="1408176"/>
            <a:ext cx="6042680" cy="4343400"/>
          </a:xfrm>
          <a:prstGeom prst="rect">
            <a:avLst/>
          </a:prstGeom>
        </p:spPr>
        <p:txBody>
          <a:bodyPr lIns="91440" tIns="45720" rIns="91440" bIns="45720" anchor="t">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Who can train and/or coach LEAs?</a:t>
            </a:r>
          </a:p>
          <a:p>
            <a:r>
              <a:rPr lang="en-US"/>
              <a:t>Is there capacity to train school teams?</a:t>
            </a:r>
          </a:p>
          <a:p>
            <a:pPr lvl="1"/>
            <a:endParaRPr lang="en-US"/>
          </a:p>
        </p:txBody>
      </p:sp>
      <p:pic>
        <p:nvPicPr>
          <p:cNvPr id="4" name="Google Shape;493;p38" descr="finger pushing a button connected to icons representing money, a gear, and people">
            <a:extLst>
              <a:ext uri="{FF2B5EF4-FFF2-40B4-BE49-F238E27FC236}">
                <a16:creationId xmlns:a16="http://schemas.microsoft.com/office/drawing/2014/main" id="{DB4FC707-A048-E013-9713-2BFC2C333913}"/>
              </a:ext>
            </a:extLst>
          </p:cNvPr>
          <p:cNvPicPr preferRelativeResize="0"/>
          <p:nvPr/>
        </p:nvPicPr>
        <p:blipFill rotWithShape="1">
          <a:blip r:embed="rId3">
            <a:alphaModFix/>
            <a:duotone>
              <a:schemeClr val="accent2">
                <a:shade val="45000"/>
                <a:satMod val="135000"/>
              </a:schemeClr>
              <a:prstClr val="white"/>
            </a:duotone>
          </a:blip>
          <a:srcRect/>
          <a:stretch/>
        </p:blipFill>
        <p:spPr>
          <a:xfrm>
            <a:off x="6747851" y="799557"/>
            <a:ext cx="5144043" cy="5144043"/>
          </a:xfrm>
          <a:prstGeom prst="rect">
            <a:avLst/>
          </a:prstGeom>
          <a:noFill/>
          <a:ln>
            <a:noFill/>
          </a:ln>
        </p:spPr>
      </p:pic>
      <p:sp>
        <p:nvSpPr>
          <p:cNvPr id="503" name="Google Shape;503;p39">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
        <p:nvSpPr>
          <p:cNvPr id="5" name="Google Shape;483;p37" descr="circle around the money symbol">
            <a:extLst>
              <a:ext uri="{FF2B5EF4-FFF2-40B4-BE49-F238E27FC236}">
                <a16:creationId xmlns:a16="http://schemas.microsoft.com/office/drawing/2014/main" id="{70A82308-6CBD-D2B9-4E2A-8AF650583FC5}"/>
              </a:ext>
            </a:extLst>
          </p:cNvPr>
          <p:cNvSpPr/>
          <p:nvPr/>
        </p:nvSpPr>
        <p:spPr>
          <a:xfrm>
            <a:off x="10272028" y="1179496"/>
            <a:ext cx="1701882" cy="1632373"/>
          </a:xfrm>
          <a:prstGeom prst="ellipse">
            <a:avLst/>
          </a:prstGeom>
          <a:solidFill>
            <a:srgbClr val="84BF78">
              <a:alpha val="14902"/>
            </a:srgbClr>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Why Is This Important?</a:t>
            </a:r>
            <a:r>
              <a:rPr lang="en-US" sz="800" dirty="0"/>
              <a:t> </a:t>
            </a:r>
            <a:r>
              <a:rPr lang="en-US" sz="800" dirty="0">
                <a:solidFill>
                  <a:schemeClr val="bg1"/>
                </a:solidFill>
              </a:rPr>
              <a:t>2</a:t>
            </a:r>
            <a:endParaRPr sz="800" dirty="0">
              <a:solidFill>
                <a:schemeClr val="bg1"/>
              </a:solidFill>
            </a:endParaRPr>
          </a:p>
        </p:txBody>
      </p:sp>
      <p:sp>
        <p:nvSpPr>
          <p:cNvPr id="2" name="Content Placeholder 7">
            <a:extLst>
              <a:ext uri="{FF2B5EF4-FFF2-40B4-BE49-F238E27FC236}">
                <a16:creationId xmlns:a16="http://schemas.microsoft.com/office/drawing/2014/main" id="{43EDA9E7-ACF7-D0BA-DFA7-D5E41D5456B8}"/>
              </a:ext>
            </a:extLst>
          </p:cNvPr>
          <p:cNvSpPr txBox="1">
            <a:spLocks/>
          </p:cNvSpPr>
          <p:nvPr/>
        </p:nvSpPr>
        <p:spPr>
          <a:xfrm>
            <a:off x="457200" y="1371600"/>
            <a:ext cx="5632704"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Sustainability of implementation</a:t>
            </a:r>
          </a:p>
          <a:p>
            <a:r>
              <a:rPr lang="en-US"/>
              <a:t>Common language and messaging</a:t>
            </a:r>
          </a:p>
          <a:p>
            <a:r>
              <a:rPr lang="en-US"/>
              <a:t>Aligned practices</a:t>
            </a:r>
          </a:p>
          <a:p>
            <a:pPr lvl="1"/>
            <a:endParaRPr lang="en-US"/>
          </a:p>
        </p:txBody>
      </p:sp>
      <p:sp>
        <p:nvSpPr>
          <p:cNvPr id="428" name="Google Shape;428;p31" descr="Infinity symbol"/>
          <p:cNvSpPr/>
          <p:nvPr/>
        </p:nvSpPr>
        <p:spPr>
          <a:xfrm>
            <a:off x="8549061" y="640080"/>
            <a:ext cx="3185739" cy="1464958"/>
          </a:xfrm>
          <a:custGeom>
            <a:avLst/>
            <a:gdLst/>
            <a:ahLst/>
            <a:cxnLst/>
            <a:rect l="l" t="t" r="r" b="b"/>
            <a:pathLst>
              <a:path w="2965747" h="1363795" extrusionOk="0">
                <a:moveTo>
                  <a:pt x="2283850" y="0"/>
                </a:moveTo>
                <a:cubicBezTo>
                  <a:pt x="1945178" y="0"/>
                  <a:pt x="1697565" y="240608"/>
                  <a:pt x="1482874" y="488221"/>
                </a:cubicBezTo>
                <a:cubicBezTo>
                  <a:pt x="1268183" y="240608"/>
                  <a:pt x="1020570" y="0"/>
                  <a:pt x="681898" y="0"/>
                </a:cubicBezTo>
                <a:cubicBezTo>
                  <a:pt x="305296" y="0"/>
                  <a:pt x="0" y="305296"/>
                  <a:pt x="0" y="681898"/>
                </a:cubicBezTo>
                <a:cubicBezTo>
                  <a:pt x="0" y="1058500"/>
                  <a:pt x="305296" y="1363796"/>
                  <a:pt x="681898" y="1363796"/>
                </a:cubicBezTo>
                <a:cubicBezTo>
                  <a:pt x="1019520" y="1363796"/>
                  <a:pt x="1258727" y="1129842"/>
                  <a:pt x="1482874" y="870672"/>
                </a:cubicBezTo>
                <a:cubicBezTo>
                  <a:pt x="1704920" y="1128091"/>
                  <a:pt x="1945178" y="1363796"/>
                  <a:pt x="2283850" y="1363796"/>
                </a:cubicBezTo>
                <a:cubicBezTo>
                  <a:pt x="2660452" y="1363796"/>
                  <a:pt x="2965748" y="1058500"/>
                  <a:pt x="2965748" y="681898"/>
                </a:cubicBezTo>
                <a:cubicBezTo>
                  <a:pt x="2965748" y="305296"/>
                  <a:pt x="2660452" y="0"/>
                  <a:pt x="2283850" y="0"/>
                </a:cubicBezTo>
                <a:close/>
                <a:moveTo>
                  <a:pt x="1272736" y="687501"/>
                </a:moveTo>
                <a:cubicBezTo>
                  <a:pt x="1053842" y="938266"/>
                  <a:pt x="887483" y="1083612"/>
                  <a:pt x="681898" y="1083612"/>
                </a:cubicBezTo>
                <a:cubicBezTo>
                  <a:pt x="460038" y="1083612"/>
                  <a:pt x="280184" y="903758"/>
                  <a:pt x="280184" y="681898"/>
                </a:cubicBezTo>
                <a:cubicBezTo>
                  <a:pt x="280184" y="460038"/>
                  <a:pt x="460038" y="280184"/>
                  <a:pt x="681898" y="280184"/>
                </a:cubicBezTo>
                <a:cubicBezTo>
                  <a:pt x="889234" y="280184"/>
                  <a:pt x="1067151" y="436737"/>
                  <a:pt x="1271335" y="671741"/>
                </a:cubicBezTo>
                <a:lnTo>
                  <a:pt x="1277639" y="679446"/>
                </a:lnTo>
                <a:close/>
                <a:moveTo>
                  <a:pt x="2283850" y="1083612"/>
                </a:moveTo>
                <a:cubicBezTo>
                  <a:pt x="2077915" y="1083612"/>
                  <a:pt x="1905952" y="931962"/>
                  <a:pt x="1695113" y="687501"/>
                </a:cubicBezTo>
                <a:lnTo>
                  <a:pt x="1688109" y="679446"/>
                </a:lnTo>
                <a:lnTo>
                  <a:pt x="1694413" y="671741"/>
                </a:lnTo>
                <a:cubicBezTo>
                  <a:pt x="1898247" y="436737"/>
                  <a:pt x="2078265" y="280184"/>
                  <a:pt x="2283850" y="280184"/>
                </a:cubicBezTo>
                <a:cubicBezTo>
                  <a:pt x="2505710" y="280184"/>
                  <a:pt x="2685564" y="460038"/>
                  <a:pt x="2685564" y="681898"/>
                </a:cubicBezTo>
                <a:cubicBezTo>
                  <a:pt x="2685564" y="903758"/>
                  <a:pt x="2505710" y="1083612"/>
                  <a:pt x="2283850" y="10836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 name="Graphic 4" descr="Chat bubble icon">
            <a:extLst>
              <a:ext uri="{FF2B5EF4-FFF2-40B4-BE49-F238E27FC236}">
                <a16:creationId xmlns:a16="http://schemas.microsoft.com/office/drawing/2014/main" id="{01B8D233-4FA8-30AF-4A7E-49FB41B7F103}"/>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15841" y="2105038"/>
            <a:ext cx="2812833" cy="2812833"/>
          </a:xfrm>
          <a:prstGeom prst="rect">
            <a:avLst/>
          </a:prstGeom>
        </p:spPr>
      </p:pic>
      <p:grpSp>
        <p:nvGrpSpPr>
          <p:cNvPr id="416" name="Google Shape;416;p31" descr="Gears"/>
          <p:cNvGrpSpPr/>
          <p:nvPr/>
        </p:nvGrpSpPr>
        <p:grpSpPr>
          <a:xfrm rot="863957">
            <a:off x="9010192" y="3104409"/>
            <a:ext cx="2724607" cy="3297109"/>
            <a:chOff x="8685892" y="3908265"/>
            <a:chExt cx="2283499" cy="2763314"/>
          </a:xfrm>
          <a:solidFill>
            <a:schemeClr val="accent1">
              <a:lumMod val="75000"/>
            </a:schemeClr>
          </a:solidFill>
        </p:grpSpPr>
        <p:sp>
          <p:nvSpPr>
            <p:cNvPr id="417" name="Google Shape;417;p31"/>
            <p:cNvSpPr/>
            <p:nvPr/>
          </p:nvSpPr>
          <p:spPr>
            <a:xfrm>
              <a:off x="9477412" y="3908265"/>
              <a:ext cx="1491979" cy="1488477"/>
            </a:xfrm>
            <a:custGeom>
              <a:avLst/>
              <a:gdLst/>
              <a:ahLst/>
              <a:cxnLst/>
              <a:rect l="l" t="t" r="r" b="b"/>
              <a:pathLst>
                <a:path w="1491979" h="1488477" extrusionOk="0">
                  <a:moveTo>
                    <a:pt x="745990" y="1008662"/>
                  </a:moveTo>
                  <a:cubicBezTo>
                    <a:pt x="598893" y="1008662"/>
                    <a:pt x="483317" y="889584"/>
                    <a:pt x="483317" y="745990"/>
                  </a:cubicBezTo>
                  <a:cubicBezTo>
                    <a:pt x="483317" y="602396"/>
                    <a:pt x="602396" y="483317"/>
                    <a:pt x="745990" y="483317"/>
                  </a:cubicBezTo>
                  <a:cubicBezTo>
                    <a:pt x="893087" y="483317"/>
                    <a:pt x="1008663" y="602396"/>
                    <a:pt x="1008663" y="745990"/>
                  </a:cubicBezTo>
                  <a:cubicBezTo>
                    <a:pt x="1008663" y="889584"/>
                    <a:pt x="889584" y="1008662"/>
                    <a:pt x="745990" y="1008662"/>
                  </a:cubicBezTo>
                  <a:close/>
                  <a:moveTo>
                    <a:pt x="1337879" y="581382"/>
                  </a:moveTo>
                  <a:cubicBezTo>
                    <a:pt x="1323870" y="532350"/>
                    <a:pt x="1306358" y="486820"/>
                    <a:pt x="1281842" y="444792"/>
                  </a:cubicBezTo>
                  <a:lnTo>
                    <a:pt x="1337879" y="280184"/>
                  </a:lnTo>
                  <a:lnTo>
                    <a:pt x="1211796" y="154101"/>
                  </a:lnTo>
                  <a:lnTo>
                    <a:pt x="1047188" y="210138"/>
                  </a:lnTo>
                  <a:cubicBezTo>
                    <a:pt x="1005160" y="185622"/>
                    <a:pt x="959630" y="168110"/>
                    <a:pt x="910598" y="154101"/>
                  </a:cubicBezTo>
                  <a:lnTo>
                    <a:pt x="833547" y="0"/>
                  </a:lnTo>
                  <a:lnTo>
                    <a:pt x="658432" y="0"/>
                  </a:lnTo>
                  <a:lnTo>
                    <a:pt x="581382" y="154101"/>
                  </a:lnTo>
                  <a:cubicBezTo>
                    <a:pt x="532350" y="168110"/>
                    <a:pt x="486820" y="185622"/>
                    <a:pt x="444792" y="210138"/>
                  </a:cubicBezTo>
                  <a:lnTo>
                    <a:pt x="280184" y="154101"/>
                  </a:lnTo>
                  <a:lnTo>
                    <a:pt x="154101" y="280184"/>
                  </a:lnTo>
                  <a:lnTo>
                    <a:pt x="210138" y="444792"/>
                  </a:lnTo>
                  <a:cubicBezTo>
                    <a:pt x="185622" y="486820"/>
                    <a:pt x="168110" y="532350"/>
                    <a:pt x="154101" y="581382"/>
                  </a:cubicBezTo>
                  <a:lnTo>
                    <a:pt x="0" y="658432"/>
                  </a:lnTo>
                  <a:lnTo>
                    <a:pt x="0" y="833547"/>
                  </a:lnTo>
                  <a:lnTo>
                    <a:pt x="154101" y="910598"/>
                  </a:lnTo>
                  <a:cubicBezTo>
                    <a:pt x="168110" y="959630"/>
                    <a:pt x="185622" y="1005160"/>
                    <a:pt x="210138" y="1047188"/>
                  </a:cubicBezTo>
                  <a:lnTo>
                    <a:pt x="154101" y="1211796"/>
                  </a:lnTo>
                  <a:lnTo>
                    <a:pt x="276682" y="1334376"/>
                  </a:lnTo>
                  <a:lnTo>
                    <a:pt x="441290" y="1278340"/>
                  </a:lnTo>
                  <a:cubicBezTo>
                    <a:pt x="483317" y="1302856"/>
                    <a:pt x="528847" y="1320367"/>
                    <a:pt x="577880" y="1334376"/>
                  </a:cubicBezTo>
                  <a:lnTo>
                    <a:pt x="654930" y="1488478"/>
                  </a:lnTo>
                  <a:lnTo>
                    <a:pt x="830045" y="1488478"/>
                  </a:lnTo>
                  <a:lnTo>
                    <a:pt x="907096" y="1334376"/>
                  </a:lnTo>
                  <a:cubicBezTo>
                    <a:pt x="956128" y="1320367"/>
                    <a:pt x="1001658" y="1302856"/>
                    <a:pt x="1043686" y="1278340"/>
                  </a:cubicBezTo>
                  <a:lnTo>
                    <a:pt x="1208294" y="1334376"/>
                  </a:lnTo>
                  <a:lnTo>
                    <a:pt x="1334376" y="1211796"/>
                  </a:lnTo>
                  <a:lnTo>
                    <a:pt x="1278340" y="1047188"/>
                  </a:lnTo>
                  <a:cubicBezTo>
                    <a:pt x="1302856" y="1005160"/>
                    <a:pt x="1323870" y="956128"/>
                    <a:pt x="1337879" y="910598"/>
                  </a:cubicBezTo>
                  <a:lnTo>
                    <a:pt x="1491980" y="833547"/>
                  </a:lnTo>
                  <a:lnTo>
                    <a:pt x="1491980" y="658432"/>
                  </a:lnTo>
                  <a:lnTo>
                    <a:pt x="1337879" y="581382"/>
                  </a:ln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31"/>
            <p:cNvSpPr/>
            <p:nvPr/>
          </p:nvSpPr>
          <p:spPr>
            <a:xfrm>
              <a:off x="8685892" y="5183102"/>
              <a:ext cx="1491979" cy="1488477"/>
            </a:xfrm>
            <a:custGeom>
              <a:avLst/>
              <a:gdLst/>
              <a:ahLst/>
              <a:cxnLst/>
              <a:rect l="l" t="t" r="r" b="b"/>
              <a:pathLst>
                <a:path w="1491979" h="1488477" extrusionOk="0">
                  <a:moveTo>
                    <a:pt x="745990" y="1008662"/>
                  </a:moveTo>
                  <a:cubicBezTo>
                    <a:pt x="598893" y="1008662"/>
                    <a:pt x="483317" y="889584"/>
                    <a:pt x="483317" y="745990"/>
                  </a:cubicBezTo>
                  <a:cubicBezTo>
                    <a:pt x="483317" y="598893"/>
                    <a:pt x="602396" y="483317"/>
                    <a:pt x="745990" y="483317"/>
                  </a:cubicBezTo>
                  <a:cubicBezTo>
                    <a:pt x="893087" y="483317"/>
                    <a:pt x="1008662" y="602396"/>
                    <a:pt x="1008662" y="745990"/>
                  </a:cubicBezTo>
                  <a:cubicBezTo>
                    <a:pt x="1008662" y="889584"/>
                    <a:pt x="893087" y="1008662"/>
                    <a:pt x="745990" y="1008662"/>
                  </a:cubicBezTo>
                  <a:lnTo>
                    <a:pt x="745990" y="1008662"/>
                  </a:lnTo>
                  <a:close/>
                  <a:moveTo>
                    <a:pt x="1281842" y="444792"/>
                  </a:moveTo>
                  <a:lnTo>
                    <a:pt x="1337879" y="280184"/>
                  </a:lnTo>
                  <a:lnTo>
                    <a:pt x="1211796" y="154101"/>
                  </a:lnTo>
                  <a:lnTo>
                    <a:pt x="1047188" y="210138"/>
                  </a:lnTo>
                  <a:cubicBezTo>
                    <a:pt x="1005160" y="185622"/>
                    <a:pt x="956128" y="168110"/>
                    <a:pt x="910598" y="154101"/>
                  </a:cubicBezTo>
                  <a:lnTo>
                    <a:pt x="833547" y="0"/>
                  </a:lnTo>
                  <a:lnTo>
                    <a:pt x="658432" y="0"/>
                  </a:lnTo>
                  <a:lnTo>
                    <a:pt x="581382" y="154101"/>
                  </a:lnTo>
                  <a:cubicBezTo>
                    <a:pt x="532350" y="168110"/>
                    <a:pt x="486820" y="185622"/>
                    <a:pt x="444792" y="210138"/>
                  </a:cubicBezTo>
                  <a:lnTo>
                    <a:pt x="280184" y="154101"/>
                  </a:lnTo>
                  <a:lnTo>
                    <a:pt x="157604" y="276682"/>
                  </a:lnTo>
                  <a:lnTo>
                    <a:pt x="210138" y="441290"/>
                  </a:lnTo>
                  <a:cubicBezTo>
                    <a:pt x="185622" y="483317"/>
                    <a:pt x="168110" y="532350"/>
                    <a:pt x="154101" y="577880"/>
                  </a:cubicBezTo>
                  <a:lnTo>
                    <a:pt x="0" y="654930"/>
                  </a:lnTo>
                  <a:lnTo>
                    <a:pt x="0" y="830045"/>
                  </a:lnTo>
                  <a:lnTo>
                    <a:pt x="154101" y="907096"/>
                  </a:lnTo>
                  <a:cubicBezTo>
                    <a:pt x="168110" y="956128"/>
                    <a:pt x="185622" y="1001658"/>
                    <a:pt x="210138" y="1043685"/>
                  </a:cubicBezTo>
                  <a:lnTo>
                    <a:pt x="157604" y="1208294"/>
                  </a:lnTo>
                  <a:lnTo>
                    <a:pt x="280184" y="1330874"/>
                  </a:lnTo>
                  <a:lnTo>
                    <a:pt x="444792" y="1278340"/>
                  </a:lnTo>
                  <a:cubicBezTo>
                    <a:pt x="486820" y="1302856"/>
                    <a:pt x="532350" y="1320367"/>
                    <a:pt x="581382" y="1334376"/>
                  </a:cubicBezTo>
                  <a:lnTo>
                    <a:pt x="658432" y="1488478"/>
                  </a:lnTo>
                  <a:lnTo>
                    <a:pt x="833547" y="1488478"/>
                  </a:lnTo>
                  <a:lnTo>
                    <a:pt x="910598" y="1334376"/>
                  </a:lnTo>
                  <a:cubicBezTo>
                    <a:pt x="959630" y="1320367"/>
                    <a:pt x="1005160" y="1302856"/>
                    <a:pt x="1047188" y="1278340"/>
                  </a:cubicBezTo>
                  <a:lnTo>
                    <a:pt x="1211796" y="1334376"/>
                  </a:lnTo>
                  <a:lnTo>
                    <a:pt x="1334376" y="1208294"/>
                  </a:lnTo>
                  <a:lnTo>
                    <a:pt x="1281842" y="1047188"/>
                  </a:lnTo>
                  <a:cubicBezTo>
                    <a:pt x="1306358" y="1005160"/>
                    <a:pt x="1323870" y="959630"/>
                    <a:pt x="1337879" y="910598"/>
                  </a:cubicBezTo>
                  <a:lnTo>
                    <a:pt x="1491980" y="833547"/>
                  </a:lnTo>
                  <a:lnTo>
                    <a:pt x="1491980" y="658432"/>
                  </a:lnTo>
                  <a:lnTo>
                    <a:pt x="1337879" y="581382"/>
                  </a:lnTo>
                  <a:cubicBezTo>
                    <a:pt x="1323870" y="532350"/>
                    <a:pt x="1306358" y="486820"/>
                    <a:pt x="1281842" y="444792"/>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27" name="Google Shape;427;p3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71F8FB-2611-5DB4-0CAB-D1C9F057AE86}"/>
              </a:ext>
            </a:extLst>
          </p:cNvPr>
          <p:cNvSpPr>
            <a:spLocks noGrp="1"/>
          </p:cNvSpPr>
          <p:nvPr>
            <p:ph type="title"/>
          </p:nvPr>
        </p:nvSpPr>
        <p:spPr/>
        <p:txBody>
          <a:bodyPr/>
          <a:lstStyle/>
          <a:p>
            <a:r>
              <a:rPr lang="en-US" dirty="0"/>
              <a:t>State Example of Building Knowledge</a:t>
            </a:r>
          </a:p>
        </p:txBody>
      </p:sp>
      <p:pic>
        <p:nvPicPr>
          <p:cNvPr id="13" name="Online Media 12" descr="North Carolina Implementation Story">
            <a:hlinkClick r:id="" action="ppaction://media"/>
            <a:extLst>
              <a:ext uri="{FF2B5EF4-FFF2-40B4-BE49-F238E27FC236}">
                <a16:creationId xmlns:a16="http://schemas.microsoft.com/office/drawing/2014/main" id="{2D43A191-612F-9A36-5A87-17BD5B5B02CD}"/>
              </a:ext>
            </a:extLst>
          </p:cNvPr>
          <p:cNvPicPr>
            <a:picLocks noGrp="1" noRot="1" noChangeAspect="1"/>
          </p:cNvPicPr>
          <p:nvPr>
            <p:ph sz="quarter" idx="14"/>
            <a:videoFile r:link="rId1"/>
          </p:nvPr>
        </p:nvPicPr>
        <p:blipFill>
          <a:blip r:embed="rId4"/>
          <a:stretch>
            <a:fillRect/>
          </a:stretch>
        </p:blipFill>
        <p:spPr>
          <a:xfrm>
            <a:off x="2251075" y="1371600"/>
            <a:ext cx="7686675" cy="4343400"/>
          </a:xfrm>
          <a:prstGeom prst="rect">
            <a:avLst/>
          </a:prstGeom>
        </p:spPr>
      </p:pic>
      <p:sp>
        <p:nvSpPr>
          <p:cNvPr id="9" name="Slide Number Placeholder 8">
            <a:extLst>
              <a:ext uri="{FF2B5EF4-FFF2-40B4-BE49-F238E27FC236}">
                <a16:creationId xmlns:a16="http://schemas.microsoft.com/office/drawing/2014/main" id="{82C5BF28-52CF-07E2-FAD5-240DA2FC3A00}"/>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40183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8BD34F3D-AB06-0A05-BAD2-C172E979FFB8}"/>
            </a:ext>
          </a:extLst>
        </p:cNvPr>
        <p:cNvGrpSpPr/>
        <p:nvPr/>
      </p:nvGrpSpPr>
      <p:grpSpPr>
        <a:xfrm>
          <a:off x="0" y="0"/>
          <a:ext cx="0" cy="0"/>
          <a:chOff x="0" y="0"/>
          <a:chExt cx="0" cy="0"/>
        </a:xfrm>
      </p:grpSpPr>
      <p:sp>
        <p:nvSpPr>
          <p:cNvPr id="679" name="Google Shape;679;p50">
            <a:extLst>
              <a:ext uri="{FF2B5EF4-FFF2-40B4-BE49-F238E27FC236}">
                <a16:creationId xmlns:a16="http://schemas.microsoft.com/office/drawing/2014/main" id="{FD60F6B5-7E7E-BBD1-1E23-997DEF2990BD}"/>
              </a:ext>
            </a:extLst>
          </p:cNvPr>
          <p:cNvSpPr txBox="1">
            <a:spLocks noGrp="1"/>
          </p:cNvSpPr>
          <p:nvPr>
            <p:ph type="title"/>
          </p:nvPr>
        </p:nvSpPr>
        <p:spPr/>
        <p:txBody>
          <a:bodyPr spcFirstLastPara="1" lIns="0" tIns="0" rIns="0" bIns="0" anchor="ctr" anchorCtr="0">
            <a:normAutofit/>
          </a:bodyPr>
          <a:lstStyle/>
          <a:p>
            <a:pPr marL="0" lvl="0" indent="0" rtl="0">
              <a:spcBef>
                <a:spcPts val="0"/>
              </a:spcBef>
              <a:spcAft>
                <a:spcPts val="0"/>
              </a:spcAft>
              <a:buClr>
                <a:schemeClr val="dk1"/>
              </a:buClr>
              <a:buSzPts val="4200"/>
              <a:buFont typeface="Calibri"/>
              <a:buNone/>
            </a:pPr>
            <a:r>
              <a:rPr lang="en-US" dirty="0"/>
              <a:t>Action Plan: Reflect and Capture Notes</a:t>
            </a:r>
            <a:r>
              <a:rPr lang="en-US" sz="800" dirty="0">
                <a:solidFill>
                  <a:schemeClr val="bg1"/>
                </a:solidFill>
              </a:rPr>
              <a:t> 2</a:t>
            </a:r>
          </a:p>
        </p:txBody>
      </p:sp>
      <p:sp>
        <p:nvSpPr>
          <p:cNvPr id="680" name="Google Shape;680;p50">
            <a:extLst>
              <a:ext uri="{FF2B5EF4-FFF2-40B4-BE49-F238E27FC236}">
                <a16:creationId xmlns:a16="http://schemas.microsoft.com/office/drawing/2014/main" id="{CC469FBE-B47C-14ED-D11E-E53791957C37}"/>
              </a:ext>
            </a:extLst>
          </p:cNvPr>
          <p:cNvSpPr txBox="1">
            <a:spLocks noGrp="1"/>
          </p:cNvSpPr>
          <p:nvPr>
            <p:ph sz="quarter" idx="14"/>
          </p:nvPr>
        </p:nvSpPr>
        <p:spPr/>
        <p:txBody>
          <a:bodyPr spcFirstLastPara="1" lIns="0" tIns="0" rIns="0" bIns="0" anchorCtr="0">
            <a:normAutofit/>
          </a:bodyPr>
          <a:lstStyle/>
          <a:p>
            <a:pPr marL="236538" lvl="0" indent="-7938" algn="ctr" rtl="0">
              <a:spcBef>
                <a:spcPts val="1800"/>
              </a:spcBef>
              <a:spcAft>
                <a:spcPts val="0"/>
              </a:spcAft>
              <a:buClr>
                <a:schemeClr val="dk1"/>
              </a:buClr>
              <a:buSzPts val="2400"/>
              <a:buNone/>
            </a:pPr>
            <a:r>
              <a:rPr lang="en-US" dirty="0"/>
              <a:t>Fill out the “Internal Capacity” section of the DBI Capacity Rubric</a:t>
            </a:r>
          </a:p>
          <a:p>
            <a:pPr marL="236538" lvl="0" indent="-7938" rtl="0">
              <a:spcBef>
                <a:spcPts val="1800"/>
              </a:spcBef>
              <a:spcAft>
                <a:spcPts val="0"/>
              </a:spcAft>
              <a:buClr>
                <a:schemeClr val="dk1"/>
              </a:buClr>
              <a:buSzPts val="2400"/>
              <a:buNone/>
            </a:pPr>
            <a:endParaRPr lang="en-US" dirty="0"/>
          </a:p>
          <a:p>
            <a:pPr marL="236538" lvl="0" indent="-7938" rtl="0">
              <a:spcBef>
                <a:spcPts val="1800"/>
              </a:spcBef>
              <a:spcAft>
                <a:spcPts val="0"/>
              </a:spcAft>
              <a:buClr>
                <a:schemeClr val="dk1"/>
              </a:buClr>
              <a:buSzPts val="2400"/>
              <a:buNone/>
            </a:pPr>
            <a:endParaRPr lang="en-US" dirty="0"/>
          </a:p>
        </p:txBody>
      </p:sp>
      <p:pic>
        <p:nvPicPr>
          <p:cNvPr id="2" name="Picture 1" descr="Screenshot of a DBI Capacity Assessment page titled ‘Domain 1: Alignment.’ The page is an assessment rubric with a blue header and a two-column table outlining indicators for key personnel and fit, including staff support, leadership authority, district priorities, aligned initiatives, and training or coaching systems, alongside rating and justification prompts.">
            <a:extLst>
              <a:ext uri="{FF2B5EF4-FFF2-40B4-BE49-F238E27FC236}">
                <a16:creationId xmlns:a16="http://schemas.microsoft.com/office/drawing/2014/main" id="{4DB2976C-7303-8595-0881-AD8CED8FB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233" y="2703449"/>
            <a:ext cx="3621761" cy="2588290"/>
          </a:xfrm>
          <a:prstGeom prst="rect">
            <a:avLst/>
          </a:prstGeom>
          <a:ln>
            <a:solidFill>
              <a:schemeClr val="accent1"/>
            </a:solidFill>
          </a:ln>
        </p:spPr>
      </p:pic>
      <p:sp>
        <p:nvSpPr>
          <p:cNvPr id="5" name="Content Placeholder 4">
            <a:extLst>
              <a:ext uri="{FF2B5EF4-FFF2-40B4-BE49-F238E27FC236}">
                <a16:creationId xmlns:a16="http://schemas.microsoft.com/office/drawing/2014/main" id="{05A83FFB-54C5-F692-BAD3-3532ABC15A63}"/>
              </a:ext>
            </a:extLst>
          </p:cNvPr>
          <p:cNvSpPr>
            <a:spLocks noGrp="1"/>
          </p:cNvSpPr>
          <p:nvPr>
            <p:ph sz="quarter" idx="15"/>
          </p:nvPr>
        </p:nvSpPr>
        <p:spPr>
          <a:xfrm>
            <a:off x="6164580" y="1633928"/>
            <a:ext cx="5568696" cy="4081072"/>
          </a:xfrm>
        </p:spPr>
        <p:txBody>
          <a:bodyPr/>
          <a:lstStyle/>
          <a:p>
            <a:pPr algn="ctr"/>
            <a:r>
              <a:rPr lang="en-US" dirty="0"/>
              <a:t>Use this document to capture your notes and thinking</a:t>
            </a:r>
          </a:p>
          <a:p>
            <a:endParaRPr lang="en-US" dirty="0"/>
          </a:p>
        </p:txBody>
      </p:sp>
      <p:pic>
        <p:nvPicPr>
          <p:cNvPr id="4" name="Picture 3" descr="A screenshot of a document titled Reviewing State Capacity. A table is included for participants to capture their notes and thinking, and includes columns labeled Factor, Notes, Strengths, and Areas for Improvement. There is a row for each factor, including Key Personnel, Fit, Knowledge, Resource Allocation, Training and Coaching, and Data-Based Decision Making.">
            <a:extLst>
              <a:ext uri="{FF2B5EF4-FFF2-40B4-BE49-F238E27FC236}">
                <a16:creationId xmlns:a16="http://schemas.microsoft.com/office/drawing/2014/main" id="{A45FC71D-A3D5-B98C-C998-BCDD6A1C9719}"/>
              </a:ext>
            </a:extLst>
          </p:cNvPr>
          <p:cNvPicPr>
            <a:picLocks noChangeAspect="1"/>
          </p:cNvPicPr>
          <p:nvPr/>
        </p:nvPicPr>
        <p:blipFill>
          <a:blip r:embed="rId4"/>
          <a:stretch>
            <a:fillRect/>
          </a:stretch>
        </p:blipFill>
        <p:spPr>
          <a:xfrm>
            <a:off x="6025896" y="2703449"/>
            <a:ext cx="5568696" cy="3062781"/>
          </a:xfrm>
          <a:prstGeom prst="rect">
            <a:avLst/>
          </a:prstGeom>
          <a:noFill/>
        </p:spPr>
      </p:pic>
      <p:sp>
        <p:nvSpPr>
          <p:cNvPr id="3" name="Text Placeholder 2">
            <a:extLst>
              <a:ext uri="{FF2B5EF4-FFF2-40B4-BE49-F238E27FC236}">
                <a16:creationId xmlns:a16="http://schemas.microsoft.com/office/drawing/2014/main" id="{FBF7A0D8-6E2A-D440-507A-19D17D098992}"/>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681" name="Google Shape;681;p50">
            <a:extLst>
              <a:ext uri="{FF2B5EF4-FFF2-40B4-BE49-F238E27FC236}">
                <a16:creationId xmlns:a16="http://schemas.microsoft.com/office/drawing/2014/main" id="{9B5FC027-B15D-0B22-1E03-EA96F559C64D}"/>
              </a:ext>
              <a:ext uri="{C183D7F6-B498-43B3-948B-1728B52AA6E4}">
                <adec:decorative xmlns:adec="http://schemas.microsoft.com/office/drawing/2017/decorative" val="1"/>
              </a:ext>
            </a:extLst>
          </p:cNvPr>
          <p:cNvSpPr txBox="1">
            <a:spLocks noGrp="1"/>
          </p:cNvSpPr>
          <p:nvPr>
            <p:ph type="sldNum" sz="quarter" idx="12"/>
          </p:nvPr>
        </p:nvSpPr>
        <p:spPr/>
        <p:txBody>
          <a:bodyPr spcFirstLastPara="1" wrap="none" lIns="0" tIns="0" rIns="0" bIns="0" anchor="b" anchorCtr="0">
            <a:normAutofit/>
          </a:bodyPr>
          <a:lstStyle/>
          <a:p>
            <a:pPr marL="0" lvl="0" indent="0" rtl="0">
              <a:lnSpc>
                <a:spcPct val="90000"/>
              </a:lnSpc>
              <a:spcBef>
                <a:spcPts val="0"/>
              </a:spcBef>
              <a:spcAft>
                <a:spcPts val="600"/>
              </a:spcAft>
              <a:buSzPts val="1000"/>
              <a:buNone/>
            </a:pPr>
            <a:fld id="{00000000-1234-1234-1234-123412341234}" type="slidenum">
              <a:rPr lang="en-US" sz="500"/>
              <a:pPr marL="0" lvl="0" indent="0" rtl="0">
                <a:lnSpc>
                  <a:spcPct val="90000"/>
                </a:lnSpc>
                <a:spcBef>
                  <a:spcPts val="0"/>
                </a:spcBef>
                <a:spcAft>
                  <a:spcPts val="600"/>
                </a:spcAft>
                <a:buSzPts val="1000"/>
                <a:buNone/>
              </a:pPr>
              <a:t>47</a:t>
            </a:fld>
            <a:endParaRPr lang="en-US" sz="500"/>
          </a:p>
        </p:txBody>
      </p:sp>
    </p:spTree>
    <p:extLst>
      <p:ext uri="{BB962C8B-B14F-4D97-AF65-F5344CB8AC3E}">
        <p14:creationId xmlns:p14="http://schemas.microsoft.com/office/powerpoint/2010/main" val="1230681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1"/>
          <p:cNvSpPr txBox="1">
            <a:spLocks noGrp="1"/>
          </p:cNvSpPr>
          <p:nvPr>
            <p:ph type="title"/>
          </p:nvPr>
        </p:nvSpPr>
        <p:spPr>
          <a:xfrm>
            <a:off x="4002258" y="1706350"/>
            <a:ext cx="7275342" cy="2650936"/>
          </a:xfrm>
          <a:noFill/>
          <a:ln>
            <a:noFill/>
          </a:ln>
        </p:spPr>
        <p:txBody>
          <a:bodyPr spcFirstLastPara="1" wrap="square" lIns="0" tIns="0" rIns="0" bIns="0" anchor="b" anchorCtr="0">
            <a:normAutofit fontScale="90000"/>
          </a:bodyPr>
          <a:lstStyle/>
          <a:p>
            <a:r>
              <a:rPr lang="en-US" sz="5400" dirty="0"/>
              <a:t>“I Get Around”: Digging Into the Components of Implementing DBI at the State - </a:t>
            </a:r>
            <a:r>
              <a:rPr lang="en-US" i="1" dirty="0"/>
              <a:t>Implementation</a:t>
            </a:r>
          </a:p>
        </p:txBody>
      </p:sp>
      <p:sp>
        <p:nvSpPr>
          <p:cNvPr id="689" name="Google Shape;689;p5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a:t>Implementation</a:t>
            </a:r>
          </a:p>
        </p:txBody>
      </p:sp>
      <p:grpSp>
        <p:nvGrpSpPr>
          <p:cNvPr id="14" name="Group 13" descr="A blue box includes an icon of a cycle and is titled Implementation. Below, it says &quot;The active process of supporting local education agencies (LEAs) with accurate and consistent implementation of DBI to support students. &#10;&quot;">
            <a:extLst>
              <a:ext uri="{FF2B5EF4-FFF2-40B4-BE49-F238E27FC236}">
                <a16:creationId xmlns:a16="http://schemas.microsoft.com/office/drawing/2014/main" id="{5A0CA076-0330-7B80-6C17-FA5439D13E44}"/>
              </a:ext>
            </a:extLst>
          </p:cNvPr>
          <p:cNvGrpSpPr/>
          <p:nvPr/>
        </p:nvGrpSpPr>
        <p:grpSpPr>
          <a:xfrm>
            <a:off x="702424" y="1266604"/>
            <a:ext cx="3617095" cy="4665273"/>
            <a:chOff x="7908416" y="1527899"/>
            <a:chExt cx="3617095" cy="4351905"/>
          </a:xfrm>
        </p:grpSpPr>
        <p:grpSp>
          <p:nvGrpSpPr>
            <p:cNvPr id="15" name="Group 14">
              <a:extLst>
                <a:ext uri="{FF2B5EF4-FFF2-40B4-BE49-F238E27FC236}">
                  <a16:creationId xmlns:a16="http://schemas.microsoft.com/office/drawing/2014/main" id="{E9DB4B87-8B99-9FA2-D64A-2070856D6631}"/>
                </a:ext>
              </a:extLst>
            </p:cNvPr>
            <p:cNvGrpSpPr/>
            <p:nvPr/>
          </p:nvGrpSpPr>
          <p:grpSpPr>
            <a:xfrm>
              <a:off x="7908416" y="1527899"/>
              <a:ext cx="3617095" cy="4351905"/>
              <a:chOff x="7908416" y="1527899"/>
              <a:chExt cx="3617095" cy="4351905"/>
            </a:xfrm>
          </p:grpSpPr>
          <p:sp>
            <p:nvSpPr>
              <p:cNvPr id="17" name="Freeform 16">
                <a:extLst>
                  <a:ext uri="{FF2B5EF4-FFF2-40B4-BE49-F238E27FC236}">
                    <a16:creationId xmlns:a16="http://schemas.microsoft.com/office/drawing/2014/main" id="{3C812620-A649-206A-F866-CE4E73FDB73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a:t>
                </a:r>
                <a:r>
                  <a:rPr lang="en-US" sz="2200" dirty="0">
                    <a:latin typeface="Calibri" panose="020F0502020204030204" pitchFamily="34" charset="0"/>
                    <a:ea typeface="Arial"/>
                    <a:cs typeface="Calibri" panose="020F0502020204030204" pitchFamily="34" charset="0"/>
                    <a:sym typeface="Arial"/>
                  </a:rPr>
                  <a:t>local education agencies (LEAs)</a:t>
                </a:r>
                <a:r>
                  <a:rPr lang="en-US" sz="2200" b="0" i="0" u="none" strike="noStrike" kern="1200" cap="none" dirty="0">
                    <a:latin typeface="Calibri" panose="020F0502020204030204" pitchFamily="34" charset="0"/>
                    <a:ea typeface="Arial"/>
                    <a:cs typeface="Calibri" panose="020F0502020204030204" pitchFamily="34" charset="0"/>
                    <a:sym typeface="Arial"/>
                  </a:rPr>
                  <a:t> with accurate and consistent implementation of DBI to support students. </a:t>
                </a:r>
                <a:endParaRPr lang="en-US" sz="2200" kern="1200" dirty="0"/>
              </a:p>
            </p:txBody>
          </p:sp>
          <p:sp>
            <p:nvSpPr>
              <p:cNvPr id="19" name="Oval 18">
                <a:extLst>
                  <a:ext uri="{FF2B5EF4-FFF2-40B4-BE49-F238E27FC236}">
                    <a16:creationId xmlns:a16="http://schemas.microsoft.com/office/drawing/2014/main" id="{6039578E-9234-8187-39D2-9E634716F51F}"/>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6" name="Graphic 15" descr="Circles with arrows with solid fill">
              <a:extLst>
                <a:ext uri="{FF2B5EF4-FFF2-40B4-BE49-F238E27FC236}">
                  <a16:creationId xmlns:a16="http://schemas.microsoft.com/office/drawing/2014/main" id="{0D8F720C-BD45-0B03-8CF9-B201C3F8932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2189519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4C3C-D05A-7D0A-C439-ECAA5C850438}"/>
              </a:ext>
            </a:extLst>
          </p:cNvPr>
          <p:cNvSpPr>
            <a:spLocks noGrp="1"/>
          </p:cNvSpPr>
          <p:nvPr>
            <p:ph type="title"/>
          </p:nvPr>
        </p:nvSpPr>
        <p:spPr/>
        <p:txBody>
          <a:bodyPr/>
          <a:lstStyle/>
          <a:p>
            <a:r>
              <a:rPr lang="en-US"/>
              <a:t>Objectives</a:t>
            </a:r>
          </a:p>
        </p:txBody>
      </p:sp>
      <p:sp>
        <p:nvSpPr>
          <p:cNvPr id="10" name="Content Placeholder 9">
            <a:extLst>
              <a:ext uri="{FF2B5EF4-FFF2-40B4-BE49-F238E27FC236}">
                <a16:creationId xmlns:a16="http://schemas.microsoft.com/office/drawing/2014/main" id="{FA0825B4-1EC6-7C5C-64D3-1CCC529C8403}"/>
              </a:ext>
            </a:extLst>
          </p:cNvPr>
          <p:cNvSpPr>
            <a:spLocks noGrp="1"/>
          </p:cNvSpPr>
          <p:nvPr>
            <p:ph sz="quarter" idx="15"/>
          </p:nvPr>
        </p:nvSpPr>
        <p:spPr>
          <a:xfrm>
            <a:off x="457200" y="1371600"/>
            <a:ext cx="6879265" cy="4343400"/>
          </a:xfrm>
        </p:spPr>
        <p:txBody>
          <a:bodyPr>
            <a:normAutofit fontScale="92500" lnSpcReduction="10000"/>
          </a:bodyPr>
          <a:lstStyle/>
          <a:p>
            <a:r>
              <a:rPr lang="en-US" sz="2800" dirty="0"/>
              <a:t>By the end of the institute, state participants will be able to:</a:t>
            </a:r>
          </a:p>
          <a:p>
            <a:pPr lvl="1"/>
            <a:r>
              <a:rPr lang="en-US" sz="2800" dirty="0"/>
              <a:t>Identify and apply six critical factors that support sustainable implementation of DBI systems;</a:t>
            </a:r>
          </a:p>
          <a:p>
            <a:pPr lvl="1"/>
            <a:r>
              <a:rPr lang="en-US" sz="2800" dirty="0"/>
              <a:t>Develop action items to help strengthen the state’s DBI implementation efforts; and</a:t>
            </a:r>
          </a:p>
          <a:p>
            <a:pPr lvl="1"/>
            <a:r>
              <a:rPr lang="en-US" sz="2800" dirty="0"/>
              <a:t>Engage in cross-state networking and collaborative learning. </a:t>
            </a:r>
          </a:p>
        </p:txBody>
      </p:sp>
      <p:sp>
        <p:nvSpPr>
          <p:cNvPr id="5" name="Slide Number Placeholder 4">
            <a:extLst>
              <a:ext uri="{FF2B5EF4-FFF2-40B4-BE49-F238E27FC236}">
                <a16:creationId xmlns:a16="http://schemas.microsoft.com/office/drawing/2014/main" id="{46C0D3EF-4E38-05C0-3B02-FBC2BCD282BA}"/>
              </a:ext>
              <a:ext uri="{C183D7F6-B498-43B3-948B-1728B52AA6E4}">
                <adec:decorative xmlns:adec="http://schemas.microsoft.com/office/drawing/2017/decorative" val="1"/>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6" name="Picture 5" descr="A photo of the ocean with overlayed text. A grey box at the top says Are you adventure ready? Below, a check list includes reef-safe sunscreen, UV clothing, and day pack.">
            <a:extLst>
              <a:ext uri="{FF2B5EF4-FFF2-40B4-BE49-F238E27FC236}">
                <a16:creationId xmlns:a16="http://schemas.microsoft.com/office/drawing/2014/main" id="{6F24AAF9-6305-F676-5E3A-37C96A5DAF7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4847"/>
          <a:stretch>
            <a:fillRect/>
          </a:stretch>
        </p:blipFill>
        <p:spPr>
          <a:xfrm>
            <a:off x="7305730" y="2080838"/>
            <a:ext cx="4586164" cy="2193449"/>
          </a:xfrm>
          <a:prstGeom prst="rect">
            <a:avLst/>
          </a:prstGeom>
        </p:spPr>
      </p:pic>
    </p:spTree>
    <p:extLst>
      <p:ext uri="{BB962C8B-B14F-4D97-AF65-F5344CB8AC3E}">
        <p14:creationId xmlns:p14="http://schemas.microsoft.com/office/powerpoint/2010/main" val="2850230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B787-3CC9-11E9-7E3A-5AACA7275906}"/>
              </a:ext>
            </a:extLst>
          </p:cNvPr>
          <p:cNvSpPr>
            <a:spLocks noGrp="1"/>
          </p:cNvSpPr>
          <p:nvPr>
            <p:ph type="title"/>
          </p:nvPr>
        </p:nvSpPr>
        <p:spPr/>
        <p:txBody>
          <a:bodyPr/>
          <a:lstStyle/>
          <a:p>
            <a:r>
              <a:rPr lang="en-US">
                <a:cs typeface="Arial"/>
              </a:rPr>
              <a:t>Implementation Is Messy</a:t>
            </a:r>
            <a:endParaRPr lang="en-US"/>
          </a:p>
        </p:txBody>
      </p:sp>
      <p:sp>
        <p:nvSpPr>
          <p:cNvPr id="12" name="TextBox 11">
            <a:extLst>
              <a:ext uri="{FF2B5EF4-FFF2-40B4-BE49-F238E27FC236}">
                <a16:creationId xmlns:a16="http://schemas.microsoft.com/office/drawing/2014/main" id="{91E91C27-B563-B8E9-E6BC-320E33AA0801}"/>
              </a:ext>
            </a:extLst>
          </p:cNvPr>
          <p:cNvSpPr txBox="1"/>
          <p:nvPr/>
        </p:nvSpPr>
        <p:spPr>
          <a:xfrm>
            <a:off x="305469" y="1373609"/>
            <a:ext cx="5790531" cy="461665"/>
          </a:xfrm>
          <a:prstGeom prst="rect">
            <a:avLst/>
          </a:prstGeom>
          <a:noFill/>
        </p:spPr>
        <p:txBody>
          <a:bodyPr wrap="square" rtlCol="0">
            <a:spAutoFit/>
          </a:bodyPr>
          <a:lstStyle/>
          <a:p>
            <a:pPr algn="ctr"/>
            <a:r>
              <a:rPr lang="en-US" sz="2400">
                <a:solidFill>
                  <a:schemeClr val="tx2"/>
                </a:solidFill>
              </a:rPr>
              <a:t>What we want implementation to look like:</a:t>
            </a:r>
          </a:p>
        </p:txBody>
      </p:sp>
      <p:sp>
        <p:nvSpPr>
          <p:cNvPr id="6" name="Oval 5">
            <a:extLst>
              <a:ext uri="{FF2B5EF4-FFF2-40B4-BE49-F238E27FC236}">
                <a16:creationId xmlns:a16="http://schemas.microsoft.com/office/drawing/2014/main" id="{7845CC4F-FFF6-5869-F7E7-EE0BBD878B52}"/>
              </a:ext>
            </a:extLst>
          </p:cNvPr>
          <p:cNvSpPr>
            <a:spLocks noChangeAspect="1"/>
          </p:cNvSpPr>
          <p:nvPr/>
        </p:nvSpPr>
        <p:spPr>
          <a:xfrm>
            <a:off x="1654658" y="2131389"/>
            <a:ext cx="2852056" cy="140776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Our DBI Plan</a:t>
            </a:r>
          </a:p>
        </p:txBody>
      </p:sp>
      <p:cxnSp>
        <p:nvCxnSpPr>
          <p:cNvPr id="8" name="Straight Arrow Connector 7" descr="Right arrow">
            <a:extLst>
              <a:ext uri="{FF2B5EF4-FFF2-40B4-BE49-F238E27FC236}">
                <a16:creationId xmlns:a16="http://schemas.microsoft.com/office/drawing/2014/main" id="{4FDB33C2-83EC-A921-3700-850CCFF6C330}"/>
              </a:ext>
            </a:extLst>
          </p:cNvPr>
          <p:cNvCxnSpPr>
            <a:cxnSpLocks/>
          </p:cNvCxnSpPr>
          <p:nvPr/>
        </p:nvCxnSpPr>
        <p:spPr>
          <a:xfrm>
            <a:off x="4711565" y="2837818"/>
            <a:ext cx="2936592"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661CF20-7286-3997-C1A5-B1ADEE1CA611}"/>
              </a:ext>
            </a:extLst>
          </p:cNvPr>
          <p:cNvSpPr>
            <a:spLocks noChangeAspect="1"/>
          </p:cNvSpPr>
          <p:nvPr/>
        </p:nvSpPr>
        <p:spPr>
          <a:xfrm>
            <a:off x="7853008" y="2131388"/>
            <a:ext cx="2852056" cy="1407769"/>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DBI Implementation Reality</a:t>
            </a:r>
          </a:p>
        </p:txBody>
      </p:sp>
      <p:pic>
        <p:nvPicPr>
          <p:cNvPr id="25" name="Graphic 24" descr="Smiley face with sunglasses">
            <a:extLst>
              <a:ext uri="{FF2B5EF4-FFF2-40B4-BE49-F238E27FC236}">
                <a16:creationId xmlns:a16="http://schemas.microsoft.com/office/drawing/2014/main" id="{D3592808-C40A-B801-B191-8D25BB89170D}"/>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29498" y="1526131"/>
            <a:ext cx="914400" cy="914400"/>
          </a:xfrm>
          <a:prstGeom prst="rect">
            <a:avLst/>
          </a:prstGeom>
        </p:spPr>
      </p:pic>
      <p:sp>
        <p:nvSpPr>
          <p:cNvPr id="13" name="TextBox 12">
            <a:extLst>
              <a:ext uri="{FF2B5EF4-FFF2-40B4-BE49-F238E27FC236}">
                <a16:creationId xmlns:a16="http://schemas.microsoft.com/office/drawing/2014/main" id="{063EC728-F82F-5859-A42C-984E94A94840}"/>
              </a:ext>
            </a:extLst>
          </p:cNvPr>
          <p:cNvSpPr txBox="1"/>
          <p:nvPr/>
        </p:nvSpPr>
        <p:spPr>
          <a:xfrm>
            <a:off x="304597" y="3745896"/>
            <a:ext cx="5498671" cy="461665"/>
          </a:xfrm>
          <a:prstGeom prst="rect">
            <a:avLst/>
          </a:prstGeom>
          <a:noFill/>
        </p:spPr>
        <p:txBody>
          <a:bodyPr wrap="square" rtlCol="0">
            <a:spAutoFit/>
          </a:bodyPr>
          <a:lstStyle/>
          <a:p>
            <a:pPr algn="ctr"/>
            <a:r>
              <a:rPr lang="en-US" sz="2400">
                <a:solidFill>
                  <a:schemeClr val="tx2"/>
                </a:solidFill>
              </a:rPr>
              <a:t>What implementation can often look like:</a:t>
            </a:r>
          </a:p>
        </p:txBody>
      </p:sp>
      <p:sp>
        <p:nvSpPr>
          <p:cNvPr id="14" name="Oval 13">
            <a:extLst>
              <a:ext uri="{FF2B5EF4-FFF2-40B4-BE49-F238E27FC236}">
                <a16:creationId xmlns:a16="http://schemas.microsoft.com/office/drawing/2014/main" id="{2EECAFB6-6BC5-A1A9-0DA6-32820A87058B}"/>
              </a:ext>
            </a:extLst>
          </p:cNvPr>
          <p:cNvSpPr>
            <a:spLocks noChangeAspect="1"/>
          </p:cNvSpPr>
          <p:nvPr/>
        </p:nvSpPr>
        <p:spPr>
          <a:xfrm>
            <a:off x="1653816" y="4413924"/>
            <a:ext cx="2852056" cy="1407768"/>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a:r>
              <a:rPr lang="en-US" sz="2400">
                <a:solidFill>
                  <a:schemeClr val="bg1"/>
                </a:solidFill>
              </a:rPr>
              <a:t>Our DBI Plan</a:t>
            </a:r>
          </a:p>
        </p:txBody>
      </p:sp>
      <p:sp>
        <p:nvSpPr>
          <p:cNvPr id="10" name="Freeform 9" descr="A dashed line in a tangled shape">
            <a:extLst>
              <a:ext uri="{FF2B5EF4-FFF2-40B4-BE49-F238E27FC236}">
                <a16:creationId xmlns:a16="http://schemas.microsoft.com/office/drawing/2014/main" id="{05B0BF48-6A3D-C0A8-8EE2-053A9FFE3C07}"/>
              </a:ext>
            </a:extLst>
          </p:cNvPr>
          <p:cNvSpPr/>
          <p:nvPr/>
        </p:nvSpPr>
        <p:spPr>
          <a:xfrm>
            <a:off x="4722453" y="4855405"/>
            <a:ext cx="2948049" cy="799101"/>
          </a:xfrm>
          <a:custGeom>
            <a:avLst/>
            <a:gdLst>
              <a:gd name="csX0" fmla="*/ 0 w 2948049"/>
              <a:gd name="csY0" fmla="*/ 332612 h 799101"/>
              <a:gd name="csX1" fmla="*/ 715572 w 2948049"/>
              <a:gd name="csY1" fmla="*/ 122064 h 799101"/>
              <a:gd name="csX2" fmla="*/ 1841049 w 2948049"/>
              <a:gd name="csY2" fmla="*/ 791420 h 799101"/>
              <a:gd name="csX3" fmla="*/ 1991866 w 2948049"/>
              <a:gd name="csY3" fmla="*/ 21893 h 799101"/>
              <a:gd name="csX4" fmla="*/ 712746 w 2948049"/>
              <a:gd name="csY4" fmla="*/ 662805 h 799101"/>
              <a:gd name="csX5" fmla="*/ 2406873 w 2948049"/>
              <a:gd name="csY5" fmla="*/ 661473 h 799101"/>
              <a:gd name="csX6" fmla="*/ 2516294 w 2948049"/>
              <a:gd name="csY6" fmla="*/ 456546 h 799101"/>
              <a:gd name="csX7" fmla="*/ 2893191 w 2948049"/>
              <a:gd name="csY7" fmla="*/ 434392 h 799101"/>
              <a:gd name="csX8" fmla="*/ 2881033 w 2948049"/>
              <a:gd name="csY8" fmla="*/ 439931 h 799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948049" h="799101" extrusionOk="0">
                <a:moveTo>
                  <a:pt x="0" y="332612"/>
                </a:moveTo>
                <a:cubicBezTo>
                  <a:pt x="376301" y="228781"/>
                  <a:pt x="642655" y="129498"/>
                  <a:pt x="715572" y="122064"/>
                </a:cubicBezTo>
                <a:cubicBezTo>
                  <a:pt x="922469" y="157900"/>
                  <a:pt x="1268100" y="665306"/>
                  <a:pt x="1841049" y="791420"/>
                </a:cubicBezTo>
                <a:cubicBezTo>
                  <a:pt x="1708101" y="875557"/>
                  <a:pt x="2406355" y="737715"/>
                  <a:pt x="1991866" y="21893"/>
                </a:cubicBezTo>
                <a:cubicBezTo>
                  <a:pt x="1670581" y="-209089"/>
                  <a:pt x="1518784" y="875681"/>
                  <a:pt x="712746" y="662805"/>
                </a:cubicBezTo>
                <a:cubicBezTo>
                  <a:pt x="609467" y="-31245"/>
                  <a:pt x="1990935" y="593903"/>
                  <a:pt x="2406873" y="661473"/>
                </a:cubicBezTo>
                <a:cubicBezTo>
                  <a:pt x="2347721" y="540685"/>
                  <a:pt x="2193834" y="853016"/>
                  <a:pt x="2516294" y="456546"/>
                </a:cubicBezTo>
                <a:cubicBezTo>
                  <a:pt x="2580958" y="289431"/>
                  <a:pt x="2869750" y="666337"/>
                  <a:pt x="2893191" y="434392"/>
                </a:cubicBezTo>
                <a:cubicBezTo>
                  <a:pt x="2968250" y="479346"/>
                  <a:pt x="2980183" y="497581"/>
                  <a:pt x="2881033" y="439931"/>
                </a:cubicBezTo>
              </a:path>
            </a:pathLst>
          </a:custGeom>
          <a:noFill/>
          <a:ln w="76200">
            <a:solidFill>
              <a:schemeClr val="accent2">
                <a:lumMod val="75000"/>
              </a:schemeClr>
            </a:solidFill>
            <a:prstDash val="sysDash"/>
            <a:headEnd type="none" w="med" len="med"/>
            <a:tailEnd type="triangle" w="med" len="med"/>
            <a:extLst>
              <a:ext uri="{C807C97D-BFC1-408E-A445-0C87EB9F89A2}">
                <ask:lineSketchStyleProps xmlns:ask="http://schemas.microsoft.com/office/drawing/2018/sketchyshapes" sd="1219033472">
                  <a:custGeom>
                    <a:avLst/>
                    <a:gdLst>
                      <a:gd name="connsiteX0" fmla="*/ 0 w 2945162"/>
                      <a:gd name="connsiteY0" fmla="*/ 329574 h 816935"/>
                      <a:gd name="connsiteX1" fmla="*/ 715572 w 2945162"/>
                      <a:gd name="connsiteY1" fmla="*/ 119026 h 816935"/>
                      <a:gd name="connsiteX2" fmla="*/ 1841049 w 2945162"/>
                      <a:gd name="connsiteY2" fmla="*/ 788382 h 816935"/>
                      <a:gd name="connsiteX3" fmla="*/ 1991866 w 2945162"/>
                      <a:gd name="connsiteY3" fmla="*/ 18855 h 816935"/>
                      <a:gd name="connsiteX4" fmla="*/ 712746 w 2945162"/>
                      <a:gd name="connsiteY4" fmla="*/ 659767 h 816935"/>
                      <a:gd name="connsiteX5" fmla="*/ 2406873 w 2945162"/>
                      <a:gd name="connsiteY5" fmla="*/ 658435 h 816935"/>
                      <a:gd name="connsiteX6" fmla="*/ 2516294 w 2945162"/>
                      <a:gd name="connsiteY6" fmla="*/ 453508 h 816935"/>
                      <a:gd name="connsiteX7" fmla="*/ 2893191 w 2945162"/>
                      <a:gd name="connsiteY7" fmla="*/ 431354 h 816935"/>
                      <a:gd name="connsiteX8" fmla="*/ 2881033 w 2945162"/>
                      <a:gd name="connsiteY8" fmla="*/ 436893 h 816935"/>
                      <a:gd name="connsiteX0" fmla="*/ 0 w 2948049"/>
                      <a:gd name="connsiteY0" fmla="*/ 332612 h 799101"/>
                      <a:gd name="connsiteX1" fmla="*/ 715572 w 2948049"/>
                      <a:gd name="connsiteY1" fmla="*/ 122064 h 799101"/>
                      <a:gd name="connsiteX2" fmla="*/ 1841049 w 2948049"/>
                      <a:gd name="connsiteY2" fmla="*/ 791420 h 799101"/>
                      <a:gd name="connsiteX3" fmla="*/ 1991866 w 2948049"/>
                      <a:gd name="connsiteY3" fmla="*/ 21893 h 799101"/>
                      <a:gd name="connsiteX4" fmla="*/ 712746 w 2948049"/>
                      <a:gd name="connsiteY4" fmla="*/ 662805 h 799101"/>
                      <a:gd name="connsiteX5" fmla="*/ 2406873 w 2948049"/>
                      <a:gd name="connsiteY5" fmla="*/ 661473 h 799101"/>
                      <a:gd name="connsiteX6" fmla="*/ 2516294 w 2948049"/>
                      <a:gd name="connsiteY6" fmla="*/ 456546 h 799101"/>
                      <a:gd name="connsiteX7" fmla="*/ 2893191 w 2948049"/>
                      <a:gd name="connsiteY7" fmla="*/ 434392 h 799101"/>
                      <a:gd name="connsiteX8" fmla="*/ 2881033 w 2948049"/>
                      <a:gd name="connsiteY8" fmla="*/ 439931 h 7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049" h="799101" extrusionOk="0">
                        <a:moveTo>
                          <a:pt x="0" y="332612"/>
                        </a:moveTo>
                        <a:cubicBezTo>
                          <a:pt x="379935" y="231023"/>
                          <a:pt x="651397" y="126217"/>
                          <a:pt x="715572" y="122064"/>
                        </a:cubicBezTo>
                        <a:cubicBezTo>
                          <a:pt x="820376" y="136407"/>
                          <a:pt x="1329088" y="663367"/>
                          <a:pt x="1841049" y="791420"/>
                        </a:cubicBezTo>
                        <a:cubicBezTo>
                          <a:pt x="1744624" y="839891"/>
                          <a:pt x="2419005" y="667794"/>
                          <a:pt x="1991866" y="21893"/>
                        </a:cubicBezTo>
                        <a:cubicBezTo>
                          <a:pt x="1760815" y="-159720"/>
                          <a:pt x="1473014" y="853812"/>
                          <a:pt x="712746" y="662805"/>
                        </a:cubicBezTo>
                        <a:cubicBezTo>
                          <a:pt x="566034" y="-36397"/>
                          <a:pt x="1967611" y="641903"/>
                          <a:pt x="2406873" y="661473"/>
                        </a:cubicBezTo>
                        <a:cubicBezTo>
                          <a:pt x="2403701" y="549258"/>
                          <a:pt x="2253768" y="796588"/>
                          <a:pt x="2516294" y="456546"/>
                        </a:cubicBezTo>
                        <a:cubicBezTo>
                          <a:pt x="2586259" y="339980"/>
                          <a:pt x="2899779" y="624605"/>
                          <a:pt x="2893191" y="434392"/>
                        </a:cubicBezTo>
                        <a:cubicBezTo>
                          <a:pt x="2962733" y="476258"/>
                          <a:pt x="2973990" y="496092"/>
                          <a:pt x="2881033" y="439931"/>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9B3A03A-802B-16BC-17D3-3EF3247D5067}"/>
              </a:ext>
            </a:extLst>
          </p:cNvPr>
          <p:cNvSpPr>
            <a:spLocks/>
          </p:cNvSpPr>
          <p:nvPr/>
        </p:nvSpPr>
        <p:spPr>
          <a:xfrm>
            <a:off x="7852136" y="4413924"/>
            <a:ext cx="2852928" cy="1408176"/>
          </a:xfrm>
          <a:prstGeom prst="trapezoid">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a:solidFill>
                  <a:schemeClr val="bg1"/>
                </a:solidFill>
              </a:rPr>
              <a:t>DBI Implementation Reality</a:t>
            </a:r>
          </a:p>
        </p:txBody>
      </p:sp>
      <p:pic>
        <p:nvPicPr>
          <p:cNvPr id="23" name="Graphic 22" descr="Confused face">
            <a:extLst>
              <a:ext uri="{FF2B5EF4-FFF2-40B4-BE49-F238E27FC236}">
                <a16:creationId xmlns:a16="http://schemas.microsoft.com/office/drawing/2014/main" id="{65237BB6-41C1-8E9F-3C5A-41C59A0C63A4}"/>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29498" y="3835271"/>
            <a:ext cx="914400" cy="914400"/>
          </a:xfrm>
          <a:prstGeom prst="rect">
            <a:avLst/>
          </a:prstGeom>
        </p:spPr>
      </p:pic>
      <p:sp>
        <p:nvSpPr>
          <p:cNvPr id="5" name="Slide Number Placeholder 4">
            <a:extLst>
              <a:ext uri="{FF2B5EF4-FFF2-40B4-BE49-F238E27FC236}">
                <a16:creationId xmlns:a16="http://schemas.microsoft.com/office/drawing/2014/main" id="{0FD50026-EB1B-BA7F-B613-5EEE40CC8884}"/>
              </a:ext>
              <a:ext uri="{C183D7F6-B498-43B3-948B-1728B52AA6E4}">
                <adec:decorative xmlns:adec="http://schemas.microsoft.com/office/drawing/2017/decorative" val="1"/>
              </a:ext>
            </a:extLst>
          </p:cNvPr>
          <p:cNvSpPr>
            <a:spLocks noGrp="1"/>
          </p:cNvSpPr>
          <p:nvPr>
            <p:ph type="sldNum" sz="quarter" idx="18"/>
          </p:nvPr>
        </p:nvSpPr>
        <p:spPr/>
        <p:txBody>
          <a:bodyPr/>
          <a:lstStyle/>
          <a:p>
            <a:fld id="{1482C961-0223-46C8-A4D1-0E459D437518}" type="slidenum">
              <a:rPr lang="en-US" smtClean="0"/>
              <a:t>50</a:t>
            </a:fld>
            <a:endParaRPr lang="en-US"/>
          </a:p>
        </p:txBody>
      </p:sp>
    </p:spTree>
    <p:extLst>
      <p:ext uri="{BB962C8B-B14F-4D97-AF65-F5344CB8AC3E}">
        <p14:creationId xmlns:p14="http://schemas.microsoft.com/office/powerpoint/2010/main" val="41156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13" grpId="0"/>
      <p:bldP spid="14"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36BA-5FEE-566C-E33C-136D95BBA872}"/>
              </a:ext>
            </a:extLst>
          </p:cNvPr>
          <p:cNvSpPr>
            <a:spLocks noGrp="1"/>
          </p:cNvSpPr>
          <p:nvPr>
            <p:ph type="title"/>
          </p:nvPr>
        </p:nvSpPr>
        <p:spPr/>
        <p:txBody>
          <a:bodyPr/>
          <a:lstStyle/>
          <a:p>
            <a:r>
              <a:rPr lang="en-US" dirty="0"/>
              <a:t>Implementation</a:t>
            </a:r>
            <a:r>
              <a:rPr lang="en-US" sz="800" dirty="0">
                <a:solidFill>
                  <a:schemeClr val="bg1"/>
                </a:solidFill>
              </a:rPr>
              <a:t> 2</a:t>
            </a:r>
          </a:p>
        </p:txBody>
      </p:sp>
      <p:sp>
        <p:nvSpPr>
          <p:cNvPr id="6" name="Text Placeholder 5">
            <a:extLst>
              <a:ext uri="{FF2B5EF4-FFF2-40B4-BE49-F238E27FC236}">
                <a16:creationId xmlns:a16="http://schemas.microsoft.com/office/drawing/2014/main" id="{CF2146F4-3242-7535-E5B4-5EAD8A6A2428}"/>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C45B015-C988-8C2F-DC37-C11CFAF52AE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grpSp>
        <p:nvGrpSpPr>
          <p:cNvPr id="2" name="Group 1" descr="A blue box includes an icon of a cycle and is titled Implementation. Below, it says &quot;The active process of supporting local education agencies (LEAs) with accurate and consistent implementation of DBI to support students. &#10;&quot;">
            <a:extLst>
              <a:ext uri="{FF2B5EF4-FFF2-40B4-BE49-F238E27FC236}">
                <a16:creationId xmlns:a16="http://schemas.microsoft.com/office/drawing/2014/main" id="{C8FA94CC-B002-F9BE-F3D9-2525145E2289}"/>
              </a:ext>
            </a:extLst>
          </p:cNvPr>
          <p:cNvGrpSpPr/>
          <p:nvPr/>
        </p:nvGrpSpPr>
        <p:grpSpPr>
          <a:xfrm>
            <a:off x="702424" y="1266604"/>
            <a:ext cx="3617095" cy="4665273"/>
            <a:chOff x="7908416" y="1527899"/>
            <a:chExt cx="3617095" cy="4351905"/>
          </a:xfrm>
        </p:grpSpPr>
        <p:grpSp>
          <p:nvGrpSpPr>
            <p:cNvPr id="3" name="Group 2">
              <a:extLst>
                <a:ext uri="{FF2B5EF4-FFF2-40B4-BE49-F238E27FC236}">
                  <a16:creationId xmlns:a16="http://schemas.microsoft.com/office/drawing/2014/main" id="{20E9326D-B938-7FDC-78D2-00EBE676E474}"/>
                </a:ext>
              </a:extLst>
            </p:cNvPr>
            <p:cNvGrpSpPr/>
            <p:nvPr/>
          </p:nvGrpSpPr>
          <p:grpSpPr>
            <a:xfrm>
              <a:off x="7908416" y="1527899"/>
              <a:ext cx="3617095" cy="4351905"/>
              <a:chOff x="7908416" y="1527899"/>
              <a:chExt cx="3617095" cy="4351905"/>
            </a:xfrm>
          </p:grpSpPr>
          <p:sp>
            <p:nvSpPr>
              <p:cNvPr id="8" name="Freeform 16">
                <a:extLst>
                  <a:ext uri="{FF2B5EF4-FFF2-40B4-BE49-F238E27FC236}">
                    <a16:creationId xmlns:a16="http://schemas.microsoft.com/office/drawing/2014/main" id="{56EAB309-9D76-FD30-C0EE-DAF2FC0BC4C9}"/>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a:t>
                </a:r>
                <a:r>
                  <a:rPr lang="en-US" sz="2200" dirty="0">
                    <a:latin typeface="Calibri" panose="020F0502020204030204" pitchFamily="34" charset="0"/>
                    <a:ea typeface="Arial"/>
                    <a:cs typeface="Calibri" panose="020F0502020204030204" pitchFamily="34" charset="0"/>
                    <a:sym typeface="Arial"/>
                  </a:rPr>
                  <a:t>local education agencies (LEAs)</a:t>
                </a:r>
                <a:r>
                  <a:rPr lang="en-US" sz="2200" b="0" i="0" u="none" strike="noStrike" kern="1200" cap="none" dirty="0">
                    <a:latin typeface="Calibri" panose="020F0502020204030204" pitchFamily="34" charset="0"/>
                    <a:ea typeface="Arial"/>
                    <a:cs typeface="Calibri" panose="020F0502020204030204" pitchFamily="34" charset="0"/>
                    <a:sym typeface="Arial"/>
                  </a:rPr>
                  <a:t> with accurate and consistent implementation of DBI to support students. </a:t>
                </a:r>
                <a:endParaRPr lang="en-US" sz="2200" kern="1200" dirty="0"/>
              </a:p>
            </p:txBody>
          </p:sp>
          <p:sp>
            <p:nvSpPr>
              <p:cNvPr id="9" name="Oval 8">
                <a:extLst>
                  <a:ext uri="{FF2B5EF4-FFF2-40B4-BE49-F238E27FC236}">
                    <a16:creationId xmlns:a16="http://schemas.microsoft.com/office/drawing/2014/main" id="{B324AA95-1EA5-3280-10FF-2FE15AE2439D}"/>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7" name="Graphic 6" descr="Circles with arrows with solid fill">
              <a:extLst>
                <a:ext uri="{FF2B5EF4-FFF2-40B4-BE49-F238E27FC236}">
                  <a16:creationId xmlns:a16="http://schemas.microsoft.com/office/drawing/2014/main" id="{47249479-CCF9-69B9-014F-05C1B8548B6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grpSp>
        <p:nvGrpSpPr>
          <p:cNvPr id="30" name="Group 29" descr="A blue box labeled Training and Coaching includes an icon of a teacher standing in front of a group of students">
            <a:extLst>
              <a:ext uri="{FF2B5EF4-FFF2-40B4-BE49-F238E27FC236}">
                <a16:creationId xmlns:a16="http://schemas.microsoft.com/office/drawing/2014/main" id="{2FC7A718-5C72-460C-EF59-8FAAFC4B43BD}"/>
              </a:ext>
              <a:ext uri="{C183D7F6-B498-43B3-948B-1728B52AA6E4}">
                <adec:decorative xmlns:adec="http://schemas.microsoft.com/office/drawing/2017/decorative" val="0"/>
              </a:ext>
            </a:extLst>
          </p:cNvPr>
          <p:cNvGrpSpPr/>
          <p:nvPr/>
        </p:nvGrpSpPr>
        <p:grpSpPr>
          <a:xfrm>
            <a:off x="4967000" y="1716949"/>
            <a:ext cx="5504837" cy="1501502"/>
            <a:chOff x="4967000" y="1716949"/>
            <a:chExt cx="5504837" cy="1501502"/>
          </a:xfrm>
        </p:grpSpPr>
        <p:sp>
          <p:nvSpPr>
            <p:cNvPr id="25" name="Freeform 24">
              <a:extLst>
                <a:ext uri="{FF2B5EF4-FFF2-40B4-BE49-F238E27FC236}">
                  <a16:creationId xmlns:a16="http://schemas.microsoft.com/office/drawing/2014/main" id="{0295C64D-F0C2-31F4-EEF8-C19980679337}"/>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Training and Coaching</a:t>
              </a:r>
            </a:p>
          </p:txBody>
        </p:sp>
        <p:sp>
          <p:nvSpPr>
            <p:cNvPr id="26" name="Oval 25">
              <a:extLst>
                <a:ext uri="{FF2B5EF4-FFF2-40B4-BE49-F238E27FC236}">
                  <a16:creationId xmlns:a16="http://schemas.microsoft.com/office/drawing/2014/main" id="{1F93E291-9415-0022-BEAB-9AD84D08DABB}"/>
                </a:ext>
              </a:extLst>
            </p:cNvPr>
            <p:cNvSpPr/>
            <p:nvPr/>
          </p:nvSpPr>
          <p:spPr>
            <a:xfrm>
              <a:off x="4967000" y="1716950"/>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Classroom with solid fill">
              <a:extLst>
                <a:ext uri="{FF2B5EF4-FFF2-40B4-BE49-F238E27FC236}">
                  <a16:creationId xmlns:a16="http://schemas.microsoft.com/office/drawing/2014/main" id="{4680A08B-29BD-63EA-5456-59D74C8A7E8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0550" y="2010500"/>
              <a:ext cx="914400" cy="914400"/>
            </a:xfrm>
            <a:prstGeom prst="rect">
              <a:avLst/>
            </a:prstGeom>
          </p:spPr>
        </p:pic>
      </p:grpSp>
      <p:grpSp>
        <p:nvGrpSpPr>
          <p:cNvPr id="31" name="Group 30" descr="A blue box labeled Data Based Decision Making includes an icon of a magnifying glass looking at a graph">
            <a:extLst>
              <a:ext uri="{FF2B5EF4-FFF2-40B4-BE49-F238E27FC236}">
                <a16:creationId xmlns:a16="http://schemas.microsoft.com/office/drawing/2014/main" id="{808B6397-179A-A9C6-D823-7B371121E895}"/>
              </a:ext>
            </a:extLst>
          </p:cNvPr>
          <p:cNvGrpSpPr/>
          <p:nvPr/>
        </p:nvGrpSpPr>
        <p:grpSpPr>
          <a:xfrm>
            <a:off x="4967000" y="3666658"/>
            <a:ext cx="5504837" cy="1501501"/>
            <a:chOff x="4967000" y="3666658"/>
            <a:chExt cx="5504837" cy="1501501"/>
          </a:xfrm>
        </p:grpSpPr>
        <p:sp>
          <p:nvSpPr>
            <p:cNvPr id="27" name="Freeform 26">
              <a:extLst>
                <a:ext uri="{FF2B5EF4-FFF2-40B4-BE49-F238E27FC236}">
                  <a16:creationId xmlns:a16="http://schemas.microsoft.com/office/drawing/2014/main" id="{7CCBA041-09A0-AC68-D832-1AC9517CF3E7}"/>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Data-Based Decision Making</a:t>
              </a:r>
            </a:p>
          </p:txBody>
        </p:sp>
        <p:sp>
          <p:nvSpPr>
            <p:cNvPr id="28" name="Oval 27">
              <a:extLst>
                <a:ext uri="{FF2B5EF4-FFF2-40B4-BE49-F238E27FC236}">
                  <a16:creationId xmlns:a16="http://schemas.microsoft.com/office/drawing/2014/main" id="{7F87B81B-A885-BF05-FC3C-650F057DE7D3}"/>
                </a:ext>
              </a:extLst>
            </p:cNvPr>
            <p:cNvSpPr/>
            <p:nvPr/>
          </p:nvSpPr>
          <p:spPr>
            <a:xfrm>
              <a:off x="4967000" y="3666659"/>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3" name="Graphic 22" descr="Research with solid fill">
              <a:extLst>
                <a:ext uri="{FF2B5EF4-FFF2-40B4-BE49-F238E27FC236}">
                  <a16:creationId xmlns:a16="http://schemas.microsoft.com/office/drawing/2014/main" id="{15244EB4-D9F9-E373-EAE3-637D56284D2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60550" y="3960208"/>
              <a:ext cx="914400" cy="914400"/>
            </a:xfrm>
            <a:prstGeom prst="rect">
              <a:avLst/>
            </a:prstGeom>
          </p:spPr>
        </p:pic>
      </p:grpSp>
    </p:spTree>
    <p:extLst>
      <p:ext uri="{BB962C8B-B14F-4D97-AF65-F5344CB8AC3E}">
        <p14:creationId xmlns:p14="http://schemas.microsoft.com/office/powerpoint/2010/main" val="358538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p:txBody>
          <a:bodyPr anchor="ctr">
            <a:normAutofit/>
          </a:bodyPr>
          <a:lstStyle/>
          <a:p>
            <a:r>
              <a:rPr lang="en-US"/>
              <a:t>Implementation: Training and Coaching</a:t>
            </a:r>
          </a:p>
        </p:txBody>
      </p:sp>
      <p:sp>
        <p:nvSpPr>
          <p:cNvPr id="2" name="Content Placeholder 1">
            <a:extLst>
              <a:ext uri="{FF2B5EF4-FFF2-40B4-BE49-F238E27FC236}">
                <a16:creationId xmlns:a16="http://schemas.microsoft.com/office/drawing/2014/main" id="{E5A764F7-CCF9-433A-B1C5-F8D81270A262}"/>
              </a:ext>
            </a:extLst>
          </p:cNvPr>
          <p:cNvSpPr>
            <a:spLocks noGrp="1"/>
          </p:cNvSpPr>
          <p:nvPr>
            <p:ph sz="quarter" idx="15"/>
          </p:nvPr>
        </p:nvSpPr>
        <p:spPr>
          <a:xfrm>
            <a:off x="457199" y="1371600"/>
            <a:ext cx="5783943" cy="4343400"/>
          </a:xfrm>
        </p:spPr>
        <p:txBody>
          <a:bodyPr vert="horz" lIns="0" tIns="0" rIns="0" bIns="0" rtlCol="0" anchor="t">
            <a:normAutofit fontScale="62500" lnSpcReduction="20000"/>
          </a:bodyPr>
          <a:lstStyle/>
          <a:p>
            <a:pPr marL="0" indent="0">
              <a:buNone/>
            </a:pPr>
            <a:r>
              <a:rPr lang="en-US" sz="3200"/>
              <a:t>Develop a TA delivery system that includes—</a:t>
            </a:r>
          </a:p>
          <a:p>
            <a:pPr marL="457200" indent="-457200">
              <a:buClr>
                <a:schemeClr val="accent1"/>
              </a:buClr>
              <a:buFont typeface="Wingdings" pitchFamily="2" charset="2"/>
              <a:buChar char="§"/>
            </a:pPr>
            <a:r>
              <a:rPr lang="en-US" sz="3200"/>
              <a:t>Initial and ongoing training</a:t>
            </a:r>
          </a:p>
          <a:p>
            <a:pPr lvl="1"/>
            <a:r>
              <a:rPr lang="en-US" sz="3200"/>
              <a:t>In person, virtual, synchronous, asynchronous</a:t>
            </a:r>
          </a:p>
          <a:p>
            <a:pPr marL="457200" indent="-457200">
              <a:buClr>
                <a:schemeClr val="accent1"/>
              </a:buClr>
              <a:buFont typeface="Wingdings" pitchFamily="2" charset="2"/>
              <a:buChar char="§"/>
            </a:pPr>
            <a:r>
              <a:rPr lang="en-US" sz="3200"/>
              <a:t>Opportunities to practice learned skills</a:t>
            </a:r>
          </a:p>
          <a:p>
            <a:pPr marL="457200" indent="-457200">
              <a:buClr>
                <a:schemeClr val="accent1"/>
              </a:buClr>
              <a:buFont typeface="Wingdings" pitchFamily="2" charset="2"/>
              <a:buChar char="§"/>
            </a:pPr>
            <a:r>
              <a:rPr lang="en-US" sz="3200"/>
              <a:t>Ongoing, job-embedded coaching</a:t>
            </a:r>
          </a:p>
          <a:p>
            <a:pPr marL="457200" indent="-457200">
              <a:buClr>
                <a:schemeClr val="accent1"/>
              </a:buClr>
              <a:buFont typeface="Wingdings" pitchFamily="2" charset="2"/>
              <a:buChar char="§"/>
            </a:pPr>
            <a:r>
              <a:rPr lang="en-US" sz="3200"/>
              <a:t>A plan for scaling up (e.g., pilot sites, cohorts, etc.)</a:t>
            </a:r>
          </a:p>
          <a:p>
            <a:pPr marL="457200" indent="-457200">
              <a:buClr>
                <a:schemeClr val="accent1"/>
              </a:buClr>
              <a:buFont typeface="Wingdings" pitchFamily="2" charset="2"/>
              <a:buChar char="§"/>
            </a:pPr>
            <a:r>
              <a:rPr lang="en-US" sz="3200"/>
              <a:t>Feedback data to drive future TA</a:t>
            </a:r>
          </a:p>
          <a:p>
            <a:pPr marL="457200" indent="-457200">
              <a:buClr>
                <a:schemeClr val="accent1"/>
              </a:buClr>
              <a:buFont typeface="Wingdings" pitchFamily="2" charset="2"/>
              <a:buChar char="§"/>
            </a:pPr>
            <a:r>
              <a:rPr lang="en-US" sz="3200"/>
              <a:t>Explicit guidance on how new information fits into existing practice</a:t>
            </a:r>
          </a:p>
          <a:p>
            <a:pPr marL="457200" indent="-457200">
              <a:buClr>
                <a:schemeClr val="accent1"/>
              </a:buClr>
              <a:buFont typeface="Wingdings" pitchFamily="2" charset="2"/>
              <a:buChar char="§"/>
            </a:pPr>
            <a:r>
              <a:rPr lang="en-US" sz="3200"/>
              <a:t>Honoring the unlearning process</a:t>
            </a:r>
          </a:p>
          <a:p>
            <a:pPr marL="457200" indent="-457200">
              <a:buClr>
                <a:schemeClr val="accent1"/>
              </a:buClr>
              <a:buFont typeface="Wingdings" pitchFamily="2" charset="2"/>
              <a:buChar char="§"/>
            </a:pPr>
            <a:endParaRPr lang="en-US" sz="3200"/>
          </a:p>
          <a:p>
            <a:pPr marL="457200" indent="-457200">
              <a:buFont typeface="Arial" panose="020B0604020202020204" pitchFamily="34" charset="0"/>
              <a:buChar char="•"/>
            </a:pPr>
            <a:endParaRPr lang="en-US"/>
          </a:p>
        </p:txBody>
      </p:sp>
      <p:sp>
        <p:nvSpPr>
          <p:cNvPr id="3" name="Content Placeholder 2">
            <a:extLst>
              <a:ext uri="{FF2B5EF4-FFF2-40B4-BE49-F238E27FC236}">
                <a16:creationId xmlns:a16="http://schemas.microsoft.com/office/drawing/2014/main" id="{7A65DF5D-5368-E221-1553-76B45264E1A9}"/>
              </a:ext>
              <a:ext uri="{C183D7F6-B498-43B3-948B-1728B52AA6E4}">
                <adec:decorative xmlns:adec="http://schemas.microsoft.com/office/drawing/2017/decorative" val="1"/>
              </a:ext>
            </a:extLst>
          </p:cNvPr>
          <p:cNvSpPr>
            <a:spLocks noGrp="1"/>
          </p:cNvSpPr>
          <p:nvPr>
            <p:ph type="body" sz="quarter" idx="13"/>
          </p:nvPr>
        </p:nvSpPr>
        <p:spPr/>
        <p:txBody>
          <a:bodyPr/>
          <a:lstStyle/>
          <a:p>
            <a:pPr algn="ctr"/>
            <a:endParaRPr lang="en-US" b="1"/>
          </a:p>
          <a:p>
            <a:endParaRPr lang="en-US" b="1"/>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4"/>
          </p:nvPr>
        </p:nvSpPr>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52</a:t>
            </a:fld>
            <a:endParaRPr lang="en-US"/>
          </a:p>
        </p:txBody>
      </p:sp>
      <p:pic>
        <p:nvPicPr>
          <p:cNvPr id="16" name="Picture 15" descr="A person writing on a whiteboard in front of adult students">
            <a:extLst>
              <a:ext uri="{FF2B5EF4-FFF2-40B4-BE49-F238E27FC236}">
                <a16:creationId xmlns:a16="http://schemas.microsoft.com/office/drawing/2014/main" id="{7BC01503-B66C-30D9-E295-1D5B425C31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038"/>
          <a:stretch>
            <a:fillRect/>
          </a:stretch>
        </p:blipFill>
        <p:spPr>
          <a:xfrm>
            <a:off x="6358718" y="1371600"/>
            <a:ext cx="5373034" cy="3462741"/>
          </a:xfrm>
          <a:prstGeom prst="rect">
            <a:avLst/>
          </a:prstGeom>
        </p:spPr>
      </p:pic>
    </p:spTree>
    <p:extLst>
      <p:ext uri="{BB962C8B-B14F-4D97-AF65-F5344CB8AC3E}">
        <p14:creationId xmlns:p14="http://schemas.microsoft.com/office/powerpoint/2010/main" val="218276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FCB4-EE94-22A9-A966-E087401DF4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E35ADA-0BCB-E79E-E668-B1547EB96F07}"/>
              </a:ext>
            </a:extLst>
          </p:cNvPr>
          <p:cNvSpPr>
            <a:spLocks noGrp="1"/>
          </p:cNvSpPr>
          <p:nvPr>
            <p:ph type="title"/>
          </p:nvPr>
        </p:nvSpPr>
        <p:spPr/>
        <p:txBody>
          <a:bodyPr/>
          <a:lstStyle/>
          <a:p>
            <a:r>
              <a:rPr lang="en-US" dirty="0"/>
              <a:t>Implementation</a:t>
            </a:r>
            <a:r>
              <a:rPr lang="en-US" sz="800" dirty="0">
                <a:solidFill>
                  <a:schemeClr val="bg1"/>
                </a:solidFill>
              </a:rPr>
              <a:t> 3</a:t>
            </a:r>
          </a:p>
        </p:txBody>
      </p:sp>
      <p:sp>
        <p:nvSpPr>
          <p:cNvPr id="6" name="Text Placeholder 5">
            <a:extLst>
              <a:ext uri="{FF2B5EF4-FFF2-40B4-BE49-F238E27FC236}">
                <a16:creationId xmlns:a16="http://schemas.microsoft.com/office/drawing/2014/main" id="{0480909E-C69B-554D-1792-EA07D028CE70}"/>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41103A14-C371-F342-6F71-F160C86FCB58}"/>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grpSp>
        <p:nvGrpSpPr>
          <p:cNvPr id="2" name="Group 1" descr="A blue box includes an icon of a cycle and is titled Implementation. Below, it says &quot;The active process of supporting local education agencies (LEAs) with accurate and consistent implementation of DBI to support students. &#10;&quot;">
            <a:extLst>
              <a:ext uri="{FF2B5EF4-FFF2-40B4-BE49-F238E27FC236}">
                <a16:creationId xmlns:a16="http://schemas.microsoft.com/office/drawing/2014/main" id="{7EBFD8F8-5E1E-3326-DEC0-718FC9A955AC}"/>
              </a:ext>
            </a:extLst>
          </p:cNvPr>
          <p:cNvGrpSpPr/>
          <p:nvPr/>
        </p:nvGrpSpPr>
        <p:grpSpPr>
          <a:xfrm>
            <a:off x="702424" y="1266604"/>
            <a:ext cx="3617095" cy="4665273"/>
            <a:chOff x="7908416" y="1527899"/>
            <a:chExt cx="3617095" cy="4351905"/>
          </a:xfrm>
        </p:grpSpPr>
        <p:grpSp>
          <p:nvGrpSpPr>
            <p:cNvPr id="3" name="Group 2">
              <a:extLst>
                <a:ext uri="{FF2B5EF4-FFF2-40B4-BE49-F238E27FC236}">
                  <a16:creationId xmlns:a16="http://schemas.microsoft.com/office/drawing/2014/main" id="{85CA8CA7-27D4-ED15-B7BB-94BBB1FC8726}"/>
                </a:ext>
              </a:extLst>
            </p:cNvPr>
            <p:cNvGrpSpPr/>
            <p:nvPr/>
          </p:nvGrpSpPr>
          <p:grpSpPr>
            <a:xfrm>
              <a:off x="7908416" y="1527899"/>
              <a:ext cx="3617095" cy="4351905"/>
              <a:chOff x="7908416" y="1527899"/>
              <a:chExt cx="3617095" cy="4351905"/>
            </a:xfrm>
          </p:grpSpPr>
          <p:sp>
            <p:nvSpPr>
              <p:cNvPr id="8" name="Freeform 16">
                <a:extLst>
                  <a:ext uri="{FF2B5EF4-FFF2-40B4-BE49-F238E27FC236}">
                    <a16:creationId xmlns:a16="http://schemas.microsoft.com/office/drawing/2014/main" id="{7D092D57-1CED-60D7-1BC0-4429C0DDF4C6}"/>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a:t>
                </a:r>
                <a:r>
                  <a:rPr lang="en-US" sz="2200" dirty="0">
                    <a:latin typeface="Calibri" panose="020F0502020204030204" pitchFamily="34" charset="0"/>
                    <a:ea typeface="Arial"/>
                    <a:cs typeface="Calibri" panose="020F0502020204030204" pitchFamily="34" charset="0"/>
                    <a:sym typeface="Arial"/>
                  </a:rPr>
                  <a:t>local education agencies (LEAs)</a:t>
                </a:r>
                <a:r>
                  <a:rPr lang="en-US" sz="2200" b="0" i="0" u="none" strike="noStrike" kern="1200" cap="none" dirty="0">
                    <a:latin typeface="Calibri" panose="020F0502020204030204" pitchFamily="34" charset="0"/>
                    <a:ea typeface="Arial"/>
                    <a:cs typeface="Calibri" panose="020F0502020204030204" pitchFamily="34" charset="0"/>
                    <a:sym typeface="Arial"/>
                  </a:rPr>
                  <a:t> with accurate and consistent implementation of DBI to support students. </a:t>
                </a:r>
                <a:endParaRPr lang="en-US" sz="2200" kern="1200" dirty="0"/>
              </a:p>
            </p:txBody>
          </p:sp>
          <p:sp>
            <p:nvSpPr>
              <p:cNvPr id="9" name="Oval 8">
                <a:extLst>
                  <a:ext uri="{FF2B5EF4-FFF2-40B4-BE49-F238E27FC236}">
                    <a16:creationId xmlns:a16="http://schemas.microsoft.com/office/drawing/2014/main" id="{09D6E0F0-EEB5-7ED1-731A-5721277DE833}"/>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7" name="Graphic 6" descr="Circles with arrows with solid fill">
              <a:extLst>
                <a:ext uri="{FF2B5EF4-FFF2-40B4-BE49-F238E27FC236}">
                  <a16:creationId xmlns:a16="http://schemas.microsoft.com/office/drawing/2014/main" id="{0AC03FC7-8444-AD3C-825C-D9908C124E9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grpSp>
        <p:nvGrpSpPr>
          <p:cNvPr id="30" name="Group 29" descr="A blue box labeled Training and Coaching includes an icon of a teacher standing in front of a group of students">
            <a:extLst>
              <a:ext uri="{FF2B5EF4-FFF2-40B4-BE49-F238E27FC236}">
                <a16:creationId xmlns:a16="http://schemas.microsoft.com/office/drawing/2014/main" id="{B43EB2BC-2381-7B58-3130-9BC6786D04FB}"/>
              </a:ext>
            </a:extLst>
          </p:cNvPr>
          <p:cNvGrpSpPr/>
          <p:nvPr/>
        </p:nvGrpSpPr>
        <p:grpSpPr>
          <a:xfrm>
            <a:off x="4967000" y="1716949"/>
            <a:ext cx="5504837" cy="1501502"/>
            <a:chOff x="4967000" y="1716949"/>
            <a:chExt cx="5504837" cy="1501502"/>
          </a:xfrm>
        </p:grpSpPr>
        <p:sp>
          <p:nvSpPr>
            <p:cNvPr id="25" name="Freeform 24">
              <a:extLst>
                <a:ext uri="{FF2B5EF4-FFF2-40B4-BE49-F238E27FC236}">
                  <a16:creationId xmlns:a16="http://schemas.microsoft.com/office/drawing/2014/main" id="{AB105407-5E5F-DE36-198B-8D72BD4A958F}"/>
                </a:ext>
              </a:extLst>
            </p:cNvPr>
            <p:cNvSpPr/>
            <p:nvPr/>
          </p:nvSpPr>
          <p:spPr>
            <a:xfrm>
              <a:off x="5717751" y="1716949"/>
              <a:ext cx="4754086" cy="1501502"/>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Training and Coaching</a:t>
              </a:r>
            </a:p>
          </p:txBody>
        </p:sp>
        <p:sp>
          <p:nvSpPr>
            <p:cNvPr id="26" name="Oval 25">
              <a:extLst>
                <a:ext uri="{FF2B5EF4-FFF2-40B4-BE49-F238E27FC236}">
                  <a16:creationId xmlns:a16="http://schemas.microsoft.com/office/drawing/2014/main" id="{EFB5B8E6-869F-57D0-6F31-0B007FF60D7B}"/>
                </a:ext>
              </a:extLst>
            </p:cNvPr>
            <p:cNvSpPr/>
            <p:nvPr/>
          </p:nvSpPr>
          <p:spPr>
            <a:xfrm>
              <a:off x="4967000" y="1716950"/>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1" name="Graphic 20" descr="Classroom with solid fill">
              <a:extLst>
                <a:ext uri="{FF2B5EF4-FFF2-40B4-BE49-F238E27FC236}">
                  <a16:creationId xmlns:a16="http://schemas.microsoft.com/office/drawing/2014/main" id="{9A935C9E-082A-C0C7-723C-4E6CAEC8027F}"/>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0550" y="2010500"/>
              <a:ext cx="914400" cy="914400"/>
            </a:xfrm>
            <a:prstGeom prst="rect">
              <a:avLst/>
            </a:prstGeom>
          </p:spPr>
        </p:pic>
      </p:grpSp>
    </p:spTree>
    <p:extLst>
      <p:ext uri="{BB962C8B-B14F-4D97-AF65-F5344CB8AC3E}">
        <p14:creationId xmlns:p14="http://schemas.microsoft.com/office/powerpoint/2010/main" val="1315436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ECCA0-390D-DF79-4070-38EDECFAC0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59A1CC-4946-AEF3-7DA9-3FC6570D27FA}"/>
              </a:ext>
            </a:extLst>
          </p:cNvPr>
          <p:cNvSpPr>
            <a:spLocks noGrp="1"/>
          </p:cNvSpPr>
          <p:nvPr>
            <p:ph type="title"/>
          </p:nvPr>
        </p:nvSpPr>
        <p:spPr/>
        <p:txBody>
          <a:bodyPr/>
          <a:lstStyle/>
          <a:p>
            <a:r>
              <a:rPr lang="en-US" dirty="0"/>
              <a:t>Implementation</a:t>
            </a:r>
            <a:r>
              <a:rPr lang="en-US" sz="800" dirty="0">
                <a:solidFill>
                  <a:schemeClr val="bg1"/>
                </a:solidFill>
              </a:rPr>
              <a:t> 4</a:t>
            </a:r>
          </a:p>
        </p:txBody>
      </p:sp>
      <p:sp>
        <p:nvSpPr>
          <p:cNvPr id="6" name="Text Placeholder 5">
            <a:extLst>
              <a:ext uri="{FF2B5EF4-FFF2-40B4-BE49-F238E27FC236}">
                <a16:creationId xmlns:a16="http://schemas.microsoft.com/office/drawing/2014/main" id="{63E9BEDF-7A7D-AE68-A799-43164833EB87}"/>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77D7CDE-5889-6250-F90A-0C09B1382E31}"/>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grpSp>
        <p:nvGrpSpPr>
          <p:cNvPr id="2" name="Group 1" descr="A blue box includes an icon of a cycle and is titled Implementation. Below, it says &quot;The active process of supporting local education agencies (LEAs) with accurate and consistent implementation of DBI to support students. &#10;&quot;">
            <a:extLst>
              <a:ext uri="{FF2B5EF4-FFF2-40B4-BE49-F238E27FC236}">
                <a16:creationId xmlns:a16="http://schemas.microsoft.com/office/drawing/2014/main" id="{0E4C16C2-E13C-93D8-7FC4-BBB551F3F049}"/>
              </a:ext>
            </a:extLst>
          </p:cNvPr>
          <p:cNvGrpSpPr/>
          <p:nvPr/>
        </p:nvGrpSpPr>
        <p:grpSpPr>
          <a:xfrm>
            <a:off x="702424" y="1266604"/>
            <a:ext cx="3617095" cy="4665273"/>
            <a:chOff x="7908416" y="1527899"/>
            <a:chExt cx="3617095" cy="4351905"/>
          </a:xfrm>
        </p:grpSpPr>
        <p:grpSp>
          <p:nvGrpSpPr>
            <p:cNvPr id="3" name="Group 2">
              <a:extLst>
                <a:ext uri="{FF2B5EF4-FFF2-40B4-BE49-F238E27FC236}">
                  <a16:creationId xmlns:a16="http://schemas.microsoft.com/office/drawing/2014/main" id="{44AA1D98-1048-A0B0-96DE-10E959E6C041}"/>
                </a:ext>
              </a:extLst>
            </p:cNvPr>
            <p:cNvGrpSpPr/>
            <p:nvPr/>
          </p:nvGrpSpPr>
          <p:grpSpPr>
            <a:xfrm>
              <a:off x="7908416" y="1527899"/>
              <a:ext cx="3617095" cy="4351905"/>
              <a:chOff x="7908416" y="1527899"/>
              <a:chExt cx="3617095" cy="4351905"/>
            </a:xfrm>
          </p:grpSpPr>
          <p:sp>
            <p:nvSpPr>
              <p:cNvPr id="8" name="Freeform 16">
                <a:extLst>
                  <a:ext uri="{FF2B5EF4-FFF2-40B4-BE49-F238E27FC236}">
                    <a16:creationId xmlns:a16="http://schemas.microsoft.com/office/drawing/2014/main" id="{28AD48BD-7E88-3D84-4AE9-05C29B68E244}"/>
                  </a:ext>
                </a:extLst>
              </p:cNvPr>
              <p:cNvSpPr/>
              <p:nvPr/>
            </p:nvSpPr>
            <p:spPr>
              <a:xfrm>
                <a:off x="7908416" y="1527899"/>
                <a:ext cx="3617095" cy="4351905"/>
              </a:xfrm>
              <a:custGeom>
                <a:avLst/>
                <a:gdLst>
                  <a:gd name="connsiteX0" fmla="*/ 0 w 3617095"/>
                  <a:gd name="connsiteY0" fmla="*/ 361710 h 4494461"/>
                  <a:gd name="connsiteX1" fmla="*/ 361710 w 3617095"/>
                  <a:gd name="connsiteY1" fmla="*/ 0 h 4494461"/>
                  <a:gd name="connsiteX2" fmla="*/ 3255386 w 3617095"/>
                  <a:gd name="connsiteY2" fmla="*/ 0 h 4494461"/>
                  <a:gd name="connsiteX3" fmla="*/ 3617096 w 3617095"/>
                  <a:gd name="connsiteY3" fmla="*/ 361710 h 4494461"/>
                  <a:gd name="connsiteX4" fmla="*/ 3617095 w 3617095"/>
                  <a:gd name="connsiteY4" fmla="*/ 4132752 h 4494461"/>
                  <a:gd name="connsiteX5" fmla="*/ 3255385 w 3617095"/>
                  <a:gd name="connsiteY5" fmla="*/ 4494462 h 4494461"/>
                  <a:gd name="connsiteX6" fmla="*/ 361710 w 3617095"/>
                  <a:gd name="connsiteY6" fmla="*/ 4494461 h 4494461"/>
                  <a:gd name="connsiteX7" fmla="*/ 0 w 3617095"/>
                  <a:gd name="connsiteY7" fmla="*/ 4132751 h 4494461"/>
                  <a:gd name="connsiteX8" fmla="*/ 0 w 3617095"/>
                  <a:gd name="connsiteY8" fmla="*/ 361710 h 44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095" h="4494461">
                    <a:moveTo>
                      <a:pt x="0" y="361710"/>
                    </a:moveTo>
                    <a:cubicBezTo>
                      <a:pt x="0" y="161943"/>
                      <a:pt x="161943" y="0"/>
                      <a:pt x="361710" y="0"/>
                    </a:cubicBezTo>
                    <a:lnTo>
                      <a:pt x="3255386" y="0"/>
                    </a:lnTo>
                    <a:cubicBezTo>
                      <a:pt x="3455153" y="0"/>
                      <a:pt x="3617096" y="161943"/>
                      <a:pt x="3617096" y="361710"/>
                    </a:cubicBezTo>
                    <a:cubicBezTo>
                      <a:pt x="3617096" y="1618724"/>
                      <a:pt x="3617095" y="2875738"/>
                      <a:pt x="3617095" y="4132752"/>
                    </a:cubicBezTo>
                    <a:cubicBezTo>
                      <a:pt x="3617095" y="4332519"/>
                      <a:pt x="3455152" y="4494462"/>
                      <a:pt x="3255385" y="4494462"/>
                    </a:cubicBezTo>
                    <a:lnTo>
                      <a:pt x="361710" y="4494461"/>
                    </a:lnTo>
                    <a:cubicBezTo>
                      <a:pt x="161943" y="4494461"/>
                      <a:pt x="0" y="4332518"/>
                      <a:pt x="0" y="4132751"/>
                    </a:cubicBezTo>
                    <a:lnTo>
                      <a:pt x="0" y="361710"/>
                    </a:lnTo>
                    <a:close/>
                  </a:path>
                </a:pathLst>
              </a:custGeom>
              <a:solidFill>
                <a:schemeClr val="accent4"/>
              </a:solidFill>
              <a:ln>
                <a:solidFill>
                  <a:schemeClr val="accent4">
                    <a:lumMod val="7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84" tIns="2025368" rIns="227584" bIns="1126477" numCol="1" spcCol="1270" anchor="t" anchorCtr="1">
                <a:noAutofit/>
              </a:bodyPr>
              <a:lstStyle/>
              <a:p>
                <a:pPr marL="0" lvl="0" indent="0" algn="ctr" defTabSz="1422400">
                  <a:lnSpc>
                    <a:spcPct val="90000"/>
                  </a:lnSpc>
                  <a:spcBef>
                    <a:spcPct val="0"/>
                  </a:spcBef>
                  <a:spcAft>
                    <a:spcPct val="35000"/>
                  </a:spcAft>
                  <a:buNone/>
                </a:pPr>
                <a:r>
                  <a:rPr lang="en-US" sz="3200" b="1" kern="1200" dirty="0"/>
                  <a:t>Implementation</a:t>
                </a:r>
              </a:p>
              <a:p>
                <a:pPr defTabSz="1422400">
                  <a:lnSpc>
                    <a:spcPct val="90000"/>
                  </a:lnSpc>
                  <a:spcBef>
                    <a:spcPct val="0"/>
                  </a:spcBef>
                  <a:spcAft>
                    <a:spcPct val="35000"/>
                  </a:spcAft>
                </a:pPr>
                <a:r>
                  <a:rPr lang="en-US" sz="2200" b="0" i="0" u="none" strike="noStrike" kern="1200" cap="none" dirty="0">
                    <a:latin typeface="Calibri" panose="020F0502020204030204" pitchFamily="34" charset="0"/>
                    <a:ea typeface="Arial"/>
                    <a:cs typeface="Calibri" panose="020F0502020204030204" pitchFamily="34" charset="0"/>
                    <a:sym typeface="Arial"/>
                  </a:rPr>
                  <a:t>The active process of supporting </a:t>
                </a:r>
                <a:r>
                  <a:rPr lang="en-US" sz="2200" dirty="0">
                    <a:latin typeface="Calibri" panose="020F0502020204030204" pitchFamily="34" charset="0"/>
                    <a:ea typeface="Arial"/>
                    <a:cs typeface="Calibri" panose="020F0502020204030204" pitchFamily="34" charset="0"/>
                    <a:sym typeface="Arial"/>
                  </a:rPr>
                  <a:t>local education agencies (LEA)</a:t>
                </a:r>
                <a:r>
                  <a:rPr lang="en-US" sz="2200" b="0" i="0" u="none" strike="noStrike" kern="1200" cap="none" dirty="0">
                    <a:latin typeface="Calibri" panose="020F0502020204030204" pitchFamily="34" charset="0"/>
                    <a:ea typeface="Arial"/>
                    <a:cs typeface="Calibri" panose="020F0502020204030204" pitchFamily="34" charset="0"/>
                    <a:sym typeface="Arial"/>
                  </a:rPr>
                  <a:t> with accurate and consistent implementation of DBI to support students. </a:t>
                </a:r>
                <a:endParaRPr lang="en-US" sz="2200" kern="1200" dirty="0"/>
              </a:p>
            </p:txBody>
          </p:sp>
          <p:sp>
            <p:nvSpPr>
              <p:cNvPr id="9" name="Oval 8">
                <a:extLst>
                  <a:ext uri="{FF2B5EF4-FFF2-40B4-BE49-F238E27FC236}">
                    <a16:creationId xmlns:a16="http://schemas.microsoft.com/office/drawing/2014/main" id="{1234B3E6-382B-DFFB-9770-C3B7F12D5613}"/>
                  </a:ext>
                </a:extLst>
              </p:cNvPr>
              <p:cNvSpPr/>
              <p:nvPr/>
            </p:nvSpPr>
            <p:spPr>
              <a:xfrm>
                <a:off x="8968636" y="1797566"/>
                <a:ext cx="1496655" cy="1496655"/>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7" name="Graphic 6" descr="Circles with arrows with solid fill">
              <a:extLst>
                <a:ext uri="{FF2B5EF4-FFF2-40B4-BE49-F238E27FC236}">
                  <a16:creationId xmlns:a16="http://schemas.microsoft.com/office/drawing/2014/main" id="{9666FF00-51DB-9598-B06D-94618528B6A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076883" y="1905813"/>
              <a:ext cx="1280160" cy="1280160"/>
            </a:xfrm>
            <a:prstGeom prst="rect">
              <a:avLst/>
            </a:prstGeom>
          </p:spPr>
        </p:pic>
      </p:grpSp>
      <p:grpSp>
        <p:nvGrpSpPr>
          <p:cNvPr id="31" name="Group 30" descr="A blue box labeled Data Based Decision Making includes an icon of a magnifying glass looking at a graph">
            <a:extLst>
              <a:ext uri="{FF2B5EF4-FFF2-40B4-BE49-F238E27FC236}">
                <a16:creationId xmlns:a16="http://schemas.microsoft.com/office/drawing/2014/main" id="{B0CA939B-B400-F02D-D8B0-8BD0B4A958FF}"/>
              </a:ext>
            </a:extLst>
          </p:cNvPr>
          <p:cNvGrpSpPr/>
          <p:nvPr/>
        </p:nvGrpSpPr>
        <p:grpSpPr>
          <a:xfrm>
            <a:off x="4967000" y="3666658"/>
            <a:ext cx="5504837" cy="1501501"/>
            <a:chOff x="4967000" y="3666658"/>
            <a:chExt cx="5504837" cy="1501501"/>
          </a:xfrm>
        </p:grpSpPr>
        <p:sp>
          <p:nvSpPr>
            <p:cNvPr id="27" name="Freeform 26">
              <a:extLst>
                <a:ext uri="{FF2B5EF4-FFF2-40B4-BE49-F238E27FC236}">
                  <a16:creationId xmlns:a16="http://schemas.microsoft.com/office/drawing/2014/main" id="{FDBA99CB-4081-915B-B296-08CCCC29E432}"/>
                </a:ext>
              </a:extLst>
            </p:cNvPr>
            <p:cNvSpPr/>
            <p:nvPr/>
          </p:nvSpPr>
          <p:spPr>
            <a:xfrm>
              <a:off x="5717751" y="3666658"/>
              <a:ext cx="4754086" cy="1501501"/>
            </a:xfrm>
            <a:custGeom>
              <a:avLst/>
              <a:gdLst>
                <a:gd name="connsiteX0" fmla="*/ 0 w 4754086"/>
                <a:gd name="connsiteY0" fmla="*/ 0 h 1501500"/>
                <a:gd name="connsiteX1" fmla="*/ 4003336 w 4754086"/>
                <a:gd name="connsiteY1" fmla="*/ 0 h 1501500"/>
                <a:gd name="connsiteX2" fmla="*/ 4754086 w 4754086"/>
                <a:gd name="connsiteY2" fmla="*/ 750750 h 1501500"/>
                <a:gd name="connsiteX3" fmla="*/ 4003336 w 4754086"/>
                <a:gd name="connsiteY3" fmla="*/ 1501500 h 1501500"/>
                <a:gd name="connsiteX4" fmla="*/ 0 w 4754086"/>
                <a:gd name="connsiteY4" fmla="*/ 1501500 h 1501500"/>
                <a:gd name="connsiteX5" fmla="*/ 0 w 4754086"/>
                <a:gd name="connsiteY5" fmla="*/ 0 h 15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4086" h="1501500">
                  <a:moveTo>
                    <a:pt x="4754086" y="1501499"/>
                  </a:moveTo>
                  <a:lnTo>
                    <a:pt x="750750" y="1501499"/>
                  </a:lnTo>
                  <a:lnTo>
                    <a:pt x="0" y="750750"/>
                  </a:lnTo>
                  <a:lnTo>
                    <a:pt x="750750" y="1"/>
                  </a:lnTo>
                  <a:lnTo>
                    <a:pt x="4754086" y="1"/>
                  </a:lnTo>
                  <a:lnTo>
                    <a:pt x="4754086" y="1501499"/>
                  </a:lnTo>
                  <a:close/>
                </a:path>
              </a:pathLst>
            </a:custGeom>
            <a:ln>
              <a:solidFill>
                <a:schemeClr val="accent4">
                  <a:lumMod val="75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37495" tIns="121921"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Data-Based Decision Making</a:t>
              </a:r>
            </a:p>
          </p:txBody>
        </p:sp>
        <p:sp>
          <p:nvSpPr>
            <p:cNvPr id="28" name="Oval 27">
              <a:extLst>
                <a:ext uri="{FF2B5EF4-FFF2-40B4-BE49-F238E27FC236}">
                  <a16:creationId xmlns:a16="http://schemas.microsoft.com/office/drawing/2014/main" id="{DC7D7B6C-964C-AA42-9023-C01913B71A5A}"/>
                </a:ext>
              </a:extLst>
            </p:cNvPr>
            <p:cNvSpPr/>
            <p:nvPr/>
          </p:nvSpPr>
          <p:spPr>
            <a:xfrm>
              <a:off x="4967000" y="3666659"/>
              <a:ext cx="1501500" cy="1501500"/>
            </a:xfrm>
            <a:prstGeom prst="ellipse">
              <a:avLst/>
            </a:prstGeom>
            <a:solidFill>
              <a:schemeClr val="accent4">
                <a:lumMod val="75000"/>
              </a:schemeClr>
            </a:solidFill>
            <a:ln>
              <a:solidFill>
                <a:schemeClr val="accent4">
                  <a:lumMod val="50000"/>
                </a:schemeClr>
              </a:solidFill>
            </a:ln>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3" name="Graphic 22" descr="Research with solid fill">
              <a:extLst>
                <a:ext uri="{FF2B5EF4-FFF2-40B4-BE49-F238E27FC236}">
                  <a16:creationId xmlns:a16="http://schemas.microsoft.com/office/drawing/2014/main" id="{FA7CB020-22CE-F618-DABF-BF8619CFE7CA}"/>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0550" y="3960208"/>
              <a:ext cx="914400" cy="914400"/>
            </a:xfrm>
            <a:prstGeom prst="rect">
              <a:avLst/>
            </a:prstGeom>
          </p:spPr>
        </p:pic>
      </p:grpSp>
    </p:spTree>
    <p:extLst>
      <p:ext uri="{BB962C8B-B14F-4D97-AF65-F5344CB8AC3E}">
        <p14:creationId xmlns:p14="http://schemas.microsoft.com/office/powerpoint/2010/main" val="262383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B787-3CC9-11E9-7E3A-5AACA7275906}"/>
              </a:ext>
            </a:extLst>
          </p:cNvPr>
          <p:cNvSpPr>
            <a:spLocks noGrp="1"/>
          </p:cNvSpPr>
          <p:nvPr>
            <p:ph type="title"/>
          </p:nvPr>
        </p:nvSpPr>
        <p:spPr/>
        <p:txBody>
          <a:bodyPr/>
          <a:lstStyle/>
          <a:p>
            <a:r>
              <a:rPr lang="en-US"/>
              <a:t>Data-Driven Feedback Loops</a:t>
            </a:r>
          </a:p>
        </p:txBody>
      </p:sp>
      <p:sp>
        <p:nvSpPr>
          <p:cNvPr id="3" name="Content Placeholder 2">
            <a:extLst>
              <a:ext uri="{FF2B5EF4-FFF2-40B4-BE49-F238E27FC236}">
                <a16:creationId xmlns:a16="http://schemas.microsoft.com/office/drawing/2014/main" id="{17D0FF13-A118-7FB6-BB75-11F261052195}"/>
              </a:ext>
            </a:extLst>
          </p:cNvPr>
          <p:cNvSpPr>
            <a:spLocks noGrp="1"/>
          </p:cNvSpPr>
          <p:nvPr>
            <p:ph sz="quarter" idx="15"/>
          </p:nvPr>
        </p:nvSpPr>
        <p:spPr/>
        <p:txBody>
          <a:bodyPr/>
          <a:lstStyle/>
          <a:p>
            <a:pPr marL="0" indent="0">
              <a:buNone/>
            </a:pPr>
            <a:r>
              <a:rPr lang="en-US" sz="3200"/>
              <a:t>“In short, if we want to make the education system better, we could try to concoct the perfect intervention—the new curriculum, the new model—and hope for the best. Or we could settle for a pretty good solution that’s equipped with so many </a:t>
            </a:r>
            <a:r>
              <a:rPr lang="en-US" sz="3200" b="1" i="1"/>
              <a:t>built-in feedback loops </a:t>
            </a:r>
            <a:r>
              <a:rPr lang="en-US" sz="3200"/>
              <a:t>that it can’t help but get better over time.”</a:t>
            </a:r>
          </a:p>
        </p:txBody>
      </p:sp>
      <p:sp>
        <p:nvSpPr>
          <p:cNvPr id="6" name="Text Placeholder 5">
            <a:extLst>
              <a:ext uri="{FF2B5EF4-FFF2-40B4-BE49-F238E27FC236}">
                <a16:creationId xmlns:a16="http://schemas.microsoft.com/office/drawing/2014/main" id="{0B288036-9690-A673-8DB0-AB6D3979139C}"/>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a:t>Heath (2020)</a:t>
            </a:r>
          </a:p>
        </p:txBody>
      </p:sp>
      <p:sp>
        <p:nvSpPr>
          <p:cNvPr id="5" name="Slide Number Placeholder 4">
            <a:extLst>
              <a:ext uri="{FF2B5EF4-FFF2-40B4-BE49-F238E27FC236}">
                <a16:creationId xmlns:a16="http://schemas.microsoft.com/office/drawing/2014/main" id="{0FD50026-EB1B-BA7F-B613-5EEE40CC8884}"/>
              </a:ext>
              <a:ext uri="{C183D7F6-B498-43B3-948B-1728B52AA6E4}">
                <adec:decorative xmlns:adec="http://schemas.microsoft.com/office/drawing/2017/decorative" val="1"/>
              </a:ext>
            </a:extLst>
          </p:cNvPr>
          <p:cNvSpPr>
            <a:spLocks noGrp="1"/>
          </p:cNvSpPr>
          <p:nvPr>
            <p:ph type="sldNum" sz="quarter" idx="14"/>
          </p:nvPr>
        </p:nvSpPr>
        <p:spPr/>
        <p:txBody>
          <a:bodyPr/>
          <a:lstStyle/>
          <a:p>
            <a:fld id="{1482C961-0223-46C8-A4D1-0E459D437518}" type="slidenum">
              <a:rPr lang="en-US" smtClean="0"/>
              <a:t>55</a:t>
            </a:fld>
            <a:endParaRPr lang="en-US"/>
          </a:p>
        </p:txBody>
      </p:sp>
    </p:spTree>
    <p:extLst>
      <p:ext uri="{BB962C8B-B14F-4D97-AF65-F5344CB8AC3E}">
        <p14:creationId xmlns:p14="http://schemas.microsoft.com/office/powerpoint/2010/main" val="190382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3BA07E-AB89-D2B4-CFA8-2CC935426BD4}"/>
              </a:ext>
            </a:extLst>
          </p:cNvPr>
          <p:cNvSpPr>
            <a:spLocks noGrp="1"/>
          </p:cNvSpPr>
          <p:nvPr>
            <p:ph type="title"/>
          </p:nvPr>
        </p:nvSpPr>
        <p:spPr/>
        <p:txBody>
          <a:bodyPr>
            <a:normAutofit/>
          </a:bodyPr>
          <a:lstStyle/>
          <a:p>
            <a:r>
              <a:rPr lang="en-US" sz="4200" dirty="0"/>
              <a:t>Examine Fidelity and Outcomes Together</a:t>
            </a:r>
          </a:p>
        </p:txBody>
      </p:sp>
      <p:sp>
        <p:nvSpPr>
          <p:cNvPr id="6" name="Slide Number Placeholder 5">
            <a:extLst>
              <a:ext uri="{FF2B5EF4-FFF2-40B4-BE49-F238E27FC236}">
                <a16:creationId xmlns:a16="http://schemas.microsoft.com/office/drawing/2014/main" id="{C6310A3E-72B4-51DB-0063-6E94A1C018F5}"/>
              </a:ext>
              <a:ext uri="{C183D7F6-B498-43B3-948B-1728B52AA6E4}">
                <adec:decorative xmlns:adec="http://schemas.microsoft.com/office/drawing/2017/decorative" val="1"/>
              </a:ext>
            </a:extLst>
          </p:cNvPr>
          <p:cNvSpPr>
            <a:spLocks noGrp="1"/>
          </p:cNvSpPr>
          <p:nvPr>
            <p:ph type="sldNum" sz="quarter" idx="18"/>
          </p:nvPr>
        </p:nvSpPr>
        <p:spPr/>
        <p:txBody>
          <a:bodyPr/>
          <a:lstStyle/>
          <a:p>
            <a:fld id="{5F9F120C-8EFA-4E40-B855-F5B2D5C2F4E7}" type="slidenum">
              <a:rPr lang="en-US" smtClean="0"/>
              <a:t>56</a:t>
            </a:fld>
            <a:endParaRPr lang="en-US"/>
          </a:p>
        </p:txBody>
      </p:sp>
      <p:pic>
        <p:nvPicPr>
          <p:cNvPr id="24" name="Graphic 23" descr="Clipboard with check mark">
            <a:extLst>
              <a:ext uri="{FF2B5EF4-FFF2-40B4-BE49-F238E27FC236}">
                <a16:creationId xmlns:a16="http://schemas.microsoft.com/office/drawing/2014/main" id="{333F7447-0D6D-0963-BC5C-B98EAB827BC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038" y="1035237"/>
            <a:ext cx="914400" cy="914400"/>
          </a:xfrm>
          <a:prstGeom prst="rect">
            <a:avLst/>
          </a:prstGeom>
        </p:spPr>
      </p:pic>
      <p:sp>
        <p:nvSpPr>
          <p:cNvPr id="15" name="TextBox 14">
            <a:extLst>
              <a:ext uri="{FF2B5EF4-FFF2-40B4-BE49-F238E27FC236}">
                <a16:creationId xmlns:a16="http://schemas.microsoft.com/office/drawing/2014/main" id="{F7D80E50-843A-15EB-A9CA-FB2138FA71F6}"/>
              </a:ext>
            </a:extLst>
          </p:cNvPr>
          <p:cNvSpPr txBox="1"/>
          <p:nvPr/>
        </p:nvSpPr>
        <p:spPr>
          <a:xfrm>
            <a:off x="6407797" y="1309830"/>
            <a:ext cx="1342034" cy="369332"/>
          </a:xfrm>
          <a:prstGeom prst="rect">
            <a:avLst/>
          </a:prstGeom>
          <a:noFill/>
        </p:spPr>
        <p:txBody>
          <a:bodyPr wrap="none" rtlCol="0">
            <a:spAutoFit/>
          </a:bodyPr>
          <a:lstStyle/>
          <a:p>
            <a:r>
              <a:rPr lang="en-US" b="1">
                <a:solidFill>
                  <a:schemeClr val="accent2"/>
                </a:solidFill>
              </a:rPr>
              <a:t>High fidelity</a:t>
            </a:r>
          </a:p>
        </p:txBody>
      </p:sp>
      <p:sp>
        <p:nvSpPr>
          <p:cNvPr id="28" name="TextBox 27">
            <a:extLst>
              <a:ext uri="{FF2B5EF4-FFF2-40B4-BE49-F238E27FC236}">
                <a16:creationId xmlns:a16="http://schemas.microsoft.com/office/drawing/2014/main" id="{ABB5B176-D656-0ADC-62A6-9EAAA3D31CFF}"/>
              </a:ext>
            </a:extLst>
          </p:cNvPr>
          <p:cNvSpPr txBox="1"/>
          <p:nvPr/>
        </p:nvSpPr>
        <p:spPr>
          <a:xfrm>
            <a:off x="2703270" y="2433133"/>
            <a:ext cx="3110960" cy="646331"/>
          </a:xfrm>
          <a:prstGeom prst="rect">
            <a:avLst/>
          </a:prstGeom>
          <a:noFill/>
        </p:spPr>
        <p:txBody>
          <a:bodyPr wrap="square">
            <a:spAutoFit/>
          </a:bodyPr>
          <a:lstStyle/>
          <a:p>
            <a:pPr algn="ctr"/>
            <a:r>
              <a:rPr lang="en-US" b="1"/>
              <a:t>Result: </a:t>
            </a:r>
            <a:r>
              <a:rPr lang="en-US"/>
              <a:t>System is not working</a:t>
            </a:r>
          </a:p>
          <a:p>
            <a:pPr algn="ctr"/>
            <a:r>
              <a:rPr lang="en-US" b="1"/>
              <a:t>Next Step: </a:t>
            </a:r>
            <a:r>
              <a:rPr lang="en-US"/>
              <a:t>Change your system</a:t>
            </a:r>
          </a:p>
        </p:txBody>
      </p:sp>
      <p:sp>
        <p:nvSpPr>
          <p:cNvPr id="26" name="TextBox 25">
            <a:extLst>
              <a:ext uri="{FF2B5EF4-FFF2-40B4-BE49-F238E27FC236}">
                <a16:creationId xmlns:a16="http://schemas.microsoft.com/office/drawing/2014/main" id="{41E25D28-3F75-8BF1-CC95-AA853A23E0BA}"/>
              </a:ext>
            </a:extLst>
          </p:cNvPr>
          <p:cNvSpPr txBox="1"/>
          <p:nvPr/>
        </p:nvSpPr>
        <p:spPr>
          <a:xfrm>
            <a:off x="6275454" y="2433134"/>
            <a:ext cx="3158331" cy="646331"/>
          </a:xfrm>
          <a:prstGeom prst="rect">
            <a:avLst/>
          </a:prstGeom>
          <a:noFill/>
        </p:spPr>
        <p:txBody>
          <a:bodyPr wrap="square" rtlCol="0">
            <a:spAutoFit/>
          </a:bodyPr>
          <a:lstStyle/>
          <a:p>
            <a:pPr algn="ctr"/>
            <a:r>
              <a:rPr lang="en-US" b="1"/>
              <a:t>Result: </a:t>
            </a:r>
            <a:r>
              <a:rPr lang="en-US"/>
              <a:t>System is working</a:t>
            </a:r>
          </a:p>
          <a:p>
            <a:pPr algn="ctr"/>
            <a:r>
              <a:rPr lang="en-US" b="1"/>
              <a:t>Next Step: </a:t>
            </a:r>
            <a:r>
              <a:rPr lang="en-US"/>
              <a:t>Continue to improve</a:t>
            </a:r>
          </a:p>
        </p:txBody>
      </p:sp>
      <p:cxnSp>
        <p:nvCxnSpPr>
          <p:cNvPr id="12" name="Straight Arrow Connector 11" descr="The y axis of the graph includes low fidelity at the bottom and high fidelity at the top">
            <a:extLst>
              <a:ext uri="{FF2B5EF4-FFF2-40B4-BE49-F238E27FC236}">
                <a16:creationId xmlns:a16="http://schemas.microsoft.com/office/drawing/2014/main" id="{EB7D5394-6F3A-135D-A315-62A32C3F3D66}"/>
              </a:ext>
            </a:extLst>
          </p:cNvPr>
          <p:cNvCxnSpPr>
            <a:cxnSpLocks/>
          </p:cNvCxnSpPr>
          <p:nvPr/>
        </p:nvCxnSpPr>
        <p:spPr>
          <a:xfrm flipV="1">
            <a:off x="6096000" y="1954397"/>
            <a:ext cx="0" cy="312700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E8061DF-319E-B769-DA80-E6AD4CE6AF9C}"/>
              </a:ext>
            </a:extLst>
          </p:cNvPr>
          <p:cNvSpPr txBox="1"/>
          <p:nvPr/>
        </p:nvSpPr>
        <p:spPr>
          <a:xfrm>
            <a:off x="-155507" y="3208661"/>
            <a:ext cx="1854200" cy="646331"/>
          </a:xfrm>
          <a:prstGeom prst="rect">
            <a:avLst/>
          </a:prstGeom>
          <a:noFill/>
        </p:spPr>
        <p:txBody>
          <a:bodyPr wrap="square" rtlCol="0">
            <a:spAutoFit/>
          </a:bodyPr>
          <a:lstStyle/>
          <a:p>
            <a:pPr algn="r"/>
            <a:r>
              <a:rPr lang="en-US" b="1">
                <a:solidFill>
                  <a:schemeClr val="accent5"/>
                </a:solidFill>
              </a:rPr>
              <a:t>Low student outcomes</a:t>
            </a:r>
          </a:p>
        </p:txBody>
      </p:sp>
      <p:pic>
        <p:nvPicPr>
          <p:cNvPr id="21" name="Graphic 20" descr="Graph with downward trend">
            <a:extLst>
              <a:ext uri="{FF2B5EF4-FFF2-40B4-BE49-F238E27FC236}">
                <a16:creationId xmlns:a16="http://schemas.microsoft.com/office/drawing/2014/main" id="{EFB5E6E2-3CF5-F84C-11DA-33CA40A20A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00857" y="3017520"/>
            <a:ext cx="822960" cy="822960"/>
          </a:xfrm>
          <a:prstGeom prst="rect">
            <a:avLst/>
          </a:prstGeom>
        </p:spPr>
      </p:pic>
      <p:cxnSp>
        <p:nvCxnSpPr>
          <p:cNvPr id="11" name="Straight Arrow Connector 10" descr="The x axis of the graph includes low student outcomes on the left and high student outcomes on the right">
            <a:extLst>
              <a:ext uri="{FF2B5EF4-FFF2-40B4-BE49-F238E27FC236}">
                <a16:creationId xmlns:a16="http://schemas.microsoft.com/office/drawing/2014/main" id="{6564E806-A242-7F32-8E31-F0204A783A73}"/>
              </a:ext>
            </a:extLst>
          </p:cNvPr>
          <p:cNvCxnSpPr>
            <a:cxnSpLocks/>
          </p:cNvCxnSpPr>
          <p:nvPr/>
        </p:nvCxnSpPr>
        <p:spPr>
          <a:xfrm>
            <a:off x="2591026" y="3517899"/>
            <a:ext cx="6703297"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Graph with upward trend">
            <a:extLst>
              <a:ext uri="{FF2B5EF4-FFF2-40B4-BE49-F238E27FC236}">
                <a16:creationId xmlns:a16="http://schemas.microsoft.com/office/drawing/2014/main" id="{AC472305-85AB-5129-A83F-8F547CD645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87511" y="3060699"/>
            <a:ext cx="914400" cy="914400"/>
          </a:xfrm>
          <a:prstGeom prst="rect">
            <a:avLst/>
          </a:prstGeom>
        </p:spPr>
      </p:pic>
      <p:sp>
        <p:nvSpPr>
          <p:cNvPr id="17" name="TextBox 16">
            <a:extLst>
              <a:ext uri="{FF2B5EF4-FFF2-40B4-BE49-F238E27FC236}">
                <a16:creationId xmlns:a16="http://schemas.microsoft.com/office/drawing/2014/main" id="{E51AA5F7-E7FE-2A16-B7D1-DC14EB482B1A}"/>
              </a:ext>
            </a:extLst>
          </p:cNvPr>
          <p:cNvSpPr txBox="1"/>
          <p:nvPr/>
        </p:nvSpPr>
        <p:spPr>
          <a:xfrm>
            <a:off x="10156189" y="3208661"/>
            <a:ext cx="1854200" cy="646331"/>
          </a:xfrm>
          <a:prstGeom prst="rect">
            <a:avLst/>
          </a:prstGeom>
          <a:noFill/>
        </p:spPr>
        <p:txBody>
          <a:bodyPr wrap="square" rtlCol="0">
            <a:spAutoFit/>
          </a:bodyPr>
          <a:lstStyle/>
          <a:p>
            <a:r>
              <a:rPr lang="en-US" b="1">
                <a:solidFill>
                  <a:schemeClr val="accent2"/>
                </a:solidFill>
              </a:rPr>
              <a:t>High student outcomes</a:t>
            </a:r>
          </a:p>
        </p:txBody>
      </p:sp>
      <p:sp>
        <p:nvSpPr>
          <p:cNvPr id="30" name="TextBox 29">
            <a:extLst>
              <a:ext uri="{FF2B5EF4-FFF2-40B4-BE49-F238E27FC236}">
                <a16:creationId xmlns:a16="http://schemas.microsoft.com/office/drawing/2014/main" id="{E032CF0C-940D-3E77-3934-78FFBC2612CF}"/>
              </a:ext>
            </a:extLst>
          </p:cNvPr>
          <p:cNvSpPr txBox="1"/>
          <p:nvPr/>
        </p:nvSpPr>
        <p:spPr>
          <a:xfrm>
            <a:off x="2639134" y="3996636"/>
            <a:ext cx="3316955" cy="646331"/>
          </a:xfrm>
          <a:prstGeom prst="rect">
            <a:avLst/>
          </a:prstGeom>
          <a:noFill/>
        </p:spPr>
        <p:txBody>
          <a:bodyPr wrap="square" rtlCol="0">
            <a:spAutoFit/>
          </a:bodyPr>
          <a:lstStyle/>
          <a:p>
            <a:pPr algn="ctr"/>
            <a:r>
              <a:rPr lang="en-US" b="1"/>
              <a:t>Result: </a:t>
            </a:r>
            <a:r>
              <a:rPr lang="en-US"/>
              <a:t>Something is not working</a:t>
            </a:r>
          </a:p>
          <a:p>
            <a:pPr algn="ctr"/>
            <a:r>
              <a:rPr lang="en-US" b="1"/>
              <a:t>Next Step: </a:t>
            </a:r>
            <a:r>
              <a:rPr lang="en-US"/>
              <a:t>Improve fidelity</a:t>
            </a:r>
          </a:p>
        </p:txBody>
      </p:sp>
      <p:sp>
        <p:nvSpPr>
          <p:cNvPr id="29" name="TextBox 28">
            <a:extLst>
              <a:ext uri="{FF2B5EF4-FFF2-40B4-BE49-F238E27FC236}">
                <a16:creationId xmlns:a16="http://schemas.microsoft.com/office/drawing/2014/main" id="{9C70C558-8715-19BF-7549-B536E0E65562}"/>
              </a:ext>
            </a:extLst>
          </p:cNvPr>
          <p:cNvSpPr txBox="1"/>
          <p:nvPr/>
        </p:nvSpPr>
        <p:spPr>
          <a:xfrm>
            <a:off x="6476554" y="3996636"/>
            <a:ext cx="2983783" cy="646331"/>
          </a:xfrm>
          <a:prstGeom prst="rect">
            <a:avLst/>
          </a:prstGeom>
          <a:noFill/>
        </p:spPr>
        <p:txBody>
          <a:bodyPr wrap="square" rtlCol="0">
            <a:spAutoFit/>
          </a:bodyPr>
          <a:lstStyle/>
          <a:p>
            <a:pPr algn="ctr"/>
            <a:r>
              <a:rPr lang="en-US" b="1"/>
              <a:t>Result: </a:t>
            </a:r>
            <a:r>
              <a:rPr lang="en-US"/>
              <a:t>Something is working</a:t>
            </a:r>
          </a:p>
          <a:p>
            <a:pPr algn="ctr"/>
            <a:r>
              <a:rPr lang="en-US" b="1"/>
              <a:t>Next Step: </a:t>
            </a:r>
            <a:r>
              <a:rPr lang="en-US"/>
              <a:t>???</a:t>
            </a:r>
          </a:p>
        </p:txBody>
      </p:sp>
      <p:pic>
        <p:nvPicPr>
          <p:cNvPr id="23" name="Graphic 22" descr="Clipboard with X">
            <a:extLst>
              <a:ext uri="{FF2B5EF4-FFF2-40B4-BE49-F238E27FC236}">
                <a16:creationId xmlns:a16="http://schemas.microsoft.com/office/drawing/2014/main" id="{69394632-1FA2-CB1F-BB92-91F81A24B3F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038" y="5081401"/>
            <a:ext cx="914400" cy="914400"/>
          </a:xfrm>
          <a:prstGeom prst="rect">
            <a:avLst/>
          </a:prstGeom>
        </p:spPr>
      </p:pic>
      <p:sp>
        <p:nvSpPr>
          <p:cNvPr id="16" name="TextBox 15">
            <a:extLst>
              <a:ext uri="{FF2B5EF4-FFF2-40B4-BE49-F238E27FC236}">
                <a16:creationId xmlns:a16="http://schemas.microsoft.com/office/drawing/2014/main" id="{AEE73D20-2A5B-C767-48BF-C97AC65D2F6B}"/>
              </a:ext>
            </a:extLst>
          </p:cNvPr>
          <p:cNvSpPr txBox="1"/>
          <p:nvPr/>
        </p:nvSpPr>
        <p:spPr>
          <a:xfrm>
            <a:off x="6407797" y="5356637"/>
            <a:ext cx="1299908" cy="369332"/>
          </a:xfrm>
          <a:prstGeom prst="rect">
            <a:avLst/>
          </a:prstGeom>
          <a:noFill/>
        </p:spPr>
        <p:txBody>
          <a:bodyPr wrap="none" rtlCol="0">
            <a:spAutoFit/>
          </a:bodyPr>
          <a:lstStyle/>
          <a:p>
            <a:r>
              <a:rPr lang="en-US" b="1">
                <a:solidFill>
                  <a:schemeClr val="accent5"/>
                </a:solidFill>
              </a:rPr>
              <a:t>Low fidelity</a:t>
            </a:r>
          </a:p>
        </p:txBody>
      </p:sp>
    </p:spTree>
    <p:extLst>
      <p:ext uri="{BB962C8B-B14F-4D97-AF65-F5344CB8AC3E}">
        <p14:creationId xmlns:p14="http://schemas.microsoft.com/office/powerpoint/2010/main" val="4068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6" grpId="0"/>
      <p:bldP spid="19" grpId="0"/>
      <p:bldP spid="17" grpId="0"/>
      <p:bldP spid="30" grpId="0"/>
      <p:bldP spid="29"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DE25E-D374-ECA7-93A5-E4CCCCC1F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9669A-E014-C2A1-EF1C-0CF209F408A8}"/>
              </a:ext>
            </a:extLst>
          </p:cNvPr>
          <p:cNvSpPr>
            <a:spLocks noGrp="1"/>
          </p:cNvSpPr>
          <p:nvPr>
            <p:ph type="title"/>
          </p:nvPr>
        </p:nvSpPr>
        <p:spPr>
          <a:xfrm>
            <a:off x="457200" y="0"/>
            <a:ext cx="11274552" cy="1280160"/>
          </a:xfrm>
        </p:spPr>
        <p:txBody>
          <a:bodyPr anchor="ctr">
            <a:normAutofit/>
          </a:bodyPr>
          <a:lstStyle/>
          <a:p>
            <a:r>
              <a:rPr lang="en-US"/>
              <a:t>Factors That Can Impact Implementation</a:t>
            </a:r>
          </a:p>
        </p:txBody>
      </p:sp>
      <p:pic>
        <p:nvPicPr>
          <p:cNvPr id="7" name="Graphic 6" descr="Head with gears">
            <a:extLst>
              <a:ext uri="{FF2B5EF4-FFF2-40B4-BE49-F238E27FC236}">
                <a16:creationId xmlns:a16="http://schemas.microsoft.com/office/drawing/2014/main" id="{266B4845-E0CD-D8CA-0EBB-35447F310BF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371600" y="1352817"/>
            <a:ext cx="1828800" cy="1828800"/>
          </a:xfrm>
          <a:prstGeom prst="rect">
            <a:avLst/>
          </a:prstGeom>
        </p:spPr>
      </p:pic>
      <p:sp>
        <p:nvSpPr>
          <p:cNvPr id="3" name="Content Placeholder 2">
            <a:extLst>
              <a:ext uri="{FF2B5EF4-FFF2-40B4-BE49-F238E27FC236}">
                <a16:creationId xmlns:a16="http://schemas.microsoft.com/office/drawing/2014/main" id="{AAF3F1C2-9FDE-F357-39F3-2D10144DE501}"/>
              </a:ext>
            </a:extLst>
          </p:cNvPr>
          <p:cNvSpPr>
            <a:spLocks noGrp="1"/>
          </p:cNvSpPr>
          <p:nvPr>
            <p:ph sz="half" idx="1"/>
          </p:nvPr>
        </p:nvSpPr>
        <p:spPr>
          <a:xfrm>
            <a:off x="457200" y="3067879"/>
            <a:ext cx="3657600" cy="2785172"/>
          </a:xfrm>
        </p:spPr>
        <p:txBody>
          <a:bodyPr>
            <a:normAutofit/>
          </a:bodyPr>
          <a:lstStyle/>
          <a:p>
            <a:pPr marL="0" indent="0" algn="ctr">
              <a:lnSpc>
                <a:spcPct val="115000"/>
              </a:lnSpc>
              <a:buNone/>
            </a:pPr>
            <a:r>
              <a:rPr lang="en-US" sz="2800"/>
              <a:t>Do staff </a:t>
            </a:r>
            <a:r>
              <a:rPr lang="en-US" sz="2800" b="1"/>
              <a:t>know</a:t>
            </a:r>
            <a:r>
              <a:rPr lang="en-US" sz="2800"/>
              <a:t> </a:t>
            </a:r>
            <a:r>
              <a:rPr lang="en-US" sz="2800" b="1"/>
              <a:t>what</a:t>
            </a:r>
            <a:r>
              <a:rPr lang="en-US" sz="2800"/>
              <a:t> </a:t>
            </a:r>
            <a:r>
              <a:rPr lang="en-US" sz="2800" b="1"/>
              <a:t>and</a:t>
            </a:r>
            <a:r>
              <a:rPr lang="en-US" sz="2800"/>
              <a:t> </a:t>
            </a:r>
            <a:r>
              <a:rPr lang="en-US" sz="2800" b="1"/>
              <a:t>how</a:t>
            </a:r>
            <a:r>
              <a:rPr lang="en-US" sz="2800"/>
              <a:t> to implement?</a:t>
            </a:r>
          </a:p>
          <a:p>
            <a:pPr marL="320040" lvl="1" indent="0" algn="ctr">
              <a:lnSpc>
                <a:spcPct val="115000"/>
              </a:lnSpc>
              <a:buNone/>
            </a:pPr>
            <a:r>
              <a:rPr lang="en-US" sz="2200" i="1"/>
              <a:t>If </a:t>
            </a:r>
            <a:r>
              <a:rPr lang="en-US" sz="2200" b="1" i="1"/>
              <a:t>no</a:t>
            </a:r>
            <a:r>
              <a:rPr lang="en-US" sz="2200" i="1"/>
              <a:t>, provide sufficient training and support.</a:t>
            </a:r>
          </a:p>
        </p:txBody>
      </p:sp>
      <p:sp>
        <p:nvSpPr>
          <p:cNvPr id="14" name="Text Placeholder 4">
            <a:extLst>
              <a:ext uri="{FF2B5EF4-FFF2-40B4-BE49-F238E27FC236}">
                <a16:creationId xmlns:a16="http://schemas.microsoft.com/office/drawing/2014/main" id="{2B83CECC-365A-EE6C-7583-16689F7F2F3C}"/>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1EF7F710-362D-9DA8-8152-BE568CF95883}"/>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1482C961-0223-46C8-A4D1-0E459D437518}" type="slidenum">
              <a:rPr lang="en-US" smtClean="0"/>
              <a:pPr>
                <a:spcAft>
                  <a:spcPts val="600"/>
                </a:spcAft>
              </a:pPr>
              <a:t>57</a:t>
            </a:fld>
            <a:endParaRPr lang="en-US"/>
          </a:p>
        </p:txBody>
      </p:sp>
      <p:pic>
        <p:nvPicPr>
          <p:cNvPr id="13" name="Graphic 12" descr="Hand holding icons representing money, tools, people, and time">
            <a:extLst>
              <a:ext uri="{FF2B5EF4-FFF2-40B4-BE49-F238E27FC236}">
                <a16:creationId xmlns:a16="http://schemas.microsoft.com/office/drawing/2014/main" id="{8887DF19-2751-3F9C-BA75-67AF77CB5C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80076" y="1352817"/>
            <a:ext cx="1828800" cy="1828800"/>
          </a:xfrm>
          <a:prstGeom prst="rect">
            <a:avLst/>
          </a:prstGeom>
        </p:spPr>
      </p:pic>
      <p:sp>
        <p:nvSpPr>
          <p:cNvPr id="4" name="Content Placeholder 2">
            <a:extLst>
              <a:ext uri="{FF2B5EF4-FFF2-40B4-BE49-F238E27FC236}">
                <a16:creationId xmlns:a16="http://schemas.microsoft.com/office/drawing/2014/main" id="{001CB9B9-3767-B23D-2894-2CF1D2A60262}"/>
              </a:ext>
            </a:extLst>
          </p:cNvPr>
          <p:cNvSpPr txBox="1">
            <a:spLocks/>
          </p:cNvSpPr>
          <p:nvPr/>
        </p:nvSpPr>
        <p:spPr>
          <a:xfrm>
            <a:off x="4265676" y="3067879"/>
            <a:ext cx="3657600" cy="2785172"/>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buNone/>
            </a:pPr>
            <a:r>
              <a:rPr lang="en-US" sz="2800"/>
              <a:t>Are staff </a:t>
            </a:r>
            <a:r>
              <a:rPr lang="en-US" sz="2800" b="1"/>
              <a:t>able</a:t>
            </a:r>
            <a:r>
              <a:rPr lang="en-US" sz="2800"/>
              <a:t> to implement?</a:t>
            </a:r>
          </a:p>
          <a:p>
            <a:pPr marL="320040" lvl="1" indent="0" algn="ctr">
              <a:lnSpc>
                <a:spcPct val="115000"/>
              </a:lnSpc>
              <a:buNone/>
            </a:pPr>
            <a:r>
              <a:rPr lang="en-US" sz="2200" i="1"/>
              <a:t>If </a:t>
            </a:r>
            <a:r>
              <a:rPr lang="en-US" sz="2200" b="1" i="1"/>
              <a:t>no</a:t>
            </a:r>
            <a:r>
              <a:rPr lang="en-US" sz="2200" i="1"/>
              <a:t>, provide resources (time, materials, staffing) and remove barriers.</a:t>
            </a:r>
          </a:p>
        </p:txBody>
      </p:sp>
      <p:pic>
        <p:nvPicPr>
          <p:cNvPr id="10" name="Graphic 9" descr="Cheering person icon with star">
            <a:extLst>
              <a:ext uri="{FF2B5EF4-FFF2-40B4-BE49-F238E27FC236}">
                <a16:creationId xmlns:a16="http://schemas.microsoft.com/office/drawing/2014/main" id="{544BA4AD-5248-C5A5-5F05-6AE0A355F6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88552" y="1302417"/>
            <a:ext cx="1828800" cy="1828800"/>
          </a:xfrm>
          <a:prstGeom prst="rect">
            <a:avLst/>
          </a:prstGeom>
        </p:spPr>
      </p:pic>
      <p:sp>
        <p:nvSpPr>
          <p:cNvPr id="6" name="Content Placeholder 2">
            <a:extLst>
              <a:ext uri="{FF2B5EF4-FFF2-40B4-BE49-F238E27FC236}">
                <a16:creationId xmlns:a16="http://schemas.microsoft.com/office/drawing/2014/main" id="{1952F268-CF4B-1E39-2C82-962293E2F2D4}"/>
              </a:ext>
            </a:extLst>
          </p:cNvPr>
          <p:cNvSpPr txBox="1">
            <a:spLocks/>
          </p:cNvSpPr>
          <p:nvPr/>
        </p:nvSpPr>
        <p:spPr>
          <a:xfrm>
            <a:off x="7993860" y="3067878"/>
            <a:ext cx="3808476" cy="2785173"/>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buNone/>
            </a:pPr>
            <a:r>
              <a:rPr lang="en-US" sz="2800"/>
              <a:t>Are staff </a:t>
            </a:r>
            <a:r>
              <a:rPr lang="en-US" sz="2800" b="1"/>
              <a:t>motivated</a:t>
            </a:r>
            <a:r>
              <a:rPr lang="en-US" sz="2800"/>
              <a:t> to implement?</a:t>
            </a:r>
          </a:p>
          <a:p>
            <a:pPr marL="320040" lvl="1" indent="0" algn="ctr">
              <a:lnSpc>
                <a:spcPct val="115000"/>
              </a:lnSpc>
              <a:buNone/>
            </a:pPr>
            <a:r>
              <a:rPr lang="en-US" sz="2200" i="1"/>
              <a:t>If </a:t>
            </a:r>
            <a:r>
              <a:rPr lang="en-US" sz="2200" b="1" i="1"/>
              <a:t>no</a:t>
            </a:r>
            <a:r>
              <a:rPr lang="en-US" sz="2200" i="1"/>
              <a:t>, revisit “the why” and try to better understand the adaptative challenges.</a:t>
            </a:r>
          </a:p>
        </p:txBody>
      </p:sp>
    </p:spTree>
    <p:extLst>
      <p:ext uri="{BB962C8B-B14F-4D97-AF65-F5344CB8AC3E}">
        <p14:creationId xmlns:p14="http://schemas.microsoft.com/office/powerpoint/2010/main" val="31365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Why Is This Important?</a:t>
            </a:r>
            <a:r>
              <a:rPr lang="en-US" sz="800" dirty="0">
                <a:solidFill>
                  <a:schemeClr val="bg1"/>
                </a:solidFill>
              </a:rPr>
              <a:t> 3</a:t>
            </a:r>
            <a:endParaRPr sz="800" dirty="0">
              <a:solidFill>
                <a:schemeClr val="bg1"/>
              </a:solidFill>
            </a:endParaRPr>
          </a:p>
        </p:txBody>
      </p:sp>
      <p:sp>
        <p:nvSpPr>
          <p:cNvPr id="2" name="Content Placeholder 7">
            <a:extLst>
              <a:ext uri="{FF2B5EF4-FFF2-40B4-BE49-F238E27FC236}">
                <a16:creationId xmlns:a16="http://schemas.microsoft.com/office/drawing/2014/main" id="{43EDA9E7-ACF7-D0BA-DFA7-D5E41D5456B8}"/>
              </a:ext>
            </a:extLst>
          </p:cNvPr>
          <p:cNvSpPr txBox="1">
            <a:spLocks/>
          </p:cNvSpPr>
          <p:nvPr/>
        </p:nvSpPr>
        <p:spPr>
          <a:xfrm>
            <a:off x="457199" y="1371600"/>
            <a:ext cx="5742659"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Ensures high-quality implementation</a:t>
            </a:r>
          </a:p>
          <a:p>
            <a:r>
              <a:rPr lang="en-US" dirty="0"/>
              <a:t>Allows for continuous improvement</a:t>
            </a:r>
          </a:p>
          <a:p>
            <a:r>
              <a:rPr lang="en-US" dirty="0"/>
              <a:t>Maximizes student outcomes</a:t>
            </a:r>
          </a:p>
          <a:p>
            <a:r>
              <a:rPr lang="en-US" dirty="0"/>
              <a:t>Promotes accountability and transparency </a:t>
            </a:r>
          </a:p>
          <a:p>
            <a:r>
              <a:rPr lang="en-US" dirty="0"/>
              <a:t>Facilitates sustainability and scalability</a:t>
            </a:r>
          </a:p>
          <a:p>
            <a:pPr lvl="1"/>
            <a:endParaRPr lang="en-US" dirty="0"/>
          </a:p>
        </p:txBody>
      </p:sp>
      <p:sp>
        <p:nvSpPr>
          <p:cNvPr id="427" name="Google Shape;427;p3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58</a:t>
            </a:fld>
            <a:endParaRPr/>
          </a:p>
        </p:txBody>
      </p:sp>
      <p:pic>
        <p:nvPicPr>
          <p:cNvPr id="13" name="Graphic 12" descr="Pyramid with levels">
            <a:extLst>
              <a:ext uri="{FF2B5EF4-FFF2-40B4-BE49-F238E27FC236}">
                <a16:creationId xmlns:a16="http://schemas.microsoft.com/office/drawing/2014/main" id="{9D8876FA-54CE-7853-C84C-1DDF72329C9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18815" y="1903601"/>
            <a:ext cx="2955543" cy="2955543"/>
          </a:xfrm>
          <a:prstGeom prst="rect">
            <a:avLst/>
          </a:prstGeom>
        </p:spPr>
      </p:pic>
      <p:pic>
        <p:nvPicPr>
          <p:cNvPr id="9" name="Graphic 8" descr="Circles with arrows representing a cycle">
            <a:extLst>
              <a:ext uri="{FF2B5EF4-FFF2-40B4-BE49-F238E27FC236}">
                <a16:creationId xmlns:a16="http://schemas.microsoft.com/office/drawing/2014/main" id="{14A1C63F-1870-A033-0606-4FAF93EF36E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10625" y="-1"/>
            <a:ext cx="3381375" cy="3381375"/>
          </a:xfrm>
          <a:prstGeom prst="rect">
            <a:avLst/>
          </a:prstGeom>
        </p:spPr>
      </p:pic>
      <p:pic>
        <p:nvPicPr>
          <p:cNvPr id="17" name="Graphic 16" descr="Playbook">
            <a:extLst>
              <a:ext uri="{FF2B5EF4-FFF2-40B4-BE49-F238E27FC236}">
                <a16:creationId xmlns:a16="http://schemas.microsoft.com/office/drawing/2014/main" id="{7D81B0DF-2B3F-5B2A-287B-DBA292C9560A}"/>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23540" y="3476627"/>
            <a:ext cx="2955544" cy="2955544"/>
          </a:xfrm>
          <a:prstGeom prst="rect">
            <a:avLst/>
          </a:prstGeom>
        </p:spPr>
      </p:pic>
    </p:spTree>
    <p:extLst>
      <p:ext uri="{BB962C8B-B14F-4D97-AF65-F5344CB8AC3E}">
        <p14:creationId xmlns:p14="http://schemas.microsoft.com/office/powerpoint/2010/main" val="2139633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0F06755-33F0-548B-8164-830F919A6F59}"/>
              </a:ext>
            </a:extLst>
          </p:cNvPr>
          <p:cNvSpPr>
            <a:spLocks noGrp="1"/>
          </p:cNvSpPr>
          <p:nvPr>
            <p:ph type="title"/>
          </p:nvPr>
        </p:nvSpPr>
        <p:spPr/>
        <p:txBody>
          <a:bodyPr/>
          <a:lstStyle/>
          <a:p>
            <a:r>
              <a:rPr lang="en-US" dirty="0"/>
              <a:t>Wyoming State Level Example</a:t>
            </a:r>
          </a:p>
        </p:txBody>
      </p:sp>
      <p:sp>
        <p:nvSpPr>
          <p:cNvPr id="11" name="Text Placeholder 10">
            <a:extLst>
              <a:ext uri="{FF2B5EF4-FFF2-40B4-BE49-F238E27FC236}">
                <a16:creationId xmlns:a16="http://schemas.microsoft.com/office/drawing/2014/main" id="{550BE67C-4200-0516-B1CF-111790F9CF0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9" name="Slide Number Placeholder 8">
            <a:extLst>
              <a:ext uri="{FF2B5EF4-FFF2-40B4-BE49-F238E27FC236}">
                <a16:creationId xmlns:a16="http://schemas.microsoft.com/office/drawing/2014/main" id="{9BF858B1-4350-2FDB-EC73-4AAB7600C378}"/>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pic>
        <p:nvPicPr>
          <p:cNvPr id="16" name="Online Media 15" descr="Building capacity and improving student outcome with DBI: Wyoming’s implementation story">
            <a:hlinkClick r:id="" action="ppaction://media"/>
            <a:extLst>
              <a:ext uri="{FF2B5EF4-FFF2-40B4-BE49-F238E27FC236}">
                <a16:creationId xmlns:a16="http://schemas.microsoft.com/office/drawing/2014/main" id="{2665652D-96D4-1C4B-9B5E-5A0088641B88}"/>
              </a:ext>
            </a:extLst>
          </p:cNvPr>
          <p:cNvPicPr>
            <a:picLocks noGrp="1" noRot="1" noChangeAspect="1"/>
          </p:cNvPicPr>
          <p:nvPr>
            <p:ph sz="quarter" idx="14"/>
            <a:videoFile r:link="rId1"/>
          </p:nvPr>
        </p:nvPicPr>
        <p:blipFill>
          <a:blip r:embed="rId4"/>
          <a:stretch>
            <a:fillRect/>
          </a:stretch>
        </p:blipFill>
        <p:spPr>
          <a:xfrm>
            <a:off x="1261978" y="1257300"/>
            <a:ext cx="9664995" cy="4343400"/>
          </a:xfrm>
          <a:prstGeom prst="rect">
            <a:avLst/>
          </a:prstGeom>
        </p:spPr>
      </p:pic>
      <p:pic>
        <p:nvPicPr>
          <p:cNvPr id="18" name="Picture 17" descr="A screenshot of a report on data-based individualization in Wyoming">
            <a:extLst>
              <a:ext uri="{FF2B5EF4-FFF2-40B4-BE49-F238E27FC236}">
                <a16:creationId xmlns:a16="http://schemas.microsoft.com/office/drawing/2014/main" id="{6A3375FC-B770-4E22-628C-700F47E81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2177">
            <a:off x="9471743" y="233982"/>
            <a:ext cx="2640473" cy="2678964"/>
          </a:xfrm>
          <a:prstGeom prst="rect">
            <a:avLst/>
          </a:prstGeom>
        </p:spPr>
      </p:pic>
    </p:spTree>
    <p:extLst>
      <p:ext uri="{BB962C8B-B14F-4D97-AF65-F5344CB8AC3E}">
        <p14:creationId xmlns:p14="http://schemas.microsoft.com/office/powerpoint/2010/main" val="259127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7D16-E66F-E8E8-6D51-D67ED6BD17CA}"/>
              </a:ext>
            </a:extLst>
          </p:cNvPr>
          <p:cNvSpPr>
            <a:spLocks noGrp="1"/>
          </p:cNvSpPr>
          <p:nvPr>
            <p:ph type="title"/>
          </p:nvPr>
        </p:nvSpPr>
        <p:spPr/>
        <p:txBody>
          <a:bodyPr/>
          <a:lstStyle/>
          <a:p>
            <a:r>
              <a:rPr lang="en-US" dirty="0"/>
              <a:t>Materials </a:t>
            </a:r>
          </a:p>
        </p:txBody>
      </p:sp>
      <p:sp>
        <p:nvSpPr>
          <p:cNvPr id="3" name="Content Placeholder 2">
            <a:extLst>
              <a:ext uri="{FF2B5EF4-FFF2-40B4-BE49-F238E27FC236}">
                <a16:creationId xmlns:a16="http://schemas.microsoft.com/office/drawing/2014/main" id="{8DDD46C9-24AF-5AD8-B5E3-55A1E4F85C30}"/>
              </a:ext>
            </a:extLst>
          </p:cNvPr>
          <p:cNvSpPr>
            <a:spLocks noGrp="1"/>
          </p:cNvSpPr>
          <p:nvPr>
            <p:ph sz="half" idx="1"/>
          </p:nvPr>
        </p:nvSpPr>
        <p:spPr/>
        <p:txBody>
          <a:bodyPr/>
          <a:lstStyle/>
          <a:p>
            <a:r>
              <a:rPr lang="en-US" dirty="0"/>
              <a:t>Handouts packet</a:t>
            </a:r>
          </a:p>
          <a:p>
            <a:r>
              <a:rPr lang="en-US" dirty="0"/>
              <a:t>Pack of Sticky Notes </a:t>
            </a:r>
          </a:p>
          <a:p>
            <a:r>
              <a:rPr lang="en-US" dirty="0"/>
              <a:t>Notecard</a:t>
            </a:r>
          </a:p>
        </p:txBody>
      </p:sp>
      <p:sp>
        <p:nvSpPr>
          <p:cNvPr id="7" name="Text Placeholder 6">
            <a:extLst>
              <a:ext uri="{FF2B5EF4-FFF2-40B4-BE49-F238E27FC236}">
                <a16:creationId xmlns:a16="http://schemas.microsoft.com/office/drawing/2014/main" id="{9EEE8605-93EC-EEC2-77B0-DA9AF20063D0}"/>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CF6F688-4CAC-47F2-7169-FDEC8190B2CB}"/>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6</a:t>
            </a:fld>
            <a:endParaRPr lang="en-US"/>
          </a:p>
        </p:txBody>
      </p:sp>
      <p:pic>
        <p:nvPicPr>
          <p:cNvPr id="8" name="Content Placeholder 7" descr="A man surfing">
            <a:extLst>
              <a:ext uri="{FF2B5EF4-FFF2-40B4-BE49-F238E27FC236}">
                <a16:creationId xmlns:a16="http://schemas.microsoft.com/office/drawing/2014/main" id="{DB9DF1E2-634E-2AC1-5A6E-C3ED0B7B048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62675" y="1679322"/>
            <a:ext cx="5568950" cy="3727955"/>
          </a:xfrm>
          <a:prstGeom prst="rect">
            <a:avLst/>
          </a:prstGeom>
        </p:spPr>
      </p:pic>
    </p:spTree>
    <p:extLst>
      <p:ext uri="{BB962C8B-B14F-4D97-AF65-F5344CB8AC3E}">
        <p14:creationId xmlns:p14="http://schemas.microsoft.com/office/powerpoint/2010/main" val="935974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EBC282A1-E045-3343-D30D-F5F41F1B0D95}"/>
            </a:ext>
          </a:extLst>
        </p:cNvPr>
        <p:cNvGrpSpPr/>
        <p:nvPr/>
      </p:nvGrpSpPr>
      <p:grpSpPr>
        <a:xfrm>
          <a:off x="0" y="0"/>
          <a:ext cx="0" cy="0"/>
          <a:chOff x="0" y="0"/>
          <a:chExt cx="0" cy="0"/>
        </a:xfrm>
      </p:grpSpPr>
      <p:sp>
        <p:nvSpPr>
          <p:cNvPr id="679" name="Google Shape;679;p50">
            <a:extLst>
              <a:ext uri="{FF2B5EF4-FFF2-40B4-BE49-F238E27FC236}">
                <a16:creationId xmlns:a16="http://schemas.microsoft.com/office/drawing/2014/main" id="{80536A63-31FF-DE91-6DED-65A3B6234B01}"/>
              </a:ext>
            </a:extLst>
          </p:cNvPr>
          <p:cNvSpPr txBox="1">
            <a:spLocks noGrp="1"/>
          </p:cNvSpPr>
          <p:nvPr>
            <p:ph type="title"/>
          </p:nvPr>
        </p:nvSpPr>
        <p:spPr/>
        <p:txBody>
          <a:bodyPr spcFirstLastPara="1" lIns="0" tIns="0" rIns="0" bIns="0" anchor="ctr" anchorCtr="0">
            <a:normAutofit/>
          </a:bodyPr>
          <a:lstStyle/>
          <a:p>
            <a:pPr marL="0" lvl="0" indent="0" rtl="0">
              <a:spcBef>
                <a:spcPts val="0"/>
              </a:spcBef>
              <a:spcAft>
                <a:spcPts val="0"/>
              </a:spcAft>
              <a:buClr>
                <a:schemeClr val="dk1"/>
              </a:buClr>
              <a:buSzPts val="4200"/>
              <a:buFont typeface="Calibri"/>
              <a:buNone/>
            </a:pPr>
            <a:r>
              <a:rPr lang="en-US" dirty="0"/>
              <a:t>Action Plan: Reflect and Capture Notes</a:t>
            </a:r>
            <a:r>
              <a:rPr lang="en-US" sz="800" dirty="0">
                <a:solidFill>
                  <a:schemeClr val="bg1"/>
                </a:solidFill>
              </a:rPr>
              <a:t> 3</a:t>
            </a:r>
          </a:p>
        </p:txBody>
      </p:sp>
      <p:sp>
        <p:nvSpPr>
          <p:cNvPr id="680" name="Google Shape;680;p50">
            <a:extLst>
              <a:ext uri="{FF2B5EF4-FFF2-40B4-BE49-F238E27FC236}">
                <a16:creationId xmlns:a16="http://schemas.microsoft.com/office/drawing/2014/main" id="{860B0B7A-F50A-1B10-E346-3B671C80B8C9}"/>
              </a:ext>
            </a:extLst>
          </p:cNvPr>
          <p:cNvSpPr txBox="1">
            <a:spLocks noGrp="1"/>
          </p:cNvSpPr>
          <p:nvPr>
            <p:ph sz="quarter" idx="14"/>
          </p:nvPr>
        </p:nvSpPr>
        <p:spPr/>
        <p:txBody>
          <a:bodyPr spcFirstLastPara="1" lIns="0" tIns="0" rIns="0" bIns="0" anchorCtr="0">
            <a:normAutofit/>
          </a:bodyPr>
          <a:lstStyle/>
          <a:p>
            <a:pPr marL="685800" lvl="0" indent="-457200" algn="ctr" rtl="0">
              <a:spcBef>
                <a:spcPts val="1800"/>
              </a:spcBef>
              <a:spcAft>
                <a:spcPts val="0"/>
              </a:spcAft>
              <a:buClr>
                <a:schemeClr val="dk1"/>
              </a:buClr>
              <a:buSzPts val="2400"/>
              <a:buFont typeface="Arial" panose="020B0604020202020204" pitchFamily="34" charset="0"/>
              <a:buChar char="•"/>
            </a:pPr>
            <a:r>
              <a:rPr lang="en-US" dirty="0"/>
              <a:t>Fill out the “Implementation” section of the DBI Capacity Rubric</a:t>
            </a:r>
          </a:p>
          <a:p>
            <a:pPr marL="236538" lvl="0" indent="-7938" rtl="0">
              <a:spcBef>
                <a:spcPts val="1800"/>
              </a:spcBef>
              <a:spcAft>
                <a:spcPts val="0"/>
              </a:spcAft>
              <a:buClr>
                <a:schemeClr val="dk1"/>
              </a:buClr>
              <a:buSzPts val="2400"/>
              <a:buNone/>
            </a:pPr>
            <a:endParaRPr lang="en-US" dirty="0"/>
          </a:p>
          <a:p>
            <a:pPr marL="236538" lvl="0" indent="-7938" rtl="0">
              <a:spcBef>
                <a:spcPts val="1800"/>
              </a:spcBef>
              <a:spcAft>
                <a:spcPts val="0"/>
              </a:spcAft>
              <a:buClr>
                <a:schemeClr val="dk1"/>
              </a:buClr>
              <a:buSzPts val="2400"/>
              <a:buNone/>
            </a:pPr>
            <a:endParaRPr lang="en-US" dirty="0"/>
          </a:p>
        </p:txBody>
      </p:sp>
      <p:pic>
        <p:nvPicPr>
          <p:cNvPr id="2" name="Picture 1" descr="Screenshot of a DBI Capacity Assessment page titled ‘Domain 1: Alignment.’ The page is an assessment rubric with a blue header and a two-column table outlining indicators for key personnel and fit, including staff support, leadership authority, district priorities, aligned initiatives, and training or coaching systems, alongside rating and justification prompts.">
            <a:extLst>
              <a:ext uri="{FF2B5EF4-FFF2-40B4-BE49-F238E27FC236}">
                <a16:creationId xmlns:a16="http://schemas.microsoft.com/office/drawing/2014/main" id="{3163BC80-973F-773A-85AA-8888A9133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233" y="2703449"/>
            <a:ext cx="3621761" cy="2588290"/>
          </a:xfrm>
          <a:prstGeom prst="rect">
            <a:avLst/>
          </a:prstGeom>
          <a:ln>
            <a:solidFill>
              <a:schemeClr val="accent1"/>
            </a:solidFill>
          </a:ln>
        </p:spPr>
      </p:pic>
      <p:sp>
        <p:nvSpPr>
          <p:cNvPr id="5" name="Content Placeholder 4">
            <a:extLst>
              <a:ext uri="{FF2B5EF4-FFF2-40B4-BE49-F238E27FC236}">
                <a16:creationId xmlns:a16="http://schemas.microsoft.com/office/drawing/2014/main" id="{45ECB768-3804-17C9-B938-A173FC61D7AC}"/>
              </a:ext>
            </a:extLst>
          </p:cNvPr>
          <p:cNvSpPr>
            <a:spLocks noGrp="1"/>
          </p:cNvSpPr>
          <p:nvPr>
            <p:ph sz="quarter" idx="15"/>
          </p:nvPr>
        </p:nvSpPr>
        <p:spPr>
          <a:xfrm>
            <a:off x="6244791" y="1385275"/>
            <a:ext cx="5568696" cy="4081072"/>
          </a:xfrm>
        </p:spPr>
        <p:txBody>
          <a:bodyPr/>
          <a:lstStyle/>
          <a:p>
            <a:pPr marL="457200" indent="-457200" algn="ctr">
              <a:buFont typeface="Arial" panose="020B0604020202020204" pitchFamily="34" charset="0"/>
              <a:buChar char="•"/>
            </a:pPr>
            <a:r>
              <a:rPr lang="en-US" dirty="0"/>
              <a:t>Use the action plan document to capture your notes and thinking</a:t>
            </a:r>
          </a:p>
          <a:p>
            <a:endParaRPr lang="en-US" dirty="0"/>
          </a:p>
        </p:txBody>
      </p:sp>
      <p:pic>
        <p:nvPicPr>
          <p:cNvPr id="4" name="Picture 3" descr="A screenshot of a document titled Reviewing State Capacity. A table is included for participants to capture their notes and thinking, and includes columns labeled Factor, Notes, Strengths, and Areas for Improvement. There is a row for each factor, including Key Personnel, Fit, Knowledge, Resource Allocation, Training and Coaching, and Data-Based Decision Making.">
            <a:extLst>
              <a:ext uri="{FF2B5EF4-FFF2-40B4-BE49-F238E27FC236}">
                <a16:creationId xmlns:a16="http://schemas.microsoft.com/office/drawing/2014/main" id="{D6EEAC2D-7AD7-D28A-445F-D05298EF8CF5}"/>
              </a:ext>
            </a:extLst>
          </p:cNvPr>
          <p:cNvPicPr>
            <a:picLocks noChangeAspect="1"/>
          </p:cNvPicPr>
          <p:nvPr/>
        </p:nvPicPr>
        <p:blipFill>
          <a:blip r:embed="rId4"/>
          <a:stretch>
            <a:fillRect/>
          </a:stretch>
        </p:blipFill>
        <p:spPr>
          <a:xfrm>
            <a:off x="6025896" y="2703449"/>
            <a:ext cx="5568696" cy="3062781"/>
          </a:xfrm>
          <a:prstGeom prst="rect">
            <a:avLst/>
          </a:prstGeom>
          <a:noFill/>
        </p:spPr>
      </p:pic>
      <p:sp>
        <p:nvSpPr>
          <p:cNvPr id="3" name="Text Placeholder 2">
            <a:extLst>
              <a:ext uri="{FF2B5EF4-FFF2-40B4-BE49-F238E27FC236}">
                <a16:creationId xmlns:a16="http://schemas.microsoft.com/office/drawing/2014/main" id="{7F9BBC2D-3F73-72C8-0B80-5021913F5047}"/>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681" name="Google Shape;681;p50">
            <a:extLst>
              <a:ext uri="{FF2B5EF4-FFF2-40B4-BE49-F238E27FC236}">
                <a16:creationId xmlns:a16="http://schemas.microsoft.com/office/drawing/2014/main" id="{0C174FF3-C4C2-B09A-ACEA-E9DBBEF0C717}"/>
              </a:ext>
              <a:ext uri="{C183D7F6-B498-43B3-948B-1728B52AA6E4}">
                <adec:decorative xmlns:adec="http://schemas.microsoft.com/office/drawing/2017/decorative" val="1"/>
              </a:ext>
            </a:extLst>
          </p:cNvPr>
          <p:cNvSpPr txBox="1">
            <a:spLocks noGrp="1"/>
          </p:cNvSpPr>
          <p:nvPr>
            <p:ph type="sldNum" sz="quarter" idx="12"/>
          </p:nvPr>
        </p:nvSpPr>
        <p:spPr/>
        <p:txBody>
          <a:bodyPr spcFirstLastPara="1" wrap="none" lIns="0" tIns="0" rIns="0" bIns="0" anchor="b" anchorCtr="0">
            <a:normAutofit/>
          </a:bodyPr>
          <a:lstStyle/>
          <a:p>
            <a:pPr marL="0" lvl="0" indent="0" rtl="0">
              <a:lnSpc>
                <a:spcPct val="90000"/>
              </a:lnSpc>
              <a:spcBef>
                <a:spcPts val="0"/>
              </a:spcBef>
              <a:spcAft>
                <a:spcPts val="600"/>
              </a:spcAft>
              <a:buSzPts val="1000"/>
              <a:buNone/>
            </a:pPr>
            <a:fld id="{00000000-1234-1234-1234-123412341234}" type="slidenum">
              <a:rPr lang="en-US" sz="500"/>
              <a:pPr marL="0" lvl="0" indent="0" rtl="0">
                <a:lnSpc>
                  <a:spcPct val="90000"/>
                </a:lnSpc>
                <a:spcBef>
                  <a:spcPts val="0"/>
                </a:spcBef>
                <a:spcAft>
                  <a:spcPts val="600"/>
                </a:spcAft>
                <a:buSzPts val="1000"/>
                <a:buNone/>
              </a:pPr>
              <a:t>60</a:t>
            </a:fld>
            <a:endParaRPr lang="en-US" sz="500"/>
          </a:p>
        </p:txBody>
      </p:sp>
    </p:spTree>
    <p:extLst>
      <p:ext uri="{BB962C8B-B14F-4D97-AF65-F5344CB8AC3E}">
        <p14:creationId xmlns:p14="http://schemas.microsoft.com/office/powerpoint/2010/main" val="3508137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644E-41D5-F1E3-BF18-3AE1E026C62C}"/>
              </a:ext>
            </a:extLst>
          </p:cNvPr>
          <p:cNvSpPr>
            <a:spLocks noGrp="1"/>
          </p:cNvSpPr>
          <p:nvPr>
            <p:ph type="title"/>
          </p:nvPr>
        </p:nvSpPr>
        <p:spPr>
          <a:xfrm>
            <a:off x="4002258" y="1855205"/>
            <a:ext cx="7275342" cy="2650936"/>
          </a:xfrm>
        </p:spPr>
        <p:txBody>
          <a:bodyPr/>
          <a:lstStyle/>
          <a:p>
            <a:pPr lvl="0">
              <a:spcBef>
                <a:spcPts val="0"/>
              </a:spcBef>
              <a:buClr>
                <a:srgbClr val="000000"/>
              </a:buClr>
              <a:buSzPts val="1400"/>
              <a:defRPr/>
            </a:pPr>
            <a:r>
              <a:rPr lang="en-US" sz="5400" dirty="0" err="1"/>
              <a:t>Surfin</a:t>
            </a:r>
            <a:r>
              <a:rPr lang="en-US" sz="5400" dirty="0"/>
              <a:t>’ U.S.A.: Learning About State Implementation Efforts</a:t>
            </a:r>
          </a:p>
        </p:txBody>
      </p:sp>
      <p:sp>
        <p:nvSpPr>
          <p:cNvPr id="4" name="Slide Number Placeholder 3">
            <a:extLst>
              <a:ext uri="{FF2B5EF4-FFF2-40B4-BE49-F238E27FC236}">
                <a16:creationId xmlns:a16="http://schemas.microsoft.com/office/drawing/2014/main" id="{7DDF869D-D349-F2AB-FFD1-9500265AADC5}"/>
              </a:ext>
              <a:ext uri="{C183D7F6-B498-43B3-948B-1728B52AA6E4}">
                <adec:decorative xmlns:adec="http://schemas.microsoft.com/office/drawing/2017/decorative" val="1"/>
              </a:ext>
            </a:extLst>
          </p:cNvPr>
          <p:cNvSpPr>
            <a:spLocks noGrp="1"/>
          </p:cNvSpPr>
          <p:nvPr>
            <p:ph type="sldNum" sz="quarter" idx="15"/>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4135400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49A996-3990-0428-A8DB-CBC643EAFD0A}"/>
              </a:ext>
            </a:extLst>
          </p:cNvPr>
          <p:cNvSpPr>
            <a:spLocks noGrp="1"/>
          </p:cNvSpPr>
          <p:nvPr>
            <p:ph type="title"/>
          </p:nvPr>
        </p:nvSpPr>
        <p:spPr/>
        <p:txBody>
          <a:bodyPr/>
          <a:lstStyle/>
          <a:p>
            <a:r>
              <a:rPr lang="en-US" dirty="0"/>
              <a:t>Fun – Tivity! </a:t>
            </a:r>
          </a:p>
        </p:txBody>
      </p:sp>
      <p:sp>
        <p:nvSpPr>
          <p:cNvPr id="7" name="Content Placeholder 6">
            <a:extLst>
              <a:ext uri="{FF2B5EF4-FFF2-40B4-BE49-F238E27FC236}">
                <a16:creationId xmlns:a16="http://schemas.microsoft.com/office/drawing/2014/main" id="{5D7FA835-DA59-4731-A8B2-6644B26159FC}"/>
              </a:ext>
            </a:extLst>
          </p:cNvPr>
          <p:cNvSpPr>
            <a:spLocks noGrp="1"/>
          </p:cNvSpPr>
          <p:nvPr>
            <p:ph sz="quarter" idx="15"/>
          </p:nvPr>
        </p:nvSpPr>
        <p:spPr/>
        <p:txBody>
          <a:bodyPr>
            <a:normAutofit lnSpcReduction="10000"/>
          </a:bodyPr>
          <a:lstStyle/>
          <a:p>
            <a:pPr>
              <a:lnSpc>
                <a:spcPct val="135000"/>
              </a:lnSpc>
              <a:spcBef>
                <a:spcPts val="1800"/>
              </a:spcBef>
            </a:pPr>
            <a:r>
              <a:rPr lang="en-US" dirty="0"/>
              <a:t>Station Rotations! </a:t>
            </a:r>
          </a:p>
          <a:p>
            <a:pPr marL="777240" lvl="1" indent="-457200">
              <a:buFont typeface="Arial" panose="020B0604020202020204" pitchFamily="34" charset="0"/>
              <a:buChar char="•"/>
            </a:pPr>
            <a:r>
              <a:rPr lang="en-US" dirty="0"/>
              <a:t>Four groups </a:t>
            </a:r>
          </a:p>
          <a:p>
            <a:pPr marL="1097280" lvl="2" indent="-457200"/>
            <a:r>
              <a:rPr lang="en-US" dirty="0"/>
              <a:t>Read each story (5 minutes)</a:t>
            </a:r>
          </a:p>
          <a:p>
            <a:pPr marL="1097280" lvl="2" indent="-457200"/>
            <a:r>
              <a:rPr lang="en-US" dirty="0"/>
              <a:t>Use a sticky note to answer the following prompt: </a:t>
            </a:r>
          </a:p>
          <a:p>
            <a:pPr marL="1417320" lvl="3" indent="-457200"/>
            <a:r>
              <a:rPr lang="en-US" dirty="0"/>
              <a:t>What implementation strength stands out?</a:t>
            </a:r>
          </a:p>
          <a:p>
            <a:pPr marL="1737360" lvl="4" indent="-457200"/>
            <a:r>
              <a:rPr lang="en-US" dirty="0"/>
              <a:t>Put that sticky note under the component of DBI implementation that it most closely aligns with</a:t>
            </a:r>
          </a:p>
          <a:p>
            <a:pPr marL="1097280" lvl="2" indent="-457200"/>
            <a:r>
              <a:rPr lang="en-US" dirty="0"/>
              <a:t>Rotate to the next state story! (REPEAT </a:t>
            </a:r>
            <a:r>
              <a:rPr lang="en-US" dirty="0">
                <a:sym typeface="Wingdings" pitchFamily="2" charset="2"/>
              </a:rPr>
              <a:t>)</a:t>
            </a:r>
            <a:endParaRPr lang="en-US" dirty="0"/>
          </a:p>
          <a:p>
            <a:pPr marL="1097280" lvl="2" indent="-457200"/>
            <a:endParaRPr lang="en-US" dirty="0"/>
          </a:p>
        </p:txBody>
      </p:sp>
      <p:pic>
        <p:nvPicPr>
          <p:cNvPr id="9" name="Picture 8" descr="A blue circle with arrows representing a rotation">
            <a:extLst>
              <a:ext uri="{FF2B5EF4-FFF2-40B4-BE49-F238E27FC236}">
                <a16:creationId xmlns:a16="http://schemas.microsoft.com/office/drawing/2014/main" id="{6E8CC75D-4B6C-4152-928A-777C516B712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46785" y="312807"/>
            <a:ext cx="3466562" cy="3455729"/>
          </a:xfrm>
          <a:prstGeom prst="rect">
            <a:avLst/>
          </a:prstGeom>
        </p:spPr>
      </p:pic>
      <p:sp>
        <p:nvSpPr>
          <p:cNvPr id="2" name="Text Placeholder 1">
            <a:extLst>
              <a:ext uri="{FF2B5EF4-FFF2-40B4-BE49-F238E27FC236}">
                <a16:creationId xmlns:a16="http://schemas.microsoft.com/office/drawing/2014/main" id="{E6198A19-6B62-7648-B34D-071B846CB02C}"/>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B8BD59CF-DFFB-E879-7CF0-33B60FCBFF9A}"/>
              </a:ext>
              <a:ext uri="{C183D7F6-B498-43B3-948B-1728B52AA6E4}">
                <adec:decorative xmlns:adec="http://schemas.microsoft.com/office/drawing/2017/decorative" val="1"/>
              </a:ext>
            </a:extLst>
          </p:cNvPr>
          <p:cNvSpPr>
            <a:spLocks noGrp="1"/>
          </p:cNvSpPr>
          <p:nvPr>
            <p:ph type="sldNum" sz="quarter" idx="14"/>
          </p:nvPr>
        </p:nvSpPr>
        <p:spPr/>
        <p:txBody>
          <a:bodyPr/>
          <a:lstStyle/>
          <a:p>
            <a:fld id="{99A20822-4A49-4D36-86E3-300BA48D3F00}" type="slidenum">
              <a:rPr lang="en-US" smtClean="0"/>
              <a:pPr/>
              <a:t>62</a:t>
            </a:fld>
            <a:endParaRPr lang="en-US"/>
          </a:p>
        </p:txBody>
      </p:sp>
    </p:spTree>
    <p:extLst>
      <p:ext uri="{BB962C8B-B14F-4D97-AF65-F5344CB8AC3E}">
        <p14:creationId xmlns:p14="http://schemas.microsoft.com/office/powerpoint/2010/main" val="55217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8470-05FF-5EBA-DECA-B313739FD77F}"/>
              </a:ext>
            </a:extLst>
          </p:cNvPr>
          <p:cNvSpPr>
            <a:spLocks noGrp="1"/>
          </p:cNvSpPr>
          <p:nvPr>
            <p:ph type="title"/>
          </p:nvPr>
        </p:nvSpPr>
        <p:spPr/>
        <p:txBody>
          <a:bodyPr/>
          <a:lstStyle/>
          <a:p>
            <a:r>
              <a:rPr lang="en-US" dirty="0"/>
              <a:t>Whole Group Debrief</a:t>
            </a:r>
          </a:p>
        </p:txBody>
      </p:sp>
      <p:sp>
        <p:nvSpPr>
          <p:cNvPr id="3" name="Content Placeholder 2">
            <a:extLst>
              <a:ext uri="{FF2B5EF4-FFF2-40B4-BE49-F238E27FC236}">
                <a16:creationId xmlns:a16="http://schemas.microsoft.com/office/drawing/2014/main" id="{C6B06117-98C5-2E43-8439-9EBBB53C7C6F}"/>
              </a:ext>
            </a:extLst>
          </p:cNvPr>
          <p:cNvSpPr>
            <a:spLocks noGrp="1"/>
          </p:cNvSpPr>
          <p:nvPr>
            <p:ph sz="quarter" idx="14"/>
          </p:nvPr>
        </p:nvSpPr>
        <p:spPr>
          <a:xfrm>
            <a:off x="457200" y="1371600"/>
            <a:ext cx="7010400" cy="4343400"/>
          </a:xfrm>
        </p:spPr>
        <p:txBody>
          <a:bodyPr/>
          <a:lstStyle/>
          <a:p>
            <a:pPr marL="320040" indent="-320040">
              <a:lnSpc>
                <a:spcPct val="135000"/>
              </a:lnSpc>
              <a:buClr>
                <a:schemeClr val="accent1"/>
              </a:buClr>
              <a:buFont typeface="Wingdings" panose="05000000000000000000" pitchFamily="2" charset="2"/>
              <a:buChar char="§"/>
            </a:pPr>
            <a:r>
              <a:rPr lang="en-US" dirty="0"/>
              <a:t>Which implementation factors appeared across multiple states?</a:t>
            </a:r>
          </a:p>
          <a:p>
            <a:pPr marL="320040" indent="-320040">
              <a:lnSpc>
                <a:spcPct val="135000"/>
              </a:lnSpc>
              <a:buClr>
                <a:schemeClr val="accent1"/>
              </a:buClr>
              <a:buFont typeface="Wingdings" panose="05000000000000000000" pitchFamily="2" charset="2"/>
              <a:buChar char="§"/>
            </a:pPr>
            <a:r>
              <a:rPr lang="en-US" dirty="0"/>
              <a:t>What lessons feel more urgent for your state?</a:t>
            </a:r>
          </a:p>
          <a:p>
            <a:pPr marL="320040" indent="-320040">
              <a:lnSpc>
                <a:spcPct val="135000"/>
              </a:lnSpc>
              <a:buClr>
                <a:schemeClr val="accent1"/>
              </a:buClr>
              <a:buFont typeface="Wingdings" panose="05000000000000000000" pitchFamily="2" charset="2"/>
              <a:buChar char="§"/>
            </a:pPr>
            <a:r>
              <a:rPr lang="en-US" dirty="0"/>
              <a:t>Where do you see opportunities for adaptation? </a:t>
            </a:r>
          </a:p>
        </p:txBody>
      </p:sp>
      <p:sp>
        <p:nvSpPr>
          <p:cNvPr id="6" name="Text Placeholder 5">
            <a:extLst>
              <a:ext uri="{FF2B5EF4-FFF2-40B4-BE49-F238E27FC236}">
                <a16:creationId xmlns:a16="http://schemas.microsoft.com/office/drawing/2014/main" id="{140C5CAB-C4F2-643E-40EC-28EA09573B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B2E0836-FB7C-15CD-968A-5D6543ADB850}"/>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63</a:t>
            </a:fld>
            <a:endParaRPr lang="en-US"/>
          </a:p>
        </p:txBody>
      </p:sp>
      <p:pic>
        <p:nvPicPr>
          <p:cNvPr id="8" name="Picture 7" descr="Speech Bubble on a blue background">
            <a:extLst>
              <a:ext uri="{FF2B5EF4-FFF2-40B4-BE49-F238E27FC236}">
                <a16:creationId xmlns:a16="http://schemas.microsoft.com/office/drawing/2014/main" id="{727FE5A1-92B9-5BC9-81D5-9A2224979C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19894" y="914400"/>
            <a:ext cx="4572000" cy="4572000"/>
          </a:xfrm>
          <a:prstGeom prst="rect">
            <a:avLst/>
          </a:prstGeom>
        </p:spPr>
      </p:pic>
    </p:spTree>
    <p:extLst>
      <p:ext uri="{BB962C8B-B14F-4D97-AF65-F5344CB8AC3E}">
        <p14:creationId xmlns:p14="http://schemas.microsoft.com/office/powerpoint/2010/main" val="2805183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DB84-954B-7F0A-FC41-8CC7034E4950}"/>
              </a:ext>
            </a:extLst>
          </p:cNvPr>
          <p:cNvSpPr>
            <a:spLocks noGrp="1"/>
          </p:cNvSpPr>
          <p:nvPr>
            <p:ph type="title"/>
          </p:nvPr>
        </p:nvSpPr>
        <p:spPr/>
        <p:txBody>
          <a:bodyPr/>
          <a:lstStyle/>
          <a:p>
            <a:r>
              <a:rPr lang="en-US" dirty="0"/>
              <a:t>What’s Coming Up for Tomorrow? </a:t>
            </a:r>
          </a:p>
        </p:txBody>
      </p:sp>
      <p:sp>
        <p:nvSpPr>
          <p:cNvPr id="3" name="Content Placeholder 2">
            <a:extLst>
              <a:ext uri="{FF2B5EF4-FFF2-40B4-BE49-F238E27FC236}">
                <a16:creationId xmlns:a16="http://schemas.microsoft.com/office/drawing/2014/main" id="{817631FE-EAB6-803E-1F28-0F8AAC269E6B}"/>
              </a:ext>
            </a:extLst>
          </p:cNvPr>
          <p:cNvSpPr>
            <a:spLocks noGrp="1"/>
          </p:cNvSpPr>
          <p:nvPr>
            <p:ph sz="quarter" idx="14"/>
          </p:nvPr>
        </p:nvSpPr>
        <p:spPr>
          <a:ln>
            <a:noFill/>
          </a:ln>
        </p:spPr>
        <p:txBody>
          <a:bodyPr vert="horz" lIns="0" tIns="0" rIns="0" bIns="0" rtlCol="0">
            <a:normAutofit/>
          </a:bodyPr>
          <a:lstStyle/>
          <a:p>
            <a:pPr marL="320040" indent="-320040">
              <a:lnSpc>
                <a:spcPct val="135000"/>
              </a:lnSpc>
              <a:buClr>
                <a:schemeClr val="accent1"/>
              </a:buClr>
              <a:buChar char="§"/>
            </a:pPr>
            <a:r>
              <a:rPr lang="en-US" dirty="0"/>
              <a:t>Tools Chart presentation and how SEAs are leveraging NCII’s tools charts. </a:t>
            </a:r>
          </a:p>
          <a:p>
            <a:pPr marL="320040" indent="-320040">
              <a:lnSpc>
                <a:spcPct val="135000"/>
              </a:lnSpc>
              <a:buClr>
                <a:schemeClr val="accent1"/>
              </a:buClr>
              <a:buChar char="§"/>
            </a:pPr>
            <a:r>
              <a:rPr lang="en-US" dirty="0"/>
              <a:t>Action Planning</a:t>
            </a:r>
          </a:p>
          <a:p>
            <a:pPr marL="320040" indent="-320040">
              <a:lnSpc>
                <a:spcPct val="135000"/>
              </a:lnSpc>
              <a:buClr>
                <a:schemeClr val="accent1"/>
              </a:buClr>
              <a:buChar char="§"/>
            </a:pPr>
            <a:r>
              <a:rPr lang="en-US" dirty="0"/>
              <a:t>Gallery Walk and Share Out</a:t>
            </a:r>
          </a:p>
        </p:txBody>
      </p:sp>
      <p:sp>
        <p:nvSpPr>
          <p:cNvPr id="5" name="Text Placeholder 4">
            <a:extLst>
              <a:ext uri="{FF2B5EF4-FFF2-40B4-BE49-F238E27FC236}">
                <a16:creationId xmlns:a16="http://schemas.microsoft.com/office/drawing/2014/main" id="{4259E99E-4017-9B84-CF68-D363E96CAA6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2EF291B-B00A-1427-FBA3-8BB4B0B2F871}"/>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64</a:t>
            </a:fld>
            <a:endParaRPr lang="en-US"/>
          </a:p>
        </p:txBody>
      </p:sp>
      <p:pic>
        <p:nvPicPr>
          <p:cNvPr id="7" name="Picture 6" descr="A sunset with a silhouette of a palm tree">
            <a:extLst>
              <a:ext uri="{FF2B5EF4-FFF2-40B4-BE49-F238E27FC236}">
                <a16:creationId xmlns:a16="http://schemas.microsoft.com/office/drawing/2014/main" id="{1FEC7FAF-DF07-F0C5-7F95-BE2E989219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66835" y="1371600"/>
            <a:ext cx="4747187" cy="3161701"/>
          </a:xfrm>
          <a:prstGeom prst="rect">
            <a:avLst/>
          </a:prstGeom>
        </p:spPr>
      </p:pic>
      <p:sp>
        <p:nvSpPr>
          <p:cNvPr id="8" name="TextBox 7">
            <a:extLst>
              <a:ext uri="{FF2B5EF4-FFF2-40B4-BE49-F238E27FC236}">
                <a16:creationId xmlns:a16="http://schemas.microsoft.com/office/drawing/2014/main" id="{852E9C25-EADF-9FAD-4E7F-18FBBFB3177D}"/>
              </a:ext>
            </a:extLst>
          </p:cNvPr>
          <p:cNvSpPr txBox="1"/>
          <p:nvPr/>
        </p:nvSpPr>
        <p:spPr>
          <a:xfrm>
            <a:off x="6763109" y="4595610"/>
            <a:ext cx="4550913" cy="230832"/>
          </a:xfrm>
          <a:prstGeom prst="rect">
            <a:avLst/>
          </a:prstGeom>
          <a:noFill/>
        </p:spPr>
        <p:txBody>
          <a:bodyPr wrap="square" rtlCol="0">
            <a:spAutoFit/>
          </a:bodyPr>
          <a:lstStyle/>
          <a:p>
            <a:r>
              <a:rPr lang="en-US" sz="900">
                <a:hlinkClick r:id="rId3" tooltip="https://www.flickr.com/photos/imcdn/5383640212/"/>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4240206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1" name="Google Shape;871;p70"/>
          <p:cNvSpPr txBox="1">
            <a:spLocks noGrp="1"/>
          </p:cNvSpPr>
          <p:nvPr>
            <p:ph type="title"/>
          </p:nvPr>
        </p:nvSpPr>
        <p:spPr>
          <a:xfrm>
            <a:off x="730249" y="4179888"/>
            <a:ext cx="10937875" cy="615553"/>
          </a:xfrm>
          <a:noFill/>
          <a:ln>
            <a:noFill/>
          </a:ln>
        </p:spPr>
        <p:txBody>
          <a:bodyPr spcFirstLastPara="1" wrap="square" lIns="0" tIns="0" rIns="0" bIns="0" anchor="t" anchorCtr="0">
            <a:spAutoFit/>
          </a:bodyPr>
          <a:lstStyle/>
          <a:p>
            <a:pPr lvl="0"/>
            <a:r>
              <a:rPr lang="en-US" sz="4000" dirty="0"/>
              <a:t>Good Vibrations: Leading the Wave of Change</a:t>
            </a:r>
            <a:r>
              <a:rPr lang="en-US" sz="800" dirty="0">
                <a:solidFill>
                  <a:schemeClr val="bg1"/>
                </a:solidFill>
              </a:rPr>
              <a:t> 2</a:t>
            </a:r>
          </a:p>
        </p:txBody>
      </p:sp>
      <p:pic>
        <p:nvPicPr>
          <p:cNvPr id="7" name="Picture Placeholder 6" descr="People holding a surfboard looking out at the ocean">
            <a:extLst>
              <a:ext uri="{FF2B5EF4-FFF2-40B4-BE49-F238E27FC236}">
                <a16:creationId xmlns:a16="http://schemas.microsoft.com/office/drawing/2014/main" id="{9CA94F23-E168-79BE-654A-CABC42545C85}"/>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8063" b="38063"/>
          <a:stretch>
            <a:fillRect/>
          </a:stretch>
        </p:blipFill>
        <p:spPr/>
      </p:pic>
      <p:sp>
        <p:nvSpPr>
          <p:cNvPr id="8" name="TextBox 7">
            <a:extLst>
              <a:ext uri="{FF2B5EF4-FFF2-40B4-BE49-F238E27FC236}">
                <a16:creationId xmlns:a16="http://schemas.microsoft.com/office/drawing/2014/main" id="{E7A95E6F-7957-6830-B5B4-BE7DBFB30FB0}"/>
              </a:ext>
            </a:extLst>
          </p:cNvPr>
          <p:cNvSpPr txBox="1"/>
          <p:nvPr/>
        </p:nvSpPr>
        <p:spPr>
          <a:xfrm>
            <a:off x="729742" y="3611562"/>
            <a:ext cx="10533888" cy="230832"/>
          </a:xfrm>
          <a:prstGeom prst="rect">
            <a:avLst/>
          </a:prstGeom>
          <a:noFill/>
        </p:spPr>
        <p:txBody>
          <a:bodyPr wrap="square" rtlCol="0">
            <a:spAutoFit/>
          </a:bodyPr>
          <a:lstStyle/>
          <a:p>
            <a:r>
              <a:rPr lang="en-US" sz="900">
                <a:hlinkClick r:id="rId4" tooltip="https://en.wikipedia.org/wiki/Surfin'_Safari"/>
              </a:rPr>
              <a:t>This Photo</a:t>
            </a:r>
            <a:r>
              <a:rPr lang="en-US" sz="900"/>
              <a:t> by Unknown Author is licensed under </a:t>
            </a:r>
            <a:r>
              <a:rPr lang="en-US" sz="900">
                <a:hlinkClick r:id="rId5" tooltip="https://creativecommons.org/licenses/by-sa/3.0/"/>
              </a:rPr>
              <a:t>CC BY-SA</a:t>
            </a:r>
            <a:endParaRPr lang="en-US" sz="900"/>
          </a:p>
        </p:txBody>
      </p:sp>
      <p:sp>
        <p:nvSpPr>
          <p:cNvPr id="872" name="Google Shape;872;p70"/>
          <p:cNvSpPr txBox="1">
            <a:spLocks noGrp="1"/>
          </p:cNvSpPr>
          <p:nvPr>
            <p:ph type="body" sz="quarter" idx="13"/>
          </p:nvPr>
        </p:nvSpPr>
        <p:spPr>
          <a:xfrm>
            <a:off x="730250" y="5408612"/>
            <a:ext cx="10515600" cy="400050"/>
          </a:xfrm>
          <a:noFill/>
          <a:ln>
            <a:noFill/>
          </a:ln>
        </p:spPr>
        <p:txBody>
          <a:bodyPr spcFirstLastPara="1" wrap="square" lIns="0" tIns="0" rIns="0" bIns="0" anchor="t" anchorCtr="0">
            <a:spAutoFit/>
          </a:bodyPr>
          <a:lstStyle/>
          <a:p>
            <a:pPr lvl="0"/>
            <a:r>
              <a:rPr lang="en-US" dirty="0"/>
              <a:t>Intensive Intervention Institute: Day 2</a:t>
            </a:r>
          </a:p>
        </p:txBody>
      </p:sp>
      <p:sp>
        <p:nvSpPr>
          <p:cNvPr id="2" name="Google Shape;185;p2">
            <a:extLst>
              <a:ext uri="{FF2B5EF4-FFF2-40B4-BE49-F238E27FC236}">
                <a16:creationId xmlns:a16="http://schemas.microsoft.com/office/drawing/2014/main" id="{A58B5373-5F30-230F-516D-EB9CB5CC065E}"/>
              </a:ext>
              <a:ext uri="{C183D7F6-B498-43B3-948B-1728B52AA6E4}">
                <adec:decorative xmlns:adec="http://schemas.microsoft.com/office/drawing/2017/decorative" val="1"/>
              </a:ext>
            </a:extLst>
          </p:cNvPr>
          <p:cNvSpPr txBox="1">
            <a:spLocks/>
          </p:cNvSpPr>
          <p:nvPr/>
        </p:nvSpPr>
        <p:spPr>
          <a:xfrm>
            <a:off x="11734800" y="6704112"/>
            <a:ext cx="157094" cy="153888"/>
          </a:xfrm>
          <a:prstGeom prst="rect">
            <a:avLst/>
          </a:prstGeom>
          <a:noFill/>
          <a:ln>
            <a:noFill/>
          </a:ln>
        </p:spPr>
        <p:txBody>
          <a:bodyPr spcFirstLastPara="1" wrap="square" lIns="0" tIns="0" rIns="0" bIns="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000"/>
            </a:pPr>
            <a:fld id="{00000000-1234-1234-1234-123412341234}" type="slidenum">
              <a:rPr lang="en-US" sz="1000" smtClean="0"/>
              <a:pPr algn="r">
                <a:buSzPts val="1000"/>
              </a:pPr>
              <a:t>65</a:t>
            </a:fld>
            <a:endParaRPr lang="en-US" sz="10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2"/>
          <p:cNvSpPr txBox="1">
            <a:spLocks noGrp="1"/>
          </p:cNvSpPr>
          <p:nvPr>
            <p:ph type="title"/>
          </p:nvPr>
        </p:nvSpPr>
        <p:spPr>
          <a:xfrm>
            <a:off x="457200" y="0"/>
            <a:ext cx="11276076" cy="1280160"/>
          </a:xfrm>
        </p:spPr>
        <p:txBody>
          <a:bodyPr spcFirstLastPara="1" lIns="0" tIns="0" rIns="0" bIns="0" anchor="ctr" anchorCtr="0">
            <a:normAutofit/>
          </a:bodyPr>
          <a:lstStyle/>
          <a:p>
            <a:pPr lvl="0"/>
            <a:r>
              <a:rPr lang="en-US"/>
              <a:t>Warm-Up Day 2</a:t>
            </a:r>
          </a:p>
        </p:txBody>
      </p:sp>
      <p:sp>
        <p:nvSpPr>
          <p:cNvPr id="892" name="Google Shape;892;p72"/>
          <p:cNvSpPr txBox="1">
            <a:spLocks noGrp="1"/>
          </p:cNvSpPr>
          <p:nvPr>
            <p:ph sz="quarter" idx="14"/>
          </p:nvPr>
        </p:nvSpPr>
        <p:spPr>
          <a:xfrm>
            <a:off x="457200" y="1371600"/>
            <a:ext cx="5568696" cy="4343400"/>
          </a:xfrm>
        </p:spPr>
        <p:txBody>
          <a:bodyPr spcFirstLastPara="1" lIns="0" tIns="0" rIns="0" bIns="0" anchorCtr="0">
            <a:normAutofit/>
          </a:bodyPr>
          <a:lstStyle/>
          <a:p>
            <a:pPr marL="0" lvl="0" indent="0">
              <a:spcBef>
                <a:spcPts val="0"/>
              </a:spcBef>
              <a:spcAft>
                <a:spcPts val="600"/>
              </a:spcAft>
            </a:pPr>
            <a:endParaRPr lang="en-US" dirty="0"/>
          </a:p>
          <a:p>
            <a:pPr marL="0" lvl="0" indent="0">
              <a:spcBef>
                <a:spcPts val="0"/>
              </a:spcBef>
              <a:spcAft>
                <a:spcPts val="600"/>
              </a:spcAft>
            </a:pPr>
            <a:endParaRPr lang="en-US" dirty="0"/>
          </a:p>
          <a:p>
            <a:pPr marL="0" lvl="0" indent="0" algn="ctr">
              <a:spcBef>
                <a:spcPts val="0"/>
              </a:spcBef>
              <a:spcAft>
                <a:spcPts val="600"/>
              </a:spcAft>
            </a:pPr>
            <a:r>
              <a:rPr lang="en-US" sz="3200" dirty="0"/>
              <a:t>What did you do to unwind or relax last night?</a:t>
            </a:r>
          </a:p>
          <a:p>
            <a:pPr marL="0" lvl="0" indent="0">
              <a:spcBef>
                <a:spcPts val="0"/>
              </a:spcBef>
              <a:spcAft>
                <a:spcPts val="600"/>
              </a:spcAft>
            </a:pPr>
            <a:endParaRPr lang="en-US" dirty="0"/>
          </a:p>
        </p:txBody>
      </p:sp>
      <p:pic>
        <p:nvPicPr>
          <p:cNvPr id="3" name="Picture 2" descr="A group of people standing around a bonfire on the beach">
            <a:extLst>
              <a:ext uri="{FF2B5EF4-FFF2-40B4-BE49-F238E27FC236}">
                <a16:creationId xmlns:a16="http://schemas.microsoft.com/office/drawing/2014/main" id="{5569CD80-C940-90C3-9087-72AF14B9027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4580" y="1503765"/>
            <a:ext cx="5568696" cy="4079069"/>
          </a:xfrm>
          <a:prstGeom prst="rect">
            <a:avLst/>
          </a:prstGeom>
          <a:noFill/>
        </p:spPr>
      </p:pic>
      <p:sp>
        <p:nvSpPr>
          <p:cNvPr id="893" name="Google Shape;893;p72">
            <a:extLst>
              <a:ext uri="{C183D7F6-B498-43B3-948B-1728B52AA6E4}">
                <adec:decorative xmlns:adec="http://schemas.microsoft.com/office/drawing/2017/decorative" val="1"/>
              </a:ext>
            </a:extLst>
          </p:cNvPr>
          <p:cNvSpPr txBox="1">
            <a:spLocks noGrp="1"/>
          </p:cNvSpPr>
          <p:nvPr>
            <p:ph type="sldNum" sz="quarter" idx="12"/>
          </p:nvPr>
        </p:nvSpPr>
        <p:spPr>
          <a:xfrm>
            <a:off x="11734800" y="6704112"/>
            <a:ext cx="157094" cy="153888"/>
          </a:xfrm>
        </p:spPr>
        <p:txBody>
          <a:bodyPr spcFirstLastPara="1" wrap="none" lIns="0" tIns="0" rIns="0" bIns="0" anchor="b" anchorCtr="0">
            <a:normAutofit/>
          </a:bodyPr>
          <a:lstStyle/>
          <a:p>
            <a:pPr lvl="0">
              <a:lnSpc>
                <a:spcPct val="90000"/>
              </a:lnSpc>
              <a:spcAft>
                <a:spcPts val="600"/>
              </a:spcAft>
            </a:pPr>
            <a:fld id="{00000000-1234-1234-1234-123412341234}" type="slidenum">
              <a:rPr lang="en-US" sz="500" smtClean="0"/>
              <a:pPr lvl="0">
                <a:lnSpc>
                  <a:spcPct val="90000"/>
                </a:lnSpc>
                <a:spcAft>
                  <a:spcPts val="600"/>
                </a:spcAft>
              </a:pPr>
              <a:t>66</a:t>
            </a:fld>
            <a:endParaRPr lang="en-US" sz="500"/>
          </a:p>
        </p:txBody>
      </p:sp>
      <p:sp>
        <p:nvSpPr>
          <p:cNvPr id="4" name="TextBox 3">
            <a:extLst>
              <a:ext uri="{FF2B5EF4-FFF2-40B4-BE49-F238E27FC236}">
                <a16:creationId xmlns:a16="http://schemas.microsoft.com/office/drawing/2014/main" id="{4E24E402-AD53-8B9B-A352-1F2EB967A4F4}"/>
              </a:ext>
            </a:extLst>
          </p:cNvPr>
          <p:cNvSpPr txBox="1"/>
          <p:nvPr/>
        </p:nvSpPr>
        <p:spPr>
          <a:xfrm>
            <a:off x="9273949" y="5382779"/>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joesretirementblog.blogspot.com/2015/07/fireworks-and-bonfires-white-hors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9D52F86D-F596-6950-D68E-756EA0149DA4}"/>
            </a:ext>
          </a:extLst>
        </p:cNvPr>
        <p:cNvGrpSpPr/>
        <p:nvPr/>
      </p:nvGrpSpPr>
      <p:grpSpPr>
        <a:xfrm>
          <a:off x="0" y="0"/>
          <a:ext cx="0" cy="0"/>
          <a:chOff x="0" y="0"/>
          <a:chExt cx="0" cy="0"/>
        </a:xfrm>
      </p:grpSpPr>
      <p:sp>
        <p:nvSpPr>
          <p:cNvPr id="268" name="Google Shape;268;g209f7694935_0_9">
            <a:extLst>
              <a:ext uri="{FF2B5EF4-FFF2-40B4-BE49-F238E27FC236}">
                <a16:creationId xmlns:a16="http://schemas.microsoft.com/office/drawing/2014/main" id="{846E9419-FC21-F99B-4AF3-17EF5ACC4FE2}"/>
              </a:ext>
            </a:extLst>
          </p:cNvPr>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dirty="0"/>
              <a:t>Agenda</a:t>
            </a:r>
            <a:r>
              <a:rPr lang="en-US" sz="800" dirty="0">
                <a:solidFill>
                  <a:schemeClr val="bg1"/>
                </a:solidFill>
              </a:rPr>
              <a:t> 2</a:t>
            </a:r>
            <a:endParaRPr sz="800" dirty="0">
              <a:solidFill>
                <a:schemeClr val="bg1"/>
              </a:solidFill>
            </a:endParaRPr>
          </a:p>
        </p:txBody>
      </p:sp>
      <p:graphicFrame>
        <p:nvGraphicFramePr>
          <p:cNvPr id="5" name="Content Placeholder 4">
            <a:extLst>
              <a:ext uri="{FF2B5EF4-FFF2-40B4-BE49-F238E27FC236}">
                <a16:creationId xmlns:a16="http://schemas.microsoft.com/office/drawing/2014/main" id="{24D54131-B164-E3A6-04FC-21B9876A8754}"/>
              </a:ext>
            </a:extLst>
          </p:cNvPr>
          <p:cNvGraphicFramePr>
            <a:graphicFrameLocks noGrp="1"/>
          </p:cNvGraphicFramePr>
          <p:nvPr>
            <p:ph sz="quarter" idx="14"/>
            <p:extLst>
              <p:ext uri="{D42A27DB-BD31-4B8C-83A1-F6EECF244321}">
                <p14:modId xmlns:p14="http://schemas.microsoft.com/office/powerpoint/2010/main" val="596781943"/>
              </p:ext>
            </p:extLst>
          </p:nvPr>
        </p:nvGraphicFramePr>
        <p:xfrm>
          <a:off x="457199" y="1371600"/>
          <a:ext cx="10879015" cy="4376424"/>
        </p:xfrm>
        <a:graphic>
          <a:graphicData uri="http://schemas.openxmlformats.org/drawingml/2006/table">
            <a:tbl>
              <a:tblPr firstRow="1" bandRow="1">
                <a:tableStyleId>{5C22544A-7EE6-4342-B048-85BDC9FD1C3A}</a:tableStyleId>
              </a:tblPr>
              <a:tblGrid>
                <a:gridCol w="3626339">
                  <a:extLst>
                    <a:ext uri="{9D8B030D-6E8A-4147-A177-3AD203B41FA5}">
                      <a16:colId xmlns:a16="http://schemas.microsoft.com/office/drawing/2014/main" val="4093668222"/>
                    </a:ext>
                  </a:extLst>
                </a:gridCol>
                <a:gridCol w="7252676">
                  <a:extLst>
                    <a:ext uri="{9D8B030D-6E8A-4147-A177-3AD203B41FA5}">
                      <a16:colId xmlns:a16="http://schemas.microsoft.com/office/drawing/2014/main" val="592070009"/>
                    </a:ext>
                  </a:extLst>
                </a:gridCol>
              </a:tblGrid>
              <a:tr h="729404">
                <a:tc>
                  <a:txBody>
                    <a:bodyPr/>
                    <a:lstStyle/>
                    <a:p>
                      <a:pPr marL="0" marR="0" lvl="0" indent="0" algn="ctr" rtl="0">
                        <a:lnSpc>
                          <a:spcPct val="100000"/>
                        </a:lnSpc>
                        <a:spcBef>
                          <a:spcPts val="0"/>
                        </a:spcBef>
                        <a:spcAft>
                          <a:spcPts val="0"/>
                        </a:spcAft>
                        <a:buClr>
                          <a:srgbClr val="000000"/>
                        </a:buClr>
                        <a:buSzPts val="1400"/>
                        <a:buFont typeface="Arial"/>
                        <a:buNone/>
                      </a:pPr>
                      <a:r>
                        <a:rPr lang="en-US" sz="2400" b="1" u="none" strike="noStrike" cap="none" dirty="0">
                          <a:solidFill>
                            <a:schemeClr val="lt1"/>
                          </a:solidFill>
                        </a:rPr>
                        <a:t>Time</a:t>
                      </a:r>
                      <a:endParaRPr sz="2400" b="1" u="none" strike="noStrike" cap="none" dirty="0">
                        <a:solidFill>
                          <a:schemeClr val="lt1"/>
                        </a:solidFill>
                      </a:endParaRPr>
                    </a:p>
                  </a:txBody>
                  <a:tcPr marL="91425" marR="91425" marT="91425" marB="91425"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b="1" u="none" strike="noStrike" cap="none">
                          <a:solidFill>
                            <a:schemeClr val="lt1"/>
                          </a:solidFill>
                        </a:rPr>
                        <a:t>Topic</a:t>
                      </a:r>
                      <a:endParaRPr sz="2400" b="1" u="none" strike="noStrike" cap="none">
                        <a:solidFill>
                          <a:schemeClr val="lt1"/>
                        </a:solidFill>
                      </a:endParaRPr>
                    </a:p>
                  </a:txBody>
                  <a:tcPr marL="91425" marR="91425" marT="91425" marB="91425"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0561138"/>
                  </a:ext>
                </a:extLst>
              </a:tr>
              <a:tr h="72940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10:30 a.m. – 11:30 a.m. </a:t>
                      </a:r>
                      <a:endParaRPr sz="24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Tools Chart Presentation </a:t>
                      </a:r>
                      <a:endParaRPr sz="24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4678411"/>
                  </a:ext>
                </a:extLst>
              </a:tr>
              <a:tr h="72940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11:30 a.m. – 1:00 p.m.</a:t>
                      </a:r>
                      <a:endParaRPr sz="24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Lunch</a:t>
                      </a:r>
                      <a:endParaRPr sz="24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6366319"/>
                  </a:ext>
                </a:extLst>
              </a:tr>
              <a:tr h="72940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1:00 p.m. – 1:30 p.m.</a:t>
                      </a:r>
                      <a:endParaRPr sz="24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“Help Me Rhonda”: Action Planning</a:t>
                      </a:r>
                      <a:endParaRPr sz="24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5473599"/>
                  </a:ext>
                </a:extLst>
              </a:tr>
              <a:tr h="72940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1:30 p.m. – 2:45 p.m. </a:t>
                      </a:r>
                      <a:endParaRPr sz="24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“Way Down in Kokomo”: Gallery Walk and Share Out</a:t>
                      </a:r>
                      <a:endParaRPr sz="24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32127700"/>
                  </a:ext>
                </a:extLst>
              </a:tr>
              <a:tr h="72940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2:45 p.m. – 3:00 p.m.</a:t>
                      </a:r>
                      <a:endParaRPr sz="2400" u="none" strike="noStrike" cap="none" dirty="0"/>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t>Feeling Stoked! Wrap Up and Next Steps</a:t>
                      </a:r>
                      <a:endParaRPr sz="2400" u="none" strike="noStrike" cap="none" dirty="0"/>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7508344"/>
                  </a:ext>
                </a:extLst>
              </a:tr>
            </a:tbl>
          </a:graphicData>
        </a:graphic>
      </p:graphicFrame>
      <p:sp>
        <p:nvSpPr>
          <p:cNvPr id="2" name="Text Placeholder 1">
            <a:extLst>
              <a:ext uri="{FF2B5EF4-FFF2-40B4-BE49-F238E27FC236}">
                <a16:creationId xmlns:a16="http://schemas.microsoft.com/office/drawing/2014/main" id="{A5AFEA40-9671-73F1-C109-20B7E5F300B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270" name="Google Shape;270;g209f7694935_0_9">
            <a:extLst>
              <a:ext uri="{FF2B5EF4-FFF2-40B4-BE49-F238E27FC236}">
                <a16:creationId xmlns:a16="http://schemas.microsoft.com/office/drawing/2014/main" id="{49C7095A-B78A-3B91-51D5-B54466F7D933}"/>
              </a:ext>
              <a:ext uri="{C183D7F6-B498-43B3-948B-1728B52AA6E4}">
                <adec:decorative xmlns:adec="http://schemas.microsoft.com/office/drawing/2017/decorative" val="1"/>
              </a:ext>
            </a:extLst>
          </p:cNvPr>
          <p:cNvSpPr txBox="1">
            <a:spLocks noGrp="1"/>
          </p:cNvSpPr>
          <p:nvPr>
            <p:ph type="sldNum" sz="quarter" idx="12"/>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67</a:t>
            </a:fld>
            <a:endParaRPr/>
          </a:p>
        </p:txBody>
      </p:sp>
    </p:spTree>
    <p:extLst>
      <p:ext uri="{BB962C8B-B14F-4D97-AF65-F5344CB8AC3E}">
        <p14:creationId xmlns:p14="http://schemas.microsoft.com/office/powerpoint/2010/main" val="3253029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5378-6195-5C66-08A4-2190041600B2}"/>
              </a:ext>
            </a:extLst>
          </p:cNvPr>
          <p:cNvSpPr>
            <a:spLocks noGrp="1"/>
          </p:cNvSpPr>
          <p:nvPr>
            <p:ph type="title"/>
          </p:nvPr>
        </p:nvSpPr>
        <p:spPr/>
        <p:txBody>
          <a:bodyPr/>
          <a:lstStyle/>
          <a:p>
            <a:r>
              <a:rPr lang="en-US" dirty="0"/>
              <a:t>Tools Chart</a:t>
            </a:r>
          </a:p>
        </p:txBody>
      </p:sp>
      <p:sp>
        <p:nvSpPr>
          <p:cNvPr id="4" name="Slide Number Placeholder 3">
            <a:extLst>
              <a:ext uri="{FF2B5EF4-FFF2-40B4-BE49-F238E27FC236}">
                <a16:creationId xmlns:a16="http://schemas.microsoft.com/office/drawing/2014/main" id="{63E11BFE-F074-349C-4C59-9D2D7495D05B}"/>
              </a:ext>
              <a:ext uri="{C183D7F6-B498-43B3-948B-1728B52AA6E4}">
                <adec:decorative xmlns:adec="http://schemas.microsoft.com/office/drawing/2017/decorative" val="1"/>
              </a:ext>
            </a:extLst>
          </p:cNvPr>
          <p:cNvSpPr>
            <a:spLocks noGrp="1"/>
          </p:cNvSpPr>
          <p:nvPr>
            <p:ph type="sldNum" sz="quarter" idx="15"/>
          </p:nvPr>
        </p:nvSpPr>
        <p:spPr/>
        <p:txBody>
          <a:bodyPr/>
          <a:lstStyle/>
          <a:p>
            <a:fld id="{99A20822-4A49-4D36-86E3-300BA48D3F00}" type="slidenum">
              <a:rPr lang="en-US" smtClean="0"/>
              <a:pPr/>
              <a:t>68</a:t>
            </a:fld>
            <a:endParaRPr lang="en-US"/>
          </a:p>
        </p:txBody>
      </p:sp>
    </p:spTree>
    <p:extLst>
      <p:ext uri="{BB962C8B-B14F-4D97-AF65-F5344CB8AC3E}">
        <p14:creationId xmlns:p14="http://schemas.microsoft.com/office/powerpoint/2010/main" val="3493011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7618-66FE-6519-C470-1D1E87A133D2}"/>
              </a:ext>
            </a:extLst>
          </p:cNvPr>
          <p:cNvSpPr>
            <a:spLocks noGrp="1"/>
          </p:cNvSpPr>
          <p:nvPr>
            <p:ph type="title"/>
          </p:nvPr>
        </p:nvSpPr>
        <p:spPr/>
        <p:txBody>
          <a:bodyPr/>
          <a:lstStyle/>
          <a:p>
            <a:r>
              <a:rPr lang="en-US" dirty="0"/>
              <a:t>Lunch! </a:t>
            </a:r>
          </a:p>
        </p:txBody>
      </p:sp>
      <p:sp>
        <p:nvSpPr>
          <p:cNvPr id="4" name="Slide Number Placeholder 3">
            <a:extLst>
              <a:ext uri="{FF2B5EF4-FFF2-40B4-BE49-F238E27FC236}">
                <a16:creationId xmlns:a16="http://schemas.microsoft.com/office/drawing/2014/main" id="{F9CF037F-A93E-FA19-2A31-668AC5265DBD}"/>
              </a:ext>
              <a:ext uri="{C183D7F6-B498-43B3-948B-1728B52AA6E4}">
                <adec:decorative xmlns:adec="http://schemas.microsoft.com/office/drawing/2017/decorative" val="1"/>
              </a:ext>
            </a:extLst>
          </p:cNvPr>
          <p:cNvSpPr>
            <a:spLocks noGrp="1"/>
          </p:cNvSpPr>
          <p:nvPr>
            <p:ph type="sldNum" sz="quarter" idx="15"/>
          </p:nvPr>
        </p:nvSpPr>
        <p:spPr/>
        <p:txBody>
          <a:bodyPr/>
          <a:lstStyle/>
          <a:p>
            <a:fld id="{99A20822-4A49-4D36-86E3-300BA48D3F00}" type="slidenum">
              <a:rPr lang="en-US" smtClean="0"/>
              <a:pPr/>
              <a:t>69</a:t>
            </a:fld>
            <a:endParaRPr lang="en-US"/>
          </a:p>
        </p:txBody>
      </p:sp>
      <p:pic>
        <p:nvPicPr>
          <p:cNvPr id="6" name="Picture 5" descr="Food on a table near a pier">
            <a:extLst>
              <a:ext uri="{FF2B5EF4-FFF2-40B4-BE49-F238E27FC236}">
                <a16:creationId xmlns:a16="http://schemas.microsoft.com/office/drawing/2014/main" id="{557D4BBB-A202-C5C5-03FC-674725F55C7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33351" y="516888"/>
            <a:ext cx="4544249" cy="3164110"/>
          </a:xfrm>
          <a:prstGeom prst="rect">
            <a:avLst/>
          </a:prstGeom>
        </p:spPr>
      </p:pic>
      <p:sp>
        <p:nvSpPr>
          <p:cNvPr id="7" name="TextBox 6">
            <a:extLst>
              <a:ext uri="{FF2B5EF4-FFF2-40B4-BE49-F238E27FC236}">
                <a16:creationId xmlns:a16="http://schemas.microsoft.com/office/drawing/2014/main" id="{56F44900-EE70-2C7D-76AD-DA05757C8ACD}"/>
              </a:ext>
            </a:extLst>
          </p:cNvPr>
          <p:cNvSpPr txBox="1"/>
          <p:nvPr/>
        </p:nvSpPr>
        <p:spPr>
          <a:xfrm>
            <a:off x="6733351" y="3785494"/>
            <a:ext cx="4544249" cy="230832"/>
          </a:xfrm>
          <a:prstGeom prst="rect">
            <a:avLst/>
          </a:prstGeom>
          <a:noFill/>
        </p:spPr>
        <p:txBody>
          <a:bodyPr wrap="square" rtlCol="0">
            <a:spAutoFit/>
          </a:bodyPr>
          <a:lstStyle/>
          <a:p>
            <a:r>
              <a:rPr lang="en-US" sz="900">
                <a:hlinkClick r:id="rId3" tooltip="https://ntmoto.net/2010/08/canada-and-pacific-northwest/"/>
              </a:rPr>
              <a:t>This Photo</a:t>
            </a:r>
            <a:r>
              <a:rPr lang="en-US" sz="900"/>
              <a:t> by Unknown Author is licensed under </a:t>
            </a:r>
            <a:r>
              <a:rPr lang="en-US" sz="900">
                <a:hlinkClick r:id="rId4" tooltip="https://creativecommons.org/licenses/by-nc-nd/3.0/"/>
              </a:rPr>
              <a:t>CC BY-NC-ND</a:t>
            </a:r>
            <a:endParaRPr lang="en-US" sz="900"/>
          </a:p>
        </p:txBody>
      </p:sp>
      <p:sp>
        <p:nvSpPr>
          <p:cNvPr id="3" name="Text Placeholder 2">
            <a:extLst>
              <a:ext uri="{FF2B5EF4-FFF2-40B4-BE49-F238E27FC236}">
                <a16:creationId xmlns:a16="http://schemas.microsoft.com/office/drawing/2014/main" id="{B012E4B3-03FE-E9A4-FE6A-07C9970D875F}"/>
              </a:ext>
            </a:extLst>
          </p:cNvPr>
          <p:cNvSpPr>
            <a:spLocks noGrp="1"/>
          </p:cNvSpPr>
          <p:nvPr>
            <p:ph type="body" sz="quarter" idx="13"/>
          </p:nvPr>
        </p:nvSpPr>
        <p:spPr/>
        <p:txBody>
          <a:bodyPr/>
          <a:lstStyle/>
          <a:p>
            <a:r>
              <a:rPr lang="en-US" dirty="0"/>
              <a:t>11:30 a.m. – 1:00 </a:t>
            </a:r>
            <a:r>
              <a:rPr lang="en-US" dirty="0" err="1"/>
              <a:t>p.m</a:t>
            </a:r>
            <a:r>
              <a:rPr lang="en-US" dirty="0"/>
              <a:t> </a:t>
            </a:r>
          </a:p>
        </p:txBody>
      </p:sp>
    </p:spTree>
    <p:extLst>
      <p:ext uri="{BB962C8B-B14F-4D97-AF65-F5344CB8AC3E}">
        <p14:creationId xmlns:p14="http://schemas.microsoft.com/office/powerpoint/2010/main" val="273728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3"/>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“I’m Picking Up Good Vibrations”</a:t>
            </a:r>
            <a:endParaRPr dirty="0"/>
          </a:p>
        </p:txBody>
      </p:sp>
      <p:sp>
        <p:nvSpPr>
          <p:cNvPr id="7" name="Content Placeholder 6">
            <a:extLst>
              <a:ext uri="{FF2B5EF4-FFF2-40B4-BE49-F238E27FC236}">
                <a16:creationId xmlns:a16="http://schemas.microsoft.com/office/drawing/2014/main" id="{24E7C246-EAA8-C3EB-A83D-DC02F8312130}"/>
              </a:ext>
            </a:extLst>
          </p:cNvPr>
          <p:cNvSpPr>
            <a:spLocks noGrp="1"/>
          </p:cNvSpPr>
          <p:nvPr>
            <p:ph sz="half" idx="1"/>
          </p:nvPr>
        </p:nvSpPr>
        <p:spPr/>
        <p:txBody>
          <a:bodyPr/>
          <a:lstStyle/>
          <a:p>
            <a:r>
              <a:rPr lang="en-US" dirty="0"/>
              <a:t>Name, state, and role</a:t>
            </a:r>
          </a:p>
          <a:p>
            <a:r>
              <a:rPr lang="en-US" dirty="0"/>
              <a:t>Something FUN you hope to do while in California! </a:t>
            </a:r>
          </a:p>
          <a:p>
            <a:endParaRPr lang="en-US" dirty="0"/>
          </a:p>
        </p:txBody>
      </p:sp>
      <p:sp>
        <p:nvSpPr>
          <p:cNvPr id="9" name="Text Placeholder 8">
            <a:extLst>
              <a:ext uri="{FF2B5EF4-FFF2-40B4-BE49-F238E27FC236}">
                <a16:creationId xmlns:a16="http://schemas.microsoft.com/office/drawing/2014/main" id="{1C04DABD-8E5A-B09A-B4A3-EC82F77A114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208" name="Google Shape;208;p23">
            <a:extLst>
              <a:ext uri="{C183D7F6-B498-43B3-948B-1728B52AA6E4}">
                <adec:decorative xmlns:adec="http://schemas.microsoft.com/office/drawing/2017/decorative" val="1"/>
              </a:ext>
            </a:extLst>
          </p:cNvPr>
          <p:cNvSpPr txBox="1">
            <a:spLocks noGrp="1"/>
          </p:cNvSpPr>
          <p:nvPr>
            <p:ph type="sldNum" sz="quarter" idx="12"/>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a:t>
            </a:fld>
            <a:endParaRPr/>
          </a:p>
        </p:txBody>
      </p:sp>
      <p:pic>
        <p:nvPicPr>
          <p:cNvPr id="12" name="Picture 11" descr="A photo of the Beach Boys holding a red and yellow surf board and wearing matching plaid shirts">
            <a:extLst>
              <a:ext uri="{FF2B5EF4-FFF2-40B4-BE49-F238E27FC236}">
                <a16:creationId xmlns:a16="http://schemas.microsoft.com/office/drawing/2014/main" id="{CCA03C69-B213-0122-5E40-A699A5E20F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3056" y="1820418"/>
            <a:ext cx="5156200" cy="3390900"/>
          </a:xfrm>
          <a:prstGeom prst="rect">
            <a:avLst/>
          </a:prstGeom>
        </p:spPr>
      </p:pic>
      <p:sp>
        <p:nvSpPr>
          <p:cNvPr id="13" name="TextBox 12">
            <a:extLst>
              <a:ext uri="{FF2B5EF4-FFF2-40B4-BE49-F238E27FC236}">
                <a16:creationId xmlns:a16="http://schemas.microsoft.com/office/drawing/2014/main" id="{E78711FC-F4F4-2D6D-0CE8-4A8AD13FB7D9}"/>
              </a:ext>
            </a:extLst>
          </p:cNvPr>
          <p:cNvSpPr txBox="1"/>
          <p:nvPr/>
        </p:nvSpPr>
        <p:spPr>
          <a:xfrm>
            <a:off x="6735694" y="5211318"/>
            <a:ext cx="5156200" cy="230832"/>
          </a:xfrm>
          <a:prstGeom prst="rect">
            <a:avLst/>
          </a:prstGeom>
          <a:noFill/>
        </p:spPr>
        <p:txBody>
          <a:bodyPr wrap="square" rtlCol="0">
            <a:spAutoFit/>
          </a:bodyPr>
          <a:lstStyle/>
          <a:p>
            <a:r>
              <a:rPr lang="en-US" sz="900">
                <a:hlinkClick r:id="rId4" tooltip="https://solaris525.wordpress.com/2011/09/05/este-31-de-octubre-album-de-los-beach-boys-saldra-al-mercado-44-anos-despues/"/>
              </a:rPr>
              <a:t>This Photo</a:t>
            </a:r>
            <a:r>
              <a:rPr lang="en-US" sz="900"/>
              <a:t> by Unknown Author is licensed under </a:t>
            </a:r>
            <a:r>
              <a:rPr lang="en-US" sz="900">
                <a:hlinkClick r:id="rId5" tooltip="https://creativecommons.org/licenses/by-nc-nd/3.0/"/>
              </a:rPr>
              <a:t>CC BY-NC-ND</a:t>
            </a:r>
            <a:endParaRPr lang="en-US" sz="9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9FBC-3A34-D3E5-9836-153E578A3CE3}"/>
              </a:ext>
            </a:extLst>
          </p:cNvPr>
          <p:cNvSpPr>
            <a:spLocks noGrp="1"/>
          </p:cNvSpPr>
          <p:nvPr>
            <p:ph type="title"/>
          </p:nvPr>
        </p:nvSpPr>
        <p:spPr/>
        <p:txBody>
          <a:bodyPr/>
          <a:lstStyle/>
          <a:p>
            <a:r>
              <a:rPr lang="en-US" sz="5400" dirty="0"/>
              <a:t>“Help Me Rhonda”: Action Planning</a:t>
            </a:r>
            <a:endParaRPr lang="en-US" dirty="0"/>
          </a:p>
        </p:txBody>
      </p:sp>
      <p:sp>
        <p:nvSpPr>
          <p:cNvPr id="4" name="Slide Number Placeholder 3">
            <a:extLst>
              <a:ext uri="{FF2B5EF4-FFF2-40B4-BE49-F238E27FC236}">
                <a16:creationId xmlns:a16="http://schemas.microsoft.com/office/drawing/2014/main" id="{3483B7C9-BD50-10DC-C852-E4FF7273980C}"/>
              </a:ext>
              <a:ext uri="{C183D7F6-B498-43B3-948B-1728B52AA6E4}">
                <adec:decorative xmlns:adec="http://schemas.microsoft.com/office/drawing/2017/decorative" val="1"/>
              </a:ext>
            </a:extLst>
          </p:cNvPr>
          <p:cNvSpPr>
            <a:spLocks noGrp="1"/>
          </p:cNvSpPr>
          <p:nvPr>
            <p:ph type="sldNum" sz="quarter" idx="15"/>
          </p:nvPr>
        </p:nvSpPr>
        <p:spPr/>
        <p:txBody>
          <a:bodyPr/>
          <a:lstStyle/>
          <a:p>
            <a:fld id="{99A20822-4A49-4D36-86E3-300BA48D3F00}" type="slidenum">
              <a:rPr lang="en-US" smtClean="0"/>
              <a:pPr/>
              <a:t>70</a:t>
            </a:fld>
            <a:endParaRPr lang="en-US"/>
          </a:p>
        </p:txBody>
      </p:sp>
    </p:spTree>
    <p:extLst>
      <p:ext uri="{BB962C8B-B14F-4D97-AF65-F5344CB8AC3E}">
        <p14:creationId xmlns:p14="http://schemas.microsoft.com/office/powerpoint/2010/main" val="172082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BBF5-BEF2-B2D2-F329-1AD6693E617E}"/>
              </a:ext>
            </a:extLst>
          </p:cNvPr>
          <p:cNvSpPr>
            <a:spLocks noGrp="1"/>
          </p:cNvSpPr>
          <p:nvPr>
            <p:ph type="title"/>
          </p:nvPr>
        </p:nvSpPr>
        <p:spPr/>
        <p:txBody>
          <a:bodyPr/>
          <a:lstStyle/>
          <a:p>
            <a:r>
              <a:rPr lang="en-US" dirty="0"/>
              <a:t>Let’s (start to) Put Plans Into ACTION</a:t>
            </a:r>
          </a:p>
        </p:txBody>
      </p:sp>
      <p:sp>
        <p:nvSpPr>
          <p:cNvPr id="3" name="Content Placeholder 2">
            <a:extLst>
              <a:ext uri="{FF2B5EF4-FFF2-40B4-BE49-F238E27FC236}">
                <a16:creationId xmlns:a16="http://schemas.microsoft.com/office/drawing/2014/main" id="{97434083-9A2C-9A39-D8F8-649F2167811C}"/>
              </a:ext>
            </a:extLst>
          </p:cNvPr>
          <p:cNvSpPr>
            <a:spLocks noGrp="1"/>
          </p:cNvSpPr>
          <p:nvPr>
            <p:ph sz="quarter" idx="14"/>
          </p:nvPr>
        </p:nvSpPr>
        <p:spPr>
          <a:xfrm>
            <a:off x="457200" y="1851332"/>
            <a:ext cx="5568696" cy="3863668"/>
          </a:xfrm>
        </p:spPr>
        <p:txBody>
          <a:bodyPr/>
          <a:lstStyle/>
          <a:p>
            <a:pPr marL="320040" indent="-320040">
              <a:lnSpc>
                <a:spcPct val="135000"/>
              </a:lnSpc>
              <a:buClr>
                <a:schemeClr val="accent1"/>
              </a:buClr>
              <a:buFont typeface="Wingdings" panose="05000000000000000000" pitchFamily="2" charset="2"/>
              <a:buChar char="§"/>
            </a:pPr>
            <a:r>
              <a:rPr lang="en-US" dirty="0"/>
              <a:t>Given all of the TUBULAR information that you’ve learned across the two days, spend some time thinking/planning your next steps.</a:t>
            </a:r>
          </a:p>
        </p:txBody>
      </p:sp>
      <p:sp>
        <p:nvSpPr>
          <p:cNvPr id="6" name="Slide Number Placeholder 5">
            <a:extLst>
              <a:ext uri="{FF2B5EF4-FFF2-40B4-BE49-F238E27FC236}">
                <a16:creationId xmlns:a16="http://schemas.microsoft.com/office/drawing/2014/main" id="{2F449893-A58F-F1B6-B65A-8DBA623EFB4B}"/>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71</a:t>
            </a:fld>
            <a:endParaRPr lang="en-US"/>
          </a:p>
        </p:txBody>
      </p:sp>
      <p:pic>
        <p:nvPicPr>
          <p:cNvPr id="7" name="Content Placeholder 6" descr="A screenshot of a document entitled Next Steps with space for notetaking. A table includes columns for Areas for Improvement and Next Steps">
            <a:extLst>
              <a:ext uri="{FF2B5EF4-FFF2-40B4-BE49-F238E27FC236}">
                <a16:creationId xmlns:a16="http://schemas.microsoft.com/office/drawing/2014/main" id="{DD98733F-A395-6563-7F60-B1EF9256C2D9}"/>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rcRect l="8871"/>
          <a:stretch>
            <a:fillRect/>
          </a:stretch>
        </p:blipFill>
        <p:spPr>
          <a:xfrm>
            <a:off x="5917324" y="1493980"/>
            <a:ext cx="5074964" cy="3383935"/>
          </a:xfrm>
          <a:prstGeom prst="rect">
            <a:avLst/>
          </a:prstGeom>
        </p:spPr>
      </p:pic>
      <p:pic>
        <p:nvPicPr>
          <p:cNvPr id="8" name="Picture 7" descr="A screenshot of a document entitled Recommendations for Building State Education Agency Capacity to Support Implementation of Data-Based Individualization">
            <a:extLst>
              <a:ext uri="{FF2B5EF4-FFF2-40B4-BE49-F238E27FC236}">
                <a16:creationId xmlns:a16="http://schemas.microsoft.com/office/drawing/2014/main" id="{286DCA41-6B9F-8ACE-35FC-14B6463BD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123" y="4247767"/>
            <a:ext cx="3753785" cy="2207679"/>
          </a:xfrm>
          <a:prstGeom prst="rect">
            <a:avLst/>
          </a:prstGeom>
          <a:ln>
            <a:solidFill>
              <a:schemeClr val="tx1"/>
            </a:solidFill>
          </a:ln>
        </p:spPr>
      </p:pic>
    </p:spTree>
    <p:extLst>
      <p:ext uri="{BB962C8B-B14F-4D97-AF65-F5344CB8AC3E}">
        <p14:creationId xmlns:p14="http://schemas.microsoft.com/office/powerpoint/2010/main" val="2580265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76"/>
          <p:cNvSpPr txBox="1">
            <a:spLocks noGrp="1"/>
          </p:cNvSpPr>
          <p:nvPr>
            <p:ph type="title"/>
          </p:nvPr>
        </p:nvSpPr>
        <p:spPr>
          <a:xfrm>
            <a:off x="4002258" y="1089661"/>
            <a:ext cx="7275342" cy="2650936"/>
          </a:xfrm>
          <a:noFill/>
          <a:ln>
            <a:noFill/>
          </a:ln>
        </p:spPr>
        <p:txBody>
          <a:bodyPr spcFirstLastPara="1" wrap="square" lIns="0" tIns="0" rIns="0" bIns="0" anchor="b" anchorCtr="0">
            <a:normAutofit/>
          </a:bodyPr>
          <a:lstStyle/>
          <a:p>
            <a:pPr lvl="0"/>
            <a:r>
              <a:rPr lang="en-US"/>
              <a:t>“</a:t>
            </a:r>
            <a:r>
              <a:rPr lang="en-US" dirty="0"/>
              <a:t>Way Down in Kokomo”: Gallery Walk</a:t>
            </a:r>
          </a:p>
        </p:txBody>
      </p:sp>
      <p:sp>
        <p:nvSpPr>
          <p:cNvPr id="926" name="Google Shape;926;p76"/>
          <p:cNvSpPr txBox="1">
            <a:spLocks noGrp="1"/>
          </p:cNvSpPr>
          <p:nvPr>
            <p:ph type="body" idx="1"/>
          </p:nvPr>
        </p:nvSpPr>
        <p:spPr>
          <a:xfrm>
            <a:off x="3768341" y="3869200"/>
            <a:ext cx="7275342" cy="1899139"/>
          </a:xfrm>
          <a:noFill/>
          <a:ln>
            <a:noFill/>
          </a:ln>
        </p:spPr>
        <p:txBody>
          <a:bodyPr spcFirstLastPara="1" wrap="square" lIns="0" tIns="0" rIns="0" bIns="0" anchor="t" anchorCtr="0">
            <a:normAutofit/>
          </a:bodyPr>
          <a:lstStyle/>
          <a:p>
            <a:pPr lvl="0"/>
            <a:r>
              <a:rPr lang="en-US" dirty="0"/>
              <a:t>A Peer Evaluation Activity</a:t>
            </a:r>
          </a:p>
        </p:txBody>
      </p:sp>
      <p:sp>
        <p:nvSpPr>
          <p:cNvPr id="927" name="Google Shape;927;p76">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B92EF8-3834-D585-D156-712B0948E61B}"/>
              </a:ext>
            </a:extLst>
          </p:cNvPr>
          <p:cNvSpPr>
            <a:spLocks noGrp="1"/>
          </p:cNvSpPr>
          <p:nvPr>
            <p:ph type="title"/>
          </p:nvPr>
        </p:nvSpPr>
        <p:spPr/>
        <p:txBody>
          <a:bodyPr/>
          <a:lstStyle/>
          <a:p>
            <a:r>
              <a:rPr lang="en-US" dirty="0"/>
              <a:t>Creating the Gallery</a:t>
            </a:r>
          </a:p>
        </p:txBody>
      </p:sp>
      <p:sp>
        <p:nvSpPr>
          <p:cNvPr id="7" name="Content Placeholder 6">
            <a:extLst>
              <a:ext uri="{FF2B5EF4-FFF2-40B4-BE49-F238E27FC236}">
                <a16:creationId xmlns:a16="http://schemas.microsoft.com/office/drawing/2014/main" id="{92E5207E-E5B7-111B-F9B3-2BA4B5ECB2C1}"/>
              </a:ext>
            </a:extLst>
          </p:cNvPr>
          <p:cNvSpPr>
            <a:spLocks noGrp="1"/>
          </p:cNvSpPr>
          <p:nvPr>
            <p:ph sz="quarter" idx="14"/>
          </p:nvPr>
        </p:nvSpPr>
        <p:spPr/>
        <p:txBody>
          <a:bodyPr/>
          <a:lstStyle/>
          <a:p>
            <a:pPr marL="320040" indent="-320040">
              <a:lnSpc>
                <a:spcPct val="135000"/>
              </a:lnSpc>
              <a:buClr>
                <a:schemeClr val="accent1"/>
              </a:buClr>
              <a:buFont typeface="Wingdings" panose="05000000000000000000" pitchFamily="2" charset="2"/>
              <a:buChar char="§"/>
            </a:pPr>
            <a:r>
              <a:rPr lang="en-US" dirty="0"/>
              <a:t>Each SEA grab a sticky poster paper</a:t>
            </a:r>
          </a:p>
          <a:p>
            <a:pPr marL="320040" indent="-320040">
              <a:lnSpc>
                <a:spcPct val="135000"/>
              </a:lnSpc>
              <a:buClr>
                <a:schemeClr val="accent1"/>
              </a:buClr>
              <a:buFont typeface="Wingdings" panose="05000000000000000000" pitchFamily="2" charset="2"/>
              <a:buChar char="§"/>
            </a:pPr>
            <a:r>
              <a:rPr lang="en-US" dirty="0"/>
              <a:t>Write the following (see example):</a:t>
            </a:r>
          </a:p>
          <a:p>
            <a:pPr marL="777240" lvl="1" indent="-457200">
              <a:buFont typeface="Arial" panose="020B0604020202020204" pitchFamily="34" charset="0"/>
              <a:buChar char="•"/>
            </a:pPr>
            <a:r>
              <a:rPr lang="en-US" dirty="0"/>
              <a:t>Your state</a:t>
            </a:r>
          </a:p>
          <a:p>
            <a:pPr marL="777240" lvl="1" indent="-457200">
              <a:buFont typeface="Arial" panose="020B0604020202020204" pitchFamily="34" charset="0"/>
              <a:buChar char="•"/>
            </a:pPr>
            <a:r>
              <a:rPr lang="en-US" dirty="0"/>
              <a:t>1 bright spot</a:t>
            </a:r>
          </a:p>
          <a:p>
            <a:pPr marL="777240" lvl="1" indent="-457200">
              <a:buFont typeface="Arial" panose="020B0604020202020204" pitchFamily="34" charset="0"/>
              <a:buChar char="•"/>
            </a:pPr>
            <a:r>
              <a:rPr lang="en-US" dirty="0"/>
              <a:t>1 major challenge</a:t>
            </a:r>
          </a:p>
          <a:p>
            <a:pPr marL="777240" lvl="1" indent="-457200">
              <a:buFont typeface="Arial" panose="020B0604020202020204" pitchFamily="34" charset="0"/>
              <a:buChar char="•"/>
            </a:pPr>
            <a:r>
              <a:rPr lang="en-US" dirty="0"/>
              <a:t>1 priority next step</a:t>
            </a:r>
          </a:p>
        </p:txBody>
      </p:sp>
      <p:sp>
        <p:nvSpPr>
          <p:cNvPr id="6" name="Text Placeholder 5">
            <a:extLst>
              <a:ext uri="{FF2B5EF4-FFF2-40B4-BE49-F238E27FC236}">
                <a16:creationId xmlns:a16="http://schemas.microsoft.com/office/drawing/2014/main" id="{B99426ED-0A5D-EAC6-8649-49BF5030866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120F409-4CB6-973E-C8F0-6B112AC209D3}"/>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73</a:t>
            </a:fld>
            <a:endParaRPr lang="en-US"/>
          </a:p>
        </p:txBody>
      </p:sp>
      <p:pic>
        <p:nvPicPr>
          <p:cNvPr id="8" name="Picture 7" descr="A hand writing the word Action using a marker">
            <a:extLst>
              <a:ext uri="{FF2B5EF4-FFF2-40B4-BE49-F238E27FC236}">
                <a16:creationId xmlns:a16="http://schemas.microsoft.com/office/drawing/2014/main" id="{CE38418A-511F-2733-26DE-B56ECE0D04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98899" y="1116561"/>
            <a:ext cx="5092995" cy="3395330"/>
          </a:xfrm>
          <a:prstGeom prst="rect">
            <a:avLst/>
          </a:prstGeom>
        </p:spPr>
      </p:pic>
      <p:sp>
        <p:nvSpPr>
          <p:cNvPr id="9" name="TextBox 8">
            <a:extLst>
              <a:ext uri="{FF2B5EF4-FFF2-40B4-BE49-F238E27FC236}">
                <a16:creationId xmlns:a16="http://schemas.microsoft.com/office/drawing/2014/main" id="{545CB649-DA67-F88B-B5F0-E9E68998363C}"/>
              </a:ext>
            </a:extLst>
          </p:cNvPr>
          <p:cNvSpPr txBox="1"/>
          <p:nvPr/>
        </p:nvSpPr>
        <p:spPr>
          <a:xfrm>
            <a:off x="7122306" y="4548467"/>
            <a:ext cx="4769588" cy="230832"/>
          </a:xfrm>
          <a:prstGeom prst="rect">
            <a:avLst/>
          </a:prstGeom>
          <a:noFill/>
        </p:spPr>
        <p:txBody>
          <a:bodyPr wrap="square" rtlCol="0">
            <a:spAutoFit/>
          </a:bodyPr>
          <a:lstStyle/>
          <a:p>
            <a:r>
              <a:rPr lang="en-US" sz="900">
                <a:hlinkClick r:id="rId4" tooltip="https://www.thebluediamondgallery.com/handwriting/a/action.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506681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F27D-33EF-46AF-E014-33DE09FF37D5}"/>
              </a:ext>
            </a:extLst>
          </p:cNvPr>
          <p:cNvSpPr>
            <a:spLocks noGrp="1"/>
          </p:cNvSpPr>
          <p:nvPr>
            <p:ph type="title"/>
          </p:nvPr>
        </p:nvSpPr>
        <p:spPr/>
        <p:txBody>
          <a:bodyPr/>
          <a:lstStyle/>
          <a:p>
            <a:r>
              <a:rPr lang="en-US" dirty="0"/>
              <a:t>Gallery Walk Time</a:t>
            </a:r>
          </a:p>
        </p:txBody>
      </p:sp>
      <p:sp>
        <p:nvSpPr>
          <p:cNvPr id="3" name="Content Placeholder 2">
            <a:extLst>
              <a:ext uri="{FF2B5EF4-FFF2-40B4-BE49-F238E27FC236}">
                <a16:creationId xmlns:a16="http://schemas.microsoft.com/office/drawing/2014/main" id="{03AD5654-69CF-7043-3629-87E8384113AA}"/>
              </a:ext>
            </a:extLst>
          </p:cNvPr>
          <p:cNvSpPr>
            <a:spLocks noGrp="1"/>
          </p:cNvSpPr>
          <p:nvPr>
            <p:ph sz="quarter" idx="14"/>
          </p:nvPr>
        </p:nvSpPr>
        <p:spPr/>
        <p:txBody>
          <a:bodyPr/>
          <a:lstStyle/>
          <a:p>
            <a:pPr marL="320040" indent="-320040">
              <a:lnSpc>
                <a:spcPct val="135000"/>
              </a:lnSpc>
              <a:buClr>
                <a:schemeClr val="accent1"/>
              </a:buClr>
              <a:buFont typeface="Wingdings" panose="05000000000000000000" pitchFamily="2" charset="2"/>
              <a:buChar char="§"/>
            </a:pPr>
            <a:r>
              <a:rPr lang="en-US" dirty="0"/>
              <a:t>Grab a pack of sticky notes</a:t>
            </a:r>
          </a:p>
          <a:p>
            <a:pPr marL="777240" lvl="1" indent="-457200">
              <a:buFont typeface="Arial" panose="020B0604020202020204" pitchFamily="34" charset="0"/>
              <a:buChar char="•"/>
            </a:pPr>
            <a:r>
              <a:rPr lang="en-US" dirty="0"/>
              <a:t>Comment one or more of the following for each poster:</a:t>
            </a:r>
          </a:p>
          <a:p>
            <a:pPr marL="1097280" lvl="2" indent="-457200"/>
            <a:r>
              <a:rPr lang="en-US" dirty="0"/>
              <a:t>What resonates with you?</a:t>
            </a:r>
          </a:p>
          <a:p>
            <a:pPr marL="1097280" lvl="2" indent="-457200"/>
            <a:r>
              <a:rPr lang="en-US" dirty="0"/>
              <a:t>What ideas or questions are emerging? </a:t>
            </a:r>
          </a:p>
        </p:txBody>
      </p:sp>
      <p:sp>
        <p:nvSpPr>
          <p:cNvPr id="7" name="Text Placeholder 6">
            <a:extLst>
              <a:ext uri="{FF2B5EF4-FFF2-40B4-BE49-F238E27FC236}">
                <a16:creationId xmlns:a16="http://schemas.microsoft.com/office/drawing/2014/main" id="{91953B9D-C68B-FE85-985C-E895CA89784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pic>
        <p:nvPicPr>
          <p:cNvPr id="10" name="Content Placeholder 9" descr="Many colorful sticky notes stuck to a wall">
            <a:extLst>
              <a:ext uri="{FF2B5EF4-FFF2-40B4-BE49-F238E27FC236}">
                <a16:creationId xmlns:a16="http://schemas.microsoft.com/office/drawing/2014/main" id="{3E29FB4F-BF0E-C3FF-BF50-B296F3A8A678}"/>
              </a:ext>
            </a:extLst>
          </p:cNvPr>
          <p:cNvPicPr>
            <a:picLocks noGrp="1" noChangeAspect="1"/>
          </p:cNvPicPr>
          <p:nvPr>
            <p:ph sz="quarter" idx="1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4263" y="1687708"/>
            <a:ext cx="5568950" cy="3711183"/>
          </a:xfrm>
          <a:prstGeom prst="rect">
            <a:avLst/>
          </a:prstGeom>
        </p:spPr>
      </p:pic>
      <p:sp>
        <p:nvSpPr>
          <p:cNvPr id="5" name="Slide Number Placeholder 4">
            <a:extLst>
              <a:ext uri="{FF2B5EF4-FFF2-40B4-BE49-F238E27FC236}">
                <a16:creationId xmlns:a16="http://schemas.microsoft.com/office/drawing/2014/main" id="{361A9F9B-4262-75CB-8C25-82F7A7E13120}"/>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74</a:t>
            </a:fld>
            <a:endParaRPr lang="en-US"/>
          </a:p>
        </p:txBody>
      </p:sp>
    </p:spTree>
    <p:extLst>
      <p:ext uri="{BB962C8B-B14F-4D97-AF65-F5344CB8AC3E}">
        <p14:creationId xmlns:p14="http://schemas.microsoft.com/office/powerpoint/2010/main" val="3310905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A9FB-BF7E-D3EF-C657-C0301262E160}"/>
              </a:ext>
            </a:extLst>
          </p:cNvPr>
          <p:cNvSpPr>
            <a:spLocks noGrp="1"/>
          </p:cNvSpPr>
          <p:nvPr>
            <p:ph type="title"/>
          </p:nvPr>
        </p:nvSpPr>
        <p:spPr/>
        <p:txBody>
          <a:bodyPr/>
          <a:lstStyle/>
          <a:p>
            <a:r>
              <a:rPr lang="en-US" dirty="0"/>
              <a:t>Whole Group Debrief</a:t>
            </a:r>
            <a:r>
              <a:rPr lang="en-US" sz="800" dirty="0">
                <a:solidFill>
                  <a:schemeClr val="bg1"/>
                </a:solidFill>
              </a:rPr>
              <a:t> 2</a:t>
            </a:r>
          </a:p>
        </p:txBody>
      </p:sp>
      <p:sp>
        <p:nvSpPr>
          <p:cNvPr id="3" name="Content Placeholder 2">
            <a:extLst>
              <a:ext uri="{FF2B5EF4-FFF2-40B4-BE49-F238E27FC236}">
                <a16:creationId xmlns:a16="http://schemas.microsoft.com/office/drawing/2014/main" id="{719BBB33-62F5-7AFC-10A4-7D44D783B6B8}"/>
              </a:ext>
            </a:extLst>
          </p:cNvPr>
          <p:cNvSpPr>
            <a:spLocks noGrp="1"/>
          </p:cNvSpPr>
          <p:nvPr>
            <p:ph sz="quarter" idx="14"/>
          </p:nvPr>
        </p:nvSpPr>
        <p:spPr/>
        <p:txBody>
          <a:bodyPr/>
          <a:lstStyle/>
          <a:p>
            <a:pPr marL="320040" indent="-320040">
              <a:lnSpc>
                <a:spcPct val="135000"/>
              </a:lnSpc>
              <a:buClr>
                <a:schemeClr val="accent1"/>
              </a:buClr>
              <a:buFont typeface="Wingdings" panose="05000000000000000000" pitchFamily="2" charset="2"/>
              <a:buChar char="§"/>
            </a:pPr>
            <a:r>
              <a:rPr lang="en-US" dirty="0"/>
              <a:t>Each SEA to present their poster </a:t>
            </a:r>
          </a:p>
          <a:p>
            <a:pPr marL="777240" lvl="1" indent="-457200">
              <a:buFont typeface="Arial" panose="020B0604020202020204" pitchFamily="34" charset="0"/>
              <a:buChar char="•"/>
            </a:pPr>
            <a:r>
              <a:rPr lang="en-US" dirty="0"/>
              <a:t>Clarify any questions that were posed</a:t>
            </a:r>
          </a:p>
          <a:p>
            <a:pPr marL="777240" lvl="1" indent="-457200">
              <a:buFont typeface="Arial" panose="020B0604020202020204" pitchFamily="34" charset="0"/>
              <a:buChar char="•"/>
            </a:pPr>
            <a:r>
              <a:rPr lang="en-US" dirty="0"/>
              <a:t>What themes are coming up</a:t>
            </a:r>
          </a:p>
        </p:txBody>
      </p:sp>
      <p:sp>
        <p:nvSpPr>
          <p:cNvPr id="6" name="Text Placeholder 5">
            <a:extLst>
              <a:ext uri="{FF2B5EF4-FFF2-40B4-BE49-F238E27FC236}">
                <a16:creationId xmlns:a16="http://schemas.microsoft.com/office/drawing/2014/main" id="{5EC63B84-6311-C0ED-B50C-EA8C2ACFEB02}"/>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B9F5FC7-2FA1-1A36-B5A0-05E5C0E46B0B}"/>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75</a:t>
            </a:fld>
            <a:endParaRPr lang="en-US"/>
          </a:p>
        </p:txBody>
      </p:sp>
      <p:pic>
        <p:nvPicPr>
          <p:cNvPr id="9" name="Content Placeholder 8" descr="Four colorful sticky notes">
            <a:extLst>
              <a:ext uri="{FF2B5EF4-FFF2-40B4-BE49-F238E27FC236}">
                <a16:creationId xmlns:a16="http://schemas.microsoft.com/office/drawing/2014/main" id="{8FAC391D-E341-4D0A-8A16-498FC4AFDD88}"/>
              </a:ext>
            </a:extLst>
          </p:cNvPr>
          <p:cNvPicPr>
            <a:picLocks noGrp="1" noChangeAspect="1"/>
          </p:cNvPicPr>
          <p:nvPr>
            <p:ph sz="quarter" idx="1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4263" y="1686983"/>
            <a:ext cx="5568950" cy="3712633"/>
          </a:xfrm>
          <a:prstGeom prst="rect">
            <a:avLst/>
          </a:prstGeom>
        </p:spPr>
      </p:pic>
    </p:spTree>
    <p:extLst>
      <p:ext uri="{BB962C8B-B14F-4D97-AF65-F5344CB8AC3E}">
        <p14:creationId xmlns:p14="http://schemas.microsoft.com/office/powerpoint/2010/main" val="21077124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4113-3B2A-C88B-5860-8741DE137BCE}"/>
              </a:ext>
            </a:extLst>
          </p:cNvPr>
          <p:cNvSpPr>
            <a:spLocks noGrp="1"/>
          </p:cNvSpPr>
          <p:nvPr>
            <p:ph type="title"/>
          </p:nvPr>
        </p:nvSpPr>
        <p:spPr/>
        <p:txBody>
          <a:bodyPr/>
          <a:lstStyle/>
          <a:p>
            <a:r>
              <a:rPr lang="en-US" dirty="0"/>
              <a:t>Revisit Your Notecard – Self Check</a:t>
            </a:r>
          </a:p>
        </p:txBody>
      </p:sp>
      <p:sp>
        <p:nvSpPr>
          <p:cNvPr id="3" name="Content Placeholder 2">
            <a:extLst>
              <a:ext uri="{FF2B5EF4-FFF2-40B4-BE49-F238E27FC236}">
                <a16:creationId xmlns:a16="http://schemas.microsoft.com/office/drawing/2014/main" id="{6B090541-5433-DB24-97AF-983A17535C49}"/>
              </a:ext>
            </a:extLst>
          </p:cNvPr>
          <p:cNvSpPr>
            <a:spLocks noGrp="1"/>
          </p:cNvSpPr>
          <p:nvPr>
            <p:ph sz="quarter" idx="14"/>
          </p:nvPr>
        </p:nvSpPr>
        <p:spPr>
          <a:xfrm>
            <a:off x="457200" y="1371600"/>
            <a:ext cx="6241312" cy="4343400"/>
          </a:xfrm>
        </p:spPr>
        <p:txBody>
          <a:bodyPr/>
          <a:lstStyle/>
          <a:p>
            <a:pPr marL="320040" indent="-320040">
              <a:lnSpc>
                <a:spcPct val="135000"/>
              </a:lnSpc>
              <a:buClr>
                <a:schemeClr val="accent1"/>
              </a:buClr>
              <a:buFont typeface="Wingdings" panose="05000000000000000000" pitchFamily="2" charset="2"/>
              <a:buChar char="§"/>
            </a:pPr>
            <a:r>
              <a:rPr lang="en-US" dirty="0"/>
              <a:t>By the end of the institute, what do you hope to know, do, or lead more effectively? </a:t>
            </a:r>
          </a:p>
          <a:p>
            <a:pPr marL="777240" lvl="1" indent="-457200">
              <a:buFont typeface="Arial" panose="020B0604020202020204" pitchFamily="34" charset="0"/>
              <a:buChar char="•"/>
            </a:pPr>
            <a:r>
              <a:rPr lang="en-US" dirty="0"/>
              <a:t>Did you accomplish this? If not, what more do you need to do to feel ready? </a:t>
            </a:r>
          </a:p>
        </p:txBody>
      </p:sp>
      <p:sp>
        <p:nvSpPr>
          <p:cNvPr id="4" name="Text Placeholder 3">
            <a:extLst>
              <a:ext uri="{FF2B5EF4-FFF2-40B4-BE49-F238E27FC236}">
                <a16:creationId xmlns:a16="http://schemas.microsoft.com/office/drawing/2014/main" id="{E323CB66-3511-F227-3CFF-952571685D2E}"/>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EE29AC5-4B53-423D-16EB-A4006B8EA9A3}"/>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76</a:t>
            </a:fld>
            <a:endParaRPr lang="en-US"/>
          </a:p>
        </p:txBody>
      </p:sp>
      <p:pic>
        <p:nvPicPr>
          <p:cNvPr id="6" name="Picture 5" descr="Stack of colored index cards">
            <a:extLst>
              <a:ext uri="{FF2B5EF4-FFF2-40B4-BE49-F238E27FC236}">
                <a16:creationId xmlns:a16="http://schemas.microsoft.com/office/drawing/2014/main" id="{5E5780AC-8CA9-FC31-32CF-9FEC6D66B06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06373" y="1791513"/>
            <a:ext cx="4187997" cy="2888274"/>
          </a:xfrm>
          <a:prstGeom prst="rect">
            <a:avLst/>
          </a:prstGeom>
        </p:spPr>
      </p:pic>
    </p:spTree>
    <p:extLst>
      <p:ext uri="{BB962C8B-B14F-4D97-AF65-F5344CB8AC3E}">
        <p14:creationId xmlns:p14="http://schemas.microsoft.com/office/powerpoint/2010/main" val="19101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6C78B-975E-56D1-941C-8B5EF2E9B760}"/>
              </a:ext>
            </a:extLst>
          </p:cNvPr>
          <p:cNvSpPr>
            <a:spLocks noGrp="1"/>
          </p:cNvSpPr>
          <p:nvPr>
            <p:ph type="title"/>
          </p:nvPr>
        </p:nvSpPr>
        <p:spPr/>
        <p:txBody>
          <a:bodyPr/>
          <a:lstStyle/>
          <a:p>
            <a:r>
              <a:rPr lang="en-US" dirty="0"/>
              <a:t>Explore the many resources available on NCII’s Website</a:t>
            </a:r>
          </a:p>
        </p:txBody>
      </p:sp>
      <p:pic>
        <p:nvPicPr>
          <p:cNvPr id="10" name="Picture 9" descr="A screenshot of the homepage of NCII's website">
            <a:extLst>
              <a:ext uri="{FF2B5EF4-FFF2-40B4-BE49-F238E27FC236}">
                <a16:creationId xmlns:a16="http://schemas.microsoft.com/office/drawing/2014/main" id="{DB668C7A-2671-552D-FAE9-707BBAC6E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39361"/>
            <a:ext cx="5108262" cy="4321958"/>
          </a:xfrm>
          <a:prstGeom prst="rect">
            <a:avLst/>
          </a:prstGeom>
        </p:spPr>
      </p:pic>
      <p:pic>
        <p:nvPicPr>
          <p:cNvPr id="9" name="Picture 8" descr="A screenshot of resources available on NCII's website">
            <a:extLst>
              <a:ext uri="{FF2B5EF4-FFF2-40B4-BE49-F238E27FC236}">
                <a16:creationId xmlns:a16="http://schemas.microsoft.com/office/drawing/2014/main" id="{3AEC5795-FB99-00E7-2AD0-E0FB7DD77CEA}"/>
              </a:ext>
            </a:extLst>
          </p:cNvPr>
          <p:cNvPicPr>
            <a:picLocks noChangeAspect="1"/>
          </p:cNvPicPr>
          <p:nvPr/>
        </p:nvPicPr>
        <p:blipFill>
          <a:blip r:embed="rId3"/>
          <a:stretch>
            <a:fillRect/>
          </a:stretch>
        </p:blipFill>
        <p:spPr>
          <a:xfrm>
            <a:off x="5918121" y="1748329"/>
            <a:ext cx="5466212" cy="4229807"/>
          </a:xfrm>
          <a:prstGeom prst="rect">
            <a:avLst/>
          </a:prstGeom>
        </p:spPr>
      </p:pic>
      <p:sp>
        <p:nvSpPr>
          <p:cNvPr id="4" name="Slide Number Placeholder 3">
            <a:extLst>
              <a:ext uri="{FF2B5EF4-FFF2-40B4-BE49-F238E27FC236}">
                <a16:creationId xmlns:a16="http://schemas.microsoft.com/office/drawing/2014/main" id="{A14B6227-791B-3E6D-2C41-BC01223E2212}"/>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77</a:t>
            </a:fld>
            <a:endParaRPr lang="en-US"/>
          </a:p>
        </p:txBody>
      </p:sp>
    </p:spTree>
    <p:extLst>
      <p:ext uri="{BB962C8B-B14F-4D97-AF65-F5344CB8AC3E}">
        <p14:creationId xmlns:p14="http://schemas.microsoft.com/office/powerpoint/2010/main" val="1228143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DC68-C37D-55A9-BEAE-968ADACC7F4F}"/>
              </a:ext>
            </a:extLst>
          </p:cNvPr>
          <p:cNvSpPr>
            <a:spLocks noGrp="1"/>
          </p:cNvSpPr>
          <p:nvPr>
            <p:ph type="title"/>
          </p:nvPr>
        </p:nvSpPr>
        <p:spPr/>
        <p:txBody>
          <a:bodyPr/>
          <a:lstStyle/>
          <a:p>
            <a:r>
              <a:rPr lang="en-US"/>
              <a:t>How can you learn more? Self-Directed Learning Opportunities</a:t>
            </a:r>
          </a:p>
        </p:txBody>
      </p:sp>
      <p:sp>
        <p:nvSpPr>
          <p:cNvPr id="6" name="Content Placeholder 5">
            <a:extLst>
              <a:ext uri="{FF2B5EF4-FFF2-40B4-BE49-F238E27FC236}">
                <a16:creationId xmlns:a16="http://schemas.microsoft.com/office/drawing/2014/main" id="{BD3BF434-F5A9-165A-3F92-F59C4CF04C3B}"/>
              </a:ext>
            </a:extLst>
          </p:cNvPr>
          <p:cNvSpPr>
            <a:spLocks noGrp="1"/>
          </p:cNvSpPr>
          <p:nvPr>
            <p:ph sz="half" idx="1"/>
          </p:nvPr>
        </p:nvSpPr>
        <p:spPr/>
        <p:txBody>
          <a:bodyPr>
            <a:normAutofit fontScale="92500"/>
          </a:bodyPr>
          <a:lstStyle/>
          <a:p>
            <a:r>
              <a:rPr lang="en-US"/>
              <a:t>Self-paced online courses focused on</a:t>
            </a:r>
          </a:p>
          <a:p>
            <a:pPr lvl="1"/>
            <a:r>
              <a:rPr lang="en-US"/>
              <a:t>Introduction to Intensive Intervention</a:t>
            </a:r>
          </a:p>
          <a:p>
            <a:pPr lvl="1"/>
            <a:r>
              <a:rPr lang="en-US"/>
              <a:t>Progress Monitoring</a:t>
            </a:r>
          </a:p>
          <a:p>
            <a:pPr lvl="1"/>
            <a:r>
              <a:rPr lang="en-US"/>
              <a:t>Taxonomy of Intervention Intensity</a:t>
            </a:r>
          </a:p>
          <a:p>
            <a:pPr lvl="1"/>
            <a:r>
              <a:rPr lang="en-US"/>
              <a:t>Teaming</a:t>
            </a:r>
          </a:p>
          <a:p>
            <a:pPr lvl="1"/>
            <a:r>
              <a:rPr lang="en-US"/>
              <a:t>Explicit Instruction</a:t>
            </a:r>
          </a:p>
          <a:p>
            <a:pPr lvl="1"/>
            <a:r>
              <a:rPr lang="en-US"/>
              <a:t>Intensive Intervention in Mathematics</a:t>
            </a:r>
          </a:p>
        </p:txBody>
      </p:sp>
      <p:pic>
        <p:nvPicPr>
          <p:cNvPr id="10" name="Content Placeholder 9" descr="A screenshot of NCII's online learning modules">
            <a:extLst>
              <a:ext uri="{FF2B5EF4-FFF2-40B4-BE49-F238E27FC236}">
                <a16:creationId xmlns:a16="http://schemas.microsoft.com/office/drawing/2014/main" id="{9AC925E6-99B1-EDAF-A255-EFC5C19A71BB}"/>
              </a:ext>
            </a:extLst>
          </p:cNvPr>
          <p:cNvPicPr>
            <a:picLocks noGrp="1" noChangeAspect="1"/>
          </p:cNvPicPr>
          <p:nvPr>
            <p:ph sz="half" idx="2"/>
          </p:nvPr>
        </p:nvPicPr>
        <p:blipFill>
          <a:blip r:embed="rId2"/>
          <a:stretch>
            <a:fillRect/>
          </a:stretch>
        </p:blipFill>
        <p:spPr>
          <a:xfrm>
            <a:off x="6451600" y="1371600"/>
            <a:ext cx="4991100" cy="4343400"/>
          </a:xfrm>
        </p:spPr>
      </p:pic>
      <p:sp>
        <p:nvSpPr>
          <p:cNvPr id="8" name="Text Placeholder 7">
            <a:extLst>
              <a:ext uri="{FF2B5EF4-FFF2-40B4-BE49-F238E27FC236}">
                <a16:creationId xmlns:a16="http://schemas.microsoft.com/office/drawing/2014/main" id="{99D43228-F9B3-3368-25CB-DA70CEAD28F1}"/>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9D42AE2-E178-EBD9-8007-D7CCCC3AA55C}"/>
              </a:ex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t>78</a:t>
            </a:fld>
            <a:endParaRPr lang="en-US"/>
          </a:p>
        </p:txBody>
      </p:sp>
    </p:spTree>
    <p:extLst>
      <p:ext uri="{BB962C8B-B14F-4D97-AF65-F5344CB8AC3E}">
        <p14:creationId xmlns:p14="http://schemas.microsoft.com/office/powerpoint/2010/main" val="3215166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6378-9C25-A5D0-B074-BBBD71AF51B0}"/>
              </a:ext>
            </a:extLst>
          </p:cNvPr>
          <p:cNvSpPr>
            <a:spLocks noGrp="1"/>
          </p:cNvSpPr>
          <p:nvPr>
            <p:ph type="title"/>
          </p:nvPr>
        </p:nvSpPr>
        <p:spPr/>
        <p:txBody>
          <a:bodyPr/>
          <a:lstStyle/>
          <a:p>
            <a:r>
              <a:rPr lang="en-US"/>
              <a:t>How can you learn more?</a:t>
            </a:r>
          </a:p>
        </p:txBody>
      </p:sp>
      <p:sp>
        <p:nvSpPr>
          <p:cNvPr id="3" name="Content Placeholder 2">
            <a:extLst>
              <a:ext uri="{FF2B5EF4-FFF2-40B4-BE49-F238E27FC236}">
                <a16:creationId xmlns:a16="http://schemas.microsoft.com/office/drawing/2014/main" id="{BE9ECA6B-305D-6EB9-9B79-DBAC3C8C68B0}"/>
              </a:ext>
            </a:extLst>
          </p:cNvPr>
          <p:cNvSpPr>
            <a:spLocks noGrp="1"/>
          </p:cNvSpPr>
          <p:nvPr>
            <p:ph sz="quarter" idx="15"/>
          </p:nvPr>
        </p:nvSpPr>
        <p:spPr>
          <a:xfrm>
            <a:off x="457200" y="1257300"/>
            <a:ext cx="6794205" cy="4343400"/>
          </a:xfrm>
        </p:spPr>
        <p:txBody>
          <a:bodyPr vert="horz" lIns="0" tIns="0" rIns="0" bIns="0" rtlCol="0" anchor="t">
            <a:normAutofit/>
          </a:bodyPr>
          <a:lstStyle/>
          <a:p>
            <a:endParaRPr lang="en-US" dirty="0"/>
          </a:p>
          <a:p>
            <a:r>
              <a:rPr lang="en-US" dirty="0"/>
              <a:t>Targeted TA</a:t>
            </a:r>
          </a:p>
          <a:p>
            <a:pPr lvl="1"/>
            <a:r>
              <a:rPr lang="en-US" dirty="0"/>
              <a:t>Short term request or presentations</a:t>
            </a:r>
          </a:p>
          <a:p>
            <a:pPr marL="0" indent="0">
              <a:buNone/>
            </a:pPr>
            <a:r>
              <a:rPr lang="en-US" dirty="0"/>
              <a:t>Reach out to us – we cannot support every request but want to hear what you're doing and how we can help! </a:t>
            </a:r>
          </a:p>
          <a:p>
            <a:pPr marL="0" indent="0">
              <a:buNone/>
            </a:pPr>
            <a:endParaRPr lang="en-US" dirty="0"/>
          </a:p>
        </p:txBody>
      </p:sp>
      <p:sp>
        <p:nvSpPr>
          <p:cNvPr id="6" name="Slide Number Placeholder 5">
            <a:extLst>
              <a:ext uri="{FF2B5EF4-FFF2-40B4-BE49-F238E27FC236}">
                <a16:creationId xmlns:a16="http://schemas.microsoft.com/office/drawing/2014/main" id="{65491471-0C07-EE42-FC92-A0D348C23E98}"/>
              </a:ext>
              <a:ext uri="{C183D7F6-B498-43B3-948B-1728B52AA6E4}">
                <adec:decorative xmlns:adec="http://schemas.microsoft.com/office/drawing/2017/decorative" val="1"/>
              </a:ext>
            </a:extLst>
          </p:cNvPr>
          <p:cNvSpPr>
            <a:spLocks noGrp="1"/>
          </p:cNvSpPr>
          <p:nvPr>
            <p:ph type="sldNum" sz="quarter" idx="14"/>
          </p:nvPr>
        </p:nvSpPr>
        <p:spPr/>
        <p:txBody>
          <a:bodyPr/>
          <a:lstStyle/>
          <a:p>
            <a:fld id="{BABF4E83-61DB-418F-A99F-17BC9BB58EF6}" type="slidenum">
              <a:rPr lang="en-US" smtClean="0"/>
              <a:t>79</a:t>
            </a:fld>
            <a:endParaRPr lang="en-US"/>
          </a:p>
        </p:txBody>
      </p:sp>
      <p:pic>
        <p:nvPicPr>
          <p:cNvPr id="5" name="Graphic 4" descr="A hand making the &quot;shaka&quot; symbol, with pinky and thumb outstretched and other fingers bent.">
            <a:extLst>
              <a:ext uri="{FF2B5EF4-FFF2-40B4-BE49-F238E27FC236}">
                <a16:creationId xmlns:a16="http://schemas.microsoft.com/office/drawing/2014/main" id="{E263F106-0E86-736B-B109-E5A05476FADA}"/>
              </a:ext>
            </a:extLst>
          </p:cNvPr>
          <p:cNvPicPr>
            <a:picLocks noChangeAspect="1"/>
          </p:cNvPicPr>
          <p:nvPr/>
        </p:nvPicPr>
        <p:blipFill>
          <a:blip>
            <a:extLs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7129641" y="1586270"/>
            <a:ext cx="4762253" cy="4014430"/>
          </a:xfrm>
          <a:prstGeom prst="rect">
            <a:avLst/>
          </a:prstGeom>
        </p:spPr>
      </p:pic>
    </p:spTree>
    <p:extLst>
      <p:ext uri="{BB962C8B-B14F-4D97-AF65-F5344CB8AC3E}">
        <p14:creationId xmlns:p14="http://schemas.microsoft.com/office/powerpoint/2010/main" val="140356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What is Data-Based Individualization (DBI)?</a:t>
            </a:r>
            <a:endParaRPr lang="en-US" b="0"/>
          </a:p>
        </p:txBody>
      </p:sp>
      <p:sp>
        <p:nvSpPr>
          <p:cNvPr id="3" name="Content Placeholder 2"/>
          <p:cNvSpPr>
            <a:spLocks noGrp="1"/>
          </p:cNvSpPr>
          <p:nvPr>
            <p:ph sz="quarter" idx="15"/>
          </p:nvPr>
        </p:nvSpPr>
        <p:spPr>
          <a:xfrm>
            <a:off x="457200" y="1371600"/>
            <a:ext cx="7363962" cy="4343400"/>
          </a:xfrm>
        </p:spPr>
        <p:txBody>
          <a:bodyPr>
            <a:normAutofit/>
          </a:bodyPr>
          <a:lstStyle/>
          <a:p>
            <a:r>
              <a:rPr lang="en-US" sz="2400"/>
              <a:t>DBI is a</a:t>
            </a:r>
            <a:r>
              <a:rPr lang="en-US" sz="2400" b="1"/>
              <a:t> research-based process </a:t>
            </a:r>
            <a:r>
              <a:rPr lang="en-US" sz="2400"/>
              <a:t>for individualizing and intensifying interventions </a:t>
            </a:r>
            <a:r>
              <a:rPr lang="en-US" sz="2400" b="1"/>
              <a:t>for students with severe and persistent learning and behavioral needs. </a:t>
            </a:r>
          </a:p>
          <a:p>
            <a:pPr>
              <a:spcBef>
                <a:spcPts val="0"/>
              </a:spcBef>
            </a:pPr>
            <a:endParaRPr lang="en-US" sz="2400"/>
          </a:p>
          <a:p>
            <a:pPr>
              <a:spcBef>
                <a:spcPts val="0"/>
              </a:spcBef>
            </a:pPr>
            <a:r>
              <a:rPr lang="en-US" sz="2400"/>
              <a:t>The </a:t>
            </a:r>
            <a:r>
              <a:rPr lang="en-US" sz="2400" i="1"/>
              <a:t>process</a:t>
            </a:r>
            <a:r>
              <a:rPr lang="en-US" sz="2400"/>
              <a:t> integrates </a:t>
            </a:r>
            <a:r>
              <a:rPr lang="en-US" sz="2400" b="1"/>
              <a:t>evidence-based intervention, assessment, and </a:t>
            </a:r>
            <a:r>
              <a:rPr lang="en-US" sz="2400" b="1" dirty="0"/>
              <a:t>research-based adaptation </a:t>
            </a:r>
            <a:r>
              <a:rPr lang="en-US" sz="2400" b="1"/>
              <a:t>strategies.</a:t>
            </a:r>
          </a:p>
          <a:p>
            <a:pPr>
              <a:spcBef>
                <a:spcPts val="0"/>
              </a:spcBef>
            </a:pPr>
            <a:endParaRPr lang="en-US" sz="2400" b="1"/>
          </a:p>
          <a:p>
            <a:pPr>
              <a:spcBef>
                <a:spcPts val="0"/>
              </a:spcBef>
            </a:pPr>
            <a:r>
              <a:rPr lang="en-US" sz="2400"/>
              <a:t>Implementing DBI well requires certain </a:t>
            </a:r>
            <a:r>
              <a:rPr lang="en-US" sz="2400" b="1"/>
              <a:t>essential components</a:t>
            </a:r>
            <a:r>
              <a:rPr lang="en-US" sz="2400"/>
              <a:t> are put in place.</a:t>
            </a:r>
          </a:p>
          <a:p>
            <a:endParaRPr lang="en-US" b="1"/>
          </a:p>
          <a:p>
            <a:pPr marL="285750" lvl="1" indent="-285750"/>
            <a:endParaRPr lang="en-US" sz="1400">
              <a:latin typeface="Arial" charset="0"/>
              <a:cs typeface="Arial" charset="0"/>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extLst>
              <a:ext uri="{FF2B5EF4-FFF2-40B4-BE49-F238E27FC236}">
                <a16:creationId xmlns:a16="http://schemas.microsoft.com/office/drawing/2014/main" id="{8DAA1105-5521-4A38-A6A2-FDA41AFAF25D}"/>
              </a:ext>
            </a:extLst>
          </p:cNvPr>
          <p:cNvGrpSpPr/>
          <p:nvPr/>
        </p:nvGrpSpPr>
        <p:grpSpPr>
          <a:xfrm>
            <a:off x="6758609" y="1143000"/>
            <a:ext cx="4973143" cy="5363817"/>
            <a:chOff x="-449019" y="-837799"/>
            <a:chExt cx="4930894" cy="6442045"/>
          </a:xfrm>
        </p:grpSpPr>
        <p:pic>
          <p:nvPicPr>
            <p:cNvPr id="7" name="Picture 6"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1" y="-64051"/>
              <a:ext cx="3933969" cy="5668297"/>
            </a:xfrm>
            <a:prstGeom prst="rect">
              <a:avLst/>
            </a:prstGeom>
          </p:spPr>
        </p:pic>
        <p:sp>
          <p:nvSpPr>
            <p:cNvPr id="8" name="TextBox 7">
              <a:extLst>
                <a:ext uri="{FF2B5EF4-FFF2-40B4-BE49-F238E27FC236}">
                  <a16:creationId xmlns:a16="http://schemas.microsoft.com/office/drawing/2014/main" id="{AD81714A-1AEC-4FF3-B677-E7A4A4E45AB1}"/>
                </a:ext>
              </a:extLst>
            </p:cNvPr>
            <p:cNvSpPr txBox="1"/>
            <p:nvPr/>
          </p:nvSpPr>
          <p:spPr>
            <a:xfrm>
              <a:off x="-449019" y="-837799"/>
              <a:ext cx="4930893" cy="509717"/>
            </a:xfrm>
            <a:prstGeom prst="rect">
              <a:avLst/>
            </a:prstGeom>
            <a:noFill/>
          </p:spPr>
          <p:txBody>
            <a:bodyPr wrap="square" rtlCol="0">
              <a:spAutoFit/>
            </a:bodyPr>
            <a:lstStyle/>
            <a:p>
              <a:pPr algn="ctr"/>
              <a:r>
                <a:rPr lang="en-US" b="1"/>
                <a:t>DBI Process</a:t>
              </a:r>
            </a:p>
          </p:txBody>
        </p:sp>
      </p:grpSp>
      <p:sp>
        <p:nvSpPr>
          <p:cNvPr id="4" name="Text Placeholder 3">
            <a:extLst>
              <a:ext uri="{FF2B5EF4-FFF2-40B4-BE49-F238E27FC236}">
                <a16:creationId xmlns:a16="http://schemas.microsoft.com/office/drawing/2014/main" id="{BD93AF57-DB34-483E-9A56-D9C27155469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4"/>
          </p:nvPr>
        </p:nvSpPr>
        <p:spPr/>
        <p:txBody>
          <a:bodyPr/>
          <a:lstStyle/>
          <a:p>
            <a:pPr algn="r"/>
            <a:fld id="{F3477EC8-074D-41C4-94AE-E9EA7CEEA348}" type="slidenum">
              <a:rPr lang="en-US" smtClean="0"/>
              <a:pPr algn="r"/>
              <a:t>8</a:t>
            </a:fld>
            <a:endParaRPr lang="en-US"/>
          </a:p>
        </p:txBody>
      </p:sp>
    </p:spTree>
    <p:extLst>
      <p:ext uri="{BB962C8B-B14F-4D97-AF65-F5344CB8AC3E}">
        <p14:creationId xmlns:p14="http://schemas.microsoft.com/office/powerpoint/2010/main" val="22486896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1BA3-317E-4143-BA9E-2EFDE4077947}"/>
              </a:ext>
            </a:extLst>
          </p:cNvPr>
          <p:cNvSpPr>
            <a:spLocks noGrp="1"/>
          </p:cNvSpPr>
          <p:nvPr>
            <p:ph type="title"/>
          </p:nvPr>
        </p:nvSpPr>
        <p:spPr/>
        <p:txBody>
          <a:bodyPr>
            <a:normAutofit/>
          </a:bodyPr>
          <a:lstStyle/>
          <a:p>
            <a:r>
              <a:rPr lang="en-US"/>
              <a:t>How can you stay connected? </a:t>
            </a:r>
          </a:p>
        </p:txBody>
      </p:sp>
      <p:pic>
        <p:nvPicPr>
          <p:cNvPr id="12" name="Content Placeholder 11" descr="A screenshot of the News and Events page on NCII's website">
            <a:extLst>
              <a:ext uri="{FF2B5EF4-FFF2-40B4-BE49-F238E27FC236}">
                <a16:creationId xmlns:a16="http://schemas.microsoft.com/office/drawing/2014/main" id="{B386F9E1-8B3F-6453-0E77-79869066098C}"/>
              </a:ext>
            </a:extLst>
          </p:cNvPr>
          <p:cNvPicPr>
            <a:picLocks noGrp="1" noChangeAspect="1"/>
          </p:cNvPicPr>
          <p:nvPr>
            <p:ph sz="half" idx="1"/>
          </p:nvPr>
        </p:nvPicPr>
        <p:blipFill>
          <a:blip r:embed="rId3"/>
          <a:stretch>
            <a:fillRect/>
          </a:stretch>
        </p:blipFill>
        <p:spPr>
          <a:xfrm>
            <a:off x="743020" y="1371600"/>
            <a:ext cx="4997309" cy="4343400"/>
          </a:xfrm>
        </p:spPr>
      </p:pic>
      <p:sp>
        <p:nvSpPr>
          <p:cNvPr id="6" name="TextBox 5">
            <a:extLst>
              <a:ext uri="{FF2B5EF4-FFF2-40B4-BE49-F238E27FC236}">
                <a16:creationId xmlns:a16="http://schemas.microsoft.com/office/drawing/2014/main" id="{AFE88C18-40B5-EC03-1957-EFF5EAD841EB}"/>
              </a:ext>
            </a:extLst>
          </p:cNvPr>
          <p:cNvSpPr txBox="1"/>
          <p:nvPr/>
        </p:nvSpPr>
        <p:spPr>
          <a:xfrm>
            <a:off x="7987890" y="1993711"/>
            <a:ext cx="36583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4"/>
              </a:rPr>
              <a:t>https://www.linkedin.com/in/national-center-on-intensive-intervention</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15" name="TextBox 14">
            <a:extLst>
              <a:ext uri="{FF2B5EF4-FFF2-40B4-BE49-F238E27FC236}">
                <a16:creationId xmlns:a16="http://schemas.microsoft.com/office/drawing/2014/main" id="{BC9D538F-A0FF-45EA-BDBB-C6873268D7CF}"/>
              </a:ext>
            </a:extLst>
          </p:cNvPr>
          <p:cNvSpPr txBox="1"/>
          <p:nvPr/>
        </p:nvSpPr>
        <p:spPr>
          <a:xfrm>
            <a:off x="7987890" y="2651482"/>
            <a:ext cx="3658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5"/>
              </a:rPr>
              <a:t>https://www.facebook.com/TheNCII/</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14" name="TextBox 13">
            <a:extLst>
              <a:ext uri="{FF2B5EF4-FFF2-40B4-BE49-F238E27FC236}">
                <a16:creationId xmlns:a16="http://schemas.microsoft.com/office/drawing/2014/main" id="{FA9C73E6-CD6D-4F4B-BEC6-0822BC6E9AC1}"/>
              </a:ext>
            </a:extLst>
          </p:cNvPr>
          <p:cNvSpPr txBox="1"/>
          <p:nvPr/>
        </p:nvSpPr>
        <p:spPr>
          <a:xfrm>
            <a:off x="7987890" y="3138005"/>
            <a:ext cx="31236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6"/>
              </a:rPr>
              <a:t>https://twitter.com/TheNCII</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18" name="TextBox 17">
            <a:extLst>
              <a:ext uri="{FF2B5EF4-FFF2-40B4-BE49-F238E27FC236}">
                <a16:creationId xmlns:a16="http://schemas.microsoft.com/office/drawing/2014/main" id="{B63962BD-BE1C-4AE8-8A32-4ACD1AA53229}"/>
              </a:ext>
            </a:extLst>
          </p:cNvPr>
          <p:cNvSpPr txBox="1"/>
          <p:nvPr/>
        </p:nvSpPr>
        <p:spPr>
          <a:xfrm>
            <a:off x="7979231" y="3575663"/>
            <a:ext cx="3794861"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rPr>
              <a:t>Sign-up on the bottom of each page of the NCII website) </a:t>
            </a:r>
          </a:p>
        </p:txBody>
      </p:sp>
      <p:pic>
        <p:nvPicPr>
          <p:cNvPr id="13" name="Picture 12">
            <a:extLst>
              <a:ext uri="{FF2B5EF4-FFF2-40B4-BE49-F238E27FC236}">
                <a16:creationId xmlns:a16="http://schemas.microsoft.com/office/drawing/2014/main" id="{5F20E136-AAAF-49D3-81D9-FD553917AA41}"/>
              </a:ext>
              <a:ext uri="{C183D7F6-B498-43B3-948B-1728B52AA6E4}">
                <adec:decorative xmlns:adec="http://schemas.microsoft.com/office/drawing/2017/decorative" val="1"/>
              </a:ext>
            </a:extLst>
          </p:cNvPr>
          <p:cNvPicPr>
            <a:picLocks noChangeAspect="1"/>
          </p:cNvPicPr>
          <p:nvPr/>
        </p:nvPicPr>
        <p:blipFill rotWithShape="1">
          <a:blip r:embed="rId7"/>
          <a:srcRect r="88954"/>
          <a:stretch/>
        </p:blipFill>
        <p:spPr>
          <a:xfrm>
            <a:off x="7478213" y="2513116"/>
            <a:ext cx="509677" cy="1107996"/>
          </a:xfrm>
          <a:prstGeom prst="rect">
            <a:avLst/>
          </a:prstGeom>
        </p:spPr>
      </p:pic>
      <p:pic>
        <p:nvPicPr>
          <p:cNvPr id="16" name="Graphic 15">
            <a:extLst>
              <a:ext uri="{FF2B5EF4-FFF2-40B4-BE49-F238E27FC236}">
                <a16:creationId xmlns:a16="http://schemas.microsoft.com/office/drawing/2014/main" id="{F59914EB-F1BC-4440-965C-D76F6D4371DD}"/>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8213" y="3643991"/>
            <a:ext cx="509677" cy="509677"/>
          </a:xfrm>
          <a:prstGeom prst="rect">
            <a:avLst/>
          </a:prstGeom>
        </p:spPr>
      </p:pic>
      <p:sp>
        <p:nvSpPr>
          <p:cNvPr id="10" name="Text Placeholder 9">
            <a:extLst>
              <a:ext uri="{FF2B5EF4-FFF2-40B4-BE49-F238E27FC236}">
                <a16:creationId xmlns:a16="http://schemas.microsoft.com/office/drawing/2014/main" id="{A48B0939-2D9B-7627-E194-E28D2CDA6A85}"/>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D29D403-6AE9-1B43-BD1D-E1D1A07861D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pic>
        <p:nvPicPr>
          <p:cNvPr id="3" name="Picture 2">
            <a:extLst>
              <a:ext uri="{FF2B5EF4-FFF2-40B4-BE49-F238E27FC236}">
                <a16:creationId xmlns:a16="http://schemas.microsoft.com/office/drawing/2014/main" id="{C19301FB-1177-CDAF-463C-18E6DB4F246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560527" y="2220961"/>
            <a:ext cx="357798" cy="357798"/>
          </a:xfrm>
          <a:prstGeom prst="rect">
            <a:avLst/>
          </a:prstGeom>
        </p:spPr>
      </p:pic>
    </p:spTree>
    <p:extLst>
      <p:ext uri="{BB962C8B-B14F-4D97-AF65-F5344CB8AC3E}">
        <p14:creationId xmlns:p14="http://schemas.microsoft.com/office/powerpoint/2010/main" val="1240936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D0744C-2F7D-C526-E932-DF214695238C}"/>
              </a:ext>
            </a:extLst>
          </p:cNvPr>
          <p:cNvSpPr>
            <a:spLocks noGrp="1"/>
          </p:cNvSpPr>
          <p:nvPr>
            <p:ph type="title"/>
          </p:nvPr>
        </p:nvSpPr>
        <p:spPr>
          <a:xfrm>
            <a:off x="457200" y="0"/>
            <a:ext cx="11274552" cy="1280160"/>
          </a:xfrm>
        </p:spPr>
        <p:txBody>
          <a:bodyPr anchor="ctr">
            <a:normAutofit/>
          </a:bodyPr>
          <a:lstStyle/>
          <a:p>
            <a:r>
              <a:rPr lang="en-US"/>
              <a:t>Let Us Know What You Thought</a:t>
            </a:r>
          </a:p>
        </p:txBody>
      </p:sp>
      <p:pic>
        <p:nvPicPr>
          <p:cNvPr id="11" name="Content Placeholder 10" descr="QR code to survey">
            <a:extLst>
              <a:ext uri="{FF2B5EF4-FFF2-40B4-BE49-F238E27FC236}">
                <a16:creationId xmlns:a16="http://schemas.microsoft.com/office/drawing/2014/main" id="{88D0E954-FC79-6C77-629E-51E050FAE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1251" y="1192876"/>
            <a:ext cx="3302924" cy="3302924"/>
          </a:xfrm>
          <a:prstGeom prst="rect">
            <a:avLst/>
          </a:prstGeom>
          <a:ln>
            <a:noFill/>
          </a:ln>
        </p:spPr>
      </p:pic>
      <p:sp>
        <p:nvSpPr>
          <p:cNvPr id="6" name="Speech Bubble: Rectangle with Corners Rounded 5">
            <a:extLst>
              <a:ext uri="{FF2B5EF4-FFF2-40B4-BE49-F238E27FC236}">
                <a16:creationId xmlns:a16="http://schemas.microsoft.com/office/drawing/2014/main" id="{AA0BE720-4EAD-7A64-EE5D-4FBCE0071B98}"/>
              </a:ext>
            </a:extLst>
          </p:cNvPr>
          <p:cNvSpPr/>
          <p:nvPr/>
        </p:nvSpPr>
        <p:spPr>
          <a:xfrm>
            <a:off x="7788245" y="1195257"/>
            <a:ext cx="4103649" cy="2455499"/>
          </a:xfrm>
          <a:prstGeom prst="wedgeRoundRectCallout">
            <a:avLst>
              <a:gd name="adj1" fmla="val -49637"/>
              <a:gd name="adj2" fmla="val 67950"/>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Interested in a certificate of attendance? Please indicate this in your survey. We will gather this information from our evaluators and send certificates to everyone who requests one. </a:t>
            </a:r>
          </a:p>
        </p:txBody>
      </p:sp>
      <p:sp>
        <p:nvSpPr>
          <p:cNvPr id="2" name="Rectangle: Rounded Corners 1">
            <a:extLst>
              <a:ext uri="{FF2B5EF4-FFF2-40B4-BE49-F238E27FC236}">
                <a16:creationId xmlns:a16="http://schemas.microsoft.com/office/drawing/2014/main" id="{A624C908-9085-8A06-B420-2CD91FFA625C}"/>
              </a:ext>
              <a:ext uri="{C183D7F6-B498-43B3-948B-1728B52AA6E4}">
                <adec:decorative xmlns:adec="http://schemas.microsoft.com/office/drawing/2017/decorative" val="0"/>
              </a:ext>
            </a:extLst>
          </p:cNvPr>
          <p:cNvSpPr/>
          <p:nvPr/>
        </p:nvSpPr>
        <p:spPr>
          <a:xfrm>
            <a:off x="678426" y="4994149"/>
            <a:ext cx="10687664" cy="66859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hlinkClick r:id="rId3" tooltip="Original URL: https://meadowscenter.ca1.qualtrics.com/jfe/form/SV_6L0XMY8SSeuIGjA. Click or tap if you trust this link."/>
              </a:rPr>
              <a:t>https://meadowscenter.ca1.qualtrics.com/jfe/form/SV_6L0XMY8SSeuIGjA</a:t>
            </a:r>
            <a:endParaRPr lang="en-US" sz="2400">
              <a:cs typeface="Calibri"/>
            </a:endParaRPr>
          </a:p>
        </p:txBody>
      </p:sp>
      <p:pic>
        <p:nvPicPr>
          <p:cNvPr id="10" name="Content Placeholder 9">
            <a:extLst>
              <a:ext uri="{FF2B5EF4-FFF2-40B4-BE49-F238E27FC236}">
                <a16:creationId xmlns:a16="http://schemas.microsoft.com/office/drawing/2014/main" id="{C00A3562-0B1E-E20B-E2D0-108AD960D5A9}"/>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0325"/>
          <a:stretch/>
        </p:blipFill>
        <p:spPr>
          <a:xfrm>
            <a:off x="4601516" y="2056393"/>
            <a:ext cx="2985920" cy="1997822"/>
          </a:xfrm>
          <a:noFill/>
        </p:spPr>
      </p:pic>
      <p:sp>
        <p:nvSpPr>
          <p:cNvPr id="4" name="Slide Number Placeholder 3">
            <a:extLst>
              <a:ext uri="{FF2B5EF4-FFF2-40B4-BE49-F238E27FC236}">
                <a16:creationId xmlns:a16="http://schemas.microsoft.com/office/drawing/2014/main" id="{07F804EA-9658-8504-5CBF-0F4CA0B1EF4C}"/>
              </a:ext>
              <a:ext uri="{C183D7F6-B498-43B3-948B-1728B52AA6E4}">
                <adec:decorative xmlns:adec="http://schemas.microsoft.com/office/drawing/2017/decorative" val="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81</a:t>
            </a:fld>
            <a:endParaRPr lang="en-US"/>
          </a:p>
        </p:txBody>
      </p:sp>
    </p:spTree>
    <p:extLst>
      <p:ext uri="{BB962C8B-B14F-4D97-AF65-F5344CB8AC3E}">
        <p14:creationId xmlns:p14="http://schemas.microsoft.com/office/powerpoint/2010/main" val="37775552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NCII Disclaimer</a:t>
            </a:r>
            <a:endParaRPr/>
          </a:p>
        </p:txBody>
      </p:sp>
      <p:sp>
        <p:nvSpPr>
          <p:cNvPr id="861" name="Google Shape;861;p4"/>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accent1"/>
              </a:buClr>
              <a:buSzPts val="2600"/>
              <a:buNone/>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endParaRPr/>
          </a:p>
        </p:txBody>
      </p:sp>
      <p:sp>
        <p:nvSpPr>
          <p:cNvPr id="862" name="Google Shape;862;p4">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82</a:t>
            </a:fld>
            <a:endParaRPr/>
          </a:p>
        </p:txBody>
      </p:sp>
    </p:spTree>
    <p:extLst>
      <p:ext uri="{BB962C8B-B14F-4D97-AF65-F5344CB8AC3E}">
        <p14:creationId xmlns:p14="http://schemas.microsoft.com/office/powerpoint/2010/main" val="3406440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8B288-4171-9B62-E0C4-9615ADEA4E8B}"/>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dirty="0"/>
              <a:t>Contact NCII</a:t>
            </a:r>
          </a:p>
        </p:txBody>
      </p:sp>
      <p:sp>
        <p:nvSpPr>
          <p:cNvPr id="5" name="Slide Number Placeholder 4">
            <a:extLst>
              <a:ext uri="{FF2B5EF4-FFF2-40B4-BE49-F238E27FC236}">
                <a16:creationId xmlns:a16="http://schemas.microsoft.com/office/drawing/2014/main" id="{44ED9195-158B-58AA-EBA7-AB7CEB7AE9CF}"/>
              </a:ext>
              <a:ext uri="{C183D7F6-B498-43B3-948B-1728B52AA6E4}">
                <adec:decorative xmlns:adec="http://schemas.microsoft.com/office/drawing/2017/decorative" val="1"/>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83</a:t>
            </a:fld>
            <a:endParaRPr lang="en-US"/>
          </a:p>
        </p:txBody>
      </p:sp>
      <p:pic>
        <p:nvPicPr>
          <p:cNvPr id="2" name="Google Shape;175;p1">
            <a:extLst>
              <a:ext uri="{FF2B5EF4-FFF2-40B4-BE49-F238E27FC236}">
                <a16:creationId xmlns:a16="http://schemas.microsoft.com/office/drawing/2014/main" id="{585860F7-37D0-1D4A-B4EF-82E5B7F1EB10}"/>
              </a:ext>
              <a:ext uri="{C183D7F6-B498-43B3-948B-1728B52AA6E4}">
                <adec:decorative xmlns:adec="http://schemas.microsoft.com/office/drawing/2017/decorative" val="1"/>
              </a:ext>
            </a:extLst>
          </p:cNvPr>
          <p:cNvPicPr preferRelativeResize="0">
            <a:picLocks noGrp="1"/>
          </p:cNvPicPr>
          <p:nvPr>
            <p:ph type="pic" sz="quarter" idx="22"/>
          </p:nvPr>
        </p:nvPicPr>
        <p:blipFill rotWithShape="1">
          <a:blip r:embed="rId2" cstate="print">
            <a:extLst>
              <a:ext uri="{28A0092B-C50C-407E-A947-70E740481C1C}">
                <a14:useLocalDpi xmlns:a14="http://schemas.microsoft.com/office/drawing/2010/main"/>
              </a:ext>
            </a:extLst>
          </a:blip>
          <a:srcRect t="27" b="27"/>
          <a:stretch/>
        </p:blipFill>
        <p:spPr>
          <a:xfrm>
            <a:off x="730250" y="1096963"/>
            <a:ext cx="10533063" cy="2514600"/>
          </a:xfrm>
          <a:noFill/>
          <a:ln>
            <a:noFill/>
          </a:ln>
        </p:spPr>
      </p:pic>
      <p:sp>
        <p:nvSpPr>
          <p:cNvPr id="7" name="Text Placeholder 6">
            <a:extLst>
              <a:ext uri="{FF2B5EF4-FFF2-40B4-BE49-F238E27FC236}">
                <a16:creationId xmlns:a16="http://schemas.microsoft.com/office/drawing/2014/main" id="{0701276C-E234-8D51-6DD4-C4D9146078D7}"/>
              </a:ext>
              <a:ext uri="{C183D7F6-B498-43B3-948B-1728B52AA6E4}">
                <adec:decorative xmlns:adec="http://schemas.microsoft.com/office/drawing/2017/decorative" val="1"/>
              </a:ext>
            </a:extLst>
          </p:cNvPr>
          <p:cNvSpPr>
            <a:spLocks noGrp="1"/>
          </p:cNvSpPr>
          <p:nvPr>
            <p:ph type="body" sz="quarter" idx="23"/>
          </p:nvPr>
        </p:nvSpPr>
        <p:spPr>
          <a:xfrm>
            <a:off x="730250" y="1096963"/>
            <a:ext cx="10533888" cy="2514600"/>
          </a:xfrm>
        </p:spPr>
        <p:txBody>
          <a:bodyPr/>
          <a:lstStyle/>
          <a:p>
            <a:endParaRPr lang="en-US"/>
          </a:p>
        </p:txBody>
      </p:sp>
    </p:spTree>
    <p:extLst>
      <p:ext uri="{BB962C8B-B14F-4D97-AF65-F5344CB8AC3E}">
        <p14:creationId xmlns:p14="http://schemas.microsoft.com/office/powerpoint/2010/main" val="351278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25DFD-5734-81DC-AE60-02B77F452C96}"/>
              </a:ext>
            </a:extLst>
          </p:cNvPr>
          <p:cNvSpPr>
            <a:spLocks noGrp="1"/>
          </p:cNvSpPr>
          <p:nvPr>
            <p:ph type="title"/>
          </p:nvPr>
        </p:nvSpPr>
        <p:spPr>
          <a:xfrm>
            <a:off x="457200" y="0"/>
            <a:ext cx="11276076" cy="1280160"/>
          </a:xfrm>
        </p:spPr>
        <p:txBody>
          <a:bodyPr anchor="ctr">
            <a:normAutofit/>
          </a:bodyPr>
          <a:lstStyle/>
          <a:p>
            <a:r>
              <a:rPr lang="en-US"/>
              <a:t>Essential Components of DBI</a:t>
            </a:r>
          </a:p>
        </p:txBody>
      </p:sp>
      <p:sp>
        <p:nvSpPr>
          <p:cNvPr id="4" name="Slide Number Placeholder 3">
            <a:extLst>
              <a:ext uri="{FF2B5EF4-FFF2-40B4-BE49-F238E27FC236}">
                <a16:creationId xmlns:a16="http://schemas.microsoft.com/office/drawing/2014/main" id="{9D76F028-CEBB-57FF-6225-1523B4C646C3}"/>
              </a:ext>
              <a:ext uri="{C183D7F6-B498-43B3-948B-1728B52AA6E4}">
                <adec:decorative xmlns:adec="http://schemas.microsoft.com/office/drawing/2017/decorative" val="1"/>
              </a:ext>
            </a:extLst>
          </p:cNvPr>
          <p:cNvSpPr>
            <a:spLocks noGrp="1"/>
          </p:cNvSpPr>
          <p:nvPr>
            <p:ph type="sldNum" sz="quarter" idx="15"/>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9</a:t>
            </a:fld>
            <a:endParaRPr lang="en-US"/>
          </a:p>
        </p:txBody>
      </p:sp>
      <p:grpSp>
        <p:nvGrpSpPr>
          <p:cNvPr id="13" name="Group 12" descr="An icon of a graph with a caption that reads: Data and Decision Making. Data for the purpose of making decisions within a DBI framework.">
            <a:extLst>
              <a:ext uri="{FF2B5EF4-FFF2-40B4-BE49-F238E27FC236}">
                <a16:creationId xmlns:a16="http://schemas.microsoft.com/office/drawing/2014/main" id="{0B0B2555-E83B-94A8-6CF8-A7F7970CA232}"/>
              </a:ext>
            </a:extLst>
          </p:cNvPr>
          <p:cNvGrpSpPr/>
          <p:nvPr/>
        </p:nvGrpSpPr>
        <p:grpSpPr>
          <a:xfrm>
            <a:off x="631190" y="1620950"/>
            <a:ext cx="3219450" cy="3545128"/>
            <a:chOff x="631190" y="1617502"/>
            <a:chExt cx="3219450" cy="3545128"/>
          </a:xfrm>
        </p:grpSpPr>
        <p:grpSp>
          <p:nvGrpSpPr>
            <p:cNvPr id="21" name="Group 20">
              <a:extLst>
                <a:ext uri="{FF2B5EF4-FFF2-40B4-BE49-F238E27FC236}">
                  <a16:creationId xmlns:a16="http://schemas.microsoft.com/office/drawing/2014/main" id="{E52BF4D6-AE11-EC09-1DB4-0C830CDABB25}"/>
                </a:ext>
              </a:extLst>
            </p:cNvPr>
            <p:cNvGrpSpPr/>
            <p:nvPr/>
          </p:nvGrpSpPr>
          <p:grpSpPr>
            <a:xfrm>
              <a:off x="631190" y="1624399"/>
              <a:ext cx="3219450" cy="3538231"/>
              <a:chOff x="2033778" y="1562716"/>
              <a:chExt cx="2476500" cy="3538231"/>
            </a:xfrm>
          </p:grpSpPr>
          <p:sp>
            <p:nvSpPr>
              <p:cNvPr id="7" name="Freeform 6">
                <a:extLst>
                  <a:ext uri="{FF2B5EF4-FFF2-40B4-BE49-F238E27FC236}">
                    <a16:creationId xmlns:a16="http://schemas.microsoft.com/office/drawing/2014/main" id="{85A0E8D5-EAFA-DD4C-58DB-1FEF153D5FCA}"/>
                  </a:ext>
                </a:extLst>
              </p:cNvPr>
              <p:cNvSpPr/>
              <p:nvPr/>
            </p:nvSpPr>
            <p:spPr>
              <a:xfrm>
                <a:off x="2033778" y="1562716"/>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8" name="Freeform 7">
                <a:extLst>
                  <a:ext uri="{FF2B5EF4-FFF2-40B4-BE49-F238E27FC236}">
                    <a16:creationId xmlns:a16="http://schemas.microsoft.com/office/drawing/2014/main" id="{8301D7E4-6E6D-94A7-D224-1DB452CD1A3E}"/>
                  </a:ext>
                </a:extLst>
              </p:cNvPr>
              <p:cNvSpPr/>
              <p:nvPr/>
            </p:nvSpPr>
            <p:spPr>
              <a:xfrm>
                <a:off x="203377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a:solidFill>
                      <a:schemeClr val="bg1"/>
                    </a:solidFill>
                  </a:rPr>
                  <a:t>Data and Decision Making</a:t>
                </a:r>
              </a:p>
              <a:p>
                <a:pPr marL="0" lvl="1" algn="ctr" defTabSz="1022350">
                  <a:lnSpc>
                    <a:spcPct val="90000"/>
                  </a:lnSpc>
                  <a:spcBef>
                    <a:spcPct val="0"/>
                  </a:spcBef>
                  <a:spcAft>
                    <a:spcPct val="15000"/>
                  </a:spcAft>
                </a:pPr>
                <a:r>
                  <a:rPr lang="en-US" sz="2000" kern="1200">
                    <a:solidFill>
                      <a:schemeClr val="bg1"/>
                    </a:solidFill>
                  </a:rPr>
                  <a:t>Data for the purpose of making decisions within a DBI framework</a:t>
                </a:r>
              </a:p>
              <a:p>
                <a:pPr marL="0" lvl="1" algn="ctr" defTabSz="1022350">
                  <a:lnSpc>
                    <a:spcPct val="90000"/>
                  </a:lnSpc>
                  <a:spcBef>
                    <a:spcPct val="0"/>
                  </a:spcBef>
                  <a:spcAft>
                    <a:spcPct val="15000"/>
                  </a:spcAft>
                </a:pPr>
                <a:endParaRPr lang="en-US" sz="3200" b="1" kern="1200">
                  <a:solidFill>
                    <a:schemeClr val="bg1"/>
                  </a:solidFill>
                </a:endParaRPr>
              </a:p>
            </p:txBody>
          </p:sp>
        </p:grpSp>
        <p:pic>
          <p:nvPicPr>
            <p:cNvPr id="3" name="Graphic 2" descr="Statistics with solid fill">
              <a:extLst>
                <a:ext uri="{FF2B5EF4-FFF2-40B4-BE49-F238E27FC236}">
                  <a16:creationId xmlns:a16="http://schemas.microsoft.com/office/drawing/2014/main" id="{82B5E68B-0B7F-55A4-3A88-FF2493FBF072}"/>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00835" y="1617502"/>
              <a:ext cx="1280160" cy="1280160"/>
            </a:xfrm>
            <a:prstGeom prst="rect">
              <a:avLst/>
            </a:prstGeom>
          </p:spPr>
        </p:pic>
      </p:grpSp>
      <p:grpSp>
        <p:nvGrpSpPr>
          <p:cNvPr id="15" name="Group 14" descr="An icon of a teacher pointing at a board in front of a group of students, with a caption that reads: Intervention. Individualized intervention with a focus on addressing severe and persistent academic and/or behavioral needs of students">
            <a:extLst>
              <a:ext uri="{FF2B5EF4-FFF2-40B4-BE49-F238E27FC236}">
                <a16:creationId xmlns:a16="http://schemas.microsoft.com/office/drawing/2014/main" id="{3F2938F8-7A39-DAF1-38CD-69608F9790B4}"/>
              </a:ext>
            </a:extLst>
          </p:cNvPr>
          <p:cNvGrpSpPr/>
          <p:nvPr/>
        </p:nvGrpSpPr>
        <p:grpSpPr>
          <a:xfrm>
            <a:off x="4486276" y="1620950"/>
            <a:ext cx="3219450" cy="3545128"/>
            <a:chOff x="4486276" y="1624399"/>
            <a:chExt cx="3219450" cy="3545128"/>
          </a:xfrm>
        </p:grpSpPr>
        <p:grpSp>
          <p:nvGrpSpPr>
            <p:cNvPr id="22" name="Group 21">
              <a:extLst>
                <a:ext uri="{FF2B5EF4-FFF2-40B4-BE49-F238E27FC236}">
                  <a16:creationId xmlns:a16="http://schemas.microsoft.com/office/drawing/2014/main" id="{7B960D22-39C6-9704-8F14-1E932EFD8AFB}"/>
                </a:ext>
              </a:extLst>
            </p:cNvPr>
            <p:cNvGrpSpPr/>
            <p:nvPr/>
          </p:nvGrpSpPr>
          <p:grpSpPr>
            <a:xfrm>
              <a:off x="4486276" y="1624399"/>
              <a:ext cx="3219450" cy="3545128"/>
              <a:chOff x="4856988" y="1555819"/>
              <a:chExt cx="2476500" cy="3545128"/>
            </a:xfrm>
          </p:grpSpPr>
          <p:sp>
            <p:nvSpPr>
              <p:cNvPr id="9" name="Freeform 8">
                <a:extLst>
                  <a:ext uri="{FF2B5EF4-FFF2-40B4-BE49-F238E27FC236}">
                    <a16:creationId xmlns:a16="http://schemas.microsoft.com/office/drawing/2014/main" id="{D92B3500-A339-BA97-38A9-0FBE20DADB0B}"/>
                  </a:ext>
                </a:extLst>
              </p:cNvPr>
              <p:cNvSpPr/>
              <p:nvPr/>
            </p:nvSpPr>
            <p:spPr>
              <a:xfrm>
                <a:off x="485698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0" name="Freeform 9">
                <a:extLst>
                  <a:ext uri="{FF2B5EF4-FFF2-40B4-BE49-F238E27FC236}">
                    <a16:creationId xmlns:a16="http://schemas.microsoft.com/office/drawing/2014/main" id="{0E3658F7-AD7C-BEB1-502C-66E84D72E3F5}"/>
                  </a:ext>
                </a:extLst>
              </p:cNvPr>
              <p:cNvSpPr/>
              <p:nvPr/>
            </p:nvSpPr>
            <p:spPr>
              <a:xfrm>
                <a:off x="485698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kern="1200">
                    <a:solidFill>
                      <a:schemeClr val="bg1"/>
                    </a:solidFill>
                  </a:rPr>
                  <a:t>Intervention</a:t>
                </a:r>
              </a:p>
              <a:p>
                <a:pPr marL="0" lvl="1" algn="ctr" defTabSz="1022350">
                  <a:lnSpc>
                    <a:spcPct val="90000"/>
                  </a:lnSpc>
                  <a:spcBef>
                    <a:spcPct val="0"/>
                  </a:spcBef>
                  <a:spcAft>
                    <a:spcPct val="15000"/>
                  </a:spcAft>
                </a:pPr>
                <a:r>
                  <a:rPr lang="en-US" sz="2000" kern="1200">
                    <a:solidFill>
                      <a:schemeClr val="bg1"/>
                    </a:solidFill>
                  </a:rPr>
                  <a:t>Individualized intervention with a focus on addressing severe and persistent academic and/or behavioral needs of students</a:t>
                </a:r>
              </a:p>
              <a:p>
                <a:pPr marL="0" lvl="1" algn="ctr" defTabSz="1022350">
                  <a:lnSpc>
                    <a:spcPct val="90000"/>
                  </a:lnSpc>
                  <a:spcBef>
                    <a:spcPct val="0"/>
                  </a:spcBef>
                  <a:spcAft>
                    <a:spcPct val="15000"/>
                  </a:spcAft>
                </a:pPr>
                <a:endParaRPr lang="en-US" sz="2800" b="1" kern="1200">
                  <a:solidFill>
                    <a:schemeClr val="bg1"/>
                  </a:solidFill>
                </a:endParaRPr>
              </a:p>
            </p:txBody>
          </p:sp>
        </p:grpSp>
        <p:pic>
          <p:nvPicPr>
            <p:cNvPr id="6" name="Graphic 5" descr="Classroom with solid fill">
              <a:extLst>
                <a:ext uri="{FF2B5EF4-FFF2-40B4-BE49-F238E27FC236}">
                  <a16:creationId xmlns:a16="http://schemas.microsoft.com/office/drawing/2014/main" id="{FE46EC1C-6476-F16D-3740-D3E7D96B377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23738" y="1692979"/>
              <a:ext cx="1143000" cy="1143000"/>
            </a:xfrm>
            <a:prstGeom prst="rect">
              <a:avLst/>
            </a:prstGeom>
          </p:spPr>
        </p:pic>
      </p:grpSp>
      <p:grpSp>
        <p:nvGrpSpPr>
          <p:cNvPr id="25" name="Group 24" descr="An icon of a box with 3 arrows in a circle indicating a cyclical process. A caption reads: Iterative Process. The process for designing and delivering intensive intervention in academics and/or behavior to students in need.">
            <a:extLst>
              <a:ext uri="{FF2B5EF4-FFF2-40B4-BE49-F238E27FC236}">
                <a16:creationId xmlns:a16="http://schemas.microsoft.com/office/drawing/2014/main" id="{8DD0D64E-0CF4-8A7D-9E3F-E9BAB07E1570}"/>
              </a:ext>
            </a:extLst>
          </p:cNvPr>
          <p:cNvGrpSpPr/>
          <p:nvPr/>
        </p:nvGrpSpPr>
        <p:grpSpPr>
          <a:xfrm>
            <a:off x="8341360" y="1620950"/>
            <a:ext cx="3219450" cy="3545128"/>
            <a:chOff x="8341360" y="1624399"/>
            <a:chExt cx="3219450" cy="3545128"/>
          </a:xfrm>
        </p:grpSpPr>
        <p:grpSp>
          <p:nvGrpSpPr>
            <p:cNvPr id="24" name="Group 23">
              <a:extLst>
                <a:ext uri="{FF2B5EF4-FFF2-40B4-BE49-F238E27FC236}">
                  <a16:creationId xmlns:a16="http://schemas.microsoft.com/office/drawing/2014/main" id="{CC575932-B008-0581-0498-D6005033FE1D}"/>
                </a:ext>
              </a:extLst>
            </p:cNvPr>
            <p:cNvGrpSpPr/>
            <p:nvPr/>
          </p:nvGrpSpPr>
          <p:grpSpPr>
            <a:xfrm>
              <a:off x="8341360" y="1624399"/>
              <a:ext cx="3219450" cy="3545128"/>
              <a:chOff x="7680198" y="1555819"/>
              <a:chExt cx="2476500" cy="3545128"/>
            </a:xfrm>
          </p:grpSpPr>
          <p:sp>
            <p:nvSpPr>
              <p:cNvPr id="11" name="Freeform 10">
                <a:extLst>
                  <a:ext uri="{FF2B5EF4-FFF2-40B4-BE49-F238E27FC236}">
                    <a16:creationId xmlns:a16="http://schemas.microsoft.com/office/drawing/2014/main" id="{29AC60CA-EE7F-2640-1219-706A4D63E5B6}"/>
                  </a:ext>
                </a:extLst>
              </p:cNvPr>
              <p:cNvSpPr/>
              <p:nvPr/>
            </p:nvSpPr>
            <p:spPr>
              <a:xfrm>
                <a:off x="7680198" y="1555819"/>
                <a:ext cx="2476500" cy="1280160"/>
              </a:xfrm>
              <a:custGeom>
                <a:avLst/>
                <a:gdLst>
                  <a:gd name="connsiteX0" fmla="*/ 0 w 2476500"/>
                  <a:gd name="connsiteY0" fmla="*/ 0 h 662400"/>
                  <a:gd name="connsiteX1" fmla="*/ 2476500 w 2476500"/>
                  <a:gd name="connsiteY1" fmla="*/ 0 h 662400"/>
                  <a:gd name="connsiteX2" fmla="*/ 2476500 w 2476500"/>
                  <a:gd name="connsiteY2" fmla="*/ 662400 h 662400"/>
                  <a:gd name="connsiteX3" fmla="*/ 0 w 2476500"/>
                  <a:gd name="connsiteY3" fmla="*/ 662400 h 662400"/>
                  <a:gd name="connsiteX4" fmla="*/ 0 w 24765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662400">
                    <a:moveTo>
                      <a:pt x="0" y="0"/>
                    </a:moveTo>
                    <a:lnTo>
                      <a:pt x="2476500" y="0"/>
                    </a:lnTo>
                    <a:lnTo>
                      <a:pt x="2476500" y="662400"/>
                    </a:lnTo>
                    <a:lnTo>
                      <a:pt x="0" y="662400"/>
                    </a:lnTo>
                    <a:lnTo>
                      <a:pt x="0" y="0"/>
                    </a:lnTo>
                    <a:close/>
                  </a:path>
                </a:pathLst>
              </a:custGeom>
              <a:solidFill>
                <a:schemeClr val="bg2"/>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12" name="Freeform 11">
                <a:extLst>
                  <a:ext uri="{FF2B5EF4-FFF2-40B4-BE49-F238E27FC236}">
                    <a16:creationId xmlns:a16="http://schemas.microsoft.com/office/drawing/2014/main" id="{A5793339-E4A0-8709-8C0A-ED79191D90EB}"/>
                  </a:ext>
                </a:extLst>
              </p:cNvPr>
              <p:cNvSpPr/>
              <p:nvPr/>
            </p:nvSpPr>
            <p:spPr>
              <a:xfrm>
                <a:off x="7680198" y="2835979"/>
                <a:ext cx="2476500" cy="2264968"/>
              </a:xfrm>
              <a:custGeom>
                <a:avLst/>
                <a:gdLst>
                  <a:gd name="connsiteX0" fmla="*/ 0 w 2476500"/>
                  <a:gd name="connsiteY0" fmla="*/ 0 h 2264968"/>
                  <a:gd name="connsiteX1" fmla="*/ 2476500 w 2476500"/>
                  <a:gd name="connsiteY1" fmla="*/ 0 h 2264968"/>
                  <a:gd name="connsiteX2" fmla="*/ 2476500 w 2476500"/>
                  <a:gd name="connsiteY2" fmla="*/ 2264968 h 2264968"/>
                  <a:gd name="connsiteX3" fmla="*/ 0 w 2476500"/>
                  <a:gd name="connsiteY3" fmla="*/ 2264968 h 2264968"/>
                  <a:gd name="connsiteX4" fmla="*/ 0 w 2476500"/>
                  <a:gd name="connsiteY4" fmla="*/ 0 h 22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264968">
                    <a:moveTo>
                      <a:pt x="0" y="0"/>
                    </a:moveTo>
                    <a:lnTo>
                      <a:pt x="2476500" y="0"/>
                    </a:lnTo>
                    <a:lnTo>
                      <a:pt x="2476500" y="2264968"/>
                    </a:lnTo>
                    <a:lnTo>
                      <a:pt x="0" y="2264968"/>
                    </a:lnTo>
                    <a:lnTo>
                      <a:pt x="0" y="0"/>
                    </a:lnTo>
                    <a:close/>
                  </a:path>
                </a:pathLst>
              </a:custGeom>
              <a:solidFill>
                <a:schemeClr val="accent1">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3000" b="1">
                    <a:solidFill>
                      <a:schemeClr val="bg1"/>
                    </a:solidFill>
                  </a:rPr>
                  <a:t>Iterative Process</a:t>
                </a:r>
                <a:endParaRPr lang="en-US" sz="3000" b="1" kern="1200">
                  <a:solidFill>
                    <a:schemeClr val="bg1"/>
                  </a:solidFill>
                </a:endParaRPr>
              </a:p>
              <a:p>
                <a:pPr marL="0" lvl="1" algn="ctr" defTabSz="1022350">
                  <a:lnSpc>
                    <a:spcPct val="90000"/>
                  </a:lnSpc>
                  <a:spcBef>
                    <a:spcPct val="0"/>
                  </a:spcBef>
                  <a:spcAft>
                    <a:spcPct val="15000"/>
                  </a:spcAft>
                </a:pPr>
                <a:r>
                  <a:rPr lang="en-US" sz="2000">
                    <a:solidFill>
                      <a:schemeClr val="bg1"/>
                    </a:solidFill>
                  </a:rPr>
                  <a:t>The process for designing and delivering intensive intervention in academics and/or behavior to students in need</a:t>
                </a:r>
              </a:p>
            </p:txBody>
          </p:sp>
        </p:grpSp>
        <p:pic>
          <p:nvPicPr>
            <p:cNvPr id="23" name="Graphic 22" descr="Continuous Improvement outline">
              <a:extLst>
                <a:ext uri="{FF2B5EF4-FFF2-40B4-BE49-F238E27FC236}">
                  <a16:creationId xmlns:a16="http://schemas.microsoft.com/office/drawing/2014/main" id="{2E31BC1A-E137-AED3-DCCB-1560FACC7B1D}"/>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617" b="7717"/>
            <a:stretch/>
          </p:blipFill>
          <p:spPr>
            <a:xfrm>
              <a:off x="9186037" y="1624399"/>
              <a:ext cx="1530096" cy="1280160"/>
            </a:xfrm>
            <a:prstGeom prst="rect">
              <a:avLst/>
            </a:prstGeom>
          </p:spPr>
        </p:pic>
      </p:grpSp>
    </p:spTree>
    <p:extLst>
      <p:ext uri="{BB962C8B-B14F-4D97-AF65-F5344CB8AC3E}">
        <p14:creationId xmlns:p14="http://schemas.microsoft.com/office/powerpoint/2010/main" val="236471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Hirt, Stacy</DisplayName>
        <AccountId>14</AccountId>
        <AccountType/>
      </UserInfo>
      <UserInfo>
        <DisplayName>Harlacher, Jason</DisplayName>
        <AccountId>37</AccountId>
        <AccountType/>
      </UserInfo>
      <UserInfo>
        <DisplayName>Allen, Kyle</DisplayName>
        <AccountId>134</AccountId>
        <AccountType/>
      </UserInfo>
      <UserInfo>
        <DisplayName>Peterson, Amy</DisplayName>
        <AccountId>25</AccountId>
        <AccountType/>
      </UserInfo>
      <UserInfo>
        <DisplayName>Merkle, Cat</DisplayName>
        <AccountId>204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EAC94F-0CB7-47E2-B1CC-A0F105248E94}">
  <ds:schemaRef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89a51b02-0933-47a0-85eb-c3aa1e4e384a"/>
    <ds:schemaRef ds:uri="8ef39c64-a023-403b-b100-a285cfd6ef74"/>
    <ds:schemaRef ds:uri="http://purl.org/dc/terms/"/>
    <ds:schemaRef ds:uri="http://purl.org/dc/elements/1.1/"/>
  </ds:schemaRefs>
</ds:datastoreItem>
</file>

<file path=customXml/itemProps2.xml><?xml version="1.0" encoding="utf-8"?>
<ds:datastoreItem xmlns:ds="http://schemas.openxmlformats.org/officeDocument/2006/customXml" ds:itemID="{D50D8A32-24FC-41E0-90D5-86A28D3DD5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f39c64-a023-403b-b100-a285cfd6ef74"/>
    <ds:schemaRef ds:uri="89a51b02-0933-47a0-85eb-c3aa1e4e3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NCII-PPT-030322__1_ (1)</Template>
  <TotalTime>5064</TotalTime>
  <Words>4024</Words>
  <Application>Microsoft Office PowerPoint</Application>
  <PresentationFormat>Widescreen</PresentationFormat>
  <Paragraphs>580</Paragraphs>
  <Slides>83</Slides>
  <Notes>56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Arial Narrow</vt:lpstr>
      <vt:lpstr>Calibri</vt:lpstr>
      <vt:lpstr>Noto Sans Symbols</vt:lpstr>
      <vt:lpstr>Segoe UI</vt:lpstr>
      <vt:lpstr>Times New Roman</vt:lpstr>
      <vt:lpstr>Wingdings</vt:lpstr>
      <vt:lpstr>2018 NCII PPT</vt:lpstr>
      <vt:lpstr>Good Vibrations: Leading the Wave of Change</vt:lpstr>
      <vt:lpstr>Introduction</vt:lpstr>
      <vt:lpstr>FUN FACT</vt:lpstr>
      <vt:lpstr>Agenda</vt:lpstr>
      <vt:lpstr>Objectives</vt:lpstr>
      <vt:lpstr>Materials </vt:lpstr>
      <vt:lpstr>“I’m Picking Up Good Vibrations”</vt:lpstr>
      <vt:lpstr>What is Data-Based Individualization (DBI)?</vt:lpstr>
      <vt:lpstr>Essential Components of DBI</vt:lpstr>
      <vt:lpstr>Different Layers of Support</vt:lpstr>
      <vt:lpstr>“Wouldn’t It Be Nice” –  THINK </vt:lpstr>
      <vt:lpstr>“Wouldn’t It Be Nice” –  PAIR</vt:lpstr>
      <vt:lpstr>“Wouldn’t It Be Nice”– WHOLE GROUP</vt:lpstr>
      <vt:lpstr>A Peek at our “Fun, Fun, Fun”</vt:lpstr>
      <vt:lpstr>Lunch Break! </vt:lpstr>
      <vt:lpstr>“Wouldn’t It Be Nice”: Assessing your Capacity</vt:lpstr>
      <vt:lpstr>SEA-Level Implementation: Infrastructure</vt:lpstr>
      <vt:lpstr>Sustainability Factors</vt:lpstr>
      <vt:lpstr>“I Get Around”: Digging Into the Components of Implementing DBI at the State - Alignment</vt:lpstr>
      <vt:lpstr>The DBI Capacity Assessment </vt:lpstr>
      <vt:lpstr>Alignment</vt:lpstr>
      <vt:lpstr>Why Is This Important?</vt:lpstr>
      <vt:lpstr>Alignment 2</vt:lpstr>
      <vt:lpstr>Alignment 3</vt:lpstr>
      <vt:lpstr>Alignment: Key Personnel</vt:lpstr>
      <vt:lpstr>Team-Based Leadership</vt:lpstr>
      <vt:lpstr>Alignment 4</vt:lpstr>
      <vt:lpstr>Alignment: Fit</vt:lpstr>
      <vt:lpstr>Where Does DBI Fit in Your State Initiatives?</vt:lpstr>
      <vt:lpstr>Do You Need to De-implement Competing Initiatives or Practices?</vt:lpstr>
      <vt:lpstr>State Example of Alignment</vt:lpstr>
      <vt:lpstr>Action Plan: Reflect and Capture Notes</vt:lpstr>
      <vt:lpstr>“I Get Around”: Digging Into the Components of Implementing DBI at the State - Internal Capacity</vt:lpstr>
      <vt:lpstr>Internal Capacity</vt:lpstr>
      <vt:lpstr>Internal Capacity 2</vt:lpstr>
      <vt:lpstr>Internal Capacity 3</vt:lpstr>
      <vt:lpstr>Knowledge</vt:lpstr>
      <vt:lpstr>Knowledge 2</vt:lpstr>
      <vt:lpstr>Internal Capacity: Knowledge</vt:lpstr>
      <vt:lpstr>Internal Capacity 4</vt:lpstr>
      <vt:lpstr>Internal Capacity: Resource Allocation</vt:lpstr>
      <vt:lpstr>Resource Allocation 1</vt:lpstr>
      <vt:lpstr>Resource Allocation 2</vt:lpstr>
      <vt:lpstr>Resource Allocation 3</vt:lpstr>
      <vt:lpstr>Why Is This Important? 2</vt:lpstr>
      <vt:lpstr>State Example of Building Knowledge</vt:lpstr>
      <vt:lpstr>Action Plan: Reflect and Capture Notes 2</vt:lpstr>
      <vt:lpstr>“I Get Around”: Digging Into the Components of Implementing DBI at the State - Implementation</vt:lpstr>
      <vt:lpstr>Implementation</vt:lpstr>
      <vt:lpstr>Implementation Is Messy</vt:lpstr>
      <vt:lpstr>Implementation 2</vt:lpstr>
      <vt:lpstr>Implementation: Training and Coaching</vt:lpstr>
      <vt:lpstr>Implementation 3</vt:lpstr>
      <vt:lpstr>Implementation 4</vt:lpstr>
      <vt:lpstr>Data-Driven Feedback Loops</vt:lpstr>
      <vt:lpstr>Examine Fidelity and Outcomes Together</vt:lpstr>
      <vt:lpstr>Factors That Can Impact Implementation</vt:lpstr>
      <vt:lpstr>Why Is This Important? 3</vt:lpstr>
      <vt:lpstr>Wyoming State Level Example</vt:lpstr>
      <vt:lpstr>Action Plan: Reflect and Capture Notes 3</vt:lpstr>
      <vt:lpstr>Surfin’ U.S.A.: Learning About State Implementation Efforts</vt:lpstr>
      <vt:lpstr>Fun – Tivity! </vt:lpstr>
      <vt:lpstr>Whole Group Debrief</vt:lpstr>
      <vt:lpstr>What’s Coming Up for Tomorrow? </vt:lpstr>
      <vt:lpstr>Good Vibrations: Leading the Wave of Change 2</vt:lpstr>
      <vt:lpstr>Warm-Up Day 2</vt:lpstr>
      <vt:lpstr>Agenda 2</vt:lpstr>
      <vt:lpstr>Tools Chart</vt:lpstr>
      <vt:lpstr>Lunch! </vt:lpstr>
      <vt:lpstr>“Help Me Rhonda”: Action Planning</vt:lpstr>
      <vt:lpstr>Let’s (start to) Put Plans Into ACTION</vt:lpstr>
      <vt:lpstr>“Way Down in Kokomo”: Gallery Walk</vt:lpstr>
      <vt:lpstr>Creating the Gallery</vt:lpstr>
      <vt:lpstr>Gallery Walk Time</vt:lpstr>
      <vt:lpstr>Whole Group Debrief 2</vt:lpstr>
      <vt:lpstr>Revisit Your Notecard – Self Check</vt:lpstr>
      <vt:lpstr>Explore the many resources available on NCII’s Website</vt:lpstr>
      <vt:lpstr>How can you learn more? Self-Directed Learning Opportunities</vt:lpstr>
      <vt:lpstr>How can you learn more?</vt:lpstr>
      <vt:lpstr>How can you stay connected? </vt:lpstr>
      <vt:lpstr>Let Us Know What You Thought</vt:lpstr>
      <vt:lpstr>NCII Disclaimer</vt:lpstr>
      <vt:lpstr>Contact NCII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Titles Are 42 Point, 85% Black</dc:title>
  <dc:subject>Specify the subject of the presentation</dc:subject>
  <dc:creator>Williams, Carol</dc:creator>
  <cp:keywords>Add appropriate tags for accessibility</cp:keywords>
  <cp:lastModifiedBy>Peterson, Amy</cp:lastModifiedBy>
  <cp:revision>4</cp:revision>
  <cp:lastPrinted>2017-10-19T00:36:21Z</cp:lastPrinted>
  <dcterms:created xsi:type="dcterms:W3CDTF">2023-06-05T14:57:09Z</dcterms:created>
  <dcterms:modified xsi:type="dcterms:W3CDTF">2026-06-12T19:50:48Z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