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6"/>
  </p:notesMasterIdLst>
  <p:handoutMasterIdLst>
    <p:handoutMasterId r:id="rId147"/>
  </p:handoutMasterIdLst>
  <p:sldIdLst>
    <p:sldId id="4874" r:id="rId5"/>
    <p:sldId id="5174" r:id="rId6"/>
    <p:sldId id="5316" r:id="rId7"/>
    <p:sldId id="4661" r:id="rId8"/>
    <p:sldId id="4871" r:id="rId9"/>
    <p:sldId id="5224" r:id="rId10"/>
    <p:sldId id="6458" r:id="rId11"/>
    <p:sldId id="4949" r:id="rId12"/>
    <p:sldId id="5350" r:id="rId13"/>
    <p:sldId id="4881" r:id="rId14"/>
    <p:sldId id="4887" r:id="rId15"/>
    <p:sldId id="4888" r:id="rId16"/>
    <p:sldId id="4889" r:id="rId17"/>
    <p:sldId id="4890" r:id="rId18"/>
    <p:sldId id="5360" r:id="rId19"/>
    <p:sldId id="5356" r:id="rId20"/>
    <p:sldId id="5361" r:id="rId21"/>
    <p:sldId id="4986" r:id="rId22"/>
    <p:sldId id="6459" r:id="rId23"/>
    <p:sldId id="5373" r:id="rId24"/>
    <p:sldId id="5393" r:id="rId25"/>
    <p:sldId id="5369" r:id="rId26"/>
    <p:sldId id="5376" r:id="rId27"/>
    <p:sldId id="5394" r:id="rId28"/>
    <p:sldId id="5395" r:id="rId29"/>
    <p:sldId id="5396" r:id="rId30"/>
    <p:sldId id="5397" r:id="rId31"/>
    <p:sldId id="4938" r:id="rId32"/>
    <p:sldId id="430" r:id="rId33"/>
    <p:sldId id="6460" r:id="rId34"/>
    <p:sldId id="4946" r:id="rId35"/>
    <p:sldId id="6462" r:id="rId36"/>
    <p:sldId id="6463" r:id="rId37"/>
    <p:sldId id="6464" r:id="rId38"/>
    <p:sldId id="6465" r:id="rId39"/>
    <p:sldId id="5176" r:id="rId40"/>
    <p:sldId id="341" r:id="rId41"/>
    <p:sldId id="5094" r:id="rId42"/>
    <p:sldId id="4939" r:id="rId43"/>
    <p:sldId id="4975" r:id="rId44"/>
    <p:sldId id="5225" r:id="rId45"/>
    <p:sldId id="4891" r:id="rId46"/>
    <p:sldId id="6466" r:id="rId47"/>
    <p:sldId id="4951" r:id="rId48"/>
    <p:sldId id="6467" r:id="rId49"/>
    <p:sldId id="6468" r:id="rId50"/>
    <p:sldId id="6469" r:id="rId51"/>
    <p:sldId id="6470" r:id="rId52"/>
    <p:sldId id="6471" r:id="rId53"/>
    <p:sldId id="5226" r:id="rId54"/>
    <p:sldId id="4895" r:id="rId55"/>
    <p:sldId id="4954" r:id="rId56"/>
    <p:sldId id="4826" r:id="rId57"/>
    <p:sldId id="4947" r:id="rId58"/>
    <p:sldId id="4973" r:id="rId59"/>
    <p:sldId id="1599" r:id="rId60"/>
    <p:sldId id="4913" r:id="rId61"/>
    <p:sldId id="4972" r:id="rId62"/>
    <p:sldId id="5111" r:id="rId63"/>
    <p:sldId id="4956" r:id="rId64"/>
    <p:sldId id="4896" r:id="rId65"/>
    <p:sldId id="6472" r:id="rId66"/>
    <p:sldId id="5229" r:id="rId67"/>
    <p:sldId id="1921" r:id="rId68"/>
    <p:sldId id="6424" r:id="rId69"/>
    <p:sldId id="6426" r:id="rId70"/>
    <p:sldId id="6429" r:id="rId71"/>
    <p:sldId id="5211" r:id="rId72"/>
    <p:sldId id="6430" r:id="rId73"/>
    <p:sldId id="6425" r:id="rId74"/>
    <p:sldId id="6454" r:id="rId75"/>
    <p:sldId id="4724" r:id="rId76"/>
    <p:sldId id="4725" r:id="rId77"/>
    <p:sldId id="423" r:id="rId78"/>
    <p:sldId id="6447" r:id="rId79"/>
    <p:sldId id="6449" r:id="rId80"/>
    <p:sldId id="6435" r:id="rId81"/>
    <p:sldId id="6437" r:id="rId82"/>
    <p:sldId id="5083" r:id="rId83"/>
    <p:sldId id="415" r:id="rId84"/>
    <p:sldId id="417" r:id="rId85"/>
    <p:sldId id="411" r:id="rId86"/>
    <p:sldId id="5116" r:id="rId87"/>
    <p:sldId id="6453" r:id="rId88"/>
    <p:sldId id="6451" r:id="rId89"/>
    <p:sldId id="6455" r:id="rId90"/>
    <p:sldId id="6457" r:id="rId91"/>
    <p:sldId id="6438" r:id="rId92"/>
    <p:sldId id="5079" r:id="rId93"/>
    <p:sldId id="6473" r:id="rId94"/>
    <p:sldId id="6474" r:id="rId95"/>
    <p:sldId id="6475" r:id="rId96"/>
    <p:sldId id="6476" r:id="rId97"/>
    <p:sldId id="6477" r:id="rId98"/>
    <p:sldId id="6478" r:id="rId99"/>
    <p:sldId id="6479" r:id="rId100"/>
    <p:sldId id="6480" r:id="rId101"/>
    <p:sldId id="6481" r:id="rId102"/>
    <p:sldId id="6482" r:id="rId103"/>
    <p:sldId id="6483" r:id="rId104"/>
    <p:sldId id="6484" r:id="rId105"/>
    <p:sldId id="6485" r:id="rId106"/>
    <p:sldId id="6486" r:id="rId107"/>
    <p:sldId id="6487" r:id="rId108"/>
    <p:sldId id="6488" r:id="rId109"/>
    <p:sldId id="6489" r:id="rId110"/>
    <p:sldId id="6490" r:id="rId111"/>
    <p:sldId id="6491" r:id="rId112"/>
    <p:sldId id="6492" r:id="rId113"/>
    <p:sldId id="6493" r:id="rId114"/>
    <p:sldId id="6494" r:id="rId115"/>
    <p:sldId id="6495" r:id="rId116"/>
    <p:sldId id="6496" r:id="rId117"/>
    <p:sldId id="6497" r:id="rId118"/>
    <p:sldId id="6498" r:id="rId119"/>
    <p:sldId id="6499" r:id="rId120"/>
    <p:sldId id="6500" r:id="rId121"/>
    <p:sldId id="6501" r:id="rId122"/>
    <p:sldId id="6502" r:id="rId123"/>
    <p:sldId id="6503" r:id="rId124"/>
    <p:sldId id="6504" r:id="rId125"/>
    <p:sldId id="6505" r:id="rId126"/>
    <p:sldId id="6506" r:id="rId127"/>
    <p:sldId id="6507" r:id="rId128"/>
    <p:sldId id="6508" r:id="rId129"/>
    <p:sldId id="6509" r:id="rId130"/>
    <p:sldId id="6510" r:id="rId131"/>
    <p:sldId id="6511" r:id="rId132"/>
    <p:sldId id="5227" r:id="rId133"/>
    <p:sldId id="6512" r:id="rId134"/>
    <p:sldId id="6513" r:id="rId135"/>
    <p:sldId id="5404" r:id="rId136"/>
    <p:sldId id="6514" r:id="rId137"/>
    <p:sldId id="6515" r:id="rId138"/>
    <p:sldId id="1930" r:id="rId139"/>
    <p:sldId id="1916" r:id="rId140"/>
    <p:sldId id="1925" r:id="rId141"/>
    <p:sldId id="6638" r:id="rId142"/>
    <p:sldId id="1924" r:id="rId143"/>
    <p:sldId id="520" r:id="rId144"/>
    <p:sldId id="308" r:id="rId14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Adapative Challenges" id="{566AD882-5D86-944A-9A6D-5205A89039A4}">
          <p14:sldIdLst>
            <p14:sldId id="4874"/>
            <p14:sldId id="5174"/>
            <p14:sldId id="5316"/>
            <p14:sldId id="4661"/>
            <p14:sldId id="4871"/>
            <p14:sldId id="5224"/>
            <p14:sldId id="6458"/>
            <p14:sldId id="4949"/>
            <p14:sldId id="5350"/>
            <p14:sldId id="4881"/>
            <p14:sldId id="4887"/>
            <p14:sldId id="4888"/>
            <p14:sldId id="4889"/>
            <p14:sldId id="4890"/>
            <p14:sldId id="5360"/>
            <p14:sldId id="5356"/>
            <p14:sldId id="5361"/>
            <p14:sldId id="4986"/>
            <p14:sldId id="6459"/>
            <p14:sldId id="5373"/>
            <p14:sldId id="5393"/>
            <p14:sldId id="5369"/>
            <p14:sldId id="5376"/>
            <p14:sldId id="5394"/>
            <p14:sldId id="5395"/>
            <p14:sldId id="5396"/>
            <p14:sldId id="5397"/>
          </p14:sldIdLst>
        </p14:section>
        <p14:section name="DBI Infrastructure - The WHAT" id="{2CEB9AD6-EE7F-7D42-97B6-B393E8D5207B}">
          <p14:sldIdLst>
            <p14:sldId id="4938"/>
            <p14:sldId id="430"/>
            <p14:sldId id="6460"/>
            <p14:sldId id="4946"/>
            <p14:sldId id="6462"/>
            <p14:sldId id="6463"/>
            <p14:sldId id="6464"/>
            <p14:sldId id="6465"/>
            <p14:sldId id="5176"/>
            <p14:sldId id="341"/>
            <p14:sldId id="5094"/>
            <p14:sldId id="4939"/>
            <p14:sldId id="4975"/>
            <p14:sldId id="5225"/>
            <p14:sldId id="4891"/>
            <p14:sldId id="6466"/>
            <p14:sldId id="4951"/>
            <p14:sldId id="6467"/>
            <p14:sldId id="6468"/>
            <p14:sldId id="6469"/>
            <p14:sldId id="6470"/>
            <p14:sldId id="6471"/>
            <p14:sldId id="5226"/>
            <p14:sldId id="4895"/>
            <p14:sldId id="4954"/>
            <p14:sldId id="4826"/>
            <p14:sldId id="4947"/>
            <p14:sldId id="4973"/>
            <p14:sldId id="1599"/>
            <p14:sldId id="4913"/>
            <p14:sldId id="4972"/>
            <p14:sldId id="5111"/>
            <p14:sldId id="4956"/>
            <p14:sldId id="4896"/>
            <p14:sldId id="6472"/>
            <p14:sldId id="5229"/>
          </p14:sldIdLst>
        </p14:section>
        <p14:section name="Tools Chart" id="{4C14F64F-FAD4-8D44-BD45-4351ED46A80A}">
          <p14:sldIdLst>
            <p14:sldId id="1921"/>
            <p14:sldId id="6424"/>
            <p14:sldId id="6426"/>
            <p14:sldId id="6429"/>
            <p14:sldId id="5211"/>
            <p14:sldId id="6430"/>
            <p14:sldId id="6425"/>
            <p14:sldId id="6454"/>
            <p14:sldId id="4724"/>
            <p14:sldId id="4725"/>
            <p14:sldId id="423"/>
            <p14:sldId id="6447"/>
            <p14:sldId id="6449"/>
            <p14:sldId id="6435"/>
            <p14:sldId id="6437"/>
            <p14:sldId id="5083"/>
            <p14:sldId id="415"/>
            <p14:sldId id="417"/>
            <p14:sldId id="411"/>
            <p14:sldId id="5116"/>
            <p14:sldId id="6453"/>
            <p14:sldId id="6451"/>
            <p14:sldId id="6455"/>
            <p14:sldId id="6457"/>
            <p14:sldId id="6438"/>
            <p14:sldId id="5079"/>
            <p14:sldId id="6473"/>
          </p14:sldIdLst>
        </p14:section>
        <p14:section name="Supporting DBI - The HOW" id="{EA417011-E348-1D48-9F9F-A38DA6F2277B}">
          <p14:sldIdLst>
            <p14:sldId id="6474"/>
            <p14:sldId id="6475"/>
            <p14:sldId id="6476"/>
            <p14:sldId id="6477"/>
            <p14:sldId id="6478"/>
            <p14:sldId id="6479"/>
            <p14:sldId id="6480"/>
            <p14:sldId id="6481"/>
            <p14:sldId id="6482"/>
            <p14:sldId id="6483"/>
            <p14:sldId id="6484"/>
            <p14:sldId id="6485"/>
            <p14:sldId id="6486"/>
            <p14:sldId id="6487"/>
            <p14:sldId id="6488"/>
            <p14:sldId id="6489"/>
            <p14:sldId id="6490"/>
            <p14:sldId id="6491"/>
            <p14:sldId id="6492"/>
            <p14:sldId id="6493"/>
            <p14:sldId id="6494"/>
            <p14:sldId id="6495"/>
            <p14:sldId id="6496"/>
            <p14:sldId id="6497"/>
            <p14:sldId id="6498"/>
            <p14:sldId id="6499"/>
            <p14:sldId id="6500"/>
            <p14:sldId id="6501"/>
            <p14:sldId id="6502"/>
            <p14:sldId id="6503"/>
            <p14:sldId id="6504"/>
            <p14:sldId id="6505"/>
            <p14:sldId id="6506"/>
            <p14:sldId id="6507"/>
            <p14:sldId id="6508"/>
            <p14:sldId id="6509"/>
            <p14:sldId id="6510"/>
            <p14:sldId id="6511"/>
            <p14:sldId id="5227"/>
            <p14:sldId id="6512"/>
            <p14:sldId id="6513"/>
            <p14:sldId id="5404"/>
            <p14:sldId id="6514"/>
            <p14:sldId id="6515"/>
            <p14:sldId id="1930"/>
            <p14:sldId id="1916"/>
            <p14:sldId id="1925"/>
            <p14:sldId id="6638"/>
            <p14:sldId id="1924"/>
            <p14:sldId id="520"/>
            <p14:sldId id="308"/>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DC5920-B1AD-3B21-E2C1-0AAE88284451}" name="Steinle, Paul" initials="SP" userId="S::psteinle@air.org::07943461-3b0a-4324-8dfb-7d882c341362" providerId="AD"/>
  <p188:author id="{C3388029-2B20-F5FB-4124-4ABF9417DF0E}" name="Peterson, Amy" initials="PA" userId="S::ampeterson@air.org::8c14dd6b-6031-4383-8241-8af97fa7035b" providerId="AD"/>
  <p188:author id="{A4759F2A-275A-1110-FED8-D76261918B6D}" name="Arden, Sarah" initials="AS" userId="S::sarden@air.org::c3865b93-f4ad-427d-92c9-4484f9824b26" providerId="AD"/>
  <p188:author id="{57E9545A-7986-9D17-6395-0977E9FA728F}" name="Hirt, Stacy" initials="HS" userId="S::shirt@air.org::bc1144a5-e0eb-4ce6-a476-1b85ec550409" providerId="AD"/>
  <p188:author id="{190FE190-37F9-60E5-5A23-A3BED499A4B8}" name="Potter, Jon" initials="PJ" userId="S::jopotter@air.org::c258a90c-a202-46b4-9f59-d5e77af51dd0" providerId="AD"/>
  <p188:author id="{E68CE890-420D-9787-61F0-EBAAC37E1322}" name="Majeika, Caitlyn" initials="MC" userId="S::cmajeika@air.org::9b7a58e1-5407-4661-bc9a-7872a5bcc4b4" providerId="AD"/>
  <p188:author id="{A496E3A6-C061-1730-A93D-F23E23A7FF5C}" name="Harlacher, Jason" initials="" userId="S::jharlacher@air.org::e2b8eea1-1bab-463d-b788-b2b13f17fd0a" providerId="AD"/>
  <p188:author id="{13FCE8DB-1E6E-1A0B-210C-C4F9CC150D20}" name="Note" initials="Note" userId="Anonymous_Note" providerId="None"/>
  <p188:author id="{DEFE9CFC-CC69-9A6F-0592-8917DE288470}" name="Kincaid, Aleksis" initials="" userId="S::akincaid@air.org::0538e875-8245-4123-bd38-66211df8bd91" providerId="AD"/>
  <p188:author id="{0656F8FC-CB71-119C-B63C-3E58C2D49283}" name="Weingarten, Zachary" initials="WZ" userId="S::zweingarten@air.org::ffaec3ee-184f-423d-85c9-0dd61953293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3" clrIdx="3"/>
  <p:cmAuthor id="5" name="Peterson, Amy" initials="PA" lastIdx="3" clrIdx="4">
    <p:extLst>
      <p:ext uri="{19B8F6BF-5375-455C-9EA6-DF929625EA0E}">
        <p15:presenceInfo xmlns:p15="http://schemas.microsoft.com/office/powerpoint/2012/main" userId="S::ampeterson@air.org::8c14dd6b-6031-4383-8241-8af97fa7035b" providerId="AD"/>
      </p:ext>
    </p:extLst>
  </p:cmAuthor>
  <p:cmAuthor id="6" name="Phil Esra" initials="PE" lastIdx="5" clrIdx="5">
    <p:extLst>
      <p:ext uri="{19B8F6BF-5375-455C-9EA6-DF929625EA0E}">
        <p15:presenceInfo xmlns:p15="http://schemas.microsoft.com/office/powerpoint/2012/main" userId="Phil Es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7A3A"/>
    <a:srgbClr val="672E6B"/>
    <a:srgbClr val="4D4D4F"/>
    <a:srgbClr val="B969BF"/>
    <a:srgbClr val="DF947F"/>
    <a:srgbClr val="2C517C"/>
    <a:srgbClr val="447939"/>
    <a:srgbClr val="FFFFFF"/>
    <a:srgbClr val="C0CBBF"/>
    <a:srgbClr val="C25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60C1E2-80C1-49B8-90E4-27B1C3FA2C41}" v="1" dt="2026-06-12T20:09:31.5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38" autoAdjust="0"/>
    <p:restoredTop sz="94404" autoAdjust="0"/>
  </p:normalViewPr>
  <p:slideViewPr>
    <p:cSldViewPr snapToGrid="0">
      <p:cViewPr varScale="1">
        <p:scale>
          <a:sx n="101" d="100"/>
          <a:sy n="101" d="100"/>
        </p:scale>
        <p:origin x="372" y="78"/>
      </p:cViewPr>
      <p:guideLst>
        <p:guide orient="horz" pos="648"/>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presProps" Target="presProp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viewProps" Target="viewProps.xml"/><Relationship Id="rId155" Type="http://schemas.microsoft.com/office/2018/10/relationships/authors" Target="author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microsoft.com/office/2016/11/relationships/changesInfo" Target="changesInfos/changesInfo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microsoft.com/office/2015/10/relationships/revisionInfo" Target="revisionInfo.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lacher, Jason" userId="e2b8eea1-1bab-463d-b788-b2b13f17fd0a" providerId="ADAL" clId="{EA4BE2C8-F786-5A2B-B013-26AC8506A0FC}"/>
    <pc:docChg chg="undo custSel addSld delSld modSld sldOrd modSection">
      <pc:chgData name="Harlacher, Jason" userId="e2b8eea1-1bab-463d-b788-b2b13f17fd0a" providerId="ADAL" clId="{EA4BE2C8-F786-5A2B-B013-26AC8506A0FC}" dt="2026-06-08T17:01:17.152" v="2348" actId="1038"/>
      <pc:docMkLst>
        <pc:docMk/>
      </pc:docMkLst>
      <pc:sldChg chg="modSp add del mod">
        <pc:chgData name="Harlacher, Jason" userId="e2b8eea1-1bab-463d-b788-b2b13f17fd0a" providerId="ADAL" clId="{EA4BE2C8-F786-5A2B-B013-26AC8506A0FC}" dt="2026-05-22T15:58:28.377" v="2337" actId="14100"/>
        <pc:sldMkLst>
          <pc:docMk/>
          <pc:sldMk cId="977374386" sldId="5360"/>
        </pc:sldMkLst>
        <pc:spChg chg="mod">
          <ac:chgData name="Harlacher, Jason" userId="e2b8eea1-1bab-463d-b788-b2b13f17fd0a" providerId="ADAL" clId="{EA4BE2C8-F786-5A2B-B013-26AC8506A0FC}" dt="2026-05-22T15:58:28.377" v="2337" actId="14100"/>
          <ac:spMkLst>
            <pc:docMk/>
            <pc:sldMk cId="977374386" sldId="5360"/>
            <ac:spMk id="3" creationId="{F28F9FF1-D95C-7B33-67A5-F9423CD200A0}"/>
          </ac:spMkLst>
        </pc:spChg>
        <pc:picChg chg="mod">
          <ac:chgData name="Harlacher, Jason" userId="e2b8eea1-1bab-463d-b788-b2b13f17fd0a" providerId="ADAL" clId="{EA4BE2C8-F786-5A2B-B013-26AC8506A0FC}" dt="2026-05-22T15:57:58.842" v="2323" actId="1076"/>
          <ac:picMkLst>
            <pc:docMk/>
            <pc:sldMk cId="977374386" sldId="5360"/>
            <ac:picMk id="6" creationId="{5411D9EB-80E4-3DA2-2633-5A6AB71733B2}"/>
          </ac:picMkLst>
        </pc:picChg>
      </pc:sldChg>
      <pc:sldChg chg="modSp add mod">
        <pc:chgData name="Harlacher, Jason" userId="e2b8eea1-1bab-463d-b788-b2b13f17fd0a" providerId="ADAL" clId="{EA4BE2C8-F786-5A2B-B013-26AC8506A0FC}" dt="2026-06-08T17:01:17.152" v="2348" actId="1038"/>
        <pc:sldMkLst>
          <pc:docMk/>
          <pc:sldMk cId="3030760858" sldId="5394"/>
        </pc:sldMkLst>
        <pc:cxnChg chg="mod">
          <ac:chgData name="Harlacher, Jason" userId="e2b8eea1-1bab-463d-b788-b2b13f17fd0a" providerId="ADAL" clId="{EA4BE2C8-F786-5A2B-B013-26AC8506A0FC}" dt="2026-06-08T17:01:15.161" v="2347" actId="1038"/>
          <ac:cxnSpMkLst>
            <pc:docMk/>
            <pc:sldMk cId="3030760858" sldId="5394"/>
            <ac:cxnSpMk id="4" creationId="{3E47706D-C411-3DF4-657A-A2BD399ADC27}"/>
          </ac:cxnSpMkLst>
        </pc:cxnChg>
        <pc:cxnChg chg="mod">
          <ac:chgData name="Harlacher, Jason" userId="e2b8eea1-1bab-463d-b788-b2b13f17fd0a" providerId="ADAL" clId="{EA4BE2C8-F786-5A2B-B013-26AC8506A0FC}" dt="2026-06-08T17:01:17.152" v="2348" actId="1038"/>
          <ac:cxnSpMkLst>
            <pc:docMk/>
            <pc:sldMk cId="3030760858" sldId="5394"/>
            <ac:cxnSpMk id="5" creationId="{3877AB05-57D4-0670-5671-D1B18DB74E85}"/>
          </ac:cxnSpMkLst>
        </pc:cxnChg>
      </pc:sldChg>
    </pc:docChg>
  </pc:docChgLst>
  <pc:docChgLst>
    <pc:chgData name="Kincaid, Aleksis" userId="0538e875-8245-4123-bd38-66211df8bd91" providerId="ADAL" clId="{AE436F56-2784-472B-AD9A-D46E63E0ECD1}"/>
    <pc:docChg chg="undo custSel addSld modSld sldOrd modSection">
      <pc:chgData name="Kincaid, Aleksis" userId="0538e875-8245-4123-bd38-66211df8bd91" providerId="ADAL" clId="{AE436F56-2784-472B-AD9A-D46E63E0ECD1}" dt="2026-05-15T19:46:54.815" v="1449" actId="20577"/>
      <pc:docMkLst>
        <pc:docMk/>
      </pc:docMkLst>
      <pc:sldChg chg="modSp mod">
        <pc:chgData name="Kincaid, Aleksis" userId="0538e875-8245-4123-bd38-66211df8bd91" providerId="ADAL" clId="{AE436F56-2784-472B-AD9A-D46E63E0ECD1}" dt="2026-05-15T16:13:55.260" v="1185" actId="20577"/>
        <pc:sldMkLst>
          <pc:docMk/>
          <pc:sldMk cId="1879577337" sldId="6453"/>
        </pc:sldMkLst>
        <pc:graphicFrameChg chg="modGraphic">
          <ac:chgData name="Kincaid, Aleksis" userId="0538e875-8245-4123-bd38-66211df8bd91" providerId="ADAL" clId="{AE436F56-2784-472B-AD9A-D46E63E0ECD1}" dt="2026-05-15T16:13:55.260" v="1185" actId="20577"/>
          <ac:graphicFrameMkLst>
            <pc:docMk/>
            <pc:sldMk cId="1879577337" sldId="6453"/>
            <ac:graphicFrameMk id="6" creationId="{14A3C321-B999-8AC7-7F33-9E2E58A7C0D4}"/>
          </ac:graphicFrameMkLst>
        </pc:graphicFrameChg>
      </pc:sldChg>
      <pc:sldChg chg="addSp delSp modSp add mod modNotesTx">
        <pc:chgData name="Kincaid, Aleksis" userId="0538e875-8245-4123-bd38-66211df8bd91" providerId="ADAL" clId="{AE436F56-2784-472B-AD9A-D46E63E0ECD1}" dt="2026-05-15T16:10:39.296" v="1176" actId="20577"/>
        <pc:sldMkLst>
          <pc:docMk/>
          <pc:sldMk cId="1741511146" sldId="6455"/>
        </pc:sldMkLst>
        <pc:picChg chg="add mod">
          <ac:chgData name="Kincaid, Aleksis" userId="0538e875-8245-4123-bd38-66211df8bd91" providerId="ADAL" clId="{AE436F56-2784-472B-AD9A-D46E63E0ECD1}" dt="2026-05-15T16:09:02.007" v="1136" actId="1076"/>
          <ac:picMkLst>
            <pc:docMk/>
            <pc:sldMk cId="1741511146" sldId="6455"/>
            <ac:picMk id="3" creationId="{EAF60692-294B-5EA1-C5F9-DAAC04A28D0A}"/>
          </ac:picMkLst>
        </pc:picChg>
        <pc:picChg chg="add mod">
          <ac:chgData name="Kincaid, Aleksis" userId="0538e875-8245-4123-bd38-66211df8bd91" providerId="ADAL" clId="{AE436F56-2784-472B-AD9A-D46E63E0ECD1}" dt="2026-05-15T16:09:10.142" v="1139" actId="1076"/>
          <ac:picMkLst>
            <pc:docMk/>
            <pc:sldMk cId="1741511146" sldId="6455"/>
            <ac:picMk id="11" creationId="{6FE0BB3D-928B-5FAC-62BC-AC1698FF63F2}"/>
          </ac:picMkLst>
        </pc:picChg>
        <pc:picChg chg="add mod">
          <ac:chgData name="Kincaid, Aleksis" userId="0538e875-8245-4123-bd38-66211df8bd91" providerId="ADAL" clId="{AE436F56-2784-472B-AD9A-D46E63E0ECD1}" dt="2026-05-15T16:08:58.623" v="1135" actId="1076"/>
          <ac:picMkLst>
            <pc:docMk/>
            <pc:sldMk cId="1741511146" sldId="6455"/>
            <ac:picMk id="12" creationId="{BCC4CE23-4690-373C-C274-03127C4C7675}"/>
          </ac:picMkLst>
        </pc:picChg>
        <pc:cxnChg chg="add mod">
          <ac:chgData name="Kincaid, Aleksis" userId="0538e875-8245-4123-bd38-66211df8bd91" providerId="ADAL" clId="{AE436F56-2784-472B-AD9A-D46E63E0ECD1}" dt="2026-05-15T16:08:50.050" v="1132" actId="1076"/>
          <ac:cxnSpMkLst>
            <pc:docMk/>
            <pc:sldMk cId="1741511146" sldId="6455"/>
            <ac:cxnSpMk id="8" creationId="{520CD781-EA4E-A0AB-A9EB-590EE737BEAE}"/>
          </ac:cxnSpMkLst>
        </pc:cxnChg>
      </pc:sldChg>
    </pc:docChg>
  </pc:docChgLst>
  <pc:docChgLst>
    <pc:chgData name="Potter, Jon" userId="c258a90c-a202-46b4-9f59-d5e77af51dd0" providerId="ADAL" clId="{82587E0E-6A1B-50B5-B929-F140DF69D788}"/>
    <pc:docChg chg="undo custSel addSld delSld modSld addSection modSection">
      <pc:chgData name="Potter, Jon" userId="c258a90c-a202-46b4-9f59-d5e77af51dd0" providerId="ADAL" clId="{82587E0E-6A1B-50B5-B929-F140DF69D788}" dt="2026-05-22T15:47:37.121" v="1615" actId="20577"/>
      <pc:docMkLst>
        <pc:docMk/>
      </pc:docMkLst>
      <pc:sldChg chg="modSp mod modCm">
        <pc:chgData name="Potter, Jon" userId="c258a90c-a202-46b4-9f59-d5e77af51dd0" providerId="ADAL" clId="{82587E0E-6A1B-50B5-B929-F140DF69D788}" dt="2026-05-22T15:47:37.121" v="1615" actId="20577"/>
        <pc:sldMkLst>
          <pc:docMk/>
          <pc:sldMk cId="3458578491" sldId="5393"/>
        </pc:sldMkLst>
        <pc:spChg chg="mod">
          <ac:chgData name="Potter, Jon" userId="c258a90c-a202-46b4-9f59-d5e77af51dd0" providerId="ADAL" clId="{82587E0E-6A1B-50B5-B929-F140DF69D788}" dt="2026-05-22T15:47:37.121" v="1615" actId="20577"/>
          <ac:spMkLst>
            <pc:docMk/>
            <pc:sldMk cId="3458578491" sldId="5393"/>
            <ac:spMk id="7" creationId="{BBFF18FC-4881-B57D-35C3-5A39FDD991F2}"/>
          </ac:spMkLst>
        </pc:spChg>
        <pc:extLst>
          <p:ext xmlns:p="http://schemas.openxmlformats.org/presentationml/2006/main" uri="{D6D511B9-2390-475A-947B-AFAB55BFBCF1}">
            <pc226:cmChg xmlns:pc226="http://schemas.microsoft.com/office/powerpoint/2022/06/main/command" chg="mod">
              <pc226:chgData name="Potter, Jon" userId="c258a90c-a202-46b4-9f59-d5e77af51dd0" providerId="ADAL" clId="{82587E0E-6A1B-50B5-B929-F140DF69D788}" dt="2026-05-22T15:47:37.121" v="1615" actId="20577"/>
              <pc2:cmMkLst xmlns:pc2="http://schemas.microsoft.com/office/powerpoint/2019/9/main/command">
                <pc:docMk/>
                <pc:sldMk cId="3458578491" sldId="5393"/>
                <pc2:cmMk id="{F2CE259C-07C8-894D-B3EA-F0DFA8055D3A}"/>
              </pc2:cmMkLst>
            </pc226:cmChg>
          </p:ext>
        </pc:extLst>
      </pc:sldChg>
    </pc:docChg>
  </pc:docChgLst>
  <pc:docChgLst>
    <pc:chgData name="Majeika, Caitlyn" userId="9b7a58e1-5407-4661-bc9a-7872a5bcc4b4" providerId="ADAL" clId="{36220921-F217-53AB-98F0-91435CFAF504}"/>
    <pc:docChg chg="undo custSel addSld delSld modSld sldOrd modSection">
      <pc:chgData name="Majeika, Caitlyn" userId="9b7a58e1-5407-4661-bc9a-7872a5bcc4b4" providerId="ADAL" clId="{36220921-F217-53AB-98F0-91435CFAF504}" dt="2026-06-03T18:11:49.818" v="5271" actId="20577"/>
      <pc:docMkLst>
        <pc:docMk/>
      </pc:docMkLst>
      <pc:sldChg chg="addSp delSp modSp add mod">
        <pc:chgData name="Majeika, Caitlyn" userId="9b7a58e1-5407-4661-bc9a-7872a5bcc4b4" providerId="ADAL" clId="{36220921-F217-53AB-98F0-91435CFAF504}" dt="2026-05-13T19:34:08.276" v="4091" actId="20577"/>
        <pc:sldMkLst>
          <pc:docMk/>
          <pc:sldMk cId="1326050598" sldId="411"/>
        </pc:sldMkLst>
        <pc:spChg chg="mod">
          <ac:chgData name="Majeika, Caitlyn" userId="9b7a58e1-5407-4661-bc9a-7872a5bcc4b4" providerId="ADAL" clId="{36220921-F217-53AB-98F0-91435CFAF504}" dt="2026-05-13T19:34:08.276" v="4091" actId="20577"/>
          <ac:spMkLst>
            <pc:docMk/>
            <pc:sldMk cId="1326050598" sldId="411"/>
            <ac:spMk id="6" creationId="{09783E81-F459-A74A-A68A-61AD20B22ED2}"/>
          </ac:spMkLst>
        </pc:spChg>
      </pc:sldChg>
      <pc:sldChg chg="addSp delSp modSp add mod">
        <pc:chgData name="Majeika, Caitlyn" userId="9b7a58e1-5407-4661-bc9a-7872a5bcc4b4" providerId="ADAL" clId="{36220921-F217-53AB-98F0-91435CFAF504}" dt="2026-05-13T19:40:08.781" v="4258" actId="1076"/>
        <pc:sldMkLst>
          <pc:docMk/>
          <pc:sldMk cId="955410346" sldId="415"/>
        </pc:sldMkLst>
        <pc:spChg chg="add mod">
          <ac:chgData name="Majeika, Caitlyn" userId="9b7a58e1-5407-4661-bc9a-7872a5bcc4b4" providerId="ADAL" clId="{36220921-F217-53AB-98F0-91435CFAF504}" dt="2026-05-13T19:40:08.781" v="4258" actId="1076"/>
          <ac:spMkLst>
            <pc:docMk/>
            <pc:sldMk cId="955410346" sldId="415"/>
            <ac:spMk id="2" creationId="{C5CDEEDD-7268-51A1-8F32-CA3C3698B849}"/>
          </ac:spMkLst>
        </pc:spChg>
        <pc:spChg chg="add mod">
          <ac:chgData name="Majeika, Caitlyn" userId="9b7a58e1-5407-4661-bc9a-7872a5bcc4b4" providerId="ADAL" clId="{36220921-F217-53AB-98F0-91435CFAF504}" dt="2026-05-13T19:40:05.416" v="4256" actId="1076"/>
          <ac:spMkLst>
            <pc:docMk/>
            <pc:sldMk cId="955410346" sldId="415"/>
            <ac:spMk id="4" creationId="{DE7F8BC5-7284-4108-695A-250F9AE502ED}"/>
          </ac:spMkLst>
        </pc:spChg>
        <pc:spChg chg="mod">
          <ac:chgData name="Majeika, Caitlyn" userId="9b7a58e1-5407-4661-bc9a-7872a5bcc4b4" providerId="ADAL" clId="{36220921-F217-53AB-98F0-91435CFAF504}" dt="2026-05-13T19:34:12.643" v="4093" actId="20577"/>
          <ac:spMkLst>
            <pc:docMk/>
            <pc:sldMk cId="955410346" sldId="415"/>
            <ac:spMk id="9" creationId="{7A12068C-2EF3-1BE4-9CA3-B1CB397437ED}"/>
          </ac:spMkLst>
        </pc:spChg>
        <pc:spChg chg="add mod">
          <ac:chgData name="Majeika, Caitlyn" userId="9b7a58e1-5407-4661-bc9a-7872a5bcc4b4" providerId="ADAL" clId="{36220921-F217-53AB-98F0-91435CFAF504}" dt="2026-05-13T19:40:05.416" v="4256" actId="1076"/>
          <ac:spMkLst>
            <pc:docMk/>
            <pc:sldMk cId="955410346" sldId="415"/>
            <ac:spMk id="13" creationId="{ADF6E19B-CD59-DE45-4139-5E4D84AE71FD}"/>
          </ac:spMkLst>
        </pc:spChg>
        <pc:spChg chg="add mod">
          <ac:chgData name="Majeika, Caitlyn" userId="9b7a58e1-5407-4661-bc9a-7872a5bcc4b4" providerId="ADAL" clId="{36220921-F217-53AB-98F0-91435CFAF504}" dt="2026-05-13T19:40:05.416" v="4256" actId="1076"/>
          <ac:spMkLst>
            <pc:docMk/>
            <pc:sldMk cId="955410346" sldId="415"/>
            <ac:spMk id="14" creationId="{45C519AB-64BB-0055-9170-22242A5F1301}"/>
          </ac:spMkLst>
        </pc:spChg>
        <pc:picChg chg="add mod">
          <ac:chgData name="Majeika, Caitlyn" userId="9b7a58e1-5407-4661-bc9a-7872a5bcc4b4" providerId="ADAL" clId="{36220921-F217-53AB-98F0-91435CFAF504}" dt="2026-05-13T19:40:05.416" v="4256" actId="1076"/>
          <ac:picMkLst>
            <pc:docMk/>
            <pc:sldMk cId="955410346" sldId="415"/>
            <ac:picMk id="3" creationId="{2169EF4E-4EDB-AF75-AB5A-EC82BD351FBD}"/>
          </ac:picMkLst>
        </pc:picChg>
        <pc:cxnChg chg="add mod">
          <ac:chgData name="Majeika, Caitlyn" userId="9b7a58e1-5407-4661-bc9a-7872a5bcc4b4" providerId="ADAL" clId="{36220921-F217-53AB-98F0-91435CFAF504}" dt="2026-05-13T19:40:05.416" v="4256" actId="1076"/>
          <ac:cxnSpMkLst>
            <pc:docMk/>
            <pc:sldMk cId="955410346" sldId="415"/>
            <ac:cxnSpMk id="7" creationId="{AD8639FE-6364-CE8F-8A67-BC295F33C52C}"/>
          </ac:cxnSpMkLst>
        </pc:cxnChg>
        <pc:cxnChg chg="add mod">
          <ac:chgData name="Majeika, Caitlyn" userId="9b7a58e1-5407-4661-bc9a-7872a5bcc4b4" providerId="ADAL" clId="{36220921-F217-53AB-98F0-91435CFAF504}" dt="2026-05-13T19:40:05.416" v="4256" actId="1076"/>
          <ac:cxnSpMkLst>
            <pc:docMk/>
            <pc:sldMk cId="955410346" sldId="415"/>
            <ac:cxnSpMk id="11" creationId="{C2129A77-CEA9-1BD0-DE94-819DF1BFB0FA}"/>
          </ac:cxnSpMkLst>
        </pc:cxnChg>
        <pc:cxnChg chg="add mod">
          <ac:chgData name="Majeika, Caitlyn" userId="9b7a58e1-5407-4661-bc9a-7872a5bcc4b4" providerId="ADAL" clId="{36220921-F217-53AB-98F0-91435CFAF504}" dt="2026-05-13T19:40:05.416" v="4256" actId="1076"/>
          <ac:cxnSpMkLst>
            <pc:docMk/>
            <pc:sldMk cId="955410346" sldId="415"/>
            <ac:cxnSpMk id="12" creationId="{C5478A16-83E9-AA90-0C8B-61921AC808DE}"/>
          </ac:cxnSpMkLst>
        </pc:cxnChg>
      </pc:sldChg>
      <pc:sldChg chg="addSp delSp modSp add mod modAnim">
        <pc:chgData name="Majeika, Caitlyn" userId="9b7a58e1-5407-4661-bc9a-7872a5bcc4b4" providerId="ADAL" clId="{36220921-F217-53AB-98F0-91435CFAF504}" dt="2026-05-13T19:41:11.619" v="4325" actId="1076"/>
        <pc:sldMkLst>
          <pc:docMk/>
          <pc:sldMk cId="2299565419" sldId="417"/>
        </pc:sldMkLst>
        <pc:spChg chg="add mod">
          <ac:chgData name="Majeika, Caitlyn" userId="9b7a58e1-5407-4661-bc9a-7872a5bcc4b4" providerId="ADAL" clId="{36220921-F217-53AB-98F0-91435CFAF504}" dt="2026-05-13T19:41:09.731" v="4324" actId="1076"/>
          <ac:spMkLst>
            <pc:docMk/>
            <pc:sldMk cId="2299565419" sldId="417"/>
            <ac:spMk id="4" creationId="{BF307B48-FFBD-3538-67D0-73A13CF78038}"/>
          </ac:spMkLst>
        </pc:spChg>
        <pc:picChg chg="add mod">
          <ac:chgData name="Majeika, Caitlyn" userId="9b7a58e1-5407-4661-bc9a-7872a5bcc4b4" providerId="ADAL" clId="{36220921-F217-53AB-98F0-91435CFAF504}" dt="2026-05-13T19:41:11.619" v="4325" actId="1076"/>
          <ac:picMkLst>
            <pc:docMk/>
            <pc:sldMk cId="2299565419" sldId="417"/>
            <ac:picMk id="6" creationId="{8855B82A-4BF8-74D6-E604-6B42C6039F62}"/>
          </ac:picMkLst>
        </pc:picChg>
        <pc:picChg chg="add mod ord">
          <ac:chgData name="Majeika, Caitlyn" userId="9b7a58e1-5407-4661-bc9a-7872a5bcc4b4" providerId="ADAL" clId="{36220921-F217-53AB-98F0-91435CFAF504}" dt="2026-05-13T19:40:56.071" v="4319" actId="1076"/>
          <ac:picMkLst>
            <pc:docMk/>
            <pc:sldMk cId="2299565419" sldId="417"/>
            <ac:picMk id="7" creationId="{E16F928E-337A-959D-3B9C-DE50FCB901E9}"/>
          </ac:picMkLst>
        </pc:picChg>
      </pc:sldChg>
      <pc:sldChg chg="addSp delSp modSp add mod">
        <pc:chgData name="Majeika, Caitlyn" userId="9b7a58e1-5407-4661-bc9a-7872a5bcc4b4" providerId="ADAL" clId="{36220921-F217-53AB-98F0-91435CFAF504}" dt="2026-05-13T19:39:23.861" v="4252" actId="15"/>
        <pc:sldMkLst>
          <pc:docMk/>
          <pc:sldMk cId="1173941350" sldId="5083"/>
        </pc:sldMkLst>
        <pc:spChg chg="mod">
          <ac:chgData name="Majeika, Caitlyn" userId="9b7a58e1-5407-4661-bc9a-7872a5bcc4b4" providerId="ADAL" clId="{36220921-F217-53AB-98F0-91435CFAF504}" dt="2026-05-13T19:39:23.861" v="4252" actId="15"/>
          <ac:spMkLst>
            <pc:docMk/>
            <pc:sldMk cId="1173941350" sldId="5083"/>
            <ac:spMk id="3" creationId="{E3F1D0C8-F721-D403-C75F-FC6EE5D2FADD}"/>
          </ac:spMkLst>
        </pc:spChg>
      </pc:sldChg>
      <pc:sldChg chg="add">
        <pc:chgData name="Majeika, Caitlyn" userId="9b7a58e1-5407-4661-bc9a-7872a5bcc4b4" providerId="ADAL" clId="{36220921-F217-53AB-98F0-91435CFAF504}" dt="2026-05-13T14:46:50.753" v="3592"/>
        <pc:sldMkLst>
          <pc:docMk/>
          <pc:sldMk cId="6631878" sldId="5116"/>
        </pc:sldMkLst>
      </pc:sldChg>
      <pc:sldChg chg="addSp delSp modSp add mod delAnim modAnim modNotesTx">
        <pc:chgData name="Majeika, Caitlyn" userId="9b7a58e1-5407-4661-bc9a-7872a5bcc4b4" providerId="ADAL" clId="{36220921-F217-53AB-98F0-91435CFAF504}" dt="2026-06-03T18:11:49.818" v="5271" actId="20577"/>
        <pc:sldMkLst>
          <pc:docMk/>
          <pc:sldMk cId="1370211086" sldId="5211"/>
        </pc:sldMkLst>
        <pc:spChg chg="mod">
          <ac:chgData name="Majeika, Caitlyn" userId="9b7a58e1-5407-4661-bc9a-7872a5bcc4b4" providerId="ADAL" clId="{36220921-F217-53AB-98F0-91435CFAF504}" dt="2026-05-15T18:22:12.380" v="4647"/>
          <ac:spMkLst>
            <pc:docMk/>
            <pc:sldMk cId="1370211086" sldId="5211"/>
            <ac:spMk id="4" creationId="{9A75D949-2F46-7410-2CB7-9DA2515888FE}"/>
          </ac:spMkLst>
        </pc:spChg>
        <pc:spChg chg="mod">
          <ac:chgData name="Majeika, Caitlyn" userId="9b7a58e1-5407-4661-bc9a-7872a5bcc4b4" providerId="ADAL" clId="{36220921-F217-53AB-98F0-91435CFAF504}" dt="2026-05-15T18:22:17.022" v="4649" actId="122"/>
          <ac:spMkLst>
            <pc:docMk/>
            <pc:sldMk cId="1370211086" sldId="5211"/>
            <ac:spMk id="5" creationId="{EE7EBEB0-3DAF-90F7-6153-8AFF0E8A75F1}"/>
          </ac:spMkLst>
        </pc:spChg>
        <pc:spChg chg="add mod">
          <ac:chgData name="Majeika, Caitlyn" userId="9b7a58e1-5407-4661-bc9a-7872a5bcc4b4" providerId="ADAL" clId="{36220921-F217-53AB-98F0-91435CFAF504}" dt="2026-05-15T18:23:42.671" v="4711" actId="1076"/>
          <ac:spMkLst>
            <pc:docMk/>
            <pc:sldMk cId="1370211086" sldId="5211"/>
            <ac:spMk id="7" creationId="{94C94CAE-3A7A-BCBF-8A9F-5276C88A92F2}"/>
          </ac:spMkLst>
        </pc:spChg>
        <pc:spChg chg="mod">
          <ac:chgData name="Majeika, Caitlyn" userId="9b7a58e1-5407-4661-bc9a-7872a5bcc4b4" providerId="ADAL" clId="{36220921-F217-53AB-98F0-91435CFAF504}" dt="2026-06-03T18:11:49.818" v="5271" actId="20577"/>
          <ac:spMkLst>
            <pc:docMk/>
            <pc:sldMk cId="1370211086" sldId="5211"/>
            <ac:spMk id="8" creationId="{5AA4E6BA-4FA8-E615-14C3-9D525CEAD30E}"/>
          </ac:spMkLst>
        </pc:spChg>
        <pc:spChg chg="mod">
          <ac:chgData name="Majeika, Caitlyn" userId="9b7a58e1-5407-4661-bc9a-7872a5bcc4b4" providerId="ADAL" clId="{36220921-F217-53AB-98F0-91435CFAF504}" dt="2026-05-15T18:22:10.406" v="4646" actId="20577"/>
          <ac:spMkLst>
            <pc:docMk/>
            <pc:sldMk cId="1370211086" sldId="5211"/>
            <ac:spMk id="9" creationId="{6456DB20-444D-DE65-B35C-10A8A4B68F94}"/>
          </ac:spMkLst>
        </pc:spChg>
        <pc:spChg chg="mod">
          <ac:chgData name="Majeika, Caitlyn" userId="9b7a58e1-5407-4661-bc9a-7872a5bcc4b4" providerId="ADAL" clId="{36220921-F217-53AB-98F0-91435CFAF504}" dt="2026-05-15T18:21:43.787" v="4637" actId="122"/>
          <ac:spMkLst>
            <pc:docMk/>
            <pc:sldMk cId="1370211086" sldId="5211"/>
            <ac:spMk id="10" creationId="{8C339CE1-1099-29C2-7C09-E0365194B10B}"/>
          </ac:spMkLst>
        </pc:spChg>
        <pc:spChg chg="mod">
          <ac:chgData name="Majeika, Caitlyn" userId="9b7a58e1-5407-4661-bc9a-7872a5bcc4b4" providerId="ADAL" clId="{36220921-F217-53AB-98F0-91435CFAF504}" dt="2026-05-15T18:22:37.949" v="4653" actId="255"/>
          <ac:spMkLst>
            <pc:docMk/>
            <pc:sldMk cId="1370211086" sldId="5211"/>
            <ac:spMk id="11" creationId="{AE28E796-CAAD-838D-32B6-CE90D09DFA0A}"/>
          </ac:spMkLst>
        </pc:spChg>
        <pc:spChg chg="mod">
          <ac:chgData name="Majeika, Caitlyn" userId="9b7a58e1-5407-4661-bc9a-7872a5bcc4b4" providerId="ADAL" clId="{36220921-F217-53AB-98F0-91435CFAF504}" dt="2026-05-15T18:22:27.689" v="4650"/>
          <ac:spMkLst>
            <pc:docMk/>
            <pc:sldMk cId="1370211086" sldId="5211"/>
            <ac:spMk id="13" creationId="{B7D27195-1371-0FE1-45F4-3FC3B5D54F1F}"/>
          </ac:spMkLst>
        </pc:spChg>
        <pc:spChg chg="mod">
          <ac:chgData name="Majeika, Caitlyn" userId="9b7a58e1-5407-4661-bc9a-7872a5bcc4b4" providerId="ADAL" clId="{36220921-F217-53AB-98F0-91435CFAF504}" dt="2026-05-15T18:21:56.355" v="4640" actId="14100"/>
          <ac:spMkLst>
            <pc:docMk/>
            <pc:sldMk cId="1370211086" sldId="5211"/>
            <ac:spMk id="16" creationId="{149F874E-F929-0CBC-2F22-6594F35B9144}"/>
          </ac:spMkLst>
        </pc:spChg>
        <pc:spChg chg="mod">
          <ac:chgData name="Majeika, Caitlyn" userId="9b7a58e1-5407-4661-bc9a-7872a5bcc4b4" providerId="ADAL" clId="{36220921-F217-53AB-98F0-91435CFAF504}" dt="2026-05-15T18:22:31.572" v="4652" actId="207"/>
          <ac:spMkLst>
            <pc:docMk/>
            <pc:sldMk cId="1370211086" sldId="5211"/>
            <ac:spMk id="19" creationId="{D78BA930-743A-6C02-F485-5A70D5B6F01D}"/>
          </ac:spMkLst>
        </pc:spChg>
        <pc:spChg chg="mod">
          <ac:chgData name="Majeika, Caitlyn" userId="9b7a58e1-5407-4661-bc9a-7872a5bcc4b4" providerId="ADAL" clId="{36220921-F217-53AB-98F0-91435CFAF504}" dt="2026-05-15T18:22:48.148" v="4655"/>
          <ac:spMkLst>
            <pc:docMk/>
            <pc:sldMk cId="1370211086" sldId="5211"/>
            <ac:spMk id="22" creationId="{C257B36B-02A5-5C1E-E089-08F0FD3F4D65}"/>
          </ac:spMkLst>
        </pc:spChg>
        <pc:spChg chg="mod">
          <ac:chgData name="Majeika, Caitlyn" userId="9b7a58e1-5407-4661-bc9a-7872a5bcc4b4" providerId="ADAL" clId="{36220921-F217-53AB-98F0-91435CFAF504}" dt="2026-05-15T18:23:00.605" v="4657" actId="1076"/>
          <ac:spMkLst>
            <pc:docMk/>
            <pc:sldMk cId="1370211086" sldId="5211"/>
            <ac:spMk id="23" creationId="{82CA4FA4-A40A-C3AC-C94F-C4D7C27E5884}"/>
          </ac:spMkLst>
        </pc:spChg>
        <pc:grpChg chg="mod">
          <ac:chgData name="Majeika, Caitlyn" userId="9b7a58e1-5407-4661-bc9a-7872a5bcc4b4" providerId="ADAL" clId="{36220921-F217-53AB-98F0-91435CFAF504}" dt="2026-05-15T18:22:12.380" v="4647"/>
          <ac:grpSpMkLst>
            <pc:docMk/>
            <pc:sldMk cId="1370211086" sldId="5211"/>
            <ac:grpSpMk id="6" creationId="{50B56EDA-A7DA-ACBB-7EB5-0E0646A87485}"/>
          </ac:grpSpMkLst>
        </pc:grpChg>
        <pc:grpChg chg="mod">
          <ac:chgData name="Majeika, Caitlyn" userId="9b7a58e1-5407-4661-bc9a-7872a5bcc4b4" providerId="ADAL" clId="{36220921-F217-53AB-98F0-91435CFAF504}" dt="2026-05-15T18:22:27.689" v="4650"/>
          <ac:grpSpMkLst>
            <pc:docMk/>
            <pc:sldMk cId="1370211086" sldId="5211"/>
            <ac:grpSpMk id="20" creationId="{D5831FB7-DC2A-A5DA-D5CA-0817BFE2997B}"/>
          </ac:grpSpMkLst>
        </pc:grpChg>
        <pc:grpChg chg="mod">
          <ac:chgData name="Majeika, Caitlyn" userId="9b7a58e1-5407-4661-bc9a-7872a5bcc4b4" providerId="ADAL" clId="{36220921-F217-53AB-98F0-91435CFAF504}" dt="2026-05-15T18:22:48.148" v="4655"/>
          <ac:grpSpMkLst>
            <pc:docMk/>
            <pc:sldMk cId="1370211086" sldId="5211"/>
            <ac:grpSpMk id="21" creationId="{110FE384-551A-EFE0-528D-A46CA56963F3}"/>
          </ac:grpSpMkLst>
        </pc:grpChg>
      </pc:sldChg>
      <pc:sldChg chg="modSp add mod modNotesTx">
        <pc:chgData name="Majeika, Caitlyn" userId="9b7a58e1-5407-4661-bc9a-7872a5bcc4b4" providerId="ADAL" clId="{36220921-F217-53AB-98F0-91435CFAF504}" dt="2026-05-13T14:39:46.183" v="3194" actId="20577"/>
        <pc:sldMkLst>
          <pc:docMk/>
          <pc:sldMk cId="654515125" sldId="6429"/>
        </pc:sldMkLst>
      </pc:sldChg>
      <pc:sldChg chg="addSp delSp modSp add mod modClrScheme modAnim chgLayout">
        <pc:chgData name="Majeika, Caitlyn" userId="9b7a58e1-5407-4661-bc9a-7872a5bcc4b4" providerId="ADAL" clId="{36220921-F217-53AB-98F0-91435CFAF504}" dt="2026-05-13T19:37:31.836" v="4187"/>
        <pc:sldMkLst>
          <pc:docMk/>
          <pc:sldMk cId="3148236896" sldId="6435"/>
        </pc:sldMkLst>
        <pc:spChg chg="add mod">
          <ac:chgData name="Majeika, Caitlyn" userId="9b7a58e1-5407-4661-bc9a-7872a5bcc4b4" providerId="ADAL" clId="{36220921-F217-53AB-98F0-91435CFAF504}" dt="2026-05-13T19:37:25.980" v="4186" actId="114"/>
          <ac:spMkLst>
            <pc:docMk/>
            <pc:sldMk cId="3148236896" sldId="6435"/>
            <ac:spMk id="3" creationId="{9360B0E2-0313-DA7D-5E82-6A41B59677DE}"/>
          </ac:spMkLst>
        </pc:spChg>
        <pc:picChg chg="add mod">
          <ac:chgData name="Majeika, Caitlyn" userId="9b7a58e1-5407-4661-bc9a-7872a5bcc4b4" providerId="ADAL" clId="{36220921-F217-53AB-98F0-91435CFAF504}" dt="2026-05-13T19:37:20.446" v="4184" actId="1076"/>
          <ac:picMkLst>
            <pc:docMk/>
            <pc:sldMk cId="3148236896" sldId="6435"/>
            <ac:picMk id="4" creationId="{296FA68B-5525-A988-BDB9-55A7257BDE03}"/>
          </ac:picMkLst>
        </pc:picChg>
        <pc:picChg chg="add mod">
          <ac:chgData name="Majeika, Caitlyn" userId="9b7a58e1-5407-4661-bc9a-7872a5bcc4b4" providerId="ADAL" clId="{36220921-F217-53AB-98F0-91435CFAF504}" dt="2026-05-13T19:37:18.996" v="4183" actId="1076"/>
          <ac:picMkLst>
            <pc:docMk/>
            <pc:sldMk cId="3148236896" sldId="6435"/>
            <ac:picMk id="7" creationId="{06BCF98F-0DD6-EF61-B16D-C047A079ECAD}"/>
          </ac:picMkLst>
        </pc:picChg>
      </pc:sldChg>
      <pc:sldChg chg="addSp delSp modSp new add del mod ord">
        <pc:chgData name="Majeika, Caitlyn" userId="9b7a58e1-5407-4661-bc9a-7872a5bcc4b4" providerId="ADAL" clId="{36220921-F217-53AB-98F0-91435CFAF504}" dt="2026-05-15T18:56:19.870" v="5269" actId="478"/>
        <pc:sldMkLst>
          <pc:docMk/>
          <pc:sldMk cId="558614395" sldId="6438"/>
        </pc:sldMkLst>
        <pc:spChg chg="add del mod">
          <ac:chgData name="Majeika, Caitlyn" userId="9b7a58e1-5407-4661-bc9a-7872a5bcc4b4" providerId="ADAL" clId="{36220921-F217-53AB-98F0-91435CFAF504}" dt="2026-05-15T18:55:56.764" v="5263" actId="478"/>
          <ac:spMkLst>
            <pc:docMk/>
            <pc:sldMk cId="558614395" sldId="6438"/>
            <ac:spMk id="2" creationId="{2EE345F2-59D9-A6D3-CE06-DF0F16B9D4EF}"/>
          </ac:spMkLst>
        </pc:spChg>
        <pc:picChg chg="mod">
          <ac:chgData name="Majeika, Caitlyn" userId="9b7a58e1-5407-4661-bc9a-7872a5bcc4b4" providerId="ADAL" clId="{36220921-F217-53AB-98F0-91435CFAF504}" dt="2026-05-15T18:56:18.304" v="5268" actId="1076"/>
          <ac:picMkLst>
            <pc:docMk/>
            <pc:sldMk cId="558614395" sldId="6438"/>
            <ac:picMk id="3" creationId="{8BC35E9C-64B9-C0DC-C46D-230E3BA32937}"/>
          </ac:picMkLst>
        </pc:picChg>
        <pc:picChg chg="add mod">
          <ac:chgData name="Majeika, Caitlyn" userId="9b7a58e1-5407-4661-bc9a-7872a5bcc4b4" providerId="ADAL" clId="{36220921-F217-53AB-98F0-91435CFAF504}" dt="2026-05-15T18:56:16.586" v="5267" actId="1076"/>
          <ac:picMkLst>
            <pc:docMk/>
            <pc:sldMk cId="558614395" sldId="6438"/>
            <ac:picMk id="11" creationId="{DFFD58CC-DC1C-F26D-7341-2645BF3ABFC1}"/>
          </ac:picMkLst>
        </pc:picChg>
      </pc:sldChg>
      <pc:sldChg chg="addSp delSp modSp new mod modClrScheme chgLayout">
        <pc:chgData name="Majeika, Caitlyn" userId="9b7a58e1-5407-4661-bc9a-7872a5bcc4b4" providerId="ADAL" clId="{36220921-F217-53AB-98F0-91435CFAF504}" dt="2026-05-13T19:26:45.358" v="4024" actId="1076"/>
        <pc:sldMkLst>
          <pc:docMk/>
          <pc:sldMk cId="3927961669" sldId="6451"/>
        </pc:sldMkLst>
        <pc:spChg chg="mod ord">
          <ac:chgData name="Majeika, Caitlyn" userId="9b7a58e1-5407-4661-bc9a-7872a5bcc4b4" providerId="ADAL" clId="{36220921-F217-53AB-98F0-91435CFAF504}" dt="2026-05-13T14:48:59.917" v="3707" actId="20577"/>
          <ac:spMkLst>
            <pc:docMk/>
            <pc:sldMk cId="3927961669" sldId="6451"/>
            <ac:spMk id="2" creationId="{A6C83B04-4AB8-0BD5-9E8A-773AB4C52FFC}"/>
          </ac:spMkLst>
        </pc:spChg>
        <pc:spChg chg="mod ord">
          <ac:chgData name="Majeika, Caitlyn" userId="9b7a58e1-5407-4661-bc9a-7872a5bcc4b4" providerId="ADAL" clId="{36220921-F217-53AB-98F0-91435CFAF504}" dt="2026-05-13T14:48:07.780" v="3651" actId="700"/>
          <ac:spMkLst>
            <pc:docMk/>
            <pc:sldMk cId="3927961669" sldId="6451"/>
            <ac:spMk id="5" creationId="{FA1CC312-D9D4-5C49-2FA3-1929245305A7}"/>
          </ac:spMkLst>
        </pc:spChg>
        <pc:spChg chg="add mod ord">
          <ac:chgData name="Majeika, Caitlyn" userId="9b7a58e1-5407-4661-bc9a-7872a5bcc4b4" providerId="ADAL" clId="{36220921-F217-53AB-98F0-91435CFAF504}" dt="2026-05-13T14:48:07.780" v="3651" actId="700"/>
          <ac:spMkLst>
            <pc:docMk/>
            <pc:sldMk cId="3927961669" sldId="6451"/>
            <ac:spMk id="6" creationId="{4294A4FB-8389-5005-8614-6567A739843D}"/>
          </ac:spMkLst>
        </pc:spChg>
        <pc:spChg chg="add mod ord">
          <ac:chgData name="Majeika, Caitlyn" userId="9b7a58e1-5407-4661-bc9a-7872a5bcc4b4" providerId="ADAL" clId="{36220921-F217-53AB-98F0-91435CFAF504}" dt="2026-05-13T15:29:38.569" v="3805" actId="242"/>
          <ac:spMkLst>
            <pc:docMk/>
            <pc:sldMk cId="3927961669" sldId="6451"/>
            <ac:spMk id="7" creationId="{F5722365-0DB7-8CA1-DD63-23F9D842F984}"/>
          </ac:spMkLst>
        </pc:spChg>
        <pc:spChg chg="add mod">
          <ac:chgData name="Majeika, Caitlyn" userId="9b7a58e1-5407-4661-bc9a-7872a5bcc4b4" providerId="ADAL" clId="{36220921-F217-53AB-98F0-91435CFAF504}" dt="2026-05-13T19:26:45.358" v="4024" actId="1076"/>
          <ac:spMkLst>
            <pc:docMk/>
            <pc:sldMk cId="3927961669" sldId="6451"/>
            <ac:spMk id="10" creationId="{A627AA4F-712B-6B1B-0A13-7C6C923242DD}"/>
          </ac:spMkLst>
        </pc:spChg>
        <pc:picChg chg="add mod">
          <ac:chgData name="Majeika, Caitlyn" userId="9b7a58e1-5407-4661-bc9a-7872a5bcc4b4" providerId="ADAL" clId="{36220921-F217-53AB-98F0-91435CFAF504}" dt="2026-05-13T15:29:50.839" v="3808" actId="1076"/>
          <ac:picMkLst>
            <pc:docMk/>
            <pc:sldMk cId="3927961669" sldId="6451"/>
            <ac:picMk id="9" creationId="{27F373D8-5937-152E-39A0-F3E390B10402}"/>
          </ac:picMkLst>
        </pc:picChg>
      </pc:sldChg>
      <pc:sldChg chg="addSp delSp modSp new mod">
        <pc:chgData name="Majeika, Caitlyn" userId="9b7a58e1-5407-4661-bc9a-7872a5bcc4b4" providerId="ADAL" clId="{36220921-F217-53AB-98F0-91435CFAF504}" dt="2026-05-15T18:29:10.779" v="4985" actId="20577"/>
        <pc:sldMkLst>
          <pc:docMk/>
          <pc:sldMk cId="1879577337" sldId="6453"/>
        </pc:sldMkLst>
        <pc:spChg chg="mod">
          <ac:chgData name="Majeika, Caitlyn" userId="9b7a58e1-5407-4661-bc9a-7872a5bcc4b4" providerId="ADAL" clId="{36220921-F217-53AB-98F0-91435CFAF504}" dt="2026-05-15T18:29:10.779" v="4985" actId="20577"/>
          <ac:spMkLst>
            <pc:docMk/>
            <pc:sldMk cId="1879577337" sldId="6453"/>
            <ac:spMk id="2" creationId="{6ECB0AD5-8F3C-5635-0B05-DF4A3A6131FF}"/>
          </ac:spMkLst>
        </pc:spChg>
        <pc:graphicFrameChg chg="add mod modGraphic">
          <ac:chgData name="Majeika, Caitlyn" userId="9b7a58e1-5407-4661-bc9a-7872a5bcc4b4" providerId="ADAL" clId="{36220921-F217-53AB-98F0-91435CFAF504}" dt="2026-05-15T18:29:03.155" v="4974" actId="1076"/>
          <ac:graphicFrameMkLst>
            <pc:docMk/>
            <pc:sldMk cId="1879577337" sldId="6453"/>
            <ac:graphicFrameMk id="6" creationId="{14A3C321-B999-8AC7-7F33-9E2E58A7C0D4}"/>
          </ac:graphicFrameMkLst>
        </pc:graphicFrameChg>
      </pc:sldChg>
      <pc:sldChg chg="modSp add mod">
        <pc:chgData name="Majeika, Caitlyn" userId="9b7a58e1-5407-4661-bc9a-7872a5bcc4b4" providerId="ADAL" clId="{36220921-F217-53AB-98F0-91435CFAF504}" dt="2026-05-13T19:39:28.862" v="4253" actId="15"/>
        <pc:sldMkLst>
          <pc:docMk/>
          <pc:sldMk cId="3346035184" sldId="6454"/>
        </pc:sldMkLst>
        <pc:spChg chg="mod">
          <ac:chgData name="Majeika, Caitlyn" userId="9b7a58e1-5407-4661-bc9a-7872a5bcc4b4" providerId="ADAL" clId="{36220921-F217-53AB-98F0-91435CFAF504}" dt="2026-05-13T19:39:28.862" v="4253" actId="15"/>
          <ac:spMkLst>
            <pc:docMk/>
            <pc:sldMk cId="3346035184" sldId="6454"/>
            <ac:spMk id="3" creationId="{B0622A6B-21EB-F51E-B1A4-51D7548D89C7}"/>
          </ac:spMkLst>
        </pc:spChg>
      </pc:sldChg>
      <pc:sldChg chg="modSp mod">
        <pc:chgData name="Majeika, Caitlyn" userId="9b7a58e1-5407-4661-bc9a-7872a5bcc4b4" providerId="ADAL" clId="{36220921-F217-53AB-98F0-91435CFAF504}" dt="2026-05-15T18:25:00.026" v="4746" actId="20577"/>
        <pc:sldMkLst>
          <pc:docMk/>
          <pc:sldMk cId="1741511146" sldId="6455"/>
        </pc:sldMkLst>
        <pc:spChg chg="mod">
          <ac:chgData name="Majeika, Caitlyn" userId="9b7a58e1-5407-4661-bc9a-7872a5bcc4b4" providerId="ADAL" clId="{36220921-F217-53AB-98F0-91435CFAF504}" dt="2026-05-15T18:25:00.026" v="4746" actId="20577"/>
          <ac:spMkLst>
            <pc:docMk/>
            <pc:sldMk cId="1741511146" sldId="6455"/>
            <ac:spMk id="7" creationId="{BC48B988-1CBC-B68F-4A97-4616A4AA91B7}"/>
          </ac:spMkLst>
        </pc:spChg>
      </pc:sldChg>
      <pc:sldChg chg="addSp delSp modSp new mod ord chgLayout">
        <pc:chgData name="Majeika, Caitlyn" userId="9b7a58e1-5407-4661-bc9a-7872a5bcc4b4" providerId="ADAL" clId="{36220921-F217-53AB-98F0-91435CFAF504}" dt="2026-05-15T18:55:37.678" v="5261" actId="20578"/>
        <pc:sldMkLst>
          <pc:docMk/>
          <pc:sldMk cId="3498324588" sldId="6457"/>
        </pc:sldMkLst>
        <pc:spChg chg="mod ord">
          <ac:chgData name="Majeika, Caitlyn" userId="9b7a58e1-5407-4661-bc9a-7872a5bcc4b4" providerId="ADAL" clId="{36220921-F217-53AB-98F0-91435CFAF504}" dt="2026-05-15T18:54:57.869" v="5255" actId="6264"/>
          <ac:spMkLst>
            <pc:docMk/>
            <pc:sldMk cId="3498324588" sldId="6457"/>
            <ac:spMk id="2" creationId="{93E523D7-9670-B3DD-653E-A52604631A1A}"/>
          </ac:spMkLst>
        </pc:spChg>
        <pc:spChg chg="mod ord">
          <ac:chgData name="Majeika, Caitlyn" userId="9b7a58e1-5407-4661-bc9a-7872a5bcc4b4" providerId="ADAL" clId="{36220921-F217-53AB-98F0-91435CFAF504}" dt="2026-05-15T18:54:57.869" v="5255" actId="6264"/>
          <ac:spMkLst>
            <pc:docMk/>
            <pc:sldMk cId="3498324588" sldId="6457"/>
            <ac:spMk id="5" creationId="{08BD9178-B4BF-E155-8D6D-891B47EC8442}"/>
          </ac:spMkLst>
        </pc:spChg>
        <pc:spChg chg="add mod ord">
          <ac:chgData name="Majeika, Caitlyn" userId="9b7a58e1-5407-4661-bc9a-7872a5bcc4b4" providerId="ADAL" clId="{36220921-F217-53AB-98F0-91435CFAF504}" dt="2026-05-15T18:55:15.469" v="5260" actId="12"/>
          <ac:spMkLst>
            <pc:docMk/>
            <pc:sldMk cId="3498324588" sldId="6457"/>
            <ac:spMk id="6" creationId="{9C090DC6-5B10-8D1F-25EC-FB65C2574078}"/>
          </ac:spMkLst>
        </pc:spChg>
        <pc:spChg chg="add mod ord">
          <ac:chgData name="Majeika, Caitlyn" userId="9b7a58e1-5407-4661-bc9a-7872a5bcc4b4" providerId="ADAL" clId="{36220921-F217-53AB-98F0-91435CFAF504}" dt="2026-05-15T18:54:57.869" v="5255" actId="6264"/>
          <ac:spMkLst>
            <pc:docMk/>
            <pc:sldMk cId="3498324588" sldId="6457"/>
            <ac:spMk id="10" creationId="{184DB18A-F74F-F7F2-E793-F2C034FF4A71}"/>
          </ac:spMkLst>
        </pc:spChg>
      </pc:sldChg>
    </pc:docChg>
  </pc:docChgLst>
  <pc:docChgLst>
    <pc:chgData name="Merkle, Cat" userId="a9581f9e-37bc-4cc6-a5d4-8f8234d67551" providerId="ADAL" clId="{75562A2B-59EB-4EAD-AC1C-54D7C3713D78}"/>
    <pc:docChg chg="undo custSel addSld delSld modSld sldOrd modSection">
      <pc:chgData name="Merkle, Cat" userId="a9581f9e-37bc-4cc6-a5d4-8f8234d67551" providerId="ADAL" clId="{75562A2B-59EB-4EAD-AC1C-54D7C3713D78}" dt="2026-06-10T18:47:00.271" v="1791"/>
      <pc:docMkLst>
        <pc:docMk/>
      </pc:docMkLst>
      <pc:sldChg chg="add del modNotes">
        <pc:chgData name="Merkle, Cat" userId="a9581f9e-37bc-4cc6-a5d4-8f8234d67551" providerId="ADAL" clId="{75562A2B-59EB-4EAD-AC1C-54D7C3713D78}" dt="2026-06-09T14:54:01.283" v="187"/>
        <pc:sldMkLst>
          <pc:docMk/>
          <pc:sldMk cId="1888600184" sldId="341"/>
        </pc:sldMkLst>
      </pc:sldChg>
      <pc:sldChg chg="modSp mod">
        <pc:chgData name="Merkle, Cat" userId="a9581f9e-37bc-4cc6-a5d4-8f8234d67551" providerId="ADAL" clId="{75562A2B-59EB-4EAD-AC1C-54D7C3713D78}" dt="2026-06-09T17:35:41.218" v="1778"/>
        <pc:sldMkLst>
          <pc:docMk/>
          <pc:sldMk cId="1326050598" sldId="411"/>
        </pc:sldMkLst>
        <pc:spChg chg="ord">
          <ac:chgData name="Merkle, Cat" userId="a9581f9e-37bc-4cc6-a5d4-8f8234d67551" providerId="ADAL" clId="{75562A2B-59EB-4EAD-AC1C-54D7C3713D78}" dt="2026-06-09T17:35:41.218" v="1778"/>
          <ac:spMkLst>
            <pc:docMk/>
            <pc:sldMk cId="1326050598" sldId="411"/>
            <ac:spMk id="3" creationId="{70148C67-5F32-16D3-4A0F-43BAC87895FF}"/>
          </ac:spMkLst>
        </pc:spChg>
        <pc:spChg chg="ord">
          <ac:chgData name="Merkle, Cat" userId="a9581f9e-37bc-4cc6-a5d4-8f8234d67551" providerId="ADAL" clId="{75562A2B-59EB-4EAD-AC1C-54D7C3713D78}" dt="2026-06-09T17:35:41.218" v="1778"/>
          <ac:spMkLst>
            <pc:docMk/>
            <pc:sldMk cId="1326050598" sldId="411"/>
            <ac:spMk id="4" creationId="{E43D74E4-E7FB-5842-8599-3B577A9D9FED}"/>
          </ac:spMkLst>
        </pc:spChg>
        <pc:spChg chg="ord">
          <ac:chgData name="Merkle, Cat" userId="a9581f9e-37bc-4cc6-a5d4-8f8234d67551" providerId="ADAL" clId="{75562A2B-59EB-4EAD-AC1C-54D7C3713D78}" dt="2026-06-09T17:35:41.218" v="1778"/>
          <ac:spMkLst>
            <pc:docMk/>
            <pc:sldMk cId="1326050598" sldId="411"/>
            <ac:spMk id="5" creationId="{72F4373F-9C98-2349-33B8-841D82DF8C21}"/>
          </ac:spMkLst>
        </pc:spChg>
        <pc:spChg chg="ord">
          <ac:chgData name="Merkle, Cat" userId="a9581f9e-37bc-4cc6-a5d4-8f8234d67551" providerId="ADAL" clId="{75562A2B-59EB-4EAD-AC1C-54D7C3713D78}" dt="2026-06-09T17:35:41.218" v="1778"/>
          <ac:spMkLst>
            <pc:docMk/>
            <pc:sldMk cId="1326050598" sldId="411"/>
            <ac:spMk id="6" creationId="{09783E81-F459-A74A-A68A-61AD20B22ED2}"/>
          </ac:spMkLst>
        </pc:spChg>
        <pc:spChg chg="ord">
          <ac:chgData name="Merkle, Cat" userId="a9581f9e-37bc-4cc6-a5d4-8f8234d67551" providerId="ADAL" clId="{75562A2B-59EB-4EAD-AC1C-54D7C3713D78}" dt="2026-06-09T17:35:41.218" v="1778"/>
          <ac:spMkLst>
            <pc:docMk/>
            <pc:sldMk cId="1326050598" sldId="411"/>
            <ac:spMk id="7" creationId="{36712F8F-5C85-A1DE-30A9-1F36789A83BE}"/>
          </ac:spMkLst>
        </pc:spChg>
        <pc:spChg chg="ord">
          <ac:chgData name="Merkle, Cat" userId="a9581f9e-37bc-4cc6-a5d4-8f8234d67551" providerId="ADAL" clId="{75562A2B-59EB-4EAD-AC1C-54D7C3713D78}" dt="2026-06-09T17:35:41.218" v="1778"/>
          <ac:spMkLst>
            <pc:docMk/>
            <pc:sldMk cId="1326050598" sldId="411"/>
            <ac:spMk id="9" creationId="{E9B6974F-10CA-15E0-10C3-0E7930BD44B9}"/>
          </ac:spMkLst>
        </pc:spChg>
        <pc:picChg chg="mod ord">
          <ac:chgData name="Merkle, Cat" userId="a9581f9e-37bc-4cc6-a5d4-8f8234d67551" providerId="ADAL" clId="{75562A2B-59EB-4EAD-AC1C-54D7C3713D78}" dt="2026-06-09T17:35:41.218" v="1778"/>
          <ac:picMkLst>
            <pc:docMk/>
            <pc:sldMk cId="1326050598" sldId="411"/>
            <ac:picMk id="2" creationId="{D505AEC1-BDF5-299E-7B97-97489F09F8B3}"/>
          </ac:picMkLst>
        </pc:picChg>
        <pc:cxnChg chg="mod ord">
          <ac:chgData name="Merkle, Cat" userId="a9581f9e-37bc-4cc6-a5d4-8f8234d67551" providerId="ADAL" clId="{75562A2B-59EB-4EAD-AC1C-54D7C3713D78}" dt="2026-06-09T17:35:41.218" v="1778"/>
          <ac:cxnSpMkLst>
            <pc:docMk/>
            <pc:sldMk cId="1326050598" sldId="411"/>
            <ac:cxnSpMk id="14" creationId="{92221697-4C37-7A05-81D6-85613D056AA4}"/>
          </ac:cxnSpMkLst>
        </pc:cxnChg>
        <pc:cxnChg chg="mod ord">
          <ac:chgData name="Merkle, Cat" userId="a9581f9e-37bc-4cc6-a5d4-8f8234d67551" providerId="ADAL" clId="{75562A2B-59EB-4EAD-AC1C-54D7C3713D78}" dt="2026-06-09T17:35:41.218" v="1778"/>
          <ac:cxnSpMkLst>
            <pc:docMk/>
            <pc:sldMk cId="1326050598" sldId="411"/>
            <ac:cxnSpMk id="15" creationId="{13712906-B400-5509-0157-BFB4A2F3A83F}"/>
          </ac:cxnSpMkLst>
        </pc:cxnChg>
        <pc:cxnChg chg="mod ord">
          <ac:chgData name="Merkle, Cat" userId="a9581f9e-37bc-4cc6-a5d4-8f8234d67551" providerId="ADAL" clId="{75562A2B-59EB-4EAD-AC1C-54D7C3713D78}" dt="2026-06-09T17:35:41.218" v="1778"/>
          <ac:cxnSpMkLst>
            <pc:docMk/>
            <pc:sldMk cId="1326050598" sldId="411"/>
            <ac:cxnSpMk id="17" creationId="{A9ED4331-69C4-A8EC-FD22-C5BF38176E96}"/>
          </ac:cxnSpMkLst>
        </pc:cxnChg>
      </pc:sldChg>
      <pc:sldChg chg="modSp mod">
        <pc:chgData name="Merkle, Cat" userId="a9581f9e-37bc-4cc6-a5d4-8f8234d67551" providerId="ADAL" clId="{75562A2B-59EB-4EAD-AC1C-54D7C3713D78}" dt="2026-06-09T17:27:47.128" v="1776"/>
        <pc:sldMkLst>
          <pc:docMk/>
          <pc:sldMk cId="955410346" sldId="415"/>
        </pc:sldMkLst>
        <pc:spChg chg="ord">
          <ac:chgData name="Merkle, Cat" userId="a9581f9e-37bc-4cc6-a5d4-8f8234d67551" providerId="ADAL" clId="{75562A2B-59EB-4EAD-AC1C-54D7C3713D78}" dt="2026-06-09T17:27:47.128" v="1776"/>
          <ac:spMkLst>
            <pc:docMk/>
            <pc:sldMk cId="955410346" sldId="415"/>
            <ac:spMk id="2" creationId="{C5CDEEDD-7268-51A1-8F32-CA3C3698B849}"/>
          </ac:spMkLst>
        </pc:spChg>
        <pc:spChg chg="ord">
          <ac:chgData name="Merkle, Cat" userId="a9581f9e-37bc-4cc6-a5d4-8f8234d67551" providerId="ADAL" clId="{75562A2B-59EB-4EAD-AC1C-54D7C3713D78}" dt="2026-06-09T17:27:47.128" v="1776"/>
          <ac:spMkLst>
            <pc:docMk/>
            <pc:sldMk cId="955410346" sldId="415"/>
            <ac:spMk id="4" creationId="{DE7F8BC5-7284-4108-695A-250F9AE502ED}"/>
          </ac:spMkLst>
        </pc:spChg>
        <pc:spChg chg="ord">
          <ac:chgData name="Merkle, Cat" userId="a9581f9e-37bc-4cc6-a5d4-8f8234d67551" providerId="ADAL" clId="{75562A2B-59EB-4EAD-AC1C-54D7C3713D78}" dt="2026-06-09T17:27:47.128" v="1776"/>
          <ac:spMkLst>
            <pc:docMk/>
            <pc:sldMk cId="955410346" sldId="415"/>
            <ac:spMk id="6" creationId="{11C84A11-E749-CF4A-8CD3-DEA67CCE9388}"/>
          </ac:spMkLst>
        </pc:spChg>
        <pc:spChg chg="ord">
          <ac:chgData name="Merkle, Cat" userId="a9581f9e-37bc-4cc6-a5d4-8f8234d67551" providerId="ADAL" clId="{75562A2B-59EB-4EAD-AC1C-54D7C3713D78}" dt="2026-06-09T17:27:47.128" v="1776"/>
          <ac:spMkLst>
            <pc:docMk/>
            <pc:sldMk cId="955410346" sldId="415"/>
            <ac:spMk id="9" creationId="{7A12068C-2EF3-1BE4-9CA3-B1CB397437ED}"/>
          </ac:spMkLst>
        </pc:spChg>
        <pc:spChg chg="ord">
          <ac:chgData name="Merkle, Cat" userId="a9581f9e-37bc-4cc6-a5d4-8f8234d67551" providerId="ADAL" clId="{75562A2B-59EB-4EAD-AC1C-54D7C3713D78}" dt="2026-06-09T17:27:47.128" v="1776"/>
          <ac:spMkLst>
            <pc:docMk/>
            <pc:sldMk cId="955410346" sldId="415"/>
            <ac:spMk id="13" creationId="{ADF6E19B-CD59-DE45-4139-5E4D84AE71FD}"/>
          </ac:spMkLst>
        </pc:spChg>
        <pc:spChg chg="ord">
          <ac:chgData name="Merkle, Cat" userId="a9581f9e-37bc-4cc6-a5d4-8f8234d67551" providerId="ADAL" clId="{75562A2B-59EB-4EAD-AC1C-54D7C3713D78}" dt="2026-06-09T17:27:47.128" v="1776"/>
          <ac:spMkLst>
            <pc:docMk/>
            <pc:sldMk cId="955410346" sldId="415"/>
            <ac:spMk id="14" creationId="{45C519AB-64BB-0055-9170-22242A5F1301}"/>
          </ac:spMkLst>
        </pc:spChg>
        <pc:picChg chg="mod ord">
          <ac:chgData name="Merkle, Cat" userId="a9581f9e-37bc-4cc6-a5d4-8f8234d67551" providerId="ADAL" clId="{75562A2B-59EB-4EAD-AC1C-54D7C3713D78}" dt="2026-06-09T17:27:47.128" v="1776"/>
          <ac:picMkLst>
            <pc:docMk/>
            <pc:sldMk cId="955410346" sldId="415"/>
            <ac:picMk id="3" creationId="{2169EF4E-4EDB-AF75-AB5A-EC82BD351FBD}"/>
          </ac:picMkLst>
        </pc:picChg>
        <pc:cxnChg chg="mod ord">
          <ac:chgData name="Merkle, Cat" userId="a9581f9e-37bc-4cc6-a5d4-8f8234d67551" providerId="ADAL" clId="{75562A2B-59EB-4EAD-AC1C-54D7C3713D78}" dt="2026-06-09T17:27:47.128" v="1776"/>
          <ac:cxnSpMkLst>
            <pc:docMk/>
            <pc:sldMk cId="955410346" sldId="415"/>
            <ac:cxnSpMk id="7" creationId="{AD8639FE-6364-CE8F-8A67-BC295F33C52C}"/>
          </ac:cxnSpMkLst>
        </pc:cxnChg>
        <pc:cxnChg chg="mod ord">
          <ac:chgData name="Merkle, Cat" userId="a9581f9e-37bc-4cc6-a5d4-8f8234d67551" providerId="ADAL" clId="{75562A2B-59EB-4EAD-AC1C-54D7C3713D78}" dt="2026-06-09T17:27:47.128" v="1776"/>
          <ac:cxnSpMkLst>
            <pc:docMk/>
            <pc:sldMk cId="955410346" sldId="415"/>
            <ac:cxnSpMk id="11" creationId="{C2129A77-CEA9-1BD0-DE94-819DF1BFB0FA}"/>
          </ac:cxnSpMkLst>
        </pc:cxnChg>
        <pc:cxnChg chg="mod ord">
          <ac:chgData name="Merkle, Cat" userId="a9581f9e-37bc-4cc6-a5d4-8f8234d67551" providerId="ADAL" clId="{75562A2B-59EB-4EAD-AC1C-54D7C3713D78}" dt="2026-06-09T17:27:47.128" v="1776"/>
          <ac:cxnSpMkLst>
            <pc:docMk/>
            <pc:sldMk cId="955410346" sldId="415"/>
            <ac:cxnSpMk id="12" creationId="{C5478A16-83E9-AA90-0C8B-61921AC808DE}"/>
          </ac:cxnSpMkLst>
        </pc:cxnChg>
      </pc:sldChg>
      <pc:sldChg chg="modSp mod modAnim">
        <pc:chgData name="Merkle, Cat" userId="a9581f9e-37bc-4cc6-a5d4-8f8234d67551" providerId="ADAL" clId="{75562A2B-59EB-4EAD-AC1C-54D7C3713D78}" dt="2026-06-09T17:32:28.163" v="1777"/>
        <pc:sldMkLst>
          <pc:docMk/>
          <pc:sldMk cId="2299565419" sldId="417"/>
        </pc:sldMkLst>
        <pc:spChg chg="ord">
          <ac:chgData name="Merkle, Cat" userId="a9581f9e-37bc-4cc6-a5d4-8f8234d67551" providerId="ADAL" clId="{75562A2B-59EB-4EAD-AC1C-54D7C3713D78}" dt="2026-06-09T17:32:28.163" v="1777"/>
          <ac:spMkLst>
            <pc:docMk/>
            <pc:sldMk cId="2299565419" sldId="417"/>
            <ac:spMk id="2" creationId="{B6E37717-67A1-7F49-AA96-A896CC720BEF}"/>
          </ac:spMkLst>
        </pc:spChg>
        <pc:spChg chg="ord">
          <ac:chgData name="Merkle, Cat" userId="a9581f9e-37bc-4cc6-a5d4-8f8234d67551" providerId="ADAL" clId="{75562A2B-59EB-4EAD-AC1C-54D7C3713D78}" dt="2026-06-09T17:32:28.163" v="1777"/>
          <ac:spMkLst>
            <pc:docMk/>
            <pc:sldMk cId="2299565419" sldId="417"/>
            <ac:spMk id="3" creationId="{D0123553-972B-0D50-C20D-1A79EAEBADCC}"/>
          </ac:spMkLst>
        </pc:spChg>
        <pc:spChg chg="ord">
          <ac:chgData name="Merkle, Cat" userId="a9581f9e-37bc-4cc6-a5d4-8f8234d67551" providerId="ADAL" clId="{75562A2B-59EB-4EAD-AC1C-54D7C3713D78}" dt="2026-06-09T17:32:28.163" v="1777"/>
          <ac:spMkLst>
            <pc:docMk/>
            <pc:sldMk cId="2299565419" sldId="417"/>
            <ac:spMk id="4" creationId="{BF307B48-FFBD-3538-67D0-73A13CF78038}"/>
          </ac:spMkLst>
        </pc:spChg>
        <pc:spChg chg="ord">
          <ac:chgData name="Merkle, Cat" userId="a9581f9e-37bc-4cc6-a5d4-8f8234d67551" providerId="ADAL" clId="{75562A2B-59EB-4EAD-AC1C-54D7C3713D78}" dt="2026-06-09T17:32:28.163" v="1777"/>
          <ac:spMkLst>
            <pc:docMk/>
            <pc:sldMk cId="2299565419" sldId="417"/>
            <ac:spMk id="5" creationId="{8AAE82BF-C5F8-5547-BECA-E369234DDFBD}"/>
          </ac:spMkLst>
        </pc:spChg>
        <pc:picChg chg="mod ord">
          <ac:chgData name="Merkle, Cat" userId="a9581f9e-37bc-4cc6-a5d4-8f8234d67551" providerId="ADAL" clId="{75562A2B-59EB-4EAD-AC1C-54D7C3713D78}" dt="2026-06-09T17:32:28.163" v="1777"/>
          <ac:picMkLst>
            <pc:docMk/>
            <pc:sldMk cId="2299565419" sldId="417"/>
            <ac:picMk id="6" creationId="{8855B82A-4BF8-74D6-E604-6B42C6039F62}"/>
          </ac:picMkLst>
        </pc:picChg>
        <pc:picChg chg="mod ord">
          <ac:chgData name="Merkle, Cat" userId="a9581f9e-37bc-4cc6-a5d4-8f8234d67551" providerId="ADAL" clId="{75562A2B-59EB-4EAD-AC1C-54D7C3713D78}" dt="2026-06-09T17:32:28.163" v="1777"/>
          <ac:picMkLst>
            <pc:docMk/>
            <pc:sldMk cId="2299565419" sldId="417"/>
            <ac:picMk id="7" creationId="{E16F928E-337A-959D-3B9C-DE50FCB901E9}"/>
          </ac:picMkLst>
        </pc:picChg>
      </pc:sldChg>
      <pc:sldChg chg="modSp mod">
        <pc:chgData name="Merkle, Cat" userId="a9581f9e-37bc-4cc6-a5d4-8f8234d67551" providerId="ADAL" clId="{75562A2B-59EB-4EAD-AC1C-54D7C3713D78}" dt="2026-06-09T17:27:35.358" v="1769"/>
        <pc:sldMkLst>
          <pc:docMk/>
          <pc:sldMk cId="2709104067" sldId="423"/>
        </pc:sldMkLst>
        <pc:spChg chg="ord">
          <ac:chgData name="Merkle, Cat" userId="a9581f9e-37bc-4cc6-a5d4-8f8234d67551" providerId="ADAL" clId="{75562A2B-59EB-4EAD-AC1C-54D7C3713D78}" dt="2026-06-09T17:27:35.358" v="1769"/>
          <ac:spMkLst>
            <pc:docMk/>
            <pc:sldMk cId="2709104067" sldId="423"/>
            <ac:spMk id="2" creationId="{E65A8C63-4DF3-EE00-0417-A7E1C7B10B8B}"/>
          </ac:spMkLst>
        </pc:spChg>
        <pc:spChg chg="ord">
          <ac:chgData name="Merkle, Cat" userId="a9581f9e-37bc-4cc6-a5d4-8f8234d67551" providerId="ADAL" clId="{75562A2B-59EB-4EAD-AC1C-54D7C3713D78}" dt="2026-06-09T17:27:35.358" v="1769"/>
          <ac:spMkLst>
            <pc:docMk/>
            <pc:sldMk cId="2709104067" sldId="423"/>
            <ac:spMk id="3" creationId="{917750D5-0F69-EEDE-DF02-DA8917D435E9}"/>
          </ac:spMkLst>
        </pc:spChg>
        <pc:spChg chg="ord">
          <ac:chgData name="Merkle, Cat" userId="a9581f9e-37bc-4cc6-a5d4-8f8234d67551" providerId="ADAL" clId="{75562A2B-59EB-4EAD-AC1C-54D7C3713D78}" dt="2026-06-09T17:27:35.358" v="1769"/>
          <ac:spMkLst>
            <pc:docMk/>
            <pc:sldMk cId="2709104067" sldId="423"/>
            <ac:spMk id="5" creationId="{7B39CFA9-4A03-F10A-C42A-5AB6F9677B02}"/>
          </ac:spMkLst>
        </pc:spChg>
        <pc:spChg chg="ord">
          <ac:chgData name="Merkle, Cat" userId="a9581f9e-37bc-4cc6-a5d4-8f8234d67551" providerId="ADAL" clId="{75562A2B-59EB-4EAD-AC1C-54D7C3713D78}" dt="2026-06-09T17:27:35.358" v="1769"/>
          <ac:spMkLst>
            <pc:docMk/>
            <pc:sldMk cId="2709104067" sldId="423"/>
            <ac:spMk id="10" creationId="{A4E2C978-9652-3AA5-8BBA-78385793B8F3}"/>
          </ac:spMkLst>
        </pc:spChg>
        <pc:picChg chg="mod ord">
          <ac:chgData name="Merkle, Cat" userId="a9581f9e-37bc-4cc6-a5d4-8f8234d67551" providerId="ADAL" clId="{75562A2B-59EB-4EAD-AC1C-54D7C3713D78}" dt="2026-06-09T17:27:35.358" v="1769"/>
          <ac:picMkLst>
            <pc:docMk/>
            <pc:sldMk cId="2709104067" sldId="423"/>
            <ac:picMk id="7" creationId="{F8C34F86-42C5-A9A6-80C5-5A76E8D83A1E}"/>
          </ac:picMkLst>
        </pc:picChg>
      </pc:sldChg>
      <pc:sldChg chg="modSp mod">
        <pc:chgData name="Merkle, Cat" userId="a9581f9e-37bc-4cc6-a5d4-8f8234d67551" providerId="ADAL" clId="{75562A2B-59EB-4EAD-AC1C-54D7C3713D78}" dt="2026-06-09T15:49:32.813" v="1668" actId="33553"/>
        <pc:sldMkLst>
          <pc:docMk/>
          <pc:sldMk cId="3219881528" sldId="520"/>
        </pc:sldMkLst>
        <pc:spChg chg="mod">
          <ac:chgData name="Merkle, Cat" userId="a9581f9e-37bc-4cc6-a5d4-8f8234d67551" providerId="ADAL" clId="{75562A2B-59EB-4EAD-AC1C-54D7C3713D78}" dt="2026-06-09T15:49:32.813" v="1668" actId="33553"/>
          <ac:spMkLst>
            <pc:docMk/>
            <pc:sldMk cId="3219881528" sldId="520"/>
            <ac:spMk id="9" creationId="{62D91556-B89F-47FF-890A-092B3E8979B5}"/>
          </ac:spMkLst>
        </pc:spChg>
        <pc:picChg chg="mod">
          <ac:chgData name="Merkle, Cat" userId="a9581f9e-37bc-4cc6-a5d4-8f8234d67551" providerId="ADAL" clId="{75562A2B-59EB-4EAD-AC1C-54D7C3713D78}" dt="2026-06-09T15:49:13.578" v="1666" actId="962"/>
          <ac:picMkLst>
            <pc:docMk/>
            <pc:sldMk cId="3219881528" sldId="520"/>
            <ac:picMk id="2" creationId="{631233F4-5379-E32F-1D21-EF0770D65090}"/>
          </ac:picMkLst>
        </pc:picChg>
      </pc:sldChg>
      <pc:sldChg chg="add del modNotes">
        <pc:chgData name="Merkle, Cat" userId="a9581f9e-37bc-4cc6-a5d4-8f8234d67551" providerId="ADAL" clId="{75562A2B-59EB-4EAD-AC1C-54D7C3713D78}" dt="2026-06-09T14:55:36.691" v="193"/>
        <pc:sldMkLst>
          <pc:docMk/>
          <pc:sldMk cId="1462609280" sldId="1599"/>
        </pc:sldMkLst>
      </pc:sldChg>
      <pc:sldChg chg="modSp mod">
        <pc:chgData name="Merkle, Cat" userId="a9581f9e-37bc-4cc6-a5d4-8f8234d67551" providerId="ADAL" clId="{75562A2B-59EB-4EAD-AC1C-54D7C3713D78}" dt="2026-06-09T17:27:27.593" v="1763"/>
        <pc:sldMkLst>
          <pc:docMk/>
          <pc:sldMk cId="3848862536" sldId="1921"/>
        </pc:sldMkLst>
        <pc:spChg chg="ord">
          <ac:chgData name="Merkle, Cat" userId="a9581f9e-37bc-4cc6-a5d4-8f8234d67551" providerId="ADAL" clId="{75562A2B-59EB-4EAD-AC1C-54D7C3713D78}" dt="2026-06-09T17:27:27.593" v="1763"/>
          <ac:spMkLst>
            <pc:docMk/>
            <pc:sldMk cId="3848862536" sldId="1921"/>
            <ac:spMk id="3" creationId="{00000000-0000-0000-0000-000000000000}"/>
          </ac:spMkLst>
        </pc:spChg>
        <pc:spChg chg="ord">
          <ac:chgData name="Merkle, Cat" userId="a9581f9e-37bc-4cc6-a5d4-8f8234d67551" providerId="ADAL" clId="{75562A2B-59EB-4EAD-AC1C-54D7C3713D78}" dt="2026-06-09T17:27:27.593" v="1763"/>
          <ac:spMkLst>
            <pc:docMk/>
            <pc:sldMk cId="3848862536" sldId="1921"/>
            <ac:spMk id="4" creationId="{00000000-0000-0000-0000-000000000000}"/>
          </ac:spMkLst>
        </pc:spChg>
        <pc:spChg chg="ord">
          <ac:chgData name="Merkle, Cat" userId="a9581f9e-37bc-4cc6-a5d4-8f8234d67551" providerId="ADAL" clId="{75562A2B-59EB-4EAD-AC1C-54D7C3713D78}" dt="2026-06-09T17:27:27.593" v="1763"/>
          <ac:spMkLst>
            <pc:docMk/>
            <pc:sldMk cId="3848862536" sldId="1921"/>
            <ac:spMk id="6" creationId="{00000000-0000-0000-0000-000000000000}"/>
          </ac:spMkLst>
        </pc:spChg>
        <pc:spChg chg="ord">
          <ac:chgData name="Merkle, Cat" userId="a9581f9e-37bc-4cc6-a5d4-8f8234d67551" providerId="ADAL" clId="{75562A2B-59EB-4EAD-AC1C-54D7C3713D78}" dt="2026-06-09T17:27:27.593" v="1763"/>
          <ac:spMkLst>
            <pc:docMk/>
            <pc:sldMk cId="3848862536" sldId="1921"/>
            <ac:spMk id="10" creationId="{00000000-0000-0000-0000-000000000000}"/>
          </ac:spMkLst>
        </pc:spChg>
        <pc:picChg chg="mod ord">
          <ac:chgData name="Merkle, Cat" userId="a9581f9e-37bc-4cc6-a5d4-8f8234d67551" providerId="ADAL" clId="{75562A2B-59EB-4EAD-AC1C-54D7C3713D78}" dt="2026-06-09T17:27:27.593" v="1763"/>
          <ac:picMkLst>
            <pc:docMk/>
            <pc:sldMk cId="3848862536" sldId="1921"/>
            <ac:picMk id="14" creationId="{EAFFDACC-52EC-5CE5-A744-ABEEC204FBD4}"/>
          </ac:picMkLst>
        </pc:picChg>
      </pc:sldChg>
      <pc:sldChg chg="add">
        <pc:chgData name="Merkle, Cat" userId="a9581f9e-37bc-4cc6-a5d4-8f8234d67551" providerId="ADAL" clId="{75562A2B-59EB-4EAD-AC1C-54D7C3713D78}" dt="2026-06-10T18:47:00.271" v="1791"/>
        <pc:sldMkLst>
          <pc:docMk/>
          <pc:sldMk cId="2891057579" sldId="1924"/>
        </pc:sldMkLst>
      </pc:sldChg>
      <pc:sldChg chg="ord">
        <pc:chgData name="Merkle, Cat" userId="a9581f9e-37bc-4cc6-a5d4-8f8234d67551" providerId="ADAL" clId="{75562A2B-59EB-4EAD-AC1C-54D7C3713D78}" dt="2026-06-09T15:35:43.979" v="1659"/>
        <pc:sldMkLst>
          <pc:docMk/>
          <pc:sldMk cId="1526487795" sldId="1930"/>
        </pc:sldMkLst>
      </pc:sldChg>
      <pc:sldChg chg="modSp add del mod modNotes">
        <pc:chgData name="Merkle, Cat" userId="a9581f9e-37bc-4cc6-a5d4-8f8234d67551" providerId="ADAL" clId="{75562A2B-59EB-4EAD-AC1C-54D7C3713D78}" dt="2026-06-09T14:50:02.987" v="164"/>
        <pc:sldMkLst>
          <pc:docMk/>
          <pc:sldMk cId="1471396862" sldId="4661"/>
        </pc:sldMkLst>
        <pc:grpChg chg="mod">
          <ac:chgData name="Merkle, Cat" userId="a9581f9e-37bc-4cc6-a5d4-8f8234d67551" providerId="ADAL" clId="{75562A2B-59EB-4EAD-AC1C-54D7C3713D78}" dt="2026-06-09T14:48:46.827" v="155" actId="962"/>
          <ac:grpSpMkLst>
            <pc:docMk/>
            <pc:sldMk cId="1471396862" sldId="4661"/>
            <ac:grpSpMk id="19" creationId="{A8A5EB2B-FFBE-724D-2B78-A2B2FBE34F10}"/>
          </ac:grpSpMkLst>
        </pc:grpChg>
        <pc:picChg chg="mod">
          <ac:chgData name="Merkle, Cat" userId="a9581f9e-37bc-4cc6-a5d4-8f8234d67551" providerId="ADAL" clId="{75562A2B-59EB-4EAD-AC1C-54D7C3713D78}" dt="2026-06-09T14:48:47.594" v="156" actId="962"/>
          <ac:picMkLst>
            <pc:docMk/>
            <pc:sldMk cId="1471396862" sldId="4661"/>
            <ac:picMk id="8" creationId="{4F503C0D-0E6F-377F-9A64-BB677766DA92}"/>
          </ac:picMkLst>
        </pc:picChg>
        <pc:picChg chg="mod">
          <ac:chgData name="Merkle, Cat" userId="a9581f9e-37bc-4cc6-a5d4-8f8234d67551" providerId="ADAL" clId="{75562A2B-59EB-4EAD-AC1C-54D7C3713D78}" dt="2026-06-09T14:48:48.208" v="157" actId="962"/>
          <ac:picMkLst>
            <pc:docMk/>
            <pc:sldMk cId="1471396862" sldId="4661"/>
            <ac:picMk id="9" creationId="{1B980C02-AF26-361B-DFCB-BF6F17B7482D}"/>
          </ac:picMkLst>
        </pc:picChg>
      </pc:sldChg>
      <pc:sldChg chg="modSp mod">
        <pc:chgData name="Merkle, Cat" userId="a9581f9e-37bc-4cc6-a5d4-8f8234d67551" providerId="ADAL" clId="{75562A2B-59EB-4EAD-AC1C-54D7C3713D78}" dt="2026-06-09T17:24:17.576" v="1760"/>
        <pc:sldMkLst>
          <pc:docMk/>
          <pc:sldMk cId="5641280" sldId="4724"/>
        </pc:sldMkLst>
        <pc:spChg chg="ord">
          <ac:chgData name="Merkle, Cat" userId="a9581f9e-37bc-4cc6-a5d4-8f8234d67551" providerId="ADAL" clId="{75562A2B-59EB-4EAD-AC1C-54D7C3713D78}" dt="2026-06-09T17:24:17.576" v="1760"/>
          <ac:spMkLst>
            <pc:docMk/>
            <pc:sldMk cId="5641280" sldId="4724"/>
            <ac:spMk id="2" creationId="{C5F4E9B5-D246-E426-870B-0BF0A4D2EB35}"/>
          </ac:spMkLst>
        </pc:spChg>
        <pc:spChg chg="ord">
          <ac:chgData name="Merkle, Cat" userId="a9581f9e-37bc-4cc6-a5d4-8f8234d67551" providerId="ADAL" clId="{75562A2B-59EB-4EAD-AC1C-54D7C3713D78}" dt="2026-06-09T17:24:17.576" v="1760"/>
          <ac:spMkLst>
            <pc:docMk/>
            <pc:sldMk cId="5641280" sldId="4724"/>
            <ac:spMk id="4" creationId="{5545CB0A-CF3F-4021-F47E-13EB23DE02F1}"/>
          </ac:spMkLst>
        </pc:spChg>
        <pc:spChg chg="ord">
          <ac:chgData name="Merkle, Cat" userId="a9581f9e-37bc-4cc6-a5d4-8f8234d67551" providerId="ADAL" clId="{75562A2B-59EB-4EAD-AC1C-54D7C3713D78}" dt="2026-06-09T17:24:17.576" v="1760"/>
          <ac:spMkLst>
            <pc:docMk/>
            <pc:sldMk cId="5641280" sldId="4724"/>
            <ac:spMk id="5" creationId="{D50D4CD3-BFEA-7232-7392-D816EC8F59E3}"/>
          </ac:spMkLst>
        </pc:spChg>
        <pc:spChg chg="ord">
          <ac:chgData name="Merkle, Cat" userId="a9581f9e-37bc-4cc6-a5d4-8f8234d67551" providerId="ADAL" clId="{75562A2B-59EB-4EAD-AC1C-54D7C3713D78}" dt="2026-06-09T17:24:17.576" v="1760"/>
          <ac:spMkLst>
            <pc:docMk/>
            <pc:sldMk cId="5641280" sldId="4724"/>
            <ac:spMk id="9" creationId="{3A0EA511-FBA2-808C-F3BA-D99A68FA4AAF}"/>
          </ac:spMkLst>
        </pc:spChg>
        <pc:picChg chg="mod ord">
          <ac:chgData name="Merkle, Cat" userId="a9581f9e-37bc-4cc6-a5d4-8f8234d67551" providerId="ADAL" clId="{75562A2B-59EB-4EAD-AC1C-54D7C3713D78}" dt="2026-06-09T17:24:17.576" v="1760"/>
          <ac:picMkLst>
            <pc:docMk/>
            <pc:sldMk cId="5641280" sldId="4724"/>
            <ac:picMk id="8" creationId="{0A1EF5C4-459F-52F0-63E1-FDAAD4095772}"/>
          </ac:picMkLst>
        </pc:picChg>
      </pc:sldChg>
      <pc:sldChg chg="modSp mod">
        <pc:chgData name="Merkle, Cat" userId="a9581f9e-37bc-4cc6-a5d4-8f8234d67551" providerId="ADAL" clId="{75562A2B-59EB-4EAD-AC1C-54D7C3713D78}" dt="2026-06-09T17:27:34.430" v="1768"/>
        <pc:sldMkLst>
          <pc:docMk/>
          <pc:sldMk cId="152555487" sldId="4725"/>
        </pc:sldMkLst>
        <pc:spChg chg="ord">
          <ac:chgData name="Merkle, Cat" userId="a9581f9e-37bc-4cc6-a5d4-8f8234d67551" providerId="ADAL" clId="{75562A2B-59EB-4EAD-AC1C-54D7C3713D78}" dt="2026-06-09T17:27:34.430" v="1768"/>
          <ac:spMkLst>
            <pc:docMk/>
            <pc:sldMk cId="152555487" sldId="4725"/>
            <ac:spMk id="2" creationId="{A378FE19-6314-8F31-6F22-76CAD8B078C3}"/>
          </ac:spMkLst>
        </pc:spChg>
        <pc:spChg chg="ord">
          <ac:chgData name="Merkle, Cat" userId="a9581f9e-37bc-4cc6-a5d4-8f8234d67551" providerId="ADAL" clId="{75562A2B-59EB-4EAD-AC1C-54D7C3713D78}" dt="2026-06-09T17:27:34.430" v="1768"/>
          <ac:spMkLst>
            <pc:docMk/>
            <pc:sldMk cId="152555487" sldId="4725"/>
            <ac:spMk id="4" creationId="{D3F5AD69-59B8-44E6-66FF-2FF28B461622}"/>
          </ac:spMkLst>
        </pc:spChg>
        <pc:spChg chg="ord">
          <ac:chgData name="Merkle, Cat" userId="a9581f9e-37bc-4cc6-a5d4-8f8234d67551" providerId="ADAL" clId="{75562A2B-59EB-4EAD-AC1C-54D7C3713D78}" dt="2026-06-09T17:27:34.430" v="1768"/>
          <ac:spMkLst>
            <pc:docMk/>
            <pc:sldMk cId="152555487" sldId="4725"/>
            <ac:spMk id="5" creationId="{3088E42E-3A2B-30BE-D065-A796D15E5275}"/>
          </ac:spMkLst>
        </pc:spChg>
        <pc:graphicFrameChg chg="ord">
          <ac:chgData name="Merkle, Cat" userId="a9581f9e-37bc-4cc6-a5d4-8f8234d67551" providerId="ADAL" clId="{75562A2B-59EB-4EAD-AC1C-54D7C3713D78}" dt="2026-06-09T17:27:34.430" v="1768"/>
          <ac:graphicFrameMkLst>
            <pc:docMk/>
            <pc:sldMk cId="152555487" sldId="4725"/>
            <ac:graphicFrameMk id="8" creationId="{9BC91D2C-1EBE-7E7A-1430-05C2141F76F3}"/>
          </ac:graphicFrameMkLst>
        </pc:graphicFrameChg>
      </pc:sldChg>
      <pc:sldChg chg="add del modNotes">
        <pc:chgData name="Merkle, Cat" userId="a9581f9e-37bc-4cc6-a5d4-8f8234d67551" providerId="ADAL" clId="{75562A2B-59EB-4EAD-AC1C-54D7C3713D78}" dt="2026-06-09T14:55:36.691" v="193"/>
        <pc:sldMkLst>
          <pc:docMk/>
          <pc:sldMk cId="2505095624" sldId="4826"/>
        </pc:sldMkLst>
      </pc:sldChg>
      <pc:sldChg chg="modSp add del mod">
        <pc:chgData name="Merkle, Cat" userId="a9581f9e-37bc-4cc6-a5d4-8f8234d67551" providerId="ADAL" clId="{75562A2B-59EB-4EAD-AC1C-54D7C3713D78}" dt="2026-06-09T14:50:02.987" v="164"/>
        <pc:sldMkLst>
          <pc:docMk/>
          <pc:sldMk cId="2179142505" sldId="4871"/>
        </pc:sldMkLst>
        <pc:grpChg chg="mod">
          <ac:chgData name="Merkle, Cat" userId="a9581f9e-37bc-4cc6-a5d4-8f8234d67551" providerId="ADAL" clId="{75562A2B-59EB-4EAD-AC1C-54D7C3713D78}" dt="2026-06-09T14:48:48.809" v="158" actId="962"/>
          <ac:grpSpMkLst>
            <pc:docMk/>
            <pc:sldMk cId="2179142505" sldId="4871"/>
            <ac:grpSpMk id="6" creationId="{EA33F0E9-EC8B-7FCE-4B8C-3AF1C1B6EB42}"/>
          </ac:grpSpMkLst>
        </pc:grpChg>
        <pc:grpChg chg="mod">
          <ac:chgData name="Merkle, Cat" userId="a9581f9e-37bc-4cc6-a5d4-8f8234d67551" providerId="ADAL" clId="{75562A2B-59EB-4EAD-AC1C-54D7C3713D78}" dt="2026-06-09T14:48:49.395" v="159" actId="962"/>
          <ac:grpSpMkLst>
            <pc:docMk/>
            <pc:sldMk cId="2179142505" sldId="4871"/>
            <ac:grpSpMk id="7" creationId="{1E90C5B9-5E5D-062A-C4C6-AE9AA72A43AF}"/>
          </ac:grpSpMkLst>
        </pc:grpChg>
        <pc:grpChg chg="mod">
          <ac:chgData name="Merkle, Cat" userId="a9581f9e-37bc-4cc6-a5d4-8f8234d67551" providerId="ADAL" clId="{75562A2B-59EB-4EAD-AC1C-54D7C3713D78}" dt="2026-06-09T14:48:50.598" v="161" actId="962"/>
          <ac:grpSpMkLst>
            <pc:docMk/>
            <pc:sldMk cId="2179142505" sldId="4871"/>
            <ac:grpSpMk id="8" creationId="{4B5921B1-0916-5E87-3B8E-B2DD5CC4DD18}"/>
          </ac:grpSpMkLst>
        </pc:grpChg>
        <pc:grpChg chg="mod">
          <ac:chgData name="Merkle, Cat" userId="a9581f9e-37bc-4cc6-a5d4-8f8234d67551" providerId="ADAL" clId="{75562A2B-59EB-4EAD-AC1C-54D7C3713D78}" dt="2026-06-09T14:48:49.841" v="160" actId="962"/>
          <ac:grpSpMkLst>
            <pc:docMk/>
            <pc:sldMk cId="2179142505" sldId="4871"/>
            <ac:grpSpMk id="9" creationId="{B7B248E5-D54A-9B20-A0B6-7F07D0B558E5}"/>
          </ac:grpSpMkLst>
        </pc:grpChg>
      </pc:sldChg>
      <pc:sldChg chg="modSp mod">
        <pc:chgData name="Merkle, Cat" userId="a9581f9e-37bc-4cc6-a5d4-8f8234d67551" providerId="ADAL" clId="{75562A2B-59EB-4EAD-AC1C-54D7C3713D78}" dt="2026-06-09T16:01:28.681" v="1697"/>
        <pc:sldMkLst>
          <pc:docMk/>
          <pc:sldMk cId="300040489" sldId="4874"/>
        </pc:sldMkLst>
        <pc:spChg chg="ord">
          <ac:chgData name="Merkle, Cat" userId="a9581f9e-37bc-4cc6-a5d4-8f8234d67551" providerId="ADAL" clId="{75562A2B-59EB-4EAD-AC1C-54D7C3713D78}" dt="2026-06-09T16:01:28.681" v="1697"/>
          <ac:spMkLst>
            <pc:docMk/>
            <pc:sldMk cId="300040489" sldId="4874"/>
            <ac:spMk id="7" creationId="{6A84216B-ED8D-333F-EC2B-DCC1075363E6}"/>
          </ac:spMkLst>
        </pc:spChg>
        <pc:spChg chg="mod ord">
          <ac:chgData name="Merkle, Cat" userId="a9581f9e-37bc-4cc6-a5d4-8f8234d67551" providerId="ADAL" clId="{75562A2B-59EB-4EAD-AC1C-54D7C3713D78}" dt="2026-06-09T16:01:28.681" v="1697"/>
          <ac:spMkLst>
            <pc:docMk/>
            <pc:sldMk cId="300040489" sldId="4874"/>
            <ac:spMk id="62" creationId="{30D096CF-ACE5-48B7-ABF4-6B442946BA45}"/>
          </ac:spMkLst>
        </pc:spChg>
        <pc:spChg chg="ord">
          <ac:chgData name="Merkle, Cat" userId="a9581f9e-37bc-4cc6-a5d4-8f8234d67551" providerId="ADAL" clId="{75562A2B-59EB-4EAD-AC1C-54D7C3713D78}" dt="2026-06-09T16:01:28.681" v="1697"/>
          <ac:spMkLst>
            <pc:docMk/>
            <pc:sldMk cId="300040489" sldId="4874"/>
            <ac:spMk id="63" creationId="{4090CB8A-C15C-4303-A6CD-D0453CC2DD53}"/>
          </ac:spMkLst>
        </pc:spChg>
        <pc:spChg chg="ord">
          <ac:chgData name="Merkle, Cat" userId="a9581f9e-37bc-4cc6-a5d4-8f8234d67551" providerId="ADAL" clId="{75562A2B-59EB-4EAD-AC1C-54D7C3713D78}" dt="2026-06-09T16:01:28.681" v="1697"/>
          <ac:spMkLst>
            <pc:docMk/>
            <pc:sldMk cId="300040489" sldId="4874"/>
            <ac:spMk id="64" creationId="{D696619A-DFC9-4B23-9F02-2ECE00E31650}"/>
          </ac:spMkLst>
        </pc:spChg>
        <pc:spChg chg="ord">
          <ac:chgData name="Merkle, Cat" userId="a9581f9e-37bc-4cc6-a5d4-8f8234d67551" providerId="ADAL" clId="{75562A2B-59EB-4EAD-AC1C-54D7C3713D78}" dt="2026-06-09T16:01:28.681" v="1697"/>
          <ac:spMkLst>
            <pc:docMk/>
            <pc:sldMk cId="300040489" sldId="4874"/>
            <ac:spMk id="65" creationId="{87C14096-0648-4A3A-A80B-83B2C548DDE7}"/>
          </ac:spMkLst>
        </pc:spChg>
        <pc:picChg chg="mod ord">
          <ac:chgData name="Merkle, Cat" userId="a9581f9e-37bc-4cc6-a5d4-8f8234d67551" providerId="ADAL" clId="{75562A2B-59EB-4EAD-AC1C-54D7C3713D78}" dt="2026-06-09T16:01:28.681" v="1697"/>
          <ac:picMkLst>
            <pc:docMk/>
            <pc:sldMk cId="300040489" sldId="4874"/>
            <ac:picMk id="5" creationId="{D2637DAB-E728-0895-1573-A1336A75A54C}"/>
          </ac:picMkLst>
        </pc:picChg>
      </pc:sldChg>
      <pc:sldChg chg="add del">
        <pc:chgData name="Merkle, Cat" userId="a9581f9e-37bc-4cc6-a5d4-8f8234d67551" providerId="ADAL" clId="{75562A2B-59EB-4EAD-AC1C-54D7C3713D78}" dt="2026-06-09T14:51:19.748" v="170"/>
        <pc:sldMkLst>
          <pc:docMk/>
          <pc:sldMk cId="1203877425" sldId="4881"/>
        </pc:sldMkLst>
      </pc:sldChg>
      <pc:sldChg chg="add del">
        <pc:chgData name="Merkle, Cat" userId="a9581f9e-37bc-4cc6-a5d4-8f8234d67551" providerId="ADAL" clId="{75562A2B-59EB-4EAD-AC1C-54D7C3713D78}" dt="2026-06-09T14:51:19.748" v="170"/>
        <pc:sldMkLst>
          <pc:docMk/>
          <pc:sldMk cId="4103100467" sldId="4887"/>
        </pc:sldMkLst>
      </pc:sldChg>
      <pc:sldChg chg="add del">
        <pc:chgData name="Merkle, Cat" userId="a9581f9e-37bc-4cc6-a5d4-8f8234d67551" providerId="ADAL" clId="{75562A2B-59EB-4EAD-AC1C-54D7C3713D78}" dt="2026-06-09T14:51:19.748" v="170"/>
        <pc:sldMkLst>
          <pc:docMk/>
          <pc:sldMk cId="232564026" sldId="4888"/>
        </pc:sldMkLst>
      </pc:sldChg>
      <pc:sldChg chg="add del modNotes">
        <pc:chgData name="Merkle, Cat" userId="a9581f9e-37bc-4cc6-a5d4-8f8234d67551" providerId="ADAL" clId="{75562A2B-59EB-4EAD-AC1C-54D7C3713D78}" dt="2026-06-09T14:51:19.748" v="170"/>
        <pc:sldMkLst>
          <pc:docMk/>
          <pc:sldMk cId="2990874304" sldId="4889"/>
        </pc:sldMkLst>
      </pc:sldChg>
      <pc:sldChg chg="add del modNotes">
        <pc:chgData name="Merkle, Cat" userId="a9581f9e-37bc-4cc6-a5d4-8f8234d67551" providerId="ADAL" clId="{75562A2B-59EB-4EAD-AC1C-54D7C3713D78}" dt="2026-06-09T14:51:19.748" v="170"/>
        <pc:sldMkLst>
          <pc:docMk/>
          <pc:sldMk cId="2192730302" sldId="4890"/>
        </pc:sldMkLst>
      </pc:sldChg>
      <pc:sldChg chg="modSp mod modAnim modNotes">
        <pc:chgData name="Merkle, Cat" userId="a9581f9e-37bc-4cc6-a5d4-8f8234d67551" providerId="ADAL" clId="{75562A2B-59EB-4EAD-AC1C-54D7C3713D78}" dt="2026-06-09T15:13:44.913" v="858" actId="962"/>
        <pc:sldMkLst>
          <pc:docMk/>
          <pc:sldMk cId="564013122" sldId="4891"/>
        </pc:sldMkLst>
        <pc:picChg chg="mod">
          <ac:chgData name="Merkle, Cat" userId="a9581f9e-37bc-4cc6-a5d4-8f8234d67551" providerId="ADAL" clId="{75562A2B-59EB-4EAD-AC1C-54D7C3713D78}" dt="2026-06-09T15:13:44.913" v="858" actId="962"/>
          <ac:picMkLst>
            <pc:docMk/>
            <pc:sldMk cId="564013122" sldId="4891"/>
            <ac:picMk id="8" creationId="{EF42FDBA-CD2F-EB50-D63A-36F36B053D88}"/>
          </ac:picMkLst>
        </pc:picChg>
      </pc:sldChg>
      <pc:sldChg chg="add del modNotes">
        <pc:chgData name="Merkle, Cat" userId="a9581f9e-37bc-4cc6-a5d4-8f8234d67551" providerId="ADAL" clId="{75562A2B-59EB-4EAD-AC1C-54D7C3713D78}" dt="2026-06-09T14:55:36.691" v="193"/>
        <pc:sldMkLst>
          <pc:docMk/>
          <pc:sldMk cId="641894350" sldId="4895"/>
        </pc:sldMkLst>
      </pc:sldChg>
      <pc:sldChg chg="add del">
        <pc:chgData name="Merkle, Cat" userId="a9581f9e-37bc-4cc6-a5d4-8f8234d67551" providerId="ADAL" clId="{75562A2B-59EB-4EAD-AC1C-54D7C3713D78}" dt="2026-06-09T14:55:36.691" v="193"/>
        <pc:sldMkLst>
          <pc:docMk/>
          <pc:sldMk cId="3947740451" sldId="4896"/>
        </pc:sldMkLst>
      </pc:sldChg>
      <pc:sldChg chg="add del modNotes">
        <pc:chgData name="Merkle, Cat" userId="a9581f9e-37bc-4cc6-a5d4-8f8234d67551" providerId="ADAL" clId="{75562A2B-59EB-4EAD-AC1C-54D7C3713D78}" dt="2026-06-09T14:55:36.691" v="193"/>
        <pc:sldMkLst>
          <pc:docMk/>
          <pc:sldMk cId="1528509690" sldId="4913"/>
        </pc:sldMkLst>
      </pc:sldChg>
      <pc:sldChg chg="add del modNotes">
        <pc:chgData name="Merkle, Cat" userId="a9581f9e-37bc-4cc6-a5d4-8f8234d67551" providerId="ADAL" clId="{75562A2B-59EB-4EAD-AC1C-54D7C3713D78}" dt="2026-06-09T14:54:01.283" v="187"/>
        <pc:sldMkLst>
          <pc:docMk/>
          <pc:sldMk cId="633790369" sldId="4939"/>
        </pc:sldMkLst>
      </pc:sldChg>
      <pc:sldChg chg="modSp mod ord modAnim modNotes">
        <pc:chgData name="Merkle, Cat" userId="a9581f9e-37bc-4cc6-a5d4-8f8234d67551" providerId="ADAL" clId="{75562A2B-59EB-4EAD-AC1C-54D7C3713D78}" dt="2026-06-09T15:12:36.964" v="848" actId="962"/>
        <pc:sldMkLst>
          <pc:docMk/>
          <pc:sldMk cId="162724229" sldId="4946"/>
        </pc:sldMkLst>
        <pc:picChg chg="mod">
          <ac:chgData name="Merkle, Cat" userId="a9581f9e-37bc-4cc6-a5d4-8f8234d67551" providerId="ADAL" clId="{75562A2B-59EB-4EAD-AC1C-54D7C3713D78}" dt="2026-06-09T15:12:36.964" v="848" actId="962"/>
          <ac:picMkLst>
            <pc:docMk/>
            <pc:sldMk cId="162724229" sldId="4946"/>
            <ac:picMk id="8" creationId="{08BA71E7-E21C-EAE1-DDF2-88C7FEB29555}"/>
          </ac:picMkLst>
        </pc:picChg>
      </pc:sldChg>
      <pc:sldChg chg="add del modNotes">
        <pc:chgData name="Merkle, Cat" userId="a9581f9e-37bc-4cc6-a5d4-8f8234d67551" providerId="ADAL" clId="{75562A2B-59EB-4EAD-AC1C-54D7C3713D78}" dt="2026-06-09T14:55:36.691" v="193"/>
        <pc:sldMkLst>
          <pc:docMk/>
          <pc:sldMk cId="1856891182" sldId="4947"/>
        </pc:sldMkLst>
      </pc:sldChg>
      <pc:sldChg chg="modNotes">
        <pc:chgData name="Merkle, Cat" userId="a9581f9e-37bc-4cc6-a5d4-8f8234d67551" providerId="ADAL" clId="{75562A2B-59EB-4EAD-AC1C-54D7C3713D78}" dt="2026-06-09T14:47:45.681" v="5" actId="368"/>
        <pc:sldMkLst>
          <pc:docMk/>
          <pc:sldMk cId="1511871676" sldId="4949"/>
        </pc:sldMkLst>
      </pc:sldChg>
      <pc:sldChg chg="modSp mod modAnim modNotes">
        <pc:chgData name="Merkle, Cat" userId="a9581f9e-37bc-4cc6-a5d4-8f8234d67551" providerId="ADAL" clId="{75562A2B-59EB-4EAD-AC1C-54D7C3713D78}" dt="2026-06-09T15:50:23.510" v="1691" actId="20577"/>
        <pc:sldMkLst>
          <pc:docMk/>
          <pc:sldMk cId="1394275255" sldId="4951"/>
        </pc:sldMkLst>
        <pc:spChg chg="mod">
          <ac:chgData name="Merkle, Cat" userId="a9581f9e-37bc-4cc6-a5d4-8f8234d67551" providerId="ADAL" clId="{75562A2B-59EB-4EAD-AC1C-54D7C3713D78}" dt="2026-06-09T15:50:23.510" v="1691" actId="20577"/>
          <ac:spMkLst>
            <pc:docMk/>
            <pc:sldMk cId="1394275255" sldId="4951"/>
            <ac:spMk id="2" creationId="{5E933512-97D9-45AA-8E7A-229CE25B121B}"/>
          </ac:spMkLst>
        </pc:spChg>
        <pc:grpChg chg="mod">
          <ac:chgData name="Merkle, Cat" userId="a9581f9e-37bc-4cc6-a5d4-8f8234d67551" providerId="ADAL" clId="{75562A2B-59EB-4EAD-AC1C-54D7C3713D78}" dt="2026-06-09T15:13:52.288" v="859" actId="962"/>
          <ac:grpSpMkLst>
            <pc:docMk/>
            <pc:sldMk cId="1394275255" sldId="4951"/>
            <ac:grpSpMk id="6" creationId="{1A87FDE2-B31E-1CA7-347A-E5CF7AA55F27}"/>
          </ac:grpSpMkLst>
        </pc:grpChg>
        <pc:grpChg chg="mod">
          <ac:chgData name="Merkle, Cat" userId="a9581f9e-37bc-4cc6-a5d4-8f8234d67551" providerId="ADAL" clId="{75562A2B-59EB-4EAD-AC1C-54D7C3713D78}" dt="2026-06-09T15:13:52.810" v="860" actId="962"/>
          <ac:grpSpMkLst>
            <pc:docMk/>
            <pc:sldMk cId="1394275255" sldId="4951"/>
            <ac:grpSpMk id="9" creationId="{1E1E4049-80DC-F537-3DBE-D59F2625C57F}"/>
          </ac:grpSpMkLst>
        </pc:grpChg>
        <pc:grpChg chg="mod">
          <ac:chgData name="Merkle, Cat" userId="a9581f9e-37bc-4cc6-a5d4-8f8234d67551" providerId="ADAL" clId="{75562A2B-59EB-4EAD-AC1C-54D7C3713D78}" dt="2026-06-09T15:13:53.245" v="861" actId="962"/>
          <ac:grpSpMkLst>
            <pc:docMk/>
            <pc:sldMk cId="1394275255" sldId="4951"/>
            <ac:grpSpMk id="13" creationId="{A3ECACDE-AFB3-344F-2B63-32E66033F5B3}"/>
          </ac:grpSpMkLst>
        </pc:grpChg>
        <pc:grpChg chg="mod">
          <ac:chgData name="Merkle, Cat" userId="a9581f9e-37bc-4cc6-a5d4-8f8234d67551" providerId="ADAL" clId="{75562A2B-59EB-4EAD-AC1C-54D7C3713D78}" dt="2026-06-09T15:13:53.728" v="862" actId="962"/>
          <ac:grpSpMkLst>
            <pc:docMk/>
            <pc:sldMk cId="1394275255" sldId="4951"/>
            <ac:grpSpMk id="16" creationId="{D3A818E7-C923-3A44-AB40-0395517AEB3B}"/>
          </ac:grpSpMkLst>
        </pc:grpChg>
        <pc:grpChg chg="mod">
          <ac:chgData name="Merkle, Cat" userId="a9581f9e-37bc-4cc6-a5d4-8f8234d67551" providerId="ADAL" clId="{75562A2B-59EB-4EAD-AC1C-54D7C3713D78}" dt="2026-06-09T15:13:54.222" v="863" actId="962"/>
          <ac:grpSpMkLst>
            <pc:docMk/>
            <pc:sldMk cId="1394275255" sldId="4951"/>
            <ac:grpSpMk id="19" creationId="{448507C4-E246-D7CF-7AB5-523DFB662166}"/>
          </ac:grpSpMkLst>
        </pc:grpChg>
      </pc:sldChg>
      <pc:sldChg chg="add del modNotes">
        <pc:chgData name="Merkle, Cat" userId="a9581f9e-37bc-4cc6-a5d4-8f8234d67551" providerId="ADAL" clId="{75562A2B-59EB-4EAD-AC1C-54D7C3713D78}" dt="2026-06-09T14:55:36.691" v="193"/>
        <pc:sldMkLst>
          <pc:docMk/>
          <pc:sldMk cId="2021285090" sldId="4954"/>
        </pc:sldMkLst>
      </pc:sldChg>
      <pc:sldChg chg="add del modNotes">
        <pc:chgData name="Merkle, Cat" userId="a9581f9e-37bc-4cc6-a5d4-8f8234d67551" providerId="ADAL" clId="{75562A2B-59EB-4EAD-AC1C-54D7C3713D78}" dt="2026-06-09T14:55:36.691" v="193"/>
        <pc:sldMkLst>
          <pc:docMk/>
          <pc:sldMk cId="331635373" sldId="4956"/>
        </pc:sldMkLst>
      </pc:sldChg>
      <pc:sldChg chg="add del">
        <pc:chgData name="Merkle, Cat" userId="a9581f9e-37bc-4cc6-a5d4-8f8234d67551" providerId="ADAL" clId="{75562A2B-59EB-4EAD-AC1C-54D7C3713D78}" dt="2026-06-09T14:55:36.691" v="193"/>
        <pc:sldMkLst>
          <pc:docMk/>
          <pc:sldMk cId="4005906076" sldId="4972"/>
        </pc:sldMkLst>
      </pc:sldChg>
      <pc:sldChg chg="add del modNotes">
        <pc:chgData name="Merkle, Cat" userId="a9581f9e-37bc-4cc6-a5d4-8f8234d67551" providerId="ADAL" clId="{75562A2B-59EB-4EAD-AC1C-54D7C3713D78}" dt="2026-06-09T14:55:36.691" v="193"/>
        <pc:sldMkLst>
          <pc:docMk/>
          <pc:sldMk cId="3551700830" sldId="4973"/>
        </pc:sldMkLst>
      </pc:sldChg>
      <pc:sldChg chg="add del modNotes">
        <pc:chgData name="Merkle, Cat" userId="a9581f9e-37bc-4cc6-a5d4-8f8234d67551" providerId="ADAL" clId="{75562A2B-59EB-4EAD-AC1C-54D7C3713D78}" dt="2026-06-09T14:54:01.283" v="187"/>
        <pc:sldMkLst>
          <pc:docMk/>
          <pc:sldMk cId="2379593988" sldId="4975"/>
        </pc:sldMkLst>
      </pc:sldChg>
      <pc:sldChg chg="modSp mod modNotes">
        <pc:chgData name="Merkle, Cat" userId="a9581f9e-37bc-4cc6-a5d4-8f8234d67551" providerId="ADAL" clId="{75562A2B-59EB-4EAD-AC1C-54D7C3713D78}" dt="2026-06-09T16:04:54.028" v="1707"/>
        <pc:sldMkLst>
          <pc:docMk/>
          <pc:sldMk cId="3377028878" sldId="4986"/>
        </pc:sldMkLst>
        <pc:spChg chg="mod ord">
          <ac:chgData name="Merkle, Cat" userId="a9581f9e-37bc-4cc6-a5d4-8f8234d67551" providerId="ADAL" clId="{75562A2B-59EB-4EAD-AC1C-54D7C3713D78}" dt="2026-06-09T16:04:54.028" v="1707"/>
          <ac:spMkLst>
            <pc:docMk/>
            <pc:sldMk cId="3377028878" sldId="4986"/>
            <ac:spMk id="2" creationId="{04E1CF98-6918-0935-2A69-C1F110BD664B}"/>
          </ac:spMkLst>
        </pc:spChg>
        <pc:spChg chg="ord">
          <ac:chgData name="Merkle, Cat" userId="a9581f9e-37bc-4cc6-a5d4-8f8234d67551" providerId="ADAL" clId="{75562A2B-59EB-4EAD-AC1C-54D7C3713D78}" dt="2026-06-09T16:04:54.028" v="1707"/>
          <ac:spMkLst>
            <pc:docMk/>
            <pc:sldMk cId="3377028878" sldId="4986"/>
            <ac:spMk id="3" creationId="{06CB9650-47F9-7880-E9CE-7DFF821A34E9}"/>
          </ac:spMkLst>
        </pc:spChg>
        <pc:spChg chg="ord">
          <ac:chgData name="Merkle, Cat" userId="a9581f9e-37bc-4cc6-a5d4-8f8234d67551" providerId="ADAL" clId="{75562A2B-59EB-4EAD-AC1C-54D7C3713D78}" dt="2026-06-09T16:04:54.028" v="1707"/>
          <ac:spMkLst>
            <pc:docMk/>
            <pc:sldMk cId="3377028878" sldId="4986"/>
            <ac:spMk id="5" creationId="{EE6882BB-8910-DD31-32A6-145FB49BC4D0}"/>
          </ac:spMkLst>
        </pc:spChg>
        <pc:spChg chg="ord">
          <ac:chgData name="Merkle, Cat" userId="a9581f9e-37bc-4cc6-a5d4-8f8234d67551" providerId="ADAL" clId="{75562A2B-59EB-4EAD-AC1C-54D7C3713D78}" dt="2026-06-09T16:04:54.028" v="1707"/>
          <ac:spMkLst>
            <pc:docMk/>
            <pc:sldMk cId="3377028878" sldId="4986"/>
            <ac:spMk id="7" creationId="{16929D24-55EE-3685-EB0A-0089E0CF280D}"/>
          </ac:spMkLst>
        </pc:spChg>
        <pc:picChg chg="ord">
          <ac:chgData name="Merkle, Cat" userId="a9581f9e-37bc-4cc6-a5d4-8f8234d67551" providerId="ADAL" clId="{75562A2B-59EB-4EAD-AC1C-54D7C3713D78}" dt="2026-06-09T16:04:54.028" v="1707"/>
          <ac:picMkLst>
            <pc:docMk/>
            <pc:sldMk cId="3377028878" sldId="4986"/>
            <ac:picMk id="6" creationId="{94C03518-6279-9950-CD98-E3DF96E5F36F}"/>
          </ac:picMkLst>
        </pc:picChg>
      </pc:sldChg>
      <pc:sldChg chg="modSp mod">
        <pc:chgData name="Merkle, Cat" userId="a9581f9e-37bc-4cc6-a5d4-8f8234d67551" providerId="ADAL" clId="{75562A2B-59EB-4EAD-AC1C-54D7C3713D78}" dt="2026-06-09T15:35:49.336" v="1660" actId="962"/>
        <pc:sldMkLst>
          <pc:docMk/>
          <pc:sldMk cId="2535944812" sldId="5079"/>
        </pc:sldMkLst>
        <pc:picChg chg="mod">
          <ac:chgData name="Merkle, Cat" userId="a9581f9e-37bc-4cc6-a5d4-8f8234d67551" providerId="ADAL" clId="{75562A2B-59EB-4EAD-AC1C-54D7C3713D78}" dt="2026-06-09T15:35:49.336" v="1660" actId="962"/>
          <ac:picMkLst>
            <pc:docMk/>
            <pc:sldMk cId="2535944812" sldId="5079"/>
            <ac:picMk id="6" creationId="{381F90FE-A275-04E0-8A90-16FD8F72ECB7}"/>
          </ac:picMkLst>
        </pc:picChg>
      </pc:sldChg>
      <pc:sldChg chg="modSp mod">
        <pc:chgData name="Merkle, Cat" userId="a9581f9e-37bc-4cc6-a5d4-8f8234d67551" providerId="ADAL" clId="{75562A2B-59EB-4EAD-AC1C-54D7C3713D78}" dt="2026-06-09T15:50:26.532" v="1693" actId="20577"/>
        <pc:sldMkLst>
          <pc:docMk/>
          <pc:sldMk cId="1173941350" sldId="5083"/>
        </pc:sldMkLst>
        <pc:spChg chg="mod">
          <ac:chgData name="Merkle, Cat" userId="a9581f9e-37bc-4cc6-a5d4-8f8234d67551" providerId="ADAL" clId="{75562A2B-59EB-4EAD-AC1C-54D7C3713D78}" dt="2026-06-09T15:50:26.532" v="1693" actId="20577"/>
          <ac:spMkLst>
            <pc:docMk/>
            <pc:sldMk cId="1173941350" sldId="5083"/>
            <ac:spMk id="2" creationId="{8E9756FD-3A54-4D27-709B-BA51EA4A369B}"/>
          </ac:spMkLst>
        </pc:spChg>
        <pc:picChg chg="mod">
          <ac:chgData name="Merkle, Cat" userId="a9581f9e-37bc-4cc6-a5d4-8f8234d67551" providerId="ADAL" clId="{75562A2B-59EB-4EAD-AC1C-54D7C3713D78}" dt="2026-06-09T15:18:39.673" v="919" actId="962"/>
          <ac:picMkLst>
            <pc:docMk/>
            <pc:sldMk cId="1173941350" sldId="5083"/>
            <ac:picMk id="7" creationId="{921E79A7-5401-6FCC-FAD4-62D2B24372BC}"/>
          </ac:picMkLst>
        </pc:picChg>
      </pc:sldChg>
      <pc:sldChg chg="modSp add del mod modNotes">
        <pc:chgData name="Merkle, Cat" userId="a9581f9e-37bc-4cc6-a5d4-8f8234d67551" providerId="ADAL" clId="{75562A2B-59EB-4EAD-AC1C-54D7C3713D78}" dt="2026-06-09T17:20:15.002" v="1757" actId="13244"/>
        <pc:sldMkLst>
          <pc:docMk/>
          <pc:sldMk cId="2204835908" sldId="5094"/>
        </pc:sldMkLst>
        <pc:spChg chg="ord">
          <ac:chgData name="Merkle, Cat" userId="a9581f9e-37bc-4cc6-a5d4-8f8234d67551" providerId="ADAL" clId="{75562A2B-59EB-4EAD-AC1C-54D7C3713D78}" dt="2026-06-09T17:19:13.827" v="1743"/>
          <ac:spMkLst>
            <pc:docMk/>
            <pc:sldMk cId="2204835908" sldId="5094"/>
            <ac:spMk id="2" creationId="{0F1AE4FD-0F1F-BC26-EC64-7E7C13E51DAA}"/>
          </ac:spMkLst>
        </pc:spChg>
        <pc:spChg chg="ord">
          <ac:chgData name="Merkle, Cat" userId="a9581f9e-37bc-4cc6-a5d4-8f8234d67551" providerId="ADAL" clId="{75562A2B-59EB-4EAD-AC1C-54D7C3713D78}" dt="2026-06-09T17:19:13.827" v="1743"/>
          <ac:spMkLst>
            <pc:docMk/>
            <pc:sldMk cId="2204835908" sldId="5094"/>
            <ac:spMk id="7" creationId="{A1BC7CD1-72E7-B0F3-21EE-E166C7EAE6DA}"/>
          </ac:spMkLst>
        </pc:spChg>
        <pc:spChg chg="ord">
          <ac:chgData name="Merkle, Cat" userId="a9581f9e-37bc-4cc6-a5d4-8f8234d67551" providerId="ADAL" clId="{75562A2B-59EB-4EAD-AC1C-54D7C3713D78}" dt="2026-06-09T17:19:41.317" v="1748" actId="13244"/>
          <ac:spMkLst>
            <pc:docMk/>
            <pc:sldMk cId="2204835908" sldId="5094"/>
            <ac:spMk id="8" creationId="{4506ED59-A587-94DA-DA69-2F50E8560EF7}"/>
          </ac:spMkLst>
        </pc:spChg>
        <pc:spChg chg="ord">
          <ac:chgData name="Merkle, Cat" userId="a9581f9e-37bc-4cc6-a5d4-8f8234d67551" providerId="ADAL" clId="{75562A2B-59EB-4EAD-AC1C-54D7C3713D78}" dt="2026-06-09T17:20:08.744" v="1755" actId="13244"/>
          <ac:spMkLst>
            <pc:docMk/>
            <pc:sldMk cId="2204835908" sldId="5094"/>
            <ac:spMk id="9" creationId="{189B3BDA-1311-C875-30BB-3597D9912CD9}"/>
          </ac:spMkLst>
        </pc:spChg>
        <pc:spChg chg="ord">
          <ac:chgData name="Merkle, Cat" userId="a9581f9e-37bc-4cc6-a5d4-8f8234d67551" providerId="ADAL" clId="{75562A2B-59EB-4EAD-AC1C-54D7C3713D78}" dt="2026-06-09T17:19:47.128" v="1749" actId="13244"/>
          <ac:spMkLst>
            <pc:docMk/>
            <pc:sldMk cId="2204835908" sldId="5094"/>
            <ac:spMk id="11" creationId="{F91C9A17-083B-8B91-73F7-1B32AA4890D1}"/>
          </ac:spMkLst>
        </pc:spChg>
        <pc:spChg chg="ord">
          <ac:chgData name="Merkle, Cat" userId="a9581f9e-37bc-4cc6-a5d4-8f8234d67551" providerId="ADAL" clId="{75562A2B-59EB-4EAD-AC1C-54D7C3713D78}" dt="2026-06-09T17:19:26.412" v="1746" actId="13244"/>
          <ac:spMkLst>
            <pc:docMk/>
            <pc:sldMk cId="2204835908" sldId="5094"/>
            <ac:spMk id="13" creationId="{AA14065A-F41C-B4B8-AA33-D9A30E891DE1}"/>
          </ac:spMkLst>
        </pc:spChg>
        <pc:spChg chg="ord">
          <ac:chgData name="Merkle, Cat" userId="a9581f9e-37bc-4cc6-a5d4-8f8234d67551" providerId="ADAL" clId="{75562A2B-59EB-4EAD-AC1C-54D7C3713D78}" dt="2026-06-09T17:19:13.827" v="1743"/>
          <ac:spMkLst>
            <pc:docMk/>
            <pc:sldMk cId="2204835908" sldId="5094"/>
            <ac:spMk id="14" creationId="{7984C247-9E06-E1BA-C59C-AA5B27CD0A49}"/>
          </ac:spMkLst>
        </pc:spChg>
        <pc:spChg chg="ord">
          <ac:chgData name="Merkle, Cat" userId="a9581f9e-37bc-4cc6-a5d4-8f8234d67551" providerId="ADAL" clId="{75562A2B-59EB-4EAD-AC1C-54D7C3713D78}" dt="2026-06-09T17:19:13.827" v="1743"/>
          <ac:spMkLst>
            <pc:docMk/>
            <pc:sldMk cId="2204835908" sldId="5094"/>
            <ac:spMk id="18" creationId="{07F5D2A8-2E01-99B7-6A5A-EBEF83816C47}"/>
          </ac:spMkLst>
        </pc:spChg>
        <pc:spChg chg="ord">
          <ac:chgData name="Merkle, Cat" userId="a9581f9e-37bc-4cc6-a5d4-8f8234d67551" providerId="ADAL" clId="{75562A2B-59EB-4EAD-AC1C-54D7C3713D78}" dt="2026-06-09T17:20:11.612" v="1756" actId="13244"/>
          <ac:spMkLst>
            <pc:docMk/>
            <pc:sldMk cId="2204835908" sldId="5094"/>
            <ac:spMk id="23" creationId="{05113F83-4F37-E2F3-BC72-DC649136D9D4}"/>
          </ac:spMkLst>
        </pc:spChg>
        <pc:spChg chg="ord">
          <ac:chgData name="Merkle, Cat" userId="a9581f9e-37bc-4cc6-a5d4-8f8234d67551" providerId="ADAL" clId="{75562A2B-59EB-4EAD-AC1C-54D7C3713D78}" dt="2026-06-09T17:20:15.002" v="1757" actId="13244"/>
          <ac:spMkLst>
            <pc:docMk/>
            <pc:sldMk cId="2204835908" sldId="5094"/>
            <ac:spMk id="43" creationId="{F9544957-AA01-E3B3-B00E-DCCB2B9F7100}"/>
          </ac:spMkLst>
        </pc:spChg>
        <pc:spChg chg="ord">
          <ac:chgData name="Merkle, Cat" userId="a9581f9e-37bc-4cc6-a5d4-8f8234d67551" providerId="ADAL" clId="{75562A2B-59EB-4EAD-AC1C-54D7C3713D78}" dt="2026-06-09T17:20:07.117" v="1754" actId="13244"/>
          <ac:spMkLst>
            <pc:docMk/>
            <pc:sldMk cId="2204835908" sldId="5094"/>
            <ac:spMk id="44" creationId="{9BE4F993-FE07-ECF1-6398-0614372F174A}"/>
          </ac:spMkLst>
        </pc:spChg>
        <pc:picChg chg="mod">
          <ac:chgData name="Merkle, Cat" userId="a9581f9e-37bc-4cc6-a5d4-8f8234d67551" providerId="ADAL" clId="{75562A2B-59EB-4EAD-AC1C-54D7C3713D78}" dt="2026-06-09T17:19:19.414" v="1744" actId="962"/>
          <ac:picMkLst>
            <pc:docMk/>
            <pc:sldMk cId="2204835908" sldId="5094"/>
            <ac:picMk id="3" creationId="{686CB7D7-9F6F-A6A8-714D-2089A5B6DEB1}"/>
          </ac:picMkLst>
        </pc:picChg>
        <pc:picChg chg="mod">
          <ac:chgData name="Merkle, Cat" userId="a9581f9e-37bc-4cc6-a5d4-8f8234d67551" providerId="ADAL" clId="{75562A2B-59EB-4EAD-AC1C-54D7C3713D78}" dt="2026-06-09T17:19:50.840" v="1750" actId="962"/>
          <ac:picMkLst>
            <pc:docMk/>
            <pc:sldMk cId="2204835908" sldId="5094"/>
            <ac:picMk id="12" creationId="{33E9BE88-C8A4-5F3B-1B05-667375340030}"/>
          </ac:picMkLst>
        </pc:picChg>
        <pc:picChg chg="mod">
          <ac:chgData name="Merkle, Cat" userId="a9581f9e-37bc-4cc6-a5d4-8f8234d67551" providerId="ADAL" clId="{75562A2B-59EB-4EAD-AC1C-54D7C3713D78}" dt="2026-06-09T17:19:58.972" v="1753" actId="962"/>
          <ac:picMkLst>
            <pc:docMk/>
            <pc:sldMk cId="2204835908" sldId="5094"/>
            <ac:picMk id="15" creationId="{949A71FD-B277-C2C0-D91B-2032B51914C8}"/>
          </ac:picMkLst>
        </pc:picChg>
        <pc:picChg chg="mod">
          <ac:chgData name="Merkle, Cat" userId="a9581f9e-37bc-4cc6-a5d4-8f8234d67551" providerId="ADAL" clId="{75562A2B-59EB-4EAD-AC1C-54D7C3713D78}" dt="2026-06-09T17:19:30.396" v="1747" actId="962"/>
          <ac:picMkLst>
            <pc:docMk/>
            <pc:sldMk cId="2204835908" sldId="5094"/>
            <ac:picMk id="19" creationId="{FDEAD955-319C-D685-6D52-95331945784E}"/>
          </ac:picMkLst>
        </pc:picChg>
      </pc:sldChg>
      <pc:sldChg chg="add del">
        <pc:chgData name="Merkle, Cat" userId="a9581f9e-37bc-4cc6-a5d4-8f8234d67551" providerId="ADAL" clId="{75562A2B-59EB-4EAD-AC1C-54D7C3713D78}" dt="2026-06-09T14:55:36.691" v="193"/>
        <pc:sldMkLst>
          <pc:docMk/>
          <pc:sldMk cId="562501899" sldId="5111"/>
        </pc:sldMkLst>
      </pc:sldChg>
      <pc:sldChg chg="modSp mod modNotes">
        <pc:chgData name="Merkle, Cat" userId="a9581f9e-37bc-4cc6-a5d4-8f8234d67551" providerId="ADAL" clId="{75562A2B-59EB-4EAD-AC1C-54D7C3713D78}" dt="2026-06-09T17:35:42.521" v="1779"/>
        <pc:sldMkLst>
          <pc:docMk/>
          <pc:sldMk cId="6631878" sldId="5116"/>
        </pc:sldMkLst>
        <pc:spChg chg="ord">
          <ac:chgData name="Merkle, Cat" userId="a9581f9e-37bc-4cc6-a5d4-8f8234d67551" providerId="ADAL" clId="{75562A2B-59EB-4EAD-AC1C-54D7C3713D78}" dt="2026-06-09T17:35:42.521" v="1779"/>
          <ac:spMkLst>
            <pc:docMk/>
            <pc:sldMk cId="6631878" sldId="5116"/>
            <ac:spMk id="2" creationId="{926BD52C-953C-DDB5-21CD-5D7DADBA3E8C}"/>
          </ac:spMkLst>
        </pc:spChg>
        <pc:spChg chg="ord">
          <ac:chgData name="Merkle, Cat" userId="a9581f9e-37bc-4cc6-a5d4-8f8234d67551" providerId="ADAL" clId="{75562A2B-59EB-4EAD-AC1C-54D7C3713D78}" dt="2026-06-09T17:35:42.521" v="1779"/>
          <ac:spMkLst>
            <pc:docMk/>
            <pc:sldMk cId="6631878" sldId="5116"/>
            <ac:spMk id="5" creationId="{B0D10769-CF87-EB35-CAE0-0A0D75B38E05}"/>
          </ac:spMkLst>
        </pc:spChg>
        <pc:graphicFrameChg chg="ord">
          <ac:chgData name="Merkle, Cat" userId="a9581f9e-37bc-4cc6-a5d4-8f8234d67551" providerId="ADAL" clId="{75562A2B-59EB-4EAD-AC1C-54D7C3713D78}" dt="2026-06-09T17:35:42.521" v="1779"/>
          <ac:graphicFrameMkLst>
            <pc:docMk/>
            <pc:sldMk cId="6631878" sldId="5116"/>
            <ac:graphicFrameMk id="6" creationId="{B9CCA865-3C51-25D2-69AD-53C04300A3E6}"/>
          </ac:graphicFrameMkLst>
        </pc:graphicFrameChg>
        <pc:picChg chg="ord">
          <ac:chgData name="Merkle, Cat" userId="a9581f9e-37bc-4cc6-a5d4-8f8234d67551" providerId="ADAL" clId="{75562A2B-59EB-4EAD-AC1C-54D7C3713D78}" dt="2026-06-09T17:35:42.521" v="1779"/>
          <ac:picMkLst>
            <pc:docMk/>
            <pc:sldMk cId="6631878" sldId="5116"/>
            <ac:picMk id="9" creationId="{9C7EA120-5123-E466-275C-F059EC9B5471}"/>
          </ac:picMkLst>
        </pc:picChg>
        <pc:picChg chg="ord">
          <ac:chgData name="Merkle, Cat" userId="a9581f9e-37bc-4cc6-a5d4-8f8234d67551" providerId="ADAL" clId="{75562A2B-59EB-4EAD-AC1C-54D7C3713D78}" dt="2026-06-09T17:35:42.521" v="1779"/>
          <ac:picMkLst>
            <pc:docMk/>
            <pc:sldMk cId="6631878" sldId="5116"/>
            <ac:picMk id="10" creationId="{5340A857-B46B-DAF4-E54C-5BA2F7106E91}"/>
          </ac:picMkLst>
        </pc:picChg>
        <pc:picChg chg="ord">
          <ac:chgData name="Merkle, Cat" userId="a9581f9e-37bc-4cc6-a5d4-8f8234d67551" providerId="ADAL" clId="{75562A2B-59EB-4EAD-AC1C-54D7C3713D78}" dt="2026-06-09T17:35:42.521" v="1779"/>
          <ac:picMkLst>
            <pc:docMk/>
            <pc:sldMk cId="6631878" sldId="5116"/>
            <ac:picMk id="11" creationId="{BE5F9066-2128-2968-7E61-49481D3A949B}"/>
          </ac:picMkLst>
        </pc:picChg>
        <pc:picChg chg="ord">
          <ac:chgData name="Merkle, Cat" userId="a9581f9e-37bc-4cc6-a5d4-8f8234d67551" providerId="ADAL" clId="{75562A2B-59EB-4EAD-AC1C-54D7C3713D78}" dt="2026-06-09T17:35:42.521" v="1779"/>
          <ac:picMkLst>
            <pc:docMk/>
            <pc:sldMk cId="6631878" sldId="5116"/>
            <ac:picMk id="2050" creationId="{F2425AE2-945C-4891-90F5-7A60CF6DE01C}"/>
          </ac:picMkLst>
        </pc:picChg>
        <pc:picChg chg="ord">
          <ac:chgData name="Merkle, Cat" userId="a9581f9e-37bc-4cc6-a5d4-8f8234d67551" providerId="ADAL" clId="{75562A2B-59EB-4EAD-AC1C-54D7C3713D78}" dt="2026-06-09T17:35:42.521" v="1779"/>
          <ac:picMkLst>
            <pc:docMk/>
            <pc:sldMk cId="6631878" sldId="5116"/>
            <ac:picMk id="2052" creationId="{75590482-AD8C-3306-380B-B5BB0F5E65F5}"/>
          </ac:picMkLst>
        </pc:picChg>
        <pc:picChg chg="ord">
          <ac:chgData name="Merkle, Cat" userId="a9581f9e-37bc-4cc6-a5d4-8f8234d67551" providerId="ADAL" clId="{75562A2B-59EB-4EAD-AC1C-54D7C3713D78}" dt="2026-06-09T17:35:42.521" v="1779"/>
          <ac:picMkLst>
            <pc:docMk/>
            <pc:sldMk cId="6631878" sldId="5116"/>
            <ac:picMk id="2054" creationId="{556A14CF-255B-E869-F2FC-71D515378C29}"/>
          </ac:picMkLst>
        </pc:picChg>
        <pc:picChg chg="ord">
          <ac:chgData name="Merkle, Cat" userId="a9581f9e-37bc-4cc6-a5d4-8f8234d67551" providerId="ADAL" clId="{75562A2B-59EB-4EAD-AC1C-54D7C3713D78}" dt="2026-06-09T17:35:42.521" v="1779"/>
          <ac:picMkLst>
            <pc:docMk/>
            <pc:sldMk cId="6631878" sldId="5116"/>
            <ac:picMk id="2056" creationId="{4AFD967F-F348-4566-A472-11C6AAB23A1A}"/>
          </ac:picMkLst>
        </pc:picChg>
      </pc:sldChg>
      <pc:sldChg chg="modSp mod">
        <pc:chgData name="Merkle, Cat" userId="a9581f9e-37bc-4cc6-a5d4-8f8234d67551" providerId="ADAL" clId="{75562A2B-59EB-4EAD-AC1C-54D7C3713D78}" dt="2026-06-09T14:48:42.316" v="152" actId="962"/>
        <pc:sldMkLst>
          <pc:docMk/>
          <pc:sldMk cId="3073629661" sldId="5174"/>
        </pc:sldMkLst>
        <pc:picChg chg="mod">
          <ac:chgData name="Merkle, Cat" userId="a9581f9e-37bc-4cc6-a5d4-8f8234d67551" providerId="ADAL" clId="{75562A2B-59EB-4EAD-AC1C-54D7C3713D78}" dt="2026-06-09T14:48:41.904" v="151" actId="962"/>
          <ac:picMkLst>
            <pc:docMk/>
            <pc:sldMk cId="3073629661" sldId="5174"/>
            <ac:picMk id="2" creationId="{6CBB7F48-C08E-95FF-6426-B2434502D5B6}"/>
          </ac:picMkLst>
        </pc:picChg>
        <pc:picChg chg="mod">
          <ac:chgData name="Merkle, Cat" userId="a9581f9e-37bc-4cc6-a5d4-8f8234d67551" providerId="ADAL" clId="{75562A2B-59EB-4EAD-AC1C-54D7C3713D78}" dt="2026-06-09T14:48:42.316" v="152" actId="962"/>
          <ac:picMkLst>
            <pc:docMk/>
            <pc:sldMk cId="3073629661" sldId="5174"/>
            <ac:picMk id="6" creationId="{BB91C9C6-4687-8614-CD30-B50DBB3F5AF2}"/>
          </ac:picMkLst>
        </pc:picChg>
      </pc:sldChg>
      <pc:sldChg chg="modSp mod modAnim modNotes">
        <pc:chgData name="Merkle, Cat" userId="a9581f9e-37bc-4cc6-a5d4-8f8234d67551" providerId="ADAL" clId="{75562A2B-59EB-4EAD-AC1C-54D7C3713D78}" dt="2026-06-09T17:19:12.435" v="1742"/>
        <pc:sldMkLst>
          <pc:docMk/>
          <pc:sldMk cId="129828531" sldId="5176"/>
        </pc:sldMkLst>
        <pc:spChg chg="ord">
          <ac:chgData name="Merkle, Cat" userId="a9581f9e-37bc-4cc6-a5d4-8f8234d67551" providerId="ADAL" clId="{75562A2B-59EB-4EAD-AC1C-54D7C3713D78}" dt="2026-06-09T17:19:12.435" v="1742"/>
          <ac:spMkLst>
            <pc:docMk/>
            <pc:sldMk cId="129828531" sldId="5176"/>
            <ac:spMk id="2" creationId="{F9F13071-3659-194F-8411-10A2CEEEB392}"/>
          </ac:spMkLst>
        </pc:spChg>
        <pc:spChg chg="mod">
          <ac:chgData name="Merkle, Cat" userId="a9581f9e-37bc-4cc6-a5d4-8f8234d67551" providerId="ADAL" clId="{75562A2B-59EB-4EAD-AC1C-54D7C3713D78}" dt="2026-06-09T15:13:31.097" v="854" actId="962"/>
          <ac:spMkLst>
            <pc:docMk/>
            <pc:sldMk cId="129828531" sldId="5176"/>
            <ac:spMk id="3" creationId="{1B9FC463-DFC0-1500-7500-916635C6784C}"/>
          </ac:spMkLst>
        </pc:spChg>
        <pc:spChg chg="ord">
          <ac:chgData name="Merkle, Cat" userId="a9581f9e-37bc-4cc6-a5d4-8f8234d67551" providerId="ADAL" clId="{75562A2B-59EB-4EAD-AC1C-54D7C3713D78}" dt="2026-06-09T17:19:12.435" v="1742"/>
          <ac:spMkLst>
            <pc:docMk/>
            <pc:sldMk cId="129828531" sldId="5176"/>
            <ac:spMk id="5" creationId="{456B476C-D1CD-790C-C5CE-3CEE2A52A2EF}"/>
          </ac:spMkLst>
        </pc:spChg>
        <pc:spChg chg="mod">
          <ac:chgData name="Merkle, Cat" userId="a9581f9e-37bc-4cc6-a5d4-8f8234d67551" providerId="ADAL" clId="{75562A2B-59EB-4EAD-AC1C-54D7C3713D78}" dt="2026-06-09T15:13:31.595" v="855" actId="962"/>
          <ac:spMkLst>
            <pc:docMk/>
            <pc:sldMk cId="129828531" sldId="5176"/>
            <ac:spMk id="6" creationId="{37F8DA3D-6548-26D8-18DB-5A5B6D081BD7}"/>
          </ac:spMkLst>
        </pc:spChg>
        <pc:spChg chg="ord">
          <ac:chgData name="Merkle, Cat" userId="a9581f9e-37bc-4cc6-a5d4-8f8234d67551" providerId="ADAL" clId="{75562A2B-59EB-4EAD-AC1C-54D7C3713D78}" dt="2026-06-09T17:19:12.435" v="1742"/>
          <ac:spMkLst>
            <pc:docMk/>
            <pc:sldMk cId="129828531" sldId="5176"/>
            <ac:spMk id="7" creationId="{AD59FDC0-BD5E-612E-8D82-E056E1C69F0B}"/>
          </ac:spMkLst>
        </pc:spChg>
        <pc:spChg chg="mod">
          <ac:chgData name="Merkle, Cat" userId="a9581f9e-37bc-4cc6-a5d4-8f8234d67551" providerId="ADAL" clId="{75562A2B-59EB-4EAD-AC1C-54D7C3713D78}" dt="2026-06-09T15:13:29.801" v="852" actId="962"/>
          <ac:spMkLst>
            <pc:docMk/>
            <pc:sldMk cId="129828531" sldId="5176"/>
            <ac:spMk id="11" creationId="{0A49E01A-CFCD-F216-EC42-49410A570725}"/>
          </ac:spMkLst>
        </pc:spChg>
        <pc:spChg chg="mod ord">
          <ac:chgData name="Merkle, Cat" userId="a9581f9e-37bc-4cc6-a5d4-8f8234d67551" providerId="ADAL" clId="{75562A2B-59EB-4EAD-AC1C-54D7C3713D78}" dt="2026-06-09T17:19:12.435" v="1742"/>
          <ac:spMkLst>
            <pc:docMk/>
            <pc:sldMk cId="129828531" sldId="5176"/>
            <ac:spMk id="13" creationId="{413493E7-4C9A-052C-9FD5-413990698E6C}"/>
          </ac:spMkLst>
        </pc:spChg>
        <pc:spChg chg="mod ord">
          <ac:chgData name="Merkle, Cat" userId="a9581f9e-37bc-4cc6-a5d4-8f8234d67551" providerId="ADAL" clId="{75562A2B-59EB-4EAD-AC1C-54D7C3713D78}" dt="2026-06-09T17:19:12.435" v="1742"/>
          <ac:spMkLst>
            <pc:docMk/>
            <pc:sldMk cId="129828531" sldId="5176"/>
            <ac:spMk id="24" creationId="{0B34DEE5-6152-F6A4-4F12-A4CC38B0BC78}"/>
          </ac:spMkLst>
        </pc:spChg>
        <pc:spChg chg="ord">
          <ac:chgData name="Merkle, Cat" userId="a9581f9e-37bc-4cc6-a5d4-8f8234d67551" providerId="ADAL" clId="{75562A2B-59EB-4EAD-AC1C-54D7C3713D78}" dt="2026-06-09T17:19:12.435" v="1742"/>
          <ac:spMkLst>
            <pc:docMk/>
            <pc:sldMk cId="129828531" sldId="5176"/>
            <ac:spMk id="27" creationId="{409C3B0B-50AE-16E8-57B9-CB25963AA3F2}"/>
          </ac:spMkLst>
        </pc:spChg>
        <pc:spChg chg="ord">
          <ac:chgData name="Merkle, Cat" userId="a9581f9e-37bc-4cc6-a5d4-8f8234d67551" providerId="ADAL" clId="{75562A2B-59EB-4EAD-AC1C-54D7C3713D78}" dt="2026-06-09T17:19:12.435" v="1742"/>
          <ac:spMkLst>
            <pc:docMk/>
            <pc:sldMk cId="129828531" sldId="5176"/>
            <ac:spMk id="28" creationId="{46BB948A-68B2-E50D-9CA5-C3FB8A65C68F}"/>
          </ac:spMkLst>
        </pc:spChg>
        <pc:spChg chg="ord">
          <ac:chgData name="Merkle, Cat" userId="a9581f9e-37bc-4cc6-a5d4-8f8234d67551" providerId="ADAL" clId="{75562A2B-59EB-4EAD-AC1C-54D7C3713D78}" dt="2026-06-09T17:19:12.435" v="1742"/>
          <ac:spMkLst>
            <pc:docMk/>
            <pc:sldMk cId="129828531" sldId="5176"/>
            <ac:spMk id="29" creationId="{57BE1BF7-82FC-3203-CAB0-B0CB15141749}"/>
          </ac:spMkLst>
        </pc:spChg>
        <pc:spChg chg="ord">
          <ac:chgData name="Merkle, Cat" userId="a9581f9e-37bc-4cc6-a5d4-8f8234d67551" providerId="ADAL" clId="{75562A2B-59EB-4EAD-AC1C-54D7C3713D78}" dt="2026-06-09T17:19:12.435" v="1742"/>
          <ac:spMkLst>
            <pc:docMk/>
            <pc:sldMk cId="129828531" sldId="5176"/>
            <ac:spMk id="30" creationId="{268D7561-7FE8-6DA5-9A5D-1F39A524824A}"/>
          </ac:spMkLst>
        </pc:spChg>
        <pc:spChg chg="ord">
          <ac:chgData name="Merkle, Cat" userId="a9581f9e-37bc-4cc6-a5d4-8f8234d67551" providerId="ADAL" clId="{75562A2B-59EB-4EAD-AC1C-54D7C3713D78}" dt="2026-06-09T17:19:12.435" v="1742"/>
          <ac:spMkLst>
            <pc:docMk/>
            <pc:sldMk cId="129828531" sldId="5176"/>
            <ac:spMk id="31" creationId="{259209AC-A30D-C02C-983B-462DF87899C8}"/>
          </ac:spMkLst>
        </pc:spChg>
        <pc:picChg chg="mod">
          <ac:chgData name="Merkle, Cat" userId="a9581f9e-37bc-4cc6-a5d4-8f8234d67551" providerId="ADAL" clId="{75562A2B-59EB-4EAD-AC1C-54D7C3713D78}" dt="2026-06-09T15:13:27.140" v="850" actId="962"/>
          <ac:picMkLst>
            <pc:docMk/>
            <pc:sldMk cId="129828531" sldId="5176"/>
            <ac:picMk id="8" creationId="{35374822-DF36-8197-CB5C-7D7468DDAAA5}"/>
          </ac:picMkLst>
        </pc:picChg>
      </pc:sldChg>
      <pc:sldChg chg="modSp mod modAnim modNotes">
        <pc:chgData name="Merkle, Cat" userId="a9581f9e-37bc-4cc6-a5d4-8f8234d67551" providerId="ADAL" clId="{75562A2B-59EB-4EAD-AC1C-54D7C3713D78}" dt="2026-06-09T17:27:30.567" v="1765"/>
        <pc:sldMkLst>
          <pc:docMk/>
          <pc:sldMk cId="1370211086" sldId="5211"/>
        </pc:sldMkLst>
        <pc:spChg chg="ord">
          <ac:chgData name="Merkle, Cat" userId="a9581f9e-37bc-4cc6-a5d4-8f8234d67551" providerId="ADAL" clId="{75562A2B-59EB-4EAD-AC1C-54D7C3713D78}" dt="2026-06-09T17:27:30.567" v="1765"/>
          <ac:spMkLst>
            <pc:docMk/>
            <pc:sldMk cId="1370211086" sldId="5211"/>
            <ac:spMk id="2" creationId="{E8BA7424-823F-54EC-2800-E5CA30EC8C48}"/>
          </ac:spMkLst>
        </pc:spChg>
        <pc:spChg chg="ord">
          <ac:chgData name="Merkle, Cat" userId="a9581f9e-37bc-4cc6-a5d4-8f8234d67551" providerId="ADAL" clId="{75562A2B-59EB-4EAD-AC1C-54D7C3713D78}" dt="2026-06-09T17:27:30.567" v="1765"/>
          <ac:spMkLst>
            <pc:docMk/>
            <pc:sldMk cId="1370211086" sldId="5211"/>
            <ac:spMk id="7" creationId="{94C94CAE-3A7A-BCBF-8A9F-5276C88A92F2}"/>
          </ac:spMkLst>
        </pc:spChg>
        <pc:spChg chg="ord">
          <ac:chgData name="Merkle, Cat" userId="a9581f9e-37bc-4cc6-a5d4-8f8234d67551" providerId="ADAL" clId="{75562A2B-59EB-4EAD-AC1C-54D7C3713D78}" dt="2026-06-09T17:27:30.567" v="1765"/>
          <ac:spMkLst>
            <pc:docMk/>
            <pc:sldMk cId="1370211086" sldId="5211"/>
            <ac:spMk id="8" creationId="{5AA4E6BA-4FA8-E615-14C3-9D525CEAD30E}"/>
          </ac:spMkLst>
        </pc:spChg>
        <pc:spChg chg="ord">
          <ac:chgData name="Merkle, Cat" userId="a9581f9e-37bc-4cc6-a5d4-8f8234d67551" providerId="ADAL" clId="{75562A2B-59EB-4EAD-AC1C-54D7C3713D78}" dt="2026-06-09T17:27:30.567" v="1765"/>
          <ac:spMkLst>
            <pc:docMk/>
            <pc:sldMk cId="1370211086" sldId="5211"/>
            <ac:spMk id="9" creationId="{6456DB20-444D-DE65-B35C-10A8A4B68F94}"/>
          </ac:spMkLst>
        </pc:spChg>
        <pc:spChg chg="ord">
          <ac:chgData name="Merkle, Cat" userId="a9581f9e-37bc-4cc6-a5d4-8f8234d67551" providerId="ADAL" clId="{75562A2B-59EB-4EAD-AC1C-54D7C3713D78}" dt="2026-06-09T17:27:30.567" v="1765"/>
          <ac:spMkLst>
            <pc:docMk/>
            <pc:sldMk cId="1370211086" sldId="5211"/>
            <ac:spMk id="10" creationId="{8C339CE1-1099-29C2-7C09-E0365194B10B}"/>
          </ac:spMkLst>
        </pc:spChg>
        <pc:spChg chg="ord">
          <ac:chgData name="Merkle, Cat" userId="a9581f9e-37bc-4cc6-a5d4-8f8234d67551" providerId="ADAL" clId="{75562A2B-59EB-4EAD-AC1C-54D7C3713D78}" dt="2026-06-09T17:27:30.567" v="1765"/>
          <ac:spMkLst>
            <pc:docMk/>
            <pc:sldMk cId="1370211086" sldId="5211"/>
            <ac:spMk id="11" creationId="{AE28E796-CAAD-838D-32B6-CE90D09DFA0A}"/>
          </ac:spMkLst>
        </pc:spChg>
        <pc:spChg chg="ord">
          <ac:chgData name="Merkle, Cat" userId="a9581f9e-37bc-4cc6-a5d4-8f8234d67551" providerId="ADAL" clId="{75562A2B-59EB-4EAD-AC1C-54D7C3713D78}" dt="2026-06-09T17:27:30.567" v="1765"/>
          <ac:spMkLst>
            <pc:docMk/>
            <pc:sldMk cId="1370211086" sldId="5211"/>
            <ac:spMk id="16" creationId="{149F874E-F929-0CBC-2F22-6594F35B9144}"/>
          </ac:spMkLst>
        </pc:spChg>
        <pc:grpChg chg="mod ord">
          <ac:chgData name="Merkle, Cat" userId="a9581f9e-37bc-4cc6-a5d4-8f8234d67551" providerId="ADAL" clId="{75562A2B-59EB-4EAD-AC1C-54D7C3713D78}" dt="2026-06-09T17:27:30.567" v="1765"/>
          <ac:grpSpMkLst>
            <pc:docMk/>
            <pc:sldMk cId="1370211086" sldId="5211"/>
            <ac:grpSpMk id="6" creationId="{50B56EDA-A7DA-ACBB-7EB5-0E0646A87485}"/>
          </ac:grpSpMkLst>
        </pc:grpChg>
        <pc:grpChg chg="mod">
          <ac:chgData name="Merkle, Cat" userId="a9581f9e-37bc-4cc6-a5d4-8f8234d67551" providerId="ADAL" clId="{75562A2B-59EB-4EAD-AC1C-54D7C3713D78}" dt="2026-06-09T15:15:42.036" v="874" actId="962"/>
          <ac:grpSpMkLst>
            <pc:docMk/>
            <pc:sldMk cId="1370211086" sldId="5211"/>
            <ac:grpSpMk id="20" creationId="{D5831FB7-DC2A-A5DA-D5CA-0817BFE2997B}"/>
          </ac:grpSpMkLst>
        </pc:grpChg>
        <pc:grpChg chg="mod">
          <ac:chgData name="Merkle, Cat" userId="a9581f9e-37bc-4cc6-a5d4-8f8234d67551" providerId="ADAL" clId="{75562A2B-59EB-4EAD-AC1C-54D7C3713D78}" dt="2026-06-09T15:15:42.677" v="875" actId="962"/>
          <ac:grpSpMkLst>
            <pc:docMk/>
            <pc:sldMk cId="1370211086" sldId="5211"/>
            <ac:grpSpMk id="21" creationId="{110FE384-551A-EFE0-528D-A46CA56963F3}"/>
          </ac:grpSpMkLst>
        </pc:grpChg>
        <pc:picChg chg="mod ord">
          <ac:chgData name="Merkle, Cat" userId="a9581f9e-37bc-4cc6-a5d4-8f8234d67551" providerId="ADAL" clId="{75562A2B-59EB-4EAD-AC1C-54D7C3713D78}" dt="2026-06-09T17:27:30.567" v="1765"/>
          <ac:picMkLst>
            <pc:docMk/>
            <pc:sldMk cId="1370211086" sldId="5211"/>
            <ac:picMk id="3" creationId="{26B9CE57-BBD6-7F3C-8266-1F0F86860177}"/>
          </ac:picMkLst>
        </pc:picChg>
        <pc:picChg chg="mod ord">
          <ac:chgData name="Merkle, Cat" userId="a9581f9e-37bc-4cc6-a5d4-8f8234d67551" providerId="ADAL" clId="{75562A2B-59EB-4EAD-AC1C-54D7C3713D78}" dt="2026-06-09T17:27:30.567" v="1765"/>
          <ac:picMkLst>
            <pc:docMk/>
            <pc:sldMk cId="1370211086" sldId="5211"/>
            <ac:picMk id="12" creationId="{55EB5200-D4FE-BE49-4833-30297361F38D}"/>
          </ac:picMkLst>
        </pc:picChg>
      </pc:sldChg>
      <pc:sldChg chg="modSp mod">
        <pc:chgData name="Merkle, Cat" userId="a9581f9e-37bc-4cc6-a5d4-8f8234d67551" providerId="ADAL" clId="{75562A2B-59EB-4EAD-AC1C-54D7C3713D78}" dt="2026-06-09T16:02:10.237" v="1699"/>
        <pc:sldMkLst>
          <pc:docMk/>
          <pc:sldMk cId="2312124177" sldId="5224"/>
        </pc:sldMkLst>
        <pc:spChg chg="ord">
          <ac:chgData name="Merkle, Cat" userId="a9581f9e-37bc-4cc6-a5d4-8f8234d67551" providerId="ADAL" clId="{75562A2B-59EB-4EAD-AC1C-54D7C3713D78}" dt="2026-06-09T16:02:10.237" v="1699"/>
          <ac:spMkLst>
            <pc:docMk/>
            <pc:sldMk cId="2312124177" sldId="5224"/>
            <ac:spMk id="4" creationId="{8E0BE864-66CF-97E9-A7DE-75191C3411FF}"/>
          </ac:spMkLst>
        </pc:spChg>
        <pc:spChg chg="ord">
          <ac:chgData name="Merkle, Cat" userId="a9581f9e-37bc-4cc6-a5d4-8f8234d67551" providerId="ADAL" clId="{75562A2B-59EB-4EAD-AC1C-54D7C3713D78}" dt="2026-06-09T16:02:10.237" v="1699"/>
          <ac:spMkLst>
            <pc:docMk/>
            <pc:sldMk cId="2312124177" sldId="5224"/>
            <ac:spMk id="5" creationId="{41EBDADB-341A-58A4-0DF6-A8EDA94D5D02}"/>
          </ac:spMkLst>
        </pc:spChg>
        <pc:graphicFrameChg chg="ord">
          <ac:chgData name="Merkle, Cat" userId="a9581f9e-37bc-4cc6-a5d4-8f8234d67551" providerId="ADAL" clId="{75562A2B-59EB-4EAD-AC1C-54D7C3713D78}" dt="2026-06-09T16:02:10.237" v="1699"/>
          <ac:graphicFrameMkLst>
            <pc:docMk/>
            <pc:sldMk cId="2312124177" sldId="5224"/>
            <ac:graphicFrameMk id="2" creationId="{31EA8584-0D9C-3A69-4304-E83F51E68F5B}"/>
          </ac:graphicFrameMkLst>
        </pc:graphicFrameChg>
      </pc:sldChg>
      <pc:sldChg chg="modSp mod modNotes">
        <pc:chgData name="Merkle, Cat" userId="a9581f9e-37bc-4cc6-a5d4-8f8234d67551" providerId="ADAL" clId="{75562A2B-59EB-4EAD-AC1C-54D7C3713D78}" dt="2026-06-09T17:24:09.953" v="1758"/>
        <pc:sldMkLst>
          <pc:docMk/>
          <pc:sldMk cId="323941949" sldId="5225"/>
        </pc:sldMkLst>
        <pc:spChg chg="ord">
          <ac:chgData name="Merkle, Cat" userId="a9581f9e-37bc-4cc6-a5d4-8f8234d67551" providerId="ADAL" clId="{75562A2B-59EB-4EAD-AC1C-54D7C3713D78}" dt="2026-06-09T17:24:09.953" v="1758"/>
          <ac:spMkLst>
            <pc:docMk/>
            <pc:sldMk cId="323941949" sldId="5225"/>
            <ac:spMk id="4" creationId="{D09D75CC-64F5-9CE0-23BA-F6500674AFDB}"/>
          </ac:spMkLst>
        </pc:spChg>
        <pc:spChg chg="ord">
          <ac:chgData name="Merkle, Cat" userId="a9581f9e-37bc-4cc6-a5d4-8f8234d67551" providerId="ADAL" clId="{75562A2B-59EB-4EAD-AC1C-54D7C3713D78}" dt="2026-06-09T17:24:09.953" v="1758"/>
          <ac:spMkLst>
            <pc:docMk/>
            <pc:sldMk cId="323941949" sldId="5225"/>
            <ac:spMk id="5" creationId="{D020B7EE-F5BC-E8A2-8416-5DEE8329C8EC}"/>
          </ac:spMkLst>
        </pc:spChg>
        <pc:grpChg chg="mod ord">
          <ac:chgData name="Merkle, Cat" userId="a9581f9e-37bc-4cc6-a5d4-8f8234d67551" providerId="ADAL" clId="{75562A2B-59EB-4EAD-AC1C-54D7C3713D78}" dt="2026-06-09T17:24:09.953" v="1758"/>
          <ac:grpSpMkLst>
            <pc:docMk/>
            <pc:sldMk cId="323941949" sldId="5225"/>
            <ac:grpSpMk id="15" creationId="{9134125D-13F3-00D4-E7ED-88D41DD57E8F}"/>
          </ac:grpSpMkLst>
        </pc:grpChg>
      </pc:sldChg>
      <pc:sldChg chg="modSp mod modNotes">
        <pc:chgData name="Merkle, Cat" userId="a9581f9e-37bc-4cc6-a5d4-8f8234d67551" providerId="ADAL" clId="{75562A2B-59EB-4EAD-AC1C-54D7C3713D78}" dt="2026-06-09T17:27:24.324" v="1761"/>
        <pc:sldMkLst>
          <pc:docMk/>
          <pc:sldMk cId="1055582909" sldId="5226"/>
        </pc:sldMkLst>
        <pc:spChg chg="ord">
          <ac:chgData name="Merkle, Cat" userId="a9581f9e-37bc-4cc6-a5d4-8f8234d67551" providerId="ADAL" clId="{75562A2B-59EB-4EAD-AC1C-54D7C3713D78}" dt="2026-06-09T17:27:24.324" v="1761"/>
          <ac:spMkLst>
            <pc:docMk/>
            <pc:sldMk cId="1055582909" sldId="5226"/>
            <ac:spMk id="4" creationId="{1408A23E-FDD4-95DD-9382-1279218F57C7}"/>
          </ac:spMkLst>
        </pc:spChg>
        <pc:spChg chg="ord">
          <ac:chgData name="Merkle, Cat" userId="a9581f9e-37bc-4cc6-a5d4-8f8234d67551" providerId="ADAL" clId="{75562A2B-59EB-4EAD-AC1C-54D7C3713D78}" dt="2026-06-09T17:27:24.324" v="1761"/>
          <ac:spMkLst>
            <pc:docMk/>
            <pc:sldMk cId="1055582909" sldId="5226"/>
            <ac:spMk id="5" creationId="{2CDC4877-E03A-7C8D-1177-5BB0CB0DBD8C}"/>
          </ac:spMkLst>
        </pc:spChg>
        <pc:grpChg chg="mod ord">
          <ac:chgData name="Merkle, Cat" userId="a9581f9e-37bc-4cc6-a5d4-8f8234d67551" providerId="ADAL" clId="{75562A2B-59EB-4EAD-AC1C-54D7C3713D78}" dt="2026-06-09T17:27:24.324" v="1761"/>
          <ac:grpSpMkLst>
            <pc:docMk/>
            <pc:sldMk cId="1055582909" sldId="5226"/>
            <ac:grpSpMk id="25" creationId="{BF9C9F0F-98B8-AE91-93D2-F4B7E77B2380}"/>
          </ac:grpSpMkLst>
        </pc:grpChg>
      </pc:sldChg>
      <pc:sldChg chg="modSp mod modAnim">
        <pc:chgData name="Merkle, Cat" userId="a9581f9e-37bc-4cc6-a5d4-8f8234d67551" providerId="ADAL" clId="{75562A2B-59EB-4EAD-AC1C-54D7C3713D78}" dt="2026-06-09T17:43:29.047" v="1789"/>
        <pc:sldMkLst>
          <pc:docMk/>
          <pc:sldMk cId="3136524874" sldId="5227"/>
        </pc:sldMkLst>
        <pc:spChg chg="ord">
          <ac:chgData name="Merkle, Cat" userId="a9581f9e-37bc-4cc6-a5d4-8f8234d67551" providerId="ADAL" clId="{75562A2B-59EB-4EAD-AC1C-54D7C3713D78}" dt="2026-06-09T17:43:29.047" v="1789"/>
          <ac:spMkLst>
            <pc:docMk/>
            <pc:sldMk cId="3136524874" sldId="5227"/>
            <ac:spMk id="2" creationId="{2B39669A-E014-C2A1-EF1C-0CF209F408A8}"/>
          </ac:spMkLst>
        </pc:spChg>
        <pc:spChg chg="ord">
          <ac:chgData name="Merkle, Cat" userId="a9581f9e-37bc-4cc6-a5d4-8f8234d67551" providerId="ADAL" clId="{75562A2B-59EB-4EAD-AC1C-54D7C3713D78}" dt="2026-06-09T17:43:29.047" v="1789"/>
          <ac:spMkLst>
            <pc:docMk/>
            <pc:sldMk cId="3136524874" sldId="5227"/>
            <ac:spMk id="3" creationId="{AAF3F1C2-9FDE-F357-39F3-2D10144DE501}"/>
          </ac:spMkLst>
        </pc:spChg>
        <pc:spChg chg="ord">
          <ac:chgData name="Merkle, Cat" userId="a9581f9e-37bc-4cc6-a5d4-8f8234d67551" providerId="ADAL" clId="{75562A2B-59EB-4EAD-AC1C-54D7C3713D78}" dt="2026-06-09T17:43:29.047" v="1789"/>
          <ac:spMkLst>
            <pc:docMk/>
            <pc:sldMk cId="3136524874" sldId="5227"/>
            <ac:spMk id="4" creationId="{001CB9B9-3767-B23D-2894-2CF1D2A60262}"/>
          </ac:spMkLst>
        </pc:spChg>
        <pc:spChg chg="ord">
          <ac:chgData name="Merkle, Cat" userId="a9581f9e-37bc-4cc6-a5d4-8f8234d67551" providerId="ADAL" clId="{75562A2B-59EB-4EAD-AC1C-54D7C3713D78}" dt="2026-06-09T17:43:29.047" v="1789"/>
          <ac:spMkLst>
            <pc:docMk/>
            <pc:sldMk cId="3136524874" sldId="5227"/>
            <ac:spMk id="5" creationId="{1EF7F710-362D-9DA8-8152-BE568CF95883}"/>
          </ac:spMkLst>
        </pc:spChg>
        <pc:spChg chg="ord">
          <ac:chgData name="Merkle, Cat" userId="a9581f9e-37bc-4cc6-a5d4-8f8234d67551" providerId="ADAL" clId="{75562A2B-59EB-4EAD-AC1C-54D7C3713D78}" dt="2026-06-09T17:43:29.047" v="1789"/>
          <ac:spMkLst>
            <pc:docMk/>
            <pc:sldMk cId="3136524874" sldId="5227"/>
            <ac:spMk id="6" creationId="{1952F268-CF4B-1E39-2C82-962293E2F2D4}"/>
          </ac:spMkLst>
        </pc:spChg>
        <pc:spChg chg="ord">
          <ac:chgData name="Merkle, Cat" userId="a9581f9e-37bc-4cc6-a5d4-8f8234d67551" providerId="ADAL" clId="{75562A2B-59EB-4EAD-AC1C-54D7C3713D78}" dt="2026-06-09T17:43:29.047" v="1789"/>
          <ac:spMkLst>
            <pc:docMk/>
            <pc:sldMk cId="3136524874" sldId="5227"/>
            <ac:spMk id="14" creationId="{2B83CECC-365A-EE6C-7583-16689F7F2F3C}"/>
          </ac:spMkLst>
        </pc:spChg>
        <pc:picChg chg="ord">
          <ac:chgData name="Merkle, Cat" userId="a9581f9e-37bc-4cc6-a5d4-8f8234d67551" providerId="ADAL" clId="{75562A2B-59EB-4EAD-AC1C-54D7C3713D78}" dt="2026-06-09T17:43:29.047" v="1789"/>
          <ac:picMkLst>
            <pc:docMk/>
            <pc:sldMk cId="3136524874" sldId="5227"/>
            <ac:picMk id="7" creationId="{266B4845-E0CD-D8CA-0EBB-35447F310BF6}"/>
          </ac:picMkLst>
        </pc:picChg>
        <pc:picChg chg="mod ord">
          <ac:chgData name="Merkle, Cat" userId="a9581f9e-37bc-4cc6-a5d4-8f8234d67551" providerId="ADAL" clId="{75562A2B-59EB-4EAD-AC1C-54D7C3713D78}" dt="2026-06-09T17:43:29.047" v="1789"/>
          <ac:picMkLst>
            <pc:docMk/>
            <pc:sldMk cId="3136524874" sldId="5227"/>
            <ac:picMk id="10" creationId="{544BA4AD-5248-C5A5-5F05-6AE0A355F6E8}"/>
          </ac:picMkLst>
        </pc:picChg>
        <pc:picChg chg="mod ord">
          <ac:chgData name="Merkle, Cat" userId="a9581f9e-37bc-4cc6-a5d4-8f8234d67551" providerId="ADAL" clId="{75562A2B-59EB-4EAD-AC1C-54D7C3713D78}" dt="2026-06-09T17:43:29.047" v="1789"/>
          <ac:picMkLst>
            <pc:docMk/>
            <pc:sldMk cId="3136524874" sldId="5227"/>
            <ac:picMk id="13" creationId="{8887DF19-2751-3F9C-BA75-67AF77CB5CBF}"/>
          </ac:picMkLst>
        </pc:picChg>
      </pc:sldChg>
      <pc:sldChg chg="modSp mod">
        <pc:chgData name="Merkle, Cat" userId="a9581f9e-37bc-4cc6-a5d4-8f8234d67551" providerId="ADAL" clId="{75562A2B-59EB-4EAD-AC1C-54D7C3713D78}" dt="2026-06-09T17:27:25.656" v="1762"/>
        <pc:sldMkLst>
          <pc:docMk/>
          <pc:sldMk cId="3413171883" sldId="5229"/>
        </pc:sldMkLst>
        <pc:spChg chg="ord">
          <ac:chgData name="Merkle, Cat" userId="a9581f9e-37bc-4cc6-a5d4-8f8234d67551" providerId="ADAL" clId="{75562A2B-59EB-4EAD-AC1C-54D7C3713D78}" dt="2026-06-09T17:27:25.656" v="1762"/>
          <ac:spMkLst>
            <pc:docMk/>
            <pc:sldMk cId="3413171883" sldId="5229"/>
            <ac:spMk id="5" creationId="{43FF86D2-4E15-4C04-A9BE-6BA7B17020E9}"/>
          </ac:spMkLst>
        </pc:spChg>
        <pc:spChg chg="ord">
          <ac:chgData name="Merkle, Cat" userId="a9581f9e-37bc-4cc6-a5d4-8f8234d67551" providerId="ADAL" clId="{75562A2B-59EB-4EAD-AC1C-54D7C3713D78}" dt="2026-06-09T17:27:25.656" v="1762"/>
          <ac:spMkLst>
            <pc:docMk/>
            <pc:sldMk cId="3413171883" sldId="5229"/>
            <ac:spMk id="6" creationId="{D4CDA31F-8485-D36C-43A1-9C8C5228F95E}"/>
          </ac:spMkLst>
        </pc:spChg>
        <pc:spChg chg="ord">
          <ac:chgData name="Merkle, Cat" userId="a9581f9e-37bc-4cc6-a5d4-8f8234d67551" providerId="ADAL" clId="{75562A2B-59EB-4EAD-AC1C-54D7C3713D78}" dt="2026-06-09T17:27:25.656" v="1762"/>
          <ac:spMkLst>
            <pc:docMk/>
            <pc:sldMk cId="3413171883" sldId="5229"/>
            <ac:spMk id="10" creationId="{9BBA85EB-F0A2-FD0E-2BC8-3798245B5870}"/>
          </ac:spMkLst>
        </pc:spChg>
        <pc:picChg chg="ord">
          <ac:chgData name="Merkle, Cat" userId="a9581f9e-37bc-4cc6-a5d4-8f8234d67551" providerId="ADAL" clId="{75562A2B-59EB-4EAD-AC1C-54D7C3713D78}" dt="2026-06-09T17:27:25.656" v="1762"/>
          <ac:picMkLst>
            <pc:docMk/>
            <pc:sldMk cId="3413171883" sldId="5229"/>
            <ac:picMk id="9" creationId="{BAB8962F-BCD1-1CB8-42CF-D5291267A57F}"/>
          </ac:picMkLst>
        </pc:picChg>
      </pc:sldChg>
      <pc:sldChg chg="modSp mod">
        <pc:chgData name="Merkle, Cat" userId="a9581f9e-37bc-4cc6-a5d4-8f8234d67551" providerId="ADAL" clId="{75562A2B-59EB-4EAD-AC1C-54D7C3713D78}" dt="2026-06-09T16:02:08.786" v="1698"/>
        <pc:sldMkLst>
          <pc:docMk/>
          <pc:sldMk cId="619428962" sldId="5316"/>
        </pc:sldMkLst>
        <pc:spChg chg="mod ord">
          <ac:chgData name="Merkle, Cat" userId="a9581f9e-37bc-4cc6-a5d4-8f8234d67551" providerId="ADAL" clId="{75562A2B-59EB-4EAD-AC1C-54D7C3713D78}" dt="2026-06-09T16:02:08.786" v="1698"/>
          <ac:spMkLst>
            <pc:docMk/>
            <pc:sldMk cId="619428962" sldId="5316"/>
            <ac:spMk id="2" creationId="{BCBFF00E-ED9C-E16A-9C33-FC59F8CECCB4}"/>
          </ac:spMkLst>
        </pc:spChg>
        <pc:spChg chg="ord">
          <ac:chgData name="Merkle, Cat" userId="a9581f9e-37bc-4cc6-a5d4-8f8234d67551" providerId="ADAL" clId="{75562A2B-59EB-4EAD-AC1C-54D7C3713D78}" dt="2026-06-09T16:02:08.786" v="1698"/>
          <ac:spMkLst>
            <pc:docMk/>
            <pc:sldMk cId="619428962" sldId="5316"/>
            <ac:spMk id="4" creationId="{30F07994-5081-816E-C740-E8217BD0B59F}"/>
          </ac:spMkLst>
        </pc:spChg>
        <pc:spChg chg="ord">
          <ac:chgData name="Merkle, Cat" userId="a9581f9e-37bc-4cc6-a5d4-8f8234d67551" providerId="ADAL" clId="{75562A2B-59EB-4EAD-AC1C-54D7C3713D78}" dt="2026-06-09T16:02:08.786" v="1698"/>
          <ac:spMkLst>
            <pc:docMk/>
            <pc:sldMk cId="619428962" sldId="5316"/>
            <ac:spMk id="5" creationId="{01F68ED3-740D-9A52-01BE-C6649368E54F}"/>
          </ac:spMkLst>
        </pc:spChg>
        <pc:spChg chg="ord">
          <ac:chgData name="Merkle, Cat" userId="a9581f9e-37bc-4cc6-a5d4-8f8234d67551" providerId="ADAL" clId="{75562A2B-59EB-4EAD-AC1C-54D7C3713D78}" dt="2026-06-09T16:02:08.786" v="1698"/>
          <ac:spMkLst>
            <pc:docMk/>
            <pc:sldMk cId="619428962" sldId="5316"/>
            <ac:spMk id="19" creationId="{FBA7A65E-2466-D74B-7092-ADDF65CAA099}"/>
          </ac:spMkLst>
        </pc:spChg>
        <pc:spChg chg="ord">
          <ac:chgData name="Merkle, Cat" userId="a9581f9e-37bc-4cc6-a5d4-8f8234d67551" providerId="ADAL" clId="{75562A2B-59EB-4EAD-AC1C-54D7C3713D78}" dt="2026-06-09T16:02:08.786" v="1698"/>
          <ac:spMkLst>
            <pc:docMk/>
            <pc:sldMk cId="619428962" sldId="5316"/>
            <ac:spMk id="22" creationId="{250A3C1D-7DCD-38EF-6558-0D219941E933}"/>
          </ac:spMkLst>
        </pc:spChg>
        <pc:spChg chg="ord">
          <ac:chgData name="Merkle, Cat" userId="a9581f9e-37bc-4cc6-a5d4-8f8234d67551" providerId="ADAL" clId="{75562A2B-59EB-4EAD-AC1C-54D7C3713D78}" dt="2026-06-09T16:02:08.786" v="1698"/>
          <ac:spMkLst>
            <pc:docMk/>
            <pc:sldMk cId="619428962" sldId="5316"/>
            <ac:spMk id="23" creationId="{CD03501B-2C34-93A7-28E6-57A02AE0E155}"/>
          </ac:spMkLst>
        </pc:spChg>
        <pc:spChg chg="mod ord">
          <ac:chgData name="Merkle, Cat" userId="a9581f9e-37bc-4cc6-a5d4-8f8234d67551" providerId="ADAL" clId="{75562A2B-59EB-4EAD-AC1C-54D7C3713D78}" dt="2026-06-09T16:02:08.786" v="1698"/>
          <ac:spMkLst>
            <pc:docMk/>
            <pc:sldMk cId="619428962" sldId="5316"/>
            <ac:spMk id="32" creationId="{2C16507E-B617-4513-C54A-C30C3715E300}"/>
          </ac:spMkLst>
        </pc:spChg>
        <pc:spChg chg="ord">
          <ac:chgData name="Merkle, Cat" userId="a9581f9e-37bc-4cc6-a5d4-8f8234d67551" providerId="ADAL" clId="{75562A2B-59EB-4EAD-AC1C-54D7C3713D78}" dt="2026-06-09T16:02:08.786" v="1698"/>
          <ac:spMkLst>
            <pc:docMk/>
            <pc:sldMk cId="619428962" sldId="5316"/>
            <ac:spMk id="35" creationId="{0498B36F-B3A7-67FA-B18A-81D027CD847B}"/>
          </ac:spMkLst>
        </pc:spChg>
        <pc:grpChg chg="mod">
          <ac:chgData name="Merkle, Cat" userId="a9581f9e-37bc-4cc6-a5d4-8f8234d67551" providerId="ADAL" clId="{75562A2B-59EB-4EAD-AC1C-54D7C3713D78}" dt="2026-06-09T14:48:46.466" v="154" actId="962"/>
          <ac:grpSpMkLst>
            <pc:docMk/>
            <pc:sldMk cId="619428962" sldId="5316"/>
            <ac:grpSpMk id="7" creationId="{96DF521C-65D1-3EF7-CDC4-F8ACD45BE8C0}"/>
          </ac:grpSpMkLst>
        </pc:grpChg>
        <pc:picChg chg="ord">
          <ac:chgData name="Merkle, Cat" userId="a9581f9e-37bc-4cc6-a5d4-8f8234d67551" providerId="ADAL" clId="{75562A2B-59EB-4EAD-AC1C-54D7C3713D78}" dt="2026-06-09T16:02:08.786" v="1698"/>
          <ac:picMkLst>
            <pc:docMk/>
            <pc:sldMk cId="619428962" sldId="5316"/>
            <ac:picMk id="13" creationId="{584159CF-BB31-1845-6C7B-810F233B3581}"/>
          </ac:picMkLst>
        </pc:picChg>
        <pc:picChg chg="ord">
          <ac:chgData name="Merkle, Cat" userId="a9581f9e-37bc-4cc6-a5d4-8f8234d67551" providerId="ADAL" clId="{75562A2B-59EB-4EAD-AC1C-54D7C3713D78}" dt="2026-06-09T16:02:08.786" v="1698"/>
          <ac:picMkLst>
            <pc:docMk/>
            <pc:sldMk cId="619428962" sldId="5316"/>
            <ac:picMk id="14" creationId="{88461C8B-096C-DF8C-3111-E0B2E5E6FD06}"/>
          </ac:picMkLst>
        </pc:picChg>
      </pc:sldChg>
      <pc:sldChg chg="modSp mod modAnim modNotes">
        <pc:chgData name="Merkle, Cat" userId="a9581f9e-37bc-4cc6-a5d4-8f8234d67551" providerId="ADAL" clId="{75562A2B-59EB-4EAD-AC1C-54D7C3713D78}" dt="2026-06-09T16:04:48.794" v="1702"/>
        <pc:sldMkLst>
          <pc:docMk/>
          <pc:sldMk cId="4167236941" sldId="5350"/>
        </pc:sldMkLst>
        <pc:spChg chg="ord">
          <ac:chgData name="Merkle, Cat" userId="a9581f9e-37bc-4cc6-a5d4-8f8234d67551" providerId="ADAL" clId="{75562A2B-59EB-4EAD-AC1C-54D7C3713D78}" dt="2026-06-09T16:04:48.794" v="1702"/>
          <ac:spMkLst>
            <pc:docMk/>
            <pc:sldMk cId="4167236941" sldId="5350"/>
            <ac:spMk id="2" creationId="{4D751552-AD5D-5411-643F-EB39C3D9DB5E}"/>
          </ac:spMkLst>
        </pc:spChg>
        <pc:spChg chg="ord">
          <ac:chgData name="Merkle, Cat" userId="a9581f9e-37bc-4cc6-a5d4-8f8234d67551" providerId="ADAL" clId="{75562A2B-59EB-4EAD-AC1C-54D7C3713D78}" dt="2026-06-09T16:04:48.794" v="1702"/>
          <ac:spMkLst>
            <pc:docMk/>
            <pc:sldMk cId="4167236941" sldId="5350"/>
            <ac:spMk id="3" creationId="{E84AD964-B736-F52E-AC7A-F662993D8FA3}"/>
          </ac:spMkLst>
        </pc:spChg>
        <pc:spChg chg="ord">
          <ac:chgData name="Merkle, Cat" userId="a9581f9e-37bc-4cc6-a5d4-8f8234d67551" providerId="ADAL" clId="{75562A2B-59EB-4EAD-AC1C-54D7C3713D78}" dt="2026-06-09T16:04:48.794" v="1702"/>
          <ac:spMkLst>
            <pc:docMk/>
            <pc:sldMk cId="4167236941" sldId="5350"/>
            <ac:spMk id="8" creationId="{BC139066-9780-5395-9C05-60DA00C0F5E7}"/>
          </ac:spMkLst>
        </pc:spChg>
        <pc:picChg chg="ord">
          <ac:chgData name="Merkle, Cat" userId="a9581f9e-37bc-4cc6-a5d4-8f8234d67551" providerId="ADAL" clId="{75562A2B-59EB-4EAD-AC1C-54D7C3713D78}" dt="2026-06-09T16:04:48.794" v="1702"/>
          <ac:picMkLst>
            <pc:docMk/>
            <pc:sldMk cId="4167236941" sldId="5350"/>
            <ac:picMk id="4" creationId="{98679D4F-ACC7-43F0-E6CE-394F87949475}"/>
          </ac:picMkLst>
        </pc:picChg>
        <pc:picChg chg="ord">
          <ac:chgData name="Merkle, Cat" userId="a9581f9e-37bc-4cc6-a5d4-8f8234d67551" providerId="ADAL" clId="{75562A2B-59EB-4EAD-AC1C-54D7C3713D78}" dt="2026-06-09T16:04:48.794" v="1702"/>
          <ac:picMkLst>
            <pc:docMk/>
            <pc:sldMk cId="4167236941" sldId="5350"/>
            <ac:picMk id="1028" creationId="{CF795FC1-19F6-2221-CEB0-B08177EF9155}"/>
          </ac:picMkLst>
        </pc:picChg>
      </pc:sldChg>
      <pc:sldChg chg="modSp mod modAnim modNotes">
        <pc:chgData name="Merkle, Cat" userId="a9581f9e-37bc-4cc6-a5d4-8f8234d67551" providerId="ADAL" clId="{75562A2B-59EB-4EAD-AC1C-54D7C3713D78}" dt="2026-06-09T16:04:52.072" v="1705"/>
        <pc:sldMkLst>
          <pc:docMk/>
          <pc:sldMk cId="1114874270" sldId="5356"/>
        </pc:sldMkLst>
        <pc:spChg chg="ord">
          <ac:chgData name="Merkle, Cat" userId="a9581f9e-37bc-4cc6-a5d4-8f8234d67551" providerId="ADAL" clId="{75562A2B-59EB-4EAD-AC1C-54D7C3713D78}" dt="2026-06-09T16:04:52.072" v="1705"/>
          <ac:spMkLst>
            <pc:docMk/>
            <pc:sldMk cId="1114874270" sldId="5356"/>
            <ac:spMk id="2" creationId="{F9D614C1-CAA1-E690-1A46-7D0899E7B4C4}"/>
          </ac:spMkLst>
        </pc:spChg>
        <pc:spChg chg="ord">
          <ac:chgData name="Merkle, Cat" userId="a9581f9e-37bc-4cc6-a5d4-8f8234d67551" providerId="ADAL" clId="{75562A2B-59EB-4EAD-AC1C-54D7C3713D78}" dt="2026-06-09T16:04:52.072" v="1705"/>
          <ac:spMkLst>
            <pc:docMk/>
            <pc:sldMk cId="1114874270" sldId="5356"/>
            <ac:spMk id="3" creationId="{2BBAE8AC-2CC6-E7D6-3D1E-08252C3262AE}"/>
          </ac:spMkLst>
        </pc:spChg>
        <pc:spChg chg="ord">
          <ac:chgData name="Merkle, Cat" userId="a9581f9e-37bc-4cc6-a5d4-8f8234d67551" providerId="ADAL" clId="{75562A2B-59EB-4EAD-AC1C-54D7C3713D78}" dt="2026-06-09T16:04:52.072" v="1705"/>
          <ac:spMkLst>
            <pc:docMk/>
            <pc:sldMk cId="1114874270" sldId="5356"/>
            <ac:spMk id="4" creationId="{4BF167F0-8DB6-E487-5C49-00C28699AE31}"/>
          </ac:spMkLst>
        </pc:spChg>
        <pc:spChg chg="ord">
          <ac:chgData name="Merkle, Cat" userId="a9581f9e-37bc-4cc6-a5d4-8f8234d67551" providerId="ADAL" clId="{75562A2B-59EB-4EAD-AC1C-54D7C3713D78}" dt="2026-06-09T16:04:52.072" v="1705"/>
          <ac:spMkLst>
            <pc:docMk/>
            <pc:sldMk cId="1114874270" sldId="5356"/>
            <ac:spMk id="5" creationId="{265663D6-B83F-9642-C76F-C388286A43D2}"/>
          </ac:spMkLst>
        </pc:spChg>
        <pc:spChg chg="ord">
          <ac:chgData name="Merkle, Cat" userId="a9581f9e-37bc-4cc6-a5d4-8f8234d67551" providerId="ADAL" clId="{75562A2B-59EB-4EAD-AC1C-54D7C3713D78}" dt="2026-06-09T16:04:52.072" v="1705"/>
          <ac:spMkLst>
            <pc:docMk/>
            <pc:sldMk cId="1114874270" sldId="5356"/>
            <ac:spMk id="13" creationId="{03AE8BCF-43E8-659E-2054-BC5ADC2E19ED}"/>
          </ac:spMkLst>
        </pc:spChg>
        <pc:spChg chg="ord">
          <ac:chgData name="Merkle, Cat" userId="a9581f9e-37bc-4cc6-a5d4-8f8234d67551" providerId="ADAL" clId="{75562A2B-59EB-4EAD-AC1C-54D7C3713D78}" dt="2026-06-09T16:04:52.072" v="1705"/>
          <ac:spMkLst>
            <pc:docMk/>
            <pc:sldMk cId="1114874270" sldId="5356"/>
            <ac:spMk id="14" creationId="{64266CC8-14FD-D65F-9672-784713D8AF0B}"/>
          </ac:spMkLst>
        </pc:spChg>
        <pc:picChg chg="mod ord">
          <ac:chgData name="Merkle, Cat" userId="a9581f9e-37bc-4cc6-a5d4-8f8234d67551" providerId="ADAL" clId="{75562A2B-59EB-4EAD-AC1C-54D7C3713D78}" dt="2026-06-09T16:04:52.072" v="1705"/>
          <ac:picMkLst>
            <pc:docMk/>
            <pc:sldMk cId="1114874270" sldId="5356"/>
            <ac:picMk id="10" creationId="{342CD7DD-6259-ECB8-5A61-30E2856724CE}"/>
          </ac:picMkLst>
        </pc:picChg>
        <pc:picChg chg="mod ord">
          <ac:chgData name="Merkle, Cat" userId="a9581f9e-37bc-4cc6-a5d4-8f8234d67551" providerId="ADAL" clId="{75562A2B-59EB-4EAD-AC1C-54D7C3713D78}" dt="2026-06-09T16:04:52.072" v="1705"/>
          <ac:picMkLst>
            <pc:docMk/>
            <pc:sldMk cId="1114874270" sldId="5356"/>
            <ac:picMk id="16" creationId="{D7CF061F-6CC0-1404-6903-EA99845FCB12}"/>
          </ac:picMkLst>
        </pc:picChg>
      </pc:sldChg>
      <pc:sldChg chg="modSp mod">
        <pc:chgData name="Merkle, Cat" userId="a9581f9e-37bc-4cc6-a5d4-8f8234d67551" providerId="ADAL" clId="{75562A2B-59EB-4EAD-AC1C-54D7C3713D78}" dt="2026-06-09T16:04:50.824" v="1704"/>
        <pc:sldMkLst>
          <pc:docMk/>
          <pc:sldMk cId="977374386" sldId="5360"/>
        </pc:sldMkLst>
        <pc:spChg chg="ord">
          <ac:chgData name="Merkle, Cat" userId="a9581f9e-37bc-4cc6-a5d4-8f8234d67551" providerId="ADAL" clId="{75562A2B-59EB-4EAD-AC1C-54D7C3713D78}" dt="2026-06-09T16:04:50.824" v="1704"/>
          <ac:spMkLst>
            <pc:docMk/>
            <pc:sldMk cId="977374386" sldId="5360"/>
            <ac:spMk id="2" creationId="{4E942BC4-289C-2C96-811F-8E236250996E}"/>
          </ac:spMkLst>
        </pc:spChg>
        <pc:spChg chg="ord">
          <ac:chgData name="Merkle, Cat" userId="a9581f9e-37bc-4cc6-a5d4-8f8234d67551" providerId="ADAL" clId="{75562A2B-59EB-4EAD-AC1C-54D7C3713D78}" dt="2026-06-09T16:04:50.824" v="1704"/>
          <ac:spMkLst>
            <pc:docMk/>
            <pc:sldMk cId="977374386" sldId="5360"/>
            <ac:spMk id="3" creationId="{F28F9FF1-D95C-7B33-67A5-F9423CD200A0}"/>
          </ac:spMkLst>
        </pc:spChg>
        <pc:spChg chg="ord">
          <ac:chgData name="Merkle, Cat" userId="a9581f9e-37bc-4cc6-a5d4-8f8234d67551" providerId="ADAL" clId="{75562A2B-59EB-4EAD-AC1C-54D7C3713D78}" dt="2026-06-09T16:04:50.824" v="1704"/>
          <ac:spMkLst>
            <pc:docMk/>
            <pc:sldMk cId="977374386" sldId="5360"/>
            <ac:spMk id="5" creationId="{E8E4D069-57E5-4029-547E-39965129C536}"/>
          </ac:spMkLst>
        </pc:spChg>
        <pc:picChg chg="mod ord">
          <ac:chgData name="Merkle, Cat" userId="a9581f9e-37bc-4cc6-a5d4-8f8234d67551" providerId="ADAL" clId="{75562A2B-59EB-4EAD-AC1C-54D7C3713D78}" dt="2026-06-09T16:04:50.824" v="1704"/>
          <ac:picMkLst>
            <pc:docMk/>
            <pc:sldMk cId="977374386" sldId="5360"/>
            <ac:picMk id="6" creationId="{5411D9EB-80E4-3DA2-2633-5A6AB71733B2}"/>
          </ac:picMkLst>
        </pc:picChg>
      </pc:sldChg>
      <pc:sldChg chg="modSp mod modAnim modNotes">
        <pc:chgData name="Merkle, Cat" userId="a9581f9e-37bc-4cc6-a5d4-8f8234d67551" providerId="ADAL" clId="{75562A2B-59EB-4EAD-AC1C-54D7C3713D78}" dt="2026-06-09T16:04:53.157" v="1706"/>
        <pc:sldMkLst>
          <pc:docMk/>
          <pc:sldMk cId="1944141810" sldId="5361"/>
        </pc:sldMkLst>
        <pc:spChg chg="ord">
          <ac:chgData name="Merkle, Cat" userId="a9581f9e-37bc-4cc6-a5d4-8f8234d67551" providerId="ADAL" clId="{75562A2B-59EB-4EAD-AC1C-54D7C3713D78}" dt="2026-06-09T16:04:53.157" v="1706"/>
          <ac:spMkLst>
            <pc:docMk/>
            <pc:sldMk cId="1944141810" sldId="5361"/>
            <ac:spMk id="2" creationId="{EB2EE942-9C6E-4EF1-E9A3-BFD1D493E3D1}"/>
          </ac:spMkLst>
        </pc:spChg>
        <pc:spChg chg="ord">
          <ac:chgData name="Merkle, Cat" userId="a9581f9e-37bc-4cc6-a5d4-8f8234d67551" providerId="ADAL" clId="{75562A2B-59EB-4EAD-AC1C-54D7C3713D78}" dt="2026-06-09T16:04:53.157" v="1706"/>
          <ac:spMkLst>
            <pc:docMk/>
            <pc:sldMk cId="1944141810" sldId="5361"/>
            <ac:spMk id="3" creationId="{44E13146-6D9F-A046-921F-73597DA5DCCE}"/>
          </ac:spMkLst>
        </pc:spChg>
        <pc:spChg chg="ord">
          <ac:chgData name="Merkle, Cat" userId="a9581f9e-37bc-4cc6-a5d4-8f8234d67551" providerId="ADAL" clId="{75562A2B-59EB-4EAD-AC1C-54D7C3713D78}" dt="2026-06-09T16:04:53.157" v="1706"/>
          <ac:spMkLst>
            <pc:docMk/>
            <pc:sldMk cId="1944141810" sldId="5361"/>
            <ac:spMk id="4" creationId="{B034AE9F-0E37-D568-A0B3-D5E9FF0F9AE2}"/>
          </ac:spMkLst>
        </pc:spChg>
        <pc:spChg chg="ord">
          <ac:chgData name="Merkle, Cat" userId="a9581f9e-37bc-4cc6-a5d4-8f8234d67551" providerId="ADAL" clId="{75562A2B-59EB-4EAD-AC1C-54D7C3713D78}" dt="2026-06-09T16:04:53.157" v="1706"/>
          <ac:spMkLst>
            <pc:docMk/>
            <pc:sldMk cId="1944141810" sldId="5361"/>
            <ac:spMk id="5" creationId="{60C1DE3F-304F-C5E3-43D7-7E2683DE3F74}"/>
          </ac:spMkLst>
        </pc:spChg>
        <pc:spChg chg="ord">
          <ac:chgData name="Merkle, Cat" userId="a9581f9e-37bc-4cc6-a5d4-8f8234d67551" providerId="ADAL" clId="{75562A2B-59EB-4EAD-AC1C-54D7C3713D78}" dt="2026-06-09T16:04:53.157" v="1706"/>
          <ac:spMkLst>
            <pc:docMk/>
            <pc:sldMk cId="1944141810" sldId="5361"/>
            <ac:spMk id="13" creationId="{63FC8C6E-AA55-62D5-3A8F-31955DCFF30A}"/>
          </ac:spMkLst>
        </pc:spChg>
        <pc:spChg chg="ord">
          <ac:chgData name="Merkle, Cat" userId="a9581f9e-37bc-4cc6-a5d4-8f8234d67551" providerId="ADAL" clId="{75562A2B-59EB-4EAD-AC1C-54D7C3713D78}" dt="2026-06-09T16:04:53.157" v="1706"/>
          <ac:spMkLst>
            <pc:docMk/>
            <pc:sldMk cId="1944141810" sldId="5361"/>
            <ac:spMk id="14" creationId="{03F9E050-E13D-88EF-5F66-FF5BE5DE71EF}"/>
          </ac:spMkLst>
        </pc:spChg>
        <pc:picChg chg="mod ord">
          <ac:chgData name="Merkle, Cat" userId="a9581f9e-37bc-4cc6-a5d4-8f8234d67551" providerId="ADAL" clId="{75562A2B-59EB-4EAD-AC1C-54D7C3713D78}" dt="2026-06-09T16:04:53.157" v="1706"/>
          <ac:picMkLst>
            <pc:docMk/>
            <pc:sldMk cId="1944141810" sldId="5361"/>
            <ac:picMk id="7" creationId="{6DD76555-5BE4-69B2-10C4-5D40B5F86273}"/>
          </ac:picMkLst>
        </pc:picChg>
        <pc:picChg chg="mod ord">
          <ac:chgData name="Merkle, Cat" userId="a9581f9e-37bc-4cc6-a5d4-8f8234d67551" providerId="ADAL" clId="{75562A2B-59EB-4EAD-AC1C-54D7C3713D78}" dt="2026-06-09T16:04:53.157" v="1706"/>
          <ac:picMkLst>
            <pc:docMk/>
            <pc:sldMk cId="1944141810" sldId="5361"/>
            <ac:picMk id="9" creationId="{DB954C89-C152-0A30-D81A-A743B2B8D4C8}"/>
          </ac:picMkLst>
        </pc:picChg>
      </pc:sldChg>
      <pc:sldChg chg="modSp mod modNotes">
        <pc:chgData name="Merkle, Cat" userId="a9581f9e-37bc-4cc6-a5d4-8f8234d67551" providerId="ADAL" clId="{75562A2B-59EB-4EAD-AC1C-54D7C3713D78}" dt="2026-06-09T15:11:59.308" v="837" actId="962"/>
        <pc:sldMkLst>
          <pc:docMk/>
          <pc:sldMk cId="512218862" sldId="5369"/>
        </pc:sldMkLst>
        <pc:picChg chg="mod">
          <ac:chgData name="Merkle, Cat" userId="a9581f9e-37bc-4cc6-a5d4-8f8234d67551" providerId="ADAL" clId="{75562A2B-59EB-4EAD-AC1C-54D7C3713D78}" dt="2026-06-09T15:11:59.308" v="837" actId="962"/>
          <ac:picMkLst>
            <pc:docMk/>
            <pc:sldMk cId="512218862" sldId="5369"/>
            <ac:picMk id="2" creationId="{EAFA7F87-0F26-16E0-092C-F6BA206FA257}"/>
          </ac:picMkLst>
        </pc:picChg>
      </pc:sldChg>
      <pc:sldChg chg="modSp mod modNotes">
        <pc:chgData name="Merkle, Cat" userId="a9581f9e-37bc-4cc6-a5d4-8f8234d67551" providerId="ADAL" clId="{75562A2B-59EB-4EAD-AC1C-54D7C3713D78}" dt="2026-06-09T16:08:30.025" v="1737" actId="13244"/>
        <pc:sldMkLst>
          <pc:docMk/>
          <pc:sldMk cId="1610711228" sldId="5373"/>
        </pc:sldMkLst>
        <pc:spChg chg="ord">
          <ac:chgData name="Merkle, Cat" userId="a9581f9e-37bc-4cc6-a5d4-8f8234d67551" providerId="ADAL" clId="{75562A2B-59EB-4EAD-AC1C-54D7C3713D78}" dt="2026-06-09T16:08:25.038" v="1736"/>
          <ac:spMkLst>
            <pc:docMk/>
            <pc:sldMk cId="1610711228" sldId="5373"/>
            <ac:spMk id="2" creationId="{FEB26A2A-BEC6-4717-94CD-FC9BCC92B9D9}"/>
          </ac:spMkLst>
        </pc:spChg>
        <pc:spChg chg="ord">
          <ac:chgData name="Merkle, Cat" userId="a9581f9e-37bc-4cc6-a5d4-8f8234d67551" providerId="ADAL" clId="{75562A2B-59EB-4EAD-AC1C-54D7C3713D78}" dt="2026-06-09T16:08:25.038" v="1736"/>
          <ac:spMkLst>
            <pc:docMk/>
            <pc:sldMk cId="1610711228" sldId="5373"/>
            <ac:spMk id="3" creationId="{F4EEB88C-FADF-D811-712C-945ADC09A1D6}"/>
          </ac:spMkLst>
        </pc:spChg>
        <pc:spChg chg="ord">
          <ac:chgData name="Merkle, Cat" userId="a9581f9e-37bc-4cc6-a5d4-8f8234d67551" providerId="ADAL" clId="{75562A2B-59EB-4EAD-AC1C-54D7C3713D78}" dt="2026-06-09T16:08:25.038" v="1736"/>
          <ac:spMkLst>
            <pc:docMk/>
            <pc:sldMk cId="1610711228" sldId="5373"/>
            <ac:spMk id="5" creationId="{1E4C402B-FD5A-6B6F-8D4F-C4B9747DB284}"/>
          </ac:spMkLst>
        </pc:spChg>
        <pc:spChg chg="ord">
          <ac:chgData name="Merkle, Cat" userId="a9581f9e-37bc-4cc6-a5d4-8f8234d67551" providerId="ADAL" clId="{75562A2B-59EB-4EAD-AC1C-54D7C3713D78}" dt="2026-06-09T16:08:25.038" v="1736"/>
          <ac:spMkLst>
            <pc:docMk/>
            <pc:sldMk cId="1610711228" sldId="5373"/>
            <ac:spMk id="6" creationId="{6F0D8381-B767-CB51-03D9-8962E9095A2F}"/>
          </ac:spMkLst>
        </pc:spChg>
        <pc:spChg chg="ord">
          <ac:chgData name="Merkle, Cat" userId="a9581f9e-37bc-4cc6-a5d4-8f8234d67551" providerId="ADAL" clId="{75562A2B-59EB-4EAD-AC1C-54D7C3713D78}" dt="2026-06-09T16:08:30.025" v="1737" actId="13244"/>
          <ac:spMkLst>
            <pc:docMk/>
            <pc:sldMk cId="1610711228" sldId="5373"/>
            <ac:spMk id="8" creationId="{06531D28-C4BC-3185-EC4C-95E599944315}"/>
          </ac:spMkLst>
        </pc:spChg>
        <pc:picChg chg="ord">
          <ac:chgData name="Merkle, Cat" userId="a9581f9e-37bc-4cc6-a5d4-8f8234d67551" providerId="ADAL" clId="{75562A2B-59EB-4EAD-AC1C-54D7C3713D78}" dt="2026-06-09T16:08:25.038" v="1736"/>
          <ac:picMkLst>
            <pc:docMk/>
            <pc:sldMk cId="1610711228" sldId="5373"/>
            <ac:picMk id="9" creationId="{AD86BACC-D0CD-F233-B6DE-AACA55AD663F}"/>
          </ac:picMkLst>
        </pc:picChg>
      </pc:sldChg>
      <pc:sldChg chg="modSp mod modNotes">
        <pc:chgData name="Merkle, Cat" userId="a9581f9e-37bc-4cc6-a5d4-8f8234d67551" providerId="ADAL" clId="{75562A2B-59EB-4EAD-AC1C-54D7C3713D78}" dt="2026-06-09T15:49:59.246" v="1683" actId="20577"/>
        <pc:sldMkLst>
          <pc:docMk/>
          <pc:sldMk cId="140224257" sldId="5376"/>
        </pc:sldMkLst>
        <pc:spChg chg="mod">
          <ac:chgData name="Merkle, Cat" userId="a9581f9e-37bc-4cc6-a5d4-8f8234d67551" providerId="ADAL" clId="{75562A2B-59EB-4EAD-AC1C-54D7C3713D78}" dt="2026-06-09T15:49:59.246" v="1683" actId="20577"/>
          <ac:spMkLst>
            <pc:docMk/>
            <pc:sldMk cId="140224257" sldId="5376"/>
            <ac:spMk id="7" creationId="{CACCB0D4-73DA-FAC2-8544-33BB96DEA8A7}"/>
          </ac:spMkLst>
        </pc:spChg>
        <pc:picChg chg="mod">
          <ac:chgData name="Merkle, Cat" userId="a9581f9e-37bc-4cc6-a5d4-8f8234d67551" providerId="ADAL" clId="{75562A2B-59EB-4EAD-AC1C-54D7C3713D78}" dt="2026-06-09T15:11:59.900" v="838" actId="962"/>
          <ac:picMkLst>
            <pc:docMk/>
            <pc:sldMk cId="140224257" sldId="5376"/>
            <ac:picMk id="2" creationId="{3BC4BF95-4369-9C32-CF54-469EBFD24DE3}"/>
          </ac:picMkLst>
        </pc:picChg>
      </pc:sldChg>
      <pc:sldChg chg="modSp mod modNotes">
        <pc:chgData name="Merkle, Cat" userId="a9581f9e-37bc-4cc6-a5d4-8f8234d67551" providerId="ADAL" clId="{75562A2B-59EB-4EAD-AC1C-54D7C3713D78}" dt="2026-06-09T15:11:58.650" v="836" actId="962"/>
        <pc:sldMkLst>
          <pc:docMk/>
          <pc:sldMk cId="3458578491" sldId="5393"/>
        </pc:sldMkLst>
        <pc:picChg chg="mod">
          <ac:chgData name="Merkle, Cat" userId="a9581f9e-37bc-4cc6-a5d4-8f8234d67551" providerId="ADAL" clId="{75562A2B-59EB-4EAD-AC1C-54D7C3713D78}" dt="2026-06-09T15:11:58.650" v="836" actId="962"/>
          <ac:picMkLst>
            <pc:docMk/>
            <pc:sldMk cId="3458578491" sldId="5393"/>
            <ac:picMk id="8" creationId="{DBF1B3B8-8A51-4E36-738F-E3235D7AEDB7}"/>
          </ac:picMkLst>
        </pc:picChg>
      </pc:sldChg>
      <pc:sldChg chg="modSp mod modNotes">
        <pc:chgData name="Merkle, Cat" userId="a9581f9e-37bc-4cc6-a5d4-8f8234d67551" providerId="ADAL" clId="{75562A2B-59EB-4EAD-AC1C-54D7C3713D78}" dt="2026-06-09T16:06:09.497" v="1735" actId="962"/>
        <pc:sldMkLst>
          <pc:docMk/>
          <pc:sldMk cId="3030760858" sldId="5394"/>
        </pc:sldMkLst>
        <pc:spChg chg="ord">
          <ac:chgData name="Merkle, Cat" userId="a9581f9e-37bc-4cc6-a5d4-8f8234d67551" providerId="ADAL" clId="{75562A2B-59EB-4EAD-AC1C-54D7C3713D78}" dt="2026-06-09T16:05:39.322" v="1725"/>
          <ac:spMkLst>
            <pc:docMk/>
            <pc:sldMk cId="3030760858" sldId="5394"/>
            <ac:spMk id="6" creationId="{1B2C0C33-1F1C-7D96-2312-961CC2E6AC84}"/>
          </ac:spMkLst>
        </pc:spChg>
        <pc:spChg chg="mod ord">
          <ac:chgData name="Merkle, Cat" userId="a9581f9e-37bc-4cc6-a5d4-8f8234d67551" providerId="ADAL" clId="{75562A2B-59EB-4EAD-AC1C-54D7C3713D78}" dt="2026-06-09T16:05:49.979" v="1726" actId="13244"/>
          <ac:spMkLst>
            <pc:docMk/>
            <pc:sldMk cId="3030760858" sldId="5394"/>
            <ac:spMk id="7" creationId="{4A6FEF9B-EDBB-2081-7F30-470D4502DB63}"/>
          </ac:spMkLst>
        </pc:spChg>
        <pc:spChg chg="ord">
          <ac:chgData name="Merkle, Cat" userId="a9581f9e-37bc-4cc6-a5d4-8f8234d67551" providerId="ADAL" clId="{75562A2B-59EB-4EAD-AC1C-54D7C3713D78}" dt="2026-06-09T16:05:54.503" v="1727" actId="13244"/>
          <ac:spMkLst>
            <pc:docMk/>
            <pc:sldMk cId="3030760858" sldId="5394"/>
            <ac:spMk id="9" creationId="{AE647029-06A7-F136-F2AC-60F241926708}"/>
          </ac:spMkLst>
        </pc:spChg>
        <pc:spChg chg="mod ord">
          <ac:chgData name="Merkle, Cat" userId="a9581f9e-37bc-4cc6-a5d4-8f8234d67551" providerId="ADAL" clId="{75562A2B-59EB-4EAD-AC1C-54D7C3713D78}" dt="2026-06-09T16:06:09.497" v="1735" actId="962"/>
          <ac:spMkLst>
            <pc:docMk/>
            <pc:sldMk cId="3030760858" sldId="5394"/>
            <ac:spMk id="10" creationId="{D660B89D-4EFD-9B73-E3E4-C8547931A3F3}"/>
          </ac:spMkLst>
        </pc:spChg>
        <pc:spChg chg="ord">
          <ac:chgData name="Merkle, Cat" userId="a9581f9e-37bc-4cc6-a5d4-8f8234d67551" providerId="ADAL" clId="{75562A2B-59EB-4EAD-AC1C-54D7C3713D78}" dt="2026-06-09T16:05:39.322" v="1725"/>
          <ac:spMkLst>
            <pc:docMk/>
            <pc:sldMk cId="3030760858" sldId="5394"/>
            <ac:spMk id="11" creationId="{C2BBDFDD-F2F9-7412-16D1-741E6EED81CB}"/>
          </ac:spMkLst>
        </pc:spChg>
        <pc:spChg chg="mod ord">
          <ac:chgData name="Merkle, Cat" userId="a9581f9e-37bc-4cc6-a5d4-8f8234d67551" providerId="ADAL" clId="{75562A2B-59EB-4EAD-AC1C-54D7C3713D78}" dt="2026-06-09T16:06:08.753" v="1734" actId="962"/>
          <ac:spMkLst>
            <pc:docMk/>
            <pc:sldMk cId="3030760858" sldId="5394"/>
            <ac:spMk id="12" creationId="{D67E6CE7-AA00-6761-1534-C9392DBA671B}"/>
          </ac:spMkLst>
        </pc:spChg>
        <pc:spChg chg="ord">
          <ac:chgData name="Merkle, Cat" userId="a9581f9e-37bc-4cc6-a5d4-8f8234d67551" providerId="ADAL" clId="{75562A2B-59EB-4EAD-AC1C-54D7C3713D78}" dt="2026-06-09T16:05:39.322" v="1725"/>
          <ac:spMkLst>
            <pc:docMk/>
            <pc:sldMk cId="3030760858" sldId="5394"/>
            <ac:spMk id="13" creationId="{B45BE984-CEAA-7258-D50E-B25B873A658B}"/>
          </ac:spMkLst>
        </pc:spChg>
        <pc:spChg chg="mod ord">
          <ac:chgData name="Merkle, Cat" userId="a9581f9e-37bc-4cc6-a5d4-8f8234d67551" providerId="ADAL" clId="{75562A2B-59EB-4EAD-AC1C-54D7C3713D78}" dt="2026-06-09T16:05:39.322" v="1725"/>
          <ac:spMkLst>
            <pc:docMk/>
            <pc:sldMk cId="3030760858" sldId="5394"/>
            <ac:spMk id="17" creationId="{FBF5B629-253B-7F68-593A-957DBB1F9D9C}"/>
          </ac:spMkLst>
        </pc:spChg>
        <pc:spChg chg="mod ord">
          <ac:chgData name="Merkle, Cat" userId="a9581f9e-37bc-4cc6-a5d4-8f8234d67551" providerId="ADAL" clId="{75562A2B-59EB-4EAD-AC1C-54D7C3713D78}" dt="2026-06-09T16:05:39.322" v="1725"/>
          <ac:spMkLst>
            <pc:docMk/>
            <pc:sldMk cId="3030760858" sldId="5394"/>
            <ac:spMk id="18" creationId="{E599CCA4-428E-42F0-9A7B-C323AAFF98D4}"/>
          </ac:spMkLst>
        </pc:spChg>
        <pc:cxnChg chg="mod ord">
          <ac:chgData name="Merkle, Cat" userId="a9581f9e-37bc-4cc6-a5d4-8f8234d67551" providerId="ADAL" clId="{75562A2B-59EB-4EAD-AC1C-54D7C3713D78}" dt="2026-06-09T16:05:31.034" v="1724"/>
          <ac:cxnSpMkLst>
            <pc:docMk/>
            <pc:sldMk cId="3030760858" sldId="5394"/>
            <ac:cxnSpMk id="4" creationId="{3E47706D-C411-3DF4-657A-A2BD399ADC27}"/>
          </ac:cxnSpMkLst>
        </pc:cxnChg>
        <pc:cxnChg chg="mod ord">
          <ac:chgData name="Merkle, Cat" userId="a9581f9e-37bc-4cc6-a5d4-8f8234d67551" providerId="ADAL" clId="{75562A2B-59EB-4EAD-AC1C-54D7C3713D78}" dt="2026-06-09T16:05:39.322" v="1725"/>
          <ac:cxnSpMkLst>
            <pc:docMk/>
            <pc:sldMk cId="3030760858" sldId="5394"/>
            <ac:cxnSpMk id="5" creationId="{3877AB05-57D4-0670-5671-D1B18DB74E85}"/>
          </ac:cxnSpMkLst>
        </pc:cxnChg>
      </pc:sldChg>
      <pc:sldChg chg="modSp mod modNotes">
        <pc:chgData name="Merkle, Cat" userId="a9581f9e-37bc-4cc6-a5d4-8f8234d67551" providerId="ADAL" clId="{75562A2B-59EB-4EAD-AC1C-54D7C3713D78}" dt="2026-06-09T15:50:15.803" v="1687" actId="20577"/>
        <pc:sldMkLst>
          <pc:docMk/>
          <pc:sldMk cId="1997788720" sldId="5395"/>
        </pc:sldMkLst>
        <pc:spChg chg="mod">
          <ac:chgData name="Merkle, Cat" userId="a9581f9e-37bc-4cc6-a5d4-8f8234d67551" providerId="ADAL" clId="{75562A2B-59EB-4EAD-AC1C-54D7C3713D78}" dt="2026-06-09T15:50:15.803" v="1687" actId="20577"/>
          <ac:spMkLst>
            <pc:docMk/>
            <pc:sldMk cId="1997788720" sldId="5395"/>
            <ac:spMk id="7" creationId="{DC106B0F-A1C9-7F6A-1655-E7F4FBEAE4EC}"/>
          </ac:spMkLst>
        </pc:spChg>
        <pc:picChg chg="mod">
          <ac:chgData name="Merkle, Cat" userId="a9581f9e-37bc-4cc6-a5d4-8f8234d67551" providerId="ADAL" clId="{75562A2B-59EB-4EAD-AC1C-54D7C3713D78}" dt="2026-06-09T15:12:36.054" v="847" actId="962"/>
          <ac:picMkLst>
            <pc:docMk/>
            <pc:sldMk cId="1997788720" sldId="5395"/>
            <ac:picMk id="3" creationId="{C8FA3D8D-B736-BCF1-B1C0-83ED15959D69}"/>
          </ac:picMkLst>
        </pc:picChg>
      </pc:sldChg>
      <pc:sldChg chg="modSp mod">
        <pc:chgData name="Merkle, Cat" userId="a9581f9e-37bc-4cc6-a5d4-8f8234d67551" providerId="ADAL" clId="{75562A2B-59EB-4EAD-AC1C-54D7C3713D78}" dt="2026-06-09T16:57:51.477" v="1738"/>
        <pc:sldMkLst>
          <pc:docMk/>
          <pc:sldMk cId="187826683" sldId="5396"/>
        </pc:sldMkLst>
        <pc:spChg chg="ord">
          <ac:chgData name="Merkle, Cat" userId="a9581f9e-37bc-4cc6-a5d4-8f8234d67551" providerId="ADAL" clId="{75562A2B-59EB-4EAD-AC1C-54D7C3713D78}" dt="2026-06-09T16:57:51.477" v="1738"/>
          <ac:spMkLst>
            <pc:docMk/>
            <pc:sldMk cId="187826683" sldId="5396"/>
            <ac:spMk id="2" creationId="{9882628D-FA34-9089-6927-9499D22658D4}"/>
          </ac:spMkLst>
        </pc:spChg>
        <pc:spChg chg="ord">
          <ac:chgData name="Merkle, Cat" userId="a9581f9e-37bc-4cc6-a5d4-8f8234d67551" providerId="ADAL" clId="{75562A2B-59EB-4EAD-AC1C-54D7C3713D78}" dt="2026-06-09T16:57:51.477" v="1738"/>
          <ac:spMkLst>
            <pc:docMk/>
            <pc:sldMk cId="187826683" sldId="5396"/>
            <ac:spMk id="6" creationId="{C5664F3F-DDFD-CAA8-6240-B772B755C758}"/>
          </ac:spMkLst>
        </pc:spChg>
        <pc:spChg chg="ord">
          <ac:chgData name="Merkle, Cat" userId="a9581f9e-37bc-4cc6-a5d4-8f8234d67551" providerId="ADAL" clId="{75562A2B-59EB-4EAD-AC1C-54D7C3713D78}" dt="2026-06-09T16:57:51.477" v="1738"/>
          <ac:spMkLst>
            <pc:docMk/>
            <pc:sldMk cId="187826683" sldId="5396"/>
            <ac:spMk id="7" creationId="{06320945-2BB5-83F0-3BBC-7A024A5E84BD}"/>
          </ac:spMkLst>
        </pc:spChg>
        <pc:spChg chg="ord">
          <ac:chgData name="Merkle, Cat" userId="a9581f9e-37bc-4cc6-a5d4-8f8234d67551" providerId="ADAL" clId="{75562A2B-59EB-4EAD-AC1C-54D7C3713D78}" dt="2026-06-09T16:57:51.477" v="1738"/>
          <ac:spMkLst>
            <pc:docMk/>
            <pc:sldMk cId="187826683" sldId="5396"/>
            <ac:spMk id="9" creationId="{745C6FE3-E22D-9294-7FB7-A8836C2F465C}"/>
          </ac:spMkLst>
        </pc:spChg>
        <pc:picChg chg="ord">
          <ac:chgData name="Merkle, Cat" userId="a9581f9e-37bc-4cc6-a5d4-8f8234d67551" providerId="ADAL" clId="{75562A2B-59EB-4EAD-AC1C-54D7C3713D78}" dt="2026-06-09T16:57:51.477" v="1738"/>
          <ac:picMkLst>
            <pc:docMk/>
            <pc:sldMk cId="187826683" sldId="5396"/>
            <ac:picMk id="3" creationId="{FCFF8CEF-5957-6D89-AF7E-BB06186F9BB6}"/>
          </ac:picMkLst>
        </pc:picChg>
      </pc:sldChg>
      <pc:sldChg chg="modSp mod modNotes">
        <pc:chgData name="Merkle, Cat" userId="a9581f9e-37bc-4cc6-a5d4-8f8234d67551" providerId="ADAL" clId="{75562A2B-59EB-4EAD-AC1C-54D7C3713D78}" dt="2026-06-09T16:57:52.811" v="1739"/>
        <pc:sldMkLst>
          <pc:docMk/>
          <pc:sldMk cId="2677455951" sldId="5397"/>
        </pc:sldMkLst>
        <pc:spChg chg="ord">
          <ac:chgData name="Merkle, Cat" userId="a9581f9e-37bc-4cc6-a5d4-8f8234d67551" providerId="ADAL" clId="{75562A2B-59EB-4EAD-AC1C-54D7C3713D78}" dt="2026-06-09T16:57:52.811" v="1739"/>
          <ac:spMkLst>
            <pc:docMk/>
            <pc:sldMk cId="2677455951" sldId="5397"/>
            <ac:spMk id="2" creationId="{1AE7C221-1BDD-AB49-A791-F3C024C27CC0}"/>
          </ac:spMkLst>
        </pc:spChg>
        <pc:spChg chg="ord">
          <ac:chgData name="Merkle, Cat" userId="a9581f9e-37bc-4cc6-a5d4-8f8234d67551" providerId="ADAL" clId="{75562A2B-59EB-4EAD-AC1C-54D7C3713D78}" dt="2026-06-09T16:57:52.811" v="1739"/>
          <ac:spMkLst>
            <pc:docMk/>
            <pc:sldMk cId="2677455951" sldId="5397"/>
            <ac:spMk id="5" creationId="{8B541A90-DEA2-75EF-F814-076ED75FC524}"/>
          </ac:spMkLst>
        </pc:spChg>
        <pc:spChg chg="ord">
          <ac:chgData name="Merkle, Cat" userId="a9581f9e-37bc-4cc6-a5d4-8f8234d67551" providerId="ADAL" clId="{75562A2B-59EB-4EAD-AC1C-54D7C3713D78}" dt="2026-06-09T16:57:52.811" v="1739"/>
          <ac:spMkLst>
            <pc:docMk/>
            <pc:sldMk cId="2677455951" sldId="5397"/>
            <ac:spMk id="6" creationId="{35D52EDA-4B35-71B8-1A3F-522198AC1796}"/>
          </ac:spMkLst>
        </pc:spChg>
      </pc:sldChg>
      <pc:sldChg chg="modSp mod modAnim">
        <pc:chgData name="Merkle, Cat" userId="a9581f9e-37bc-4cc6-a5d4-8f8234d67551" providerId="ADAL" clId="{75562A2B-59EB-4EAD-AC1C-54D7C3713D78}" dt="2026-06-09T17:43:30.159" v="1790"/>
        <pc:sldMkLst>
          <pc:docMk/>
          <pc:sldMk cId="1554095806" sldId="5404"/>
        </pc:sldMkLst>
        <pc:spChg chg="ord">
          <ac:chgData name="Merkle, Cat" userId="a9581f9e-37bc-4cc6-a5d4-8f8234d67551" providerId="ADAL" clId="{75562A2B-59EB-4EAD-AC1C-54D7C3713D78}" dt="2026-06-09T17:43:30.159" v="1790"/>
          <ac:spMkLst>
            <pc:docMk/>
            <pc:sldMk cId="1554095806" sldId="5404"/>
            <ac:spMk id="2" creationId="{6D0A5CF3-96DC-DFD3-F8D1-C8C39C1E6531}"/>
          </ac:spMkLst>
        </pc:spChg>
        <pc:spChg chg="ord">
          <ac:chgData name="Merkle, Cat" userId="a9581f9e-37bc-4cc6-a5d4-8f8234d67551" providerId="ADAL" clId="{75562A2B-59EB-4EAD-AC1C-54D7C3713D78}" dt="2026-06-09T17:43:30.159" v="1790"/>
          <ac:spMkLst>
            <pc:docMk/>
            <pc:sldMk cId="1554095806" sldId="5404"/>
            <ac:spMk id="4" creationId="{9462C042-06A0-53AB-DDBC-768470DB38E9}"/>
          </ac:spMkLst>
        </pc:spChg>
        <pc:spChg chg="ord">
          <ac:chgData name="Merkle, Cat" userId="a9581f9e-37bc-4cc6-a5d4-8f8234d67551" providerId="ADAL" clId="{75562A2B-59EB-4EAD-AC1C-54D7C3713D78}" dt="2026-06-09T17:43:30.159" v="1790"/>
          <ac:spMkLst>
            <pc:docMk/>
            <pc:sldMk cId="1554095806" sldId="5404"/>
            <ac:spMk id="5" creationId="{6AF96D5A-FE52-D587-C009-036485836895}"/>
          </ac:spMkLst>
        </pc:spChg>
        <pc:spChg chg="ord">
          <ac:chgData name="Merkle, Cat" userId="a9581f9e-37bc-4cc6-a5d4-8f8234d67551" providerId="ADAL" clId="{75562A2B-59EB-4EAD-AC1C-54D7C3713D78}" dt="2026-06-09T17:43:30.159" v="1790"/>
          <ac:spMkLst>
            <pc:docMk/>
            <pc:sldMk cId="1554095806" sldId="5404"/>
            <ac:spMk id="7" creationId="{1F201997-761D-0E48-891E-850BD3CD4D6C}"/>
          </ac:spMkLst>
        </pc:spChg>
        <pc:spChg chg="ord">
          <ac:chgData name="Merkle, Cat" userId="a9581f9e-37bc-4cc6-a5d4-8f8234d67551" providerId="ADAL" clId="{75562A2B-59EB-4EAD-AC1C-54D7C3713D78}" dt="2026-06-09T17:43:30.159" v="1790"/>
          <ac:spMkLst>
            <pc:docMk/>
            <pc:sldMk cId="1554095806" sldId="5404"/>
            <ac:spMk id="32" creationId="{0707F2D3-1173-773D-3A64-339CB5EFE6C9}"/>
          </ac:spMkLst>
        </pc:spChg>
        <pc:spChg chg="ord">
          <ac:chgData name="Merkle, Cat" userId="a9581f9e-37bc-4cc6-a5d4-8f8234d67551" providerId="ADAL" clId="{75562A2B-59EB-4EAD-AC1C-54D7C3713D78}" dt="2026-06-09T17:43:30.159" v="1790"/>
          <ac:spMkLst>
            <pc:docMk/>
            <pc:sldMk cId="1554095806" sldId="5404"/>
            <ac:spMk id="36" creationId="{383CDECE-B6F7-0F5C-BD4B-08F4CAE3C010}"/>
          </ac:spMkLst>
        </pc:spChg>
        <pc:spChg chg="mod ord">
          <ac:chgData name="Merkle, Cat" userId="a9581f9e-37bc-4cc6-a5d4-8f8234d67551" providerId="ADAL" clId="{75562A2B-59EB-4EAD-AC1C-54D7C3713D78}" dt="2026-06-09T17:43:30.159" v="1790"/>
          <ac:spMkLst>
            <pc:docMk/>
            <pc:sldMk cId="1554095806" sldId="5404"/>
            <ac:spMk id="37" creationId="{9EAC49ED-F1B5-13A9-186A-CAF7E27BFC06}"/>
          </ac:spMkLst>
        </pc:spChg>
      </pc:sldChg>
      <pc:sldChg chg="modSp mod">
        <pc:chgData name="Merkle, Cat" userId="a9581f9e-37bc-4cc6-a5d4-8f8234d67551" providerId="ADAL" clId="{75562A2B-59EB-4EAD-AC1C-54D7C3713D78}" dt="2026-06-09T17:27:29.208" v="1764"/>
        <pc:sldMkLst>
          <pc:docMk/>
          <pc:sldMk cId="295798230" sldId="6424"/>
        </pc:sldMkLst>
        <pc:spChg chg="ord">
          <ac:chgData name="Merkle, Cat" userId="a9581f9e-37bc-4cc6-a5d4-8f8234d67551" providerId="ADAL" clId="{75562A2B-59EB-4EAD-AC1C-54D7C3713D78}" dt="2026-06-09T17:27:29.208" v="1764"/>
          <ac:spMkLst>
            <pc:docMk/>
            <pc:sldMk cId="295798230" sldId="6424"/>
            <ac:spMk id="2" creationId="{9C815EBF-8ECA-5EB2-5691-C657EE9D7F5B}"/>
          </ac:spMkLst>
        </pc:spChg>
        <pc:spChg chg="ord">
          <ac:chgData name="Merkle, Cat" userId="a9581f9e-37bc-4cc6-a5d4-8f8234d67551" providerId="ADAL" clId="{75562A2B-59EB-4EAD-AC1C-54D7C3713D78}" dt="2026-06-09T17:27:29.208" v="1764"/>
          <ac:spMkLst>
            <pc:docMk/>
            <pc:sldMk cId="295798230" sldId="6424"/>
            <ac:spMk id="3" creationId="{8F400EB0-5271-0014-9922-0FF7EE2475B5}"/>
          </ac:spMkLst>
        </pc:spChg>
        <pc:spChg chg="ord">
          <ac:chgData name="Merkle, Cat" userId="a9581f9e-37bc-4cc6-a5d4-8f8234d67551" providerId="ADAL" clId="{75562A2B-59EB-4EAD-AC1C-54D7C3713D78}" dt="2026-06-09T17:27:29.208" v="1764"/>
          <ac:spMkLst>
            <pc:docMk/>
            <pc:sldMk cId="295798230" sldId="6424"/>
            <ac:spMk id="4" creationId="{27100883-165D-CF03-41C1-7B6B961EF004}"/>
          </ac:spMkLst>
        </pc:spChg>
        <pc:spChg chg="ord">
          <ac:chgData name="Merkle, Cat" userId="a9581f9e-37bc-4cc6-a5d4-8f8234d67551" providerId="ADAL" clId="{75562A2B-59EB-4EAD-AC1C-54D7C3713D78}" dt="2026-06-09T17:27:29.208" v="1764"/>
          <ac:spMkLst>
            <pc:docMk/>
            <pc:sldMk cId="295798230" sldId="6424"/>
            <ac:spMk id="6" creationId="{11503FF7-10D3-1B15-7BA5-9C7D2BA3FF2C}"/>
          </ac:spMkLst>
        </pc:spChg>
        <pc:spChg chg="ord">
          <ac:chgData name="Merkle, Cat" userId="a9581f9e-37bc-4cc6-a5d4-8f8234d67551" providerId="ADAL" clId="{75562A2B-59EB-4EAD-AC1C-54D7C3713D78}" dt="2026-06-09T17:27:29.208" v="1764"/>
          <ac:spMkLst>
            <pc:docMk/>
            <pc:sldMk cId="295798230" sldId="6424"/>
            <ac:spMk id="11" creationId="{7DA74BA7-9D2A-3088-7CFD-BE9C7EC7BE85}"/>
          </ac:spMkLst>
        </pc:spChg>
        <pc:picChg chg="mod ord">
          <ac:chgData name="Merkle, Cat" userId="a9581f9e-37bc-4cc6-a5d4-8f8234d67551" providerId="ADAL" clId="{75562A2B-59EB-4EAD-AC1C-54D7C3713D78}" dt="2026-06-09T17:27:29.208" v="1764"/>
          <ac:picMkLst>
            <pc:docMk/>
            <pc:sldMk cId="295798230" sldId="6424"/>
            <ac:picMk id="7" creationId="{1990154C-5080-894F-C771-4B181329663F}"/>
          </ac:picMkLst>
        </pc:picChg>
        <pc:picChg chg="mod ord">
          <ac:chgData name="Merkle, Cat" userId="a9581f9e-37bc-4cc6-a5d4-8f8234d67551" providerId="ADAL" clId="{75562A2B-59EB-4EAD-AC1C-54D7C3713D78}" dt="2026-06-09T17:27:29.208" v="1764"/>
          <ac:picMkLst>
            <pc:docMk/>
            <pc:sldMk cId="295798230" sldId="6424"/>
            <ac:picMk id="14" creationId="{E111332D-818E-07A7-7772-E6B0FEFED917}"/>
          </ac:picMkLst>
        </pc:picChg>
      </pc:sldChg>
      <pc:sldChg chg="modSp mod">
        <pc:chgData name="Merkle, Cat" userId="a9581f9e-37bc-4cc6-a5d4-8f8234d67551" providerId="ADAL" clId="{75562A2B-59EB-4EAD-AC1C-54D7C3713D78}" dt="2026-06-09T17:27:33.458" v="1767"/>
        <pc:sldMkLst>
          <pc:docMk/>
          <pc:sldMk cId="1586615652" sldId="6425"/>
        </pc:sldMkLst>
        <pc:spChg chg="ord">
          <ac:chgData name="Merkle, Cat" userId="a9581f9e-37bc-4cc6-a5d4-8f8234d67551" providerId="ADAL" clId="{75562A2B-59EB-4EAD-AC1C-54D7C3713D78}" dt="2026-06-09T17:27:33.458" v="1767"/>
          <ac:spMkLst>
            <pc:docMk/>
            <pc:sldMk cId="1586615652" sldId="6425"/>
            <ac:spMk id="3" creationId="{B5953CCA-4CFA-211C-30AB-356DDF361E48}"/>
          </ac:spMkLst>
        </pc:spChg>
        <pc:spChg chg="ord">
          <ac:chgData name="Merkle, Cat" userId="a9581f9e-37bc-4cc6-a5d4-8f8234d67551" providerId="ADAL" clId="{75562A2B-59EB-4EAD-AC1C-54D7C3713D78}" dt="2026-06-09T17:27:33.458" v="1767"/>
          <ac:spMkLst>
            <pc:docMk/>
            <pc:sldMk cId="1586615652" sldId="6425"/>
            <ac:spMk id="4" creationId="{12ADF275-12BC-CB8E-F1CD-72E3485BBC52}"/>
          </ac:spMkLst>
        </pc:spChg>
        <pc:spChg chg="ord">
          <ac:chgData name="Merkle, Cat" userId="a9581f9e-37bc-4cc6-a5d4-8f8234d67551" providerId="ADAL" clId="{75562A2B-59EB-4EAD-AC1C-54D7C3713D78}" dt="2026-06-09T17:27:33.458" v="1767"/>
          <ac:spMkLst>
            <pc:docMk/>
            <pc:sldMk cId="1586615652" sldId="6425"/>
            <ac:spMk id="9" creationId="{B6299687-0328-2241-4DAD-C91CBB44A6F1}"/>
          </ac:spMkLst>
        </pc:spChg>
        <pc:spChg chg="ord">
          <ac:chgData name="Merkle, Cat" userId="a9581f9e-37bc-4cc6-a5d4-8f8234d67551" providerId="ADAL" clId="{75562A2B-59EB-4EAD-AC1C-54D7C3713D78}" dt="2026-06-09T17:27:33.458" v="1767"/>
          <ac:spMkLst>
            <pc:docMk/>
            <pc:sldMk cId="1586615652" sldId="6425"/>
            <ac:spMk id="11" creationId="{90FD524D-E617-F062-DC5A-F32964473DD3}"/>
          </ac:spMkLst>
        </pc:spChg>
        <pc:spChg chg="ord">
          <ac:chgData name="Merkle, Cat" userId="a9581f9e-37bc-4cc6-a5d4-8f8234d67551" providerId="ADAL" clId="{75562A2B-59EB-4EAD-AC1C-54D7C3713D78}" dt="2026-06-09T17:27:33.458" v="1767"/>
          <ac:spMkLst>
            <pc:docMk/>
            <pc:sldMk cId="1586615652" sldId="6425"/>
            <ac:spMk id="13" creationId="{F47ED004-6C2B-11E7-ADB5-8ADF035784FC}"/>
          </ac:spMkLst>
        </pc:spChg>
        <pc:spChg chg="ord">
          <ac:chgData name="Merkle, Cat" userId="a9581f9e-37bc-4cc6-a5d4-8f8234d67551" providerId="ADAL" clId="{75562A2B-59EB-4EAD-AC1C-54D7C3713D78}" dt="2026-06-09T17:27:33.458" v="1767"/>
          <ac:spMkLst>
            <pc:docMk/>
            <pc:sldMk cId="1586615652" sldId="6425"/>
            <ac:spMk id="17" creationId="{1CE50B0B-066B-89CB-6F5E-2EBD94053850}"/>
          </ac:spMkLst>
        </pc:spChg>
        <pc:spChg chg="ord">
          <ac:chgData name="Merkle, Cat" userId="a9581f9e-37bc-4cc6-a5d4-8f8234d67551" providerId="ADAL" clId="{75562A2B-59EB-4EAD-AC1C-54D7C3713D78}" dt="2026-06-09T17:27:33.458" v="1767"/>
          <ac:spMkLst>
            <pc:docMk/>
            <pc:sldMk cId="1586615652" sldId="6425"/>
            <ac:spMk id="19" creationId="{CC7D56E5-2F42-B3AF-BFEF-C9785B178EDB}"/>
          </ac:spMkLst>
        </pc:spChg>
        <pc:spChg chg="ord">
          <ac:chgData name="Merkle, Cat" userId="a9581f9e-37bc-4cc6-a5d4-8f8234d67551" providerId="ADAL" clId="{75562A2B-59EB-4EAD-AC1C-54D7C3713D78}" dt="2026-06-09T17:27:33.458" v="1767"/>
          <ac:spMkLst>
            <pc:docMk/>
            <pc:sldMk cId="1586615652" sldId="6425"/>
            <ac:spMk id="20" creationId="{3B3C1C8D-57B3-E176-1A5A-E47FD6F26771}"/>
          </ac:spMkLst>
        </pc:spChg>
        <pc:picChg chg="mod">
          <ac:chgData name="Merkle, Cat" userId="a9581f9e-37bc-4cc6-a5d4-8f8234d67551" providerId="ADAL" clId="{75562A2B-59EB-4EAD-AC1C-54D7C3713D78}" dt="2026-06-09T15:16:04.690" v="881" actId="962"/>
          <ac:picMkLst>
            <pc:docMk/>
            <pc:sldMk cId="1586615652" sldId="6425"/>
            <ac:picMk id="8" creationId="{54EF8FDB-B192-D6FA-A999-D0CF51820172}"/>
          </ac:picMkLst>
        </pc:picChg>
        <pc:picChg chg="mod">
          <ac:chgData name="Merkle, Cat" userId="a9581f9e-37bc-4cc6-a5d4-8f8234d67551" providerId="ADAL" clId="{75562A2B-59EB-4EAD-AC1C-54D7C3713D78}" dt="2026-06-09T15:16:05.006" v="882" actId="962"/>
          <ac:picMkLst>
            <pc:docMk/>
            <pc:sldMk cId="1586615652" sldId="6425"/>
            <ac:picMk id="10" creationId="{AE3FEDAA-5B36-D8EC-3309-BF388F30CED7}"/>
          </ac:picMkLst>
        </pc:picChg>
        <pc:picChg chg="mod">
          <ac:chgData name="Merkle, Cat" userId="a9581f9e-37bc-4cc6-a5d4-8f8234d67551" providerId="ADAL" clId="{75562A2B-59EB-4EAD-AC1C-54D7C3713D78}" dt="2026-06-09T15:16:05.434" v="883" actId="962"/>
          <ac:picMkLst>
            <pc:docMk/>
            <pc:sldMk cId="1586615652" sldId="6425"/>
            <ac:picMk id="12" creationId="{6B85ED64-A465-CE6A-7721-8D5CDA8C4D38}"/>
          </ac:picMkLst>
        </pc:picChg>
        <pc:picChg chg="mod ord">
          <ac:chgData name="Merkle, Cat" userId="a9581f9e-37bc-4cc6-a5d4-8f8234d67551" providerId="ADAL" clId="{75562A2B-59EB-4EAD-AC1C-54D7C3713D78}" dt="2026-06-09T17:27:33.458" v="1767"/>
          <ac:picMkLst>
            <pc:docMk/>
            <pc:sldMk cId="1586615652" sldId="6425"/>
            <ac:picMk id="14" creationId="{1DC23D29-7EDE-DE3E-5AA3-CD2D32F1ADAD}"/>
          </ac:picMkLst>
        </pc:picChg>
        <pc:picChg chg="mod">
          <ac:chgData name="Merkle, Cat" userId="a9581f9e-37bc-4cc6-a5d4-8f8234d67551" providerId="ADAL" clId="{75562A2B-59EB-4EAD-AC1C-54D7C3713D78}" dt="2026-06-09T15:16:06.864" v="885" actId="962"/>
          <ac:picMkLst>
            <pc:docMk/>
            <pc:sldMk cId="1586615652" sldId="6425"/>
            <ac:picMk id="16" creationId="{39AA6B99-688A-0F98-CB45-FB8C6D253670}"/>
          </ac:picMkLst>
        </pc:picChg>
        <pc:picChg chg="mod ord">
          <ac:chgData name="Merkle, Cat" userId="a9581f9e-37bc-4cc6-a5d4-8f8234d67551" providerId="ADAL" clId="{75562A2B-59EB-4EAD-AC1C-54D7C3713D78}" dt="2026-06-09T17:27:33.458" v="1767"/>
          <ac:picMkLst>
            <pc:docMk/>
            <pc:sldMk cId="1586615652" sldId="6425"/>
            <ac:picMk id="18" creationId="{B7A3D1AE-25FA-2A55-DE65-73254EB78FDA}"/>
          </ac:picMkLst>
        </pc:picChg>
      </pc:sldChg>
      <pc:sldChg chg="modSp mod modNotes">
        <pc:chgData name="Merkle, Cat" userId="a9581f9e-37bc-4cc6-a5d4-8f8234d67551" providerId="ADAL" clId="{75562A2B-59EB-4EAD-AC1C-54D7C3713D78}" dt="2026-06-09T15:15:31.881" v="872" actId="962"/>
        <pc:sldMkLst>
          <pc:docMk/>
          <pc:sldMk cId="654515125" sldId="6429"/>
        </pc:sldMkLst>
        <pc:picChg chg="mod">
          <ac:chgData name="Merkle, Cat" userId="a9581f9e-37bc-4cc6-a5d4-8f8234d67551" providerId="ADAL" clId="{75562A2B-59EB-4EAD-AC1C-54D7C3713D78}" dt="2026-06-09T15:15:31.881" v="872" actId="962"/>
          <ac:picMkLst>
            <pc:docMk/>
            <pc:sldMk cId="654515125" sldId="6429"/>
            <ac:picMk id="15" creationId="{D8B6622B-0313-3113-4537-DB50EAECF829}"/>
          </ac:picMkLst>
        </pc:picChg>
      </pc:sldChg>
      <pc:sldChg chg="modSp mod modAnim modNotes">
        <pc:chgData name="Merkle, Cat" userId="a9581f9e-37bc-4cc6-a5d4-8f8234d67551" providerId="ADAL" clId="{75562A2B-59EB-4EAD-AC1C-54D7C3713D78}" dt="2026-06-09T17:27:32.132" v="1766"/>
        <pc:sldMkLst>
          <pc:docMk/>
          <pc:sldMk cId="3772388138" sldId="6430"/>
        </pc:sldMkLst>
        <pc:spChg chg="ord">
          <ac:chgData name="Merkle, Cat" userId="a9581f9e-37bc-4cc6-a5d4-8f8234d67551" providerId="ADAL" clId="{75562A2B-59EB-4EAD-AC1C-54D7C3713D78}" dt="2026-06-09T17:27:32.132" v="1766"/>
          <ac:spMkLst>
            <pc:docMk/>
            <pc:sldMk cId="3772388138" sldId="6430"/>
            <ac:spMk id="2" creationId="{8D4694A7-6DF2-833D-2D8F-84A8613CE664}"/>
          </ac:spMkLst>
        </pc:spChg>
        <pc:spChg chg="ord">
          <ac:chgData name="Merkle, Cat" userId="a9581f9e-37bc-4cc6-a5d4-8f8234d67551" providerId="ADAL" clId="{75562A2B-59EB-4EAD-AC1C-54D7C3713D78}" dt="2026-06-09T17:27:32.132" v="1766"/>
          <ac:spMkLst>
            <pc:docMk/>
            <pc:sldMk cId="3772388138" sldId="6430"/>
            <ac:spMk id="5" creationId="{41A7AB7D-7A8D-905B-EFDD-109D66222C37}"/>
          </ac:spMkLst>
        </pc:spChg>
        <pc:spChg chg="ord">
          <ac:chgData name="Merkle, Cat" userId="a9581f9e-37bc-4cc6-a5d4-8f8234d67551" providerId="ADAL" clId="{75562A2B-59EB-4EAD-AC1C-54D7C3713D78}" dt="2026-06-09T17:27:32.132" v="1766"/>
          <ac:spMkLst>
            <pc:docMk/>
            <pc:sldMk cId="3772388138" sldId="6430"/>
            <ac:spMk id="8" creationId="{72CD5258-9FB8-9D78-F62D-E3CCC3F67842}"/>
          </ac:spMkLst>
        </pc:spChg>
        <pc:picChg chg="mod ord">
          <ac:chgData name="Merkle, Cat" userId="a9581f9e-37bc-4cc6-a5d4-8f8234d67551" providerId="ADAL" clId="{75562A2B-59EB-4EAD-AC1C-54D7C3713D78}" dt="2026-06-09T17:27:32.132" v="1766"/>
          <ac:picMkLst>
            <pc:docMk/>
            <pc:sldMk cId="3772388138" sldId="6430"/>
            <ac:picMk id="6" creationId="{320DB44C-BCD7-6C95-BBF6-859363DA4673}"/>
          </ac:picMkLst>
        </pc:picChg>
        <pc:picChg chg="mod ord">
          <ac:chgData name="Merkle, Cat" userId="a9581f9e-37bc-4cc6-a5d4-8f8234d67551" providerId="ADAL" clId="{75562A2B-59EB-4EAD-AC1C-54D7C3713D78}" dt="2026-06-09T17:27:32.132" v="1766"/>
          <ac:picMkLst>
            <pc:docMk/>
            <pc:sldMk cId="3772388138" sldId="6430"/>
            <ac:picMk id="7" creationId="{3E7C1C4D-8A7E-3DA0-DCF2-6389BAEC85E7}"/>
          </ac:picMkLst>
        </pc:picChg>
        <pc:picChg chg="mod ord">
          <ac:chgData name="Merkle, Cat" userId="a9581f9e-37bc-4cc6-a5d4-8f8234d67551" providerId="ADAL" clId="{75562A2B-59EB-4EAD-AC1C-54D7C3713D78}" dt="2026-06-09T17:27:32.132" v="1766"/>
          <ac:picMkLst>
            <pc:docMk/>
            <pc:sldMk cId="3772388138" sldId="6430"/>
            <ac:picMk id="9" creationId="{BF49B3FD-B491-EE9D-5DDC-5808C27F553C}"/>
          </ac:picMkLst>
        </pc:picChg>
      </pc:sldChg>
      <pc:sldChg chg="modSp mod modAnim">
        <pc:chgData name="Merkle, Cat" userId="a9581f9e-37bc-4cc6-a5d4-8f8234d67551" providerId="ADAL" clId="{75562A2B-59EB-4EAD-AC1C-54D7C3713D78}" dt="2026-06-09T17:27:36.442" v="1770"/>
        <pc:sldMkLst>
          <pc:docMk/>
          <pc:sldMk cId="3148236896" sldId="6435"/>
        </pc:sldMkLst>
        <pc:spChg chg="ord">
          <ac:chgData name="Merkle, Cat" userId="a9581f9e-37bc-4cc6-a5d4-8f8234d67551" providerId="ADAL" clId="{75562A2B-59EB-4EAD-AC1C-54D7C3713D78}" dt="2026-06-09T17:27:36.442" v="1770"/>
          <ac:spMkLst>
            <pc:docMk/>
            <pc:sldMk cId="3148236896" sldId="6435"/>
            <ac:spMk id="2" creationId="{7FB06B03-0D7F-EAF3-374F-47D7CEF2E3CA}"/>
          </ac:spMkLst>
        </pc:spChg>
        <pc:spChg chg="ord">
          <ac:chgData name="Merkle, Cat" userId="a9581f9e-37bc-4cc6-a5d4-8f8234d67551" providerId="ADAL" clId="{75562A2B-59EB-4EAD-AC1C-54D7C3713D78}" dt="2026-06-09T17:27:36.442" v="1770"/>
          <ac:spMkLst>
            <pc:docMk/>
            <pc:sldMk cId="3148236896" sldId="6435"/>
            <ac:spMk id="3" creationId="{9360B0E2-0313-DA7D-5E82-6A41B59677DE}"/>
          </ac:spMkLst>
        </pc:spChg>
        <pc:spChg chg="ord">
          <ac:chgData name="Merkle, Cat" userId="a9581f9e-37bc-4cc6-a5d4-8f8234d67551" providerId="ADAL" clId="{75562A2B-59EB-4EAD-AC1C-54D7C3713D78}" dt="2026-06-09T17:27:36.442" v="1770"/>
          <ac:spMkLst>
            <pc:docMk/>
            <pc:sldMk cId="3148236896" sldId="6435"/>
            <ac:spMk id="5" creationId="{2F213AB3-7692-34BF-0A1A-E8680D39358A}"/>
          </ac:spMkLst>
        </pc:spChg>
        <pc:picChg chg="mod ord">
          <ac:chgData name="Merkle, Cat" userId="a9581f9e-37bc-4cc6-a5d4-8f8234d67551" providerId="ADAL" clId="{75562A2B-59EB-4EAD-AC1C-54D7C3713D78}" dt="2026-06-09T17:27:36.442" v="1770"/>
          <ac:picMkLst>
            <pc:docMk/>
            <pc:sldMk cId="3148236896" sldId="6435"/>
            <ac:picMk id="4" creationId="{296FA68B-5525-A988-BDB9-55A7257BDE03}"/>
          </ac:picMkLst>
        </pc:picChg>
        <pc:picChg chg="mod ord">
          <ac:chgData name="Merkle, Cat" userId="a9581f9e-37bc-4cc6-a5d4-8f8234d67551" providerId="ADAL" clId="{75562A2B-59EB-4EAD-AC1C-54D7C3713D78}" dt="2026-06-09T17:27:36.442" v="1770"/>
          <ac:picMkLst>
            <pc:docMk/>
            <pc:sldMk cId="3148236896" sldId="6435"/>
            <ac:picMk id="7" creationId="{06BCF98F-0DD6-EF61-B16D-C047A079ECAD}"/>
          </ac:picMkLst>
        </pc:picChg>
      </pc:sldChg>
      <pc:sldChg chg="modSp mod">
        <pc:chgData name="Merkle, Cat" userId="a9581f9e-37bc-4cc6-a5d4-8f8234d67551" providerId="ADAL" clId="{75562A2B-59EB-4EAD-AC1C-54D7C3713D78}" dt="2026-06-09T15:18:35.877" v="918" actId="962"/>
        <pc:sldMkLst>
          <pc:docMk/>
          <pc:sldMk cId="179239446" sldId="6437"/>
        </pc:sldMkLst>
        <pc:picChg chg="mod">
          <ac:chgData name="Merkle, Cat" userId="a9581f9e-37bc-4cc6-a5d4-8f8234d67551" providerId="ADAL" clId="{75562A2B-59EB-4EAD-AC1C-54D7C3713D78}" dt="2026-06-09T15:18:35.877" v="918" actId="962"/>
          <ac:picMkLst>
            <pc:docMk/>
            <pc:sldMk cId="179239446" sldId="6437"/>
            <ac:picMk id="7" creationId="{E466EE71-EC95-CA51-3E71-3B1413531CD3}"/>
          </ac:picMkLst>
        </pc:picChg>
      </pc:sldChg>
      <pc:sldChg chg="modSp mod modNotes">
        <pc:chgData name="Merkle, Cat" userId="a9581f9e-37bc-4cc6-a5d4-8f8234d67551" providerId="ADAL" clId="{75562A2B-59EB-4EAD-AC1C-54D7C3713D78}" dt="2026-06-09T17:35:44.424" v="1781"/>
        <pc:sldMkLst>
          <pc:docMk/>
          <pc:sldMk cId="558614395" sldId="6438"/>
        </pc:sldMkLst>
        <pc:spChg chg="ord">
          <ac:chgData name="Merkle, Cat" userId="a9581f9e-37bc-4cc6-a5d4-8f8234d67551" providerId="ADAL" clId="{75562A2B-59EB-4EAD-AC1C-54D7C3713D78}" dt="2026-06-09T17:35:44.424" v="1781"/>
          <ac:spMkLst>
            <pc:docMk/>
            <pc:sldMk cId="558614395" sldId="6438"/>
            <ac:spMk id="2" creationId="{2EE345F2-59D9-A6D3-CE06-DF0F16B9D4EF}"/>
          </ac:spMkLst>
        </pc:spChg>
        <pc:spChg chg="ord">
          <ac:chgData name="Merkle, Cat" userId="a9581f9e-37bc-4cc6-a5d4-8f8234d67551" providerId="ADAL" clId="{75562A2B-59EB-4EAD-AC1C-54D7C3713D78}" dt="2026-06-09T17:35:44.424" v="1781"/>
          <ac:spMkLst>
            <pc:docMk/>
            <pc:sldMk cId="558614395" sldId="6438"/>
            <ac:spMk id="5" creationId="{4E792670-3B61-B39E-698A-66DC41AE8C71}"/>
          </ac:spMkLst>
        </pc:spChg>
        <pc:picChg chg="mod ord">
          <ac:chgData name="Merkle, Cat" userId="a9581f9e-37bc-4cc6-a5d4-8f8234d67551" providerId="ADAL" clId="{75562A2B-59EB-4EAD-AC1C-54D7C3713D78}" dt="2026-06-09T17:35:44.424" v="1781"/>
          <ac:picMkLst>
            <pc:docMk/>
            <pc:sldMk cId="558614395" sldId="6438"/>
            <ac:picMk id="3" creationId="{8BC35E9C-64B9-C0DC-C46D-230E3BA32937}"/>
          </ac:picMkLst>
        </pc:picChg>
        <pc:picChg chg="mod ord">
          <ac:chgData name="Merkle, Cat" userId="a9581f9e-37bc-4cc6-a5d4-8f8234d67551" providerId="ADAL" clId="{75562A2B-59EB-4EAD-AC1C-54D7C3713D78}" dt="2026-06-09T17:35:44.424" v="1781"/>
          <ac:picMkLst>
            <pc:docMk/>
            <pc:sldMk cId="558614395" sldId="6438"/>
            <ac:picMk id="11" creationId="{DFFD58CC-DC1C-F26D-7341-2645BF3ABFC1}"/>
          </ac:picMkLst>
        </pc:picChg>
      </pc:sldChg>
      <pc:sldChg chg="modSp mod">
        <pc:chgData name="Merkle, Cat" userId="a9581f9e-37bc-4cc6-a5d4-8f8234d67551" providerId="ADAL" clId="{75562A2B-59EB-4EAD-AC1C-54D7C3713D78}" dt="2026-06-09T15:17:00.253" v="891" actId="962"/>
        <pc:sldMkLst>
          <pc:docMk/>
          <pc:sldMk cId="3627157969" sldId="6447"/>
        </pc:sldMkLst>
        <pc:picChg chg="mod">
          <ac:chgData name="Merkle, Cat" userId="a9581f9e-37bc-4cc6-a5d4-8f8234d67551" providerId="ADAL" clId="{75562A2B-59EB-4EAD-AC1C-54D7C3713D78}" dt="2026-06-09T15:17:00.253" v="891" actId="962"/>
          <ac:picMkLst>
            <pc:docMk/>
            <pc:sldMk cId="3627157969" sldId="6447"/>
            <ac:picMk id="2" creationId="{F6094241-D365-B0A6-74A0-B6B660409777}"/>
          </ac:picMkLst>
        </pc:picChg>
      </pc:sldChg>
      <pc:sldChg chg="modSp mod modAnim modNotes">
        <pc:chgData name="Merkle, Cat" userId="a9581f9e-37bc-4cc6-a5d4-8f8234d67551" providerId="ADAL" clId="{75562A2B-59EB-4EAD-AC1C-54D7C3713D78}" dt="2026-06-09T15:17:40.875" v="907" actId="962"/>
        <pc:sldMkLst>
          <pc:docMk/>
          <pc:sldMk cId="1827540080" sldId="6449"/>
        </pc:sldMkLst>
        <pc:graphicFrameChg chg="mod">
          <ac:chgData name="Merkle, Cat" userId="a9581f9e-37bc-4cc6-a5d4-8f8234d67551" providerId="ADAL" clId="{75562A2B-59EB-4EAD-AC1C-54D7C3713D78}" dt="2026-06-09T15:17:37.327" v="903" actId="962"/>
          <ac:graphicFrameMkLst>
            <pc:docMk/>
            <pc:sldMk cId="1827540080" sldId="6449"/>
            <ac:graphicFrameMk id="15" creationId="{23018C0B-BF65-8A12-6C79-B51615E371ED}"/>
          </ac:graphicFrameMkLst>
        </pc:graphicFrameChg>
        <pc:picChg chg="mod">
          <ac:chgData name="Merkle, Cat" userId="a9581f9e-37bc-4cc6-a5d4-8f8234d67551" providerId="ADAL" clId="{75562A2B-59EB-4EAD-AC1C-54D7C3713D78}" dt="2026-06-09T15:17:39.117" v="904" actId="962"/>
          <ac:picMkLst>
            <pc:docMk/>
            <pc:sldMk cId="1827540080" sldId="6449"/>
            <ac:picMk id="3" creationId="{D815C971-4BC0-575D-04DF-342B46B4AF4D}"/>
          </ac:picMkLst>
        </pc:picChg>
        <pc:picChg chg="mod">
          <ac:chgData name="Merkle, Cat" userId="a9581f9e-37bc-4cc6-a5d4-8f8234d67551" providerId="ADAL" clId="{75562A2B-59EB-4EAD-AC1C-54D7C3713D78}" dt="2026-06-09T15:17:39.544" v="905" actId="962"/>
          <ac:picMkLst>
            <pc:docMk/>
            <pc:sldMk cId="1827540080" sldId="6449"/>
            <ac:picMk id="4" creationId="{BFEB05C3-60BB-6D18-9025-C9E512F47CED}"/>
          </ac:picMkLst>
        </pc:picChg>
        <pc:picChg chg="mod">
          <ac:chgData name="Merkle, Cat" userId="a9581f9e-37bc-4cc6-a5d4-8f8234d67551" providerId="ADAL" clId="{75562A2B-59EB-4EAD-AC1C-54D7C3713D78}" dt="2026-06-09T15:17:40.226" v="906" actId="962"/>
          <ac:picMkLst>
            <pc:docMk/>
            <pc:sldMk cId="1827540080" sldId="6449"/>
            <ac:picMk id="6" creationId="{42D6311D-DC67-32C6-1BA9-3409B6324439}"/>
          </ac:picMkLst>
        </pc:picChg>
        <pc:picChg chg="mod">
          <ac:chgData name="Merkle, Cat" userId="a9581f9e-37bc-4cc6-a5d4-8f8234d67551" providerId="ADAL" clId="{75562A2B-59EB-4EAD-AC1C-54D7C3713D78}" dt="2026-06-09T15:17:40.875" v="907" actId="962"/>
          <ac:picMkLst>
            <pc:docMk/>
            <pc:sldMk cId="1827540080" sldId="6449"/>
            <ac:picMk id="7" creationId="{B0B8A05E-B5B3-0294-7E63-60816F69656A}"/>
          </ac:picMkLst>
        </pc:picChg>
      </pc:sldChg>
      <pc:sldChg chg="modSp mod">
        <pc:chgData name="Merkle, Cat" userId="a9581f9e-37bc-4cc6-a5d4-8f8234d67551" providerId="ADAL" clId="{75562A2B-59EB-4EAD-AC1C-54D7C3713D78}" dt="2026-06-09T17:35:43.463" v="1780"/>
        <pc:sldMkLst>
          <pc:docMk/>
          <pc:sldMk cId="3927961669" sldId="6451"/>
        </pc:sldMkLst>
        <pc:spChg chg="ord">
          <ac:chgData name="Merkle, Cat" userId="a9581f9e-37bc-4cc6-a5d4-8f8234d67551" providerId="ADAL" clId="{75562A2B-59EB-4EAD-AC1C-54D7C3713D78}" dt="2026-06-09T17:35:43.463" v="1780"/>
          <ac:spMkLst>
            <pc:docMk/>
            <pc:sldMk cId="3927961669" sldId="6451"/>
            <ac:spMk id="2" creationId="{A6C83B04-4AB8-0BD5-9E8A-773AB4C52FFC}"/>
          </ac:spMkLst>
        </pc:spChg>
        <pc:spChg chg="ord">
          <ac:chgData name="Merkle, Cat" userId="a9581f9e-37bc-4cc6-a5d4-8f8234d67551" providerId="ADAL" clId="{75562A2B-59EB-4EAD-AC1C-54D7C3713D78}" dt="2026-06-09T17:35:43.463" v="1780"/>
          <ac:spMkLst>
            <pc:docMk/>
            <pc:sldMk cId="3927961669" sldId="6451"/>
            <ac:spMk id="5" creationId="{FA1CC312-D9D4-5C49-2FA3-1929245305A7}"/>
          </ac:spMkLst>
        </pc:spChg>
        <pc:spChg chg="ord">
          <ac:chgData name="Merkle, Cat" userId="a9581f9e-37bc-4cc6-a5d4-8f8234d67551" providerId="ADAL" clId="{75562A2B-59EB-4EAD-AC1C-54D7C3713D78}" dt="2026-06-09T17:35:43.463" v="1780"/>
          <ac:spMkLst>
            <pc:docMk/>
            <pc:sldMk cId="3927961669" sldId="6451"/>
            <ac:spMk id="6" creationId="{4294A4FB-8389-5005-8614-6567A739843D}"/>
          </ac:spMkLst>
        </pc:spChg>
        <pc:spChg chg="ord">
          <ac:chgData name="Merkle, Cat" userId="a9581f9e-37bc-4cc6-a5d4-8f8234d67551" providerId="ADAL" clId="{75562A2B-59EB-4EAD-AC1C-54D7C3713D78}" dt="2026-06-09T17:35:43.463" v="1780"/>
          <ac:spMkLst>
            <pc:docMk/>
            <pc:sldMk cId="3927961669" sldId="6451"/>
            <ac:spMk id="7" creationId="{F5722365-0DB7-8CA1-DD63-23F9D842F984}"/>
          </ac:spMkLst>
        </pc:spChg>
        <pc:spChg chg="ord">
          <ac:chgData name="Merkle, Cat" userId="a9581f9e-37bc-4cc6-a5d4-8f8234d67551" providerId="ADAL" clId="{75562A2B-59EB-4EAD-AC1C-54D7C3713D78}" dt="2026-06-09T17:35:43.463" v="1780"/>
          <ac:spMkLst>
            <pc:docMk/>
            <pc:sldMk cId="3927961669" sldId="6451"/>
            <ac:spMk id="10" creationId="{A627AA4F-712B-6B1B-0A13-7C6C923242DD}"/>
          </ac:spMkLst>
        </pc:spChg>
        <pc:picChg chg="mod ord">
          <ac:chgData name="Merkle, Cat" userId="a9581f9e-37bc-4cc6-a5d4-8f8234d67551" providerId="ADAL" clId="{75562A2B-59EB-4EAD-AC1C-54D7C3713D78}" dt="2026-06-09T17:35:43.463" v="1780"/>
          <ac:picMkLst>
            <pc:docMk/>
            <pc:sldMk cId="3927961669" sldId="6451"/>
            <ac:picMk id="9" creationId="{27F373D8-5937-152E-39A0-F3E390B10402}"/>
          </ac:picMkLst>
        </pc:picChg>
      </pc:sldChg>
      <pc:sldChg chg="modSp">
        <pc:chgData name="Merkle, Cat" userId="a9581f9e-37bc-4cc6-a5d4-8f8234d67551" providerId="ADAL" clId="{75562A2B-59EB-4EAD-AC1C-54D7C3713D78}" dt="2026-06-09T15:28:17.797" v="1646" actId="962"/>
        <pc:sldMkLst>
          <pc:docMk/>
          <pc:sldMk cId="1879577337" sldId="6453"/>
        </pc:sldMkLst>
        <pc:graphicFrameChg chg="mod">
          <ac:chgData name="Merkle, Cat" userId="a9581f9e-37bc-4cc6-a5d4-8f8234d67551" providerId="ADAL" clId="{75562A2B-59EB-4EAD-AC1C-54D7C3713D78}" dt="2026-06-09T15:28:17.797" v="1646" actId="962"/>
          <ac:graphicFrameMkLst>
            <pc:docMk/>
            <pc:sldMk cId="1879577337" sldId="6453"/>
            <ac:graphicFrameMk id="6" creationId="{14A3C321-B999-8AC7-7F33-9E2E58A7C0D4}"/>
          </ac:graphicFrameMkLst>
        </pc:graphicFrameChg>
      </pc:sldChg>
      <pc:sldChg chg="modSp mod">
        <pc:chgData name="Merkle, Cat" userId="a9581f9e-37bc-4cc6-a5d4-8f8234d67551" providerId="ADAL" clId="{75562A2B-59EB-4EAD-AC1C-54D7C3713D78}" dt="2026-06-09T15:16:08.564" v="887" actId="962"/>
        <pc:sldMkLst>
          <pc:docMk/>
          <pc:sldMk cId="3346035184" sldId="6454"/>
        </pc:sldMkLst>
        <pc:picChg chg="mod">
          <ac:chgData name="Merkle, Cat" userId="a9581f9e-37bc-4cc6-a5d4-8f8234d67551" providerId="ADAL" clId="{75562A2B-59EB-4EAD-AC1C-54D7C3713D78}" dt="2026-06-09T15:16:08.564" v="887" actId="962"/>
          <ac:picMkLst>
            <pc:docMk/>
            <pc:sldMk cId="3346035184" sldId="6454"/>
            <ac:picMk id="7" creationId="{9C8F7091-B7CA-92E1-E9E6-B0606261C5F0}"/>
          </ac:picMkLst>
        </pc:picChg>
      </pc:sldChg>
      <pc:sldChg chg="modSp mod modNotes">
        <pc:chgData name="Merkle, Cat" userId="a9581f9e-37bc-4cc6-a5d4-8f8234d67551" providerId="ADAL" clId="{75562A2B-59EB-4EAD-AC1C-54D7C3713D78}" dt="2026-06-09T15:30:48.959" v="1650" actId="962"/>
        <pc:sldMkLst>
          <pc:docMk/>
          <pc:sldMk cId="1741511146" sldId="6455"/>
        </pc:sldMkLst>
        <pc:picChg chg="mod">
          <ac:chgData name="Merkle, Cat" userId="a9581f9e-37bc-4cc6-a5d4-8f8234d67551" providerId="ADAL" clId="{75562A2B-59EB-4EAD-AC1C-54D7C3713D78}" dt="2026-06-09T15:30:47.491" v="1649" actId="962"/>
          <ac:picMkLst>
            <pc:docMk/>
            <pc:sldMk cId="1741511146" sldId="6455"/>
            <ac:picMk id="3" creationId="{EAF60692-294B-5EA1-C5F9-DAAC04A28D0A}"/>
          </ac:picMkLst>
        </pc:picChg>
        <pc:picChg chg="mod">
          <ac:chgData name="Merkle, Cat" userId="a9581f9e-37bc-4cc6-a5d4-8f8234d67551" providerId="ADAL" clId="{75562A2B-59EB-4EAD-AC1C-54D7C3713D78}" dt="2026-06-09T15:30:48.959" v="1650" actId="962"/>
          <ac:picMkLst>
            <pc:docMk/>
            <pc:sldMk cId="1741511146" sldId="6455"/>
            <ac:picMk id="11" creationId="{6FE0BB3D-928B-5FAC-62BC-AC1698FF63F2}"/>
          </ac:picMkLst>
        </pc:picChg>
        <pc:picChg chg="mod">
          <ac:chgData name="Merkle, Cat" userId="a9581f9e-37bc-4cc6-a5d4-8f8234d67551" providerId="ADAL" clId="{75562A2B-59EB-4EAD-AC1C-54D7C3713D78}" dt="2026-06-09T15:30:47.491" v="1649" actId="962"/>
          <ac:picMkLst>
            <pc:docMk/>
            <pc:sldMk cId="1741511146" sldId="6455"/>
            <ac:picMk id="12" creationId="{BCC4CE23-4690-373C-C274-03127C4C7675}"/>
          </ac:picMkLst>
        </pc:picChg>
        <pc:cxnChg chg="mod">
          <ac:chgData name="Merkle, Cat" userId="a9581f9e-37bc-4cc6-a5d4-8f8234d67551" providerId="ADAL" clId="{75562A2B-59EB-4EAD-AC1C-54D7C3713D78}" dt="2026-06-09T15:30:45.068" v="1648" actId="962"/>
          <ac:cxnSpMkLst>
            <pc:docMk/>
            <pc:sldMk cId="1741511146" sldId="6455"/>
            <ac:cxnSpMk id="8" creationId="{520CD781-EA4E-A0AB-A9EB-590EE737BEAE}"/>
          </ac:cxnSpMkLst>
        </pc:cxnChg>
      </pc:sldChg>
      <pc:sldChg chg="modSp add mod">
        <pc:chgData name="Merkle, Cat" userId="a9581f9e-37bc-4cc6-a5d4-8f8234d67551" providerId="ADAL" clId="{75562A2B-59EB-4EAD-AC1C-54D7C3713D78}" dt="2026-06-09T16:02:23.210" v="1701" actId="13244"/>
        <pc:sldMkLst>
          <pc:docMk/>
          <pc:sldMk cId="467048987" sldId="6458"/>
        </pc:sldMkLst>
        <pc:spChg chg="ord">
          <ac:chgData name="Merkle, Cat" userId="a9581f9e-37bc-4cc6-a5d4-8f8234d67551" providerId="ADAL" clId="{75562A2B-59EB-4EAD-AC1C-54D7C3713D78}" dt="2026-06-09T16:02:11.088" v="1700"/>
          <ac:spMkLst>
            <pc:docMk/>
            <pc:sldMk cId="467048987" sldId="6458"/>
            <ac:spMk id="2" creationId="{1E43B487-A4B9-9AB6-0220-AB3DC4DB276B}"/>
          </ac:spMkLst>
        </pc:spChg>
        <pc:spChg chg="ord">
          <ac:chgData name="Merkle, Cat" userId="a9581f9e-37bc-4cc6-a5d4-8f8234d67551" providerId="ADAL" clId="{75562A2B-59EB-4EAD-AC1C-54D7C3713D78}" dt="2026-06-09T16:02:23.210" v="1701" actId="13244"/>
          <ac:spMkLst>
            <pc:docMk/>
            <pc:sldMk cId="467048987" sldId="6458"/>
            <ac:spMk id="3" creationId="{9C088C63-C4EC-C22F-0FE1-C11B4AF9783F}"/>
          </ac:spMkLst>
        </pc:spChg>
        <pc:spChg chg="ord">
          <ac:chgData name="Merkle, Cat" userId="a9581f9e-37bc-4cc6-a5d4-8f8234d67551" providerId="ADAL" clId="{75562A2B-59EB-4EAD-AC1C-54D7C3713D78}" dt="2026-06-09T16:02:11.088" v="1700"/>
          <ac:spMkLst>
            <pc:docMk/>
            <pc:sldMk cId="467048987" sldId="6458"/>
            <ac:spMk id="5" creationId="{35FCB565-7973-CC5D-CA6F-2571956134AC}"/>
          </ac:spMkLst>
        </pc:spChg>
        <pc:spChg chg="ord">
          <ac:chgData name="Merkle, Cat" userId="a9581f9e-37bc-4cc6-a5d4-8f8234d67551" providerId="ADAL" clId="{75562A2B-59EB-4EAD-AC1C-54D7C3713D78}" dt="2026-06-09T16:02:11.088" v="1700"/>
          <ac:spMkLst>
            <pc:docMk/>
            <pc:sldMk cId="467048987" sldId="6458"/>
            <ac:spMk id="6" creationId="{4EBFDC2A-5CF1-4514-EE31-437480E9E511}"/>
          </ac:spMkLst>
        </pc:spChg>
        <pc:spChg chg="ord">
          <ac:chgData name="Merkle, Cat" userId="a9581f9e-37bc-4cc6-a5d4-8f8234d67551" providerId="ADAL" clId="{75562A2B-59EB-4EAD-AC1C-54D7C3713D78}" dt="2026-06-09T16:02:11.088" v="1700"/>
          <ac:spMkLst>
            <pc:docMk/>
            <pc:sldMk cId="467048987" sldId="6458"/>
            <ac:spMk id="11" creationId="{CB26D504-C88C-7159-3171-1DA210E5AD23}"/>
          </ac:spMkLst>
        </pc:spChg>
        <pc:spChg chg="ord">
          <ac:chgData name="Merkle, Cat" userId="a9581f9e-37bc-4cc6-a5d4-8f8234d67551" providerId="ADAL" clId="{75562A2B-59EB-4EAD-AC1C-54D7C3713D78}" dt="2026-06-09T16:02:11.088" v="1700"/>
          <ac:spMkLst>
            <pc:docMk/>
            <pc:sldMk cId="467048987" sldId="6458"/>
            <ac:spMk id="13" creationId="{A2487E29-13B5-E0FD-8352-8125CFD4BCAF}"/>
          </ac:spMkLst>
        </pc:spChg>
        <pc:picChg chg="ord">
          <ac:chgData name="Merkle, Cat" userId="a9581f9e-37bc-4cc6-a5d4-8f8234d67551" providerId="ADAL" clId="{75562A2B-59EB-4EAD-AC1C-54D7C3713D78}" dt="2026-06-09T16:02:11.088" v="1700"/>
          <ac:picMkLst>
            <pc:docMk/>
            <pc:sldMk cId="467048987" sldId="6458"/>
            <ac:picMk id="19" creationId="{05E91C32-1D2E-B66F-2C8F-B9F536D4A6CC}"/>
          </ac:picMkLst>
        </pc:picChg>
        <pc:picChg chg="ord">
          <ac:chgData name="Merkle, Cat" userId="a9581f9e-37bc-4cc6-a5d4-8f8234d67551" providerId="ADAL" clId="{75562A2B-59EB-4EAD-AC1C-54D7C3713D78}" dt="2026-06-09T16:02:11.088" v="1700"/>
          <ac:picMkLst>
            <pc:docMk/>
            <pc:sldMk cId="467048987" sldId="6458"/>
            <ac:picMk id="20" creationId="{CBB1CA55-5476-8FB3-19D3-7344464CFF36}"/>
          </ac:picMkLst>
        </pc:picChg>
        <pc:picChg chg="ord">
          <ac:chgData name="Merkle, Cat" userId="a9581f9e-37bc-4cc6-a5d4-8f8234d67551" providerId="ADAL" clId="{75562A2B-59EB-4EAD-AC1C-54D7C3713D78}" dt="2026-06-09T16:02:11.088" v="1700"/>
          <ac:picMkLst>
            <pc:docMk/>
            <pc:sldMk cId="467048987" sldId="6458"/>
            <ac:picMk id="21" creationId="{36394E22-96F9-60E6-B49A-6407197D6FCC}"/>
          </ac:picMkLst>
        </pc:picChg>
        <pc:picChg chg="ord">
          <ac:chgData name="Merkle, Cat" userId="a9581f9e-37bc-4cc6-a5d4-8f8234d67551" providerId="ADAL" clId="{75562A2B-59EB-4EAD-AC1C-54D7C3713D78}" dt="2026-06-09T16:02:11.088" v="1700"/>
          <ac:picMkLst>
            <pc:docMk/>
            <pc:sldMk cId="467048987" sldId="6458"/>
            <ac:picMk id="22" creationId="{FC085CFC-144A-BECE-F855-4B0E76D182D0}"/>
          </ac:picMkLst>
        </pc:picChg>
      </pc:sldChg>
      <pc:sldChg chg="add">
        <pc:chgData name="Merkle, Cat" userId="a9581f9e-37bc-4cc6-a5d4-8f8234d67551" providerId="ADAL" clId="{75562A2B-59EB-4EAD-AC1C-54D7C3713D78}" dt="2026-06-09T14:51:59.969" v="172"/>
        <pc:sldMkLst>
          <pc:docMk/>
          <pc:sldMk cId="2605831114" sldId="6459"/>
        </pc:sldMkLst>
      </pc:sldChg>
      <pc:sldChg chg="add">
        <pc:chgData name="Merkle, Cat" userId="a9581f9e-37bc-4cc6-a5d4-8f8234d67551" providerId="ADAL" clId="{75562A2B-59EB-4EAD-AC1C-54D7C3713D78}" dt="2026-06-09T14:52:44.968" v="174"/>
        <pc:sldMkLst>
          <pc:docMk/>
          <pc:sldMk cId="3332163538" sldId="6460"/>
        </pc:sldMkLst>
      </pc:sldChg>
      <pc:sldChg chg="add ord">
        <pc:chgData name="Merkle, Cat" userId="a9581f9e-37bc-4cc6-a5d4-8f8234d67551" providerId="ADAL" clId="{75562A2B-59EB-4EAD-AC1C-54D7C3713D78}" dt="2026-06-09T14:52:52.174" v="178"/>
        <pc:sldMkLst>
          <pc:docMk/>
          <pc:sldMk cId="1366421807" sldId="6462"/>
        </pc:sldMkLst>
      </pc:sldChg>
      <pc:sldChg chg="add">
        <pc:chgData name="Merkle, Cat" userId="a9581f9e-37bc-4cc6-a5d4-8f8234d67551" providerId="ADAL" clId="{75562A2B-59EB-4EAD-AC1C-54D7C3713D78}" dt="2026-06-09T14:53:09.436" v="182"/>
        <pc:sldMkLst>
          <pc:docMk/>
          <pc:sldMk cId="3450025337" sldId="6463"/>
        </pc:sldMkLst>
      </pc:sldChg>
      <pc:sldChg chg="add">
        <pc:chgData name="Merkle, Cat" userId="a9581f9e-37bc-4cc6-a5d4-8f8234d67551" providerId="ADAL" clId="{75562A2B-59EB-4EAD-AC1C-54D7C3713D78}" dt="2026-06-09T14:53:09.436" v="182"/>
        <pc:sldMkLst>
          <pc:docMk/>
          <pc:sldMk cId="2771156163" sldId="6464"/>
        </pc:sldMkLst>
      </pc:sldChg>
      <pc:sldChg chg="modSp add mod">
        <pc:chgData name="Merkle, Cat" userId="a9581f9e-37bc-4cc6-a5d4-8f8234d67551" providerId="ADAL" clId="{75562A2B-59EB-4EAD-AC1C-54D7C3713D78}" dt="2026-06-09T16:58:04.633" v="1741" actId="13244"/>
        <pc:sldMkLst>
          <pc:docMk/>
          <pc:sldMk cId="1064594762" sldId="6465"/>
        </pc:sldMkLst>
        <pc:spChg chg="ord">
          <ac:chgData name="Merkle, Cat" userId="a9581f9e-37bc-4cc6-a5d4-8f8234d67551" providerId="ADAL" clId="{75562A2B-59EB-4EAD-AC1C-54D7C3713D78}" dt="2026-06-09T16:57:54.014" v="1740"/>
          <ac:spMkLst>
            <pc:docMk/>
            <pc:sldMk cId="1064594762" sldId="6465"/>
            <ac:spMk id="2" creationId="{00000000-0000-0000-0000-000000000000}"/>
          </ac:spMkLst>
        </pc:spChg>
        <pc:spChg chg="ord">
          <ac:chgData name="Merkle, Cat" userId="a9581f9e-37bc-4cc6-a5d4-8f8234d67551" providerId="ADAL" clId="{75562A2B-59EB-4EAD-AC1C-54D7C3713D78}" dt="2026-06-09T16:58:04.633" v="1741" actId="13244"/>
          <ac:spMkLst>
            <pc:docMk/>
            <pc:sldMk cId="1064594762" sldId="6465"/>
            <ac:spMk id="3" creationId="{00000000-0000-0000-0000-000000000000}"/>
          </ac:spMkLst>
        </pc:spChg>
        <pc:spChg chg="ord">
          <ac:chgData name="Merkle, Cat" userId="a9581f9e-37bc-4cc6-a5d4-8f8234d67551" providerId="ADAL" clId="{75562A2B-59EB-4EAD-AC1C-54D7C3713D78}" dt="2026-06-09T16:57:54.014" v="1740"/>
          <ac:spMkLst>
            <pc:docMk/>
            <pc:sldMk cId="1064594762" sldId="6465"/>
            <ac:spMk id="5" creationId="{00000000-0000-0000-0000-000000000000}"/>
          </ac:spMkLst>
        </pc:spChg>
        <pc:spChg chg="ord">
          <ac:chgData name="Merkle, Cat" userId="a9581f9e-37bc-4cc6-a5d4-8f8234d67551" providerId="ADAL" clId="{75562A2B-59EB-4EAD-AC1C-54D7C3713D78}" dt="2026-06-09T16:57:54.014" v="1740"/>
          <ac:spMkLst>
            <pc:docMk/>
            <pc:sldMk cId="1064594762" sldId="6465"/>
            <ac:spMk id="8" creationId="{AFADFF86-7415-BE3F-D720-0DE9974FB904}"/>
          </ac:spMkLst>
        </pc:spChg>
        <pc:spChg chg="ord">
          <ac:chgData name="Merkle, Cat" userId="a9581f9e-37bc-4cc6-a5d4-8f8234d67551" providerId="ADAL" clId="{75562A2B-59EB-4EAD-AC1C-54D7C3713D78}" dt="2026-06-09T16:57:54.014" v="1740"/>
          <ac:spMkLst>
            <pc:docMk/>
            <pc:sldMk cId="1064594762" sldId="6465"/>
            <ac:spMk id="10" creationId="{49F87EA4-40C5-885F-86ED-49C8539B389C}"/>
          </ac:spMkLst>
        </pc:spChg>
        <pc:grpChg chg="ord">
          <ac:chgData name="Merkle, Cat" userId="a9581f9e-37bc-4cc6-a5d4-8f8234d67551" providerId="ADAL" clId="{75562A2B-59EB-4EAD-AC1C-54D7C3713D78}" dt="2026-06-09T16:57:54.014" v="1740"/>
          <ac:grpSpMkLst>
            <pc:docMk/>
            <pc:sldMk cId="1064594762" sldId="6465"/>
            <ac:grpSpMk id="6" creationId="{85066BEE-EE44-A3CC-99F8-02509E989E06}"/>
          </ac:grpSpMkLst>
        </pc:grpChg>
      </pc:sldChg>
      <pc:sldChg chg="add">
        <pc:chgData name="Merkle, Cat" userId="a9581f9e-37bc-4cc6-a5d4-8f8234d67551" providerId="ADAL" clId="{75562A2B-59EB-4EAD-AC1C-54D7C3713D78}" dt="2026-06-09T14:54:22.670" v="188"/>
        <pc:sldMkLst>
          <pc:docMk/>
          <pc:sldMk cId="3266514061" sldId="6466"/>
        </pc:sldMkLst>
      </pc:sldChg>
      <pc:sldChg chg="add">
        <pc:chgData name="Merkle, Cat" userId="a9581f9e-37bc-4cc6-a5d4-8f8234d67551" providerId="ADAL" clId="{75562A2B-59EB-4EAD-AC1C-54D7C3713D78}" dt="2026-06-09T14:54:43.609" v="190"/>
        <pc:sldMkLst>
          <pc:docMk/>
          <pc:sldMk cId="81723959" sldId="6467"/>
        </pc:sldMkLst>
      </pc:sldChg>
      <pc:sldChg chg="add">
        <pc:chgData name="Merkle, Cat" userId="a9581f9e-37bc-4cc6-a5d4-8f8234d67551" providerId="ADAL" clId="{75562A2B-59EB-4EAD-AC1C-54D7C3713D78}" dt="2026-06-09T14:54:43.609" v="190"/>
        <pc:sldMkLst>
          <pc:docMk/>
          <pc:sldMk cId="1568256709" sldId="6468"/>
        </pc:sldMkLst>
      </pc:sldChg>
      <pc:sldChg chg="add">
        <pc:chgData name="Merkle, Cat" userId="a9581f9e-37bc-4cc6-a5d4-8f8234d67551" providerId="ADAL" clId="{75562A2B-59EB-4EAD-AC1C-54D7C3713D78}" dt="2026-06-09T14:54:43.609" v="190"/>
        <pc:sldMkLst>
          <pc:docMk/>
          <pc:sldMk cId="37969715" sldId="6469"/>
        </pc:sldMkLst>
      </pc:sldChg>
      <pc:sldChg chg="add">
        <pc:chgData name="Merkle, Cat" userId="a9581f9e-37bc-4cc6-a5d4-8f8234d67551" providerId="ADAL" clId="{75562A2B-59EB-4EAD-AC1C-54D7C3713D78}" dt="2026-06-09T14:54:43.609" v="190"/>
        <pc:sldMkLst>
          <pc:docMk/>
          <pc:sldMk cId="2089995868" sldId="6470"/>
        </pc:sldMkLst>
      </pc:sldChg>
      <pc:sldChg chg="add">
        <pc:chgData name="Merkle, Cat" userId="a9581f9e-37bc-4cc6-a5d4-8f8234d67551" providerId="ADAL" clId="{75562A2B-59EB-4EAD-AC1C-54D7C3713D78}" dt="2026-06-09T14:54:43.609" v="190"/>
        <pc:sldMkLst>
          <pc:docMk/>
          <pc:sldMk cId="2589570641" sldId="6471"/>
        </pc:sldMkLst>
      </pc:sldChg>
      <pc:sldChg chg="modSp add">
        <pc:chgData name="Merkle, Cat" userId="a9581f9e-37bc-4cc6-a5d4-8f8234d67551" providerId="ADAL" clId="{75562A2B-59EB-4EAD-AC1C-54D7C3713D78}" dt="2026-06-09T14:56:01.827" v="195"/>
        <pc:sldMkLst>
          <pc:docMk/>
          <pc:sldMk cId="3568846534" sldId="6472"/>
        </pc:sldMkLst>
        <pc:spChg chg="mod">
          <ac:chgData name="Merkle, Cat" userId="a9581f9e-37bc-4cc6-a5d4-8f8234d67551" providerId="ADAL" clId="{75562A2B-59EB-4EAD-AC1C-54D7C3713D78}" dt="2026-06-09T14:56:01.827" v="195"/>
          <ac:spMkLst>
            <pc:docMk/>
            <pc:sldMk cId="3568846534" sldId="6472"/>
            <ac:spMk id="2" creationId="{CE8D5075-3124-BCBD-90B2-B828558D5531}"/>
          </ac:spMkLst>
        </pc:spChg>
      </pc:sldChg>
      <pc:sldChg chg="modSp add mod">
        <pc:chgData name="Merkle, Cat" userId="a9581f9e-37bc-4cc6-a5d4-8f8234d67551" providerId="ADAL" clId="{75562A2B-59EB-4EAD-AC1C-54D7C3713D78}" dt="2026-06-09T17:35:53.429" v="1783" actId="13244"/>
        <pc:sldMkLst>
          <pc:docMk/>
          <pc:sldMk cId="3252725839" sldId="6473"/>
        </pc:sldMkLst>
        <pc:spChg chg="ord">
          <ac:chgData name="Merkle, Cat" userId="a9581f9e-37bc-4cc6-a5d4-8f8234d67551" providerId="ADAL" clId="{75562A2B-59EB-4EAD-AC1C-54D7C3713D78}" dt="2026-06-09T17:35:45.284" v="1782"/>
          <ac:spMkLst>
            <pc:docMk/>
            <pc:sldMk cId="3252725839" sldId="6473"/>
            <ac:spMk id="2" creationId="{1E43B487-A4B9-9AB6-0220-AB3DC4DB276B}"/>
          </ac:spMkLst>
        </pc:spChg>
        <pc:spChg chg="ord">
          <ac:chgData name="Merkle, Cat" userId="a9581f9e-37bc-4cc6-a5d4-8f8234d67551" providerId="ADAL" clId="{75562A2B-59EB-4EAD-AC1C-54D7C3713D78}" dt="2026-06-09T17:35:45.284" v="1782"/>
          <ac:spMkLst>
            <pc:docMk/>
            <pc:sldMk cId="3252725839" sldId="6473"/>
            <ac:spMk id="5" creationId="{35FCB565-7973-CC5D-CA6F-2571956134AC}"/>
          </ac:spMkLst>
        </pc:spChg>
        <pc:spChg chg="ord">
          <ac:chgData name="Merkle, Cat" userId="a9581f9e-37bc-4cc6-a5d4-8f8234d67551" providerId="ADAL" clId="{75562A2B-59EB-4EAD-AC1C-54D7C3713D78}" dt="2026-06-09T17:35:53.429" v="1783" actId="13244"/>
          <ac:spMkLst>
            <pc:docMk/>
            <pc:sldMk cId="3252725839" sldId="6473"/>
            <ac:spMk id="47" creationId="{D3BA083E-E089-CA7B-1D6D-0EAC2D24BB9B}"/>
          </ac:spMkLst>
        </pc:spChg>
        <pc:spChg chg="ord">
          <ac:chgData name="Merkle, Cat" userId="a9581f9e-37bc-4cc6-a5d4-8f8234d67551" providerId="ADAL" clId="{75562A2B-59EB-4EAD-AC1C-54D7C3713D78}" dt="2026-06-09T17:35:45.284" v="1782"/>
          <ac:spMkLst>
            <pc:docMk/>
            <pc:sldMk cId="3252725839" sldId="6473"/>
            <ac:spMk id="48" creationId="{A2A4D941-878E-ED05-3E86-CCF528859953}"/>
          </ac:spMkLst>
        </pc:spChg>
        <pc:spChg chg="ord">
          <ac:chgData name="Merkle, Cat" userId="a9581f9e-37bc-4cc6-a5d4-8f8234d67551" providerId="ADAL" clId="{75562A2B-59EB-4EAD-AC1C-54D7C3713D78}" dt="2026-06-09T17:35:45.284" v="1782"/>
          <ac:spMkLst>
            <pc:docMk/>
            <pc:sldMk cId="3252725839" sldId="6473"/>
            <ac:spMk id="57" creationId="{39ABB707-7E44-8AE8-59F0-3AF0B52F7E33}"/>
          </ac:spMkLst>
        </pc:spChg>
        <pc:spChg chg="ord">
          <ac:chgData name="Merkle, Cat" userId="a9581f9e-37bc-4cc6-a5d4-8f8234d67551" providerId="ADAL" clId="{75562A2B-59EB-4EAD-AC1C-54D7C3713D78}" dt="2026-06-09T17:35:45.284" v="1782"/>
          <ac:spMkLst>
            <pc:docMk/>
            <pc:sldMk cId="3252725839" sldId="6473"/>
            <ac:spMk id="58" creationId="{99416D7F-B75B-B46D-18AB-688C285D2F6E}"/>
          </ac:spMkLst>
        </pc:spChg>
        <pc:picChg chg="ord">
          <ac:chgData name="Merkle, Cat" userId="a9581f9e-37bc-4cc6-a5d4-8f8234d67551" providerId="ADAL" clId="{75562A2B-59EB-4EAD-AC1C-54D7C3713D78}" dt="2026-06-09T17:35:45.284" v="1782"/>
          <ac:picMkLst>
            <pc:docMk/>
            <pc:sldMk cId="3252725839" sldId="6473"/>
            <ac:picMk id="49" creationId="{9965EAB5-4474-F6E8-C4C4-8E44D915A7DE}"/>
          </ac:picMkLst>
        </pc:picChg>
        <pc:picChg chg="ord">
          <ac:chgData name="Merkle, Cat" userId="a9581f9e-37bc-4cc6-a5d4-8f8234d67551" providerId="ADAL" clId="{75562A2B-59EB-4EAD-AC1C-54D7C3713D78}" dt="2026-06-09T17:35:45.284" v="1782"/>
          <ac:picMkLst>
            <pc:docMk/>
            <pc:sldMk cId="3252725839" sldId="6473"/>
            <ac:picMk id="52" creationId="{18FE7EA7-0471-AF55-0A12-784ABBE095E1}"/>
          </ac:picMkLst>
        </pc:picChg>
        <pc:picChg chg="ord">
          <ac:chgData name="Merkle, Cat" userId="a9581f9e-37bc-4cc6-a5d4-8f8234d67551" providerId="ADAL" clId="{75562A2B-59EB-4EAD-AC1C-54D7C3713D78}" dt="2026-06-09T17:35:45.284" v="1782"/>
          <ac:picMkLst>
            <pc:docMk/>
            <pc:sldMk cId="3252725839" sldId="6473"/>
            <ac:picMk id="53" creationId="{E486FD00-D5B4-FA42-0EDB-C2344B8D8DEE}"/>
          </ac:picMkLst>
        </pc:picChg>
        <pc:picChg chg="ord">
          <ac:chgData name="Merkle, Cat" userId="a9581f9e-37bc-4cc6-a5d4-8f8234d67551" providerId="ADAL" clId="{75562A2B-59EB-4EAD-AC1C-54D7C3713D78}" dt="2026-06-09T17:35:45.284" v="1782"/>
          <ac:picMkLst>
            <pc:docMk/>
            <pc:sldMk cId="3252725839" sldId="6473"/>
            <ac:picMk id="56" creationId="{46CEDD75-02FD-DB59-253D-57400D55EB87}"/>
          </ac:picMkLst>
        </pc:picChg>
      </pc:sldChg>
      <pc:sldChg chg="modSp add mod">
        <pc:chgData name="Merkle, Cat" userId="a9581f9e-37bc-4cc6-a5d4-8f8234d67551" providerId="ADAL" clId="{75562A2B-59EB-4EAD-AC1C-54D7C3713D78}" dt="2026-06-09T14:58:43.937" v="205" actId="1076"/>
        <pc:sldMkLst>
          <pc:docMk/>
          <pc:sldMk cId="2427733687" sldId="6474"/>
        </pc:sldMkLst>
        <pc:spChg chg="mod">
          <ac:chgData name="Merkle, Cat" userId="a9581f9e-37bc-4cc6-a5d4-8f8234d67551" providerId="ADAL" clId="{75562A2B-59EB-4EAD-AC1C-54D7C3713D78}" dt="2026-06-09T14:58:18.231" v="201" actId="20577"/>
          <ac:spMkLst>
            <pc:docMk/>
            <pc:sldMk cId="2427733687" sldId="6474"/>
            <ac:spMk id="63" creationId="{4090CB8A-C15C-4303-A6CD-D0453CC2DD53}"/>
          </ac:spMkLst>
        </pc:spChg>
        <pc:spChg chg="mod">
          <ac:chgData name="Merkle, Cat" userId="a9581f9e-37bc-4cc6-a5d4-8f8234d67551" providerId="ADAL" clId="{75562A2B-59EB-4EAD-AC1C-54D7C3713D78}" dt="2026-06-09T14:58:43.937" v="205" actId="1076"/>
          <ac:spMkLst>
            <pc:docMk/>
            <pc:sldMk cId="2427733687" sldId="6474"/>
            <ac:spMk id="64" creationId="{D696619A-DFC9-4B23-9F02-2ECE00E31650}"/>
          </ac:spMkLst>
        </pc:spChg>
      </pc:sldChg>
      <pc:sldChg chg="modSp add mod">
        <pc:chgData name="Merkle, Cat" userId="a9581f9e-37bc-4cc6-a5d4-8f8234d67551" providerId="ADAL" clId="{75562A2B-59EB-4EAD-AC1C-54D7C3713D78}" dt="2026-06-09T14:58:47.701" v="207" actId="20577"/>
        <pc:sldMkLst>
          <pc:docMk/>
          <pc:sldMk cId="3519638402" sldId="6475"/>
        </pc:sldMkLst>
        <pc:spChg chg="mod">
          <ac:chgData name="Merkle, Cat" userId="a9581f9e-37bc-4cc6-a5d4-8f8234d67551" providerId="ADAL" clId="{75562A2B-59EB-4EAD-AC1C-54D7C3713D78}" dt="2026-06-09T14:58:47.701" v="207" actId="20577"/>
          <ac:spMkLst>
            <pc:docMk/>
            <pc:sldMk cId="3519638402" sldId="6475"/>
            <ac:spMk id="20" creationId="{19D2CBD3-AF16-1A85-9FAF-9A08EA0D48F5}"/>
          </ac:spMkLst>
        </pc:spChg>
      </pc:sldChg>
      <pc:sldChg chg="add">
        <pc:chgData name="Merkle, Cat" userId="a9581f9e-37bc-4cc6-a5d4-8f8234d67551" providerId="ADAL" clId="{75562A2B-59EB-4EAD-AC1C-54D7C3713D78}" dt="2026-06-09T14:58:14.390" v="199"/>
        <pc:sldMkLst>
          <pc:docMk/>
          <pc:sldMk cId="1132143625" sldId="6476"/>
        </pc:sldMkLst>
      </pc:sldChg>
      <pc:sldChg chg="add">
        <pc:chgData name="Merkle, Cat" userId="a9581f9e-37bc-4cc6-a5d4-8f8234d67551" providerId="ADAL" clId="{75562A2B-59EB-4EAD-AC1C-54D7C3713D78}" dt="2026-06-09T14:58:14.390" v="199"/>
        <pc:sldMkLst>
          <pc:docMk/>
          <pc:sldMk cId="0" sldId="6477"/>
        </pc:sldMkLst>
      </pc:sldChg>
      <pc:sldChg chg="add">
        <pc:chgData name="Merkle, Cat" userId="a9581f9e-37bc-4cc6-a5d4-8f8234d67551" providerId="ADAL" clId="{75562A2B-59EB-4EAD-AC1C-54D7C3713D78}" dt="2026-06-09T14:58:14.390" v="199"/>
        <pc:sldMkLst>
          <pc:docMk/>
          <pc:sldMk cId="4164550018" sldId="6478"/>
        </pc:sldMkLst>
      </pc:sldChg>
      <pc:sldChg chg="add modTransition">
        <pc:chgData name="Merkle, Cat" userId="a9581f9e-37bc-4cc6-a5d4-8f8234d67551" providerId="ADAL" clId="{75562A2B-59EB-4EAD-AC1C-54D7C3713D78}" dt="2026-06-09T15:04:01.169" v="260"/>
        <pc:sldMkLst>
          <pc:docMk/>
          <pc:sldMk cId="1193839464" sldId="6479"/>
        </pc:sldMkLst>
      </pc:sldChg>
      <pc:sldChg chg="add">
        <pc:chgData name="Merkle, Cat" userId="a9581f9e-37bc-4cc6-a5d4-8f8234d67551" providerId="ADAL" clId="{75562A2B-59EB-4EAD-AC1C-54D7C3713D78}" dt="2026-06-09T14:58:14.390" v="199"/>
        <pc:sldMkLst>
          <pc:docMk/>
          <pc:sldMk cId="298015307" sldId="6480"/>
        </pc:sldMkLst>
      </pc:sldChg>
      <pc:sldChg chg="add">
        <pc:chgData name="Merkle, Cat" userId="a9581f9e-37bc-4cc6-a5d4-8f8234d67551" providerId="ADAL" clId="{75562A2B-59EB-4EAD-AC1C-54D7C3713D78}" dt="2026-06-09T14:58:14.390" v="199"/>
        <pc:sldMkLst>
          <pc:docMk/>
          <pc:sldMk cId="2494541284" sldId="6481"/>
        </pc:sldMkLst>
      </pc:sldChg>
      <pc:sldChg chg="modSp add mod">
        <pc:chgData name="Merkle, Cat" userId="a9581f9e-37bc-4cc6-a5d4-8f8234d67551" providerId="ADAL" clId="{75562A2B-59EB-4EAD-AC1C-54D7C3713D78}" dt="2026-06-09T17:37:38.154" v="1784"/>
        <pc:sldMkLst>
          <pc:docMk/>
          <pc:sldMk cId="2528757688" sldId="6482"/>
        </pc:sldMkLst>
        <pc:spChg chg="ord">
          <ac:chgData name="Merkle, Cat" userId="a9581f9e-37bc-4cc6-a5d4-8f8234d67551" providerId="ADAL" clId="{75562A2B-59EB-4EAD-AC1C-54D7C3713D78}" dt="2026-06-09T17:37:38.154" v="1784"/>
          <ac:spMkLst>
            <pc:docMk/>
            <pc:sldMk cId="2528757688" sldId="6482"/>
            <ac:spMk id="2" creationId="{A3D16CCB-A91B-7710-A003-995CB69F89D8}"/>
          </ac:spMkLst>
        </pc:spChg>
        <pc:spChg chg="ord">
          <ac:chgData name="Merkle, Cat" userId="a9581f9e-37bc-4cc6-a5d4-8f8234d67551" providerId="ADAL" clId="{75562A2B-59EB-4EAD-AC1C-54D7C3713D78}" dt="2026-06-09T17:37:38.154" v="1784"/>
          <ac:spMkLst>
            <pc:docMk/>
            <pc:sldMk cId="2528757688" sldId="6482"/>
            <ac:spMk id="3" creationId="{DC2D0BBD-1A2F-D2DD-C465-AA5A810AB050}"/>
          </ac:spMkLst>
        </pc:spChg>
        <pc:spChg chg="ord">
          <ac:chgData name="Merkle, Cat" userId="a9581f9e-37bc-4cc6-a5d4-8f8234d67551" providerId="ADAL" clId="{75562A2B-59EB-4EAD-AC1C-54D7C3713D78}" dt="2026-06-09T17:37:38.154" v="1784"/>
          <ac:spMkLst>
            <pc:docMk/>
            <pc:sldMk cId="2528757688" sldId="6482"/>
            <ac:spMk id="5" creationId="{8E415170-8F1C-59AB-E480-DD1E2636813E}"/>
          </ac:spMkLst>
        </pc:spChg>
        <pc:grpChg chg="ord">
          <ac:chgData name="Merkle, Cat" userId="a9581f9e-37bc-4cc6-a5d4-8f8234d67551" providerId="ADAL" clId="{75562A2B-59EB-4EAD-AC1C-54D7C3713D78}" dt="2026-06-09T17:37:38.154" v="1784"/>
          <ac:grpSpMkLst>
            <pc:docMk/>
            <pc:sldMk cId="2528757688" sldId="6482"/>
            <ac:grpSpMk id="4" creationId="{B4E7E65C-365D-5D57-97C3-410241BFDE2E}"/>
          </ac:grpSpMkLst>
        </pc:grpChg>
        <pc:grpChg chg="ord">
          <ac:chgData name="Merkle, Cat" userId="a9581f9e-37bc-4cc6-a5d4-8f8234d67551" providerId="ADAL" clId="{75562A2B-59EB-4EAD-AC1C-54D7C3713D78}" dt="2026-06-09T17:37:38.154" v="1784"/>
          <ac:grpSpMkLst>
            <pc:docMk/>
            <pc:sldMk cId="2528757688" sldId="6482"/>
            <ac:grpSpMk id="6" creationId="{80157CC4-F5B3-E29C-5240-6AEEA154CC38}"/>
          </ac:grpSpMkLst>
        </pc:grpChg>
        <pc:grpChg chg="ord">
          <ac:chgData name="Merkle, Cat" userId="a9581f9e-37bc-4cc6-a5d4-8f8234d67551" providerId="ADAL" clId="{75562A2B-59EB-4EAD-AC1C-54D7C3713D78}" dt="2026-06-09T17:37:38.154" v="1784"/>
          <ac:grpSpMkLst>
            <pc:docMk/>
            <pc:sldMk cId="2528757688" sldId="6482"/>
            <ac:grpSpMk id="11" creationId="{E26A321B-3888-B7F2-CA68-28319CBC6C50}"/>
          </ac:grpSpMkLst>
        </pc:grpChg>
        <pc:grpChg chg="ord">
          <ac:chgData name="Merkle, Cat" userId="a9581f9e-37bc-4cc6-a5d4-8f8234d67551" providerId="ADAL" clId="{75562A2B-59EB-4EAD-AC1C-54D7C3713D78}" dt="2026-06-09T17:37:38.154" v="1784"/>
          <ac:grpSpMkLst>
            <pc:docMk/>
            <pc:sldMk cId="2528757688" sldId="6482"/>
            <ac:grpSpMk id="14" creationId="{9B85629A-05F1-2FA1-433D-97FC4077BA1C}"/>
          </ac:grpSpMkLst>
        </pc:grpChg>
        <pc:grpChg chg="ord">
          <ac:chgData name="Merkle, Cat" userId="a9581f9e-37bc-4cc6-a5d4-8f8234d67551" providerId="ADAL" clId="{75562A2B-59EB-4EAD-AC1C-54D7C3713D78}" dt="2026-06-09T17:37:38.154" v="1784"/>
          <ac:grpSpMkLst>
            <pc:docMk/>
            <pc:sldMk cId="2528757688" sldId="6482"/>
            <ac:grpSpMk id="20" creationId="{A64D9C1F-0D21-C413-961B-CCADF58E1908}"/>
          </ac:grpSpMkLst>
        </pc:grpChg>
        <pc:grpChg chg="ord">
          <ac:chgData name="Merkle, Cat" userId="a9581f9e-37bc-4cc6-a5d4-8f8234d67551" providerId="ADAL" clId="{75562A2B-59EB-4EAD-AC1C-54D7C3713D78}" dt="2026-06-09T17:37:38.154" v="1784"/>
          <ac:grpSpMkLst>
            <pc:docMk/>
            <pc:sldMk cId="2528757688" sldId="6482"/>
            <ac:grpSpMk id="22" creationId="{74C79525-F353-3F17-5EFF-4FE2605DA2A1}"/>
          </ac:grpSpMkLst>
        </pc:grpChg>
        <pc:grpChg chg="ord">
          <ac:chgData name="Merkle, Cat" userId="a9581f9e-37bc-4cc6-a5d4-8f8234d67551" providerId="ADAL" clId="{75562A2B-59EB-4EAD-AC1C-54D7C3713D78}" dt="2026-06-09T17:37:38.154" v="1784"/>
          <ac:grpSpMkLst>
            <pc:docMk/>
            <pc:sldMk cId="2528757688" sldId="6482"/>
            <ac:grpSpMk id="23" creationId="{8B00EA5E-8860-FEF3-108A-4B192D4C0A89}"/>
          </ac:grpSpMkLst>
        </pc:grpChg>
      </pc:sldChg>
      <pc:sldChg chg="add">
        <pc:chgData name="Merkle, Cat" userId="a9581f9e-37bc-4cc6-a5d4-8f8234d67551" providerId="ADAL" clId="{75562A2B-59EB-4EAD-AC1C-54D7C3713D78}" dt="2026-06-09T14:58:14.390" v="199"/>
        <pc:sldMkLst>
          <pc:docMk/>
          <pc:sldMk cId="3453100756" sldId="6483"/>
        </pc:sldMkLst>
      </pc:sldChg>
      <pc:sldChg chg="add">
        <pc:chgData name="Merkle, Cat" userId="a9581f9e-37bc-4cc6-a5d4-8f8234d67551" providerId="ADAL" clId="{75562A2B-59EB-4EAD-AC1C-54D7C3713D78}" dt="2026-06-09T14:58:14.390" v="199"/>
        <pc:sldMkLst>
          <pc:docMk/>
          <pc:sldMk cId="3711269790" sldId="6484"/>
        </pc:sldMkLst>
      </pc:sldChg>
      <pc:sldChg chg="add">
        <pc:chgData name="Merkle, Cat" userId="a9581f9e-37bc-4cc6-a5d4-8f8234d67551" providerId="ADAL" clId="{75562A2B-59EB-4EAD-AC1C-54D7C3713D78}" dt="2026-06-09T14:58:14.390" v="199"/>
        <pc:sldMkLst>
          <pc:docMk/>
          <pc:sldMk cId="2482262924" sldId="6485"/>
        </pc:sldMkLst>
      </pc:sldChg>
      <pc:sldChg chg="add">
        <pc:chgData name="Merkle, Cat" userId="a9581f9e-37bc-4cc6-a5d4-8f8234d67551" providerId="ADAL" clId="{75562A2B-59EB-4EAD-AC1C-54D7C3713D78}" dt="2026-06-09T14:58:14.390" v="199"/>
        <pc:sldMkLst>
          <pc:docMk/>
          <pc:sldMk cId="2399452107" sldId="6486"/>
        </pc:sldMkLst>
      </pc:sldChg>
      <pc:sldChg chg="modSp add mod">
        <pc:chgData name="Merkle, Cat" userId="a9581f9e-37bc-4cc6-a5d4-8f8234d67551" providerId="ADAL" clId="{75562A2B-59EB-4EAD-AC1C-54D7C3713D78}" dt="2026-06-09T14:59:30.685" v="210" actId="20577"/>
        <pc:sldMkLst>
          <pc:docMk/>
          <pc:sldMk cId="176485977" sldId="6487"/>
        </pc:sldMkLst>
        <pc:spChg chg="mod">
          <ac:chgData name="Merkle, Cat" userId="a9581f9e-37bc-4cc6-a5d4-8f8234d67551" providerId="ADAL" clId="{75562A2B-59EB-4EAD-AC1C-54D7C3713D78}" dt="2026-06-09T14:59:30.685" v="210" actId="20577"/>
          <ac:spMkLst>
            <pc:docMk/>
            <pc:sldMk cId="176485977" sldId="6487"/>
            <ac:spMk id="840" creationId="{00000000-0000-0000-0000-000000000000}"/>
          </ac:spMkLst>
        </pc:spChg>
      </pc:sldChg>
      <pc:sldChg chg="add">
        <pc:chgData name="Merkle, Cat" userId="a9581f9e-37bc-4cc6-a5d4-8f8234d67551" providerId="ADAL" clId="{75562A2B-59EB-4EAD-AC1C-54D7C3713D78}" dt="2026-06-09T14:58:14.390" v="199"/>
        <pc:sldMkLst>
          <pc:docMk/>
          <pc:sldMk cId="1482830588" sldId="6488"/>
        </pc:sldMkLst>
      </pc:sldChg>
      <pc:sldChg chg="add">
        <pc:chgData name="Merkle, Cat" userId="a9581f9e-37bc-4cc6-a5d4-8f8234d67551" providerId="ADAL" clId="{75562A2B-59EB-4EAD-AC1C-54D7C3713D78}" dt="2026-06-09T14:58:14.390" v="199"/>
        <pc:sldMkLst>
          <pc:docMk/>
          <pc:sldMk cId="0" sldId="6489"/>
        </pc:sldMkLst>
      </pc:sldChg>
      <pc:sldChg chg="modSp add mod">
        <pc:chgData name="Merkle, Cat" userId="a9581f9e-37bc-4cc6-a5d4-8f8234d67551" providerId="ADAL" clId="{75562A2B-59EB-4EAD-AC1C-54D7C3713D78}" dt="2026-06-09T17:37:47.554" v="1786" actId="13244"/>
        <pc:sldMkLst>
          <pc:docMk/>
          <pc:sldMk cId="4033633152" sldId="6490"/>
        </pc:sldMkLst>
        <pc:spChg chg="ord">
          <ac:chgData name="Merkle, Cat" userId="a9581f9e-37bc-4cc6-a5d4-8f8234d67551" providerId="ADAL" clId="{75562A2B-59EB-4EAD-AC1C-54D7C3713D78}" dt="2026-06-09T17:37:42.589" v="1785"/>
          <ac:spMkLst>
            <pc:docMk/>
            <pc:sldMk cId="4033633152" sldId="6490"/>
            <ac:spMk id="2" creationId="{1E43B487-A4B9-9AB6-0220-AB3DC4DB276B}"/>
          </ac:spMkLst>
        </pc:spChg>
        <pc:spChg chg="ord">
          <ac:chgData name="Merkle, Cat" userId="a9581f9e-37bc-4cc6-a5d4-8f8234d67551" providerId="ADAL" clId="{75562A2B-59EB-4EAD-AC1C-54D7C3713D78}" dt="2026-06-09T17:37:47.554" v="1786" actId="13244"/>
          <ac:spMkLst>
            <pc:docMk/>
            <pc:sldMk cId="4033633152" sldId="6490"/>
            <ac:spMk id="29" creationId="{4EB1ED1C-16A8-D956-5283-68F1DD8353FB}"/>
          </ac:spMkLst>
        </pc:spChg>
        <pc:spChg chg="ord">
          <ac:chgData name="Merkle, Cat" userId="a9581f9e-37bc-4cc6-a5d4-8f8234d67551" providerId="ADAL" clId="{75562A2B-59EB-4EAD-AC1C-54D7C3713D78}" dt="2026-06-09T17:37:42.589" v="1785"/>
          <ac:spMkLst>
            <pc:docMk/>
            <pc:sldMk cId="4033633152" sldId="6490"/>
            <ac:spMk id="30" creationId="{D838249D-DBB1-7043-E2E5-43307998D47F}"/>
          </ac:spMkLst>
        </pc:spChg>
        <pc:spChg chg="ord">
          <ac:chgData name="Merkle, Cat" userId="a9581f9e-37bc-4cc6-a5d4-8f8234d67551" providerId="ADAL" clId="{75562A2B-59EB-4EAD-AC1C-54D7C3713D78}" dt="2026-06-09T17:37:42.589" v="1785"/>
          <ac:spMkLst>
            <pc:docMk/>
            <pc:sldMk cId="4033633152" sldId="6490"/>
            <ac:spMk id="39" creationId="{A517E1BE-F839-DB7E-D5FC-AA0B8F242FB6}"/>
          </ac:spMkLst>
        </pc:spChg>
        <pc:spChg chg="ord">
          <ac:chgData name="Merkle, Cat" userId="a9581f9e-37bc-4cc6-a5d4-8f8234d67551" providerId="ADAL" clId="{75562A2B-59EB-4EAD-AC1C-54D7C3713D78}" dt="2026-06-09T17:37:42.589" v="1785"/>
          <ac:spMkLst>
            <pc:docMk/>
            <pc:sldMk cId="4033633152" sldId="6490"/>
            <ac:spMk id="40" creationId="{C4A6A286-8185-685D-62E1-408FB2C6CB2C}"/>
          </ac:spMkLst>
        </pc:spChg>
        <pc:picChg chg="ord">
          <ac:chgData name="Merkle, Cat" userId="a9581f9e-37bc-4cc6-a5d4-8f8234d67551" providerId="ADAL" clId="{75562A2B-59EB-4EAD-AC1C-54D7C3713D78}" dt="2026-06-09T17:37:42.589" v="1785"/>
          <ac:picMkLst>
            <pc:docMk/>
            <pc:sldMk cId="4033633152" sldId="6490"/>
            <ac:picMk id="31" creationId="{7203E925-A2CA-A892-1809-0C8EDB232E13}"/>
          </ac:picMkLst>
        </pc:picChg>
        <pc:picChg chg="ord">
          <ac:chgData name="Merkle, Cat" userId="a9581f9e-37bc-4cc6-a5d4-8f8234d67551" providerId="ADAL" clId="{75562A2B-59EB-4EAD-AC1C-54D7C3713D78}" dt="2026-06-09T17:37:42.589" v="1785"/>
          <ac:picMkLst>
            <pc:docMk/>
            <pc:sldMk cId="4033633152" sldId="6490"/>
            <ac:picMk id="33" creationId="{D2ABD807-4E22-21A7-8D55-9D98BE1F6C32}"/>
          </ac:picMkLst>
        </pc:picChg>
        <pc:picChg chg="ord">
          <ac:chgData name="Merkle, Cat" userId="a9581f9e-37bc-4cc6-a5d4-8f8234d67551" providerId="ADAL" clId="{75562A2B-59EB-4EAD-AC1C-54D7C3713D78}" dt="2026-06-09T17:37:42.589" v="1785"/>
          <ac:picMkLst>
            <pc:docMk/>
            <pc:sldMk cId="4033633152" sldId="6490"/>
            <ac:picMk id="34" creationId="{A20BCEA1-EFA7-AECC-3B3F-B0C0EBDCAB75}"/>
          </ac:picMkLst>
        </pc:picChg>
        <pc:picChg chg="ord">
          <ac:chgData name="Merkle, Cat" userId="a9581f9e-37bc-4cc6-a5d4-8f8234d67551" providerId="ADAL" clId="{75562A2B-59EB-4EAD-AC1C-54D7C3713D78}" dt="2026-06-09T17:37:42.589" v="1785"/>
          <ac:picMkLst>
            <pc:docMk/>
            <pc:sldMk cId="4033633152" sldId="6490"/>
            <ac:picMk id="35" creationId="{EB35C2A8-6164-2F75-26ED-360FD49AFE7D}"/>
          </ac:picMkLst>
        </pc:picChg>
        <pc:picChg chg="ord">
          <ac:chgData name="Merkle, Cat" userId="a9581f9e-37bc-4cc6-a5d4-8f8234d67551" providerId="ADAL" clId="{75562A2B-59EB-4EAD-AC1C-54D7C3713D78}" dt="2026-06-09T17:37:42.589" v="1785"/>
          <ac:picMkLst>
            <pc:docMk/>
            <pc:sldMk cId="4033633152" sldId="6490"/>
            <ac:picMk id="36" creationId="{AE7907FB-DA99-EFC0-F267-82ECF9DDE1DC}"/>
          </ac:picMkLst>
        </pc:picChg>
      </pc:sldChg>
      <pc:sldChg chg="add">
        <pc:chgData name="Merkle, Cat" userId="a9581f9e-37bc-4cc6-a5d4-8f8234d67551" providerId="ADAL" clId="{75562A2B-59EB-4EAD-AC1C-54D7C3713D78}" dt="2026-06-09T14:58:14.390" v="199"/>
        <pc:sldMkLst>
          <pc:docMk/>
          <pc:sldMk cId="4127638374" sldId="6491"/>
        </pc:sldMkLst>
      </pc:sldChg>
      <pc:sldChg chg="add">
        <pc:chgData name="Merkle, Cat" userId="a9581f9e-37bc-4cc6-a5d4-8f8234d67551" providerId="ADAL" clId="{75562A2B-59EB-4EAD-AC1C-54D7C3713D78}" dt="2026-06-09T14:58:14.390" v="199"/>
        <pc:sldMkLst>
          <pc:docMk/>
          <pc:sldMk cId="268173274" sldId="6492"/>
        </pc:sldMkLst>
      </pc:sldChg>
      <pc:sldChg chg="add">
        <pc:chgData name="Merkle, Cat" userId="a9581f9e-37bc-4cc6-a5d4-8f8234d67551" providerId="ADAL" clId="{75562A2B-59EB-4EAD-AC1C-54D7C3713D78}" dt="2026-06-09T14:58:14.390" v="199"/>
        <pc:sldMkLst>
          <pc:docMk/>
          <pc:sldMk cId="3076930998" sldId="6493"/>
        </pc:sldMkLst>
      </pc:sldChg>
      <pc:sldChg chg="modSp add mod">
        <pc:chgData name="Merkle, Cat" userId="a9581f9e-37bc-4cc6-a5d4-8f8234d67551" providerId="ADAL" clId="{75562A2B-59EB-4EAD-AC1C-54D7C3713D78}" dt="2026-06-09T17:40:06.451" v="1787"/>
        <pc:sldMkLst>
          <pc:docMk/>
          <pc:sldMk cId="3272235375" sldId="6494"/>
        </pc:sldMkLst>
        <pc:spChg chg="ord">
          <ac:chgData name="Merkle, Cat" userId="a9581f9e-37bc-4cc6-a5d4-8f8234d67551" providerId="ADAL" clId="{75562A2B-59EB-4EAD-AC1C-54D7C3713D78}" dt="2026-06-09T17:40:06.451" v="1787"/>
          <ac:spMkLst>
            <pc:docMk/>
            <pc:sldMk cId="3272235375" sldId="6494"/>
            <ac:spMk id="22" creationId="{86658B69-0C4F-05C1-8988-F9E77E369C16}"/>
          </ac:spMkLst>
        </pc:spChg>
        <pc:spChg chg="ord">
          <ac:chgData name="Merkle, Cat" userId="a9581f9e-37bc-4cc6-a5d4-8f8234d67551" providerId="ADAL" clId="{75562A2B-59EB-4EAD-AC1C-54D7C3713D78}" dt="2026-06-09T17:40:06.451" v="1787"/>
          <ac:spMkLst>
            <pc:docMk/>
            <pc:sldMk cId="3272235375" sldId="6494"/>
            <ac:spMk id="23" creationId="{B4887E0B-B726-4CEA-2261-9049FA83C470}"/>
          </ac:spMkLst>
        </pc:spChg>
        <pc:spChg chg="ord">
          <ac:chgData name="Merkle, Cat" userId="a9581f9e-37bc-4cc6-a5d4-8f8234d67551" providerId="ADAL" clId="{75562A2B-59EB-4EAD-AC1C-54D7C3713D78}" dt="2026-06-09T17:40:06.451" v="1787"/>
          <ac:spMkLst>
            <pc:docMk/>
            <pc:sldMk cId="3272235375" sldId="6494"/>
            <ac:spMk id="24" creationId="{CCE8A35B-8163-56A4-3E70-58D2E4485C92}"/>
          </ac:spMkLst>
        </pc:spChg>
        <pc:spChg chg="ord">
          <ac:chgData name="Merkle, Cat" userId="a9581f9e-37bc-4cc6-a5d4-8f8234d67551" providerId="ADAL" clId="{75562A2B-59EB-4EAD-AC1C-54D7C3713D78}" dt="2026-06-09T17:40:06.451" v="1787"/>
          <ac:spMkLst>
            <pc:docMk/>
            <pc:sldMk cId="3272235375" sldId="6494"/>
            <ac:spMk id="25" creationId="{BA995733-46CE-421A-909F-88D5A97F78E6}"/>
          </ac:spMkLst>
        </pc:spChg>
        <pc:spChg chg="ord">
          <ac:chgData name="Merkle, Cat" userId="a9581f9e-37bc-4cc6-a5d4-8f8234d67551" providerId="ADAL" clId="{75562A2B-59EB-4EAD-AC1C-54D7C3713D78}" dt="2026-06-09T17:40:06.451" v="1787"/>
          <ac:spMkLst>
            <pc:docMk/>
            <pc:sldMk cId="3272235375" sldId="6494"/>
            <ac:spMk id="456" creationId="{BC127B3C-EC40-BB46-A89B-CB269BFB658C}"/>
          </ac:spMkLst>
        </pc:spChg>
        <pc:spChg chg="ord">
          <ac:chgData name="Merkle, Cat" userId="a9581f9e-37bc-4cc6-a5d4-8f8234d67551" providerId="ADAL" clId="{75562A2B-59EB-4EAD-AC1C-54D7C3713D78}" dt="2026-06-09T17:40:06.451" v="1787"/>
          <ac:spMkLst>
            <pc:docMk/>
            <pc:sldMk cId="3272235375" sldId="6494"/>
            <ac:spMk id="457" creationId="{00980AAB-A4C0-1555-CAE2-BB95E29627FC}"/>
          </ac:spMkLst>
        </pc:spChg>
        <pc:spChg chg="ord">
          <ac:chgData name="Merkle, Cat" userId="a9581f9e-37bc-4cc6-a5d4-8f8234d67551" providerId="ADAL" clId="{75562A2B-59EB-4EAD-AC1C-54D7C3713D78}" dt="2026-06-09T17:40:06.451" v="1787"/>
          <ac:spMkLst>
            <pc:docMk/>
            <pc:sldMk cId="3272235375" sldId="6494"/>
            <ac:spMk id="458" creationId="{3E164F20-009C-7C36-0298-B478F1F18E0E}"/>
          </ac:spMkLst>
        </pc:spChg>
        <pc:spChg chg="ord">
          <ac:chgData name="Merkle, Cat" userId="a9581f9e-37bc-4cc6-a5d4-8f8234d67551" providerId="ADAL" clId="{75562A2B-59EB-4EAD-AC1C-54D7C3713D78}" dt="2026-06-09T17:40:06.451" v="1787"/>
          <ac:spMkLst>
            <pc:docMk/>
            <pc:sldMk cId="3272235375" sldId="6494"/>
            <ac:spMk id="460" creationId="{9FCB60CF-488B-17FA-1D86-A8FC2BAD70DC}"/>
          </ac:spMkLst>
        </pc:spChg>
        <pc:grpChg chg="ord">
          <ac:chgData name="Merkle, Cat" userId="a9581f9e-37bc-4cc6-a5d4-8f8234d67551" providerId="ADAL" clId="{75562A2B-59EB-4EAD-AC1C-54D7C3713D78}" dt="2026-06-09T17:40:06.451" v="1787"/>
          <ac:grpSpMkLst>
            <pc:docMk/>
            <pc:sldMk cId="3272235375" sldId="6494"/>
            <ac:grpSpMk id="2" creationId="{6BE9BE28-9A0E-CD2A-5EF6-CD0A6A2D1301}"/>
          </ac:grpSpMkLst>
        </pc:grpChg>
        <pc:cxnChg chg="ord">
          <ac:chgData name="Merkle, Cat" userId="a9581f9e-37bc-4cc6-a5d4-8f8234d67551" providerId="ADAL" clId="{75562A2B-59EB-4EAD-AC1C-54D7C3713D78}" dt="2026-06-09T17:40:06.451" v="1787"/>
          <ac:cxnSpMkLst>
            <pc:docMk/>
            <pc:sldMk cId="3272235375" sldId="6494"/>
            <ac:cxnSpMk id="7" creationId="{5C62EC44-64A0-3284-938A-C8ACB7C0ACD1}"/>
          </ac:cxnSpMkLst>
        </pc:cxnChg>
      </pc:sldChg>
      <pc:sldChg chg="add">
        <pc:chgData name="Merkle, Cat" userId="a9581f9e-37bc-4cc6-a5d4-8f8234d67551" providerId="ADAL" clId="{75562A2B-59EB-4EAD-AC1C-54D7C3713D78}" dt="2026-06-09T14:58:14.390" v="199"/>
        <pc:sldMkLst>
          <pc:docMk/>
          <pc:sldMk cId="1650930919" sldId="6495"/>
        </pc:sldMkLst>
      </pc:sldChg>
      <pc:sldChg chg="add">
        <pc:chgData name="Merkle, Cat" userId="a9581f9e-37bc-4cc6-a5d4-8f8234d67551" providerId="ADAL" clId="{75562A2B-59EB-4EAD-AC1C-54D7C3713D78}" dt="2026-06-09T14:58:14.390" v="199"/>
        <pc:sldMkLst>
          <pc:docMk/>
          <pc:sldMk cId="3356989481" sldId="6496"/>
        </pc:sldMkLst>
      </pc:sldChg>
      <pc:sldChg chg="add">
        <pc:chgData name="Merkle, Cat" userId="a9581f9e-37bc-4cc6-a5d4-8f8234d67551" providerId="ADAL" clId="{75562A2B-59EB-4EAD-AC1C-54D7C3713D78}" dt="2026-06-09T14:58:14.390" v="199"/>
        <pc:sldMkLst>
          <pc:docMk/>
          <pc:sldMk cId="2477104121" sldId="6497"/>
        </pc:sldMkLst>
      </pc:sldChg>
      <pc:sldChg chg="add">
        <pc:chgData name="Merkle, Cat" userId="a9581f9e-37bc-4cc6-a5d4-8f8234d67551" providerId="ADAL" clId="{75562A2B-59EB-4EAD-AC1C-54D7C3713D78}" dt="2026-06-09T14:58:14.390" v="199"/>
        <pc:sldMkLst>
          <pc:docMk/>
          <pc:sldMk cId="2100454667" sldId="6498"/>
        </pc:sldMkLst>
      </pc:sldChg>
      <pc:sldChg chg="add">
        <pc:chgData name="Merkle, Cat" userId="a9581f9e-37bc-4cc6-a5d4-8f8234d67551" providerId="ADAL" clId="{75562A2B-59EB-4EAD-AC1C-54D7C3713D78}" dt="2026-06-09T14:58:14.390" v="199"/>
        <pc:sldMkLst>
          <pc:docMk/>
          <pc:sldMk cId="2153728762" sldId="6499"/>
        </pc:sldMkLst>
      </pc:sldChg>
      <pc:sldChg chg="add">
        <pc:chgData name="Merkle, Cat" userId="a9581f9e-37bc-4cc6-a5d4-8f8234d67551" providerId="ADAL" clId="{75562A2B-59EB-4EAD-AC1C-54D7C3713D78}" dt="2026-06-09T14:58:14.390" v="199"/>
        <pc:sldMkLst>
          <pc:docMk/>
          <pc:sldMk cId="1126982889" sldId="6500"/>
        </pc:sldMkLst>
      </pc:sldChg>
      <pc:sldChg chg="modSp add mod">
        <pc:chgData name="Merkle, Cat" userId="a9581f9e-37bc-4cc6-a5d4-8f8234d67551" providerId="ADAL" clId="{75562A2B-59EB-4EAD-AC1C-54D7C3713D78}" dt="2026-06-09T15:00:30.542" v="215" actId="20577"/>
        <pc:sldMkLst>
          <pc:docMk/>
          <pc:sldMk cId="568702078" sldId="6501"/>
        </pc:sldMkLst>
        <pc:spChg chg="mod">
          <ac:chgData name="Merkle, Cat" userId="a9581f9e-37bc-4cc6-a5d4-8f8234d67551" providerId="ADAL" clId="{75562A2B-59EB-4EAD-AC1C-54D7C3713D78}" dt="2026-06-09T15:00:30.542" v="215" actId="20577"/>
          <ac:spMkLst>
            <pc:docMk/>
            <pc:sldMk cId="568702078" sldId="6501"/>
            <ac:spMk id="840" creationId="{00000000-0000-0000-0000-000000000000}"/>
          </ac:spMkLst>
        </pc:spChg>
      </pc:sldChg>
      <pc:sldChg chg="add">
        <pc:chgData name="Merkle, Cat" userId="a9581f9e-37bc-4cc6-a5d4-8f8234d67551" providerId="ADAL" clId="{75562A2B-59EB-4EAD-AC1C-54D7C3713D78}" dt="2026-06-09T14:58:14.390" v="199"/>
        <pc:sldMkLst>
          <pc:docMk/>
          <pc:sldMk cId="2434195143" sldId="6502"/>
        </pc:sldMkLst>
      </pc:sldChg>
      <pc:sldChg chg="add">
        <pc:chgData name="Merkle, Cat" userId="a9581f9e-37bc-4cc6-a5d4-8f8234d67551" providerId="ADAL" clId="{75562A2B-59EB-4EAD-AC1C-54D7C3713D78}" dt="2026-06-09T14:58:14.390" v="199"/>
        <pc:sldMkLst>
          <pc:docMk/>
          <pc:sldMk cId="196990641" sldId="6503"/>
        </pc:sldMkLst>
      </pc:sldChg>
      <pc:sldChg chg="add">
        <pc:chgData name="Merkle, Cat" userId="a9581f9e-37bc-4cc6-a5d4-8f8234d67551" providerId="ADAL" clId="{75562A2B-59EB-4EAD-AC1C-54D7C3713D78}" dt="2026-06-09T14:58:14.390" v="199"/>
        <pc:sldMkLst>
          <pc:docMk/>
          <pc:sldMk cId="2343748693" sldId="6504"/>
        </pc:sldMkLst>
      </pc:sldChg>
      <pc:sldChg chg="add">
        <pc:chgData name="Merkle, Cat" userId="a9581f9e-37bc-4cc6-a5d4-8f8234d67551" providerId="ADAL" clId="{75562A2B-59EB-4EAD-AC1C-54D7C3713D78}" dt="2026-06-09T14:58:14.390" v="199"/>
        <pc:sldMkLst>
          <pc:docMk/>
          <pc:sldMk cId="485955873" sldId="6505"/>
        </pc:sldMkLst>
      </pc:sldChg>
      <pc:sldChg chg="add">
        <pc:chgData name="Merkle, Cat" userId="a9581f9e-37bc-4cc6-a5d4-8f8234d67551" providerId="ADAL" clId="{75562A2B-59EB-4EAD-AC1C-54D7C3713D78}" dt="2026-06-09T14:58:14.390" v="199"/>
        <pc:sldMkLst>
          <pc:docMk/>
          <pc:sldMk cId="2173266419" sldId="6506"/>
        </pc:sldMkLst>
      </pc:sldChg>
      <pc:sldChg chg="add">
        <pc:chgData name="Merkle, Cat" userId="a9581f9e-37bc-4cc6-a5d4-8f8234d67551" providerId="ADAL" clId="{75562A2B-59EB-4EAD-AC1C-54D7C3713D78}" dt="2026-06-09T14:58:14.390" v="199"/>
        <pc:sldMkLst>
          <pc:docMk/>
          <pc:sldMk cId="2583632726" sldId="6507"/>
        </pc:sldMkLst>
      </pc:sldChg>
      <pc:sldChg chg="add">
        <pc:chgData name="Merkle, Cat" userId="a9581f9e-37bc-4cc6-a5d4-8f8234d67551" providerId="ADAL" clId="{75562A2B-59EB-4EAD-AC1C-54D7C3713D78}" dt="2026-06-09T14:58:14.390" v="199"/>
        <pc:sldMkLst>
          <pc:docMk/>
          <pc:sldMk cId="1611551520" sldId="6508"/>
        </pc:sldMkLst>
      </pc:sldChg>
      <pc:sldChg chg="add">
        <pc:chgData name="Merkle, Cat" userId="a9581f9e-37bc-4cc6-a5d4-8f8234d67551" providerId="ADAL" clId="{75562A2B-59EB-4EAD-AC1C-54D7C3713D78}" dt="2026-06-09T14:58:14.390" v="199"/>
        <pc:sldMkLst>
          <pc:docMk/>
          <pc:sldMk cId="554153246" sldId="6509"/>
        </pc:sldMkLst>
      </pc:sldChg>
      <pc:sldChg chg="add">
        <pc:chgData name="Merkle, Cat" userId="a9581f9e-37bc-4cc6-a5d4-8f8234d67551" providerId="ADAL" clId="{75562A2B-59EB-4EAD-AC1C-54D7C3713D78}" dt="2026-06-09T14:58:14.390" v="199"/>
        <pc:sldMkLst>
          <pc:docMk/>
          <pc:sldMk cId="630192088" sldId="6510"/>
        </pc:sldMkLst>
      </pc:sldChg>
      <pc:sldChg chg="modSp add mod">
        <pc:chgData name="Merkle, Cat" userId="a9581f9e-37bc-4cc6-a5d4-8f8234d67551" providerId="ADAL" clId="{75562A2B-59EB-4EAD-AC1C-54D7C3713D78}" dt="2026-06-09T17:40:07.397" v="1788"/>
        <pc:sldMkLst>
          <pc:docMk/>
          <pc:sldMk cId="2557138608" sldId="6511"/>
        </pc:sldMkLst>
        <pc:spChg chg="ord">
          <ac:chgData name="Merkle, Cat" userId="a9581f9e-37bc-4cc6-a5d4-8f8234d67551" providerId="ADAL" clId="{75562A2B-59EB-4EAD-AC1C-54D7C3713D78}" dt="2026-06-09T17:40:07.397" v="1788"/>
          <ac:spMkLst>
            <pc:docMk/>
            <pc:sldMk cId="2557138608" sldId="6511"/>
            <ac:spMk id="6" creationId="{C6310A3E-72B4-51DB-0063-6E94A1C018F5}"/>
          </ac:spMkLst>
        </pc:spChg>
        <pc:spChg chg="ord">
          <ac:chgData name="Merkle, Cat" userId="a9581f9e-37bc-4cc6-a5d4-8f8234d67551" providerId="ADAL" clId="{75562A2B-59EB-4EAD-AC1C-54D7C3713D78}" dt="2026-06-09T17:40:07.397" v="1788"/>
          <ac:spMkLst>
            <pc:docMk/>
            <pc:sldMk cId="2557138608" sldId="6511"/>
            <ac:spMk id="7" creationId="{D13BA07E-AB89-D2B4-CFA8-2CC935426BD4}"/>
          </ac:spMkLst>
        </pc:spChg>
        <pc:spChg chg="ord">
          <ac:chgData name="Merkle, Cat" userId="a9581f9e-37bc-4cc6-a5d4-8f8234d67551" providerId="ADAL" clId="{75562A2B-59EB-4EAD-AC1C-54D7C3713D78}" dt="2026-06-09T17:40:07.397" v="1788"/>
          <ac:spMkLst>
            <pc:docMk/>
            <pc:sldMk cId="2557138608" sldId="6511"/>
            <ac:spMk id="15" creationId="{F7D80E50-843A-15EB-A9CA-FB2138FA71F6}"/>
          </ac:spMkLst>
        </pc:spChg>
        <pc:spChg chg="ord">
          <ac:chgData name="Merkle, Cat" userId="a9581f9e-37bc-4cc6-a5d4-8f8234d67551" providerId="ADAL" clId="{75562A2B-59EB-4EAD-AC1C-54D7C3713D78}" dt="2026-06-09T17:40:07.397" v="1788"/>
          <ac:spMkLst>
            <pc:docMk/>
            <pc:sldMk cId="2557138608" sldId="6511"/>
            <ac:spMk id="16" creationId="{AEE73D20-2A5B-C767-48BF-C97AC65D2F6B}"/>
          </ac:spMkLst>
        </pc:spChg>
        <pc:spChg chg="ord">
          <ac:chgData name="Merkle, Cat" userId="a9581f9e-37bc-4cc6-a5d4-8f8234d67551" providerId="ADAL" clId="{75562A2B-59EB-4EAD-AC1C-54D7C3713D78}" dt="2026-06-09T17:40:07.397" v="1788"/>
          <ac:spMkLst>
            <pc:docMk/>
            <pc:sldMk cId="2557138608" sldId="6511"/>
            <ac:spMk id="17" creationId="{E51AA5F7-E7FE-2A16-B7D1-DC14EB482B1A}"/>
          </ac:spMkLst>
        </pc:spChg>
        <pc:spChg chg="ord">
          <ac:chgData name="Merkle, Cat" userId="a9581f9e-37bc-4cc6-a5d4-8f8234d67551" providerId="ADAL" clId="{75562A2B-59EB-4EAD-AC1C-54D7C3713D78}" dt="2026-06-09T17:40:07.397" v="1788"/>
          <ac:spMkLst>
            <pc:docMk/>
            <pc:sldMk cId="2557138608" sldId="6511"/>
            <ac:spMk id="19" creationId="{0E8061DF-319E-B769-DA80-E6AD4CE6AF9C}"/>
          </ac:spMkLst>
        </pc:spChg>
        <pc:spChg chg="ord">
          <ac:chgData name="Merkle, Cat" userId="a9581f9e-37bc-4cc6-a5d4-8f8234d67551" providerId="ADAL" clId="{75562A2B-59EB-4EAD-AC1C-54D7C3713D78}" dt="2026-06-09T17:40:07.397" v="1788"/>
          <ac:spMkLst>
            <pc:docMk/>
            <pc:sldMk cId="2557138608" sldId="6511"/>
            <ac:spMk id="26" creationId="{41E25D28-3F75-8BF1-CC95-AA853A23E0BA}"/>
          </ac:spMkLst>
        </pc:spChg>
        <pc:spChg chg="ord">
          <ac:chgData name="Merkle, Cat" userId="a9581f9e-37bc-4cc6-a5d4-8f8234d67551" providerId="ADAL" clId="{75562A2B-59EB-4EAD-AC1C-54D7C3713D78}" dt="2026-06-09T17:40:07.397" v="1788"/>
          <ac:spMkLst>
            <pc:docMk/>
            <pc:sldMk cId="2557138608" sldId="6511"/>
            <ac:spMk id="28" creationId="{ABB5B176-D656-0ADC-62A6-9EAAA3D31CFF}"/>
          </ac:spMkLst>
        </pc:spChg>
        <pc:spChg chg="ord">
          <ac:chgData name="Merkle, Cat" userId="a9581f9e-37bc-4cc6-a5d4-8f8234d67551" providerId="ADAL" clId="{75562A2B-59EB-4EAD-AC1C-54D7C3713D78}" dt="2026-06-09T17:40:07.397" v="1788"/>
          <ac:spMkLst>
            <pc:docMk/>
            <pc:sldMk cId="2557138608" sldId="6511"/>
            <ac:spMk id="29" creationId="{9C70C558-8715-19BF-7549-B536E0E65562}"/>
          </ac:spMkLst>
        </pc:spChg>
        <pc:spChg chg="ord">
          <ac:chgData name="Merkle, Cat" userId="a9581f9e-37bc-4cc6-a5d4-8f8234d67551" providerId="ADAL" clId="{75562A2B-59EB-4EAD-AC1C-54D7C3713D78}" dt="2026-06-09T17:40:07.397" v="1788"/>
          <ac:spMkLst>
            <pc:docMk/>
            <pc:sldMk cId="2557138608" sldId="6511"/>
            <ac:spMk id="30" creationId="{E032CF0C-940D-3E77-3934-78FFBC2612CF}"/>
          </ac:spMkLst>
        </pc:spChg>
      </pc:sldChg>
      <pc:sldChg chg="modSp add mod">
        <pc:chgData name="Merkle, Cat" userId="a9581f9e-37bc-4cc6-a5d4-8f8234d67551" providerId="ADAL" clId="{75562A2B-59EB-4EAD-AC1C-54D7C3713D78}" dt="2026-06-09T15:00:48.556" v="218" actId="20577"/>
        <pc:sldMkLst>
          <pc:docMk/>
          <pc:sldMk cId="189740780" sldId="6512"/>
        </pc:sldMkLst>
        <pc:spChg chg="mod">
          <ac:chgData name="Merkle, Cat" userId="a9581f9e-37bc-4cc6-a5d4-8f8234d67551" providerId="ADAL" clId="{75562A2B-59EB-4EAD-AC1C-54D7C3713D78}" dt="2026-06-09T15:00:48.556" v="218" actId="20577"/>
          <ac:spMkLst>
            <pc:docMk/>
            <pc:sldMk cId="189740780" sldId="6512"/>
            <ac:spMk id="840" creationId="{00000000-0000-0000-0000-000000000000}"/>
          </ac:spMkLst>
        </pc:spChg>
      </pc:sldChg>
      <pc:sldChg chg="add">
        <pc:chgData name="Merkle, Cat" userId="a9581f9e-37bc-4cc6-a5d4-8f8234d67551" providerId="ADAL" clId="{75562A2B-59EB-4EAD-AC1C-54D7C3713D78}" dt="2026-06-09T15:01:11.723" v="220"/>
        <pc:sldMkLst>
          <pc:docMk/>
          <pc:sldMk cId="140205372" sldId="6513"/>
        </pc:sldMkLst>
      </pc:sldChg>
      <pc:sldChg chg="add">
        <pc:chgData name="Merkle, Cat" userId="a9581f9e-37bc-4cc6-a5d4-8f8234d67551" providerId="ADAL" clId="{75562A2B-59EB-4EAD-AC1C-54D7C3713D78}" dt="2026-06-09T15:01:17.685" v="222"/>
        <pc:sldMkLst>
          <pc:docMk/>
          <pc:sldMk cId="1294768544" sldId="6514"/>
        </pc:sldMkLst>
      </pc:sldChg>
      <pc:sldChg chg="modSp add">
        <pc:chgData name="Merkle, Cat" userId="a9581f9e-37bc-4cc6-a5d4-8f8234d67551" providerId="ADAL" clId="{75562A2B-59EB-4EAD-AC1C-54D7C3713D78}" dt="2026-06-09T15:50:29.958" v="1695" actId="20577"/>
        <pc:sldMkLst>
          <pc:docMk/>
          <pc:sldMk cId="495951719" sldId="6515"/>
        </pc:sldMkLst>
        <pc:spChg chg="mod">
          <ac:chgData name="Merkle, Cat" userId="a9581f9e-37bc-4cc6-a5d4-8f8234d67551" providerId="ADAL" clId="{75562A2B-59EB-4EAD-AC1C-54D7C3713D78}" dt="2026-06-09T15:50:29.958" v="1695" actId="20577"/>
          <ac:spMkLst>
            <pc:docMk/>
            <pc:sldMk cId="495951719" sldId="6515"/>
            <ac:spMk id="2" creationId="{7DB29481-22AB-BF38-89A6-450F7A491A61}"/>
          </ac:spMkLst>
        </pc:spChg>
      </pc:sldChg>
      <pc:sldChg chg="add">
        <pc:chgData name="Merkle, Cat" userId="a9581f9e-37bc-4cc6-a5d4-8f8234d67551" providerId="ADAL" clId="{75562A2B-59EB-4EAD-AC1C-54D7C3713D78}" dt="2026-06-10T18:47:00.271" v="1791"/>
        <pc:sldMkLst>
          <pc:docMk/>
          <pc:sldMk cId="1240936465" sldId="6638"/>
        </pc:sldMkLst>
      </pc:sldChg>
      <pc:sldMasterChg chg="delSldLayout">
        <pc:chgData name="Merkle, Cat" userId="a9581f9e-37bc-4cc6-a5d4-8f8234d67551" providerId="ADAL" clId="{75562A2B-59EB-4EAD-AC1C-54D7C3713D78}" dt="2026-06-09T15:14:44.723" v="869" actId="47"/>
        <pc:sldMasterMkLst>
          <pc:docMk/>
          <pc:sldMasterMk cId="397854331" sldId="2147483660"/>
        </pc:sldMasterMkLst>
      </pc:sldMasterChg>
    </pc:docChg>
  </pc:docChgLst>
  <pc:docChgLst>
    <pc:chgData name="Peterson, Amy" userId="8c14dd6b-6031-4383-8241-8af97fa7035b" providerId="ADAL" clId="{64391BC7-336D-4E9E-931F-B74037297C77}"/>
    <pc:docChg chg="custSel delSld modSld modSection">
      <pc:chgData name="Peterson, Amy" userId="8c14dd6b-6031-4383-8241-8af97fa7035b" providerId="ADAL" clId="{64391BC7-336D-4E9E-931F-B74037297C77}" dt="2026-06-12T20:09:42.294" v="19" actId="20577"/>
      <pc:docMkLst>
        <pc:docMk/>
      </pc:docMkLst>
      <pc:sldChg chg="modSp mod">
        <pc:chgData name="Peterson, Amy" userId="8c14dd6b-6031-4383-8241-8af97fa7035b" providerId="ADAL" clId="{64391BC7-336D-4E9E-931F-B74037297C77}" dt="2026-06-12T20:05:57.997" v="2" actId="14100"/>
        <pc:sldMkLst>
          <pc:docMk/>
          <pc:sldMk cId="1888600184" sldId="341"/>
        </pc:sldMkLst>
        <pc:picChg chg="mod">
          <ac:chgData name="Peterson, Amy" userId="8c14dd6b-6031-4383-8241-8af97fa7035b" providerId="ADAL" clId="{64391BC7-336D-4E9E-931F-B74037297C77}" dt="2026-06-12T20:05:57.997" v="2" actId="14100"/>
          <ac:picMkLst>
            <pc:docMk/>
            <pc:sldMk cId="1888600184" sldId="341"/>
            <ac:picMk id="6" creationId="{C15B8F96-FB13-0097-6ABC-B5AC8EA879AA}"/>
          </ac:picMkLst>
        </pc:picChg>
      </pc:sldChg>
      <pc:sldChg chg="del">
        <pc:chgData name="Peterson, Amy" userId="8c14dd6b-6031-4383-8241-8af97fa7035b" providerId="ADAL" clId="{64391BC7-336D-4E9E-931F-B74037297C77}" dt="2026-06-12T20:05:21.571" v="0" actId="47"/>
        <pc:sldMkLst>
          <pc:docMk/>
          <pc:sldMk cId="823322012" sldId="5351"/>
        </pc:sldMkLst>
      </pc:sldChg>
      <pc:sldChg chg="del">
        <pc:chgData name="Peterson, Amy" userId="8c14dd6b-6031-4383-8241-8af97fa7035b" providerId="ADAL" clId="{64391BC7-336D-4E9E-931F-B74037297C77}" dt="2026-06-12T20:05:22.463" v="1" actId="47"/>
        <pc:sldMkLst>
          <pc:docMk/>
          <pc:sldMk cId="2252393608" sldId="5383"/>
        </pc:sldMkLst>
      </pc:sldChg>
      <pc:sldChg chg="addSp delSp modSp mod">
        <pc:chgData name="Peterson, Amy" userId="8c14dd6b-6031-4383-8241-8af97fa7035b" providerId="ADAL" clId="{64391BC7-336D-4E9E-931F-B74037297C77}" dt="2026-06-12T20:09:42.294" v="19" actId="20577"/>
        <pc:sldMkLst>
          <pc:docMk/>
          <pc:sldMk cId="2427733687" sldId="6474"/>
        </pc:sldMkLst>
        <pc:spChg chg="add mod">
          <ac:chgData name="Peterson, Amy" userId="8c14dd6b-6031-4383-8241-8af97fa7035b" providerId="ADAL" clId="{64391BC7-336D-4E9E-931F-B74037297C77}" dt="2026-06-12T20:09:42.294" v="19" actId="20577"/>
          <ac:spMkLst>
            <pc:docMk/>
            <pc:sldMk cId="2427733687" sldId="6474"/>
            <ac:spMk id="3" creationId="{8F03590E-718A-AD18-1D63-DA19380BD5D0}"/>
          </ac:spMkLst>
        </pc:spChg>
        <pc:spChg chg="del mod">
          <ac:chgData name="Peterson, Amy" userId="8c14dd6b-6031-4383-8241-8af97fa7035b" providerId="ADAL" clId="{64391BC7-336D-4E9E-931F-B74037297C77}" dt="2026-06-12T20:09:33.257" v="10" actId="478"/>
          <ac:spMkLst>
            <pc:docMk/>
            <pc:sldMk cId="2427733687" sldId="6474"/>
            <ac:spMk id="65" creationId="{87C14096-0648-4A3A-A80B-83B2C548DDE7}"/>
          </ac:spMkLst>
        </pc:spChg>
      </pc:sldChg>
      <pc:sldChg chg="delSp mod">
        <pc:chgData name="Peterson, Amy" userId="8c14dd6b-6031-4383-8241-8af97fa7035b" providerId="ADAL" clId="{64391BC7-336D-4E9E-931F-B74037297C77}" dt="2026-06-12T20:07:33.220" v="3" actId="478"/>
        <pc:sldMkLst>
          <pc:docMk/>
          <pc:sldMk cId="2583632726" sldId="6507"/>
        </pc:sldMkLst>
        <pc:spChg chg="del">
          <ac:chgData name="Peterson, Amy" userId="8c14dd6b-6031-4383-8241-8af97fa7035b" providerId="ADAL" clId="{64391BC7-336D-4E9E-931F-B74037297C77}" dt="2026-06-12T20:07:33.220" v="3" actId="478"/>
          <ac:spMkLst>
            <pc:docMk/>
            <pc:sldMk cId="2583632726" sldId="6507"/>
            <ac:spMk id="7" creationId="{1BC35497-DE83-2030-AB54-3D79F2EECD94}"/>
          </ac:spMkLst>
        </pc:spChg>
      </pc:sldChg>
      <pc:sldChg chg="modSp mod">
        <pc:chgData name="Peterson, Amy" userId="8c14dd6b-6031-4383-8241-8af97fa7035b" providerId="ADAL" clId="{64391BC7-336D-4E9E-931F-B74037297C77}" dt="2026-06-12T20:07:51.229" v="4" actId="207"/>
        <pc:sldMkLst>
          <pc:docMk/>
          <pc:sldMk cId="495951719" sldId="6515"/>
        </pc:sldMkLst>
        <pc:spChg chg="mod">
          <ac:chgData name="Peterson, Amy" userId="8c14dd6b-6031-4383-8241-8af97fa7035b" providerId="ADAL" clId="{64391BC7-336D-4E9E-931F-B74037297C77}" dt="2026-06-12T20:07:51.229" v="4" actId="207"/>
          <ac:spMkLst>
            <pc:docMk/>
            <pc:sldMk cId="495951719" sldId="6515"/>
            <ac:spMk id="2" creationId="{7DB29481-22AB-BF38-89A6-450F7A491A61}"/>
          </ac:spMkLst>
        </pc:spChg>
      </pc:sldChg>
    </pc:docChg>
  </pc:docChgLst>
  <pc:docChgLst>
    <pc:chgData name="Arden, Sarah" userId="c3865b93-f4ad-427d-92c9-4484f9824b26" providerId="ADAL" clId="{B35475D8-6677-5F4E-B760-BD1323232D35}"/>
    <pc:docChg chg="custSel modSld">
      <pc:chgData name="Arden, Sarah" userId="c3865b93-f4ad-427d-92c9-4484f9824b26" providerId="ADAL" clId="{B35475D8-6677-5F4E-B760-BD1323232D35}" dt="2026-05-21T21:08:02.873" v="35" actId="478"/>
      <pc:docMkLst>
        <pc:docMk/>
      </pc:docMkLst>
      <pc:sldChg chg="modSp mod">
        <pc:chgData name="Arden, Sarah" userId="c3865b93-f4ad-427d-92c9-4484f9824b26" providerId="ADAL" clId="{B35475D8-6677-5F4E-B760-BD1323232D35}" dt="2026-05-21T21:04:03.111" v="34" actId="20577"/>
        <pc:sldMkLst>
          <pc:docMk/>
          <pc:sldMk cId="2709104067" sldId="423"/>
        </pc:sldMkLst>
        <pc:spChg chg="mod">
          <ac:chgData name="Arden, Sarah" userId="c3865b93-f4ad-427d-92c9-4484f9824b26" providerId="ADAL" clId="{B35475D8-6677-5F4E-B760-BD1323232D35}" dt="2026-05-21T21:04:03.111" v="34" actId="20577"/>
          <ac:spMkLst>
            <pc:docMk/>
            <pc:sldMk cId="2709104067" sldId="423"/>
            <ac:spMk id="10" creationId="{A4E2C978-9652-3AA5-8BBA-78385793B8F3}"/>
          </ac:spMkLst>
        </pc:spChg>
      </pc:sldChg>
      <pc:sldChg chg="delSp mod">
        <pc:chgData name="Arden, Sarah" userId="c3865b93-f4ad-427d-92c9-4484f9824b26" providerId="ADAL" clId="{B35475D8-6677-5F4E-B760-BD1323232D35}" dt="2026-05-21T20:56:24.188" v="1" actId="478"/>
        <pc:sldMkLst>
          <pc:docMk/>
          <pc:sldMk cId="2248689672" sldId="430"/>
        </pc:sldMkLst>
      </pc:sldChg>
      <pc:sldChg chg="delSp mod">
        <pc:chgData name="Arden, Sarah" userId="c3865b93-f4ad-427d-92c9-4484f9824b26" providerId="ADAL" clId="{B35475D8-6677-5F4E-B760-BD1323232D35}" dt="2026-05-21T20:47:36.269" v="0" actId="478"/>
        <pc:sldMkLst>
          <pc:docMk/>
          <pc:sldMk cId="1203877425" sldId="4881"/>
        </pc:sldMkLst>
      </pc:sldChg>
      <pc:sldChg chg="modSp mod">
        <pc:chgData name="Arden, Sarah" userId="c3865b93-f4ad-427d-92c9-4484f9824b26" providerId="ADAL" clId="{B35475D8-6677-5F4E-B760-BD1323232D35}" dt="2026-05-21T21:03:22.273" v="31" actId="20577"/>
        <pc:sldMkLst>
          <pc:docMk/>
          <pc:sldMk cId="3346035184" sldId="6454"/>
        </pc:sldMkLst>
        <pc:spChg chg="mod">
          <ac:chgData name="Arden, Sarah" userId="c3865b93-f4ad-427d-92c9-4484f9824b26" providerId="ADAL" clId="{B35475D8-6677-5F4E-B760-BD1323232D35}" dt="2026-05-21T21:03:22.273" v="31" actId="20577"/>
          <ac:spMkLst>
            <pc:docMk/>
            <pc:sldMk cId="3346035184" sldId="6454"/>
            <ac:spMk id="3" creationId="{B0622A6B-21EB-F51E-B1A4-51D7548D89C7}"/>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112097669257E-2"/>
          <c:y val="4.8936170212766E-2"/>
          <c:w val="0.88013318534960505"/>
          <c:h val="0.82765957446809502"/>
        </c:manualLayout>
      </c:layout>
      <c:lineChart>
        <c:grouping val="standard"/>
        <c:varyColors val="0"/>
        <c:ser>
          <c:idx val="0"/>
          <c:order val="0"/>
          <c:tx>
            <c:strRef>
              <c:f>Sheet1!$A$2</c:f>
              <c:strCache>
                <c:ptCount val="1"/>
                <c:pt idx="0">
                  <c:v>East</c:v>
                </c:pt>
              </c:strCache>
            </c:strRef>
          </c:tx>
          <c:spPr>
            <a:ln w="25317">
              <a:solidFill>
                <a:srgbClr val="FF0000"/>
              </a:solidFill>
              <a:prstDash val="solid"/>
            </a:ln>
          </c:spPr>
          <c:marker>
            <c:symbol val="circle"/>
            <c:size val="12"/>
            <c:spPr>
              <a:solidFill>
                <a:srgbClr val="FF0000"/>
              </a:solidFill>
              <a:ln>
                <a:solidFill>
                  <a:srgbClr val="FF0000"/>
                </a:solidFill>
                <a:prstDash val="solid"/>
              </a:ln>
            </c:spPr>
          </c:marker>
          <c:cat>
            <c:numRef>
              <c:f>Sheet1!$B$1:$Z$1</c:f>
              <c:numCache>
                <c:formatCode>d\-mmm</c:formatCode>
                <c:ptCount val="25"/>
                <c:pt idx="0">
                  <c:v>45170</c:v>
                </c:pt>
                <c:pt idx="1">
                  <c:v>45182</c:v>
                </c:pt>
                <c:pt idx="2">
                  <c:v>45189</c:v>
                </c:pt>
                <c:pt idx="3">
                  <c:v>45196</c:v>
                </c:pt>
                <c:pt idx="4">
                  <c:v>45206</c:v>
                </c:pt>
                <c:pt idx="5">
                  <c:v>45212</c:v>
                </c:pt>
                <c:pt idx="6">
                  <c:v>45219</c:v>
                </c:pt>
                <c:pt idx="7">
                  <c:v>45226</c:v>
                </c:pt>
                <c:pt idx="8">
                  <c:v>45236</c:v>
                </c:pt>
                <c:pt idx="9">
                  <c:v>45304</c:v>
                </c:pt>
                <c:pt idx="10">
                  <c:v>45320</c:v>
                </c:pt>
                <c:pt idx="11">
                  <c:v>45335</c:v>
                </c:pt>
                <c:pt idx="12">
                  <c:v>45323</c:v>
                </c:pt>
                <c:pt idx="13">
                  <c:v>45364</c:v>
                </c:pt>
                <c:pt idx="14">
                  <c:v>45380</c:v>
                </c:pt>
                <c:pt idx="15">
                  <c:v>45395</c:v>
                </c:pt>
                <c:pt idx="16">
                  <c:v>45411</c:v>
                </c:pt>
                <c:pt idx="17">
                  <c:v>45425</c:v>
                </c:pt>
                <c:pt idx="18">
                  <c:v>45441</c:v>
                </c:pt>
                <c:pt idx="19">
                  <c:v>45456</c:v>
                </c:pt>
                <c:pt idx="20">
                  <c:v>45472</c:v>
                </c:pt>
              </c:numCache>
            </c:numRef>
          </c:cat>
          <c:val>
            <c:numRef>
              <c:f>Sheet1!$B$2:$Z$2</c:f>
              <c:numCache>
                <c:formatCode>General</c:formatCode>
                <c:ptCount val="25"/>
                <c:pt idx="1">
                  <c:v>32</c:v>
                </c:pt>
                <c:pt idx="2">
                  <c:v>37</c:v>
                </c:pt>
                <c:pt idx="3">
                  <c:v>41</c:v>
                </c:pt>
                <c:pt idx="4">
                  <c:v>46</c:v>
                </c:pt>
                <c:pt idx="5">
                  <c:v>43</c:v>
                </c:pt>
                <c:pt idx="6">
                  <c:v>45</c:v>
                </c:pt>
              </c:numCache>
            </c:numRef>
          </c:val>
          <c:smooth val="0"/>
          <c:extLst>
            <c:ext xmlns:c16="http://schemas.microsoft.com/office/drawing/2014/chart" uri="{C3380CC4-5D6E-409C-BE32-E72D297353CC}">
              <c16:uniqueId val="{00000001-FA52-9544-81C6-7391A0BBE485}"/>
            </c:ext>
          </c:extLst>
        </c:ser>
        <c:dLbls>
          <c:showLegendKey val="0"/>
          <c:showVal val="0"/>
          <c:showCatName val="0"/>
          <c:showSerName val="0"/>
          <c:showPercent val="0"/>
          <c:showBubbleSize val="0"/>
        </c:dLbls>
        <c:marker val="1"/>
        <c:smooth val="0"/>
        <c:axId val="454720176"/>
        <c:axId val="454720568"/>
      </c:lineChart>
      <c:dateAx>
        <c:axId val="454720176"/>
        <c:scaling>
          <c:orientation val="minMax"/>
        </c:scaling>
        <c:delete val="0"/>
        <c:axPos val="b"/>
        <c:numFmt formatCode="m/d;@" sourceLinked="0"/>
        <c:majorTickMark val="out"/>
        <c:minorTickMark val="none"/>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0568"/>
        <c:crosses val="autoZero"/>
        <c:auto val="1"/>
        <c:lblOffset val="100"/>
        <c:baseTimeUnit val="days"/>
        <c:majorUnit val="1"/>
        <c:majorTimeUnit val="months"/>
        <c:minorUnit val="7"/>
        <c:minorTimeUnit val="days"/>
      </c:dateAx>
      <c:valAx>
        <c:axId val="454720568"/>
        <c:scaling>
          <c:orientation val="minMax"/>
          <c:max val="140"/>
          <c:min val="0"/>
        </c:scaling>
        <c:delete val="0"/>
        <c:axPos val="l"/>
        <c:numFmt formatCode="General" sourceLinked="1"/>
        <c:majorTickMark val="out"/>
        <c:minorTickMark val="out"/>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0176"/>
        <c:crosses val="autoZero"/>
        <c:crossBetween val="between"/>
        <c:majorUnit val="20"/>
        <c:minorUnit val="10"/>
      </c:valAx>
      <c:spPr>
        <a:noFill/>
        <a:ln w="25317">
          <a:noFill/>
        </a:ln>
      </c:spPr>
    </c:plotArea>
    <c:plotVisOnly val="1"/>
    <c:dispBlanksAs val="span"/>
    <c:showDLblsOverMax val="0"/>
  </c:chart>
  <c:spPr>
    <a:noFill/>
    <a:ln>
      <a:noFill/>
    </a:ln>
  </c:spPr>
  <c:txPr>
    <a:bodyPr/>
    <a:lstStyle/>
    <a:p>
      <a:pPr>
        <a:defRPr sz="1844" b="1" i="0" u="none" strike="noStrike" baseline="0">
          <a:solidFill>
            <a:schemeClr val="tx1"/>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4D2C5B-67C6-714F-BA45-9913FADF2B39}" type="doc">
      <dgm:prSet loTypeId="urn:microsoft.com/office/officeart/2005/8/layout/lProcess2" loCatId="icon" qsTypeId="urn:microsoft.com/office/officeart/2005/8/quickstyle/simple1" qsCatId="simple" csTypeId="urn:microsoft.com/office/officeart/2005/8/colors/colorful1" csCatId="colorful" phldr="1"/>
      <dgm:spPr/>
      <dgm:t>
        <a:bodyPr/>
        <a:lstStyle/>
        <a:p>
          <a:endParaRPr lang="en-US"/>
        </a:p>
      </dgm:t>
    </dgm:pt>
    <dgm:pt modelId="{561F7E3C-CFB7-8A4E-9DA7-4E34B4F06864}">
      <dgm:prSet/>
      <dgm:spPr/>
      <dgm:t>
        <a:bodyPr/>
        <a:lstStyle/>
        <a:p>
          <a:r>
            <a:rPr lang="en-US" b="0" i="0" dirty="0"/>
            <a:t>Call for submissions</a:t>
          </a:r>
          <a:endParaRPr lang="en-US" dirty="0"/>
        </a:p>
      </dgm:t>
      <dgm:extLst>
        <a:ext uri="{E40237B7-FDA0-4F09-8148-C483321AD2D9}">
          <dgm14:cNvPr xmlns:dgm14="http://schemas.microsoft.com/office/drawing/2010/diagram" id="0" name="" descr="Call for submissions&#10; Vendors of evidence-based tools invited to respond to calls for submissions&#10;Eligibility screening&#10; NCII staff review submissions for eligibility against our criteria.&#10;Review by Technical Review Committee (TRC)&#10; TRCs review tools against rigorous evidence standards.  &#10;Publication on tools chart&#10; Final list of tools and their ratings are published. &#10;"/>
        </a:ext>
      </dgm:extLst>
    </dgm:pt>
    <dgm:pt modelId="{33A98F95-B8D8-FE4C-A299-FDDA148D7746}" type="parTrans" cxnId="{3106734C-0758-2646-83F3-684AB8CD10EB}">
      <dgm:prSet/>
      <dgm:spPr/>
      <dgm:t>
        <a:bodyPr/>
        <a:lstStyle/>
        <a:p>
          <a:endParaRPr lang="en-US"/>
        </a:p>
      </dgm:t>
    </dgm:pt>
    <dgm:pt modelId="{6E9D46F7-A8FE-3D4B-A720-F59F01D69EEB}" type="sibTrans" cxnId="{3106734C-0758-2646-83F3-684AB8CD10EB}">
      <dgm:prSet/>
      <dgm:spPr/>
      <dgm:t>
        <a:bodyPr/>
        <a:lstStyle/>
        <a:p>
          <a:endParaRPr lang="en-US"/>
        </a:p>
      </dgm:t>
    </dgm:pt>
    <dgm:pt modelId="{50D0216F-F93E-F649-9581-94C1D5138F88}">
      <dgm:prSet/>
      <dgm:spPr/>
      <dgm:t>
        <a:bodyPr/>
        <a:lstStyle/>
        <a:p>
          <a:r>
            <a:rPr lang="en-US" b="0" i="0" dirty="0"/>
            <a:t>Eligibility screening</a:t>
          </a:r>
          <a:endParaRPr lang="en-US" dirty="0"/>
        </a:p>
      </dgm:t>
      <dgm:extLst>
        <a:ext uri="{E40237B7-FDA0-4F09-8148-C483321AD2D9}">
          <dgm14:cNvPr xmlns:dgm14="http://schemas.microsoft.com/office/drawing/2010/diagram" id="0" name="" descr="Call for submissions&#10; Vendors of evidence-based tools invited to respond to calls for submissions&#10;Eligibility screening&#10; NCII staff review submissions for eligibility against our criteria.&#10;Review by Technical Review Committee (TRC)&#10; TRCs review tools against rigorous evidence standards.  &#10;Publication on tools chart&#10; Final list of tools and their ratings are published. &#10;"/>
        </a:ext>
      </dgm:extLst>
    </dgm:pt>
    <dgm:pt modelId="{9AE82268-4F02-7E49-BFDE-7F650ABFCE42}" type="parTrans" cxnId="{3DAE1CAF-194F-DF46-95ED-69CE14827B94}">
      <dgm:prSet/>
      <dgm:spPr/>
      <dgm:t>
        <a:bodyPr/>
        <a:lstStyle/>
        <a:p>
          <a:endParaRPr lang="en-US"/>
        </a:p>
      </dgm:t>
    </dgm:pt>
    <dgm:pt modelId="{5C05560A-D669-384A-A576-BB9592C6E733}" type="sibTrans" cxnId="{3DAE1CAF-194F-DF46-95ED-69CE14827B94}">
      <dgm:prSet/>
      <dgm:spPr/>
      <dgm:t>
        <a:bodyPr/>
        <a:lstStyle/>
        <a:p>
          <a:endParaRPr lang="en-US"/>
        </a:p>
      </dgm:t>
    </dgm:pt>
    <dgm:pt modelId="{4CF92AA7-3EC4-114B-ADBC-9C3BFBAFE0FC}">
      <dgm:prSet/>
      <dgm:spPr/>
      <dgm:t>
        <a:bodyPr/>
        <a:lstStyle/>
        <a:p>
          <a:r>
            <a:rPr lang="en-US" b="0" i="0" dirty="0"/>
            <a:t>Review by Technical Review Committee (TRC)</a:t>
          </a:r>
          <a:endParaRPr lang="en-US" dirty="0"/>
        </a:p>
      </dgm:t>
      <dgm:extLst>
        <a:ext uri="{E40237B7-FDA0-4F09-8148-C483321AD2D9}">
          <dgm14:cNvPr xmlns:dgm14="http://schemas.microsoft.com/office/drawing/2010/diagram" id="0" name="" descr="Call for submissions&#10; Vendors of evidence-based tools invited to respond to calls for submissions&#10;Eligibility screening&#10; NCII staff review submissions for eligibility against our criteria.&#10;Review by Technical Review Committee (TRC)&#10; TRCs review tools against rigorous evidence standards.  &#10;Publication on tools chart&#10; Final list of tools and their ratings are published. &#10;"/>
        </a:ext>
      </dgm:extLst>
    </dgm:pt>
    <dgm:pt modelId="{067C58A6-6A74-D349-B545-03026EF2F4A8}" type="parTrans" cxnId="{C0B154C0-3960-D747-A0F7-77E41C3961C2}">
      <dgm:prSet/>
      <dgm:spPr/>
      <dgm:t>
        <a:bodyPr/>
        <a:lstStyle/>
        <a:p>
          <a:endParaRPr lang="en-US"/>
        </a:p>
      </dgm:t>
    </dgm:pt>
    <dgm:pt modelId="{51958B75-2E22-974C-9F56-399717336A57}" type="sibTrans" cxnId="{C0B154C0-3960-D747-A0F7-77E41C3961C2}">
      <dgm:prSet/>
      <dgm:spPr/>
      <dgm:t>
        <a:bodyPr/>
        <a:lstStyle/>
        <a:p>
          <a:endParaRPr lang="en-US"/>
        </a:p>
      </dgm:t>
    </dgm:pt>
    <dgm:pt modelId="{5DF6F446-691F-7046-B482-FAA3F4D3EC05}">
      <dgm:prSet/>
      <dgm:spPr/>
      <dgm:t>
        <a:bodyPr/>
        <a:lstStyle/>
        <a:p>
          <a:r>
            <a:rPr lang="en-US" b="0" i="0" dirty="0"/>
            <a:t>Publication on tools chart</a:t>
          </a:r>
          <a:endParaRPr lang="en-US" dirty="0"/>
        </a:p>
      </dgm:t>
      <dgm:extLst>
        <a:ext uri="{E40237B7-FDA0-4F09-8148-C483321AD2D9}">
          <dgm14:cNvPr xmlns:dgm14="http://schemas.microsoft.com/office/drawing/2010/diagram" id="0" name="" descr="Call for submissions&#10; Vendors of evidence-based tools invited to respond to calls for submissions&#10;Eligibility screening&#10; NCII staff review submissions for eligibility against our criteria.&#10;Review by Technical Review Committee (TRC)&#10; TRCs review tools against rigorous evidence standards.  &#10;Publication on tools chart&#10; Final list of tools and their ratings are published. &#10;"/>
        </a:ext>
      </dgm:extLst>
    </dgm:pt>
    <dgm:pt modelId="{FE5D0BE9-6EB3-9D4B-BB9C-E8C53CA30C9C}" type="parTrans" cxnId="{3318F7FB-92DC-8F48-BB48-5464B9AC4D74}">
      <dgm:prSet/>
      <dgm:spPr/>
      <dgm:t>
        <a:bodyPr/>
        <a:lstStyle/>
        <a:p>
          <a:endParaRPr lang="en-US"/>
        </a:p>
      </dgm:t>
    </dgm:pt>
    <dgm:pt modelId="{8A959444-DCF9-7B47-82A2-6665468C1424}" type="sibTrans" cxnId="{3318F7FB-92DC-8F48-BB48-5464B9AC4D74}">
      <dgm:prSet/>
      <dgm:spPr/>
      <dgm:t>
        <a:bodyPr/>
        <a:lstStyle/>
        <a:p>
          <a:endParaRPr lang="en-US"/>
        </a:p>
      </dgm:t>
    </dgm:pt>
    <dgm:pt modelId="{DEB9552D-60B3-B54A-A078-214580BCB9F2}">
      <dgm:prSet/>
      <dgm:spPr/>
      <dgm:t>
        <a:bodyPr/>
        <a:lstStyle/>
        <a:p>
          <a:r>
            <a:rPr lang="en-US" dirty="0"/>
            <a:t>Vendors of evidence-based tools invited to respond to calls for submissions</a:t>
          </a:r>
        </a:p>
      </dgm:t>
      <dgm:extLst>
        <a:ext uri="{E40237B7-FDA0-4F09-8148-C483321AD2D9}">
          <dgm14:cNvPr xmlns:dgm14="http://schemas.microsoft.com/office/drawing/2010/diagram" id="0" name="" descr="Call for submissions&#10; Vendors of evidence-based tools invited to respond to calls for submissions&#10;Eligibility screening&#10; NCII staff review submissions for eligibility against our criteria.&#10;Review by Technical Review Committee (TRC)&#10; TRCs review tools against rigorous evidence standards.  &#10;Publication on tools chart&#10; Final list of tools and their ratings are published. &#10;"/>
        </a:ext>
      </dgm:extLst>
    </dgm:pt>
    <dgm:pt modelId="{E3352AB4-525E-E54D-A477-EB4DD0009E06}" type="parTrans" cxnId="{A6F139BA-3102-A841-A6A4-F9D46C6D47D7}">
      <dgm:prSet/>
      <dgm:spPr/>
      <dgm:t>
        <a:bodyPr/>
        <a:lstStyle/>
        <a:p>
          <a:endParaRPr lang="en-US"/>
        </a:p>
      </dgm:t>
    </dgm:pt>
    <dgm:pt modelId="{78B2351A-2CDD-EB4D-B101-C1AA1E054F68}" type="sibTrans" cxnId="{A6F139BA-3102-A841-A6A4-F9D46C6D47D7}">
      <dgm:prSet/>
      <dgm:spPr/>
      <dgm:t>
        <a:bodyPr/>
        <a:lstStyle/>
        <a:p>
          <a:endParaRPr lang="en-US"/>
        </a:p>
      </dgm:t>
    </dgm:pt>
    <dgm:pt modelId="{3F67CEAC-67ED-A549-82A3-F06F0A1ADE35}">
      <dgm:prSet/>
      <dgm:spPr/>
      <dgm:t>
        <a:bodyPr/>
        <a:lstStyle/>
        <a:p>
          <a:r>
            <a:rPr lang="en-US" dirty="0"/>
            <a:t>NCII staff review submissions for eligibility against our criteria.</a:t>
          </a:r>
        </a:p>
      </dgm:t>
      <dgm:extLst>
        <a:ext uri="{E40237B7-FDA0-4F09-8148-C483321AD2D9}">
          <dgm14:cNvPr xmlns:dgm14="http://schemas.microsoft.com/office/drawing/2010/diagram" id="0" name="" descr="Call for submissions&#10; Vendors of evidence-based tools invited to respond to calls for submissions&#10;Eligibility screening&#10; NCII staff review submissions for eligibility against our criteria.&#10;Review by Technical Review Committee (TRC)&#10; TRCs review tools against rigorous evidence standards.  &#10;Publication on tools chart&#10; Final list of tools and their ratings are published. &#10;"/>
        </a:ext>
      </dgm:extLst>
    </dgm:pt>
    <dgm:pt modelId="{3D358400-6E01-0146-8FBA-ECF45B638D87}" type="parTrans" cxnId="{2F219A84-427E-F747-A199-CFF07874DC9C}">
      <dgm:prSet/>
      <dgm:spPr/>
      <dgm:t>
        <a:bodyPr/>
        <a:lstStyle/>
        <a:p>
          <a:endParaRPr lang="en-US"/>
        </a:p>
      </dgm:t>
    </dgm:pt>
    <dgm:pt modelId="{1394A27C-2406-1E4D-8D8C-187CC47A89FE}" type="sibTrans" cxnId="{2F219A84-427E-F747-A199-CFF07874DC9C}">
      <dgm:prSet/>
      <dgm:spPr/>
      <dgm:t>
        <a:bodyPr/>
        <a:lstStyle/>
        <a:p>
          <a:endParaRPr lang="en-US"/>
        </a:p>
      </dgm:t>
    </dgm:pt>
    <dgm:pt modelId="{13D8D295-9F2B-3C4F-919F-4AD66F07ABDF}">
      <dgm:prSet/>
      <dgm:spPr/>
      <dgm:t>
        <a:bodyPr/>
        <a:lstStyle/>
        <a:p>
          <a:r>
            <a:rPr lang="en-US" dirty="0"/>
            <a:t>Final list of tools and their ratings are published. </a:t>
          </a:r>
        </a:p>
      </dgm:t>
      <dgm:extLst>
        <a:ext uri="{E40237B7-FDA0-4F09-8148-C483321AD2D9}">
          <dgm14:cNvPr xmlns:dgm14="http://schemas.microsoft.com/office/drawing/2010/diagram" id="0" name="" descr="Call for submissions&#10; Vendors of evidence-based tools invited to respond to calls for submissions&#10;Eligibility screening&#10; NCII staff review submissions for eligibility against our criteria.&#10;Review by Technical Review Committee (TRC)&#10; TRCs review tools against rigorous evidence standards.  &#10;Publication on tools chart&#10; Final list of tools and their ratings are published. &#10;"/>
        </a:ext>
      </dgm:extLst>
    </dgm:pt>
    <dgm:pt modelId="{5C75FF6E-F4FF-954B-9055-F79D51F39B00}" type="parTrans" cxnId="{65C658BB-352E-C643-A6EB-583E13E43703}">
      <dgm:prSet/>
      <dgm:spPr/>
      <dgm:t>
        <a:bodyPr/>
        <a:lstStyle/>
        <a:p>
          <a:endParaRPr lang="en-US"/>
        </a:p>
      </dgm:t>
    </dgm:pt>
    <dgm:pt modelId="{DF5DE37D-BA45-7042-AC8F-49FF1CD3A5AF}" type="sibTrans" cxnId="{65C658BB-352E-C643-A6EB-583E13E43703}">
      <dgm:prSet/>
      <dgm:spPr/>
      <dgm:t>
        <a:bodyPr/>
        <a:lstStyle/>
        <a:p>
          <a:endParaRPr lang="en-US"/>
        </a:p>
      </dgm:t>
    </dgm:pt>
    <dgm:pt modelId="{FEFC25B8-33F1-784A-A10F-401C9952BFE4}">
      <dgm:prSet/>
      <dgm:spPr/>
      <dgm:t>
        <a:bodyPr/>
        <a:lstStyle/>
        <a:p>
          <a:r>
            <a:rPr lang="en-US" dirty="0"/>
            <a:t>TRCs review tools against rigorous evidence standards.  </a:t>
          </a:r>
        </a:p>
      </dgm:t>
      <dgm:extLst>
        <a:ext uri="{E40237B7-FDA0-4F09-8148-C483321AD2D9}">
          <dgm14:cNvPr xmlns:dgm14="http://schemas.microsoft.com/office/drawing/2010/diagram" id="0" name="" descr="Call for submissions&#10; Vendors of evidence-based tools invited to respond to calls for submissions&#10;Eligibility screening&#10; NCII staff review submissions for eligibility against our criteria.&#10;Review by Technical Review Committee (TRC)&#10; TRCs review tools against rigorous evidence standards.  &#10;Publication on tools chart&#10; Final list of tools and their ratings are published. &#10;"/>
        </a:ext>
      </dgm:extLst>
    </dgm:pt>
    <dgm:pt modelId="{7FDA8FC5-06B6-914D-80E5-FBCAF1C41CA6}" type="parTrans" cxnId="{D57313FE-771D-6D4F-8081-A213969C5C64}">
      <dgm:prSet/>
      <dgm:spPr/>
      <dgm:t>
        <a:bodyPr/>
        <a:lstStyle/>
        <a:p>
          <a:endParaRPr lang="en-US"/>
        </a:p>
      </dgm:t>
    </dgm:pt>
    <dgm:pt modelId="{9E76B008-7EE1-5549-9470-C7E13DABBFA3}" type="sibTrans" cxnId="{D57313FE-771D-6D4F-8081-A213969C5C64}">
      <dgm:prSet/>
      <dgm:spPr/>
      <dgm:t>
        <a:bodyPr/>
        <a:lstStyle/>
        <a:p>
          <a:endParaRPr lang="en-US"/>
        </a:p>
      </dgm:t>
    </dgm:pt>
    <dgm:pt modelId="{56F60A6F-FA0D-5E4C-A74F-FCA8ABCCED30}" type="pres">
      <dgm:prSet presAssocID="{8D4D2C5B-67C6-714F-BA45-9913FADF2B39}" presName="theList" presStyleCnt="0">
        <dgm:presLayoutVars>
          <dgm:dir/>
          <dgm:animLvl val="lvl"/>
          <dgm:resizeHandles val="exact"/>
        </dgm:presLayoutVars>
      </dgm:prSet>
      <dgm:spPr/>
    </dgm:pt>
    <dgm:pt modelId="{48C46020-1915-0042-908D-D35B96082CF3}" type="pres">
      <dgm:prSet presAssocID="{561F7E3C-CFB7-8A4E-9DA7-4E34B4F06864}" presName="compNode" presStyleCnt="0"/>
      <dgm:spPr/>
    </dgm:pt>
    <dgm:pt modelId="{F590BE3D-AE34-9740-9D0F-224C292ECE31}" type="pres">
      <dgm:prSet presAssocID="{561F7E3C-CFB7-8A4E-9DA7-4E34B4F06864}" presName="aNode" presStyleLbl="bgShp" presStyleIdx="0" presStyleCnt="4"/>
      <dgm:spPr/>
    </dgm:pt>
    <dgm:pt modelId="{64C5414B-F459-F545-B5E1-4405A4672FCE}" type="pres">
      <dgm:prSet presAssocID="{561F7E3C-CFB7-8A4E-9DA7-4E34B4F06864}" presName="textNode" presStyleLbl="bgShp" presStyleIdx="0" presStyleCnt="4"/>
      <dgm:spPr/>
    </dgm:pt>
    <dgm:pt modelId="{31CBCA0A-956D-194D-A82F-37F167DCE901}" type="pres">
      <dgm:prSet presAssocID="{561F7E3C-CFB7-8A4E-9DA7-4E34B4F06864}" presName="compChildNode" presStyleCnt="0"/>
      <dgm:spPr/>
    </dgm:pt>
    <dgm:pt modelId="{4D1DE635-3487-7447-A6BF-F3CFC98D131C}" type="pres">
      <dgm:prSet presAssocID="{561F7E3C-CFB7-8A4E-9DA7-4E34B4F06864}" presName="theInnerList" presStyleCnt="0"/>
      <dgm:spPr/>
    </dgm:pt>
    <dgm:pt modelId="{B7D7FE92-A39F-A44A-91ED-C6D9FECEDCBC}" type="pres">
      <dgm:prSet presAssocID="{DEB9552D-60B3-B54A-A078-214580BCB9F2}" presName="childNode" presStyleLbl="node1" presStyleIdx="0" presStyleCnt="4">
        <dgm:presLayoutVars>
          <dgm:bulletEnabled val="1"/>
        </dgm:presLayoutVars>
      </dgm:prSet>
      <dgm:spPr/>
    </dgm:pt>
    <dgm:pt modelId="{FEC048A8-ACBC-0344-B988-624E76580D39}" type="pres">
      <dgm:prSet presAssocID="{561F7E3C-CFB7-8A4E-9DA7-4E34B4F06864}" presName="aSpace" presStyleCnt="0"/>
      <dgm:spPr/>
    </dgm:pt>
    <dgm:pt modelId="{383ADD1E-973C-9A4F-BA2D-C5623F600C4E}" type="pres">
      <dgm:prSet presAssocID="{50D0216F-F93E-F649-9581-94C1D5138F88}" presName="compNode" presStyleCnt="0"/>
      <dgm:spPr/>
    </dgm:pt>
    <dgm:pt modelId="{43A0CCD5-968A-EC43-AAB4-233550610748}" type="pres">
      <dgm:prSet presAssocID="{50D0216F-F93E-F649-9581-94C1D5138F88}" presName="aNode" presStyleLbl="bgShp" presStyleIdx="1" presStyleCnt="4"/>
      <dgm:spPr/>
    </dgm:pt>
    <dgm:pt modelId="{C6F6CCF6-EB10-BA49-88E0-E112A1DBA3EC}" type="pres">
      <dgm:prSet presAssocID="{50D0216F-F93E-F649-9581-94C1D5138F88}" presName="textNode" presStyleLbl="bgShp" presStyleIdx="1" presStyleCnt="4"/>
      <dgm:spPr/>
    </dgm:pt>
    <dgm:pt modelId="{312FEC0F-9568-D24A-9837-4F7F3A648EC9}" type="pres">
      <dgm:prSet presAssocID="{50D0216F-F93E-F649-9581-94C1D5138F88}" presName="compChildNode" presStyleCnt="0"/>
      <dgm:spPr/>
    </dgm:pt>
    <dgm:pt modelId="{BBAABFA1-B51E-4F41-8A3D-66038B2EF511}" type="pres">
      <dgm:prSet presAssocID="{50D0216F-F93E-F649-9581-94C1D5138F88}" presName="theInnerList" presStyleCnt="0"/>
      <dgm:spPr/>
    </dgm:pt>
    <dgm:pt modelId="{A59E9A98-F019-FD43-9170-9276F74F368C}" type="pres">
      <dgm:prSet presAssocID="{3F67CEAC-67ED-A549-82A3-F06F0A1ADE35}" presName="childNode" presStyleLbl="node1" presStyleIdx="1" presStyleCnt="4">
        <dgm:presLayoutVars>
          <dgm:bulletEnabled val="1"/>
        </dgm:presLayoutVars>
      </dgm:prSet>
      <dgm:spPr/>
    </dgm:pt>
    <dgm:pt modelId="{C2FB2E66-9072-ED40-A215-325BFA92993B}" type="pres">
      <dgm:prSet presAssocID="{50D0216F-F93E-F649-9581-94C1D5138F88}" presName="aSpace" presStyleCnt="0"/>
      <dgm:spPr/>
    </dgm:pt>
    <dgm:pt modelId="{BDB882B7-4A22-9E4C-8A43-72634A17C75C}" type="pres">
      <dgm:prSet presAssocID="{4CF92AA7-3EC4-114B-ADBC-9C3BFBAFE0FC}" presName="compNode" presStyleCnt="0"/>
      <dgm:spPr/>
    </dgm:pt>
    <dgm:pt modelId="{D86AABEF-BB38-6540-B810-F0D8FB962071}" type="pres">
      <dgm:prSet presAssocID="{4CF92AA7-3EC4-114B-ADBC-9C3BFBAFE0FC}" presName="aNode" presStyleLbl="bgShp" presStyleIdx="2" presStyleCnt="4"/>
      <dgm:spPr/>
    </dgm:pt>
    <dgm:pt modelId="{AAD61EF8-160E-7947-B397-26B7394ECE35}" type="pres">
      <dgm:prSet presAssocID="{4CF92AA7-3EC4-114B-ADBC-9C3BFBAFE0FC}" presName="textNode" presStyleLbl="bgShp" presStyleIdx="2" presStyleCnt="4"/>
      <dgm:spPr/>
    </dgm:pt>
    <dgm:pt modelId="{83CEEB8C-78B7-0E49-89B1-72F89F7C008A}" type="pres">
      <dgm:prSet presAssocID="{4CF92AA7-3EC4-114B-ADBC-9C3BFBAFE0FC}" presName="compChildNode" presStyleCnt="0"/>
      <dgm:spPr/>
    </dgm:pt>
    <dgm:pt modelId="{D249B728-5854-ED4B-BFC4-830F59091CCE}" type="pres">
      <dgm:prSet presAssocID="{4CF92AA7-3EC4-114B-ADBC-9C3BFBAFE0FC}" presName="theInnerList" presStyleCnt="0"/>
      <dgm:spPr/>
    </dgm:pt>
    <dgm:pt modelId="{EF837606-1BD4-E646-89E6-C78EEB15EFBC}" type="pres">
      <dgm:prSet presAssocID="{FEFC25B8-33F1-784A-A10F-401C9952BFE4}" presName="childNode" presStyleLbl="node1" presStyleIdx="2" presStyleCnt="4">
        <dgm:presLayoutVars>
          <dgm:bulletEnabled val="1"/>
        </dgm:presLayoutVars>
      </dgm:prSet>
      <dgm:spPr/>
    </dgm:pt>
    <dgm:pt modelId="{1664A2C5-A3C8-AD48-855C-58F7DF8AA4B0}" type="pres">
      <dgm:prSet presAssocID="{4CF92AA7-3EC4-114B-ADBC-9C3BFBAFE0FC}" presName="aSpace" presStyleCnt="0"/>
      <dgm:spPr/>
    </dgm:pt>
    <dgm:pt modelId="{0C945962-62D9-B14E-A9D0-B359D8A4DD48}" type="pres">
      <dgm:prSet presAssocID="{5DF6F446-691F-7046-B482-FAA3F4D3EC05}" presName="compNode" presStyleCnt="0"/>
      <dgm:spPr/>
    </dgm:pt>
    <dgm:pt modelId="{513EE0AD-3905-1F4D-8377-EE49D62893D7}" type="pres">
      <dgm:prSet presAssocID="{5DF6F446-691F-7046-B482-FAA3F4D3EC05}" presName="aNode" presStyleLbl="bgShp" presStyleIdx="3" presStyleCnt="4"/>
      <dgm:spPr/>
    </dgm:pt>
    <dgm:pt modelId="{8F0957FA-0345-EF49-84A3-4FA236DB6B16}" type="pres">
      <dgm:prSet presAssocID="{5DF6F446-691F-7046-B482-FAA3F4D3EC05}" presName="textNode" presStyleLbl="bgShp" presStyleIdx="3" presStyleCnt="4"/>
      <dgm:spPr/>
    </dgm:pt>
    <dgm:pt modelId="{549F3E51-7822-A347-82BC-9FF49A9C4A92}" type="pres">
      <dgm:prSet presAssocID="{5DF6F446-691F-7046-B482-FAA3F4D3EC05}" presName="compChildNode" presStyleCnt="0"/>
      <dgm:spPr/>
    </dgm:pt>
    <dgm:pt modelId="{789A47A8-AEB4-964C-BA1C-DE39A588DDF2}" type="pres">
      <dgm:prSet presAssocID="{5DF6F446-691F-7046-B482-FAA3F4D3EC05}" presName="theInnerList" presStyleCnt="0"/>
      <dgm:spPr/>
    </dgm:pt>
    <dgm:pt modelId="{EEACAD42-82D9-8C46-B4D4-6B3FE079481F}" type="pres">
      <dgm:prSet presAssocID="{13D8D295-9F2B-3C4F-919F-4AD66F07ABDF}" presName="childNode" presStyleLbl="node1" presStyleIdx="3" presStyleCnt="4">
        <dgm:presLayoutVars>
          <dgm:bulletEnabled val="1"/>
        </dgm:presLayoutVars>
      </dgm:prSet>
      <dgm:spPr/>
    </dgm:pt>
  </dgm:ptLst>
  <dgm:cxnLst>
    <dgm:cxn modelId="{49477902-068B-EB4E-9EFB-5B9AA06C3469}" type="presOf" srcId="{50D0216F-F93E-F649-9581-94C1D5138F88}" destId="{C6F6CCF6-EB10-BA49-88E0-E112A1DBA3EC}" srcOrd="1" destOrd="0" presId="urn:microsoft.com/office/officeart/2005/8/layout/lProcess2"/>
    <dgm:cxn modelId="{CF35D002-72CC-134D-A880-EE8752BCF349}" type="presOf" srcId="{3F67CEAC-67ED-A549-82A3-F06F0A1ADE35}" destId="{A59E9A98-F019-FD43-9170-9276F74F368C}" srcOrd="0" destOrd="0" presId="urn:microsoft.com/office/officeart/2005/8/layout/lProcess2"/>
    <dgm:cxn modelId="{D31F5609-ECC0-2047-94C3-333780056BD0}" type="presOf" srcId="{561F7E3C-CFB7-8A4E-9DA7-4E34B4F06864}" destId="{F590BE3D-AE34-9740-9D0F-224C292ECE31}" srcOrd="0" destOrd="0" presId="urn:microsoft.com/office/officeart/2005/8/layout/lProcess2"/>
    <dgm:cxn modelId="{AC601C17-3631-2B47-BBA8-CBF4B7897FC2}" type="presOf" srcId="{561F7E3C-CFB7-8A4E-9DA7-4E34B4F06864}" destId="{64C5414B-F459-F545-B5E1-4405A4672FCE}" srcOrd="1" destOrd="0" presId="urn:microsoft.com/office/officeart/2005/8/layout/lProcess2"/>
    <dgm:cxn modelId="{15626B1F-4107-A44E-ADF5-703F5D1DC41E}" type="presOf" srcId="{5DF6F446-691F-7046-B482-FAA3F4D3EC05}" destId="{513EE0AD-3905-1F4D-8377-EE49D62893D7}" srcOrd="0" destOrd="0" presId="urn:microsoft.com/office/officeart/2005/8/layout/lProcess2"/>
    <dgm:cxn modelId="{3106734C-0758-2646-83F3-684AB8CD10EB}" srcId="{8D4D2C5B-67C6-714F-BA45-9913FADF2B39}" destId="{561F7E3C-CFB7-8A4E-9DA7-4E34B4F06864}" srcOrd="0" destOrd="0" parTransId="{33A98F95-B8D8-FE4C-A299-FDDA148D7746}" sibTransId="{6E9D46F7-A8FE-3D4B-A720-F59F01D69EEB}"/>
    <dgm:cxn modelId="{8BFCE67B-D4E3-824D-A326-6A713F27A39C}" type="presOf" srcId="{DEB9552D-60B3-B54A-A078-214580BCB9F2}" destId="{B7D7FE92-A39F-A44A-91ED-C6D9FECEDCBC}" srcOrd="0" destOrd="0" presId="urn:microsoft.com/office/officeart/2005/8/layout/lProcess2"/>
    <dgm:cxn modelId="{2F219A84-427E-F747-A199-CFF07874DC9C}" srcId="{50D0216F-F93E-F649-9581-94C1D5138F88}" destId="{3F67CEAC-67ED-A549-82A3-F06F0A1ADE35}" srcOrd="0" destOrd="0" parTransId="{3D358400-6E01-0146-8FBA-ECF45B638D87}" sibTransId="{1394A27C-2406-1E4D-8D8C-187CC47A89FE}"/>
    <dgm:cxn modelId="{406C8D9C-1054-A248-8CE9-1FCDA738D2C3}" type="presOf" srcId="{50D0216F-F93E-F649-9581-94C1D5138F88}" destId="{43A0CCD5-968A-EC43-AAB4-233550610748}" srcOrd="0" destOrd="0" presId="urn:microsoft.com/office/officeart/2005/8/layout/lProcess2"/>
    <dgm:cxn modelId="{428D1E9D-F4D0-7342-8435-9C86A3BAB1B0}" type="presOf" srcId="{8D4D2C5B-67C6-714F-BA45-9913FADF2B39}" destId="{56F60A6F-FA0D-5E4C-A74F-FCA8ABCCED30}" srcOrd="0" destOrd="0" presId="urn:microsoft.com/office/officeart/2005/8/layout/lProcess2"/>
    <dgm:cxn modelId="{3DAE1CAF-194F-DF46-95ED-69CE14827B94}" srcId="{8D4D2C5B-67C6-714F-BA45-9913FADF2B39}" destId="{50D0216F-F93E-F649-9581-94C1D5138F88}" srcOrd="1" destOrd="0" parTransId="{9AE82268-4F02-7E49-BFDE-7F650ABFCE42}" sibTransId="{5C05560A-D669-384A-A576-BB9592C6E733}"/>
    <dgm:cxn modelId="{A6F139BA-3102-A841-A6A4-F9D46C6D47D7}" srcId="{561F7E3C-CFB7-8A4E-9DA7-4E34B4F06864}" destId="{DEB9552D-60B3-B54A-A078-214580BCB9F2}" srcOrd="0" destOrd="0" parTransId="{E3352AB4-525E-E54D-A477-EB4DD0009E06}" sibTransId="{78B2351A-2CDD-EB4D-B101-C1AA1E054F68}"/>
    <dgm:cxn modelId="{65C658BB-352E-C643-A6EB-583E13E43703}" srcId="{5DF6F446-691F-7046-B482-FAA3F4D3EC05}" destId="{13D8D295-9F2B-3C4F-919F-4AD66F07ABDF}" srcOrd="0" destOrd="0" parTransId="{5C75FF6E-F4FF-954B-9055-F79D51F39B00}" sibTransId="{DF5DE37D-BA45-7042-AC8F-49FF1CD3A5AF}"/>
    <dgm:cxn modelId="{C0B154C0-3960-D747-A0F7-77E41C3961C2}" srcId="{8D4D2C5B-67C6-714F-BA45-9913FADF2B39}" destId="{4CF92AA7-3EC4-114B-ADBC-9C3BFBAFE0FC}" srcOrd="2" destOrd="0" parTransId="{067C58A6-6A74-D349-B545-03026EF2F4A8}" sibTransId="{51958B75-2E22-974C-9F56-399717336A57}"/>
    <dgm:cxn modelId="{77F126C2-EAF7-5749-A478-2FD20AFD06B2}" type="presOf" srcId="{4CF92AA7-3EC4-114B-ADBC-9C3BFBAFE0FC}" destId="{AAD61EF8-160E-7947-B397-26B7394ECE35}" srcOrd="1" destOrd="0" presId="urn:microsoft.com/office/officeart/2005/8/layout/lProcess2"/>
    <dgm:cxn modelId="{1B5C67CC-3343-D742-91B4-854D22EA9642}" type="presOf" srcId="{4CF92AA7-3EC4-114B-ADBC-9C3BFBAFE0FC}" destId="{D86AABEF-BB38-6540-B810-F0D8FB962071}" srcOrd="0" destOrd="0" presId="urn:microsoft.com/office/officeart/2005/8/layout/lProcess2"/>
    <dgm:cxn modelId="{57F25AF0-EFD8-194D-9105-83AC707F164C}" type="presOf" srcId="{5DF6F446-691F-7046-B482-FAA3F4D3EC05}" destId="{8F0957FA-0345-EF49-84A3-4FA236DB6B16}" srcOrd="1" destOrd="0" presId="urn:microsoft.com/office/officeart/2005/8/layout/lProcess2"/>
    <dgm:cxn modelId="{773F32F3-F14C-EC48-A2F2-ACD5602E7B84}" type="presOf" srcId="{13D8D295-9F2B-3C4F-919F-4AD66F07ABDF}" destId="{EEACAD42-82D9-8C46-B4D4-6B3FE079481F}" srcOrd="0" destOrd="0" presId="urn:microsoft.com/office/officeart/2005/8/layout/lProcess2"/>
    <dgm:cxn modelId="{3318F7FB-92DC-8F48-BB48-5464B9AC4D74}" srcId="{8D4D2C5B-67C6-714F-BA45-9913FADF2B39}" destId="{5DF6F446-691F-7046-B482-FAA3F4D3EC05}" srcOrd="3" destOrd="0" parTransId="{FE5D0BE9-6EB3-9D4B-BB9C-E8C53CA30C9C}" sibTransId="{8A959444-DCF9-7B47-82A2-6665468C1424}"/>
    <dgm:cxn modelId="{E96EF7FC-FAEE-C446-8B6D-8C510B08DF02}" type="presOf" srcId="{FEFC25B8-33F1-784A-A10F-401C9952BFE4}" destId="{EF837606-1BD4-E646-89E6-C78EEB15EFBC}" srcOrd="0" destOrd="0" presId="urn:microsoft.com/office/officeart/2005/8/layout/lProcess2"/>
    <dgm:cxn modelId="{D57313FE-771D-6D4F-8081-A213969C5C64}" srcId="{4CF92AA7-3EC4-114B-ADBC-9C3BFBAFE0FC}" destId="{FEFC25B8-33F1-784A-A10F-401C9952BFE4}" srcOrd="0" destOrd="0" parTransId="{7FDA8FC5-06B6-914D-80E5-FBCAF1C41CA6}" sibTransId="{9E76B008-7EE1-5549-9470-C7E13DABBFA3}"/>
    <dgm:cxn modelId="{5D3B7043-0442-F645-AA1C-38B2E19A54AA}" type="presParOf" srcId="{56F60A6F-FA0D-5E4C-A74F-FCA8ABCCED30}" destId="{48C46020-1915-0042-908D-D35B96082CF3}" srcOrd="0" destOrd="0" presId="urn:microsoft.com/office/officeart/2005/8/layout/lProcess2"/>
    <dgm:cxn modelId="{694D6311-B507-7847-BCC8-7DD3156756EF}" type="presParOf" srcId="{48C46020-1915-0042-908D-D35B96082CF3}" destId="{F590BE3D-AE34-9740-9D0F-224C292ECE31}" srcOrd="0" destOrd="0" presId="urn:microsoft.com/office/officeart/2005/8/layout/lProcess2"/>
    <dgm:cxn modelId="{11778F98-2EB4-F746-97CC-30EB31DE61D9}" type="presParOf" srcId="{48C46020-1915-0042-908D-D35B96082CF3}" destId="{64C5414B-F459-F545-B5E1-4405A4672FCE}" srcOrd="1" destOrd="0" presId="urn:microsoft.com/office/officeart/2005/8/layout/lProcess2"/>
    <dgm:cxn modelId="{CCBBE749-659D-6140-B6F4-58D2EDEE665C}" type="presParOf" srcId="{48C46020-1915-0042-908D-D35B96082CF3}" destId="{31CBCA0A-956D-194D-A82F-37F167DCE901}" srcOrd="2" destOrd="0" presId="urn:microsoft.com/office/officeart/2005/8/layout/lProcess2"/>
    <dgm:cxn modelId="{3E322409-B0AE-C74C-A141-4CE2FF524652}" type="presParOf" srcId="{31CBCA0A-956D-194D-A82F-37F167DCE901}" destId="{4D1DE635-3487-7447-A6BF-F3CFC98D131C}" srcOrd="0" destOrd="0" presId="urn:microsoft.com/office/officeart/2005/8/layout/lProcess2"/>
    <dgm:cxn modelId="{291DF85D-4384-9248-998E-7929D4D74459}" type="presParOf" srcId="{4D1DE635-3487-7447-A6BF-F3CFC98D131C}" destId="{B7D7FE92-A39F-A44A-91ED-C6D9FECEDCBC}" srcOrd="0" destOrd="0" presId="urn:microsoft.com/office/officeart/2005/8/layout/lProcess2"/>
    <dgm:cxn modelId="{240F79A4-0329-2549-A4F1-BB037680E1FC}" type="presParOf" srcId="{56F60A6F-FA0D-5E4C-A74F-FCA8ABCCED30}" destId="{FEC048A8-ACBC-0344-B988-624E76580D39}" srcOrd="1" destOrd="0" presId="urn:microsoft.com/office/officeart/2005/8/layout/lProcess2"/>
    <dgm:cxn modelId="{8C366413-D60F-584A-837E-C70AFCE75F45}" type="presParOf" srcId="{56F60A6F-FA0D-5E4C-A74F-FCA8ABCCED30}" destId="{383ADD1E-973C-9A4F-BA2D-C5623F600C4E}" srcOrd="2" destOrd="0" presId="urn:microsoft.com/office/officeart/2005/8/layout/lProcess2"/>
    <dgm:cxn modelId="{CDF8CE02-CBFC-EF43-ABCB-431144ECD1CA}" type="presParOf" srcId="{383ADD1E-973C-9A4F-BA2D-C5623F600C4E}" destId="{43A0CCD5-968A-EC43-AAB4-233550610748}" srcOrd="0" destOrd="0" presId="urn:microsoft.com/office/officeart/2005/8/layout/lProcess2"/>
    <dgm:cxn modelId="{1D7BE9DB-84C3-C341-B6DE-413F97DA2D69}" type="presParOf" srcId="{383ADD1E-973C-9A4F-BA2D-C5623F600C4E}" destId="{C6F6CCF6-EB10-BA49-88E0-E112A1DBA3EC}" srcOrd="1" destOrd="0" presId="urn:microsoft.com/office/officeart/2005/8/layout/lProcess2"/>
    <dgm:cxn modelId="{BFCB90B6-ED35-CA43-9E6F-70022044746E}" type="presParOf" srcId="{383ADD1E-973C-9A4F-BA2D-C5623F600C4E}" destId="{312FEC0F-9568-D24A-9837-4F7F3A648EC9}" srcOrd="2" destOrd="0" presId="urn:microsoft.com/office/officeart/2005/8/layout/lProcess2"/>
    <dgm:cxn modelId="{8E77AEB3-ABC1-4846-BEDB-9455997562E0}" type="presParOf" srcId="{312FEC0F-9568-D24A-9837-4F7F3A648EC9}" destId="{BBAABFA1-B51E-4F41-8A3D-66038B2EF511}" srcOrd="0" destOrd="0" presId="urn:microsoft.com/office/officeart/2005/8/layout/lProcess2"/>
    <dgm:cxn modelId="{066A4FC9-8E27-124C-BB86-99E49F180AED}" type="presParOf" srcId="{BBAABFA1-B51E-4F41-8A3D-66038B2EF511}" destId="{A59E9A98-F019-FD43-9170-9276F74F368C}" srcOrd="0" destOrd="0" presId="urn:microsoft.com/office/officeart/2005/8/layout/lProcess2"/>
    <dgm:cxn modelId="{3D0EBFD6-AB70-FA4D-9DB0-7D7F4A2A6190}" type="presParOf" srcId="{56F60A6F-FA0D-5E4C-A74F-FCA8ABCCED30}" destId="{C2FB2E66-9072-ED40-A215-325BFA92993B}" srcOrd="3" destOrd="0" presId="urn:microsoft.com/office/officeart/2005/8/layout/lProcess2"/>
    <dgm:cxn modelId="{499D996C-1D3C-3C48-999B-E6FBCE954496}" type="presParOf" srcId="{56F60A6F-FA0D-5E4C-A74F-FCA8ABCCED30}" destId="{BDB882B7-4A22-9E4C-8A43-72634A17C75C}" srcOrd="4" destOrd="0" presId="urn:microsoft.com/office/officeart/2005/8/layout/lProcess2"/>
    <dgm:cxn modelId="{D42C1190-94D3-6B4D-A10F-69760706796A}" type="presParOf" srcId="{BDB882B7-4A22-9E4C-8A43-72634A17C75C}" destId="{D86AABEF-BB38-6540-B810-F0D8FB962071}" srcOrd="0" destOrd="0" presId="urn:microsoft.com/office/officeart/2005/8/layout/lProcess2"/>
    <dgm:cxn modelId="{FC25A533-E6CC-0943-B25B-8B25D7DA04D8}" type="presParOf" srcId="{BDB882B7-4A22-9E4C-8A43-72634A17C75C}" destId="{AAD61EF8-160E-7947-B397-26B7394ECE35}" srcOrd="1" destOrd="0" presId="urn:microsoft.com/office/officeart/2005/8/layout/lProcess2"/>
    <dgm:cxn modelId="{91BF7937-99CE-4E40-9611-EDE6A4449DE5}" type="presParOf" srcId="{BDB882B7-4A22-9E4C-8A43-72634A17C75C}" destId="{83CEEB8C-78B7-0E49-89B1-72F89F7C008A}" srcOrd="2" destOrd="0" presId="urn:microsoft.com/office/officeart/2005/8/layout/lProcess2"/>
    <dgm:cxn modelId="{8ECACC14-8924-3346-A42C-CD418178EEE1}" type="presParOf" srcId="{83CEEB8C-78B7-0E49-89B1-72F89F7C008A}" destId="{D249B728-5854-ED4B-BFC4-830F59091CCE}" srcOrd="0" destOrd="0" presId="urn:microsoft.com/office/officeart/2005/8/layout/lProcess2"/>
    <dgm:cxn modelId="{9A6D6C89-F26A-D148-A450-E7232F7A3E0A}" type="presParOf" srcId="{D249B728-5854-ED4B-BFC4-830F59091CCE}" destId="{EF837606-1BD4-E646-89E6-C78EEB15EFBC}" srcOrd="0" destOrd="0" presId="urn:microsoft.com/office/officeart/2005/8/layout/lProcess2"/>
    <dgm:cxn modelId="{1D70DCB2-8F17-AC44-92F3-D48C4E3BD5B4}" type="presParOf" srcId="{56F60A6F-FA0D-5E4C-A74F-FCA8ABCCED30}" destId="{1664A2C5-A3C8-AD48-855C-58F7DF8AA4B0}" srcOrd="5" destOrd="0" presId="urn:microsoft.com/office/officeart/2005/8/layout/lProcess2"/>
    <dgm:cxn modelId="{086674CD-CE8B-DD49-9DEB-481F8FCE2269}" type="presParOf" srcId="{56F60A6F-FA0D-5E4C-A74F-FCA8ABCCED30}" destId="{0C945962-62D9-B14E-A9D0-B359D8A4DD48}" srcOrd="6" destOrd="0" presId="urn:microsoft.com/office/officeart/2005/8/layout/lProcess2"/>
    <dgm:cxn modelId="{EA1A8001-2E9D-8B4E-A96D-E2BEE1246FFD}" type="presParOf" srcId="{0C945962-62D9-B14E-A9D0-B359D8A4DD48}" destId="{513EE0AD-3905-1F4D-8377-EE49D62893D7}" srcOrd="0" destOrd="0" presId="urn:microsoft.com/office/officeart/2005/8/layout/lProcess2"/>
    <dgm:cxn modelId="{CEEC419F-A877-E846-8699-E085B017D721}" type="presParOf" srcId="{0C945962-62D9-B14E-A9D0-B359D8A4DD48}" destId="{8F0957FA-0345-EF49-84A3-4FA236DB6B16}" srcOrd="1" destOrd="0" presId="urn:microsoft.com/office/officeart/2005/8/layout/lProcess2"/>
    <dgm:cxn modelId="{02A6D98E-1A67-7741-B04D-3990A72018C8}" type="presParOf" srcId="{0C945962-62D9-B14E-A9D0-B359D8A4DD48}" destId="{549F3E51-7822-A347-82BC-9FF49A9C4A92}" srcOrd="2" destOrd="0" presId="urn:microsoft.com/office/officeart/2005/8/layout/lProcess2"/>
    <dgm:cxn modelId="{EBD16326-D1CF-C14A-9436-13E3F5A73A3D}" type="presParOf" srcId="{549F3E51-7822-A347-82BC-9FF49A9C4A92}" destId="{789A47A8-AEB4-964C-BA1C-DE39A588DDF2}" srcOrd="0" destOrd="0" presId="urn:microsoft.com/office/officeart/2005/8/layout/lProcess2"/>
    <dgm:cxn modelId="{0662348C-170F-C846-BA0F-E6C6CCFC8264}" type="presParOf" srcId="{789A47A8-AEB4-964C-BA1C-DE39A588DDF2}" destId="{EEACAD42-82D9-8C46-B4D4-6B3FE079481F}"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427096-10A2-A549-905E-8CCD021DAB5D}"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n-US"/>
        </a:p>
      </dgm:t>
    </dgm:pt>
    <dgm:pt modelId="{CFF44319-D385-CB46-825E-344FB9E7368F}">
      <dgm:prSet/>
      <dgm:spPr/>
      <dgm:t>
        <a:bodyPr/>
        <a:lstStyle/>
        <a:p>
          <a:r>
            <a:rPr lang="en-US" b="0" i="0" dirty="0"/>
            <a:t>Visit the </a:t>
          </a:r>
          <a:r>
            <a:rPr lang="en-US" b="1" i="0" dirty="0"/>
            <a:t>academic screening tools chart </a:t>
          </a:r>
          <a:r>
            <a:rPr lang="en-US" b="0" i="0" u="sng" dirty="0"/>
            <a:t>OR</a:t>
          </a:r>
          <a:r>
            <a:rPr lang="en-US" b="0" i="0" dirty="0"/>
            <a:t> </a:t>
          </a:r>
          <a:r>
            <a:rPr lang="en-US" b="1" i="0" dirty="0"/>
            <a:t>academic progress monitoring tools chart</a:t>
          </a:r>
          <a:endParaRPr lang="en-US" b="1" dirty="0"/>
        </a:p>
      </dgm:t>
      <dgm:extLst>
        <a:ext uri="{E40237B7-FDA0-4F09-8148-C483321AD2D9}">
          <dgm14:cNvPr xmlns:dgm14="http://schemas.microsoft.com/office/drawing/2010/diagram" id="0" name="" descr="Visit the academic screening tools chart OR academic progress monitoring tools chart&#10; Academic Screening Tools Chart&#10;  Choose one tool and one grade level&#10;  Explore evidence for classification accuracy&#10; Academic Progress Monitoring Tools Chart&#10;  Choose one tool and one grade level&#10;  Explore evidence for reliability of the slope&#10;"/>
        </a:ext>
      </dgm:extLst>
    </dgm:pt>
    <dgm:pt modelId="{F4C9E5CA-B40B-A14F-8C75-6600C5696265}" type="parTrans" cxnId="{12EDF9DA-2309-CA44-AB4A-C40201309C8E}">
      <dgm:prSet/>
      <dgm:spPr/>
      <dgm:t>
        <a:bodyPr/>
        <a:lstStyle/>
        <a:p>
          <a:endParaRPr lang="en-US"/>
        </a:p>
      </dgm:t>
    </dgm:pt>
    <dgm:pt modelId="{E99141C2-B0EB-C646-B4E6-97C03E81E773}" type="sibTrans" cxnId="{12EDF9DA-2309-CA44-AB4A-C40201309C8E}">
      <dgm:prSet/>
      <dgm:spPr/>
      <dgm:t>
        <a:bodyPr/>
        <a:lstStyle/>
        <a:p>
          <a:endParaRPr lang="en-US"/>
        </a:p>
      </dgm:t>
    </dgm:pt>
    <dgm:pt modelId="{3F0069CF-A688-254A-BD36-694E20DA35B2}">
      <dgm:prSet/>
      <dgm:spPr/>
      <dgm:t>
        <a:bodyPr/>
        <a:lstStyle/>
        <a:p>
          <a:r>
            <a:rPr lang="en-US" b="0" i="0"/>
            <a:t>Academic Screening Tools Chart</a:t>
          </a:r>
          <a:endParaRPr lang="en-US"/>
        </a:p>
      </dgm:t>
      <dgm:extLst>
        <a:ext uri="{E40237B7-FDA0-4F09-8148-C483321AD2D9}">
          <dgm14:cNvPr xmlns:dgm14="http://schemas.microsoft.com/office/drawing/2010/diagram" id="0" name="" descr="Visit the academic screening tools chart OR academic progress monitoring tools chart&#10; Academic Screening Tools Chart&#10;  Choose one tool and one grade level&#10;  Explore evidence for classification accuracy&#10; Academic Progress Monitoring Tools Chart&#10;  Choose one tool and one grade level&#10;  Explore evidence for reliability of the slope&#10;"/>
        </a:ext>
      </dgm:extLst>
    </dgm:pt>
    <dgm:pt modelId="{4005351A-86C3-D94A-A861-D17E6570894F}" type="parTrans" cxnId="{FD586600-C2C1-9B43-86C0-8AFDB6DD0BA6}">
      <dgm:prSet/>
      <dgm:spPr/>
      <dgm:t>
        <a:bodyPr/>
        <a:lstStyle/>
        <a:p>
          <a:endParaRPr lang="en-US"/>
        </a:p>
      </dgm:t>
    </dgm:pt>
    <dgm:pt modelId="{E9011AE9-5A19-0846-8C50-4696B5519FA6}" type="sibTrans" cxnId="{FD586600-C2C1-9B43-86C0-8AFDB6DD0BA6}">
      <dgm:prSet/>
      <dgm:spPr/>
      <dgm:t>
        <a:bodyPr/>
        <a:lstStyle/>
        <a:p>
          <a:endParaRPr lang="en-US"/>
        </a:p>
      </dgm:t>
    </dgm:pt>
    <dgm:pt modelId="{BA06FF67-88C5-344B-A948-03D90A64747C}">
      <dgm:prSet/>
      <dgm:spPr/>
      <dgm:t>
        <a:bodyPr/>
        <a:lstStyle/>
        <a:p>
          <a:r>
            <a:rPr lang="en-US" b="0" i="0" dirty="0"/>
            <a:t>Explore evidence for reliability of the slope</a:t>
          </a:r>
          <a:endParaRPr lang="en-US" dirty="0"/>
        </a:p>
      </dgm:t>
      <dgm:extLst>
        <a:ext uri="{E40237B7-FDA0-4F09-8148-C483321AD2D9}">
          <dgm14:cNvPr xmlns:dgm14="http://schemas.microsoft.com/office/drawing/2010/diagram" id="0" name="" descr="Visit the academic screening tools chart OR academic progress monitoring tools chart&#10; Academic Screening Tools Chart&#10;  Choose one tool and one grade level&#10;  Explore evidence for classification accuracy&#10; Academic Progress Monitoring Tools Chart&#10;  Choose one tool and one grade level&#10;  Explore evidence for reliability of the slope&#10;"/>
        </a:ext>
      </dgm:extLst>
    </dgm:pt>
    <dgm:pt modelId="{146AEC2C-5FF7-1948-B998-8AD436311BD6}" type="parTrans" cxnId="{C1F1F965-3DB4-7944-BE63-13CE428AC0A4}">
      <dgm:prSet/>
      <dgm:spPr/>
      <dgm:t>
        <a:bodyPr/>
        <a:lstStyle/>
        <a:p>
          <a:endParaRPr lang="en-US"/>
        </a:p>
      </dgm:t>
    </dgm:pt>
    <dgm:pt modelId="{F0D02031-E8B7-564D-9B91-1B239B9E5E5C}" type="sibTrans" cxnId="{C1F1F965-3DB4-7944-BE63-13CE428AC0A4}">
      <dgm:prSet/>
      <dgm:spPr/>
      <dgm:t>
        <a:bodyPr/>
        <a:lstStyle/>
        <a:p>
          <a:endParaRPr lang="en-US"/>
        </a:p>
      </dgm:t>
    </dgm:pt>
    <dgm:pt modelId="{81AB4B46-3AC9-FB40-8310-7048B3219D4E}">
      <dgm:prSet/>
      <dgm:spPr/>
      <dgm:t>
        <a:bodyPr/>
        <a:lstStyle/>
        <a:p>
          <a:r>
            <a:rPr lang="en-US" b="0" i="0"/>
            <a:t>Choose one tool and one grade level</a:t>
          </a:r>
          <a:endParaRPr lang="en-US"/>
        </a:p>
      </dgm:t>
      <dgm:extLst>
        <a:ext uri="{E40237B7-FDA0-4F09-8148-C483321AD2D9}">
          <dgm14:cNvPr xmlns:dgm14="http://schemas.microsoft.com/office/drawing/2010/diagram" id="0" name="" descr="Visit the academic screening tools chart OR academic progress monitoring tools chart&#10; Academic Screening Tools Chart&#10;  Choose one tool and one grade level&#10;  Explore evidence for classification accuracy&#10; Academic Progress Monitoring Tools Chart&#10;  Choose one tool and one grade level&#10;  Explore evidence for reliability of the slope&#10;"/>
        </a:ext>
      </dgm:extLst>
    </dgm:pt>
    <dgm:pt modelId="{F67BA056-3925-0647-894E-92108335B1C7}" type="parTrans" cxnId="{F9435C96-4BB7-40D7-8C39-006611AAE14D}">
      <dgm:prSet/>
      <dgm:spPr/>
      <dgm:t>
        <a:bodyPr/>
        <a:lstStyle/>
        <a:p>
          <a:endParaRPr lang="en-US"/>
        </a:p>
      </dgm:t>
    </dgm:pt>
    <dgm:pt modelId="{11EBCE8F-6CFB-1D4D-8D18-0222D4DAED54}" type="sibTrans" cxnId="{F9435C96-4BB7-40D7-8C39-006611AAE14D}">
      <dgm:prSet/>
      <dgm:spPr/>
      <dgm:t>
        <a:bodyPr/>
        <a:lstStyle/>
        <a:p>
          <a:endParaRPr lang="en-US"/>
        </a:p>
      </dgm:t>
    </dgm:pt>
    <dgm:pt modelId="{B3A92014-B344-D24A-81D1-67B4D01CC459}">
      <dgm:prSet/>
      <dgm:spPr/>
      <dgm:t>
        <a:bodyPr/>
        <a:lstStyle/>
        <a:p>
          <a:r>
            <a:rPr lang="en-US" b="0" i="0"/>
            <a:t>Explore evidence for classification accuracy</a:t>
          </a:r>
          <a:endParaRPr lang="en-US"/>
        </a:p>
      </dgm:t>
      <dgm:extLst>
        <a:ext uri="{E40237B7-FDA0-4F09-8148-C483321AD2D9}">
          <dgm14:cNvPr xmlns:dgm14="http://schemas.microsoft.com/office/drawing/2010/diagram" id="0" name="" descr="Visit the academic screening tools chart OR academic progress monitoring tools chart&#10; Academic Screening Tools Chart&#10;  Choose one tool and one grade level&#10;  Explore evidence for classification accuracy&#10; Academic Progress Monitoring Tools Chart&#10;  Choose one tool and one grade level&#10;  Explore evidence for reliability of the slope&#10;"/>
        </a:ext>
      </dgm:extLst>
    </dgm:pt>
    <dgm:pt modelId="{15D00EF1-F503-8842-9FB5-9490D63437A6}" type="parTrans" cxnId="{CDBE7D5B-8357-4C9A-A827-07921EB13F34}">
      <dgm:prSet/>
      <dgm:spPr/>
      <dgm:t>
        <a:bodyPr/>
        <a:lstStyle/>
        <a:p>
          <a:endParaRPr lang="en-US"/>
        </a:p>
      </dgm:t>
    </dgm:pt>
    <dgm:pt modelId="{BE0EE5E1-5342-5045-8FE3-C756F5FA1AFB}" type="sibTrans" cxnId="{CDBE7D5B-8357-4C9A-A827-07921EB13F34}">
      <dgm:prSet/>
      <dgm:spPr/>
      <dgm:t>
        <a:bodyPr/>
        <a:lstStyle/>
        <a:p>
          <a:endParaRPr lang="en-US"/>
        </a:p>
      </dgm:t>
    </dgm:pt>
    <dgm:pt modelId="{9DBE4736-42BA-544D-B18E-1DC39044085E}">
      <dgm:prSet/>
      <dgm:spPr/>
      <dgm:t>
        <a:bodyPr/>
        <a:lstStyle/>
        <a:p>
          <a:r>
            <a:rPr lang="en-US" b="0" i="0"/>
            <a:t>Academic Progress Monitoring Tools Chart</a:t>
          </a:r>
          <a:endParaRPr lang="en-US"/>
        </a:p>
      </dgm:t>
      <dgm:extLst>
        <a:ext uri="{E40237B7-FDA0-4F09-8148-C483321AD2D9}">
          <dgm14:cNvPr xmlns:dgm14="http://schemas.microsoft.com/office/drawing/2010/diagram" id="0" name="" descr="Visit the academic screening tools chart OR academic progress monitoring tools chart&#10; Academic Screening Tools Chart&#10;  Choose one tool and one grade level&#10;  Explore evidence for classification accuracy&#10; Academic Progress Monitoring Tools Chart&#10;  Choose one tool and one grade level&#10;  Explore evidence for reliability of the slope&#10;"/>
        </a:ext>
      </dgm:extLst>
    </dgm:pt>
    <dgm:pt modelId="{3E8FABDC-68E6-4642-A95A-31E446964BD9}" type="parTrans" cxnId="{B4113F96-E935-4C45-9B57-D754E94B7A14}">
      <dgm:prSet/>
      <dgm:spPr/>
      <dgm:t>
        <a:bodyPr/>
        <a:lstStyle/>
        <a:p>
          <a:endParaRPr lang="en-US"/>
        </a:p>
      </dgm:t>
    </dgm:pt>
    <dgm:pt modelId="{B60AF6FA-BBF1-E14B-AF02-7FDEDBA6EF85}" type="sibTrans" cxnId="{B4113F96-E935-4C45-9B57-D754E94B7A14}">
      <dgm:prSet/>
      <dgm:spPr/>
      <dgm:t>
        <a:bodyPr/>
        <a:lstStyle/>
        <a:p>
          <a:endParaRPr lang="en-US"/>
        </a:p>
      </dgm:t>
    </dgm:pt>
    <dgm:pt modelId="{75F9CFD6-8725-4E4C-872C-64EE1D1E31A4}">
      <dgm:prSet/>
      <dgm:spPr/>
      <dgm:t>
        <a:bodyPr/>
        <a:lstStyle/>
        <a:p>
          <a:r>
            <a:rPr lang="en-US" b="0" i="0"/>
            <a:t>Choose one tool and one grade level</a:t>
          </a:r>
          <a:endParaRPr lang="en-US"/>
        </a:p>
      </dgm:t>
      <dgm:extLst>
        <a:ext uri="{E40237B7-FDA0-4F09-8148-C483321AD2D9}">
          <dgm14:cNvPr xmlns:dgm14="http://schemas.microsoft.com/office/drawing/2010/diagram" id="0" name="" descr="Visit the academic screening tools chart OR academic progress monitoring tools chart&#10; Academic Screening Tools Chart&#10;  Choose one tool and one grade level&#10;  Explore evidence for classification accuracy&#10; Academic Progress Monitoring Tools Chart&#10;  Choose one tool and one grade level&#10;  Explore evidence for reliability of the slope&#10;"/>
        </a:ext>
      </dgm:extLst>
    </dgm:pt>
    <dgm:pt modelId="{F237C652-DFF0-EB4A-A7B7-161116B5EE5A}" type="parTrans" cxnId="{FDD5F175-6ABF-46BC-AD5E-F3C3A3BF6C11}">
      <dgm:prSet/>
      <dgm:spPr/>
      <dgm:t>
        <a:bodyPr/>
        <a:lstStyle/>
        <a:p>
          <a:endParaRPr lang="en-US"/>
        </a:p>
      </dgm:t>
    </dgm:pt>
    <dgm:pt modelId="{3827855A-1368-7B47-9F39-037570548B5B}" type="sibTrans" cxnId="{FDD5F175-6ABF-46BC-AD5E-F3C3A3BF6C11}">
      <dgm:prSet/>
      <dgm:spPr/>
      <dgm:t>
        <a:bodyPr/>
        <a:lstStyle/>
        <a:p>
          <a:endParaRPr lang="en-US"/>
        </a:p>
      </dgm:t>
    </dgm:pt>
    <dgm:pt modelId="{47F2C375-E516-4244-8CF7-FE7982028145}" type="pres">
      <dgm:prSet presAssocID="{5B427096-10A2-A549-905E-8CCD021DAB5D}" presName="hierChild1" presStyleCnt="0">
        <dgm:presLayoutVars>
          <dgm:orgChart val="1"/>
          <dgm:chPref val="1"/>
          <dgm:dir/>
          <dgm:animOne val="branch"/>
          <dgm:animLvl val="lvl"/>
          <dgm:resizeHandles/>
        </dgm:presLayoutVars>
      </dgm:prSet>
      <dgm:spPr/>
    </dgm:pt>
    <dgm:pt modelId="{8B86FA21-D97A-8845-BBBA-11B2874FE91F}" type="pres">
      <dgm:prSet presAssocID="{CFF44319-D385-CB46-825E-344FB9E7368F}" presName="hierRoot1" presStyleCnt="0">
        <dgm:presLayoutVars>
          <dgm:hierBranch val="init"/>
        </dgm:presLayoutVars>
      </dgm:prSet>
      <dgm:spPr/>
    </dgm:pt>
    <dgm:pt modelId="{1D8F3583-6A10-AC45-BDA1-75715B947EE4}" type="pres">
      <dgm:prSet presAssocID="{CFF44319-D385-CB46-825E-344FB9E7368F}" presName="rootComposite1" presStyleCnt="0"/>
      <dgm:spPr/>
    </dgm:pt>
    <dgm:pt modelId="{A9CAFDBD-684D-DE4C-8F0D-2463A0AE08D1}" type="pres">
      <dgm:prSet presAssocID="{CFF44319-D385-CB46-825E-344FB9E7368F}" presName="rootText1" presStyleLbl="node0" presStyleIdx="0" presStyleCnt="1" custScaleX="513056">
        <dgm:presLayoutVars>
          <dgm:chPref val="3"/>
        </dgm:presLayoutVars>
      </dgm:prSet>
      <dgm:spPr/>
    </dgm:pt>
    <dgm:pt modelId="{76E27E1A-82AE-504F-AE3B-C6D85DDEF40A}" type="pres">
      <dgm:prSet presAssocID="{CFF44319-D385-CB46-825E-344FB9E7368F}" presName="rootConnector1" presStyleLbl="node1" presStyleIdx="0" presStyleCnt="0"/>
      <dgm:spPr/>
    </dgm:pt>
    <dgm:pt modelId="{C5D03A99-5BE4-A142-AC4F-5C0058EB3CFC}" type="pres">
      <dgm:prSet presAssocID="{CFF44319-D385-CB46-825E-344FB9E7368F}" presName="hierChild2" presStyleCnt="0"/>
      <dgm:spPr/>
    </dgm:pt>
    <dgm:pt modelId="{02C66CC2-1973-D944-AB86-152DF41A837E}" type="pres">
      <dgm:prSet presAssocID="{4005351A-86C3-D94A-A861-D17E6570894F}" presName="Name37" presStyleLbl="parChTrans1D2" presStyleIdx="0" presStyleCnt="2"/>
      <dgm:spPr/>
    </dgm:pt>
    <dgm:pt modelId="{671C12DC-12B7-C64E-853E-E5C8E0B2675E}" type="pres">
      <dgm:prSet presAssocID="{3F0069CF-A688-254A-BD36-694E20DA35B2}" presName="hierRoot2" presStyleCnt="0">
        <dgm:presLayoutVars>
          <dgm:hierBranch val="init"/>
        </dgm:presLayoutVars>
      </dgm:prSet>
      <dgm:spPr/>
    </dgm:pt>
    <dgm:pt modelId="{8A9B7A6F-3389-4E46-AD4D-E51303D02076}" type="pres">
      <dgm:prSet presAssocID="{3F0069CF-A688-254A-BD36-694E20DA35B2}" presName="rootComposite" presStyleCnt="0"/>
      <dgm:spPr/>
    </dgm:pt>
    <dgm:pt modelId="{B4529ED1-40F4-4045-86C2-057B717075AE}" type="pres">
      <dgm:prSet presAssocID="{3F0069CF-A688-254A-BD36-694E20DA35B2}" presName="rootText" presStyleLbl="node2" presStyleIdx="0" presStyleCnt="2" custScaleX="176417">
        <dgm:presLayoutVars>
          <dgm:chPref val="3"/>
        </dgm:presLayoutVars>
      </dgm:prSet>
      <dgm:spPr/>
    </dgm:pt>
    <dgm:pt modelId="{7F5A281E-985C-184C-A6B0-7CF2496C721D}" type="pres">
      <dgm:prSet presAssocID="{3F0069CF-A688-254A-BD36-694E20DA35B2}" presName="rootConnector" presStyleLbl="node2" presStyleIdx="0" presStyleCnt="2"/>
      <dgm:spPr/>
    </dgm:pt>
    <dgm:pt modelId="{053BB1C8-FFF3-C043-B9CF-5DF661A489A1}" type="pres">
      <dgm:prSet presAssocID="{3F0069CF-A688-254A-BD36-694E20DA35B2}" presName="hierChild4" presStyleCnt="0"/>
      <dgm:spPr/>
    </dgm:pt>
    <dgm:pt modelId="{B82FC2FB-AB00-3042-8312-5E7D5BC25649}" type="pres">
      <dgm:prSet presAssocID="{F67BA056-3925-0647-894E-92108335B1C7}" presName="Name37" presStyleLbl="parChTrans1D3" presStyleIdx="0" presStyleCnt="4"/>
      <dgm:spPr/>
    </dgm:pt>
    <dgm:pt modelId="{387FE3A4-E448-054C-B888-3325AA4B9CE2}" type="pres">
      <dgm:prSet presAssocID="{81AB4B46-3AC9-FB40-8310-7048B3219D4E}" presName="hierRoot2" presStyleCnt="0">
        <dgm:presLayoutVars>
          <dgm:hierBranch val="init"/>
        </dgm:presLayoutVars>
      </dgm:prSet>
      <dgm:spPr/>
    </dgm:pt>
    <dgm:pt modelId="{F3AF820D-1EAB-7E47-85EE-9D3DCCABDFD5}" type="pres">
      <dgm:prSet presAssocID="{81AB4B46-3AC9-FB40-8310-7048B3219D4E}" presName="rootComposite" presStyleCnt="0"/>
      <dgm:spPr/>
    </dgm:pt>
    <dgm:pt modelId="{884F59B7-C1D0-E543-BA8A-BD5CF54CE2B9}" type="pres">
      <dgm:prSet presAssocID="{81AB4B46-3AC9-FB40-8310-7048B3219D4E}" presName="rootText" presStyleLbl="node3" presStyleIdx="0" presStyleCnt="4" custScaleX="123964">
        <dgm:presLayoutVars>
          <dgm:chPref val="3"/>
        </dgm:presLayoutVars>
      </dgm:prSet>
      <dgm:spPr/>
    </dgm:pt>
    <dgm:pt modelId="{F8E1D471-6341-D340-9FD2-6EDAD2ACF63A}" type="pres">
      <dgm:prSet presAssocID="{81AB4B46-3AC9-FB40-8310-7048B3219D4E}" presName="rootConnector" presStyleLbl="node3" presStyleIdx="0" presStyleCnt="4"/>
      <dgm:spPr/>
    </dgm:pt>
    <dgm:pt modelId="{127A0062-9457-B149-85D1-9C1FA26EAE76}" type="pres">
      <dgm:prSet presAssocID="{81AB4B46-3AC9-FB40-8310-7048B3219D4E}" presName="hierChild4" presStyleCnt="0"/>
      <dgm:spPr/>
    </dgm:pt>
    <dgm:pt modelId="{889F38D4-F6D2-9B46-8B06-E9FE48C7A26C}" type="pres">
      <dgm:prSet presAssocID="{81AB4B46-3AC9-FB40-8310-7048B3219D4E}" presName="hierChild5" presStyleCnt="0"/>
      <dgm:spPr/>
    </dgm:pt>
    <dgm:pt modelId="{B44D4AC6-4BCE-9149-BAB8-BFFC34CA9E46}" type="pres">
      <dgm:prSet presAssocID="{15D00EF1-F503-8842-9FB5-9490D63437A6}" presName="Name37" presStyleLbl="parChTrans1D3" presStyleIdx="1" presStyleCnt="4"/>
      <dgm:spPr/>
    </dgm:pt>
    <dgm:pt modelId="{9C9420C5-DF7F-E34D-A227-48D0C991B1C1}" type="pres">
      <dgm:prSet presAssocID="{B3A92014-B344-D24A-81D1-67B4D01CC459}" presName="hierRoot2" presStyleCnt="0">
        <dgm:presLayoutVars>
          <dgm:hierBranch val="init"/>
        </dgm:presLayoutVars>
      </dgm:prSet>
      <dgm:spPr/>
    </dgm:pt>
    <dgm:pt modelId="{D06F2D96-85ED-3641-A7FA-3F77B8742E36}" type="pres">
      <dgm:prSet presAssocID="{B3A92014-B344-D24A-81D1-67B4D01CC459}" presName="rootComposite" presStyleCnt="0"/>
      <dgm:spPr/>
    </dgm:pt>
    <dgm:pt modelId="{A239210F-38D7-E349-87D9-B228D6D21DAB}" type="pres">
      <dgm:prSet presAssocID="{B3A92014-B344-D24A-81D1-67B4D01CC459}" presName="rootText" presStyleLbl="node3" presStyleIdx="1" presStyleCnt="4" custScaleX="123964">
        <dgm:presLayoutVars>
          <dgm:chPref val="3"/>
        </dgm:presLayoutVars>
      </dgm:prSet>
      <dgm:spPr/>
    </dgm:pt>
    <dgm:pt modelId="{53E1D884-A042-8B43-B1F2-76FCEDF84336}" type="pres">
      <dgm:prSet presAssocID="{B3A92014-B344-D24A-81D1-67B4D01CC459}" presName="rootConnector" presStyleLbl="node3" presStyleIdx="1" presStyleCnt="4"/>
      <dgm:spPr/>
    </dgm:pt>
    <dgm:pt modelId="{1FFD933B-2DF5-5442-9932-F122605E98D2}" type="pres">
      <dgm:prSet presAssocID="{B3A92014-B344-D24A-81D1-67B4D01CC459}" presName="hierChild4" presStyleCnt="0"/>
      <dgm:spPr/>
    </dgm:pt>
    <dgm:pt modelId="{D532EC54-0055-8841-9BBF-9EE276B8FD6F}" type="pres">
      <dgm:prSet presAssocID="{B3A92014-B344-D24A-81D1-67B4D01CC459}" presName="hierChild5" presStyleCnt="0"/>
      <dgm:spPr/>
    </dgm:pt>
    <dgm:pt modelId="{3167AA91-EC7B-9246-B56A-321AFB3CB9F6}" type="pres">
      <dgm:prSet presAssocID="{3F0069CF-A688-254A-BD36-694E20DA35B2}" presName="hierChild5" presStyleCnt="0"/>
      <dgm:spPr/>
    </dgm:pt>
    <dgm:pt modelId="{5F3CEB88-097C-F54A-A830-1361A885029A}" type="pres">
      <dgm:prSet presAssocID="{3E8FABDC-68E6-4642-A95A-31E446964BD9}" presName="Name37" presStyleLbl="parChTrans1D2" presStyleIdx="1" presStyleCnt="2"/>
      <dgm:spPr/>
    </dgm:pt>
    <dgm:pt modelId="{6255916C-3968-C246-BF05-3F94EADD474C}" type="pres">
      <dgm:prSet presAssocID="{9DBE4736-42BA-544D-B18E-1DC39044085E}" presName="hierRoot2" presStyleCnt="0">
        <dgm:presLayoutVars>
          <dgm:hierBranch val="init"/>
        </dgm:presLayoutVars>
      </dgm:prSet>
      <dgm:spPr/>
    </dgm:pt>
    <dgm:pt modelId="{FD1C6740-48CF-3A42-8B9D-3F26C7F10223}" type="pres">
      <dgm:prSet presAssocID="{9DBE4736-42BA-544D-B18E-1DC39044085E}" presName="rootComposite" presStyleCnt="0"/>
      <dgm:spPr/>
    </dgm:pt>
    <dgm:pt modelId="{9FE48FD8-5E81-3441-8BFE-F07C8CF510E9}" type="pres">
      <dgm:prSet presAssocID="{9DBE4736-42BA-544D-B18E-1DC39044085E}" presName="rootText" presStyleLbl="node2" presStyleIdx="1" presStyleCnt="2" custScaleX="176920">
        <dgm:presLayoutVars>
          <dgm:chPref val="3"/>
        </dgm:presLayoutVars>
      </dgm:prSet>
      <dgm:spPr/>
    </dgm:pt>
    <dgm:pt modelId="{E86FE2C9-A3BE-8F45-903C-CA7CA7296DC4}" type="pres">
      <dgm:prSet presAssocID="{9DBE4736-42BA-544D-B18E-1DC39044085E}" presName="rootConnector" presStyleLbl="node2" presStyleIdx="1" presStyleCnt="2"/>
      <dgm:spPr/>
    </dgm:pt>
    <dgm:pt modelId="{94D961D1-8233-D640-8E97-584FA21B3686}" type="pres">
      <dgm:prSet presAssocID="{9DBE4736-42BA-544D-B18E-1DC39044085E}" presName="hierChild4" presStyleCnt="0"/>
      <dgm:spPr/>
    </dgm:pt>
    <dgm:pt modelId="{0240D349-5AF2-8440-9BE2-FE6C9AEA12B6}" type="pres">
      <dgm:prSet presAssocID="{F237C652-DFF0-EB4A-A7B7-161116B5EE5A}" presName="Name37" presStyleLbl="parChTrans1D3" presStyleIdx="2" presStyleCnt="4"/>
      <dgm:spPr/>
    </dgm:pt>
    <dgm:pt modelId="{2AA2E890-830E-B649-AC51-72EBC57D510E}" type="pres">
      <dgm:prSet presAssocID="{75F9CFD6-8725-4E4C-872C-64EE1D1E31A4}" presName="hierRoot2" presStyleCnt="0">
        <dgm:presLayoutVars>
          <dgm:hierBranch val="init"/>
        </dgm:presLayoutVars>
      </dgm:prSet>
      <dgm:spPr/>
    </dgm:pt>
    <dgm:pt modelId="{87FF61ED-311E-3B45-8133-F5AD13557D5E}" type="pres">
      <dgm:prSet presAssocID="{75F9CFD6-8725-4E4C-872C-64EE1D1E31A4}" presName="rootComposite" presStyleCnt="0"/>
      <dgm:spPr/>
    </dgm:pt>
    <dgm:pt modelId="{0643BC43-5075-2347-B07C-2C9FDA7340A4}" type="pres">
      <dgm:prSet presAssocID="{75F9CFD6-8725-4E4C-872C-64EE1D1E31A4}" presName="rootText" presStyleLbl="node3" presStyleIdx="2" presStyleCnt="4" custScaleX="123451">
        <dgm:presLayoutVars>
          <dgm:chPref val="3"/>
        </dgm:presLayoutVars>
      </dgm:prSet>
      <dgm:spPr/>
    </dgm:pt>
    <dgm:pt modelId="{631D734D-96AA-E94B-AF40-5014A00F8B86}" type="pres">
      <dgm:prSet presAssocID="{75F9CFD6-8725-4E4C-872C-64EE1D1E31A4}" presName="rootConnector" presStyleLbl="node3" presStyleIdx="2" presStyleCnt="4"/>
      <dgm:spPr/>
    </dgm:pt>
    <dgm:pt modelId="{41B209D3-B56E-D04A-8CAC-ED4E3CB36E2A}" type="pres">
      <dgm:prSet presAssocID="{75F9CFD6-8725-4E4C-872C-64EE1D1E31A4}" presName="hierChild4" presStyleCnt="0"/>
      <dgm:spPr/>
    </dgm:pt>
    <dgm:pt modelId="{91148371-46C9-2844-8C5B-EB9EF126BBE7}" type="pres">
      <dgm:prSet presAssocID="{75F9CFD6-8725-4E4C-872C-64EE1D1E31A4}" presName="hierChild5" presStyleCnt="0"/>
      <dgm:spPr/>
    </dgm:pt>
    <dgm:pt modelId="{B894CCDC-D029-4103-B9F6-FA950AB057A7}" type="pres">
      <dgm:prSet presAssocID="{146AEC2C-5FF7-1948-B998-8AD436311BD6}" presName="Name37" presStyleLbl="parChTrans1D3" presStyleIdx="3" presStyleCnt="4"/>
      <dgm:spPr/>
    </dgm:pt>
    <dgm:pt modelId="{1E702383-D689-453D-8213-9BED73EEDD15}" type="pres">
      <dgm:prSet presAssocID="{BA06FF67-88C5-344B-A948-03D90A64747C}" presName="hierRoot2" presStyleCnt="0">
        <dgm:presLayoutVars>
          <dgm:hierBranch val="init"/>
        </dgm:presLayoutVars>
      </dgm:prSet>
      <dgm:spPr/>
    </dgm:pt>
    <dgm:pt modelId="{38FC3BF0-F1D2-4D26-8E8E-60844F7F5B8C}" type="pres">
      <dgm:prSet presAssocID="{BA06FF67-88C5-344B-A948-03D90A64747C}" presName="rootComposite" presStyleCnt="0"/>
      <dgm:spPr/>
    </dgm:pt>
    <dgm:pt modelId="{336B04D9-F040-49A3-A97D-2625C0111A40}" type="pres">
      <dgm:prSet presAssocID="{BA06FF67-88C5-344B-A948-03D90A64747C}" presName="rootText" presStyleLbl="node3" presStyleIdx="3" presStyleCnt="4" custScaleX="123451">
        <dgm:presLayoutVars>
          <dgm:chPref val="3"/>
        </dgm:presLayoutVars>
      </dgm:prSet>
      <dgm:spPr/>
    </dgm:pt>
    <dgm:pt modelId="{2C97C97A-1E0C-45B0-913A-B1418B35BC81}" type="pres">
      <dgm:prSet presAssocID="{BA06FF67-88C5-344B-A948-03D90A64747C}" presName="rootConnector" presStyleLbl="node3" presStyleIdx="3" presStyleCnt="4"/>
      <dgm:spPr/>
    </dgm:pt>
    <dgm:pt modelId="{440F2A3E-971F-4232-B34F-B647348C48E6}" type="pres">
      <dgm:prSet presAssocID="{BA06FF67-88C5-344B-A948-03D90A64747C}" presName="hierChild4" presStyleCnt="0"/>
      <dgm:spPr/>
    </dgm:pt>
    <dgm:pt modelId="{256AF48C-422A-48E2-8BFD-64906FAC97D1}" type="pres">
      <dgm:prSet presAssocID="{BA06FF67-88C5-344B-A948-03D90A64747C}" presName="hierChild5" presStyleCnt="0"/>
      <dgm:spPr/>
    </dgm:pt>
    <dgm:pt modelId="{E393670A-FB34-AB4A-A966-9AE003589EBF}" type="pres">
      <dgm:prSet presAssocID="{9DBE4736-42BA-544D-B18E-1DC39044085E}" presName="hierChild5" presStyleCnt="0"/>
      <dgm:spPr/>
    </dgm:pt>
    <dgm:pt modelId="{EDA04BF6-5680-2642-BEFA-5FA0974AB65D}" type="pres">
      <dgm:prSet presAssocID="{CFF44319-D385-CB46-825E-344FB9E7368F}" presName="hierChild3" presStyleCnt="0"/>
      <dgm:spPr/>
    </dgm:pt>
  </dgm:ptLst>
  <dgm:cxnLst>
    <dgm:cxn modelId="{FD586600-C2C1-9B43-86C0-8AFDB6DD0BA6}" srcId="{CFF44319-D385-CB46-825E-344FB9E7368F}" destId="{3F0069CF-A688-254A-BD36-694E20DA35B2}" srcOrd="0" destOrd="0" parTransId="{4005351A-86C3-D94A-A861-D17E6570894F}" sibTransId="{E9011AE9-5A19-0846-8C50-4696B5519FA6}"/>
    <dgm:cxn modelId="{BEF70404-02D8-4232-8D25-550536C36E2B}" type="presOf" srcId="{146AEC2C-5FF7-1948-B998-8AD436311BD6}" destId="{B894CCDC-D029-4103-B9F6-FA950AB057A7}" srcOrd="0" destOrd="0" presId="urn:microsoft.com/office/officeart/2005/8/layout/orgChart1"/>
    <dgm:cxn modelId="{5A5EF005-44A8-43B8-A58D-8A35CB7B0615}" type="presOf" srcId="{3F0069CF-A688-254A-BD36-694E20DA35B2}" destId="{7F5A281E-985C-184C-A6B0-7CF2496C721D}" srcOrd="1" destOrd="0" presId="urn:microsoft.com/office/officeart/2005/8/layout/orgChart1"/>
    <dgm:cxn modelId="{80DED912-FB22-42E5-8C9B-21078829132D}" type="presOf" srcId="{CFF44319-D385-CB46-825E-344FB9E7368F}" destId="{76E27E1A-82AE-504F-AE3B-C6D85DDEF40A}" srcOrd="1" destOrd="0" presId="urn:microsoft.com/office/officeart/2005/8/layout/orgChart1"/>
    <dgm:cxn modelId="{4805B118-9268-4B99-BD97-D58FE7DED75A}" type="presOf" srcId="{81AB4B46-3AC9-FB40-8310-7048B3219D4E}" destId="{884F59B7-C1D0-E543-BA8A-BD5CF54CE2B9}" srcOrd="0" destOrd="0" presId="urn:microsoft.com/office/officeart/2005/8/layout/orgChart1"/>
    <dgm:cxn modelId="{B3683B2B-FE5F-411A-AC16-45E998D7C186}" type="presOf" srcId="{F67BA056-3925-0647-894E-92108335B1C7}" destId="{B82FC2FB-AB00-3042-8312-5E7D5BC25649}" srcOrd="0" destOrd="0" presId="urn:microsoft.com/office/officeart/2005/8/layout/orgChart1"/>
    <dgm:cxn modelId="{698E432E-BA49-412D-AC66-6AAEE1007E6E}" type="presOf" srcId="{BA06FF67-88C5-344B-A948-03D90A64747C}" destId="{336B04D9-F040-49A3-A97D-2625C0111A40}" srcOrd="0" destOrd="0" presId="urn:microsoft.com/office/officeart/2005/8/layout/orgChart1"/>
    <dgm:cxn modelId="{CDBE7D5B-8357-4C9A-A827-07921EB13F34}" srcId="{3F0069CF-A688-254A-BD36-694E20DA35B2}" destId="{B3A92014-B344-D24A-81D1-67B4D01CC459}" srcOrd="1" destOrd="0" parTransId="{15D00EF1-F503-8842-9FB5-9490D63437A6}" sibTransId="{BE0EE5E1-5342-5045-8FE3-C756F5FA1AFB}"/>
    <dgm:cxn modelId="{9456AC60-047E-4A9F-9EF7-17EF39D3929E}" type="presOf" srcId="{3F0069CF-A688-254A-BD36-694E20DA35B2}" destId="{B4529ED1-40F4-4045-86C2-057B717075AE}" srcOrd="0" destOrd="0" presId="urn:microsoft.com/office/officeart/2005/8/layout/orgChart1"/>
    <dgm:cxn modelId="{C1F1F965-3DB4-7944-BE63-13CE428AC0A4}" srcId="{9DBE4736-42BA-544D-B18E-1DC39044085E}" destId="{BA06FF67-88C5-344B-A948-03D90A64747C}" srcOrd="1" destOrd="0" parTransId="{146AEC2C-5FF7-1948-B998-8AD436311BD6}" sibTransId="{F0D02031-E8B7-564D-9B91-1B239B9E5E5C}"/>
    <dgm:cxn modelId="{BE283C6A-7AD3-4B17-878D-C16DC539CDD2}" type="presOf" srcId="{BA06FF67-88C5-344B-A948-03D90A64747C}" destId="{2C97C97A-1E0C-45B0-913A-B1418B35BC81}" srcOrd="1" destOrd="0" presId="urn:microsoft.com/office/officeart/2005/8/layout/orgChart1"/>
    <dgm:cxn modelId="{E51CCC6B-C79E-44AC-8DCD-753A6785111F}" type="presOf" srcId="{4005351A-86C3-D94A-A861-D17E6570894F}" destId="{02C66CC2-1973-D944-AB86-152DF41A837E}" srcOrd="0" destOrd="0" presId="urn:microsoft.com/office/officeart/2005/8/layout/orgChart1"/>
    <dgm:cxn modelId="{AED09D4D-E0F2-428F-AF53-91F4DAAFED4F}" type="presOf" srcId="{CFF44319-D385-CB46-825E-344FB9E7368F}" destId="{A9CAFDBD-684D-DE4C-8F0D-2463A0AE08D1}" srcOrd="0" destOrd="0" presId="urn:microsoft.com/office/officeart/2005/8/layout/orgChart1"/>
    <dgm:cxn modelId="{38373E53-765C-445D-8FC7-D2ABA8C51932}" type="presOf" srcId="{15D00EF1-F503-8842-9FB5-9490D63437A6}" destId="{B44D4AC6-4BCE-9149-BAB8-BFFC34CA9E46}" srcOrd="0" destOrd="0" presId="urn:microsoft.com/office/officeart/2005/8/layout/orgChart1"/>
    <dgm:cxn modelId="{FDD5F175-6ABF-46BC-AD5E-F3C3A3BF6C11}" srcId="{9DBE4736-42BA-544D-B18E-1DC39044085E}" destId="{75F9CFD6-8725-4E4C-872C-64EE1D1E31A4}" srcOrd="0" destOrd="0" parTransId="{F237C652-DFF0-EB4A-A7B7-161116B5EE5A}" sibTransId="{3827855A-1368-7B47-9F39-037570548B5B}"/>
    <dgm:cxn modelId="{2827FA57-889A-4881-92B2-34C53AE4BA74}" type="presOf" srcId="{75F9CFD6-8725-4E4C-872C-64EE1D1E31A4}" destId="{0643BC43-5075-2347-B07C-2C9FDA7340A4}" srcOrd="0" destOrd="0" presId="urn:microsoft.com/office/officeart/2005/8/layout/orgChart1"/>
    <dgm:cxn modelId="{EB0C2D96-9653-4957-8C23-17ED927250FF}" type="presOf" srcId="{81AB4B46-3AC9-FB40-8310-7048B3219D4E}" destId="{F8E1D471-6341-D340-9FD2-6EDAD2ACF63A}" srcOrd="1" destOrd="0" presId="urn:microsoft.com/office/officeart/2005/8/layout/orgChart1"/>
    <dgm:cxn modelId="{B4113F96-E935-4C45-9B57-D754E94B7A14}" srcId="{CFF44319-D385-CB46-825E-344FB9E7368F}" destId="{9DBE4736-42BA-544D-B18E-1DC39044085E}" srcOrd="1" destOrd="0" parTransId="{3E8FABDC-68E6-4642-A95A-31E446964BD9}" sibTransId="{B60AF6FA-BBF1-E14B-AF02-7FDEDBA6EF85}"/>
    <dgm:cxn modelId="{F9435C96-4BB7-40D7-8C39-006611AAE14D}" srcId="{3F0069CF-A688-254A-BD36-694E20DA35B2}" destId="{81AB4B46-3AC9-FB40-8310-7048B3219D4E}" srcOrd="0" destOrd="0" parTransId="{F67BA056-3925-0647-894E-92108335B1C7}" sibTransId="{11EBCE8F-6CFB-1D4D-8D18-0222D4DAED54}"/>
    <dgm:cxn modelId="{9414CEA3-5E8F-4086-8C37-B61D347C635E}" type="presOf" srcId="{B3A92014-B344-D24A-81D1-67B4D01CC459}" destId="{53E1D884-A042-8B43-B1F2-76FCEDF84336}" srcOrd="1" destOrd="0" presId="urn:microsoft.com/office/officeart/2005/8/layout/orgChart1"/>
    <dgm:cxn modelId="{1488C2A6-D4A2-40E1-8685-0EC9FA279746}" type="presOf" srcId="{9DBE4736-42BA-544D-B18E-1DC39044085E}" destId="{E86FE2C9-A3BE-8F45-903C-CA7CA7296DC4}" srcOrd="1" destOrd="0" presId="urn:microsoft.com/office/officeart/2005/8/layout/orgChart1"/>
    <dgm:cxn modelId="{2E5F61B0-FEDE-452F-82F9-16AB276BBF78}" type="presOf" srcId="{F237C652-DFF0-EB4A-A7B7-161116B5EE5A}" destId="{0240D349-5AF2-8440-9BE2-FE6C9AEA12B6}" srcOrd="0" destOrd="0" presId="urn:microsoft.com/office/officeart/2005/8/layout/orgChart1"/>
    <dgm:cxn modelId="{1C1207D4-1CB8-42B7-921B-7F60D7F2B7EE}" type="presOf" srcId="{B3A92014-B344-D24A-81D1-67B4D01CC459}" destId="{A239210F-38D7-E349-87D9-B228D6D21DAB}" srcOrd="0" destOrd="0" presId="urn:microsoft.com/office/officeart/2005/8/layout/orgChart1"/>
    <dgm:cxn modelId="{758173DA-C080-43F2-A3CA-627837CA6098}" type="presOf" srcId="{9DBE4736-42BA-544D-B18E-1DC39044085E}" destId="{9FE48FD8-5E81-3441-8BFE-F07C8CF510E9}" srcOrd="0" destOrd="0" presId="urn:microsoft.com/office/officeart/2005/8/layout/orgChart1"/>
    <dgm:cxn modelId="{12EDF9DA-2309-CA44-AB4A-C40201309C8E}" srcId="{5B427096-10A2-A549-905E-8CCD021DAB5D}" destId="{CFF44319-D385-CB46-825E-344FB9E7368F}" srcOrd="0" destOrd="0" parTransId="{F4C9E5CA-B40B-A14F-8C75-6600C5696265}" sibTransId="{E99141C2-B0EB-C646-B4E6-97C03E81E773}"/>
    <dgm:cxn modelId="{F5D720DC-43C7-40A9-977D-20DC70EEEEEB}" type="presOf" srcId="{3E8FABDC-68E6-4642-A95A-31E446964BD9}" destId="{5F3CEB88-097C-F54A-A830-1361A885029A}" srcOrd="0" destOrd="0" presId="urn:microsoft.com/office/officeart/2005/8/layout/orgChart1"/>
    <dgm:cxn modelId="{E83797E7-6553-48A2-BD45-BBABD8A07E4B}" type="presOf" srcId="{75F9CFD6-8725-4E4C-872C-64EE1D1E31A4}" destId="{631D734D-96AA-E94B-AF40-5014A00F8B86}" srcOrd="1" destOrd="0" presId="urn:microsoft.com/office/officeart/2005/8/layout/orgChart1"/>
    <dgm:cxn modelId="{9CCD8CFF-64AF-2442-AC86-DD4DF171383A}" type="presOf" srcId="{5B427096-10A2-A549-905E-8CCD021DAB5D}" destId="{47F2C375-E516-4244-8CF7-FE7982028145}" srcOrd="0" destOrd="0" presId="urn:microsoft.com/office/officeart/2005/8/layout/orgChart1"/>
    <dgm:cxn modelId="{CD2AE321-0728-44C5-BF37-ECDBA92057A8}" type="presParOf" srcId="{47F2C375-E516-4244-8CF7-FE7982028145}" destId="{8B86FA21-D97A-8845-BBBA-11B2874FE91F}" srcOrd="0" destOrd="0" presId="urn:microsoft.com/office/officeart/2005/8/layout/orgChart1"/>
    <dgm:cxn modelId="{C10D6295-F634-4CCA-A31B-7B04BE355D84}" type="presParOf" srcId="{8B86FA21-D97A-8845-BBBA-11B2874FE91F}" destId="{1D8F3583-6A10-AC45-BDA1-75715B947EE4}" srcOrd="0" destOrd="0" presId="urn:microsoft.com/office/officeart/2005/8/layout/orgChart1"/>
    <dgm:cxn modelId="{A430F9E2-5DB9-48A3-B1DD-CC1BA0A31F00}" type="presParOf" srcId="{1D8F3583-6A10-AC45-BDA1-75715B947EE4}" destId="{A9CAFDBD-684D-DE4C-8F0D-2463A0AE08D1}" srcOrd="0" destOrd="0" presId="urn:microsoft.com/office/officeart/2005/8/layout/orgChart1"/>
    <dgm:cxn modelId="{90E79A57-8AD7-40BC-86FB-F9261B6E9917}" type="presParOf" srcId="{1D8F3583-6A10-AC45-BDA1-75715B947EE4}" destId="{76E27E1A-82AE-504F-AE3B-C6D85DDEF40A}" srcOrd="1" destOrd="0" presId="urn:microsoft.com/office/officeart/2005/8/layout/orgChart1"/>
    <dgm:cxn modelId="{EA9C63E5-D275-4D2C-BA05-7D37017A727F}" type="presParOf" srcId="{8B86FA21-D97A-8845-BBBA-11B2874FE91F}" destId="{C5D03A99-5BE4-A142-AC4F-5C0058EB3CFC}" srcOrd="1" destOrd="0" presId="urn:microsoft.com/office/officeart/2005/8/layout/orgChart1"/>
    <dgm:cxn modelId="{D04073B4-F92C-41A1-9A72-83BC4691A9E6}" type="presParOf" srcId="{C5D03A99-5BE4-A142-AC4F-5C0058EB3CFC}" destId="{02C66CC2-1973-D944-AB86-152DF41A837E}" srcOrd="0" destOrd="0" presId="urn:microsoft.com/office/officeart/2005/8/layout/orgChart1"/>
    <dgm:cxn modelId="{DF9318A5-6214-436C-AE06-780E2AE01545}" type="presParOf" srcId="{C5D03A99-5BE4-A142-AC4F-5C0058EB3CFC}" destId="{671C12DC-12B7-C64E-853E-E5C8E0B2675E}" srcOrd="1" destOrd="0" presId="urn:microsoft.com/office/officeart/2005/8/layout/orgChart1"/>
    <dgm:cxn modelId="{6F32B7FA-5CBA-4FE3-ACD8-B2AEA1B329F5}" type="presParOf" srcId="{671C12DC-12B7-C64E-853E-E5C8E0B2675E}" destId="{8A9B7A6F-3389-4E46-AD4D-E51303D02076}" srcOrd="0" destOrd="0" presId="urn:microsoft.com/office/officeart/2005/8/layout/orgChart1"/>
    <dgm:cxn modelId="{06EA288D-E374-416D-B0B7-360F32C75631}" type="presParOf" srcId="{8A9B7A6F-3389-4E46-AD4D-E51303D02076}" destId="{B4529ED1-40F4-4045-86C2-057B717075AE}" srcOrd="0" destOrd="0" presId="urn:microsoft.com/office/officeart/2005/8/layout/orgChart1"/>
    <dgm:cxn modelId="{26974C56-54AF-44FE-8A24-722630D6AB4D}" type="presParOf" srcId="{8A9B7A6F-3389-4E46-AD4D-E51303D02076}" destId="{7F5A281E-985C-184C-A6B0-7CF2496C721D}" srcOrd="1" destOrd="0" presId="urn:microsoft.com/office/officeart/2005/8/layout/orgChart1"/>
    <dgm:cxn modelId="{E52371E3-DD66-4338-A75A-D1A13B7A5659}" type="presParOf" srcId="{671C12DC-12B7-C64E-853E-E5C8E0B2675E}" destId="{053BB1C8-FFF3-C043-B9CF-5DF661A489A1}" srcOrd="1" destOrd="0" presId="urn:microsoft.com/office/officeart/2005/8/layout/orgChart1"/>
    <dgm:cxn modelId="{D65A86A9-3E4F-47D9-923E-F68D61684088}" type="presParOf" srcId="{053BB1C8-FFF3-C043-B9CF-5DF661A489A1}" destId="{B82FC2FB-AB00-3042-8312-5E7D5BC25649}" srcOrd="0" destOrd="0" presId="urn:microsoft.com/office/officeart/2005/8/layout/orgChart1"/>
    <dgm:cxn modelId="{0E6DCE5A-6A63-47AA-BBA1-AEFD3F209E3D}" type="presParOf" srcId="{053BB1C8-FFF3-C043-B9CF-5DF661A489A1}" destId="{387FE3A4-E448-054C-B888-3325AA4B9CE2}" srcOrd="1" destOrd="0" presId="urn:microsoft.com/office/officeart/2005/8/layout/orgChart1"/>
    <dgm:cxn modelId="{A490A5AF-C3B2-4CA2-B304-E5EA61C8EA59}" type="presParOf" srcId="{387FE3A4-E448-054C-B888-3325AA4B9CE2}" destId="{F3AF820D-1EAB-7E47-85EE-9D3DCCABDFD5}" srcOrd="0" destOrd="0" presId="urn:microsoft.com/office/officeart/2005/8/layout/orgChart1"/>
    <dgm:cxn modelId="{A0628A81-AC47-498A-8B73-B6C9B4D55879}" type="presParOf" srcId="{F3AF820D-1EAB-7E47-85EE-9D3DCCABDFD5}" destId="{884F59B7-C1D0-E543-BA8A-BD5CF54CE2B9}" srcOrd="0" destOrd="0" presId="urn:microsoft.com/office/officeart/2005/8/layout/orgChart1"/>
    <dgm:cxn modelId="{F7AE0589-B4E2-4783-9B8D-706CC18A9A62}" type="presParOf" srcId="{F3AF820D-1EAB-7E47-85EE-9D3DCCABDFD5}" destId="{F8E1D471-6341-D340-9FD2-6EDAD2ACF63A}" srcOrd="1" destOrd="0" presId="urn:microsoft.com/office/officeart/2005/8/layout/orgChart1"/>
    <dgm:cxn modelId="{7FAAE69D-933B-477B-BC1F-926C83F16333}" type="presParOf" srcId="{387FE3A4-E448-054C-B888-3325AA4B9CE2}" destId="{127A0062-9457-B149-85D1-9C1FA26EAE76}" srcOrd="1" destOrd="0" presId="urn:microsoft.com/office/officeart/2005/8/layout/orgChart1"/>
    <dgm:cxn modelId="{9D22EF42-158F-4565-9D68-107D0B48EB3D}" type="presParOf" srcId="{387FE3A4-E448-054C-B888-3325AA4B9CE2}" destId="{889F38D4-F6D2-9B46-8B06-E9FE48C7A26C}" srcOrd="2" destOrd="0" presId="urn:microsoft.com/office/officeart/2005/8/layout/orgChart1"/>
    <dgm:cxn modelId="{BB58734C-894B-4F13-A4F8-67F6980337DD}" type="presParOf" srcId="{053BB1C8-FFF3-C043-B9CF-5DF661A489A1}" destId="{B44D4AC6-4BCE-9149-BAB8-BFFC34CA9E46}" srcOrd="2" destOrd="0" presId="urn:microsoft.com/office/officeart/2005/8/layout/orgChart1"/>
    <dgm:cxn modelId="{EFD8B9A6-7E27-42A3-9F2D-0951F464B930}" type="presParOf" srcId="{053BB1C8-FFF3-C043-B9CF-5DF661A489A1}" destId="{9C9420C5-DF7F-E34D-A227-48D0C991B1C1}" srcOrd="3" destOrd="0" presId="urn:microsoft.com/office/officeart/2005/8/layout/orgChart1"/>
    <dgm:cxn modelId="{67764289-BB01-4C3D-A18F-60ED2CFCCAA8}" type="presParOf" srcId="{9C9420C5-DF7F-E34D-A227-48D0C991B1C1}" destId="{D06F2D96-85ED-3641-A7FA-3F77B8742E36}" srcOrd="0" destOrd="0" presId="urn:microsoft.com/office/officeart/2005/8/layout/orgChart1"/>
    <dgm:cxn modelId="{FFFA9165-52A7-4220-BF11-825E8A3611A7}" type="presParOf" srcId="{D06F2D96-85ED-3641-A7FA-3F77B8742E36}" destId="{A239210F-38D7-E349-87D9-B228D6D21DAB}" srcOrd="0" destOrd="0" presId="urn:microsoft.com/office/officeart/2005/8/layout/orgChart1"/>
    <dgm:cxn modelId="{6A6EAF60-27B5-44C4-A6D2-E1C0D0FCFE12}" type="presParOf" srcId="{D06F2D96-85ED-3641-A7FA-3F77B8742E36}" destId="{53E1D884-A042-8B43-B1F2-76FCEDF84336}" srcOrd="1" destOrd="0" presId="urn:microsoft.com/office/officeart/2005/8/layout/orgChart1"/>
    <dgm:cxn modelId="{9C790E99-FE3E-42B1-AB9A-83B9BBE8AF72}" type="presParOf" srcId="{9C9420C5-DF7F-E34D-A227-48D0C991B1C1}" destId="{1FFD933B-2DF5-5442-9932-F122605E98D2}" srcOrd="1" destOrd="0" presId="urn:microsoft.com/office/officeart/2005/8/layout/orgChart1"/>
    <dgm:cxn modelId="{54D36D18-323C-46F3-B77B-C93510846B5E}" type="presParOf" srcId="{9C9420C5-DF7F-E34D-A227-48D0C991B1C1}" destId="{D532EC54-0055-8841-9BBF-9EE276B8FD6F}" srcOrd="2" destOrd="0" presId="urn:microsoft.com/office/officeart/2005/8/layout/orgChart1"/>
    <dgm:cxn modelId="{049354DD-F3A1-4290-867A-3A0B05D4E52F}" type="presParOf" srcId="{671C12DC-12B7-C64E-853E-E5C8E0B2675E}" destId="{3167AA91-EC7B-9246-B56A-321AFB3CB9F6}" srcOrd="2" destOrd="0" presId="urn:microsoft.com/office/officeart/2005/8/layout/orgChart1"/>
    <dgm:cxn modelId="{3FBE2AEC-7E58-42BA-BFE5-6458CE3C244E}" type="presParOf" srcId="{C5D03A99-5BE4-A142-AC4F-5C0058EB3CFC}" destId="{5F3CEB88-097C-F54A-A830-1361A885029A}" srcOrd="2" destOrd="0" presId="urn:microsoft.com/office/officeart/2005/8/layout/orgChart1"/>
    <dgm:cxn modelId="{FBCCAFA8-3C69-4F36-AD42-762780977B9F}" type="presParOf" srcId="{C5D03A99-5BE4-A142-AC4F-5C0058EB3CFC}" destId="{6255916C-3968-C246-BF05-3F94EADD474C}" srcOrd="3" destOrd="0" presId="urn:microsoft.com/office/officeart/2005/8/layout/orgChart1"/>
    <dgm:cxn modelId="{5E1AFB63-3DCC-4883-B7BC-5BEB866FF4B2}" type="presParOf" srcId="{6255916C-3968-C246-BF05-3F94EADD474C}" destId="{FD1C6740-48CF-3A42-8B9D-3F26C7F10223}" srcOrd="0" destOrd="0" presId="urn:microsoft.com/office/officeart/2005/8/layout/orgChart1"/>
    <dgm:cxn modelId="{799CCD3C-6AE2-4AE5-A370-28BEA2C26D6B}" type="presParOf" srcId="{FD1C6740-48CF-3A42-8B9D-3F26C7F10223}" destId="{9FE48FD8-5E81-3441-8BFE-F07C8CF510E9}" srcOrd="0" destOrd="0" presId="urn:microsoft.com/office/officeart/2005/8/layout/orgChart1"/>
    <dgm:cxn modelId="{8CE4F921-01AF-47BE-AD76-DF25B7E4D1E7}" type="presParOf" srcId="{FD1C6740-48CF-3A42-8B9D-3F26C7F10223}" destId="{E86FE2C9-A3BE-8F45-903C-CA7CA7296DC4}" srcOrd="1" destOrd="0" presId="urn:microsoft.com/office/officeart/2005/8/layout/orgChart1"/>
    <dgm:cxn modelId="{5642EF08-CCE5-45B8-B85F-CEB3D786EA42}" type="presParOf" srcId="{6255916C-3968-C246-BF05-3F94EADD474C}" destId="{94D961D1-8233-D640-8E97-584FA21B3686}" srcOrd="1" destOrd="0" presId="urn:microsoft.com/office/officeart/2005/8/layout/orgChart1"/>
    <dgm:cxn modelId="{08F91ABA-84A6-4B7D-93C1-B9F79E3E7E42}" type="presParOf" srcId="{94D961D1-8233-D640-8E97-584FA21B3686}" destId="{0240D349-5AF2-8440-9BE2-FE6C9AEA12B6}" srcOrd="0" destOrd="0" presId="urn:microsoft.com/office/officeart/2005/8/layout/orgChart1"/>
    <dgm:cxn modelId="{7EBC7B96-2393-4994-A5EE-CBE74294C6C8}" type="presParOf" srcId="{94D961D1-8233-D640-8E97-584FA21B3686}" destId="{2AA2E890-830E-B649-AC51-72EBC57D510E}" srcOrd="1" destOrd="0" presId="urn:microsoft.com/office/officeart/2005/8/layout/orgChart1"/>
    <dgm:cxn modelId="{2E3EEB61-9B0C-4105-AD6C-F4D405A58D85}" type="presParOf" srcId="{2AA2E890-830E-B649-AC51-72EBC57D510E}" destId="{87FF61ED-311E-3B45-8133-F5AD13557D5E}" srcOrd="0" destOrd="0" presId="urn:microsoft.com/office/officeart/2005/8/layout/orgChart1"/>
    <dgm:cxn modelId="{67803673-89B2-4F8B-8F09-25EC4D0BF015}" type="presParOf" srcId="{87FF61ED-311E-3B45-8133-F5AD13557D5E}" destId="{0643BC43-5075-2347-B07C-2C9FDA7340A4}" srcOrd="0" destOrd="0" presId="urn:microsoft.com/office/officeart/2005/8/layout/orgChart1"/>
    <dgm:cxn modelId="{C90266E1-00D4-4003-AC55-3D9FCBFF5D2A}" type="presParOf" srcId="{87FF61ED-311E-3B45-8133-F5AD13557D5E}" destId="{631D734D-96AA-E94B-AF40-5014A00F8B86}" srcOrd="1" destOrd="0" presId="urn:microsoft.com/office/officeart/2005/8/layout/orgChart1"/>
    <dgm:cxn modelId="{C819DEB6-9AF0-42D5-BA1D-3788FA9EDA9F}" type="presParOf" srcId="{2AA2E890-830E-B649-AC51-72EBC57D510E}" destId="{41B209D3-B56E-D04A-8CAC-ED4E3CB36E2A}" srcOrd="1" destOrd="0" presId="urn:microsoft.com/office/officeart/2005/8/layout/orgChart1"/>
    <dgm:cxn modelId="{C5EFB406-5D53-42BD-AFF2-BE804D35CFD9}" type="presParOf" srcId="{2AA2E890-830E-B649-AC51-72EBC57D510E}" destId="{91148371-46C9-2844-8C5B-EB9EF126BBE7}" srcOrd="2" destOrd="0" presId="urn:microsoft.com/office/officeart/2005/8/layout/orgChart1"/>
    <dgm:cxn modelId="{873FA9E9-DC4F-44DE-A76A-22A2597785C5}" type="presParOf" srcId="{94D961D1-8233-D640-8E97-584FA21B3686}" destId="{B894CCDC-D029-4103-B9F6-FA950AB057A7}" srcOrd="2" destOrd="0" presId="urn:microsoft.com/office/officeart/2005/8/layout/orgChart1"/>
    <dgm:cxn modelId="{CA1A4D47-1D99-416B-86E5-C8871107398E}" type="presParOf" srcId="{94D961D1-8233-D640-8E97-584FA21B3686}" destId="{1E702383-D689-453D-8213-9BED73EEDD15}" srcOrd="3" destOrd="0" presId="urn:microsoft.com/office/officeart/2005/8/layout/orgChart1"/>
    <dgm:cxn modelId="{8FF92C1E-5F04-4516-815F-6FB22B7BACDD}" type="presParOf" srcId="{1E702383-D689-453D-8213-9BED73EEDD15}" destId="{38FC3BF0-F1D2-4D26-8E8E-60844F7F5B8C}" srcOrd="0" destOrd="0" presId="urn:microsoft.com/office/officeart/2005/8/layout/orgChart1"/>
    <dgm:cxn modelId="{932FC4C2-51DF-46E1-AC47-E93448589454}" type="presParOf" srcId="{38FC3BF0-F1D2-4D26-8E8E-60844F7F5B8C}" destId="{336B04D9-F040-49A3-A97D-2625C0111A40}" srcOrd="0" destOrd="0" presId="urn:microsoft.com/office/officeart/2005/8/layout/orgChart1"/>
    <dgm:cxn modelId="{2EB63F7C-2C9F-42C6-8716-42316EAF9A92}" type="presParOf" srcId="{38FC3BF0-F1D2-4D26-8E8E-60844F7F5B8C}" destId="{2C97C97A-1E0C-45B0-913A-B1418B35BC81}" srcOrd="1" destOrd="0" presId="urn:microsoft.com/office/officeart/2005/8/layout/orgChart1"/>
    <dgm:cxn modelId="{ABE88981-1B41-4E11-AAD9-6EE948D5A28D}" type="presParOf" srcId="{1E702383-D689-453D-8213-9BED73EEDD15}" destId="{440F2A3E-971F-4232-B34F-B647348C48E6}" srcOrd="1" destOrd="0" presId="urn:microsoft.com/office/officeart/2005/8/layout/orgChart1"/>
    <dgm:cxn modelId="{443ED7C8-2CEB-4810-A46A-B26670418F99}" type="presParOf" srcId="{1E702383-D689-453D-8213-9BED73EEDD15}" destId="{256AF48C-422A-48E2-8BFD-64906FAC97D1}" srcOrd="2" destOrd="0" presId="urn:microsoft.com/office/officeart/2005/8/layout/orgChart1"/>
    <dgm:cxn modelId="{E293EFB0-737E-48C6-B742-25467B94F8D4}" type="presParOf" srcId="{6255916C-3968-C246-BF05-3F94EADD474C}" destId="{E393670A-FB34-AB4A-A966-9AE003589EBF}" srcOrd="2" destOrd="0" presId="urn:microsoft.com/office/officeart/2005/8/layout/orgChart1"/>
    <dgm:cxn modelId="{E0445E70-737F-47C8-8789-DA5C80DF57B3}" type="presParOf" srcId="{8B86FA21-D97A-8845-BBBA-11B2874FE91F}" destId="{EDA04BF6-5680-2642-BEFA-5FA0974AB65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0BE3D-AE34-9740-9D0F-224C292ECE31}">
      <dsp:nvSpPr>
        <dsp:cNvPr id="0" name=""/>
        <dsp:cNvSpPr/>
      </dsp:nvSpPr>
      <dsp:spPr>
        <a:xfrm>
          <a:off x="2718" y="0"/>
          <a:ext cx="2667216" cy="43434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Call for submissions</a:t>
          </a:r>
          <a:endParaRPr lang="en-US" sz="2600" kern="1200" dirty="0"/>
        </a:p>
      </dsp:txBody>
      <dsp:txXfrm>
        <a:off x="2718" y="0"/>
        <a:ext cx="2667216" cy="1303020"/>
      </dsp:txXfrm>
    </dsp:sp>
    <dsp:sp modelId="{B7D7FE92-A39F-A44A-91ED-C6D9FECEDCBC}">
      <dsp:nvSpPr>
        <dsp:cNvPr id="0" name=""/>
        <dsp:cNvSpPr/>
      </dsp:nvSpPr>
      <dsp:spPr>
        <a:xfrm>
          <a:off x="269439" y="1303020"/>
          <a:ext cx="2133773" cy="282321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Vendors of evidence-based tools invited to respond to calls for submissions</a:t>
          </a:r>
        </a:p>
      </dsp:txBody>
      <dsp:txXfrm>
        <a:off x="331935" y="1365516"/>
        <a:ext cx="2008781" cy="2698218"/>
      </dsp:txXfrm>
    </dsp:sp>
    <dsp:sp modelId="{43A0CCD5-968A-EC43-AAB4-233550610748}">
      <dsp:nvSpPr>
        <dsp:cNvPr id="0" name=""/>
        <dsp:cNvSpPr/>
      </dsp:nvSpPr>
      <dsp:spPr>
        <a:xfrm>
          <a:off x="2869975" y="0"/>
          <a:ext cx="2667216" cy="43434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Eligibility screening</a:t>
          </a:r>
          <a:endParaRPr lang="en-US" sz="2600" kern="1200" dirty="0"/>
        </a:p>
      </dsp:txBody>
      <dsp:txXfrm>
        <a:off x="2869975" y="0"/>
        <a:ext cx="2667216" cy="1303020"/>
      </dsp:txXfrm>
    </dsp:sp>
    <dsp:sp modelId="{A59E9A98-F019-FD43-9170-9276F74F368C}">
      <dsp:nvSpPr>
        <dsp:cNvPr id="0" name=""/>
        <dsp:cNvSpPr/>
      </dsp:nvSpPr>
      <dsp:spPr>
        <a:xfrm>
          <a:off x="3136697" y="1303020"/>
          <a:ext cx="2133773" cy="282321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NCII staff review submissions for eligibility against our criteria.</a:t>
          </a:r>
        </a:p>
      </dsp:txBody>
      <dsp:txXfrm>
        <a:off x="3199193" y="1365516"/>
        <a:ext cx="2008781" cy="2698218"/>
      </dsp:txXfrm>
    </dsp:sp>
    <dsp:sp modelId="{D86AABEF-BB38-6540-B810-F0D8FB962071}">
      <dsp:nvSpPr>
        <dsp:cNvPr id="0" name=""/>
        <dsp:cNvSpPr/>
      </dsp:nvSpPr>
      <dsp:spPr>
        <a:xfrm>
          <a:off x="5737233" y="0"/>
          <a:ext cx="2667216" cy="43434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Review by Technical Review Committee (TRC)</a:t>
          </a:r>
          <a:endParaRPr lang="en-US" sz="2600" kern="1200" dirty="0"/>
        </a:p>
      </dsp:txBody>
      <dsp:txXfrm>
        <a:off x="5737233" y="0"/>
        <a:ext cx="2667216" cy="1303020"/>
      </dsp:txXfrm>
    </dsp:sp>
    <dsp:sp modelId="{EF837606-1BD4-E646-89E6-C78EEB15EFBC}">
      <dsp:nvSpPr>
        <dsp:cNvPr id="0" name=""/>
        <dsp:cNvSpPr/>
      </dsp:nvSpPr>
      <dsp:spPr>
        <a:xfrm>
          <a:off x="6003954" y="1303020"/>
          <a:ext cx="2133773" cy="282321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TRCs review tools against rigorous evidence standards.  </a:t>
          </a:r>
        </a:p>
      </dsp:txBody>
      <dsp:txXfrm>
        <a:off x="6066450" y="1365516"/>
        <a:ext cx="2008781" cy="2698218"/>
      </dsp:txXfrm>
    </dsp:sp>
    <dsp:sp modelId="{513EE0AD-3905-1F4D-8377-EE49D62893D7}">
      <dsp:nvSpPr>
        <dsp:cNvPr id="0" name=""/>
        <dsp:cNvSpPr/>
      </dsp:nvSpPr>
      <dsp:spPr>
        <a:xfrm>
          <a:off x="8604490" y="0"/>
          <a:ext cx="2667216" cy="43434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Publication on tools chart</a:t>
          </a:r>
          <a:endParaRPr lang="en-US" sz="2600" kern="1200" dirty="0"/>
        </a:p>
      </dsp:txBody>
      <dsp:txXfrm>
        <a:off x="8604490" y="0"/>
        <a:ext cx="2667216" cy="1303020"/>
      </dsp:txXfrm>
    </dsp:sp>
    <dsp:sp modelId="{EEACAD42-82D9-8C46-B4D4-6B3FE079481F}">
      <dsp:nvSpPr>
        <dsp:cNvPr id="0" name=""/>
        <dsp:cNvSpPr/>
      </dsp:nvSpPr>
      <dsp:spPr>
        <a:xfrm>
          <a:off x="8871212" y="1303020"/>
          <a:ext cx="2133773" cy="282321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Final list of tools and their ratings are published. </a:t>
          </a:r>
        </a:p>
      </dsp:txBody>
      <dsp:txXfrm>
        <a:off x="8933708" y="1365516"/>
        <a:ext cx="2008781" cy="26982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4CCDC-D029-4103-B9F6-FA950AB057A7}">
      <dsp:nvSpPr>
        <dsp:cNvPr id="0" name=""/>
        <dsp:cNvSpPr/>
      </dsp:nvSpPr>
      <dsp:spPr>
        <a:xfrm>
          <a:off x="6177557" y="2341060"/>
          <a:ext cx="513161" cy="2262411"/>
        </a:xfrm>
        <a:custGeom>
          <a:avLst/>
          <a:gdLst/>
          <a:ahLst/>
          <a:cxnLst/>
          <a:rect l="0" t="0" r="0" b="0"/>
          <a:pathLst>
            <a:path>
              <a:moveTo>
                <a:pt x="0" y="0"/>
              </a:moveTo>
              <a:lnTo>
                <a:pt x="0" y="2262411"/>
              </a:lnTo>
              <a:lnTo>
                <a:pt x="513161" y="22624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40D349-5AF2-8440-9BE2-FE6C9AEA12B6}">
      <dsp:nvSpPr>
        <dsp:cNvPr id="0" name=""/>
        <dsp:cNvSpPr/>
      </dsp:nvSpPr>
      <dsp:spPr>
        <a:xfrm>
          <a:off x="6177557" y="2341060"/>
          <a:ext cx="513161" cy="889494"/>
        </a:xfrm>
        <a:custGeom>
          <a:avLst/>
          <a:gdLst/>
          <a:ahLst/>
          <a:cxnLst/>
          <a:rect l="0" t="0" r="0" b="0"/>
          <a:pathLst>
            <a:path>
              <a:moveTo>
                <a:pt x="0" y="0"/>
              </a:moveTo>
              <a:lnTo>
                <a:pt x="0" y="889494"/>
              </a:lnTo>
              <a:lnTo>
                <a:pt x="513161" y="88949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3CEB88-097C-F54A-A830-1361A885029A}">
      <dsp:nvSpPr>
        <dsp:cNvPr id="0" name=""/>
        <dsp:cNvSpPr/>
      </dsp:nvSpPr>
      <dsp:spPr>
        <a:xfrm>
          <a:off x="5637276" y="968144"/>
          <a:ext cx="1908711" cy="406073"/>
        </a:xfrm>
        <a:custGeom>
          <a:avLst/>
          <a:gdLst/>
          <a:ahLst/>
          <a:cxnLst/>
          <a:rect l="0" t="0" r="0" b="0"/>
          <a:pathLst>
            <a:path>
              <a:moveTo>
                <a:pt x="0" y="0"/>
              </a:moveTo>
              <a:lnTo>
                <a:pt x="0" y="203036"/>
              </a:lnTo>
              <a:lnTo>
                <a:pt x="1908711" y="203036"/>
              </a:lnTo>
              <a:lnTo>
                <a:pt x="1908711" y="40607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4D4AC6-4BCE-9149-BAB8-BFFC34CA9E46}">
      <dsp:nvSpPr>
        <dsp:cNvPr id="0" name=""/>
        <dsp:cNvSpPr/>
      </dsp:nvSpPr>
      <dsp:spPr>
        <a:xfrm>
          <a:off x="2359162" y="2341060"/>
          <a:ext cx="511702" cy="2262411"/>
        </a:xfrm>
        <a:custGeom>
          <a:avLst/>
          <a:gdLst/>
          <a:ahLst/>
          <a:cxnLst/>
          <a:rect l="0" t="0" r="0" b="0"/>
          <a:pathLst>
            <a:path>
              <a:moveTo>
                <a:pt x="0" y="0"/>
              </a:moveTo>
              <a:lnTo>
                <a:pt x="0" y="2262411"/>
              </a:lnTo>
              <a:lnTo>
                <a:pt x="511702" y="22624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2FC2FB-AB00-3042-8312-5E7D5BC25649}">
      <dsp:nvSpPr>
        <dsp:cNvPr id="0" name=""/>
        <dsp:cNvSpPr/>
      </dsp:nvSpPr>
      <dsp:spPr>
        <a:xfrm>
          <a:off x="2359162" y="2341060"/>
          <a:ext cx="511702" cy="889494"/>
        </a:xfrm>
        <a:custGeom>
          <a:avLst/>
          <a:gdLst/>
          <a:ahLst/>
          <a:cxnLst/>
          <a:rect l="0" t="0" r="0" b="0"/>
          <a:pathLst>
            <a:path>
              <a:moveTo>
                <a:pt x="0" y="0"/>
              </a:moveTo>
              <a:lnTo>
                <a:pt x="0" y="889494"/>
              </a:lnTo>
              <a:lnTo>
                <a:pt x="511702" y="88949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C66CC2-1973-D944-AB86-152DF41A837E}">
      <dsp:nvSpPr>
        <dsp:cNvPr id="0" name=""/>
        <dsp:cNvSpPr/>
      </dsp:nvSpPr>
      <dsp:spPr>
        <a:xfrm>
          <a:off x="3723701" y="968144"/>
          <a:ext cx="1913574" cy="406073"/>
        </a:xfrm>
        <a:custGeom>
          <a:avLst/>
          <a:gdLst/>
          <a:ahLst/>
          <a:cxnLst/>
          <a:rect l="0" t="0" r="0" b="0"/>
          <a:pathLst>
            <a:path>
              <a:moveTo>
                <a:pt x="1913574" y="0"/>
              </a:moveTo>
              <a:lnTo>
                <a:pt x="1913574" y="203036"/>
              </a:lnTo>
              <a:lnTo>
                <a:pt x="0" y="203036"/>
              </a:lnTo>
              <a:lnTo>
                <a:pt x="0" y="40607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CAFDBD-684D-DE4C-8F0D-2463A0AE08D1}">
      <dsp:nvSpPr>
        <dsp:cNvPr id="0" name=""/>
        <dsp:cNvSpPr/>
      </dsp:nvSpPr>
      <dsp:spPr>
        <a:xfrm>
          <a:off x="676833" y="1302"/>
          <a:ext cx="9920885" cy="96684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0" i="0" kern="1200" dirty="0"/>
            <a:t>Visit the </a:t>
          </a:r>
          <a:r>
            <a:rPr lang="en-US" sz="2200" b="1" i="0" kern="1200" dirty="0"/>
            <a:t>academic screening tools chart </a:t>
          </a:r>
          <a:r>
            <a:rPr lang="en-US" sz="2200" b="0" i="0" u="sng" kern="1200" dirty="0"/>
            <a:t>OR</a:t>
          </a:r>
          <a:r>
            <a:rPr lang="en-US" sz="2200" b="0" i="0" kern="1200" dirty="0"/>
            <a:t> </a:t>
          </a:r>
          <a:r>
            <a:rPr lang="en-US" sz="2200" b="1" i="0" kern="1200" dirty="0"/>
            <a:t>academic progress monitoring tools chart</a:t>
          </a:r>
          <a:endParaRPr lang="en-US" sz="2200" b="1" kern="1200" dirty="0"/>
        </a:p>
      </dsp:txBody>
      <dsp:txXfrm>
        <a:off x="676833" y="1302"/>
        <a:ext cx="9920885" cy="966842"/>
      </dsp:txXfrm>
    </dsp:sp>
    <dsp:sp modelId="{B4529ED1-40F4-4045-86C2-057B717075AE}">
      <dsp:nvSpPr>
        <dsp:cNvPr id="0" name=""/>
        <dsp:cNvSpPr/>
      </dsp:nvSpPr>
      <dsp:spPr>
        <a:xfrm>
          <a:off x="2018027" y="1374218"/>
          <a:ext cx="3411348" cy="96684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0" i="0" kern="1200"/>
            <a:t>Academic Screening Tools Chart</a:t>
          </a:r>
          <a:endParaRPr lang="en-US" sz="2200" kern="1200"/>
        </a:p>
      </dsp:txBody>
      <dsp:txXfrm>
        <a:off x="2018027" y="1374218"/>
        <a:ext cx="3411348" cy="966842"/>
      </dsp:txXfrm>
    </dsp:sp>
    <dsp:sp modelId="{884F59B7-C1D0-E543-BA8A-BD5CF54CE2B9}">
      <dsp:nvSpPr>
        <dsp:cNvPr id="0" name=""/>
        <dsp:cNvSpPr/>
      </dsp:nvSpPr>
      <dsp:spPr>
        <a:xfrm>
          <a:off x="2870864" y="2747134"/>
          <a:ext cx="2397072" cy="96684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0" i="0" kern="1200"/>
            <a:t>Choose one tool and one grade level</a:t>
          </a:r>
          <a:endParaRPr lang="en-US" sz="2200" kern="1200"/>
        </a:p>
      </dsp:txBody>
      <dsp:txXfrm>
        <a:off x="2870864" y="2747134"/>
        <a:ext cx="2397072" cy="966842"/>
      </dsp:txXfrm>
    </dsp:sp>
    <dsp:sp modelId="{A239210F-38D7-E349-87D9-B228D6D21DAB}">
      <dsp:nvSpPr>
        <dsp:cNvPr id="0" name=""/>
        <dsp:cNvSpPr/>
      </dsp:nvSpPr>
      <dsp:spPr>
        <a:xfrm>
          <a:off x="2870864" y="4120050"/>
          <a:ext cx="2397072" cy="96684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0" i="0" kern="1200"/>
            <a:t>Explore evidence for classification accuracy</a:t>
          </a:r>
          <a:endParaRPr lang="en-US" sz="2200" kern="1200"/>
        </a:p>
      </dsp:txBody>
      <dsp:txXfrm>
        <a:off x="2870864" y="4120050"/>
        <a:ext cx="2397072" cy="966842"/>
      </dsp:txXfrm>
    </dsp:sp>
    <dsp:sp modelId="{9FE48FD8-5E81-3441-8BFE-F07C8CF510E9}">
      <dsp:nvSpPr>
        <dsp:cNvPr id="0" name=""/>
        <dsp:cNvSpPr/>
      </dsp:nvSpPr>
      <dsp:spPr>
        <a:xfrm>
          <a:off x="5835449" y="1374218"/>
          <a:ext cx="3421075" cy="96684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0" i="0" kern="1200"/>
            <a:t>Academic Progress Monitoring Tools Chart</a:t>
          </a:r>
          <a:endParaRPr lang="en-US" sz="2200" kern="1200"/>
        </a:p>
      </dsp:txBody>
      <dsp:txXfrm>
        <a:off x="5835449" y="1374218"/>
        <a:ext cx="3421075" cy="966842"/>
      </dsp:txXfrm>
    </dsp:sp>
    <dsp:sp modelId="{0643BC43-5075-2347-B07C-2C9FDA7340A4}">
      <dsp:nvSpPr>
        <dsp:cNvPr id="0" name=""/>
        <dsp:cNvSpPr/>
      </dsp:nvSpPr>
      <dsp:spPr>
        <a:xfrm>
          <a:off x="6690718" y="2747134"/>
          <a:ext cx="2387153" cy="96684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0" i="0" kern="1200"/>
            <a:t>Choose one tool and one grade level</a:t>
          </a:r>
          <a:endParaRPr lang="en-US" sz="2200" kern="1200"/>
        </a:p>
      </dsp:txBody>
      <dsp:txXfrm>
        <a:off x="6690718" y="2747134"/>
        <a:ext cx="2387153" cy="966842"/>
      </dsp:txXfrm>
    </dsp:sp>
    <dsp:sp modelId="{336B04D9-F040-49A3-A97D-2625C0111A40}">
      <dsp:nvSpPr>
        <dsp:cNvPr id="0" name=""/>
        <dsp:cNvSpPr/>
      </dsp:nvSpPr>
      <dsp:spPr>
        <a:xfrm>
          <a:off x="6690718" y="4120050"/>
          <a:ext cx="2387153" cy="96684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0" i="0" kern="1200" dirty="0"/>
            <a:t>Explore evidence for reliability of the slope</a:t>
          </a:r>
          <a:endParaRPr lang="en-US" sz="2200" kern="1200" dirty="0"/>
        </a:p>
      </dsp:txBody>
      <dsp:txXfrm>
        <a:off x="6690718" y="4120050"/>
        <a:ext cx="2387153" cy="96684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a:t>
            </a:fld>
            <a:endParaRPr lang="en-US"/>
          </a:p>
        </p:txBody>
      </p:sp>
    </p:spTree>
    <p:extLst>
      <p:ext uri="{BB962C8B-B14F-4D97-AF65-F5344CB8AC3E}">
        <p14:creationId xmlns:p14="http://schemas.microsoft.com/office/powerpoint/2010/main" val="2530794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1693680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EDE9D-2A88-DE22-1B91-5F2BC3DE3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3988C-FCA8-A265-9D2A-44282E42752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D71B77-8A86-63A0-455E-8113EC2504EA}"/>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A94FC01C-6928-59C3-D2AB-AF35D14148D6}"/>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8A18E2FF-1182-8D34-A504-9F7F40C7DB98}"/>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6A0441E1-8FB1-FC53-3E8E-7412F8D2F811}"/>
              </a:ext>
            </a:extLst>
          </p:cNvPr>
          <p:cNvSpPr>
            <a:spLocks noGrp="1"/>
          </p:cNvSpPr>
          <p:nvPr>
            <p:ph type="sldNum" sz="quarter" idx="5"/>
          </p:nvPr>
        </p:nvSpPr>
        <p:spPr/>
        <p:txBody>
          <a:bodyPr/>
          <a:lstStyle/>
          <a:p>
            <a:fld id="{B54DC83E-89B8-4806-9A94-7D2BAA520DC6}" type="slidenum">
              <a:rPr lang="en-US" smtClean="0"/>
              <a:pPr/>
              <a:t>17</a:t>
            </a:fld>
            <a:endParaRPr lang="en-US"/>
          </a:p>
        </p:txBody>
      </p:sp>
    </p:spTree>
    <p:extLst>
      <p:ext uri="{BB962C8B-B14F-4D97-AF65-F5344CB8AC3E}">
        <p14:creationId xmlns:p14="http://schemas.microsoft.com/office/powerpoint/2010/main" val="1334442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18</a:t>
            </a:fld>
            <a:endParaRPr lang="en-US"/>
          </a:p>
        </p:txBody>
      </p:sp>
    </p:spTree>
    <p:extLst>
      <p:ext uri="{BB962C8B-B14F-4D97-AF65-F5344CB8AC3E}">
        <p14:creationId xmlns:p14="http://schemas.microsoft.com/office/powerpoint/2010/main" val="4112833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19</a:t>
            </a:fld>
            <a:endParaRPr lang="en-US"/>
          </a:p>
        </p:txBody>
      </p:sp>
    </p:spTree>
    <p:extLst>
      <p:ext uri="{BB962C8B-B14F-4D97-AF65-F5344CB8AC3E}">
        <p14:creationId xmlns:p14="http://schemas.microsoft.com/office/powerpoint/2010/main" val="2602414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564D5-AF56-4E3C-A741-6CCF1BCF1B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EE6CE-FC77-D735-3B98-DEDA944F735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38B6A54-7EE2-679B-4369-CEAD99FD3415}"/>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BCD0BAA7-DE85-DFA1-AB27-3899E90A0A98}"/>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2DFAC69F-4502-462F-2EE9-E550D19848A9}"/>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96CEA739-F9A6-2DC3-91B1-260E12AA19C5}"/>
              </a:ext>
            </a:extLst>
          </p:cNvPr>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3288219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21</a:t>
            </a:fld>
            <a:endParaRPr lang="en-US"/>
          </a:p>
        </p:txBody>
      </p:sp>
    </p:spTree>
    <p:extLst>
      <p:ext uri="{BB962C8B-B14F-4D97-AF65-F5344CB8AC3E}">
        <p14:creationId xmlns:p14="http://schemas.microsoft.com/office/powerpoint/2010/main" val="1311999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2353228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839846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8E39C-F2BF-97DF-9E16-6D81986AA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2C46D-010F-C0AC-E46F-52F71A3148B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E30A63C-A21C-608F-2A8C-699316F5A05A}"/>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18044472-78EB-4535-47E9-950B7CF9BD44}"/>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9F643BBA-F391-6D01-7E4D-BBD8122CDC0A}"/>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6248ACB3-9C83-9DB5-CDDA-5368D7C391C8}"/>
              </a:ext>
            </a:extLst>
          </p:cNvPr>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234725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221376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4014228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169E6-29A5-7295-2AEB-7B107059F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C8652-E191-A2EA-A4A4-35AE0976D1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FFD8032-559E-373C-5635-485776BE0CD0}"/>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B19DB72E-7E5E-F859-E49F-E4223BAED346}"/>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DEB2B554-C290-4800-13E3-F2B292DD58CF}"/>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AA3861D0-4B5B-5A6E-1B2C-3D5BCD70DFF5}"/>
              </a:ext>
            </a:extLst>
          </p:cNvPr>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1442555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3374259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29</a:t>
            </a:fld>
            <a:endParaRPr lang="en-US"/>
          </a:p>
        </p:txBody>
      </p:sp>
    </p:spTree>
    <p:extLst>
      <p:ext uri="{BB962C8B-B14F-4D97-AF65-F5344CB8AC3E}">
        <p14:creationId xmlns:p14="http://schemas.microsoft.com/office/powerpoint/2010/main" val="2325966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158545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3586057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846460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65826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35</a:t>
            </a:fld>
            <a:endParaRPr lang="en-US"/>
          </a:p>
        </p:txBody>
      </p:sp>
    </p:spTree>
    <p:extLst>
      <p:ext uri="{BB962C8B-B14F-4D97-AF65-F5344CB8AC3E}">
        <p14:creationId xmlns:p14="http://schemas.microsoft.com/office/powerpoint/2010/main" val="2102119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37A93-9892-1278-F13C-E2F3EFFBD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C3DD15-E6AA-B5D8-1EF1-3D672DE3A11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A6A8EB-5909-D532-4924-D39DEA52069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3325F8B-05BE-7778-2DB8-59E7EE8140C1}"/>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C188E228-29AC-AF23-8B3D-2589E76888E7}"/>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8C879161-7DE0-A088-4698-E810A0E2A813}"/>
              </a:ext>
            </a:extLst>
          </p:cNvPr>
          <p:cNvSpPr>
            <a:spLocks noGrp="1"/>
          </p:cNvSpPr>
          <p:nvPr>
            <p:ph type="sldNum" sz="quarter" idx="5"/>
          </p:nvPr>
        </p:nvSpPr>
        <p:spPr/>
        <p:txBody>
          <a:bodyPr/>
          <a:lstStyle/>
          <a:p>
            <a:fld id="{B54DC83E-89B8-4806-9A94-7D2BAA520DC6}" type="slidenum">
              <a:rPr lang="en-US" smtClean="0"/>
              <a:pPr/>
              <a:t>36</a:t>
            </a:fld>
            <a:endParaRPr lang="en-US"/>
          </a:p>
        </p:txBody>
      </p:sp>
    </p:spTree>
    <p:extLst>
      <p:ext uri="{BB962C8B-B14F-4D97-AF65-F5344CB8AC3E}">
        <p14:creationId xmlns:p14="http://schemas.microsoft.com/office/powerpoint/2010/main" val="2750835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37</a:t>
            </a:fld>
            <a:endParaRPr lang="en-US"/>
          </a:p>
        </p:txBody>
      </p:sp>
    </p:spTree>
    <p:extLst>
      <p:ext uri="{BB962C8B-B14F-4D97-AF65-F5344CB8AC3E}">
        <p14:creationId xmlns:p14="http://schemas.microsoft.com/office/powerpoint/2010/main" val="2009596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F33D5-D664-A64D-AD32-4267BD8E5241}" type="slidenum">
              <a:rPr lang="en-US" smtClean="0"/>
              <a:t>4</a:t>
            </a:fld>
            <a:endParaRPr lang="en-US"/>
          </a:p>
        </p:txBody>
      </p:sp>
    </p:spTree>
    <p:extLst>
      <p:ext uri="{BB962C8B-B14F-4D97-AF65-F5344CB8AC3E}">
        <p14:creationId xmlns:p14="http://schemas.microsoft.com/office/powerpoint/2010/main" val="712151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869917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39</a:t>
            </a:fld>
            <a:endParaRPr lang="en-US"/>
          </a:p>
        </p:txBody>
      </p:sp>
    </p:spTree>
    <p:extLst>
      <p:ext uri="{BB962C8B-B14F-4D97-AF65-F5344CB8AC3E}">
        <p14:creationId xmlns:p14="http://schemas.microsoft.com/office/powerpoint/2010/main" val="2831397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40</a:t>
            </a:fld>
            <a:endParaRPr lang="en-US"/>
          </a:p>
        </p:txBody>
      </p:sp>
    </p:spTree>
    <p:extLst>
      <p:ext uri="{BB962C8B-B14F-4D97-AF65-F5344CB8AC3E}">
        <p14:creationId xmlns:p14="http://schemas.microsoft.com/office/powerpoint/2010/main" val="3592271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FC40E-02FC-F9DB-A5C8-D69D838E8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23FED-1350-028A-C98C-F9EB02510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98AD89-E589-A9C5-3CEC-6B85568E219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B6BA0692-D90C-3A8B-53AA-3954C3EA1D44}"/>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B12D32D9-C3DF-4238-729E-FF1BEA66638C}"/>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A2E50AF7-3218-4C4A-853F-F019B5B9C5C4}"/>
              </a:ext>
            </a:extLst>
          </p:cNvPr>
          <p:cNvSpPr>
            <a:spLocks noGrp="1"/>
          </p:cNvSpPr>
          <p:nvPr>
            <p:ph type="sldNum" sz="quarter" idx="5"/>
          </p:nvPr>
        </p:nvSpPr>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3154764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42</a:t>
            </a:fld>
            <a:endParaRPr lang="en-US"/>
          </a:p>
        </p:txBody>
      </p:sp>
    </p:spTree>
    <p:extLst>
      <p:ext uri="{BB962C8B-B14F-4D97-AF65-F5344CB8AC3E}">
        <p14:creationId xmlns:p14="http://schemas.microsoft.com/office/powerpoint/2010/main" val="2184589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43</a:t>
            </a:fld>
            <a:endParaRPr lang="en-US"/>
          </a:p>
        </p:txBody>
      </p:sp>
    </p:spTree>
    <p:extLst>
      <p:ext uri="{BB962C8B-B14F-4D97-AF65-F5344CB8AC3E}">
        <p14:creationId xmlns:p14="http://schemas.microsoft.com/office/powerpoint/2010/main" val="1187295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44</a:t>
            </a:fld>
            <a:endParaRPr lang="en-US"/>
          </a:p>
        </p:txBody>
      </p:sp>
    </p:spTree>
    <p:extLst>
      <p:ext uri="{BB962C8B-B14F-4D97-AF65-F5344CB8AC3E}">
        <p14:creationId xmlns:p14="http://schemas.microsoft.com/office/powerpoint/2010/main" val="2906370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45</a:t>
            </a:fld>
            <a:endParaRPr lang="en-US"/>
          </a:p>
        </p:txBody>
      </p:sp>
    </p:spTree>
    <p:extLst>
      <p:ext uri="{BB962C8B-B14F-4D97-AF65-F5344CB8AC3E}">
        <p14:creationId xmlns:p14="http://schemas.microsoft.com/office/powerpoint/2010/main" val="39174626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46</a:t>
            </a:fld>
            <a:endParaRPr lang="en-US"/>
          </a:p>
        </p:txBody>
      </p:sp>
    </p:spTree>
    <p:extLst>
      <p:ext uri="{BB962C8B-B14F-4D97-AF65-F5344CB8AC3E}">
        <p14:creationId xmlns:p14="http://schemas.microsoft.com/office/powerpoint/2010/main" val="799364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47</a:t>
            </a:fld>
            <a:endParaRPr lang="en-US"/>
          </a:p>
        </p:txBody>
      </p:sp>
    </p:spTree>
    <p:extLst>
      <p:ext uri="{BB962C8B-B14F-4D97-AF65-F5344CB8AC3E}">
        <p14:creationId xmlns:p14="http://schemas.microsoft.com/office/powerpoint/2010/main" val="306923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a:t>
            </a:fld>
            <a:endParaRPr lang="en-US"/>
          </a:p>
        </p:txBody>
      </p:sp>
    </p:spTree>
    <p:extLst>
      <p:ext uri="{BB962C8B-B14F-4D97-AF65-F5344CB8AC3E}">
        <p14:creationId xmlns:p14="http://schemas.microsoft.com/office/powerpoint/2010/main" val="8826643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48</a:t>
            </a:fld>
            <a:endParaRPr lang="en-US"/>
          </a:p>
        </p:txBody>
      </p:sp>
    </p:spTree>
    <p:extLst>
      <p:ext uri="{BB962C8B-B14F-4D97-AF65-F5344CB8AC3E}">
        <p14:creationId xmlns:p14="http://schemas.microsoft.com/office/powerpoint/2010/main" val="28578052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49</a:t>
            </a:fld>
            <a:endParaRPr lang="en-US"/>
          </a:p>
        </p:txBody>
      </p:sp>
    </p:spTree>
    <p:extLst>
      <p:ext uri="{BB962C8B-B14F-4D97-AF65-F5344CB8AC3E}">
        <p14:creationId xmlns:p14="http://schemas.microsoft.com/office/powerpoint/2010/main" val="32893903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52ECE-F119-4B1B-FC23-C539891A60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3A9FD-C57A-F30A-F8FF-34C61B669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76E10E-296F-EB50-339E-908908339F90}"/>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3F07D87-CBA9-8F05-555F-609723BF2699}"/>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C16D6E85-FDFC-855D-AE9F-D4DD3ED014DD}"/>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1CC99F6F-6518-2F39-0E56-EA0123C4C1F6}"/>
              </a:ext>
            </a:extLst>
          </p:cNvPr>
          <p:cNvSpPr>
            <a:spLocks noGrp="1"/>
          </p:cNvSpPr>
          <p:nvPr>
            <p:ph type="sldNum" sz="quarter" idx="5"/>
          </p:nvPr>
        </p:nvSpPr>
        <p:spPr/>
        <p:txBody>
          <a:bodyPr/>
          <a:lstStyle/>
          <a:p>
            <a:fld id="{B54DC83E-89B8-4806-9A94-7D2BAA520DC6}" type="slidenum">
              <a:rPr lang="en-US" smtClean="0"/>
              <a:pPr/>
              <a:t>50</a:t>
            </a:fld>
            <a:endParaRPr lang="en-US"/>
          </a:p>
        </p:txBody>
      </p:sp>
    </p:spTree>
    <p:extLst>
      <p:ext uri="{BB962C8B-B14F-4D97-AF65-F5344CB8AC3E}">
        <p14:creationId xmlns:p14="http://schemas.microsoft.com/office/powerpoint/2010/main" val="36180016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51</a:t>
            </a:fld>
            <a:endParaRPr lang="en-US"/>
          </a:p>
        </p:txBody>
      </p:sp>
    </p:spTree>
    <p:extLst>
      <p:ext uri="{BB962C8B-B14F-4D97-AF65-F5344CB8AC3E}">
        <p14:creationId xmlns:p14="http://schemas.microsoft.com/office/powerpoint/2010/main" val="2234355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52</a:t>
            </a:fld>
            <a:endParaRPr lang="en-US"/>
          </a:p>
        </p:txBody>
      </p:sp>
    </p:spTree>
    <p:extLst>
      <p:ext uri="{BB962C8B-B14F-4D97-AF65-F5344CB8AC3E}">
        <p14:creationId xmlns:p14="http://schemas.microsoft.com/office/powerpoint/2010/main" val="2356086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53</a:t>
            </a:fld>
            <a:endParaRPr lang="en-US"/>
          </a:p>
        </p:txBody>
      </p:sp>
    </p:spTree>
    <p:extLst>
      <p:ext uri="{BB962C8B-B14F-4D97-AF65-F5344CB8AC3E}">
        <p14:creationId xmlns:p14="http://schemas.microsoft.com/office/powerpoint/2010/main" val="4106387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54</a:t>
            </a:fld>
            <a:endParaRPr lang="en-US"/>
          </a:p>
        </p:txBody>
      </p:sp>
    </p:spTree>
    <p:extLst>
      <p:ext uri="{BB962C8B-B14F-4D97-AF65-F5344CB8AC3E}">
        <p14:creationId xmlns:p14="http://schemas.microsoft.com/office/powerpoint/2010/main" val="574064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55</a:t>
            </a:fld>
            <a:endParaRPr lang="en-US"/>
          </a:p>
        </p:txBody>
      </p:sp>
    </p:spTree>
    <p:extLst>
      <p:ext uri="{BB962C8B-B14F-4D97-AF65-F5344CB8AC3E}">
        <p14:creationId xmlns:p14="http://schemas.microsoft.com/office/powerpoint/2010/main" val="3022986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56</a:t>
            </a:fld>
            <a:endParaRPr lang="en-US"/>
          </a:p>
        </p:txBody>
      </p:sp>
    </p:spTree>
    <p:extLst>
      <p:ext uri="{BB962C8B-B14F-4D97-AF65-F5344CB8AC3E}">
        <p14:creationId xmlns:p14="http://schemas.microsoft.com/office/powerpoint/2010/main" val="41271785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57</a:t>
            </a:fld>
            <a:endParaRPr lang="en-US"/>
          </a:p>
        </p:txBody>
      </p:sp>
    </p:spTree>
    <p:extLst>
      <p:ext uri="{BB962C8B-B14F-4D97-AF65-F5344CB8AC3E}">
        <p14:creationId xmlns:p14="http://schemas.microsoft.com/office/powerpoint/2010/main" val="4138159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a:t>
            </a:fld>
            <a:endParaRPr lang="en-US"/>
          </a:p>
        </p:txBody>
      </p:sp>
    </p:spTree>
    <p:extLst>
      <p:ext uri="{BB962C8B-B14F-4D97-AF65-F5344CB8AC3E}">
        <p14:creationId xmlns:p14="http://schemas.microsoft.com/office/powerpoint/2010/main" val="38281184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60</a:t>
            </a:fld>
            <a:endParaRPr lang="en-US"/>
          </a:p>
        </p:txBody>
      </p:sp>
    </p:spTree>
    <p:extLst>
      <p:ext uri="{BB962C8B-B14F-4D97-AF65-F5344CB8AC3E}">
        <p14:creationId xmlns:p14="http://schemas.microsoft.com/office/powerpoint/2010/main" val="23165968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62</a:t>
            </a:fld>
            <a:endParaRPr lang="en-US"/>
          </a:p>
        </p:txBody>
      </p:sp>
    </p:spTree>
    <p:extLst>
      <p:ext uri="{BB962C8B-B14F-4D97-AF65-F5344CB8AC3E}">
        <p14:creationId xmlns:p14="http://schemas.microsoft.com/office/powerpoint/2010/main" val="23015867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64</a:t>
            </a:fld>
            <a:endParaRPr lang="en-US"/>
          </a:p>
        </p:txBody>
      </p:sp>
      <p:sp>
        <p:nvSpPr>
          <p:cNvPr id="5" name="Date Placeholder 4">
            <a:extLst>
              <a:ext uri="{FF2B5EF4-FFF2-40B4-BE49-F238E27FC236}">
                <a16:creationId xmlns:a16="http://schemas.microsoft.com/office/drawing/2014/main" id="{5C68BE9B-CDA6-4E9A-951F-1A5EB9FEFC1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048B2A6-7232-495D-BC20-A40C1870A132}"/>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3395175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65</a:t>
            </a:fld>
            <a:endParaRPr lang="en-US"/>
          </a:p>
        </p:txBody>
      </p:sp>
    </p:spTree>
    <p:extLst>
      <p:ext uri="{BB962C8B-B14F-4D97-AF65-F5344CB8AC3E}">
        <p14:creationId xmlns:p14="http://schemas.microsoft.com/office/powerpoint/2010/main" val="36574596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67</a:t>
            </a:fld>
            <a:endParaRPr lang="en-US"/>
          </a:p>
        </p:txBody>
      </p:sp>
    </p:spTree>
    <p:extLst>
      <p:ext uri="{BB962C8B-B14F-4D97-AF65-F5344CB8AC3E}">
        <p14:creationId xmlns:p14="http://schemas.microsoft.com/office/powerpoint/2010/main" val="4704983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0687171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92539-40B2-031B-E479-7E26D76169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BC0AA-4E50-EA2B-76E3-CBA4CCD22F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90B9C-4159-A69F-07B4-EA3BE23BC7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a:extLst>
              <a:ext uri="{FF2B5EF4-FFF2-40B4-BE49-F238E27FC236}">
                <a16:creationId xmlns:a16="http://schemas.microsoft.com/office/drawing/2014/main" id="{FA291494-0445-4E5F-F42B-F2103ABBE085}"/>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92F77358-0D7E-32C8-319C-3953CBF30223}"/>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6035F5BE-CA64-C578-A109-6A5DE9B2AA05}"/>
              </a:ext>
            </a:extLst>
          </p:cNvPr>
          <p:cNvSpPr>
            <a:spLocks noGrp="1"/>
          </p:cNvSpPr>
          <p:nvPr>
            <p:ph type="sldNum" sz="quarter" idx="5"/>
          </p:nvPr>
        </p:nvSpPr>
        <p:spPr/>
        <p:txBody>
          <a:bodyPr/>
          <a:lstStyle/>
          <a:p>
            <a:fld id="{B54DC83E-89B8-4806-9A94-7D2BAA520DC6}" type="slidenum">
              <a:rPr lang="en-US" smtClean="0"/>
              <a:pPr/>
              <a:t>69</a:t>
            </a:fld>
            <a:endParaRPr lang="en-US"/>
          </a:p>
        </p:txBody>
      </p:sp>
    </p:spTree>
    <p:extLst>
      <p:ext uri="{BB962C8B-B14F-4D97-AF65-F5344CB8AC3E}">
        <p14:creationId xmlns:p14="http://schemas.microsoft.com/office/powerpoint/2010/main" val="26687136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70</a:t>
            </a:fld>
            <a:endParaRPr lang="en-US"/>
          </a:p>
        </p:txBody>
      </p:sp>
    </p:spTree>
    <p:extLst>
      <p:ext uri="{BB962C8B-B14F-4D97-AF65-F5344CB8AC3E}">
        <p14:creationId xmlns:p14="http://schemas.microsoft.com/office/powerpoint/2010/main" val="38512081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72</a:t>
            </a:fld>
            <a:endParaRPr lang="en-US"/>
          </a:p>
        </p:txBody>
      </p:sp>
    </p:spTree>
    <p:extLst>
      <p:ext uri="{BB962C8B-B14F-4D97-AF65-F5344CB8AC3E}">
        <p14:creationId xmlns:p14="http://schemas.microsoft.com/office/powerpoint/2010/main" val="36674467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76</a:t>
            </a:fld>
            <a:endParaRPr lang="en-US"/>
          </a:p>
        </p:txBody>
      </p:sp>
    </p:spTree>
    <p:extLst>
      <p:ext uri="{BB962C8B-B14F-4D97-AF65-F5344CB8AC3E}">
        <p14:creationId xmlns:p14="http://schemas.microsoft.com/office/powerpoint/2010/main" val="2181038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39367928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E4EA9-5C59-F3D1-AE4B-1CFA440EC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5AB1B-A40F-3364-FAD6-3DE6EEA993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6F751-0F2F-7314-8FCF-C7A45FDAE55F}"/>
              </a:ext>
            </a:extLst>
          </p:cNvPr>
          <p:cNvSpPr>
            <a:spLocks noGrp="1"/>
          </p:cNvSpPr>
          <p:nvPr>
            <p:ph type="body" idx="1"/>
          </p:nvPr>
        </p:nvSpPr>
        <p:spPr/>
        <p:txBody>
          <a:bodyPr/>
          <a:lstStyle/>
          <a:p>
            <a:pPr>
              <a:spcAft>
                <a:spcPts val="1200"/>
              </a:spcAft>
            </a:pPr>
            <a:endParaRPr lang="en-US"/>
          </a:p>
        </p:txBody>
      </p:sp>
      <p:sp>
        <p:nvSpPr>
          <p:cNvPr id="4" name="Date Placeholder 3">
            <a:extLst>
              <a:ext uri="{FF2B5EF4-FFF2-40B4-BE49-F238E27FC236}">
                <a16:creationId xmlns:a16="http://schemas.microsoft.com/office/drawing/2014/main" id="{1373B5CA-5BDC-8F8B-01AF-6E5F7D1EF35A}"/>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a:extLst>
              <a:ext uri="{FF2B5EF4-FFF2-40B4-BE49-F238E27FC236}">
                <a16:creationId xmlns:a16="http://schemas.microsoft.com/office/drawing/2014/main" id="{B1A1546E-9E82-4BFB-A801-D53E5D56283C}"/>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a:extLst>
              <a:ext uri="{FF2B5EF4-FFF2-40B4-BE49-F238E27FC236}">
                <a16:creationId xmlns:a16="http://schemas.microsoft.com/office/drawing/2014/main" id="{F897C3B5-8775-E28F-867A-DB6BD9CBD95A}"/>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6471061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83</a:t>
            </a:fld>
            <a:endParaRPr lang="en-US"/>
          </a:p>
        </p:txBody>
      </p:sp>
    </p:spTree>
    <p:extLst>
      <p:ext uri="{BB962C8B-B14F-4D97-AF65-F5344CB8AC3E}">
        <p14:creationId xmlns:p14="http://schemas.microsoft.com/office/powerpoint/2010/main" val="15931436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85</a:t>
            </a:fld>
            <a:endParaRPr lang="en-US"/>
          </a:p>
        </p:txBody>
      </p:sp>
    </p:spTree>
    <p:extLst>
      <p:ext uri="{BB962C8B-B14F-4D97-AF65-F5344CB8AC3E}">
        <p14:creationId xmlns:p14="http://schemas.microsoft.com/office/powerpoint/2010/main" val="24762447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C64EB-143D-061F-F00A-5985D63BF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0BBDE-0BE5-4157-1792-0DCAFA92D8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C8280-FC8D-A2A8-2018-46447A6C6BCB}"/>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B3ADD178-D7BC-7DA9-23AE-2865AF63EB5E}"/>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E8B8456D-879E-D554-929C-E25DF717D862}"/>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C51AEAD8-F615-B3D7-B0E8-96A19107CBB1}"/>
              </a:ext>
            </a:extLst>
          </p:cNvPr>
          <p:cNvSpPr>
            <a:spLocks noGrp="1"/>
          </p:cNvSpPr>
          <p:nvPr>
            <p:ph type="sldNum" sz="quarter" idx="5"/>
          </p:nvPr>
        </p:nvSpPr>
        <p:spPr/>
        <p:txBody>
          <a:bodyPr/>
          <a:lstStyle/>
          <a:p>
            <a:fld id="{B54DC83E-89B8-4806-9A94-7D2BAA520DC6}" type="slidenum">
              <a:rPr lang="en-US" smtClean="0"/>
              <a:pPr/>
              <a:t>86</a:t>
            </a:fld>
            <a:endParaRPr lang="en-US"/>
          </a:p>
        </p:txBody>
      </p:sp>
    </p:spTree>
    <p:extLst>
      <p:ext uri="{BB962C8B-B14F-4D97-AF65-F5344CB8AC3E}">
        <p14:creationId xmlns:p14="http://schemas.microsoft.com/office/powerpoint/2010/main" val="11834529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88</a:t>
            </a:fld>
            <a:endParaRPr lang="en-US"/>
          </a:p>
        </p:txBody>
      </p:sp>
    </p:spTree>
    <p:extLst>
      <p:ext uri="{BB962C8B-B14F-4D97-AF65-F5344CB8AC3E}">
        <p14:creationId xmlns:p14="http://schemas.microsoft.com/office/powerpoint/2010/main" val="22000781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90</a:t>
            </a:fld>
            <a:endParaRPr lang="en-US"/>
          </a:p>
        </p:txBody>
      </p:sp>
    </p:spTree>
    <p:extLst>
      <p:ext uri="{BB962C8B-B14F-4D97-AF65-F5344CB8AC3E}">
        <p14:creationId xmlns:p14="http://schemas.microsoft.com/office/powerpoint/2010/main" val="38790728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4: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75" name="Google Shape;275;p24: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09f7694935_0_22: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209f7694935_0_22:notes"/>
          <p:cNvSpPr txBox="1">
            <a:spLocks noGrp="1"/>
          </p:cNvSpPr>
          <p:nvPr>
            <p:ph type="body" idx="1"/>
          </p:nvPr>
        </p:nvSpPr>
        <p:spPr>
          <a:xfrm>
            <a:off x="1" y="3542763"/>
            <a:ext cx="7021500" cy="50367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284" name="Google Shape;284;g209f7694935_0_22:notes"/>
          <p:cNvSpPr txBox="1">
            <a:spLocks noGrp="1"/>
          </p:cNvSpPr>
          <p:nvPr>
            <p:ph type="sldNum" idx="12"/>
          </p:nvPr>
        </p:nvSpPr>
        <p:spPr>
          <a:xfrm>
            <a:off x="3420180" y="9036542"/>
            <a:ext cx="182700" cy="231900"/>
          </a:xfrm>
          <a:prstGeom prst="rect">
            <a:avLst/>
          </a:prstGeom>
          <a:noFill/>
          <a:ln>
            <a:noFill/>
          </a:ln>
        </p:spPr>
        <p:txBody>
          <a:bodyPr spcFirstLastPara="1" wrap="square" lIns="0" tIns="0" rIns="0" bIns="46650" anchor="ctr" anchorCtr="1">
            <a:noAutofit/>
          </a:bodyPr>
          <a:lstStyle/>
          <a:p>
            <a:pPr marL="0" lvl="0" indent="0" algn="ctr" rtl="0">
              <a:lnSpc>
                <a:spcPct val="100000"/>
              </a:lnSpc>
              <a:spcBef>
                <a:spcPts val="0"/>
              </a:spcBef>
              <a:spcAft>
                <a:spcPts val="0"/>
              </a:spcAft>
              <a:buClr>
                <a:srgbClr val="000000"/>
              </a:buClr>
              <a:buSzPts val="1400"/>
              <a:buFont typeface="Arial"/>
              <a:buNone/>
            </a:pPr>
            <a:fld id="{00000000-1234-1234-1234-123412341234}" type="slidenum">
              <a:rPr lang="en-US"/>
              <a:t>95</a:t>
            </a:fld>
            <a:endParaRPr/>
          </a:p>
        </p:txBody>
      </p:sp>
    </p:spTree>
    <p:extLst>
      <p:ext uri="{BB962C8B-B14F-4D97-AF65-F5344CB8AC3E}">
        <p14:creationId xmlns:p14="http://schemas.microsoft.com/office/powerpoint/2010/main" val="16425536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96</a:t>
            </a:fld>
            <a:endParaRPr lang="en-US"/>
          </a:p>
        </p:txBody>
      </p:sp>
    </p:spTree>
    <p:extLst>
      <p:ext uri="{BB962C8B-B14F-4D97-AF65-F5344CB8AC3E}">
        <p14:creationId xmlns:p14="http://schemas.microsoft.com/office/powerpoint/2010/main" val="12491513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98</a:t>
            </a:fld>
            <a:endParaRPr lang="en-US"/>
          </a:p>
        </p:txBody>
      </p:sp>
    </p:spTree>
    <p:extLst>
      <p:ext uri="{BB962C8B-B14F-4D97-AF65-F5344CB8AC3E}">
        <p14:creationId xmlns:p14="http://schemas.microsoft.com/office/powerpoint/2010/main" val="2213788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D7510-D3D0-C39A-888A-C981328A1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FBD63-C797-1BED-A79A-AC16CAF90CD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F9A511D-1B8F-2C1D-DA07-D6646DBAB2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8D96FE-0895-8B33-C7BC-E726CC8758ED}"/>
              </a:ext>
            </a:extLst>
          </p:cNvPr>
          <p:cNvSpPr>
            <a:spLocks noGrp="1"/>
          </p:cNvSpPr>
          <p:nvPr>
            <p:ph type="sldNum" sz="quarter" idx="5"/>
          </p:nvPr>
        </p:nvSpPr>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35154330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99</a:t>
            </a:fld>
            <a:endParaRPr lang="en-US"/>
          </a:p>
        </p:txBody>
      </p:sp>
    </p:spTree>
    <p:extLst>
      <p:ext uri="{BB962C8B-B14F-4D97-AF65-F5344CB8AC3E}">
        <p14:creationId xmlns:p14="http://schemas.microsoft.com/office/powerpoint/2010/main" val="4248441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100</a:t>
            </a:fld>
            <a:endParaRPr lang="en-US"/>
          </a:p>
        </p:txBody>
      </p:sp>
    </p:spTree>
    <p:extLst>
      <p:ext uri="{BB962C8B-B14F-4D97-AF65-F5344CB8AC3E}">
        <p14:creationId xmlns:p14="http://schemas.microsoft.com/office/powerpoint/2010/main" val="15321118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101</a:t>
            </a:fld>
            <a:endParaRPr lang="en-US"/>
          </a:p>
        </p:txBody>
      </p:sp>
    </p:spTree>
    <p:extLst>
      <p:ext uri="{BB962C8B-B14F-4D97-AF65-F5344CB8AC3E}">
        <p14:creationId xmlns:p14="http://schemas.microsoft.com/office/powerpoint/2010/main" val="41670623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102</a:t>
            </a:fld>
            <a:endParaRPr lang="en-US"/>
          </a:p>
        </p:txBody>
      </p:sp>
    </p:spTree>
    <p:extLst>
      <p:ext uri="{BB962C8B-B14F-4D97-AF65-F5344CB8AC3E}">
        <p14:creationId xmlns:p14="http://schemas.microsoft.com/office/powerpoint/2010/main" val="36525079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103</a:t>
            </a:fld>
            <a:endParaRPr lang="en-US"/>
          </a:p>
        </p:txBody>
      </p:sp>
    </p:spTree>
    <p:extLst>
      <p:ext uri="{BB962C8B-B14F-4D97-AF65-F5344CB8AC3E}">
        <p14:creationId xmlns:p14="http://schemas.microsoft.com/office/powerpoint/2010/main" val="17876815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68: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38" name="Google Shape;838;p68: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80786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3: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3: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0" algn="l" rtl="0">
              <a:lnSpc>
                <a:spcPct val="100000"/>
              </a:lnSpc>
              <a:spcBef>
                <a:spcPts val="0"/>
              </a:spcBef>
              <a:spcAft>
                <a:spcPts val="0"/>
              </a:spcAft>
              <a:buSzPts val="1400"/>
              <a:buNone/>
            </a:pPr>
            <a:endParaRPr/>
          </a:p>
        </p:txBody>
      </p:sp>
      <p:sp>
        <p:nvSpPr>
          <p:cNvPr id="432" name="Google Shape;432;p33: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106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107</a:t>
            </a:fld>
            <a:endParaRPr lang="en-US"/>
          </a:p>
        </p:txBody>
      </p:sp>
    </p:spTree>
    <p:extLst>
      <p:ext uri="{BB962C8B-B14F-4D97-AF65-F5344CB8AC3E}">
        <p14:creationId xmlns:p14="http://schemas.microsoft.com/office/powerpoint/2010/main" val="34624411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108</a:t>
            </a:fld>
            <a:endParaRPr lang="en-US"/>
          </a:p>
        </p:txBody>
      </p:sp>
    </p:spTree>
    <p:extLst>
      <p:ext uri="{BB962C8B-B14F-4D97-AF65-F5344CB8AC3E}">
        <p14:creationId xmlns:p14="http://schemas.microsoft.com/office/powerpoint/2010/main" val="16023014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109</a:t>
            </a:fld>
            <a:endParaRPr lang="en-US"/>
          </a:p>
        </p:txBody>
      </p:sp>
    </p:spTree>
    <p:extLst>
      <p:ext uri="{BB962C8B-B14F-4D97-AF65-F5344CB8AC3E}">
        <p14:creationId xmlns:p14="http://schemas.microsoft.com/office/powerpoint/2010/main" val="2212467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37423734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110</a:t>
            </a:fld>
            <a:endParaRPr lang="en-US"/>
          </a:p>
        </p:txBody>
      </p:sp>
    </p:spTree>
    <p:extLst>
      <p:ext uri="{BB962C8B-B14F-4D97-AF65-F5344CB8AC3E}">
        <p14:creationId xmlns:p14="http://schemas.microsoft.com/office/powerpoint/2010/main" val="36530664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a:extLst>
            <a:ext uri="{FF2B5EF4-FFF2-40B4-BE49-F238E27FC236}">
              <a16:creationId xmlns:a16="http://schemas.microsoft.com/office/drawing/2014/main" id="{A7C7E799-6FC2-CAFE-20B3-37175B5A93FD}"/>
            </a:ext>
          </a:extLst>
        </p:cNvPr>
        <p:cNvGrpSpPr/>
        <p:nvPr/>
      </p:nvGrpSpPr>
      <p:grpSpPr>
        <a:xfrm>
          <a:off x="0" y="0"/>
          <a:ext cx="0" cy="0"/>
          <a:chOff x="0" y="0"/>
          <a:chExt cx="0" cy="0"/>
        </a:xfrm>
      </p:grpSpPr>
      <p:sp>
        <p:nvSpPr>
          <p:cNvPr id="452" name="Google Shape;452;p35:notes">
            <a:extLst>
              <a:ext uri="{FF2B5EF4-FFF2-40B4-BE49-F238E27FC236}">
                <a16:creationId xmlns:a16="http://schemas.microsoft.com/office/drawing/2014/main" id="{FA090AC7-7908-F7F9-309E-BD7623F750E7}"/>
              </a:ext>
            </a:extLst>
          </p:cNvPr>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35:notes">
            <a:extLst>
              <a:ext uri="{FF2B5EF4-FFF2-40B4-BE49-F238E27FC236}">
                <a16:creationId xmlns:a16="http://schemas.microsoft.com/office/drawing/2014/main" id="{5DF2322E-3E82-247A-240D-873239848CD2}"/>
              </a:ext>
            </a:extLst>
          </p:cNvPr>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228600" lvl="0" indent="0" algn="l" rtl="0">
              <a:lnSpc>
                <a:spcPct val="100000"/>
              </a:lnSpc>
              <a:spcBef>
                <a:spcPts val="0"/>
              </a:spcBef>
              <a:spcAft>
                <a:spcPts val="0"/>
              </a:spcAft>
              <a:buSzPts val="1400"/>
              <a:buFont typeface="Arial"/>
              <a:buNone/>
            </a:pPr>
            <a:endParaRPr dirty="0"/>
          </a:p>
        </p:txBody>
      </p:sp>
      <p:sp>
        <p:nvSpPr>
          <p:cNvPr id="454" name="Google Shape;454;p35:notes">
            <a:extLst>
              <a:ext uri="{FF2B5EF4-FFF2-40B4-BE49-F238E27FC236}">
                <a16:creationId xmlns:a16="http://schemas.microsoft.com/office/drawing/2014/main" id="{1FD33E25-F4FE-2650-C673-741219348094}"/>
              </a:ext>
            </a:extLst>
          </p:cNvPr>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5654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a:extLst>
            <a:ext uri="{FF2B5EF4-FFF2-40B4-BE49-F238E27FC236}">
              <a16:creationId xmlns:a16="http://schemas.microsoft.com/office/drawing/2014/main" id="{555FCB5C-CFDC-6375-D242-667083AA6AEC}"/>
            </a:ext>
          </a:extLst>
        </p:cNvPr>
        <p:cNvGrpSpPr/>
        <p:nvPr/>
      </p:nvGrpSpPr>
      <p:grpSpPr>
        <a:xfrm>
          <a:off x="0" y="0"/>
          <a:ext cx="0" cy="0"/>
          <a:chOff x="0" y="0"/>
          <a:chExt cx="0" cy="0"/>
        </a:xfrm>
      </p:grpSpPr>
      <p:sp>
        <p:nvSpPr>
          <p:cNvPr id="452" name="Google Shape;452;p35:notes">
            <a:extLst>
              <a:ext uri="{FF2B5EF4-FFF2-40B4-BE49-F238E27FC236}">
                <a16:creationId xmlns:a16="http://schemas.microsoft.com/office/drawing/2014/main" id="{ED8C7D17-97A1-5CDF-878A-76F89577EE10}"/>
              </a:ext>
            </a:extLst>
          </p:cNvPr>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35:notes">
            <a:extLst>
              <a:ext uri="{FF2B5EF4-FFF2-40B4-BE49-F238E27FC236}">
                <a16:creationId xmlns:a16="http://schemas.microsoft.com/office/drawing/2014/main" id="{A8C0F4A1-847B-8D93-FDD8-FC692AA2F976}"/>
              </a:ext>
            </a:extLst>
          </p:cNvPr>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228600" lvl="0" indent="0" algn="l" rtl="0">
              <a:lnSpc>
                <a:spcPct val="100000"/>
              </a:lnSpc>
              <a:spcBef>
                <a:spcPts val="0"/>
              </a:spcBef>
              <a:spcAft>
                <a:spcPts val="0"/>
              </a:spcAft>
              <a:buSzPts val="1400"/>
              <a:buFont typeface="Arial"/>
              <a:buNone/>
            </a:pPr>
            <a:endParaRPr dirty="0"/>
          </a:p>
        </p:txBody>
      </p:sp>
      <p:sp>
        <p:nvSpPr>
          <p:cNvPr id="454" name="Google Shape;454;p35:notes">
            <a:extLst>
              <a:ext uri="{FF2B5EF4-FFF2-40B4-BE49-F238E27FC236}">
                <a16:creationId xmlns:a16="http://schemas.microsoft.com/office/drawing/2014/main" id="{3D3C2D25-297A-2C2E-36C5-68A512D8C1C1}"/>
              </a:ext>
            </a:extLst>
          </p:cNvPr>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0951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113</a:t>
            </a:fld>
            <a:endParaRPr lang="en-US"/>
          </a:p>
        </p:txBody>
      </p:sp>
    </p:spTree>
    <p:extLst>
      <p:ext uri="{BB962C8B-B14F-4D97-AF65-F5344CB8AC3E}">
        <p14:creationId xmlns:p14="http://schemas.microsoft.com/office/powerpoint/2010/main" val="27800678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114</a:t>
            </a:fld>
            <a:endParaRPr lang="en-US"/>
          </a:p>
        </p:txBody>
      </p:sp>
    </p:spTree>
    <p:extLst>
      <p:ext uri="{BB962C8B-B14F-4D97-AF65-F5344CB8AC3E}">
        <p14:creationId xmlns:p14="http://schemas.microsoft.com/office/powerpoint/2010/main" val="39130531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116</a:t>
            </a:fld>
            <a:endParaRPr lang="en-US"/>
          </a:p>
        </p:txBody>
      </p:sp>
    </p:spTree>
    <p:extLst>
      <p:ext uri="{BB962C8B-B14F-4D97-AF65-F5344CB8AC3E}">
        <p14:creationId xmlns:p14="http://schemas.microsoft.com/office/powerpoint/2010/main" val="2279193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68: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38" name="Google Shape;838;p68: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40227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120</a:t>
            </a:fld>
            <a:endParaRPr lang="en-US"/>
          </a:p>
        </p:txBody>
      </p:sp>
    </p:spTree>
    <p:extLst>
      <p:ext uri="{BB962C8B-B14F-4D97-AF65-F5344CB8AC3E}">
        <p14:creationId xmlns:p14="http://schemas.microsoft.com/office/powerpoint/2010/main" val="35484415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122</a:t>
            </a:fld>
            <a:endParaRPr lang="en-US"/>
          </a:p>
        </p:txBody>
      </p:sp>
    </p:spTree>
    <p:extLst>
      <p:ext uri="{BB962C8B-B14F-4D97-AF65-F5344CB8AC3E}">
        <p14:creationId xmlns:p14="http://schemas.microsoft.com/office/powerpoint/2010/main" val="10266255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123</a:t>
            </a:fld>
            <a:endParaRPr lang="en-US"/>
          </a:p>
        </p:txBody>
      </p:sp>
    </p:spTree>
    <p:extLst>
      <p:ext uri="{BB962C8B-B14F-4D97-AF65-F5344CB8AC3E}">
        <p14:creationId xmlns:p14="http://schemas.microsoft.com/office/powerpoint/2010/main" val="2124186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14</a:t>
            </a:fld>
            <a:endParaRPr lang="en-US"/>
          </a:p>
        </p:txBody>
      </p:sp>
    </p:spTree>
    <p:extLst>
      <p:ext uri="{BB962C8B-B14F-4D97-AF65-F5344CB8AC3E}">
        <p14:creationId xmlns:p14="http://schemas.microsoft.com/office/powerpoint/2010/main" val="7889903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127</a:t>
            </a:fld>
            <a:endParaRPr lang="en-US"/>
          </a:p>
        </p:txBody>
      </p:sp>
    </p:spTree>
    <p:extLst>
      <p:ext uri="{BB962C8B-B14F-4D97-AF65-F5344CB8AC3E}">
        <p14:creationId xmlns:p14="http://schemas.microsoft.com/office/powerpoint/2010/main" val="35833230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68: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38" name="Google Shape;838;p68: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14856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131</a:t>
            </a:fld>
            <a:endParaRPr lang="en-US"/>
          </a:p>
        </p:txBody>
      </p:sp>
    </p:spTree>
    <p:extLst>
      <p:ext uri="{BB962C8B-B14F-4D97-AF65-F5344CB8AC3E}">
        <p14:creationId xmlns:p14="http://schemas.microsoft.com/office/powerpoint/2010/main" val="13745529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132</a:t>
            </a:fld>
            <a:endParaRPr lang="en-US"/>
          </a:p>
        </p:txBody>
      </p:sp>
    </p:spTree>
    <p:extLst>
      <p:ext uri="{BB962C8B-B14F-4D97-AF65-F5344CB8AC3E}">
        <p14:creationId xmlns:p14="http://schemas.microsoft.com/office/powerpoint/2010/main" val="32077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133</a:t>
            </a:fld>
            <a:endParaRPr lang="en-US"/>
          </a:p>
        </p:txBody>
      </p:sp>
    </p:spTree>
    <p:extLst>
      <p:ext uri="{BB962C8B-B14F-4D97-AF65-F5344CB8AC3E}">
        <p14:creationId xmlns:p14="http://schemas.microsoft.com/office/powerpoint/2010/main" val="41550204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2895396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4: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4: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856" name="Google Shape;856;p4:notes"/>
          <p:cNvSpPr txBox="1">
            <a:spLocks noGrp="1"/>
          </p:cNvSpPr>
          <p:nvPr>
            <p:ph type="dt" idx="10"/>
          </p:nvPr>
        </p:nvSpPr>
        <p:spPr>
          <a:xfrm>
            <a:off x="3978136" y="8688499"/>
            <a:ext cx="3043343" cy="620607"/>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r>
              <a:rPr lang="en-US"/>
              <a:t>(added from Insert tab, Header &amp; Footer icon, Fixed Date and time)  1/23/2018</a:t>
            </a:r>
            <a:endParaRPr/>
          </a:p>
        </p:txBody>
      </p:sp>
      <p:sp>
        <p:nvSpPr>
          <p:cNvPr id="857" name="Google Shape;857;p4:notes"/>
          <p:cNvSpPr txBox="1">
            <a:spLocks noGrp="1"/>
          </p:cNvSpPr>
          <p:nvPr>
            <p:ph type="ftr" idx="11"/>
          </p:nvPr>
        </p:nvSpPr>
        <p:spPr>
          <a:xfrm>
            <a:off x="4" y="8688502"/>
            <a:ext cx="3043343" cy="620607"/>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SzPts val="1400"/>
              <a:buNone/>
            </a:pPr>
            <a:r>
              <a:rPr lang="en-US"/>
              <a:t>Presentation Title (added from Insert tab, Header &amp; Footer icon)</a:t>
            </a:r>
            <a:endParaRPr/>
          </a:p>
        </p:txBody>
      </p:sp>
      <p:sp>
        <p:nvSpPr>
          <p:cNvPr id="858" name="Google Shape;858;p4: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lvl="0" indent="0" algn="ctr" rtl="0">
              <a:lnSpc>
                <a:spcPct val="100000"/>
              </a:lnSpc>
              <a:spcBef>
                <a:spcPts val="0"/>
              </a:spcBef>
              <a:spcAft>
                <a:spcPts val="0"/>
              </a:spcAft>
              <a:buSzPts val="1400"/>
              <a:buNone/>
            </a:pPr>
            <a:fld id="{00000000-1234-1234-1234-123412341234}" type="slidenum">
              <a:rPr lang="en-US"/>
              <a:t>141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First Level No Bullet">
  <p:cSld name="1_First Level No Bulle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457200" y="1307592"/>
            <a:ext cx="11274552" cy="4498848"/>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1800"/>
              </a:spcBef>
              <a:spcAft>
                <a:spcPts val="0"/>
              </a:spcAft>
              <a:buClr>
                <a:schemeClr val="dk1"/>
              </a:buClr>
              <a:buSzPts val="2400"/>
              <a:buNone/>
              <a:defRPr sz="2400">
                <a:solidFill>
                  <a:schemeClr val="dk1"/>
                </a:solidFill>
              </a:defRPr>
            </a:lvl1pPr>
            <a:lvl2pPr marL="914400" lvl="1" indent="-381000" algn="l">
              <a:lnSpc>
                <a:spcPct val="125000"/>
              </a:lnSpc>
              <a:spcBef>
                <a:spcPts val="600"/>
              </a:spcBef>
              <a:spcAft>
                <a:spcPts val="0"/>
              </a:spcAft>
              <a:buClr>
                <a:schemeClr val="dk1"/>
              </a:buClr>
              <a:buSzPts val="2400"/>
              <a:buFont typeface="Times New Roman"/>
              <a:buChar char="•"/>
              <a:defRPr sz="2400">
                <a:solidFill>
                  <a:schemeClr val="dk2"/>
                </a:solidFill>
              </a:defRPr>
            </a:lvl2pPr>
            <a:lvl3pPr marL="1371600" lvl="2" indent="-381000" algn="l">
              <a:lnSpc>
                <a:spcPct val="125000"/>
              </a:lnSpc>
              <a:spcBef>
                <a:spcPts val="600"/>
              </a:spcBef>
              <a:spcAft>
                <a:spcPts val="0"/>
              </a:spcAft>
              <a:buClr>
                <a:schemeClr val="dk1"/>
              </a:buClr>
              <a:buSzPts val="2400"/>
              <a:buFont typeface="Arial Narrow"/>
              <a:buChar char="–"/>
              <a:defRPr sz="2400">
                <a:solidFill>
                  <a:schemeClr val="dk2"/>
                </a:solidFill>
              </a:defRPr>
            </a:lvl3pPr>
            <a:lvl4pPr marL="1828800" lvl="3" indent="-381000" algn="l">
              <a:lnSpc>
                <a:spcPct val="125000"/>
              </a:lnSpc>
              <a:spcBef>
                <a:spcPts val="600"/>
              </a:spcBef>
              <a:spcAft>
                <a:spcPts val="0"/>
              </a:spcAft>
              <a:buClr>
                <a:schemeClr val="dk1"/>
              </a:buClr>
              <a:buSzPts val="2400"/>
              <a:buFont typeface="Arial Narrow"/>
              <a:buChar char="»"/>
              <a:defRPr sz="2400">
                <a:solidFill>
                  <a:schemeClr val="dk2"/>
                </a:solidFill>
              </a:defRPr>
            </a:lvl4pPr>
            <a:lvl5pPr marL="2286000" lvl="4" indent="-381000" algn="l">
              <a:lnSpc>
                <a:spcPct val="125000"/>
              </a:lnSpc>
              <a:spcBef>
                <a:spcPts val="600"/>
              </a:spcBef>
              <a:spcAft>
                <a:spcPts val="0"/>
              </a:spcAft>
              <a:buClr>
                <a:schemeClr val="dk1"/>
              </a:buClr>
              <a:buSzPts val="2400"/>
              <a:buFont typeface="Arial Narrow"/>
              <a:buChar char="◦"/>
              <a:defRPr sz="2400">
                <a:solidFill>
                  <a:schemeClr val="dk2"/>
                </a:solidFill>
              </a:defRPr>
            </a:lvl5pPr>
            <a:lvl6pPr marL="2743200" lvl="5" indent="-381000" algn="l">
              <a:lnSpc>
                <a:spcPct val="125000"/>
              </a:lnSpc>
              <a:spcBef>
                <a:spcPts val="1800"/>
              </a:spcBef>
              <a:spcAft>
                <a:spcPts val="0"/>
              </a:spcAft>
              <a:buClr>
                <a:schemeClr val="dk1"/>
              </a:buClr>
              <a:buSzPts val="2400"/>
              <a:buFont typeface="Arial Narrow"/>
              <a:buChar char="›"/>
              <a:defRPr sz="24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 name="Google Shape;32;p7"/>
          <p:cNvSpPr txBox="1">
            <a:spLocks noGrp="1"/>
          </p:cNvSpPr>
          <p:nvPr>
            <p:ph type="body" idx="2"/>
          </p:nvPr>
        </p:nvSpPr>
        <p:spPr>
          <a:xfrm>
            <a:off x="457201" y="5806276"/>
            <a:ext cx="11277600" cy="338328"/>
          </a:xfrm>
          <a:prstGeom prst="rect">
            <a:avLst/>
          </a:prstGeom>
          <a:noFill/>
          <a:ln>
            <a:noFill/>
          </a:ln>
        </p:spPr>
        <p:txBody>
          <a:bodyPr spcFirstLastPara="1" wrap="square" lIns="0" tIns="0" rIns="0" bIns="0" anchor="b" anchorCtr="0">
            <a:noAutofit/>
          </a:bodyPr>
          <a:lstStyle>
            <a:lvl1pPr marL="457200" lvl="0" indent="-228600" algn="l">
              <a:lnSpc>
                <a:spcPct val="125000"/>
              </a:lnSpc>
              <a:spcBef>
                <a:spcPts val="1800"/>
              </a:spcBef>
              <a:spcAft>
                <a:spcPts val="0"/>
              </a:spcAft>
              <a:buSzPts val="1000"/>
              <a:buNone/>
              <a:defRPr sz="1000"/>
            </a:lvl1pPr>
            <a:lvl2pPr marL="914400" lvl="1" indent="-342900" algn="l">
              <a:lnSpc>
                <a:spcPct val="125000"/>
              </a:lnSpc>
              <a:spcBef>
                <a:spcPts val="600"/>
              </a:spcBef>
              <a:spcAft>
                <a:spcPts val="0"/>
              </a:spcAft>
              <a:buSzPts val="1800"/>
              <a:buChar char="•"/>
              <a:defRPr/>
            </a:lvl2pPr>
            <a:lvl3pPr marL="1371600" lvl="2" indent="-342900" algn="l">
              <a:lnSpc>
                <a:spcPct val="125000"/>
              </a:lnSpc>
              <a:spcBef>
                <a:spcPts val="600"/>
              </a:spcBef>
              <a:spcAft>
                <a:spcPts val="0"/>
              </a:spcAft>
              <a:buSzPts val="1800"/>
              <a:buChar char="–"/>
              <a:defRPr/>
            </a:lvl3pPr>
            <a:lvl4pPr marL="1828800" lvl="3" indent="-342900" algn="l">
              <a:lnSpc>
                <a:spcPct val="125000"/>
              </a:lnSpc>
              <a:spcBef>
                <a:spcPts val="600"/>
              </a:spcBef>
              <a:spcAft>
                <a:spcPts val="0"/>
              </a:spcAft>
              <a:buSzPts val="1800"/>
              <a:buChar char="»"/>
              <a:defRPr/>
            </a:lvl4pPr>
            <a:lvl5pPr marL="2286000" lvl="4" indent="-342900" algn="l">
              <a:lnSpc>
                <a:spcPct val="125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7"/>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1110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irst Level No Bullet">
  <p:cSld name="2_First Level No Bulle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
          <p:cNvSpPr txBox="1">
            <a:spLocks noGrp="1"/>
          </p:cNvSpPr>
          <p:nvPr>
            <p:ph type="body" idx="1"/>
          </p:nvPr>
        </p:nvSpPr>
        <p:spPr>
          <a:xfrm>
            <a:off x="457200" y="1371600"/>
            <a:ext cx="11274552" cy="434340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Clr>
                <a:schemeClr val="dk1"/>
              </a:buClr>
              <a:buSzPts val="2600"/>
              <a:buNone/>
              <a:defRPr sz="2600">
                <a:solidFill>
                  <a:schemeClr val="dk1"/>
                </a:solidFill>
              </a:defRPr>
            </a:lvl1pPr>
            <a:lvl2pPr marL="914400" lvl="1" indent="-393700" algn="l">
              <a:lnSpc>
                <a:spcPct val="125000"/>
              </a:lnSpc>
              <a:spcBef>
                <a:spcPts val="600"/>
              </a:spcBef>
              <a:spcAft>
                <a:spcPts val="0"/>
              </a:spcAft>
              <a:buClr>
                <a:schemeClr val="accent1"/>
              </a:buClr>
              <a:buSzPts val="2600"/>
              <a:buFont typeface="Noto Sans Symbols"/>
              <a:buChar char="▪"/>
              <a:defRPr sz="2600">
                <a:solidFill>
                  <a:schemeClr val="dk1"/>
                </a:solidFill>
              </a:defRPr>
            </a:lvl2pPr>
            <a:lvl3pPr marL="1371600" lvl="2" indent="-393700" algn="l">
              <a:lnSpc>
                <a:spcPct val="125000"/>
              </a:lnSpc>
              <a:spcBef>
                <a:spcPts val="600"/>
              </a:spcBef>
              <a:spcAft>
                <a:spcPts val="0"/>
              </a:spcAft>
              <a:buClr>
                <a:schemeClr val="accent1"/>
              </a:buClr>
              <a:buSzPts val="2600"/>
              <a:buFont typeface="Arial"/>
              <a:buChar char="•"/>
              <a:defRPr sz="2600">
                <a:solidFill>
                  <a:schemeClr val="dk1"/>
                </a:solidFill>
              </a:defRPr>
            </a:lvl3pPr>
            <a:lvl4pPr marL="1828800" lvl="3" indent="-393700" algn="l">
              <a:lnSpc>
                <a:spcPct val="125000"/>
              </a:lnSpc>
              <a:spcBef>
                <a:spcPts val="600"/>
              </a:spcBef>
              <a:spcAft>
                <a:spcPts val="0"/>
              </a:spcAft>
              <a:buClr>
                <a:schemeClr val="accent1"/>
              </a:buClr>
              <a:buSzPts val="2600"/>
              <a:buFont typeface="Arial"/>
              <a:buChar char="–"/>
              <a:defRPr sz="2600">
                <a:solidFill>
                  <a:schemeClr val="dk1"/>
                </a:solidFill>
              </a:defRPr>
            </a:lvl4pPr>
            <a:lvl5pPr marL="2286000" lvl="4" indent="-393700" algn="l">
              <a:lnSpc>
                <a:spcPct val="125000"/>
              </a:lnSpc>
              <a:spcBef>
                <a:spcPts val="600"/>
              </a:spcBef>
              <a:spcAft>
                <a:spcPts val="0"/>
              </a:spcAft>
              <a:buClr>
                <a:schemeClr val="accent1"/>
              </a:buClr>
              <a:buSzPts val="2600"/>
              <a:buFont typeface="Arial"/>
              <a:buChar char="»"/>
              <a:defRPr sz="2600">
                <a:solidFill>
                  <a:schemeClr val="dk1"/>
                </a:solidFill>
              </a:defRPr>
            </a:lvl5pPr>
            <a:lvl6pPr marL="2743200" lvl="5" indent="-393700" algn="l">
              <a:lnSpc>
                <a:spcPct val="125000"/>
              </a:lnSpc>
              <a:spcBef>
                <a:spcPts val="600"/>
              </a:spcBef>
              <a:spcAft>
                <a:spcPts val="0"/>
              </a:spcAft>
              <a:buClr>
                <a:schemeClr val="accent1"/>
              </a:buClr>
              <a:buSzPts val="2600"/>
              <a:buFont typeface="Arial Narrow"/>
              <a:buChar char="›"/>
              <a:defRPr sz="26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8"/>
          <p:cNvSpPr txBox="1">
            <a:spLocks noGrp="1"/>
          </p:cNvSpPr>
          <p:nvPr>
            <p:ph type="body" idx="2"/>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8"/>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93500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spTree>
      <p:nvGrpSpPr>
        <p:cNvPr id="1" name="Shape 39"/>
        <p:cNvGrpSpPr/>
        <p:nvPr/>
      </p:nvGrpSpPr>
      <p:grpSpPr>
        <a:xfrm>
          <a:off x="0" y="0"/>
          <a:ext cx="0" cy="0"/>
          <a:chOff x="0" y="0"/>
          <a:chExt cx="0" cy="0"/>
        </a:xfrm>
      </p:grpSpPr>
      <p:pic>
        <p:nvPicPr>
          <p:cNvPr id="40" name="Google Shape;40;p9" descr="A picture containing graphical user interface&#10;&#10;Description automatically generated"/>
          <p:cNvPicPr preferRelativeResize="0"/>
          <p:nvPr/>
        </p:nvPicPr>
        <p:blipFill rotWithShape="1">
          <a:blip r:embed="rId2">
            <a:alphaModFix/>
          </a:blip>
          <a:srcRect/>
          <a:stretch/>
        </p:blipFill>
        <p:spPr>
          <a:xfrm>
            <a:off x="1524" y="0"/>
            <a:ext cx="12188952" cy="6858000"/>
          </a:xfrm>
          <a:prstGeom prst="rect">
            <a:avLst/>
          </a:prstGeom>
          <a:noFill/>
          <a:ln>
            <a:noFill/>
          </a:ln>
        </p:spPr>
      </p:pic>
      <p:sp>
        <p:nvSpPr>
          <p:cNvPr id="41" name="Google Shape;41;p9"/>
          <p:cNvSpPr txBox="1">
            <a:spLocks noGrp="1"/>
          </p:cNvSpPr>
          <p:nvPr>
            <p:ph type="title"/>
          </p:nvPr>
        </p:nvSpPr>
        <p:spPr>
          <a:xfrm>
            <a:off x="4002258" y="1089661"/>
            <a:ext cx="7275342" cy="2650936"/>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5000"/>
              <a:buFont typeface="Calibri"/>
              <a:buNone/>
              <a:defRPr sz="5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
          <p:cNvSpPr txBox="1">
            <a:spLocks noGrp="1"/>
          </p:cNvSpPr>
          <p:nvPr>
            <p:ph type="body" idx="1"/>
          </p:nvPr>
        </p:nvSpPr>
        <p:spPr>
          <a:xfrm>
            <a:off x="4002258" y="4016326"/>
            <a:ext cx="7275342" cy="1899139"/>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0"/>
              </a:spcBef>
              <a:spcAft>
                <a:spcPts val="0"/>
              </a:spcAft>
              <a:buSzPts val="3700"/>
              <a:buNone/>
              <a:defRPr sz="3700">
                <a:solidFill>
                  <a:schemeClr val="accent2"/>
                </a:solidFill>
              </a:defRPr>
            </a:lvl1pPr>
            <a:lvl2pPr marL="914400" lvl="1" indent="-228600" algn="l">
              <a:lnSpc>
                <a:spcPct val="125000"/>
              </a:lnSpc>
              <a:spcBef>
                <a:spcPts val="0"/>
              </a:spcBef>
              <a:spcAft>
                <a:spcPts val="0"/>
              </a:spcAft>
              <a:buSzPts val="2600"/>
              <a:buNone/>
              <a:defRPr>
                <a:solidFill>
                  <a:schemeClr val="lt1"/>
                </a:solidFill>
              </a:defRPr>
            </a:lvl2pPr>
            <a:lvl3pPr marL="1371600" lvl="2" indent="-228600" algn="l">
              <a:lnSpc>
                <a:spcPct val="125000"/>
              </a:lnSpc>
              <a:spcBef>
                <a:spcPts val="0"/>
              </a:spcBef>
              <a:spcAft>
                <a:spcPts val="0"/>
              </a:spcAft>
              <a:buSzPts val="2600"/>
              <a:buNone/>
              <a:defRPr>
                <a:solidFill>
                  <a:schemeClr val="lt1"/>
                </a:solidFill>
              </a:defRPr>
            </a:lvl3pPr>
            <a:lvl4pPr marL="1828800" lvl="3" indent="-228600" algn="l">
              <a:lnSpc>
                <a:spcPct val="125000"/>
              </a:lnSpc>
              <a:spcBef>
                <a:spcPts val="0"/>
              </a:spcBef>
              <a:spcAft>
                <a:spcPts val="0"/>
              </a:spcAft>
              <a:buSzPts val="2600"/>
              <a:buNone/>
              <a:defRPr>
                <a:solidFill>
                  <a:schemeClr val="lt1"/>
                </a:solidFill>
              </a:defRPr>
            </a:lvl4pPr>
            <a:lvl5pPr marL="2286000" lvl="4" indent="-228600" algn="l">
              <a:lnSpc>
                <a:spcPct val="125000"/>
              </a:lnSpc>
              <a:spcBef>
                <a:spcPts val="0"/>
              </a:spcBef>
              <a:spcAft>
                <a:spcPts val="0"/>
              </a:spcAft>
              <a:buSzPts val="260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9"/>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5418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55"/>
        <p:cNvGrpSpPr/>
        <p:nvPr/>
      </p:nvGrpSpPr>
      <p:grpSpPr>
        <a:xfrm>
          <a:off x="0" y="0"/>
          <a:ext cx="0" cy="0"/>
          <a:chOff x="0" y="0"/>
          <a:chExt cx="0" cy="0"/>
        </a:xfrm>
      </p:grpSpPr>
      <p:sp>
        <p:nvSpPr>
          <p:cNvPr id="56" name="Google Shape;56;p12"/>
          <p:cNvSpPr txBox="1">
            <a:spLocks noGrp="1"/>
          </p:cNvSpPr>
          <p:nvPr>
            <p:ph type="title"/>
          </p:nvPr>
        </p:nvSpPr>
        <p:spPr>
          <a:xfrm>
            <a:off x="457200" y="0"/>
            <a:ext cx="11274552"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2"/>
          <p:cNvSpPr txBox="1">
            <a:spLocks noGrp="1"/>
          </p:cNvSpPr>
          <p:nvPr>
            <p:ph type="body" idx="1"/>
          </p:nvPr>
        </p:nvSpPr>
        <p:spPr>
          <a:xfrm>
            <a:off x="457200" y="1371600"/>
            <a:ext cx="5568696"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a:lvl1pPr>
            <a:lvl2pPr marL="914400" lvl="1" indent="-393700" algn="l">
              <a:lnSpc>
                <a:spcPct val="125000"/>
              </a:lnSpc>
              <a:spcBef>
                <a:spcPts val="600"/>
              </a:spcBef>
              <a:spcAft>
                <a:spcPts val="0"/>
              </a:spcAft>
              <a:buSzPts val="2600"/>
              <a:buChar char="•"/>
              <a:defRPr/>
            </a:lvl2pPr>
            <a:lvl3pPr marL="1371600" lvl="2" indent="-393700" algn="l">
              <a:lnSpc>
                <a:spcPct val="125000"/>
              </a:lnSpc>
              <a:spcBef>
                <a:spcPts val="600"/>
              </a:spcBef>
              <a:spcAft>
                <a:spcPts val="0"/>
              </a:spcAft>
              <a:buSzPts val="2600"/>
              <a:buChar char="–"/>
              <a:defRPr/>
            </a:lvl3pPr>
            <a:lvl4pPr marL="1828800" lvl="3" indent="-393700" algn="l">
              <a:lnSpc>
                <a:spcPct val="125000"/>
              </a:lnSpc>
              <a:spcBef>
                <a:spcPts val="600"/>
              </a:spcBef>
              <a:spcAft>
                <a:spcPts val="0"/>
              </a:spcAft>
              <a:buSzPts val="2600"/>
              <a:buChar char="»"/>
              <a:defRPr/>
            </a:lvl4pPr>
            <a:lvl5pPr marL="2286000" lvl="4" indent="-393700" algn="l">
              <a:lnSpc>
                <a:spcPct val="125000"/>
              </a:lnSpc>
              <a:spcBef>
                <a:spcPts val="600"/>
              </a:spcBef>
              <a:spcAft>
                <a:spcPts val="0"/>
              </a:spcAft>
              <a:buSzPts val="2600"/>
              <a:buChar char="›"/>
              <a:defRPr/>
            </a:lvl5pPr>
            <a:lvl6pPr marL="2743200" lvl="5" indent="-314325" algn="l">
              <a:lnSpc>
                <a:spcPct val="90000"/>
              </a:lnSpc>
              <a:spcBef>
                <a:spcPts val="375"/>
              </a:spcBef>
              <a:spcAft>
                <a:spcPts val="0"/>
              </a:spcAft>
              <a:buClr>
                <a:schemeClr val="dk1"/>
              </a:buClr>
              <a:buSzPts val="135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12"/>
          <p:cNvSpPr txBox="1">
            <a:spLocks noGrp="1"/>
          </p:cNvSpPr>
          <p:nvPr>
            <p:ph type="body" idx="2"/>
          </p:nvPr>
        </p:nvSpPr>
        <p:spPr>
          <a:xfrm>
            <a:off x="6163056" y="1371600"/>
            <a:ext cx="5568696"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a:lvl1pPr>
            <a:lvl2pPr marL="914400" lvl="1" indent="-393700" algn="l">
              <a:lnSpc>
                <a:spcPct val="125000"/>
              </a:lnSpc>
              <a:spcBef>
                <a:spcPts val="600"/>
              </a:spcBef>
              <a:spcAft>
                <a:spcPts val="0"/>
              </a:spcAft>
              <a:buSzPts val="2600"/>
              <a:buChar char="•"/>
              <a:defRPr/>
            </a:lvl2pPr>
            <a:lvl3pPr marL="1371600" lvl="2" indent="-393700" algn="l">
              <a:lnSpc>
                <a:spcPct val="125000"/>
              </a:lnSpc>
              <a:spcBef>
                <a:spcPts val="600"/>
              </a:spcBef>
              <a:spcAft>
                <a:spcPts val="0"/>
              </a:spcAft>
              <a:buSzPts val="2600"/>
              <a:buChar char="–"/>
              <a:defRPr/>
            </a:lvl3pPr>
            <a:lvl4pPr marL="1828800" lvl="3" indent="-393700" algn="l">
              <a:lnSpc>
                <a:spcPct val="125000"/>
              </a:lnSpc>
              <a:spcBef>
                <a:spcPts val="600"/>
              </a:spcBef>
              <a:spcAft>
                <a:spcPts val="0"/>
              </a:spcAft>
              <a:buSzPts val="2600"/>
              <a:buChar char="»"/>
              <a:defRPr/>
            </a:lvl4pPr>
            <a:lvl5pPr marL="2286000" lvl="4" indent="-393700" algn="l">
              <a:lnSpc>
                <a:spcPct val="125000"/>
              </a:lnSpc>
              <a:spcBef>
                <a:spcPts val="600"/>
              </a:spcBef>
              <a:spcAft>
                <a:spcPts val="0"/>
              </a:spcAft>
              <a:buSzPts val="26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12"/>
          <p:cNvSpPr txBox="1">
            <a:spLocks noGrp="1"/>
          </p:cNvSpPr>
          <p:nvPr>
            <p:ph type="body" idx="3"/>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 name="Google Shape;60;p12"/>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9499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757645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normAutofit/>
          </a:bodyPr>
          <a:lstStyle>
            <a:lvl1pPr>
              <a:defRPr sz="3600"/>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sz="2800"/>
            </a:lvl1pPr>
            <a:lvl2pPr>
              <a:defRPr sz="2400"/>
            </a:lvl2pPr>
            <a:lvl3pPr>
              <a:defRPr sz="2000"/>
            </a:lvl3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43DAFD7-E384-4D7D-B2FA-13C18A42FA44}"/>
              </a:ext>
            </a:extLst>
          </p:cNvPr>
          <p:cNvSpPr>
            <a:spLocks noGrp="1"/>
          </p:cNvSpPr>
          <p:nvPr>
            <p:ph type="sldNum" sz="quarter" idx="18"/>
          </p:nvPr>
        </p:nvSpPr>
        <p:spPr/>
        <p:txBody>
          <a:bodyPr/>
          <a:lstStyle/>
          <a:p>
            <a:fld id="{1482C961-0223-46C8-A4D1-0E459D437518}" type="slidenum">
              <a:rPr lang="en-US" smtClean="0"/>
              <a:t>‹#›</a:t>
            </a:fld>
            <a:endParaRPr lang="en-US"/>
          </a:p>
        </p:txBody>
      </p:sp>
    </p:spTree>
    <p:extLst>
      <p:ext uri="{BB962C8B-B14F-4D97-AF65-F5344CB8AC3E}">
        <p14:creationId xmlns:p14="http://schemas.microsoft.com/office/powerpoint/2010/main" val="3161977421"/>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578218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D3429-CEDF-496E-876E-F06E789434CF}"/>
              </a:ext>
            </a:extLst>
          </p:cNvPr>
          <p:cNvSpPr>
            <a:spLocks noGrp="1"/>
          </p:cNvSpPr>
          <p:nvPr>
            <p:ph type="title" hasCustomPrompt="1"/>
          </p:nvPr>
        </p:nvSpPr>
        <p:spPr>
          <a:xfrm>
            <a:off x="571120" y="576072"/>
            <a:ext cx="11049758" cy="612648"/>
          </a:xfrm>
        </p:spPr>
        <p:txBody>
          <a:bodyPr/>
          <a:lstStyle>
            <a:lvl1pPr>
              <a:defRPr>
                <a:latin typeface="+mj-lt"/>
              </a:defRPr>
            </a:lvl1pPr>
          </a:lstStyle>
          <a:p>
            <a:r>
              <a:rPr lang="en-US"/>
              <a:t>Two Content Layout</a:t>
            </a:r>
          </a:p>
        </p:txBody>
      </p:sp>
      <p:sp>
        <p:nvSpPr>
          <p:cNvPr id="3" name="Left Content"/>
          <p:cNvSpPr>
            <a:spLocks noGrp="1"/>
          </p:cNvSpPr>
          <p:nvPr>
            <p:ph sz="half" idx="1" hasCustomPrompt="1"/>
          </p:nvPr>
        </p:nvSpPr>
        <p:spPr>
          <a:xfrm>
            <a:off x="576072" y="1570230"/>
            <a:ext cx="5337778" cy="386904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80782" y="1570229"/>
            <a:ext cx="5340096" cy="3871709"/>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567469" y="5527918"/>
            <a:ext cx="11045952" cy="192087"/>
          </a:xfrm>
        </p:spPr>
        <p:txBody>
          <a:bodyPr anchor="b" anchorCtr="0">
            <a:noAutofit/>
          </a:bodyPr>
          <a:lstStyle>
            <a:lvl1pPr marL="0" indent="0">
              <a:lnSpc>
                <a:spcPct val="100000"/>
              </a:lnSpc>
              <a:spcBef>
                <a:spcPts val="400"/>
              </a:spcBef>
              <a:buNone/>
              <a:defRPr sz="1000">
                <a:latin typeface="+mj-lt"/>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lvl1pPr>
              <a:defRPr>
                <a:latin typeface="+mj-lt"/>
              </a:defRPr>
            </a:lvl1pPr>
          </a:lstStyle>
          <a:p>
            <a:fld id="{BABF4E83-61DB-418F-A99F-17BC9BB58EF6}" type="slidenum">
              <a:rPr lang="en-US" smtClean="0"/>
              <a:pPr/>
              <a:t>‹#›</a:t>
            </a:fld>
            <a:endParaRPr lang="en-US"/>
          </a:p>
        </p:txBody>
      </p:sp>
    </p:spTree>
    <p:extLst>
      <p:ext uri="{BB962C8B-B14F-4D97-AF65-F5344CB8AC3E}">
        <p14:creationId xmlns:p14="http://schemas.microsoft.com/office/powerpoint/2010/main" val="3881964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143000"/>
            <a:ext cx="11338560" cy="4846320"/>
          </a:xfrm>
        </p:spPr>
        <p:txBody>
          <a:bodyPr>
            <a:noAutofit/>
          </a:bodyPr>
          <a:lstStyle>
            <a:lvl1pPr marL="0" indent="0">
              <a:lnSpc>
                <a:spcPct val="100000"/>
              </a:lnSpc>
              <a:spcBef>
                <a:spcPts val="1800"/>
              </a:spcBef>
              <a:buClr>
                <a:schemeClr val="tx1"/>
              </a:buClr>
              <a:buNone/>
              <a:defRPr sz="2400">
                <a:solidFill>
                  <a:schemeClr val="tx1"/>
                </a:solidFill>
              </a:defRPr>
            </a:lvl1pPr>
            <a:lvl2pPr marL="320040" indent="-320040">
              <a:lnSpc>
                <a:spcPct val="100000"/>
              </a:lnSpc>
              <a:spcBef>
                <a:spcPts val="600"/>
              </a:spcBef>
              <a:buClr>
                <a:schemeClr val="accent1"/>
              </a:buClr>
              <a:buFont typeface="Times New Roman" panose="02020603050405020304" pitchFamily="18" charset="0"/>
              <a:buChar char="•"/>
              <a:defRPr sz="2400">
                <a:solidFill>
                  <a:schemeClr val="tx1"/>
                </a:solidFill>
              </a:defRPr>
            </a:lvl2pPr>
            <a:lvl3pPr marL="640080" indent="-320040">
              <a:lnSpc>
                <a:spcPct val="100000"/>
              </a:lnSpc>
              <a:spcBef>
                <a:spcPts val="600"/>
              </a:spcBef>
              <a:buClr>
                <a:schemeClr val="accent1"/>
              </a:buClr>
              <a:buFont typeface="Arial Narrow" panose="020B0606020202030204" pitchFamily="34" charset="0"/>
              <a:buChar char="–"/>
              <a:defRPr sz="2400">
                <a:solidFill>
                  <a:schemeClr val="tx1"/>
                </a:solidFill>
              </a:defRPr>
            </a:lvl3pPr>
            <a:lvl4pPr marL="960120" indent="-320040">
              <a:lnSpc>
                <a:spcPct val="100000"/>
              </a:lnSpc>
              <a:spcBef>
                <a:spcPts val="600"/>
              </a:spcBef>
              <a:buClr>
                <a:schemeClr val="accent1"/>
              </a:buClr>
              <a:buFont typeface="Arial Narrow" panose="020B0606020202030204" pitchFamily="34" charset="0"/>
              <a:buChar char="»"/>
              <a:defRPr sz="2400">
                <a:solidFill>
                  <a:schemeClr val="tx1"/>
                </a:solidFill>
              </a:defRPr>
            </a:lvl4pPr>
            <a:lvl5pPr marL="1280160" indent="-320040">
              <a:lnSpc>
                <a:spcPct val="100000"/>
              </a:lnSpc>
              <a:spcBef>
                <a:spcPts val="600"/>
              </a:spcBef>
              <a:buClr>
                <a:schemeClr val="accent1"/>
              </a:buClr>
              <a:buFont typeface="Arial Narrow" panose="020B0606020202030204" pitchFamily="34" charset="0"/>
              <a:buChar char="◦"/>
              <a:defRPr sz="2400">
                <a:solidFill>
                  <a:schemeClr val="tx1"/>
                </a:solidFill>
              </a:defRPr>
            </a:lvl5pPr>
            <a:lvl6pPr marL="1600200" indent="-320040">
              <a:lnSpc>
                <a:spcPct val="100000"/>
              </a:lnSpc>
              <a:spcBef>
                <a:spcPts val="600"/>
              </a:spcBef>
              <a:buClr>
                <a:schemeClr val="accent1"/>
              </a:buClr>
              <a:buFont typeface="Arial Narrow" panose="020B0606020202030204" pitchFamily="34" charset="0"/>
              <a:buChar char="›"/>
              <a:defRPr sz="24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75700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936574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5E5E3C-219B-4B9D-B484-B91E5AF964BF}" type="datetimeFigureOut">
              <a:rPr lang="en-US" smtClean="0"/>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EE3D0D-CE32-4338-B8C3-07667232A47C}" type="slidenum">
              <a:rPr lang="en-US" smtClean="0"/>
              <a:t>‹#›</a:t>
            </a:fld>
            <a:endParaRPr lang="en-US"/>
          </a:p>
        </p:txBody>
      </p:sp>
    </p:spTree>
    <p:extLst>
      <p:ext uri="{BB962C8B-B14F-4D97-AF65-F5344CB8AC3E}">
        <p14:creationId xmlns:p14="http://schemas.microsoft.com/office/powerpoint/2010/main" val="1242685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D8CE74D-ED48-4E14-928F-66D42C320406}" type="slidenum">
              <a:rPr lang="en-US" smtClean="0"/>
              <a:t>‹#›</a:t>
            </a:fld>
            <a:endParaRPr lang="en-US"/>
          </a:p>
        </p:txBody>
      </p:sp>
    </p:spTree>
    <p:extLst>
      <p:ext uri="{BB962C8B-B14F-4D97-AF65-F5344CB8AC3E}">
        <p14:creationId xmlns:p14="http://schemas.microsoft.com/office/powerpoint/2010/main" val="3962983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fld id="{B094D1B2-26D5-48CC-9B16-6583E954EFA6}" type="slidenum">
              <a:rPr lang="en-US" smtClean="0"/>
              <a:t>‹#›</a:t>
            </a:fld>
            <a:endParaRPr lang="en-US"/>
          </a:p>
        </p:txBody>
      </p:sp>
    </p:spTree>
    <p:extLst>
      <p:ext uri="{BB962C8B-B14F-4D97-AF65-F5344CB8AC3E}">
        <p14:creationId xmlns:p14="http://schemas.microsoft.com/office/powerpoint/2010/main" val="231385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7" r:id="rId17"/>
    <p:sldLayoutId id="2147483828" r:id="rId18"/>
    <p:sldLayoutId id="2147483829" r:id="rId19"/>
    <p:sldLayoutId id="2147483832" r:id="rId20"/>
    <p:sldLayoutId id="2147483836" r:id="rId21"/>
    <p:sldLayoutId id="2147483839" r:id="rId22"/>
    <p:sldLayoutId id="2147483840" r:id="rId23"/>
    <p:sldLayoutId id="2147483843" r:id="rId24"/>
    <p:sldLayoutId id="2147483844" r:id="rId25"/>
    <p:sldLayoutId id="2147483845" r:id="rId26"/>
    <p:sldLayoutId id="2147483848" r:id="rId27"/>
    <p:sldLayoutId id="2147483849" r:id="rId28"/>
    <p:sldLayoutId id="2147483850" r:id="rId29"/>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notesSlide" Target="../notesSlides/notesSlide71.xml"/><Relationship Id="rId1" Type="http://schemas.openxmlformats.org/officeDocument/2006/relationships/slideLayout" Target="../slideLayouts/slideLayout10.xml"/><Relationship Id="rId5" Type="http://schemas.openxmlformats.org/officeDocument/2006/relationships/image" Target="../media/image143.svg"/><Relationship Id="rId4" Type="http://schemas.openxmlformats.org/officeDocument/2006/relationships/image" Target="../media/image132.svg"/></Relationships>
</file>

<file path=ppt/slides/_rels/slide10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5.xml"/><Relationship Id="rId1" Type="http://schemas.openxmlformats.org/officeDocument/2006/relationships/slideLayout" Target="../slideLayouts/slideLayout17.xml"/><Relationship Id="rId4" Type="http://schemas.openxmlformats.org/officeDocument/2006/relationships/image" Target="../media/image38.svg"/></Relationships>
</file>

<file path=ppt/slides/_rels/slide105.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30.sv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48.svg"/><Relationship Id="rId2" Type="http://schemas.openxmlformats.org/officeDocument/2006/relationships/notesSlide" Target="../notesSlides/notesSlide76.xml"/><Relationship Id="rId1" Type="http://schemas.openxmlformats.org/officeDocument/2006/relationships/slideLayout" Target="../slideLayouts/slideLayout17.xml"/><Relationship Id="rId6" Type="http://schemas.openxmlformats.org/officeDocument/2006/relationships/image" Target="../media/image151.svg"/><Relationship Id="rId5" Type="http://schemas.openxmlformats.org/officeDocument/2006/relationships/image" Target="../media/image150.svg"/><Relationship Id="rId4" Type="http://schemas.openxmlformats.org/officeDocument/2006/relationships/image" Target="../media/image149.svg"/></Relationships>
</file>

<file path=ppt/slides/_rels/slide10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notesSlide" Target="../notesSlides/notesSlide77.xml"/><Relationship Id="rId1" Type="http://schemas.openxmlformats.org/officeDocument/2006/relationships/slideLayout" Target="../slideLayouts/slideLayout23.xml"/><Relationship Id="rId6" Type="http://schemas.openxmlformats.org/officeDocument/2006/relationships/image" Target="../media/image32.sv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svg"/></Relationships>
</file>

<file path=ppt/slides/_rels/slide10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78.xml"/><Relationship Id="rId1" Type="http://schemas.openxmlformats.org/officeDocument/2006/relationships/slideLayout" Target="../slideLayouts/slideLayout5.xml"/><Relationship Id="rId5" Type="http://schemas.openxmlformats.org/officeDocument/2006/relationships/image" Target="../media/image154.jpeg"/><Relationship Id="rId4" Type="http://schemas.openxmlformats.org/officeDocument/2006/relationships/image" Target="../media/image153.jpeg"/></Relationships>
</file>

<file path=ppt/slides/_rels/slide109.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56.svg"/><Relationship Id="rId2" Type="http://schemas.openxmlformats.org/officeDocument/2006/relationships/notesSlide" Target="../notesSlides/notesSlide80.xml"/><Relationship Id="rId1" Type="http://schemas.openxmlformats.org/officeDocument/2006/relationships/slideLayout" Target="../slideLayouts/slideLayout12.xml"/><Relationship Id="rId6" Type="http://schemas.openxmlformats.org/officeDocument/2006/relationships/image" Target="../media/image159.svg"/><Relationship Id="rId5" Type="http://schemas.openxmlformats.org/officeDocument/2006/relationships/image" Target="../media/image158.svg"/><Relationship Id="rId4" Type="http://schemas.openxmlformats.org/officeDocument/2006/relationships/image" Target="../media/image157.svg"/></Relationships>
</file>

<file path=ppt/slides/_rels/slide1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82.xml"/><Relationship Id="rId1" Type="http://schemas.openxmlformats.org/officeDocument/2006/relationships/slideLayout" Target="../slideLayouts/slideLayout20.xml"/><Relationship Id="rId5" Type="http://schemas.openxmlformats.org/officeDocument/2006/relationships/image" Target="../media/image162.png"/><Relationship Id="rId4" Type="http://schemas.openxmlformats.org/officeDocument/2006/relationships/image" Target="../media/image161.png"/></Relationships>
</file>

<file path=ppt/slides/_rels/slide1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3.xml"/><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hyperlink" Target="https://implementation.fpg.unc.edu/resource/1429/"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30.svg"/><Relationship Id="rId1" Type="http://schemas.openxmlformats.org/officeDocument/2006/relationships/slideLayout" Target="../slideLayouts/slideLayout3.xml"/><Relationship Id="rId5" Type="http://schemas.openxmlformats.org/officeDocument/2006/relationships/image" Target="../media/image158.svg"/><Relationship Id="rId4" Type="http://schemas.openxmlformats.org/officeDocument/2006/relationships/image" Target="../media/image163.svg"/></Relationships>
</file>

<file path=ppt/slides/_rels/slide116.xml.rels><?xml version="1.0" encoding="UTF-8" standalone="yes"?>
<Relationships xmlns="http://schemas.openxmlformats.org/package/2006/relationships"><Relationship Id="rId3" Type="http://schemas.openxmlformats.org/officeDocument/2006/relationships/image" Target="../media/image164.svg"/><Relationship Id="rId2" Type="http://schemas.openxmlformats.org/officeDocument/2006/relationships/notesSlide" Target="../notesSlides/notesSlide85.xml"/><Relationship Id="rId1" Type="http://schemas.openxmlformats.org/officeDocument/2006/relationships/slideLayout" Target="../slideLayouts/slideLayout22.xml"/><Relationship Id="rId6" Type="http://schemas.openxmlformats.org/officeDocument/2006/relationships/image" Target="../media/image167.svg"/><Relationship Id="rId5" Type="http://schemas.openxmlformats.org/officeDocument/2006/relationships/image" Target="../media/image166.svg"/><Relationship Id="rId4" Type="http://schemas.openxmlformats.org/officeDocument/2006/relationships/image" Target="../media/image165.svg"/></Relationships>
</file>

<file path=ppt/slides/_rels/slide117.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30.svg"/><Relationship Id="rId1" Type="http://schemas.openxmlformats.org/officeDocument/2006/relationships/slideLayout" Target="../slideLayouts/slideLayout3.xml"/><Relationship Id="rId5" Type="http://schemas.openxmlformats.org/officeDocument/2006/relationships/image" Target="../media/image158.svg"/><Relationship Id="rId4" Type="http://schemas.openxmlformats.org/officeDocument/2006/relationships/image" Target="../media/image163.svg"/></Relationships>
</file>

<file path=ppt/slides/_rels/slide11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6.xml"/><Relationship Id="rId1" Type="http://schemas.openxmlformats.org/officeDocument/2006/relationships/slideLayout" Target="../slideLayouts/slideLayout17.xml"/><Relationship Id="rId4" Type="http://schemas.openxmlformats.org/officeDocument/2006/relationships/image" Target="../media/image38.svg"/></Relationships>
</file>

<file path=ppt/slides/_rels/slide119.xml.rels><?xml version="1.0" encoding="UTF-8" standalone="yes"?>
<Relationships xmlns="http://schemas.openxmlformats.org/package/2006/relationships"><Relationship Id="rId2" Type="http://schemas.openxmlformats.org/officeDocument/2006/relationships/image" Target="../media/image131.sv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68.svg"/><Relationship Id="rId2" Type="http://schemas.openxmlformats.org/officeDocument/2006/relationships/notesSlide" Target="../notesSlides/notesSlide87.xml"/><Relationship Id="rId1" Type="http://schemas.openxmlformats.org/officeDocument/2006/relationships/slideLayout" Target="../slideLayouts/slideLayout22.xml"/><Relationship Id="rId4" Type="http://schemas.openxmlformats.org/officeDocument/2006/relationships/image" Target="../media/image169.svg"/></Relationships>
</file>

<file path=ppt/slides/_rels/slide121.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31.sv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31.svg"/><Relationship Id="rId1" Type="http://schemas.openxmlformats.org/officeDocument/2006/relationships/slideLayout" Target="../slideLayouts/slideLayout3.xml"/><Relationship Id="rId4" Type="http://schemas.openxmlformats.org/officeDocument/2006/relationships/image" Target="../media/image174.sv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175.svg"/><Relationship Id="rId2" Type="http://schemas.openxmlformats.org/officeDocument/2006/relationships/notesSlide" Target="../notesSlides/notesSlide90.xml"/><Relationship Id="rId1" Type="http://schemas.openxmlformats.org/officeDocument/2006/relationships/slideLayout" Target="../slideLayouts/slideLayout12.xml"/><Relationship Id="rId5" Type="http://schemas.openxmlformats.org/officeDocument/2006/relationships/image" Target="../media/image177.svg"/><Relationship Id="rId4" Type="http://schemas.openxmlformats.org/officeDocument/2006/relationships/image" Target="../media/image176.svg"/></Relationships>
</file>

<file path=ppt/slides/_rels/slide128.xml.rels><?xml version="1.0" encoding="UTF-8" standalone="yes"?>
<Relationships xmlns="http://schemas.openxmlformats.org/package/2006/relationships"><Relationship Id="rId3" Type="http://schemas.openxmlformats.org/officeDocument/2006/relationships/image" Target="../media/image179.svg"/><Relationship Id="rId2" Type="http://schemas.openxmlformats.org/officeDocument/2006/relationships/image" Target="../media/image178.svg"/><Relationship Id="rId1" Type="http://schemas.openxmlformats.org/officeDocument/2006/relationships/slideLayout" Target="../slideLayouts/slideLayout22.xml"/><Relationship Id="rId5" Type="http://schemas.openxmlformats.org/officeDocument/2006/relationships/image" Target="../media/image181.svg"/><Relationship Id="rId4" Type="http://schemas.openxmlformats.org/officeDocument/2006/relationships/image" Target="../media/image180.svg"/></Relationships>
</file>

<file path=ppt/slides/_rels/slide129.xml.rels><?xml version="1.0" encoding="UTF-8" standalone="yes"?>
<Relationships xmlns="http://schemas.openxmlformats.org/package/2006/relationships"><Relationship Id="rId3" Type="http://schemas.openxmlformats.org/officeDocument/2006/relationships/image" Target="../media/image183.svg"/><Relationship Id="rId2" Type="http://schemas.openxmlformats.org/officeDocument/2006/relationships/image" Target="../media/image182.svg"/><Relationship Id="rId1" Type="http://schemas.openxmlformats.org/officeDocument/2006/relationships/slideLayout" Target="../slideLayouts/slideLayout6.xml"/><Relationship Id="rId4" Type="http://schemas.openxmlformats.org/officeDocument/2006/relationships/image" Target="../media/image184.sv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1.xml"/><Relationship Id="rId1" Type="http://schemas.openxmlformats.org/officeDocument/2006/relationships/slideLayout" Target="../slideLayouts/slideLayout17.xml"/><Relationship Id="rId4" Type="http://schemas.openxmlformats.org/officeDocument/2006/relationships/image" Target="../media/image38.svg"/></Relationships>
</file>

<file path=ppt/slides/_rels/slide13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13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hyperlink" Target="http://phoenixajournal.wordpress.com/2012/02/23/thank-you/" TargetMode="External"/><Relationship Id="rId2" Type="http://schemas.openxmlformats.org/officeDocument/2006/relationships/image" Target="../media/image188.jpeg"/><Relationship Id="rId1" Type="http://schemas.openxmlformats.org/officeDocument/2006/relationships/slideLayout" Target="../slideLayouts/slideLayout6.xml"/><Relationship Id="rId4" Type="http://schemas.openxmlformats.org/officeDocument/2006/relationships/hyperlink" Target="https://creativecommons.org/licenses/by/3.0/"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2.png"/><Relationship Id="rId7" Type="http://schemas.openxmlformats.org/officeDocument/2006/relationships/image" Target="../media/image194.svg"/><Relationship Id="rId2" Type="http://schemas.openxmlformats.org/officeDocument/2006/relationships/notesSlide" Target="../notesSlides/notesSlide95.xml"/><Relationship Id="rId1" Type="http://schemas.openxmlformats.org/officeDocument/2006/relationships/slideLayout" Target="../slideLayouts/slideLayout6.xml"/><Relationship Id="rId6" Type="http://schemas.openxmlformats.org/officeDocument/2006/relationships/image" Target="../media/image193.png"/><Relationship Id="rId5" Type="http://schemas.openxmlformats.org/officeDocument/2006/relationships/hyperlink" Target="https://twitter.com/TheNCII" TargetMode="External"/><Relationship Id="rId4" Type="http://schemas.openxmlformats.org/officeDocument/2006/relationships/hyperlink" Target="https://www.facebook.com/TheNCII/" TargetMode="External"/><Relationship Id="rId9" Type="http://schemas.openxmlformats.org/officeDocument/2006/relationships/hyperlink" Target="https://www.linkedin.com/in/national-center-on-intensive-intervention-b05b8b2b9/"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png"/><Relationship Id="rId1" Type="http://schemas.openxmlformats.org/officeDocument/2006/relationships/slideLayout" Target="../slideLayouts/slideLayout6.xml"/><Relationship Id="rId4" Type="http://schemas.openxmlformats.org/officeDocument/2006/relationships/hyperlink" Target="https://nam10.safelinks.protection.outlook.com/?url=https%3A%2F%2Fmeadowscenter.ca1.qualtrics.com%2Fjfe%2Fform%2FSV_6L0XMY8SSeuIGjA&amp;data=05%7C02%7Ccmerkle%40air.org%7C8af8dd55cb29499f933608debfd62540%7C9ea45dbc7b724abfa77cc770a0a8b962%7C0%7C0%7C639159123643063452%7CUnknown%7CTWFpbGZsb3d8eyJFbXB0eU1hcGkiOnRydWUsIlYiOiIwLjAuMDAwMCIsIlAiOiJXaW4zMiIsIkFOIjoiTWFpbCIsIldUIjoyfQ%3D%3D%7C0%7C%7C%7C&amp;sdata=vHE6J%2Fkjoe4KgaZNlfsRl8EHcSOQjOk%2Fz9pe7zg1JIA%3D&amp;reserved=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unsplash.com/photos/red-and-blue-pill-on-blue-surface-a7OdG45prSM?utm_source=unsplash&amp;utm_medium=referral&amp;utm_content=creditCopyText" TargetMode="External"/><Relationship Id="rId5" Type="http://schemas.openxmlformats.org/officeDocument/2006/relationships/hyperlink" Target="https://unsplash.com/@daniloalvesd?utm_source=unsplash&amp;utm_medium=referral&amp;utm_content=creditCopyText" TargetMode="Externa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8" Type="http://schemas.openxmlformats.org/officeDocument/2006/relationships/hyperlink" Target="https://unsplash.com/photos/sticky-notes-on-corkboard-5aiRb5f464A?utm_source=unsplash&amp;utm_medium=referral&amp;utm_content=creditCopyText" TargetMode="External"/><Relationship Id="rId3" Type="http://schemas.openxmlformats.org/officeDocument/2006/relationships/image" Target="../media/image48.jpeg"/><Relationship Id="rId7" Type="http://schemas.openxmlformats.org/officeDocument/2006/relationships/hyperlink" Target="https://unsplash.com/@joszczepanska?utm_source=unsplash&amp;utm_medium=referral&amp;utm_content=creditCopyText"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unsplash.com/photos/a-pair-of-dumbs-sitting-on-top-of-a-table-Q2lsONmwsOQ?utm_source=unsplash&amp;utm_medium=referral&amp;utm_content=creditCopyText" TargetMode="External"/><Relationship Id="rId5" Type="http://schemas.openxmlformats.org/officeDocument/2006/relationships/hyperlink" Target="https://unsplash.com/@vdphotography?utm_source=unsplash&amp;utm_medium=referral&amp;utm_content=creditCopyText" TargetMode="Externa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58.svg"/><Relationship Id="rId4" Type="http://schemas.openxmlformats.org/officeDocument/2006/relationships/image" Target="../media/image57.sv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67.svg"/><Relationship Id="rId5" Type="http://schemas.openxmlformats.org/officeDocument/2006/relationships/image" Target="../media/image66.svg"/><Relationship Id="rId4" Type="http://schemas.openxmlformats.org/officeDocument/2006/relationships/image" Target="../media/image65.sv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2.svg"/><Relationship Id="rId5" Type="http://schemas.openxmlformats.org/officeDocument/2006/relationships/image" Target="../media/image21.svg"/><Relationship Id="rId4" Type="http://schemas.openxmlformats.org/officeDocument/2006/relationships/image" Target="../media/image20.sv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hyperlink" Target="https://intensiveintervention.org/sites/default/files/DBI_ImplemenRubric_2015.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22.xml"/><Relationship Id="rId5" Type="http://schemas.openxmlformats.org/officeDocument/2006/relationships/hyperlink" Target="https://unsplash.com/photos/white-and-red-menu-board-fSTjfMQ44YU?utm_content=creditCopyText&amp;utm_medium=referral&amp;utm_source=unsplash" TargetMode="External"/><Relationship Id="rId4" Type="http://schemas.openxmlformats.org/officeDocument/2006/relationships/hyperlink" Target="https://unsplash.com/@avatyler?utm_content=creditCopyText&amp;utm_medium=referral&amp;utm_source=unsplash"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75.svg"/><Relationship Id="rId5" Type="http://schemas.openxmlformats.org/officeDocument/2006/relationships/image" Target="../media/image74.svg"/><Relationship Id="rId4" Type="http://schemas.openxmlformats.org/officeDocument/2006/relationships/image" Target="../media/image73.svg"/></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s://intensiveintervention.org/resource/five-elements-fidelity"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hyperlink" Target="https://intensiveintervention.org/sites/default/files/DBI_ImplemenRubric_2015.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6.svg"/></Relationships>
</file>

<file path=ppt/slides/_rels/slide5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21.xml"/><Relationship Id="rId5" Type="http://schemas.openxmlformats.org/officeDocument/2006/relationships/image" Target="../media/image84.jpeg"/><Relationship Id="rId4" Type="http://schemas.openxmlformats.org/officeDocument/2006/relationships/image" Target="../media/image83.jpeg"/></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s://intensiveintervention.org/resource/decision-rules-academic-progress-monitoring-data" TargetMode="External"/><Relationship Id="rId2" Type="http://schemas.openxmlformats.org/officeDocument/2006/relationships/image" Target="../media/image88.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hyperlink" Target="https://intensiveintervention.org/sites/default/files/DBI_ImplemenRubric_2015.pdf" TargetMode="External"/><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38.svg"/></Relationships>
</file>

<file path=ppt/slides/_rels/slide6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9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97.svg"/></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6.xml"/><Relationship Id="rId1" Type="http://schemas.openxmlformats.org/officeDocument/2006/relationships/slideLayout" Target="../slideLayouts/slideLayout28.xml"/><Relationship Id="rId5" Type="http://schemas.openxmlformats.org/officeDocument/2006/relationships/image" Target="../media/image100.jpeg"/><Relationship Id="rId4" Type="http://schemas.openxmlformats.org/officeDocument/2006/relationships/image" Target="../media/image99.jpe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32.sv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svg"/></Relationships>
</file>

<file path=ppt/slides/_rels/slide70.xml.rels><?xml version="1.0" encoding="UTF-8" standalone="yes"?>
<Relationships xmlns="http://schemas.openxmlformats.org/package/2006/relationships"><Relationship Id="rId8" Type="http://schemas.openxmlformats.org/officeDocument/2006/relationships/hyperlink" Target="https://charts.intensiveintervention.org/aintervention" TargetMode="External"/><Relationship Id="rId13" Type="http://schemas.openxmlformats.org/officeDocument/2006/relationships/hyperlink" Target="https://charts.intensiveintervention.org/bprogressmonitoring" TargetMode="External"/><Relationship Id="rId3" Type="http://schemas.openxmlformats.org/officeDocument/2006/relationships/image" Target="../media/image95.png"/><Relationship Id="rId7" Type="http://schemas.openxmlformats.org/officeDocument/2006/relationships/hyperlink" Target="https://charts.intensiveintervention.org/aprogressmonitoring" TargetMode="External"/><Relationship Id="rId12" Type="http://schemas.openxmlformats.org/officeDocument/2006/relationships/hyperlink" Target="https://charts.intensiveintervention.org/bscreening"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hyperlink" Target="https://charts.intensiveintervention.org/ascreening" TargetMode="External"/><Relationship Id="rId11" Type="http://schemas.openxmlformats.org/officeDocument/2006/relationships/image" Target="../media/image105.png"/><Relationship Id="rId5" Type="http://schemas.openxmlformats.org/officeDocument/2006/relationships/image" Target="../media/image102.png"/><Relationship Id="rId10" Type="http://schemas.openxmlformats.org/officeDocument/2006/relationships/image" Target="../media/image104.png"/><Relationship Id="rId4" Type="http://schemas.openxmlformats.org/officeDocument/2006/relationships/image" Target="../media/image101.png"/><Relationship Id="rId9" Type="http://schemas.openxmlformats.org/officeDocument/2006/relationships/image" Target="../media/image103.png"/><Relationship Id="rId14" Type="http://schemas.openxmlformats.org/officeDocument/2006/relationships/hyperlink" Target="https://charts.intensiveintervention.org/bintervention"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06.sv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09.sv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10.xml"/><Relationship Id="rId4" Type="http://schemas.openxmlformats.org/officeDocument/2006/relationships/image" Target="../media/image109.svg"/></Relationships>
</file>

<file path=ppt/slides/_rels/slide7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106.sv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14.png"/><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 Id="rId9" Type="http://schemas.openxmlformats.org/officeDocument/2006/relationships/image" Target="../media/image122.png"/></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125.sv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89.xml.rels><?xml version="1.0" encoding="UTF-8" standalone="yes"?>
<Relationships xmlns="http://schemas.openxmlformats.org/package/2006/relationships"><Relationship Id="rId2" Type="http://schemas.openxmlformats.org/officeDocument/2006/relationships/image" Target="../media/image126.sv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9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notesSlide" Target="../notesSlides/notesSlide65.xml"/><Relationship Id="rId1" Type="http://schemas.openxmlformats.org/officeDocument/2006/relationships/slideLayout" Target="../slideLayouts/slideLayout23.xml"/><Relationship Id="rId6" Type="http://schemas.openxmlformats.org/officeDocument/2006/relationships/image" Target="../media/image32.sv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svg"/></Relationships>
</file>

<file path=ppt/slides/_rels/slide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notesSlide" Target="../notesSlides/notesSlide67.xml"/><Relationship Id="rId1" Type="http://schemas.openxmlformats.org/officeDocument/2006/relationships/slideLayout" Target="../slideLayouts/slideLayout17.xml"/><Relationship Id="rId5" Type="http://schemas.openxmlformats.org/officeDocument/2006/relationships/image" Target="../media/image131.svg"/><Relationship Id="rId4" Type="http://schemas.openxmlformats.org/officeDocument/2006/relationships/image" Target="../media/image130.svg"/></Relationships>
</file>

<file path=ppt/slides/_rels/slide96.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notesSlide" Target="../notesSlides/notesSlide68.xml"/><Relationship Id="rId1" Type="http://schemas.openxmlformats.org/officeDocument/2006/relationships/slideLayout" Target="../slideLayouts/slideLayout10.xml"/><Relationship Id="rId4" Type="http://schemas.openxmlformats.org/officeDocument/2006/relationships/image" Target="../media/image132.svg"/></Relationships>
</file>

<file path=ppt/slides/_rels/slide9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hyperlink" Target="https://implementation.fpg.unc.edu/resource/implementation-team-overview/" TargetMode="External"/><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svg"/><Relationship Id="rId7" Type="http://schemas.openxmlformats.org/officeDocument/2006/relationships/image" Target="../media/image138.svg"/><Relationship Id="rId2" Type="http://schemas.openxmlformats.org/officeDocument/2006/relationships/notesSlide" Target="../notesSlides/notesSlide70.xml"/><Relationship Id="rId1" Type="http://schemas.openxmlformats.org/officeDocument/2006/relationships/slideLayout" Target="../slideLayouts/slideLayout22.xml"/><Relationship Id="rId6" Type="http://schemas.openxmlformats.org/officeDocument/2006/relationships/image" Target="../media/image137.svg"/><Relationship Id="rId11" Type="http://schemas.openxmlformats.org/officeDocument/2006/relationships/image" Target="../media/image142.svg"/><Relationship Id="rId5" Type="http://schemas.openxmlformats.org/officeDocument/2006/relationships/image" Target="../media/image136.svg"/><Relationship Id="rId10" Type="http://schemas.openxmlformats.org/officeDocument/2006/relationships/image" Target="../media/image141.svg"/><Relationship Id="rId4" Type="http://schemas.openxmlformats.org/officeDocument/2006/relationships/image" Target="../media/image135.svg"/><Relationship Id="rId9" Type="http://schemas.openxmlformats.org/officeDocument/2006/relationships/image" Target="../media/image1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729742" y="4180244"/>
            <a:ext cx="10515600" cy="677108"/>
          </a:xfrm>
        </p:spPr>
        <p:txBody>
          <a:bodyPr/>
          <a:lstStyle/>
          <a:p>
            <a:r>
              <a:rPr lang="en-US" sz="4400" dirty="0"/>
              <a:t>Building Capacity at the Local Level: Day 1</a:t>
            </a:r>
          </a:p>
        </p:txBody>
      </p:sp>
      <p:sp>
        <p:nvSpPr>
          <p:cNvPr id="63" name="Subtitle 62">
            <a:extLst>
              <a:ext uri="{FF2B5EF4-FFF2-40B4-BE49-F238E27FC236}">
                <a16:creationId xmlns:a16="http://schemas.microsoft.com/office/drawing/2014/main" id="{4090CB8A-C15C-4303-A6CD-D0453CC2DD53}"/>
              </a:ext>
            </a:extLst>
          </p:cNvPr>
          <p:cNvSpPr>
            <a:spLocks noGrp="1"/>
          </p:cNvSpPr>
          <p:nvPr>
            <p:ph type="subTitle" idx="1"/>
          </p:nvPr>
        </p:nvSpPr>
        <p:spPr/>
        <p:txBody>
          <a:bodyPr/>
          <a:lstStyle/>
          <a:p>
            <a:r>
              <a:rPr lang="en-US"/>
              <a:t>2026 Intensive Intervention Institute</a:t>
            </a:r>
          </a:p>
        </p:txBody>
      </p:sp>
      <p:sp>
        <p:nvSpPr>
          <p:cNvPr id="7" name="Picture Placeholder 6">
            <a:extLst>
              <a:ext uri="{FF2B5EF4-FFF2-40B4-BE49-F238E27FC236}">
                <a16:creationId xmlns:a16="http://schemas.microsoft.com/office/drawing/2014/main" id="{6A84216B-ED8D-333F-EC2B-DCC1075363E6}"/>
              </a:ext>
            </a:extLst>
          </p:cNvPr>
          <p:cNvSpPr>
            <a:spLocks noGrp="1"/>
          </p:cNvSpPr>
          <p:nvPr>
            <p:ph type="pic" sz="quarter" idx="22"/>
          </p:nvPr>
        </p:nvSpPr>
        <p:spPr/>
        <p:txBody>
          <a:bodyPr/>
          <a:lstStyle/>
          <a:p>
            <a:endParaRPr lang="en-US"/>
          </a:p>
        </p:txBody>
      </p:sp>
      <p:pic>
        <p:nvPicPr>
          <p:cNvPr id="5" name="Picture 4">
            <a:extLst>
              <a:ext uri="{FF2B5EF4-FFF2-40B4-BE49-F238E27FC236}">
                <a16:creationId xmlns:a16="http://schemas.microsoft.com/office/drawing/2014/main" id="{D2637DAB-E728-0895-1573-A1336A75A54C}"/>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9742" y="1096962"/>
            <a:ext cx="10533888" cy="2512667"/>
          </a:xfrm>
          <a:prstGeom prst="rect">
            <a:avLst/>
          </a:prstGeom>
        </p:spPr>
      </p:pic>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177583" y="3716536"/>
            <a:ext cx="1070807" cy="184666"/>
          </a:xfrm>
        </p:spPr>
        <p:txBody>
          <a:bodyPr/>
          <a:lstStyle/>
          <a:p>
            <a:r>
              <a:rPr lang="en-US"/>
              <a:t>June 16-17, 2026</a:t>
            </a:r>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a:xfrm>
            <a:off x="748030" y="5859390"/>
            <a:ext cx="10515600" cy="800219"/>
          </a:xfrm>
        </p:spPr>
        <p:txBody>
          <a:bodyPr/>
          <a:lstStyle/>
          <a:p>
            <a:r>
              <a:rPr lang="en-US"/>
              <a:t>Jon Potter, Technical Assistance Provider</a:t>
            </a:r>
          </a:p>
          <a:p>
            <a:r>
              <a:rPr lang="en-US"/>
              <a:t>Jason Harlacher, Technical Assistance Provider</a:t>
            </a:r>
          </a:p>
        </p:txBody>
      </p:sp>
    </p:spTree>
    <p:extLst>
      <p:ext uri="{BB962C8B-B14F-4D97-AF65-F5344CB8AC3E}">
        <p14:creationId xmlns:p14="http://schemas.microsoft.com/office/powerpoint/2010/main" val="300040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26AF15-74B4-8D8B-D92E-AB71E683B2A8}"/>
              </a:ext>
            </a:extLst>
          </p:cNvPr>
          <p:cNvSpPr>
            <a:spLocks noGrp="1"/>
          </p:cNvSpPr>
          <p:nvPr>
            <p:ph type="title"/>
          </p:nvPr>
        </p:nvSpPr>
        <p:spPr>
          <a:xfrm>
            <a:off x="457200" y="0"/>
            <a:ext cx="11274552" cy="1280160"/>
          </a:xfrm>
        </p:spPr>
        <p:txBody>
          <a:bodyPr anchor="ctr">
            <a:normAutofit/>
          </a:bodyPr>
          <a:lstStyle/>
          <a:p>
            <a:r>
              <a:rPr lang="en-US"/>
              <a:t>Consider the Following</a:t>
            </a:r>
          </a:p>
        </p:txBody>
      </p:sp>
      <p:sp>
        <p:nvSpPr>
          <p:cNvPr id="9" name="Content Placeholder 8">
            <a:extLst>
              <a:ext uri="{FF2B5EF4-FFF2-40B4-BE49-F238E27FC236}">
                <a16:creationId xmlns:a16="http://schemas.microsoft.com/office/drawing/2014/main" id="{BF3CDC45-92E1-FFC2-FE41-8D6F689E11C9}"/>
              </a:ext>
            </a:extLst>
          </p:cNvPr>
          <p:cNvSpPr>
            <a:spLocks noGrp="1"/>
          </p:cNvSpPr>
          <p:nvPr>
            <p:ph sz="half" idx="1"/>
          </p:nvPr>
        </p:nvSpPr>
        <p:spPr>
          <a:xfrm>
            <a:off x="457200" y="1371600"/>
            <a:ext cx="5568696" cy="4343400"/>
          </a:xfrm>
        </p:spPr>
        <p:txBody>
          <a:bodyPr>
            <a:normAutofit/>
          </a:bodyPr>
          <a:lstStyle/>
          <a:p>
            <a:pPr>
              <a:lnSpc>
                <a:spcPct val="115000"/>
              </a:lnSpc>
            </a:pPr>
            <a:r>
              <a:rPr lang="en-US" sz="2300" b="1"/>
              <a:t>Your current system is working the way that it is designed to work.</a:t>
            </a:r>
          </a:p>
          <a:p>
            <a:pPr>
              <a:lnSpc>
                <a:spcPct val="115000"/>
              </a:lnSpc>
            </a:pPr>
            <a:endParaRPr lang="en-US" sz="2200"/>
          </a:p>
        </p:txBody>
      </p:sp>
      <p:pic>
        <p:nvPicPr>
          <p:cNvPr id="18" name="Picture 17">
            <a:extLst>
              <a:ext uri="{FF2B5EF4-FFF2-40B4-BE49-F238E27FC236}">
                <a16:creationId xmlns:a16="http://schemas.microsoft.com/office/drawing/2014/main" id="{FBE14DD9-8E41-BF07-51D8-4D631AE1EDD8}"/>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63056" y="1371600"/>
            <a:ext cx="5568696" cy="4343400"/>
          </a:xfrm>
          <a:prstGeom prst="rect">
            <a:avLst/>
          </a:prstGeom>
        </p:spPr>
      </p:pic>
      <p:sp>
        <p:nvSpPr>
          <p:cNvPr id="17" name="Text Placeholder 4">
            <a:extLst>
              <a:ext uri="{FF2B5EF4-FFF2-40B4-BE49-F238E27FC236}">
                <a16:creationId xmlns:a16="http://schemas.microsoft.com/office/drawing/2014/main" id="{2CD14410-D408-00D9-EA18-0F227DF0B17C}"/>
              </a:ext>
              <a:ext uri="{C183D7F6-B498-43B3-948B-1728B52AA6E4}">
                <adec:decorative xmlns:adec="http://schemas.microsoft.com/office/drawing/2017/decorative" val="1"/>
              </a:ext>
            </a:extLst>
          </p:cNvPr>
          <p:cNvSpPr>
            <a:spLocks noGrp="1"/>
          </p:cNvSpPr>
          <p:nvPr>
            <p:ph type="body" sz="quarter" idx="13"/>
          </p:nvPr>
        </p:nvSpPr>
        <p:spPr>
          <a:xfrm>
            <a:off x="457200" y="5751576"/>
            <a:ext cx="11274552" cy="192024"/>
          </a:xfrm>
        </p:spPr>
        <p:txBody>
          <a:bodyPr/>
          <a:lstStyle/>
          <a:p>
            <a:endParaRPr lang="en-US"/>
          </a:p>
        </p:txBody>
      </p:sp>
      <p:sp>
        <p:nvSpPr>
          <p:cNvPr id="6" name="Slide Number Placeholder 5">
            <a:extLst>
              <a:ext uri="{FF2B5EF4-FFF2-40B4-BE49-F238E27FC236}">
                <a16:creationId xmlns:a16="http://schemas.microsoft.com/office/drawing/2014/main" id="{D875BE73-5C7E-8314-308E-FF16996DC696}"/>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5F9F120C-8EFA-4E40-B855-F5B2D5C2F4E7}" type="slidenum">
              <a:rPr lang="en-US" smtClean="0"/>
              <a:pPr>
                <a:spcAft>
                  <a:spcPts val="600"/>
                </a:spcAft>
              </a:pPr>
              <a:t>10</a:t>
            </a:fld>
            <a:endParaRPr lang="en-US"/>
          </a:p>
        </p:txBody>
      </p:sp>
    </p:spTree>
    <p:extLst>
      <p:ext uri="{BB962C8B-B14F-4D97-AF65-F5344CB8AC3E}">
        <p14:creationId xmlns:p14="http://schemas.microsoft.com/office/powerpoint/2010/main" val="12038774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E8E-60C9-79E6-629C-9321095C1452}"/>
              </a:ext>
            </a:extLst>
          </p:cNvPr>
          <p:cNvSpPr>
            <a:spLocks noGrp="1"/>
          </p:cNvSpPr>
          <p:nvPr>
            <p:ph type="title"/>
          </p:nvPr>
        </p:nvSpPr>
        <p:spPr/>
        <p:txBody>
          <a:bodyPr anchor="ctr">
            <a:normAutofit/>
          </a:bodyPr>
          <a:lstStyle/>
          <a:p>
            <a:r>
              <a:rPr lang="en-US" dirty="0"/>
              <a:t>Alignment</a:t>
            </a:r>
            <a:r>
              <a:rPr lang="en-US" sz="800" dirty="0">
                <a:solidFill>
                  <a:schemeClr val="bg1"/>
                </a:solidFill>
              </a:rPr>
              <a:t> 2</a:t>
            </a:r>
          </a:p>
        </p:txBody>
      </p:sp>
      <p:grpSp>
        <p:nvGrpSpPr>
          <p:cNvPr id="7" name="Group 6" descr="Alignment: the contextual fit and overlap of DBI within the education agency's current initatives and work.">
            <a:extLst>
              <a:ext uri="{FF2B5EF4-FFF2-40B4-BE49-F238E27FC236}">
                <a16:creationId xmlns:a16="http://schemas.microsoft.com/office/drawing/2014/main" id="{1024F564-41E9-C8B9-DDBC-ED2A09370C0B}"/>
              </a:ext>
            </a:extLst>
          </p:cNvPr>
          <p:cNvGrpSpPr/>
          <p:nvPr/>
        </p:nvGrpSpPr>
        <p:grpSpPr>
          <a:xfrm>
            <a:off x="457200" y="1527899"/>
            <a:ext cx="3617095" cy="4351904"/>
            <a:chOff x="457200" y="1527899"/>
            <a:chExt cx="3617095" cy="4351904"/>
          </a:xfrm>
        </p:grpSpPr>
        <p:grpSp>
          <p:nvGrpSpPr>
            <p:cNvPr id="6" name="Group 5" descr="Alignment: the contextual fit and overlap of DBI within the education agency's current initatives and work.">
              <a:extLst>
                <a:ext uri="{FF2B5EF4-FFF2-40B4-BE49-F238E27FC236}">
                  <a16:creationId xmlns:a16="http://schemas.microsoft.com/office/drawing/2014/main" id="{A87AFD03-696A-0F5E-EEBD-33DEB57120D5}"/>
                </a:ext>
              </a:extLst>
            </p:cNvPr>
            <p:cNvGrpSpPr/>
            <p:nvPr/>
          </p:nvGrpSpPr>
          <p:grpSpPr>
            <a:xfrm>
              <a:off x="457200" y="1527899"/>
              <a:ext cx="3617095" cy="4351904"/>
              <a:chOff x="457200" y="1527899"/>
              <a:chExt cx="3617095" cy="4351904"/>
            </a:xfrm>
          </p:grpSpPr>
          <p:sp>
            <p:nvSpPr>
              <p:cNvPr id="10" name="Freeform 9">
                <a:extLst>
                  <a:ext uri="{FF2B5EF4-FFF2-40B4-BE49-F238E27FC236}">
                    <a16:creationId xmlns:a16="http://schemas.microsoft.com/office/drawing/2014/main" id="{DC0CAC78-8E44-D071-DEB2-9057D196DE57}"/>
                  </a:ext>
                </a:extLst>
              </p:cNvPr>
              <p:cNvSpPr/>
              <p:nvPr/>
            </p:nvSpPr>
            <p:spPr>
              <a:xfrm>
                <a:off x="457200" y="1527899"/>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a:t>Alignment</a:t>
                </a:r>
              </a:p>
              <a:p>
                <a:pPr marL="0" lvl="1" indent="0" algn="l" defTabSz="889000">
                  <a:lnSpc>
                    <a:spcPct val="90000"/>
                  </a:lnSpc>
                  <a:spcBef>
                    <a:spcPct val="0"/>
                  </a:spcBef>
                  <a:spcAft>
                    <a:spcPct val="15000"/>
                  </a:spcAft>
                  <a:buNone/>
                  <a:tabLst/>
                </a:pPr>
                <a:r>
                  <a:rPr lang="en-US" sz="2200" b="0" i="0" u="none" strike="noStrike" kern="1200" cap="none">
                    <a:latin typeface="Calibri" panose="020F0502020204030204" pitchFamily="34" charset="0"/>
                    <a:ea typeface="Arial"/>
                    <a:cs typeface="Calibri" panose="020F0502020204030204" pitchFamily="34" charset="0"/>
                    <a:sym typeface="Arial"/>
                  </a:rPr>
                  <a:t>The contextual fit and overlap of DBI within the education agency’s current initiatives and work. </a:t>
                </a:r>
                <a:endParaRPr lang="en-US" sz="2200" kern="1200"/>
              </a:p>
            </p:txBody>
          </p:sp>
          <p:sp>
            <p:nvSpPr>
              <p:cNvPr id="11" name="Oval 10">
                <a:extLst>
                  <a:ext uri="{FF2B5EF4-FFF2-40B4-BE49-F238E27FC236}">
                    <a16:creationId xmlns:a16="http://schemas.microsoft.com/office/drawing/2014/main" id="{3797FD87-5252-398C-9EDA-FE94AC283083}"/>
                  </a:ext>
                </a:extLst>
              </p:cNvPr>
              <p:cNvSpPr/>
              <p:nvPr/>
            </p:nvSpPr>
            <p:spPr>
              <a:xfrm>
                <a:off x="1517420" y="1797566"/>
                <a:ext cx="1496655" cy="1496655"/>
              </a:xfrm>
              <a:prstGeom prst="ellipse">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12" name="Graphic 11" descr="Puzzle pieces with solid fill">
              <a:extLst>
                <a:ext uri="{FF2B5EF4-FFF2-40B4-BE49-F238E27FC236}">
                  <a16:creationId xmlns:a16="http://schemas.microsoft.com/office/drawing/2014/main" id="{FB558A7D-F912-C8A9-8713-AAE525316FC3}"/>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23945" y="1905813"/>
              <a:ext cx="1280160" cy="1280160"/>
            </a:xfrm>
            <a:prstGeom prst="rect">
              <a:avLst/>
            </a:prstGeom>
          </p:spPr>
        </p:pic>
      </p:grpSp>
      <p:grpSp>
        <p:nvGrpSpPr>
          <p:cNvPr id="13" name="Group 12" descr="Key personnel">
            <a:extLst>
              <a:ext uri="{FF2B5EF4-FFF2-40B4-BE49-F238E27FC236}">
                <a16:creationId xmlns:a16="http://schemas.microsoft.com/office/drawing/2014/main" id="{5575DBD4-9553-57B1-4DDE-CEC5092386B6}"/>
              </a:ext>
            </a:extLst>
          </p:cNvPr>
          <p:cNvGrpSpPr/>
          <p:nvPr/>
        </p:nvGrpSpPr>
        <p:grpSpPr>
          <a:xfrm>
            <a:off x="5020059" y="1702395"/>
            <a:ext cx="5483315" cy="1502372"/>
            <a:chOff x="5020059" y="1702395"/>
            <a:chExt cx="5483315" cy="1502372"/>
          </a:xfrm>
        </p:grpSpPr>
        <p:sp>
          <p:nvSpPr>
            <p:cNvPr id="14" name="Freeform 13">
              <a:extLst>
                <a:ext uri="{FF2B5EF4-FFF2-40B4-BE49-F238E27FC236}">
                  <a16:creationId xmlns:a16="http://schemas.microsoft.com/office/drawing/2014/main" id="{6540F000-A558-2FEC-40A8-CD408EDDCDF5}"/>
                </a:ext>
              </a:extLst>
            </p:cNvPr>
            <p:cNvSpPr/>
            <p:nvPr/>
          </p:nvSpPr>
          <p:spPr>
            <a:xfrm>
              <a:off x="5771244" y="1702395"/>
              <a:ext cx="4732130" cy="1502372"/>
            </a:xfrm>
            <a:custGeom>
              <a:avLst/>
              <a:gdLst>
                <a:gd name="connsiteX0" fmla="*/ 0 w 5405120"/>
                <a:gd name="connsiteY0" fmla="*/ 0 h 1502370"/>
                <a:gd name="connsiteX1" fmla="*/ 4653935 w 5405120"/>
                <a:gd name="connsiteY1" fmla="*/ 0 h 1502370"/>
                <a:gd name="connsiteX2" fmla="*/ 5405120 w 5405120"/>
                <a:gd name="connsiteY2" fmla="*/ 751185 h 1502370"/>
                <a:gd name="connsiteX3" fmla="*/ 4653935 w 5405120"/>
                <a:gd name="connsiteY3" fmla="*/ 1502370 h 1502370"/>
                <a:gd name="connsiteX4" fmla="*/ 0 w 5405120"/>
                <a:gd name="connsiteY4" fmla="*/ 1502370 h 1502370"/>
                <a:gd name="connsiteX5" fmla="*/ 0 w 5405120"/>
                <a:gd name="connsiteY5" fmla="*/ 0 h 150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2370">
                  <a:moveTo>
                    <a:pt x="5405120" y="1502369"/>
                  </a:moveTo>
                  <a:lnTo>
                    <a:pt x="751185" y="1502369"/>
                  </a:lnTo>
                  <a:lnTo>
                    <a:pt x="0" y="751185"/>
                  </a:lnTo>
                  <a:lnTo>
                    <a:pt x="751185" y="1"/>
                  </a:lnTo>
                  <a:lnTo>
                    <a:pt x="5405120" y="1"/>
                  </a:lnTo>
                  <a:lnTo>
                    <a:pt x="5405120" y="1502369"/>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38096" tIns="205741" rIns="384048" bIns="205741" numCol="1" spcCol="1270" anchor="ctr" anchorCtr="0">
              <a:noAutofit/>
            </a:bodyPr>
            <a:lstStyle/>
            <a:p>
              <a:pPr marL="0" lvl="0" indent="0" algn="ctr" defTabSz="2400300">
                <a:lnSpc>
                  <a:spcPct val="90000"/>
                </a:lnSpc>
                <a:spcBef>
                  <a:spcPct val="0"/>
                </a:spcBef>
                <a:spcAft>
                  <a:spcPct val="35000"/>
                </a:spcAft>
                <a:buNone/>
              </a:pPr>
              <a:r>
                <a:rPr lang="en-US" sz="4400" kern="1200"/>
                <a:t>Key Personnel</a:t>
              </a:r>
            </a:p>
          </p:txBody>
        </p:sp>
        <p:sp>
          <p:nvSpPr>
            <p:cNvPr id="15" name="Oval 14">
              <a:extLst>
                <a:ext uri="{FF2B5EF4-FFF2-40B4-BE49-F238E27FC236}">
                  <a16:creationId xmlns:a16="http://schemas.microsoft.com/office/drawing/2014/main" id="{45CDB9A7-B9F8-DD00-994E-DF097C23F6DA}"/>
                </a:ext>
              </a:extLst>
            </p:cNvPr>
            <p:cNvSpPr/>
            <p:nvPr/>
          </p:nvSpPr>
          <p:spPr>
            <a:xfrm>
              <a:off x="5020059" y="1702396"/>
              <a:ext cx="1502370" cy="1502370"/>
            </a:xfrm>
            <a:prstGeom prst="ellipse">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6" name="Graphic 15" descr="Group of men with solid fill">
              <a:extLst>
                <a:ext uri="{FF2B5EF4-FFF2-40B4-BE49-F238E27FC236}">
                  <a16:creationId xmlns:a16="http://schemas.microsoft.com/office/drawing/2014/main" id="{97B02C78-D495-2038-4702-EC34FC4C1373}"/>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14302" y="1996381"/>
              <a:ext cx="914400" cy="914400"/>
            </a:xfrm>
            <a:prstGeom prst="rect">
              <a:avLst/>
            </a:prstGeom>
          </p:spPr>
        </p:pic>
      </p:grpSp>
      <p:grpSp>
        <p:nvGrpSpPr>
          <p:cNvPr id="3" name="Group 2" descr="Fit">
            <a:extLst>
              <a:ext uri="{FF2B5EF4-FFF2-40B4-BE49-F238E27FC236}">
                <a16:creationId xmlns:a16="http://schemas.microsoft.com/office/drawing/2014/main" id="{DF3BA52E-5A46-AA7D-81CE-684E5A5ADCF1}"/>
              </a:ext>
            </a:extLst>
          </p:cNvPr>
          <p:cNvGrpSpPr/>
          <p:nvPr/>
        </p:nvGrpSpPr>
        <p:grpSpPr>
          <a:xfrm>
            <a:off x="5020059" y="3653234"/>
            <a:ext cx="5483315" cy="1502371"/>
            <a:chOff x="5020059" y="3653234"/>
            <a:chExt cx="5483315" cy="1502371"/>
          </a:xfrm>
        </p:grpSpPr>
        <p:sp>
          <p:nvSpPr>
            <p:cNvPr id="24" name="Freeform 23">
              <a:extLst>
                <a:ext uri="{FF2B5EF4-FFF2-40B4-BE49-F238E27FC236}">
                  <a16:creationId xmlns:a16="http://schemas.microsoft.com/office/drawing/2014/main" id="{E6172E1A-67DE-C22F-EB36-05FDF5450BE1}"/>
                </a:ext>
              </a:extLst>
            </p:cNvPr>
            <p:cNvSpPr/>
            <p:nvPr/>
          </p:nvSpPr>
          <p:spPr>
            <a:xfrm>
              <a:off x="5771244" y="3653234"/>
              <a:ext cx="4732130" cy="1502371"/>
            </a:xfrm>
            <a:custGeom>
              <a:avLst/>
              <a:gdLst>
                <a:gd name="connsiteX0" fmla="*/ 0 w 5405120"/>
                <a:gd name="connsiteY0" fmla="*/ 0 h 1502370"/>
                <a:gd name="connsiteX1" fmla="*/ 4653935 w 5405120"/>
                <a:gd name="connsiteY1" fmla="*/ 0 h 1502370"/>
                <a:gd name="connsiteX2" fmla="*/ 5405120 w 5405120"/>
                <a:gd name="connsiteY2" fmla="*/ 751185 h 1502370"/>
                <a:gd name="connsiteX3" fmla="*/ 4653935 w 5405120"/>
                <a:gd name="connsiteY3" fmla="*/ 1502370 h 1502370"/>
                <a:gd name="connsiteX4" fmla="*/ 0 w 5405120"/>
                <a:gd name="connsiteY4" fmla="*/ 1502370 h 1502370"/>
                <a:gd name="connsiteX5" fmla="*/ 0 w 5405120"/>
                <a:gd name="connsiteY5" fmla="*/ 0 h 150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2370">
                  <a:moveTo>
                    <a:pt x="5405120" y="1502369"/>
                  </a:moveTo>
                  <a:lnTo>
                    <a:pt x="751185" y="1502369"/>
                  </a:lnTo>
                  <a:lnTo>
                    <a:pt x="0" y="751185"/>
                  </a:lnTo>
                  <a:lnTo>
                    <a:pt x="751185" y="1"/>
                  </a:lnTo>
                  <a:lnTo>
                    <a:pt x="5405120" y="1"/>
                  </a:lnTo>
                  <a:lnTo>
                    <a:pt x="5405120" y="150236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38096" tIns="205741" rIns="384048" bIns="205740" numCol="1" spcCol="1270" anchor="ctr" anchorCtr="0">
              <a:noAutofit/>
            </a:bodyPr>
            <a:lstStyle/>
            <a:p>
              <a:pPr marL="0" lvl="0" indent="0" algn="ctr" defTabSz="2400300">
                <a:lnSpc>
                  <a:spcPct val="90000"/>
                </a:lnSpc>
                <a:spcBef>
                  <a:spcPct val="0"/>
                </a:spcBef>
                <a:spcAft>
                  <a:spcPct val="35000"/>
                </a:spcAft>
                <a:buNone/>
              </a:pPr>
              <a:r>
                <a:rPr lang="en-US" sz="4400" kern="1200"/>
                <a:t>Fit</a:t>
              </a:r>
              <a:endParaRPr lang="en-US" sz="5400" kern="1200"/>
            </a:p>
          </p:txBody>
        </p:sp>
        <p:sp>
          <p:nvSpPr>
            <p:cNvPr id="25" name="Oval 24">
              <a:extLst>
                <a:ext uri="{FF2B5EF4-FFF2-40B4-BE49-F238E27FC236}">
                  <a16:creationId xmlns:a16="http://schemas.microsoft.com/office/drawing/2014/main" id="{61327117-E511-15F1-293C-8B0F08B15EB0}"/>
                </a:ext>
              </a:extLst>
            </p:cNvPr>
            <p:cNvSpPr/>
            <p:nvPr/>
          </p:nvSpPr>
          <p:spPr>
            <a:xfrm>
              <a:off x="5020059" y="3653235"/>
              <a:ext cx="1502370" cy="1502370"/>
            </a:xfrm>
            <a:prstGeom prst="ellipse">
              <a:avLst/>
            </a:prstGeom>
            <a:solidFill>
              <a:schemeClr val="accent2">
                <a:lumMod val="75000"/>
              </a:schemeClr>
            </a:solidFill>
            <a:ln>
              <a:no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9" name="Graphic 28" descr="Handshake with solid fill">
              <a:extLst>
                <a:ext uri="{FF2B5EF4-FFF2-40B4-BE49-F238E27FC236}">
                  <a16:creationId xmlns:a16="http://schemas.microsoft.com/office/drawing/2014/main" id="{867D490A-4A78-485C-EE8C-D4E3FE2958B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6884" y="3810059"/>
              <a:ext cx="1188720" cy="1188720"/>
            </a:xfrm>
            <a:prstGeom prst="rect">
              <a:avLst/>
            </a:prstGeom>
          </p:spPr>
        </p:pic>
      </p:grpSp>
      <p:sp>
        <p:nvSpPr>
          <p:cNvPr id="2" name="Text Placeholder 1">
            <a:extLst>
              <a:ext uri="{FF2B5EF4-FFF2-40B4-BE49-F238E27FC236}">
                <a16:creationId xmlns:a16="http://schemas.microsoft.com/office/drawing/2014/main" id="{41F6242E-D9BE-6DC7-205F-8DB1B1CFA21A}"/>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247D0842-AC2E-6D53-63D3-CB023B2E315B}"/>
              </a:ext>
              <a:ext uri="{C183D7F6-B498-43B3-948B-1728B52AA6E4}">
                <adec:decorative xmlns:adec="http://schemas.microsoft.com/office/drawing/2017/decorative" val="1"/>
              </a:ext>
            </a:extLst>
          </p:cNvPr>
          <p:cNvSpPr>
            <a:spLocks noGrp="1"/>
          </p:cNvSpPr>
          <p:nvPr>
            <p:ph type="sldNum" sz="quarter" idx="20"/>
          </p:nvPr>
        </p:nvSpPr>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100</a:t>
            </a:fld>
            <a:endParaRPr lang="en-US"/>
          </a:p>
        </p:txBody>
      </p:sp>
    </p:spTree>
    <p:extLst>
      <p:ext uri="{BB962C8B-B14F-4D97-AF65-F5344CB8AC3E}">
        <p14:creationId xmlns:p14="http://schemas.microsoft.com/office/powerpoint/2010/main" val="34531007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25DFD-5734-81DC-AE60-02B77F452C96}"/>
              </a:ext>
            </a:extLst>
          </p:cNvPr>
          <p:cNvSpPr>
            <a:spLocks noGrp="1"/>
          </p:cNvSpPr>
          <p:nvPr>
            <p:ph type="title"/>
          </p:nvPr>
        </p:nvSpPr>
        <p:spPr>
          <a:xfrm>
            <a:off x="457200" y="0"/>
            <a:ext cx="11276076" cy="1280160"/>
          </a:xfrm>
        </p:spPr>
        <p:txBody>
          <a:bodyPr anchor="ctr">
            <a:normAutofit/>
          </a:bodyPr>
          <a:lstStyle/>
          <a:p>
            <a:r>
              <a:rPr lang="en-US"/>
              <a:t>Alignment: Fit</a:t>
            </a:r>
          </a:p>
        </p:txBody>
      </p:sp>
      <p:pic>
        <p:nvPicPr>
          <p:cNvPr id="3" name="Picture 2">
            <a:extLst>
              <a:ext uri="{FF2B5EF4-FFF2-40B4-BE49-F238E27FC236}">
                <a16:creationId xmlns:a16="http://schemas.microsoft.com/office/drawing/2014/main" id="{19447E8F-DA8D-2373-EF81-9250C88710A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725" y="1371600"/>
            <a:ext cx="5568696" cy="3717104"/>
          </a:xfrm>
          <a:prstGeom prst="rect">
            <a:avLst/>
          </a:prstGeom>
          <a:noFill/>
        </p:spPr>
      </p:pic>
      <p:sp>
        <p:nvSpPr>
          <p:cNvPr id="7" name="Content Placeholder 6">
            <a:extLst>
              <a:ext uri="{FF2B5EF4-FFF2-40B4-BE49-F238E27FC236}">
                <a16:creationId xmlns:a16="http://schemas.microsoft.com/office/drawing/2014/main" id="{F19A828F-91F9-5EC3-7BBA-23B9962CD39D}"/>
              </a:ext>
            </a:extLst>
          </p:cNvPr>
          <p:cNvSpPr>
            <a:spLocks noGrp="1"/>
          </p:cNvSpPr>
          <p:nvPr>
            <p:ph sz="quarter" idx="15"/>
          </p:nvPr>
        </p:nvSpPr>
        <p:spPr>
          <a:xfrm>
            <a:off x="6164580" y="1371600"/>
            <a:ext cx="5568696" cy="4343400"/>
          </a:xfrm>
        </p:spPr>
        <p:txBody>
          <a:bodyPr>
            <a:normAutofit/>
          </a:bodyPr>
          <a:lstStyle/>
          <a:p>
            <a:pPr marL="457200" marR="0" indent="-457200">
              <a:spcBef>
                <a:spcPts val="300"/>
              </a:spcBef>
              <a:spcAft>
                <a:spcPts val="0"/>
              </a:spcAft>
              <a:buClr>
                <a:schemeClr val="accent1"/>
              </a:buClr>
              <a:buFont typeface="Wingdings" pitchFamily="2" charset="2"/>
              <a:buChar char="§"/>
            </a:pPr>
            <a:r>
              <a:rPr lang="en-US">
                <a:effectLst/>
              </a:rPr>
              <a:t>How well does DBI align with existing initiatives and structures?</a:t>
            </a:r>
          </a:p>
          <a:p>
            <a:pPr marL="457200" marR="0" indent="-457200">
              <a:spcBef>
                <a:spcPts val="300"/>
              </a:spcBef>
              <a:spcAft>
                <a:spcPts val="0"/>
              </a:spcAft>
              <a:buClr>
                <a:schemeClr val="accent1"/>
              </a:buClr>
              <a:buFont typeface="Wingdings" pitchFamily="2" charset="2"/>
              <a:buChar char="§"/>
            </a:pPr>
            <a:r>
              <a:rPr lang="en-US">
                <a:effectLst/>
              </a:rPr>
              <a:t>Consider:</a:t>
            </a:r>
          </a:p>
          <a:p>
            <a:pPr marL="914400" lvl="1" indent="-457200">
              <a:spcBef>
                <a:spcPts val="300"/>
              </a:spcBef>
              <a:buFont typeface="Arial" panose="020B0604020202020204" pitchFamily="34" charset="0"/>
              <a:buChar char="•"/>
            </a:pPr>
            <a:r>
              <a:rPr lang="en-US"/>
              <a:t>C</a:t>
            </a:r>
            <a:r>
              <a:rPr lang="en-US">
                <a:effectLst/>
              </a:rPr>
              <a:t>urrent and future initiatives</a:t>
            </a:r>
          </a:p>
          <a:p>
            <a:pPr marL="914400" lvl="1" indent="-457200">
              <a:spcBef>
                <a:spcPts val="300"/>
              </a:spcBef>
              <a:buFont typeface="Arial" panose="020B0604020202020204" pitchFamily="34" charset="0"/>
              <a:buChar char="•"/>
            </a:pPr>
            <a:r>
              <a:rPr lang="en-US"/>
              <a:t>C</a:t>
            </a:r>
            <a:r>
              <a:rPr lang="en-US">
                <a:effectLst/>
              </a:rPr>
              <a:t>ommon language</a:t>
            </a:r>
            <a:endParaRPr lang="en-US"/>
          </a:p>
          <a:p>
            <a:pPr marL="914400" lvl="1" indent="-457200">
              <a:spcBef>
                <a:spcPts val="300"/>
              </a:spcBef>
              <a:buFont typeface="Arial" panose="020B0604020202020204" pitchFamily="34" charset="0"/>
              <a:buChar char="•"/>
            </a:pPr>
            <a:r>
              <a:rPr lang="en-US">
                <a:effectLst/>
              </a:rPr>
              <a:t>Organizational structure of the LEA (e.g., personnel, offices, training, and TA delivery system)</a:t>
            </a:r>
            <a:endParaRPr lang="en-US" b="0">
              <a:effectLst/>
            </a:endParaRPr>
          </a:p>
        </p:txBody>
      </p:sp>
      <p:sp>
        <p:nvSpPr>
          <p:cNvPr id="12" name="Text Placeholder 4">
            <a:extLst>
              <a:ext uri="{FF2B5EF4-FFF2-40B4-BE49-F238E27FC236}">
                <a16:creationId xmlns:a16="http://schemas.microsoft.com/office/drawing/2014/main" id="{17A4E612-ED43-94D4-33C1-3B30DD73561B}"/>
              </a:ext>
              <a:ext uri="{C183D7F6-B498-43B3-948B-1728B52AA6E4}">
                <adec:decorative xmlns:adec="http://schemas.microsoft.com/office/drawing/2017/decorative" val="1"/>
              </a:ext>
            </a:extLst>
          </p:cNvPr>
          <p:cNvSpPr>
            <a:spLocks noGrp="1"/>
          </p:cNvSpPr>
          <p:nvPr>
            <p:ph type="body" sz="quarter" idx="13"/>
          </p:nvPr>
        </p:nvSpPr>
        <p:spPr>
          <a:xfrm>
            <a:off x="457200" y="5751576"/>
            <a:ext cx="11274552" cy="192024"/>
          </a:xfrm>
        </p:spPr>
        <p:txBody>
          <a:bodyPr/>
          <a:lstStyle/>
          <a:p>
            <a:endParaRPr lang="en-US"/>
          </a:p>
        </p:txBody>
      </p:sp>
      <p:sp>
        <p:nvSpPr>
          <p:cNvPr id="4" name="Slide Number Placeholder 3">
            <a:extLst>
              <a:ext uri="{FF2B5EF4-FFF2-40B4-BE49-F238E27FC236}">
                <a16:creationId xmlns:a16="http://schemas.microsoft.com/office/drawing/2014/main" id="{9D76F028-CEBB-57FF-6225-1523B4C646C3}"/>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101</a:t>
            </a:fld>
            <a:endParaRPr lang="en-US"/>
          </a:p>
        </p:txBody>
      </p:sp>
    </p:spTree>
    <p:extLst>
      <p:ext uri="{BB962C8B-B14F-4D97-AF65-F5344CB8AC3E}">
        <p14:creationId xmlns:p14="http://schemas.microsoft.com/office/powerpoint/2010/main" val="37112697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1BCD-23F5-6AD3-D733-0639A6FF71D2}"/>
              </a:ext>
            </a:extLst>
          </p:cNvPr>
          <p:cNvSpPr>
            <a:spLocks noGrp="1"/>
          </p:cNvSpPr>
          <p:nvPr>
            <p:ph type="title"/>
          </p:nvPr>
        </p:nvSpPr>
        <p:spPr/>
        <p:txBody>
          <a:bodyPr/>
          <a:lstStyle/>
          <a:p>
            <a:r>
              <a:rPr lang="en-US"/>
              <a:t>Where Does DBI Fit in Your District?</a:t>
            </a:r>
          </a:p>
        </p:txBody>
      </p:sp>
      <p:sp>
        <p:nvSpPr>
          <p:cNvPr id="14" name="Oval 13">
            <a:extLst>
              <a:ext uri="{FF2B5EF4-FFF2-40B4-BE49-F238E27FC236}">
                <a16:creationId xmlns:a16="http://schemas.microsoft.com/office/drawing/2014/main" id="{FAD293B7-AB07-8AFD-B79F-C01EAFB4E9B9}"/>
              </a:ext>
            </a:extLst>
          </p:cNvPr>
          <p:cNvSpPr/>
          <p:nvPr/>
        </p:nvSpPr>
        <p:spPr>
          <a:xfrm>
            <a:off x="3992949" y="1111776"/>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English Learners</a:t>
            </a:r>
            <a:endParaRPr lang="en-US" sz="1050">
              <a:solidFill>
                <a:schemeClr val="bg1"/>
              </a:solidFill>
            </a:endParaRPr>
          </a:p>
        </p:txBody>
      </p:sp>
      <p:sp>
        <p:nvSpPr>
          <p:cNvPr id="13" name="Oval 12">
            <a:extLst>
              <a:ext uri="{FF2B5EF4-FFF2-40B4-BE49-F238E27FC236}">
                <a16:creationId xmlns:a16="http://schemas.microsoft.com/office/drawing/2014/main" id="{9408E5BA-82EE-FACA-654C-6D006F20D307}"/>
              </a:ext>
            </a:extLst>
          </p:cNvPr>
          <p:cNvSpPr/>
          <p:nvPr/>
        </p:nvSpPr>
        <p:spPr>
          <a:xfrm>
            <a:off x="1293831" y="2071896"/>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English Language Arts</a:t>
            </a:r>
            <a:endParaRPr lang="en-US" sz="1050">
              <a:solidFill>
                <a:schemeClr val="bg1"/>
              </a:solidFill>
            </a:endParaRPr>
          </a:p>
        </p:txBody>
      </p:sp>
      <p:sp>
        <p:nvSpPr>
          <p:cNvPr id="7" name="Oval 6">
            <a:extLst>
              <a:ext uri="{FF2B5EF4-FFF2-40B4-BE49-F238E27FC236}">
                <a16:creationId xmlns:a16="http://schemas.microsoft.com/office/drawing/2014/main" id="{17EF67AD-69AF-894C-242D-997009EC876C}"/>
              </a:ext>
            </a:extLst>
          </p:cNvPr>
          <p:cNvSpPr/>
          <p:nvPr/>
        </p:nvSpPr>
        <p:spPr>
          <a:xfrm>
            <a:off x="7301757" y="1682496"/>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Assessment</a:t>
            </a:r>
            <a:endParaRPr lang="en-US" sz="1050">
              <a:solidFill>
                <a:schemeClr val="bg1"/>
              </a:solidFill>
            </a:endParaRPr>
          </a:p>
        </p:txBody>
      </p:sp>
      <p:sp>
        <p:nvSpPr>
          <p:cNvPr id="6" name="Oval 5">
            <a:extLst>
              <a:ext uri="{FF2B5EF4-FFF2-40B4-BE49-F238E27FC236}">
                <a16:creationId xmlns:a16="http://schemas.microsoft.com/office/drawing/2014/main" id="{E71A965F-E26B-63C0-35E6-0A5DD3E4C4F3}"/>
              </a:ext>
            </a:extLst>
          </p:cNvPr>
          <p:cNvSpPr/>
          <p:nvPr/>
        </p:nvSpPr>
        <p:spPr>
          <a:xfrm>
            <a:off x="9036853" y="3236976"/>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MTSS</a:t>
            </a:r>
            <a:endParaRPr lang="en-US" sz="1400">
              <a:solidFill>
                <a:schemeClr val="bg1"/>
              </a:solidFill>
            </a:endParaRPr>
          </a:p>
        </p:txBody>
      </p:sp>
      <p:sp>
        <p:nvSpPr>
          <p:cNvPr id="9" name="Oval 8">
            <a:extLst>
              <a:ext uri="{FF2B5EF4-FFF2-40B4-BE49-F238E27FC236}">
                <a16:creationId xmlns:a16="http://schemas.microsoft.com/office/drawing/2014/main" id="{97DA920E-C227-CFC2-724F-AEA11ABA472D}"/>
              </a:ext>
            </a:extLst>
          </p:cNvPr>
          <p:cNvSpPr/>
          <p:nvPr/>
        </p:nvSpPr>
        <p:spPr>
          <a:xfrm>
            <a:off x="1089209" y="4018811"/>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Instructional Coaching</a:t>
            </a:r>
            <a:endParaRPr lang="en-US" sz="1050">
              <a:solidFill>
                <a:schemeClr val="bg1"/>
              </a:solidFill>
            </a:endParaRPr>
          </a:p>
        </p:txBody>
      </p:sp>
      <p:sp>
        <p:nvSpPr>
          <p:cNvPr id="11" name="Oval 10">
            <a:extLst>
              <a:ext uri="{FF2B5EF4-FFF2-40B4-BE49-F238E27FC236}">
                <a16:creationId xmlns:a16="http://schemas.microsoft.com/office/drawing/2014/main" id="{56DD7BE9-1273-195D-3352-24EBBC59B93F}"/>
              </a:ext>
            </a:extLst>
          </p:cNvPr>
          <p:cNvSpPr/>
          <p:nvPr/>
        </p:nvSpPr>
        <p:spPr>
          <a:xfrm>
            <a:off x="4336334" y="4709160"/>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a:solidFill>
                  <a:schemeClr val="bg1"/>
                </a:solidFill>
              </a:rPr>
              <a:t>School Improvement</a:t>
            </a:r>
          </a:p>
        </p:txBody>
      </p:sp>
      <p:sp>
        <p:nvSpPr>
          <p:cNvPr id="10" name="Oval 9">
            <a:extLst>
              <a:ext uri="{FF2B5EF4-FFF2-40B4-BE49-F238E27FC236}">
                <a16:creationId xmlns:a16="http://schemas.microsoft.com/office/drawing/2014/main" id="{370D7E08-88D3-04EB-4DD2-54765EADDC3E}"/>
              </a:ext>
            </a:extLst>
          </p:cNvPr>
          <p:cNvSpPr/>
          <p:nvPr/>
        </p:nvSpPr>
        <p:spPr>
          <a:xfrm>
            <a:off x="6931107" y="4590288"/>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Special Education</a:t>
            </a:r>
            <a:endParaRPr lang="en-US" sz="1050">
              <a:solidFill>
                <a:schemeClr val="bg1"/>
              </a:solidFill>
            </a:endParaRPr>
          </a:p>
        </p:txBody>
      </p:sp>
      <p:grpSp>
        <p:nvGrpSpPr>
          <p:cNvPr id="3" name="Group 2" descr="A web of lines illustrating the interconnected nature of the items on the slide">
            <a:extLst>
              <a:ext uri="{FF2B5EF4-FFF2-40B4-BE49-F238E27FC236}">
                <a16:creationId xmlns:a16="http://schemas.microsoft.com/office/drawing/2014/main" id="{5C77F09C-BD6E-7A85-D502-C6C33EAA1841}"/>
              </a:ext>
            </a:extLst>
          </p:cNvPr>
          <p:cNvGrpSpPr/>
          <p:nvPr/>
        </p:nvGrpSpPr>
        <p:grpSpPr>
          <a:xfrm>
            <a:off x="2192145" y="1751856"/>
            <a:ext cx="7167750" cy="3597384"/>
            <a:chOff x="2192145" y="1751856"/>
            <a:chExt cx="7167750" cy="3597384"/>
          </a:xfrm>
        </p:grpSpPr>
        <p:cxnSp>
          <p:nvCxnSpPr>
            <p:cNvPr id="16" name="Straight Connector 15">
              <a:extLst>
                <a:ext uri="{FF2B5EF4-FFF2-40B4-BE49-F238E27FC236}">
                  <a16:creationId xmlns:a16="http://schemas.microsoft.com/office/drawing/2014/main" id="{B8D74F14-0FBA-155A-B5AB-C88BEF0D3B9E}"/>
                </a:ext>
              </a:extLst>
            </p:cNvPr>
            <p:cNvCxnSpPr>
              <a:cxnSpLocks/>
              <a:stCxn id="13" idx="7"/>
              <a:endCxn id="14" idx="2"/>
            </p:cNvCxnSpPr>
            <p:nvPr/>
          </p:nvCxnSpPr>
          <p:spPr>
            <a:xfrm flipV="1">
              <a:off x="3176661" y="1751856"/>
              <a:ext cx="816288" cy="50751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F5CE9F9-6774-DBEA-ABC1-EF89A598FEA2}"/>
                </a:ext>
              </a:extLst>
            </p:cNvPr>
            <p:cNvCxnSpPr>
              <a:cxnSpLocks/>
              <a:stCxn id="13" idx="6"/>
              <a:endCxn id="7" idx="2"/>
            </p:cNvCxnSpPr>
            <p:nvPr/>
          </p:nvCxnSpPr>
          <p:spPr>
            <a:xfrm flipV="1">
              <a:off x="3499703" y="2322576"/>
              <a:ext cx="3802054" cy="3894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F3C6B9-592E-879B-9662-45CA9A6D07A3}"/>
                </a:ext>
              </a:extLst>
            </p:cNvPr>
            <p:cNvCxnSpPr>
              <a:cxnSpLocks/>
              <a:stCxn id="7" idx="2"/>
              <a:endCxn id="14" idx="6"/>
            </p:cNvCxnSpPr>
            <p:nvPr/>
          </p:nvCxnSpPr>
          <p:spPr>
            <a:xfrm flipH="1" flipV="1">
              <a:off x="6198821" y="1751856"/>
              <a:ext cx="1102936" cy="57072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CFBEB1-1689-1196-CFD1-780543F28691}"/>
                </a:ext>
              </a:extLst>
            </p:cNvPr>
            <p:cNvCxnSpPr>
              <a:cxnSpLocks/>
              <a:stCxn id="7" idx="4"/>
              <a:endCxn id="6" idx="1"/>
            </p:cNvCxnSpPr>
            <p:nvPr/>
          </p:nvCxnSpPr>
          <p:spPr>
            <a:xfrm>
              <a:off x="8404693" y="2962656"/>
              <a:ext cx="955202" cy="46179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76FB599-8F37-8500-B426-631AD7746FBF}"/>
                </a:ext>
              </a:extLst>
            </p:cNvPr>
            <p:cNvCxnSpPr>
              <a:cxnSpLocks/>
              <a:stCxn id="6" idx="2"/>
              <a:endCxn id="11" idx="0"/>
            </p:cNvCxnSpPr>
            <p:nvPr/>
          </p:nvCxnSpPr>
          <p:spPr>
            <a:xfrm flipH="1">
              <a:off x="5439270" y="3877056"/>
              <a:ext cx="3597583" cy="83210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BB39C5-BF0C-7341-D950-2B9E5C8AB681}"/>
                </a:ext>
              </a:extLst>
            </p:cNvPr>
            <p:cNvCxnSpPr>
              <a:cxnSpLocks/>
              <a:stCxn id="6" idx="2"/>
              <a:endCxn id="10" idx="0"/>
            </p:cNvCxnSpPr>
            <p:nvPr/>
          </p:nvCxnSpPr>
          <p:spPr>
            <a:xfrm flipH="1">
              <a:off x="8034043" y="3877056"/>
              <a:ext cx="1002810" cy="71323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5FA98BE-EB63-1BB0-523A-6DB788FDDD71}"/>
                </a:ext>
              </a:extLst>
            </p:cNvPr>
            <p:cNvCxnSpPr>
              <a:cxnSpLocks/>
              <a:stCxn id="7" idx="3"/>
              <a:endCxn id="11" idx="0"/>
            </p:cNvCxnSpPr>
            <p:nvPr/>
          </p:nvCxnSpPr>
          <p:spPr>
            <a:xfrm flipH="1">
              <a:off x="5439270" y="2775181"/>
              <a:ext cx="2185529" cy="193397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7A7EA53-91E8-3EC6-8AB5-0C14501DBB3D}"/>
                </a:ext>
              </a:extLst>
            </p:cNvPr>
            <p:cNvCxnSpPr>
              <a:cxnSpLocks/>
              <a:stCxn id="7" idx="3"/>
              <a:endCxn id="9" idx="7"/>
            </p:cNvCxnSpPr>
            <p:nvPr/>
          </p:nvCxnSpPr>
          <p:spPr>
            <a:xfrm flipH="1">
              <a:off x="2972039" y="2775181"/>
              <a:ext cx="4652760" cy="143110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5BA1635-50FC-F89E-2FBD-E5849142913B}"/>
                </a:ext>
              </a:extLst>
            </p:cNvPr>
            <p:cNvCxnSpPr>
              <a:cxnSpLocks/>
              <a:stCxn id="14" idx="4"/>
              <a:endCxn id="6" idx="2"/>
            </p:cNvCxnSpPr>
            <p:nvPr/>
          </p:nvCxnSpPr>
          <p:spPr>
            <a:xfrm>
              <a:off x="5095885" y="2391936"/>
              <a:ext cx="3940968" cy="148512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552B27D-48B6-D9C2-A196-4975F07F31A0}"/>
                </a:ext>
              </a:extLst>
            </p:cNvPr>
            <p:cNvCxnSpPr>
              <a:cxnSpLocks/>
              <a:stCxn id="14" idx="4"/>
              <a:endCxn id="9" idx="7"/>
            </p:cNvCxnSpPr>
            <p:nvPr/>
          </p:nvCxnSpPr>
          <p:spPr>
            <a:xfrm flipH="1">
              <a:off x="2972039" y="2391936"/>
              <a:ext cx="2123846" cy="181435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EC9E9C4-3DB9-B5C0-C7AF-5191A199AE4A}"/>
                </a:ext>
              </a:extLst>
            </p:cNvPr>
            <p:cNvCxnSpPr>
              <a:cxnSpLocks/>
              <a:stCxn id="13" idx="6"/>
              <a:endCxn id="11" idx="0"/>
            </p:cNvCxnSpPr>
            <p:nvPr/>
          </p:nvCxnSpPr>
          <p:spPr>
            <a:xfrm>
              <a:off x="3499703" y="2711976"/>
              <a:ext cx="1939567" cy="199718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F2EC83-C3A8-D11B-80A2-76259A4A42C0}"/>
                </a:ext>
              </a:extLst>
            </p:cNvPr>
            <p:cNvCxnSpPr>
              <a:cxnSpLocks/>
              <a:stCxn id="10" idx="0"/>
              <a:endCxn id="7" idx="4"/>
            </p:cNvCxnSpPr>
            <p:nvPr/>
          </p:nvCxnSpPr>
          <p:spPr>
            <a:xfrm flipV="1">
              <a:off x="8034043" y="2962656"/>
              <a:ext cx="370650" cy="162763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B2A3474-3514-2172-A826-1E12458C92EF}"/>
                </a:ext>
              </a:extLst>
            </p:cNvPr>
            <p:cNvCxnSpPr>
              <a:cxnSpLocks/>
              <a:stCxn id="14" idx="4"/>
              <a:endCxn id="11" idx="0"/>
            </p:cNvCxnSpPr>
            <p:nvPr/>
          </p:nvCxnSpPr>
          <p:spPr>
            <a:xfrm>
              <a:off x="5095885" y="2391936"/>
              <a:ext cx="343385" cy="231722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EE0F25D-3965-A174-8505-45D5FAC110D6}"/>
                </a:ext>
              </a:extLst>
            </p:cNvPr>
            <p:cNvCxnSpPr>
              <a:cxnSpLocks/>
              <a:stCxn id="13" idx="4"/>
              <a:endCxn id="9" idx="0"/>
            </p:cNvCxnSpPr>
            <p:nvPr/>
          </p:nvCxnSpPr>
          <p:spPr>
            <a:xfrm flipH="1">
              <a:off x="2192145" y="3352056"/>
              <a:ext cx="204622" cy="66675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A2DDC40-31E4-7A42-D5B5-6CB417E9C249}"/>
                </a:ext>
              </a:extLst>
            </p:cNvPr>
            <p:cNvCxnSpPr>
              <a:cxnSpLocks/>
              <a:stCxn id="6" idx="2"/>
              <a:endCxn id="9" idx="7"/>
            </p:cNvCxnSpPr>
            <p:nvPr/>
          </p:nvCxnSpPr>
          <p:spPr>
            <a:xfrm flipH="1">
              <a:off x="2972039" y="3877056"/>
              <a:ext cx="6064814" cy="32923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3086CFB-445E-632D-5DAA-E3D804C36452}"/>
                </a:ext>
              </a:extLst>
            </p:cNvPr>
            <p:cNvCxnSpPr>
              <a:cxnSpLocks/>
              <a:stCxn id="11" idx="2"/>
              <a:endCxn id="9" idx="6"/>
            </p:cNvCxnSpPr>
            <p:nvPr/>
          </p:nvCxnSpPr>
          <p:spPr>
            <a:xfrm flipH="1" flipV="1">
              <a:off x="3295081" y="4658891"/>
              <a:ext cx="1041253" cy="69034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17A833D-2992-4487-2495-9D2B5C09606A}"/>
                </a:ext>
              </a:extLst>
            </p:cNvPr>
            <p:cNvCxnSpPr>
              <a:cxnSpLocks/>
              <a:stCxn id="10" idx="2"/>
              <a:endCxn id="11" idx="6"/>
            </p:cNvCxnSpPr>
            <p:nvPr/>
          </p:nvCxnSpPr>
          <p:spPr>
            <a:xfrm flipH="1">
              <a:off x="6542206" y="5230368"/>
              <a:ext cx="388901" cy="11887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5DC06C5-4DF2-F7D0-9446-2B15E20671E6}"/>
                </a:ext>
              </a:extLst>
            </p:cNvPr>
            <p:cNvCxnSpPr>
              <a:cxnSpLocks/>
              <a:stCxn id="13" idx="5"/>
              <a:endCxn id="10" idx="1"/>
            </p:cNvCxnSpPr>
            <p:nvPr/>
          </p:nvCxnSpPr>
          <p:spPr>
            <a:xfrm>
              <a:off x="3176661" y="3164581"/>
              <a:ext cx="4077488" cy="161318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28320F6-68AF-522B-0880-5DB117A9CA47}"/>
                </a:ext>
              </a:extLst>
            </p:cNvPr>
            <p:cNvCxnSpPr>
              <a:cxnSpLocks/>
              <a:stCxn id="10" idx="1"/>
              <a:endCxn id="14" idx="5"/>
            </p:cNvCxnSpPr>
            <p:nvPr/>
          </p:nvCxnSpPr>
          <p:spPr>
            <a:xfrm flipH="1" flipV="1">
              <a:off x="5875779" y="2204461"/>
              <a:ext cx="1378370" cy="257330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1010EB2E-6C7F-A787-3B63-11B4822C9895}"/>
              </a:ext>
              <a:ext uri="{C183D7F6-B498-43B3-948B-1728B52AA6E4}">
                <adec:decorative xmlns:adec="http://schemas.microsoft.com/office/drawing/2017/decorative" val="0"/>
              </a:ext>
            </a:extLst>
          </p:cNvPr>
          <p:cNvSpPr/>
          <p:nvPr/>
        </p:nvSpPr>
        <p:spPr>
          <a:xfrm>
            <a:off x="4456763" y="2832389"/>
            <a:ext cx="2205872" cy="1280160"/>
          </a:xfrm>
          <a:prstGeom prst="ellipse">
            <a:avLst/>
          </a:prstGeom>
          <a:solidFill>
            <a:schemeClr val="accent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DBI?</a:t>
            </a:r>
          </a:p>
        </p:txBody>
      </p:sp>
      <p:sp>
        <p:nvSpPr>
          <p:cNvPr id="5" name="Slide Number Placeholder 4">
            <a:extLst>
              <a:ext uri="{FF2B5EF4-FFF2-40B4-BE49-F238E27FC236}">
                <a16:creationId xmlns:a16="http://schemas.microsoft.com/office/drawing/2014/main" id="{ADA833E2-2B53-9FF1-C741-0D7E365294CD}"/>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t>102</a:t>
            </a:fld>
            <a:endParaRPr lang="en-US"/>
          </a:p>
        </p:txBody>
      </p:sp>
    </p:spTree>
    <p:extLst>
      <p:ext uri="{BB962C8B-B14F-4D97-AF65-F5344CB8AC3E}">
        <p14:creationId xmlns:p14="http://schemas.microsoft.com/office/powerpoint/2010/main" val="24822629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725DC-13EB-8652-F7E9-F59EBB347B34}"/>
              </a:ext>
            </a:extLst>
          </p:cNvPr>
          <p:cNvSpPr>
            <a:spLocks noGrp="1"/>
          </p:cNvSpPr>
          <p:nvPr>
            <p:ph type="title"/>
          </p:nvPr>
        </p:nvSpPr>
        <p:spPr>
          <a:xfrm>
            <a:off x="571120" y="576072"/>
            <a:ext cx="11049758" cy="612648"/>
          </a:xfrm>
        </p:spPr>
        <p:txBody>
          <a:bodyPr anchor="ctr">
            <a:noAutofit/>
          </a:bodyPr>
          <a:lstStyle/>
          <a:p>
            <a:pPr>
              <a:lnSpc>
                <a:spcPct val="90000"/>
              </a:lnSpc>
            </a:pPr>
            <a:r>
              <a:rPr lang="en-US" sz="3000"/>
              <a:t>Do You Need to De-implement Competing Initiatives or Practices?</a:t>
            </a:r>
          </a:p>
        </p:txBody>
      </p:sp>
      <p:pic>
        <p:nvPicPr>
          <p:cNvPr id="31" name="Picture 30">
            <a:extLst>
              <a:ext uri="{FF2B5EF4-FFF2-40B4-BE49-F238E27FC236}">
                <a16:creationId xmlns:a16="http://schemas.microsoft.com/office/drawing/2014/main" id="{557A0678-4DCE-7C6A-32A9-18DA2873BEF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73440" y="1570229"/>
            <a:ext cx="5522559" cy="4002982"/>
          </a:xfrm>
          <a:prstGeom prst="rect">
            <a:avLst/>
          </a:prstGeom>
          <a:noFill/>
        </p:spPr>
      </p:pic>
      <p:sp>
        <p:nvSpPr>
          <p:cNvPr id="3" name="Subtitle 2">
            <a:extLst>
              <a:ext uri="{FF2B5EF4-FFF2-40B4-BE49-F238E27FC236}">
                <a16:creationId xmlns:a16="http://schemas.microsoft.com/office/drawing/2014/main" id="{201C7205-0605-C832-2445-4847546B2C05}"/>
              </a:ext>
            </a:extLst>
          </p:cNvPr>
          <p:cNvSpPr>
            <a:spLocks noGrp="1"/>
          </p:cNvSpPr>
          <p:nvPr>
            <p:ph sz="half" idx="2"/>
          </p:nvPr>
        </p:nvSpPr>
        <p:spPr>
          <a:xfrm>
            <a:off x="6280782" y="1570228"/>
            <a:ext cx="5340096" cy="4149777"/>
          </a:xfrm>
        </p:spPr>
        <p:txBody>
          <a:bodyPr>
            <a:normAutofit/>
          </a:bodyPr>
          <a:lstStyle/>
          <a:p>
            <a:pPr>
              <a:lnSpc>
                <a:spcPct val="115000"/>
              </a:lnSpc>
            </a:pPr>
            <a:r>
              <a:rPr lang="en-US" sz="2400"/>
              <a:t>De-implementation is “the discontinuation of interventions that should no longer be provided.” (McKay et al., 2018)</a:t>
            </a:r>
          </a:p>
          <a:p>
            <a:pPr lvl="1">
              <a:lnSpc>
                <a:spcPct val="115000"/>
              </a:lnSpc>
            </a:pPr>
            <a:r>
              <a:rPr lang="en-US" sz="2400"/>
              <a:t>Can DBI replace or refine an existing practice?</a:t>
            </a:r>
          </a:p>
          <a:p>
            <a:pPr lvl="2">
              <a:lnSpc>
                <a:spcPct val="115000"/>
              </a:lnSpc>
            </a:pPr>
            <a:r>
              <a:rPr lang="en-US" sz="2400"/>
              <a:t>Student Study Teams (SST)?</a:t>
            </a:r>
          </a:p>
          <a:p>
            <a:pPr lvl="2">
              <a:lnSpc>
                <a:spcPct val="115000"/>
              </a:lnSpc>
            </a:pPr>
            <a:r>
              <a:rPr lang="en-US" sz="2400"/>
              <a:t>Child Study Teams (CST)?</a:t>
            </a:r>
          </a:p>
          <a:p>
            <a:pPr lvl="2">
              <a:lnSpc>
                <a:spcPct val="115000"/>
              </a:lnSpc>
            </a:pPr>
            <a:r>
              <a:rPr lang="en-US" sz="2400"/>
              <a:t>Data Teams?</a:t>
            </a:r>
          </a:p>
        </p:txBody>
      </p:sp>
      <p:sp>
        <p:nvSpPr>
          <p:cNvPr id="4" name="Slide Number Placeholder 3">
            <a:extLst>
              <a:ext uri="{FF2B5EF4-FFF2-40B4-BE49-F238E27FC236}">
                <a16:creationId xmlns:a16="http://schemas.microsoft.com/office/drawing/2014/main" id="{5B5AC2A2-2A3C-4274-0984-D3034460DAF9}"/>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103</a:t>
            </a:fld>
            <a:endParaRPr lang="en-US"/>
          </a:p>
        </p:txBody>
      </p:sp>
    </p:spTree>
    <p:extLst>
      <p:ext uri="{BB962C8B-B14F-4D97-AF65-F5344CB8AC3E}">
        <p14:creationId xmlns:p14="http://schemas.microsoft.com/office/powerpoint/2010/main" val="23994521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6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dirty="0"/>
              <a:t>Activity 8:</a:t>
            </a:r>
            <a:br>
              <a:rPr lang="en-US" dirty="0"/>
            </a:br>
            <a:r>
              <a:rPr lang="en-US" dirty="0"/>
              <a:t>Key Personnel and Fit</a:t>
            </a:r>
            <a:endParaRPr dirty="0"/>
          </a:p>
        </p:txBody>
      </p:sp>
      <p:sp>
        <p:nvSpPr>
          <p:cNvPr id="841" name="Google Shape;841;p68"/>
          <p:cNvSpPr txBox="1">
            <a:spLocks noGrp="1"/>
          </p:cNvSpPr>
          <p:nvPr>
            <p:ph type="body" idx="1"/>
          </p:nvPr>
        </p:nvSpPr>
        <p:spPr>
          <a:xfrm>
            <a:off x="457200" y="1307592"/>
            <a:ext cx="4339910" cy="4498848"/>
          </a:xfrm>
          <a:prstGeom prst="rect">
            <a:avLst/>
          </a:prstGeom>
          <a:noFill/>
          <a:ln>
            <a:noFill/>
          </a:ln>
        </p:spPr>
        <p:txBody>
          <a:bodyPr spcFirstLastPara="1" wrap="square" lIns="0" tIns="0" rIns="0" bIns="0" anchor="t" anchorCtr="0">
            <a:noAutofit/>
          </a:bodyPr>
          <a:lstStyle/>
          <a:p>
            <a:pPr marL="236538" lvl="0" indent="-7938" algn="l" rtl="0">
              <a:lnSpc>
                <a:spcPct val="125000"/>
              </a:lnSpc>
              <a:spcBef>
                <a:spcPts val="1800"/>
              </a:spcBef>
              <a:spcAft>
                <a:spcPts val="0"/>
              </a:spcAft>
              <a:buClr>
                <a:schemeClr val="dk1"/>
              </a:buClr>
              <a:buSzPts val="2400"/>
              <a:buNone/>
            </a:pPr>
            <a:r>
              <a:rPr lang="en-US" sz="2600"/>
              <a:t>Use the note-taking guide to identify strengths and areas for improvement in the </a:t>
            </a:r>
            <a:r>
              <a:rPr lang="en-US" sz="2600" b="1"/>
              <a:t>Key Personnel </a:t>
            </a:r>
            <a:r>
              <a:rPr lang="en-US" sz="2600"/>
              <a:t>and </a:t>
            </a:r>
            <a:r>
              <a:rPr lang="en-US" sz="2600" b="1"/>
              <a:t>Fit</a:t>
            </a:r>
            <a:r>
              <a:rPr lang="en-US" sz="2600"/>
              <a:t> for DBI in your district. </a:t>
            </a:r>
            <a:endParaRPr sz="2600"/>
          </a:p>
          <a:p>
            <a:pPr marL="236538" lvl="0" indent="-7938" algn="l" rtl="0">
              <a:lnSpc>
                <a:spcPct val="125000"/>
              </a:lnSpc>
              <a:spcBef>
                <a:spcPts val="1800"/>
              </a:spcBef>
              <a:spcAft>
                <a:spcPts val="0"/>
              </a:spcAft>
              <a:buClr>
                <a:schemeClr val="dk1"/>
              </a:buClr>
              <a:buSzPts val="2400"/>
              <a:buNone/>
            </a:pPr>
            <a:endParaRPr/>
          </a:p>
        </p:txBody>
      </p:sp>
      <p:pic>
        <p:nvPicPr>
          <p:cNvPr id="8" name="Picture 7" descr="A screenshot of a table for activity 4. The columns are labeled Factor, Notes, Strengths, and Areas for Improvement. The factors are key personnel, fit, knowledge, resource allocation, training/coaching, and data-based decision making.">
            <a:extLst>
              <a:ext uri="{FF2B5EF4-FFF2-40B4-BE49-F238E27FC236}">
                <a16:creationId xmlns:a16="http://schemas.microsoft.com/office/drawing/2014/main" id="{C0AFA8E3-0A52-FEE6-39D1-8E4E428331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30508" y="1463040"/>
            <a:ext cx="6984112" cy="4451941"/>
          </a:xfrm>
          <a:prstGeom prst="rect">
            <a:avLst/>
          </a:prstGeom>
        </p:spPr>
      </p:pic>
      <p:sp>
        <p:nvSpPr>
          <p:cNvPr id="6" name="Rectangle 5" descr="A rectangle around the key personnel and fit rows of the table.">
            <a:extLst>
              <a:ext uri="{FF2B5EF4-FFF2-40B4-BE49-F238E27FC236}">
                <a16:creationId xmlns:a16="http://schemas.microsoft.com/office/drawing/2014/main" id="{E612E1BD-00A2-C451-CE3B-2E9C211F3785}"/>
              </a:ext>
            </a:extLst>
          </p:cNvPr>
          <p:cNvSpPr/>
          <p:nvPr/>
        </p:nvSpPr>
        <p:spPr>
          <a:xfrm>
            <a:off x="5031134" y="2286000"/>
            <a:ext cx="6565016" cy="11430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 name="Graphic 1">
            <a:extLst>
              <a:ext uri="{FF2B5EF4-FFF2-40B4-BE49-F238E27FC236}">
                <a16:creationId xmlns:a16="http://schemas.microsoft.com/office/drawing/2014/main" id="{0C4A6696-1684-D36E-23EE-0E0E12CF9783}"/>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27848" y="182562"/>
            <a:ext cx="914400" cy="914400"/>
          </a:xfrm>
          <a:prstGeom prst="rect">
            <a:avLst/>
          </a:prstGeom>
        </p:spPr>
      </p:pic>
      <p:sp>
        <p:nvSpPr>
          <p:cNvPr id="842" name="Google Shape;842;p68">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104</a:t>
            </a:fld>
            <a:endParaRPr/>
          </a:p>
        </p:txBody>
      </p:sp>
    </p:spTree>
    <p:extLst>
      <p:ext uri="{BB962C8B-B14F-4D97-AF65-F5344CB8AC3E}">
        <p14:creationId xmlns:p14="http://schemas.microsoft.com/office/powerpoint/2010/main" val="1764859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336BA-5FEE-566C-E33C-136D95BBA872}"/>
              </a:ext>
            </a:extLst>
          </p:cNvPr>
          <p:cNvSpPr>
            <a:spLocks noGrp="1"/>
          </p:cNvSpPr>
          <p:nvPr>
            <p:ph type="title"/>
          </p:nvPr>
        </p:nvSpPr>
        <p:spPr/>
        <p:txBody>
          <a:bodyPr/>
          <a:lstStyle/>
          <a:p>
            <a:r>
              <a:rPr lang="en-US"/>
              <a:t>Internal Capacity</a:t>
            </a:r>
          </a:p>
        </p:txBody>
      </p:sp>
      <p:grpSp>
        <p:nvGrpSpPr>
          <p:cNvPr id="2" name="Group 1" descr="Internal capacity: the ability of the agency to self-sufficiently scale up and support DBI.">
            <a:extLst>
              <a:ext uri="{FF2B5EF4-FFF2-40B4-BE49-F238E27FC236}">
                <a16:creationId xmlns:a16="http://schemas.microsoft.com/office/drawing/2014/main" id="{3C6F06ED-D59C-661A-CB82-DF345AA9C2F0}"/>
              </a:ext>
            </a:extLst>
          </p:cNvPr>
          <p:cNvGrpSpPr/>
          <p:nvPr/>
        </p:nvGrpSpPr>
        <p:grpSpPr>
          <a:xfrm>
            <a:off x="702424" y="1253048"/>
            <a:ext cx="3617095" cy="4351904"/>
            <a:chOff x="4182808" y="1527900"/>
            <a:chExt cx="3617095" cy="4351904"/>
          </a:xfrm>
        </p:grpSpPr>
        <p:sp>
          <p:nvSpPr>
            <p:cNvPr id="3" name="Freeform 2">
              <a:extLst>
                <a:ext uri="{FF2B5EF4-FFF2-40B4-BE49-F238E27FC236}">
                  <a16:creationId xmlns:a16="http://schemas.microsoft.com/office/drawing/2014/main" id="{7AA75338-4CE8-F01F-B2DD-B1682B4AF8D5}"/>
                </a:ext>
              </a:extLst>
            </p:cNvPr>
            <p:cNvSpPr/>
            <p:nvPr/>
          </p:nvSpPr>
          <p:spPr>
            <a:xfrm>
              <a:off x="4182808" y="1527900"/>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a:t>Internal Capacity</a:t>
              </a:r>
            </a:p>
            <a:p>
              <a:pPr marL="0" lvl="1" indent="0" algn="l" defTabSz="889000">
                <a:lnSpc>
                  <a:spcPct val="90000"/>
                </a:lnSpc>
                <a:spcBef>
                  <a:spcPct val="0"/>
                </a:spcBef>
                <a:spcAft>
                  <a:spcPct val="15000"/>
                </a:spcAft>
                <a:buNone/>
                <a:tabLst/>
              </a:pPr>
              <a:r>
                <a:rPr lang="en-US" sz="2200" b="0" i="0" u="none" strike="noStrike" kern="1200" cap="none">
                  <a:latin typeface="Calibri" panose="020F0502020204030204" pitchFamily="34" charset="0"/>
                  <a:ea typeface="Arial"/>
                  <a:cs typeface="Calibri" panose="020F0502020204030204" pitchFamily="34" charset="0"/>
                  <a:sym typeface="Arial"/>
                </a:rPr>
                <a:t>The ability of the agency to self-sufficiently scale up and support DBI. </a:t>
              </a:r>
              <a:endParaRPr lang="en-US" sz="2200" kern="1200"/>
            </a:p>
          </p:txBody>
        </p:sp>
        <p:sp>
          <p:nvSpPr>
            <p:cNvPr id="9" name="Oval 8">
              <a:extLst>
                <a:ext uri="{FF2B5EF4-FFF2-40B4-BE49-F238E27FC236}">
                  <a16:creationId xmlns:a16="http://schemas.microsoft.com/office/drawing/2014/main" id="{08F52B33-2B4E-FFA7-4F73-ADE51CA9CAF2}"/>
                </a:ext>
              </a:extLst>
            </p:cNvPr>
            <p:cNvSpPr/>
            <p:nvPr/>
          </p:nvSpPr>
          <p:spPr>
            <a:xfrm>
              <a:off x="5243028" y="1797566"/>
              <a:ext cx="1496655" cy="1496655"/>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0" name="Graphic 9" descr="Connections with solid fill">
              <a:extLst>
                <a:ext uri="{FF2B5EF4-FFF2-40B4-BE49-F238E27FC236}">
                  <a16:creationId xmlns:a16="http://schemas.microsoft.com/office/drawing/2014/main" id="{4246B89F-445B-3791-512E-610F83663E09}"/>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349553" y="1905813"/>
              <a:ext cx="1280160" cy="1280160"/>
            </a:xfrm>
            <a:prstGeom prst="rect">
              <a:avLst/>
            </a:prstGeom>
          </p:spPr>
        </p:pic>
      </p:grpSp>
      <p:grpSp>
        <p:nvGrpSpPr>
          <p:cNvPr id="31" name="Group 30" descr="Knowledge">
            <a:extLst>
              <a:ext uri="{FF2B5EF4-FFF2-40B4-BE49-F238E27FC236}">
                <a16:creationId xmlns:a16="http://schemas.microsoft.com/office/drawing/2014/main" id="{1A737093-75C9-6AFC-BD35-F114D3919D2E}"/>
              </a:ext>
            </a:extLst>
          </p:cNvPr>
          <p:cNvGrpSpPr/>
          <p:nvPr/>
        </p:nvGrpSpPr>
        <p:grpSpPr>
          <a:xfrm>
            <a:off x="4967000" y="1716949"/>
            <a:ext cx="5504837" cy="1501502"/>
            <a:chOff x="4967000" y="1716949"/>
            <a:chExt cx="5504837" cy="1501502"/>
          </a:xfrm>
        </p:grpSpPr>
        <p:sp>
          <p:nvSpPr>
            <p:cNvPr id="22" name="Freeform 21">
              <a:extLst>
                <a:ext uri="{FF2B5EF4-FFF2-40B4-BE49-F238E27FC236}">
                  <a16:creationId xmlns:a16="http://schemas.microsoft.com/office/drawing/2014/main" id="{B26EF36C-E08B-3E80-97B2-9A78C9F83891}"/>
                </a:ext>
              </a:extLst>
            </p:cNvPr>
            <p:cNvSpPr/>
            <p:nvPr/>
          </p:nvSpPr>
          <p:spPr>
            <a:xfrm>
              <a:off x="5717751" y="1716949"/>
              <a:ext cx="4754086" cy="1501502"/>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solidFill>
              <a:srgbClr val="2C517C"/>
            </a:solidFill>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37495" tIns="160021"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a:t>Knowledge</a:t>
              </a:r>
            </a:p>
          </p:txBody>
        </p:sp>
        <p:sp>
          <p:nvSpPr>
            <p:cNvPr id="23" name="Oval 22">
              <a:extLst>
                <a:ext uri="{FF2B5EF4-FFF2-40B4-BE49-F238E27FC236}">
                  <a16:creationId xmlns:a16="http://schemas.microsoft.com/office/drawing/2014/main" id="{64752029-1743-D9A2-66CC-FE1E48FDDD9B}"/>
                </a:ext>
              </a:extLst>
            </p:cNvPr>
            <p:cNvSpPr/>
            <p:nvPr/>
          </p:nvSpPr>
          <p:spPr>
            <a:xfrm>
              <a:off x="4967000" y="1716950"/>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0" name="Graphic 29" descr="Head with gears with solid fill">
              <a:extLst>
                <a:ext uri="{FF2B5EF4-FFF2-40B4-BE49-F238E27FC236}">
                  <a16:creationId xmlns:a16="http://schemas.microsoft.com/office/drawing/2014/main" id="{334AAC87-5215-5992-4FB2-39416999E3A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69110" y="1919060"/>
              <a:ext cx="1097280" cy="1097280"/>
            </a:xfrm>
            <a:prstGeom prst="rect">
              <a:avLst/>
            </a:prstGeom>
          </p:spPr>
        </p:pic>
      </p:grpSp>
      <p:sp>
        <p:nvSpPr>
          <p:cNvPr id="4" name="Slide Number Placeholder 3">
            <a:extLst>
              <a:ext uri="{FF2B5EF4-FFF2-40B4-BE49-F238E27FC236}">
                <a16:creationId xmlns:a16="http://schemas.microsoft.com/office/drawing/2014/main" id="{0C45B015-C988-8C2F-DC37-C11CFAF52AE2}"/>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105</a:t>
            </a:fld>
            <a:endParaRPr lang="en-US"/>
          </a:p>
        </p:txBody>
      </p:sp>
    </p:spTree>
    <p:extLst>
      <p:ext uri="{BB962C8B-B14F-4D97-AF65-F5344CB8AC3E}">
        <p14:creationId xmlns:p14="http://schemas.microsoft.com/office/powerpoint/2010/main" val="14828305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3"/>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Internal Capacity: Knowledge</a:t>
            </a:r>
            <a:endParaRPr/>
          </a:p>
        </p:txBody>
      </p:sp>
      <p:grpSp>
        <p:nvGrpSpPr>
          <p:cNvPr id="2" name="Group 1" descr="Four heads with gears inside of them">
            <a:extLst>
              <a:ext uri="{FF2B5EF4-FFF2-40B4-BE49-F238E27FC236}">
                <a16:creationId xmlns:a16="http://schemas.microsoft.com/office/drawing/2014/main" id="{B0DFF40A-95EA-31B7-AB12-513D2B90C114}"/>
              </a:ext>
            </a:extLst>
          </p:cNvPr>
          <p:cNvGrpSpPr/>
          <p:nvPr/>
        </p:nvGrpSpPr>
        <p:grpSpPr>
          <a:xfrm>
            <a:off x="492569" y="1280160"/>
            <a:ext cx="11363956" cy="3143482"/>
            <a:chOff x="492569" y="1280160"/>
            <a:chExt cx="11363956" cy="3143482"/>
          </a:xfrm>
        </p:grpSpPr>
        <p:pic>
          <p:nvPicPr>
            <p:cNvPr id="3" name="Graphic 2" descr="Head with gears with solid fill">
              <a:extLst>
                <a:ext uri="{FF2B5EF4-FFF2-40B4-BE49-F238E27FC236}">
                  <a16:creationId xmlns:a16="http://schemas.microsoft.com/office/drawing/2014/main" id="{1369DB2C-A5E5-5BF4-4F8E-1A073BE76A07}"/>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72885" y="1280160"/>
              <a:ext cx="3143482" cy="3143482"/>
            </a:xfrm>
            <a:prstGeom prst="rect">
              <a:avLst/>
            </a:prstGeom>
          </p:spPr>
        </p:pic>
        <p:pic>
          <p:nvPicPr>
            <p:cNvPr id="4" name="Graphic 3" descr="Head with gears with solid fill">
              <a:extLst>
                <a:ext uri="{FF2B5EF4-FFF2-40B4-BE49-F238E27FC236}">
                  <a16:creationId xmlns:a16="http://schemas.microsoft.com/office/drawing/2014/main" id="{799D3FEA-D080-F0F7-5730-AED2698EFFCC}"/>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32727" y="1280160"/>
              <a:ext cx="3143482" cy="3143482"/>
            </a:xfrm>
            <a:prstGeom prst="rect">
              <a:avLst/>
            </a:prstGeom>
          </p:spPr>
        </p:pic>
        <p:pic>
          <p:nvPicPr>
            <p:cNvPr id="5" name="Graphic 4" descr="Head with gears with solid fill">
              <a:extLst>
                <a:ext uri="{FF2B5EF4-FFF2-40B4-BE49-F238E27FC236}">
                  <a16:creationId xmlns:a16="http://schemas.microsoft.com/office/drawing/2014/main" id="{EE194EAA-9594-0BEF-D2E9-74C8154585EB}"/>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2569" y="1280160"/>
              <a:ext cx="3143482" cy="3143482"/>
            </a:xfrm>
            <a:prstGeom prst="rect">
              <a:avLst/>
            </a:prstGeom>
          </p:spPr>
        </p:pic>
        <p:pic>
          <p:nvPicPr>
            <p:cNvPr id="6" name="Graphic 5" descr="Head with gears with solid fill">
              <a:extLst>
                <a:ext uri="{FF2B5EF4-FFF2-40B4-BE49-F238E27FC236}">
                  <a16:creationId xmlns:a16="http://schemas.microsoft.com/office/drawing/2014/main" id="{5E3CE806-3BC5-EF61-F2DD-B0416EB5C72A}"/>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13043" y="1280160"/>
              <a:ext cx="3143482" cy="3143482"/>
            </a:xfrm>
            <a:prstGeom prst="rect">
              <a:avLst/>
            </a:prstGeom>
          </p:spPr>
        </p:pic>
      </p:grpSp>
      <p:sp>
        <p:nvSpPr>
          <p:cNvPr id="440" name="Google Shape;440;p33"/>
          <p:cNvSpPr/>
          <p:nvPr/>
        </p:nvSpPr>
        <p:spPr>
          <a:xfrm>
            <a:off x="457200" y="4265629"/>
            <a:ext cx="11434694" cy="1706251"/>
          </a:xfrm>
          <a:prstGeom prst="leftRightArrow">
            <a:avLst>
              <a:gd name="adj1" fmla="val 50000"/>
              <a:gd name="adj2" fmla="val 43553"/>
            </a:avLst>
          </a:prstGeom>
          <a:solidFill>
            <a:schemeClr val="lt1"/>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212121"/>
                </a:solidFill>
                <a:latin typeface="Calibri"/>
                <a:ea typeface="Calibri"/>
                <a:cs typeface="Calibri"/>
                <a:sym typeface="Calibri"/>
              </a:rPr>
              <a:t>What is the current knowledge and understanding of DBI across your</a:t>
            </a:r>
            <a:br>
              <a:rPr lang="en-US" sz="2400" b="0" i="0" u="none" strike="noStrike" cap="none">
                <a:solidFill>
                  <a:srgbClr val="212121"/>
                </a:solidFill>
                <a:latin typeface="Calibri"/>
                <a:ea typeface="Calibri"/>
                <a:cs typeface="Calibri"/>
                <a:sym typeface="Calibri"/>
              </a:rPr>
            </a:br>
            <a:r>
              <a:rPr lang="en-US" sz="2400" b="0" i="0" u="none" strike="noStrike" cap="none">
                <a:solidFill>
                  <a:srgbClr val="212121"/>
                </a:solidFill>
                <a:latin typeface="Calibri"/>
                <a:ea typeface="Calibri"/>
                <a:cs typeface="Calibri"/>
                <a:sym typeface="Calibri"/>
              </a:rPr>
              <a:t>district staff, including expertise and experience with DBI?</a:t>
            </a:r>
            <a:endParaRPr sz="2400" b="0" i="0" u="none" strike="noStrike" cap="none">
              <a:solidFill>
                <a:schemeClr val="lt1"/>
              </a:solidFill>
              <a:latin typeface="Arial"/>
              <a:ea typeface="Arial"/>
              <a:cs typeface="Arial"/>
              <a:sym typeface="Arial"/>
            </a:endParaRPr>
          </a:p>
        </p:txBody>
      </p:sp>
      <p:sp>
        <p:nvSpPr>
          <p:cNvPr id="435" name="Google Shape;435;p33">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106</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3B487-A4B9-9AB6-0220-AB3DC4DB276B}"/>
              </a:ext>
            </a:extLst>
          </p:cNvPr>
          <p:cNvSpPr>
            <a:spLocks noGrp="1"/>
          </p:cNvSpPr>
          <p:nvPr>
            <p:ph type="title"/>
          </p:nvPr>
        </p:nvSpPr>
        <p:spPr/>
        <p:txBody>
          <a:bodyPr/>
          <a:lstStyle/>
          <a:p>
            <a:r>
              <a:rPr lang="en-US" dirty="0"/>
              <a:t>Different Layers of Support</a:t>
            </a:r>
            <a:r>
              <a:rPr lang="en-US" sz="800" dirty="0">
                <a:solidFill>
                  <a:schemeClr val="bg1"/>
                </a:solidFill>
              </a:rPr>
              <a:t> 2</a:t>
            </a:r>
          </a:p>
        </p:txBody>
      </p:sp>
      <p:sp>
        <p:nvSpPr>
          <p:cNvPr id="30" name="Right Brace 29" descr="A bracket that contains the first three rows of the pyramid: students, teachers, and school leadership">
            <a:extLst>
              <a:ext uri="{FF2B5EF4-FFF2-40B4-BE49-F238E27FC236}">
                <a16:creationId xmlns:a16="http://schemas.microsoft.com/office/drawing/2014/main" id="{D838249D-DBB1-7043-E2E5-43307998D47F}"/>
              </a:ext>
            </a:extLst>
          </p:cNvPr>
          <p:cNvSpPr/>
          <p:nvPr/>
        </p:nvSpPr>
        <p:spPr>
          <a:xfrm rot="892518" flipH="1">
            <a:off x="5971652" y="1335598"/>
            <a:ext cx="856903" cy="3255603"/>
          </a:xfrm>
          <a:prstGeom prst="rightBrace">
            <a:avLst>
              <a:gd name="adj1" fmla="val 8333"/>
              <a:gd name="adj2" fmla="val 50928"/>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4EB1ED1C-16A8-D956-5283-68F1DD8353FB}"/>
              </a:ext>
            </a:extLst>
          </p:cNvPr>
          <p:cNvSpPr txBox="1"/>
          <p:nvPr/>
        </p:nvSpPr>
        <p:spPr>
          <a:xfrm>
            <a:off x="3192432" y="2618270"/>
            <a:ext cx="2692279" cy="492443"/>
          </a:xfrm>
          <a:prstGeom prst="rect">
            <a:avLst/>
          </a:prstGeom>
          <a:noFill/>
        </p:spPr>
        <p:txBody>
          <a:bodyPr wrap="square" rtlCol="0">
            <a:spAutoFit/>
          </a:bodyPr>
          <a:lstStyle/>
          <a:p>
            <a:pPr algn="ctr"/>
            <a:r>
              <a:rPr lang="en-US" sz="2600"/>
              <a:t>DBI happens here</a:t>
            </a:r>
          </a:p>
        </p:txBody>
      </p:sp>
      <p:pic>
        <p:nvPicPr>
          <p:cNvPr id="33" name="Graphic 32">
            <a:extLst>
              <a:ext uri="{FF2B5EF4-FFF2-40B4-BE49-F238E27FC236}">
                <a16:creationId xmlns:a16="http://schemas.microsoft.com/office/drawing/2014/main" id="{D2ABD807-4E22-21A7-8D55-9D98BE1F6C32}"/>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7131624" y="3432603"/>
            <a:ext cx="365760" cy="365760"/>
          </a:xfrm>
          <a:prstGeom prst="rect">
            <a:avLst/>
          </a:prstGeom>
        </p:spPr>
      </p:pic>
      <p:pic>
        <p:nvPicPr>
          <p:cNvPr id="31" name="Graphic 30">
            <a:extLst>
              <a:ext uri="{FF2B5EF4-FFF2-40B4-BE49-F238E27FC236}">
                <a16:creationId xmlns:a16="http://schemas.microsoft.com/office/drawing/2014/main" id="{7203E925-A2CA-A892-1809-0C8EDB232E13}"/>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6674424" y="4560037"/>
            <a:ext cx="365760" cy="365760"/>
          </a:xfrm>
          <a:prstGeom prst="rect">
            <a:avLst/>
          </a:prstGeom>
        </p:spPr>
      </p:pic>
      <p:sp>
        <p:nvSpPr>
          <p:cNvPr id="40" name="Right Brace 39" descr="A bracket that contains the district leadership (bottom) row of the pyramid">
            <a:extLst>
              <a:ext uri="{FF2B5EF4-FFF2-40B4-BE49-F238E27FC236}">
                <a16:creationId xmlns:a16="http://schemas.microsoft.com/office/drawing/2014/main" id="{C4A6A286-8185-685D-62E1-408FB2C6CB2C}"/>
              </a:ext>
            </a:extLst>
          </p:cNvPr>
          <p:cNvSpPr/>
          <p:nvPr/>
        </p:nvSpPr>
        <p:spPr>
          <a:xfrm flipH="1">
            <a:off x="5297967" y="4941268"/>
            <a:ext cx="540319" cy="766817"/>
          </a:xfrm>
          <a:prstGeom prst="rightBrace">
            <a:avLst>
              <a:gd name="adj1" fmla="val 8333"/>
              <a:gd name="adj2" fmla="val 50928"/>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6" name="Graphic 35">
            <a:extLst>
              <a:ext uri="{FF2B5EF4-FFF2-40B4-BE49-F238E27FC236}">
                <a16:creationId xmlns:a16="http://schemas.microsoft.com/office/drawing/2014/main" id="{AE7907FB-DA99-EFC0-F267-82ECF9DDE1DC}"/>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497384" y="2300372"/>
            <a:ext cx="365760" cy="365760"/>
          </a:xfrm>
          <a:prstGeom prst="rect">
            <a:avLst/>
          </a:prstGeom>
        </p:spPr>
      </p:pic>
      <p:pic>
        <p:nvPicPr>
          <p:cNvPr id="37" name="Graphic 36">
            <a:extLst>
              <a:ext uri="{FF2B5EF4-FFF2-40B4-BE49-F238E27FC236}">
                <a16:creationId xmlns:a16="http://schemas.microsoft.com/office/drawing/2014/main" id="{522628D3-18F3-1A9F-6EB7-37B31C140EC2}"/>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8320344" y="2316176"/>
            <a:ext cx="365760" cy="365760"/>
          </a:xfrm>
          <a:prstGeom prst="rect">
            <a:avLst/>
          </a:prstGeom>
        </p:spPr>
      </p:pic>
      <p:pic>
        <p:nvPicPr>
          <p:cNvPr id="38" name="Content Placeholder 11">
            <a:extLst>
              <a:ext uri="{FF2B5EF4-FFF2-40B4-BE49-F238E27FC236}">
                <a16:creationId xmlns:a16="http://schemas.microsoft.com/office/drawing/2014/main" id="{EC62AEB5-EFB9-0650-AE27-FA1E6EC3B256}"/>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143304" y="2316176"/>
            <a:ext cx="365760" cy="365760"/>
          </a:xfrm>
          <a:prstGeom prst="rect">
            <a:avLst/>
          </a:prstGeom>
          <a:ln>
            <a:noFill/>
          </a:ln>
        </p:spPr>
      </p:pic>
      <p:pic>
        <p:nvPicPr>
          <p:cNvPr id="34" name="Graphic 33">
            <a:extLst>
              <a:ext uri="{FF2B5EF4-FFF2-40B4-BE49-F238E27FC236}">
                <a16:creationId xmlns:a16="http://schemas.microsoft.com/office/drawing/2014/main" id="{A20BCEA1-EFA7-AECC-3B3F-B0C0EBDCAB75}"/>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5400000">
            <a:off x="8320344" y="3441546"/>
            <a:ext cx="365760" cy="365760"/>
          </a:xfrm>
          <a:prstGeom prst="rect">
            <a:avLst/>
          </a:prstGeom>
        </p:spPr>
      </p:pic>
      <p:pic>
        <p:nvPicPr>
          <p:cNvPr id="35" name="Content Placeholder 11">
            <a:extLst>
              <a:ext uri="{FF2B5EF4-FFF2-40B4-BE49-F238E27FC236}">
                <a16:creationId xmlns:a16="http://schemas.microsoft.com/office/drawing/2014/main" id="{EB35C2A8-6164-2F75-26ED-360FD49AFE7D}"/>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509064" y="3434103"/>
            <a:ext cx="365760" cy="365760"/>
          </a:xfrm>
          <a:prstGeom prst="rect">
            <a:avLst/>
          </a:prstGeom>
          <a:ln>
            <a:noFill/>
          </a:ln>
        </p:spPr>
      </p:pic>
      <p:pic>
        <p:nvPicPr>
          <p:cNvPr id="32" name="Graphic 31">
            <a:extLst>
              <a:ext uri="{FF2B5EF4-FFF2-40B4-BE49-F238E27FC236}">
                <a16:creationId xmlns:a16="http://schemas.microsoft.com/office/drawing/2014/main" id="{A760A4B6-3A10-08EC-2351-8D7FE0838FBE}"/>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8320344" y="4575120"/>
            <a:ext cx="365760" cy="365760"/>
          </a:xfrm>
          <a:prstGeom prst="rect">
            <a:avLst/>
          </a:prstGeom>
        </p:spPr>
      </p:pic>
      <p:sp>
        <p:nvSpPr>
          <p:cNvPr id="39" name="TextBox 38">
            <a:extLst>
              <a:ext uri="{FF2B5EF4-FFF2-40B4-BE49-F238E27FC236}">
                <a16:creationId xmlns:a16="http://schemas.microsoft.com/office/drawing/2014/main" id="{A517E1BE-F839-DB7E-D5FC-AA0B8F242FB6}"/>
              </a:ext>
            </a:extLst>
          </p:cNvPr>
          <p:cNvSpPr txBox="1"/>
          <p:nvPr/>
        </p:nvSpPr>
        <p:spPr>
          <a:xfrm>
            <a:off x="990650" y="4815533"/>
            <a:ext cx="4220734" cy="892552"/>
          </a:xfrm>
          <a:prstGeom prst="rect">
            <a:avLst/>
          </a:prstGeom>
          <a:noFill/>
        </p:spPr>
        <p:txBody>
          <a:bodyPr wrap="square" rtlCol="0">
            <a:spAutoFit/>
          </a:bodyPr>
          <a:lstStyle/>
          <a:p>
            <a:r>
              <a:rPr lang="en-US" sz="2600"/>
              <a:t>Effectiveness of DBI depends on what happens here</a:t>
            </a:r>
          </a:p>
        </p:txBody>
      </p:sp>
      <p:pic>
        <p:nvPicPr>
          <p:cNvPr id="17" name="Content Placeholder 11">
            <a:extLst>
              <a:ext uri="{FF2B5EF4-FFF2-40B4-BE49-F238E27FC236}">
                <a16:creationId xmlns:a16="http://schemas.microsoft.com/office/drawing/2014/main" id="{9C0FB089-AA44-D338-7FC1-0B764E78C672}"/>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966264" y="4575120"/>
            <a:ext cx="365760" cy="365760"/>
          </a:xfrm>
          <a:prstGeom prst="rect">
            <a:avLst/>
          </a:prstGeom>
          <a:ln>
            <a:noFill/>
          </a:ln>
        </p:spPr>
      </p:pic>
      <p:grpSp>
        <p:nvGrpSpPr>
          <p:cNvPr id="24" name="Group 23" descr="A pyramid with four layers. From the bottom, district leadership has arrows pointing up towards school leadership, which points up to teachers, which points up to students.">
            <a:extLst>
              <a:ext uri="{FF2B5EF4-FFF2-40B4-BE49-F238E27FC236}">
                <a16:creationId xmlns:a16="http://schemas.microsoft.com/office/drawing/2014/main" id="{F8088001-9443-BBC9-C239-2D4479470C6C}"/>
              </a:ext>
            </a:extLst>
          </p:cNvPr>
          <p:cNvGrpSpPr/>
          <p:nvPr/>
        </p:nvGrpSpPr>
        <p:grpSpPr>
          <a:xfrm>
            <a:off x="5942904" y="1524957"/>
            <a:ext cx="5120640" cy="4167539"/>
            <a:chOff x="5942904" y="1524957"/>
            <a:chExt cx="5120640" cy="4167539"/>
          </a:xfrm>
        </p:grpSpPr>
        <p:sp>
          <p:nvSpPr>
            <p:cNvPr id="25" name="Rounded Rectangle 6">
              <a:extLst>
                <a:ext uri="{FF2B5EF4-FFF2-40B4-BE49-F238E27FC236}">
                  <a16:creationId xmlns:a16="http://schemas.microsoft.com/office/drawing/2014/main" id="{9734A193-647E-D418-9815-980F4646F931}"/>
                </a:ext>
              </a:extLst>
            </p:cNvPr>
            <p:cNvSpPr/>
            <p:nvPr/>
          </p:nvSpPr>
          <p:spPr>
            <a:xfrm>
              <a:off x="7314504" y="1524957"/>
              <a:ext cx="2377440" cy="766817"/>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solidFill>
                    <a:schemeClr val="bg1"/>
                  </a:solidFill>
                </a:rPr>
                <a:t>Students</a:t>
              </a:r>
            </a:p>
          </p:txBody>
        </p:sp>
        <p:sp>
          <p:nvSpPr>
            <p:cNvPr id="26" name="Rounded Rectangle 7">
              <a:extLst>
                <a:ext uri="{FF2B5EF4-FFF2-40B4-BE49-F238E27FC236}">
                  <a16:creationId xmlns:a16="http://schemas.microsoft.com/office/drawing/2014/main" id="{BBD45981-86C1-34FB-9CBF-C8BCC7F2EABC}"/>
                </a:ext>
              </a:extLst>
            </p:cNvPr>
            <p:cNvSpPr/>
            <p:nvPr/>
          </p:nvSpPr>
          <p:spPr>
            <a:xfrm>
              <a:off x="6857304" y="2658531"/>
              <a:ext cx="3291840" cy="766817"/>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Teachers</a:t>
              </a:r>
            </a:p>
          </p:txBody>
        </p:sp>
        <p:sp>
          <p:nvSpPr>
            <p:cNvPr id="27" name="Rounded Rectangle 8">
              <a:extLst>
                <a:ext uri="{FF2B5EF4-FFF2-40B4-BE49-F238E27FC236}">
                  <a16:creationId xmlns:a16="http://schemas.microsoft.com/office/drawing/2014/main" id="{4F3B8458-F6FC-554C-90C9-FA20FFC0A933}"/>
                </a:ext>
              </a:extLst>
            </p:cNvPr>
            <p:cNvSpPr/>
            <p:nvPr/>
          </p:nvSpPr>
          <p:spPr>
            <a:xfrm>
              <a:off x="6400104" y="3792105"/>
              <a:ext cx="4206240" cy="766817"/>
            </a:xfrm>
            <a:prstGeom prst="round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School Leadership</a:t>
              </a:r>
            </a:p>
          </p:txBody>
        </p:sp>
        <p:sp>
          <p:nvSpPr>
            <p:cNvPr id="28" name="Rounded Rectangle 9">
              <a:extLst>
                <a:ext uri="{FF2B5EF4-FFF2-40B4-BE49-F238E27FC236}">
                  <a16:creationId xmlns:a16="http://schemas.microsoft.com/office/drawing/2014/main" id="{8130691C-5A2A-3A20-A3F9-D466D3EB9971}"/>
                </a:ext>
              </a:extLst>
            </p:cNvPr>
            <p:cNvSpPr/>
            <p:nvPr/>
          </p:nvSpPr>
          <p:spPr>
            <a:xfrm>
              <a:off x="5942904" y="4925679"/>
              <a:ext cx="5120640" cy="766817"/>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solidFill>
                    <a:schemeClr val="bg1"/>
                  </a:solidFill>
                </a:rPr>
                <a:t>District Leadership</a:t>
              </a:r>
            </a:p>
          </p:txBody>
        </p:sp>
      </p:grpSp>
    </p:spTree>
    <p:extLst>
      <p:ext uri="{BB962C8B-B14F-4D97-AF65-F5344CB8AC3E}">
        <p14:creationId xmlns:p14="http://schemas.microsoft.com/office/powerpoint/2010/main" val="40336331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030ED7-4EB6-4721-6D83-A4AFE71F73D2}"/>
              </a:ext>
            </a:extLst>
          </p:cNvPr>
          <p:cNvSpPr>
            <a:spLocks noGrp="1"/>
          </p:cNvSpPr>
          <p:nvPr>
            <p:ph type="title"/>
          </p:nvPr>
        </p:nvSpPr>
        <p:spPr/>
        <p:txBody>
          <a:bodyPr>
            <a:normAutofit/>
          </a:bodyPr>
          <a:lstStyle/>
          <a:p>
            <a:r>
              <a:rPr lang="en-US" sz="3000"/>
              <a:t>Teaching and Coaching Your Staff Requires Knowledge and Expertise</a:t>
            </a:r>
          </a:p>
        </p:txBody>
      </p:sp>
      <p:sp>
        <p:nvSpPr>
          <p:cNvPr id="14" name="Content Placeholder 13">
            <a:extLst>
              <a:ext uri="{FF2B5EF4-FFF2-40B4-BE49-F238E27FC236}">
                <a16:creationId xmlns:a16="http://schemas.microsoft.com/office/drawing/2014/main" id="{A6EE6A96-08EB-8FB8-2AA9-5ADE8F64CF3C}"/>
              </a:ext>
            </a:extLst>
          </p:cNvPr>
          <p:cNvSpPr>
            <a:spLocks noGrp="1"/>
          </p:cNvSpPr>
          <p:nvPr>
            <p:ph sz="quarter" idx="15"/>
          </p:nvPr>
        </p:nvSpPr>
        <p:spPr>
          <a:xfrm>
            <a:off x="1737918" y="1978661"/>
            <a:ext cx="1257300" cy="613064"/>
          </a:xfrm>
        </p:spPr>
        <p:txBody>
          <a:bodyPr/>
          <a:lstStyle/>
          <a:p>
            <a:pPr marL="0" indent="0" algn="ctr">
              <a:buNone/>
            </a:pPr>
            <a:r>
              <a:rPr lang="en-US"/>
              <a:t>Driving</a:t>
            </a:r>
          </a:p>
        </p:txBody>
      </p:sp>
      <p:pic>
        <p:nvPicPr>
          <p:cNvPr id="10" name="Picture 9" descr="A person teaching another person to drive a car">
            <a:extLst>
              <a:ext uri="{FF2B5EF4-FFF2-40B4-BE49-F238E27FC236}">
                <a16:creationId xmlns:a16="http://schemas.microsoft.com/office/drawing/2014/main" id="{91E9FFD6-D227-30F7-E480-7C8DBEAA9C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2572" y="2527325"/>
            <a:ext cx="3667992" cy="2286000"/>
          </a:xfrm>
          <a:prstGeom prst="rect">
            <a:avLst/>
          </a:prstGeom>
        </p:spPr>
      </p:pic>
      <p:sp>
        <p:nvSpPr>
          <p:cNvPr id="17" name="Content Placeholder 13">
            <a:extLst>
              <a:ext uri="{FF2B5EF4-FFF2-40B4-BE49-F238E27FC236}">
                <a16:creationId xmlns:a16="http://schemas.microsoft.com/office/drawing/2014/main" id="{A59C6B52-0DE4-F70E-11C0-A2E543FF8D4A}"/>
              </a:ext>
            </a:extLst>
          </p:cNvPr>
          <p:cNvSpPr txBox="1">
            <a:spLocks/>
          </p:cNvSpPr>
          <p:nvPr/>
        </p:nvSpPr>
        <p:spPr>
          <a:xfrm>
            <a:off x="5101567" y="1978661"/>
            <a:ext cx="2343318" cy="613064"/>
          </a:xfrm>
          <a:prstGeom prst="rect">
            <a:avLst/>
          </a:prstGeom>
          <a:ln>
            <a:noFill/>
          </a:ln>
        </p:spPr>
        <p:txBody>
          <a:bodyPr vert="horz" lIns="0" tIns="0" rIns="0" bIns="0" rtlCol="0">
            <a:norm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Wingdings" panose="05000000000000000000" pitchFamily="2" charset="2"/>
              <a:buNone/>
            </a:pPr>
            <a:r>
              <a:rPr lang="en-US"/>
              <a:t>Sports</a:t>
            </a:r>
          </a:p>
        </p:txBody>
      </p:sp>
      <p:pic>
        <p:nvPicPr>
          <p:cNvPr id="3" name="Picture 2" descr="A person teaching a child to play tennis">
            <a:extLst>
              <a:ext uri="{FF2B5EF4-FFF2-40B4-BE49-F238E27FC236}">
                <a16:creationId xmlns:a16="http://schemas.microsoft.com/office/drawing/2014/main" id="{5CD1CCD5-7921-4FE4-3835-CABEB67DDD69}"/>
              </a:ext>
            </a:extLst>
          </p:cNvPr>
          <p:cNvPicPr>
            <a:picLocks noChangeAspect="1"/>
          </p:cNvPicPr>
          <p:nvPr/>
        </p:nvPicPr>
        <p:blipFill>
          <a:blip r:embed="rId4">
            <a:extLst>
              <a:ext uri="{28A0092B-C50C-407E-A947-70E740481C1C}">
                <a14:useLocalDpi xmlns:a14="http://schemas.microsoft.com/office/drawing/2010/main" val="0"/>
              </a:ext>
            </a:extLst>
          </a:blip>
          <a:srcRect t="17775" b="32236"/>
          <a:stretch/>
        </p:blipFill>
        <p:spPr>
          <a:xfrm>
            <a:off x="4558559" y="2527324"/>
            <a:ext cx="3429335" cy="2286000"/>
          </a:xfrm>
          <a:prstGeom prst="rect">
            <a:avLst/>
          </a:prstGeom>
        </p:spPr>
      </p:pic>
      <p:sp>
        <p:nvSpPr>
          <p:cNvPr id="22" name="Content Placeholder 13">
            <a:extLst>
              <a:ext uri="{FF2B5EF4-FFF2-40B4-BE49-F238E27FC236}">
                <a16:creationId xmlns:a16="http://schemas.microsoft.com/office/drawing/2014/main" id="{654CAED3-2E99-471B-7129-DBC2768228AA}"/>
              </a:ext>
            </a:extLst>
          </p:cNvPr>
          <p:cNvSpPr txBox="1">
            <a:spLocks/>
          </p:cNvSpPr>
          <p:nvPr/>
        </p:nvSpPr>
        <p:spPr>
          <a:xfrm>
            <a:off x="8466837" y="1978661"/>
            <a:ext cx="3036069" cy="613064"/>
          </a:xfrm>
          <a:prstGeom prst="rect">
            <a:avLst/>
          </a:prstGeom>
          <a:ln>
            <a:noFill/>
          </a:ln>
        </p:spPr>
        <p:txBody>
          <a:bodyPr vert="horz" lIns="0" tIns="0" rIns="0" bIns="0" rtlCol="0">
            <a:norm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Wingdings" panose="05000000000000000000" pitchFamily="2" charset="2"/>
              <a:buNone/>
            </a:pPr>
            <a:r>
              <a:rPr lang="en-US"/>
              <a:t>Music</a:t>
            </a:r>
          </a:p>
        </p:txBody>
      </p:sp>
      <p:pic>
        <p:nvPicPr>
          <p:cNvPr id="8" name="Picture 7" descr="A person teaching a child to play the piano">
            <a:extLst>
              <a:ext uri="{FF2B5EF4-FFF2-40B4-BE49-F238E27FC236}">
                <a16:creationId xmlns:a16="http://schemas.microsoft.com/office/drawing/2014/main" id="{0D7591FA-55D6-1A97-5704-53442F7EAED4}"/>
              </a:ext>
            </a:extLst>
          </p:cNvPr>
          <p:cNvPicPr>
            <a:picLocks noChangeAspect="1"/>
          </p:cNvPicPr>
          <p:nvPr/>
        </p:nvPicPr>
        <p:blipFill>
          <a:blip r:embed="rId5">
            <a:extLst>
              <a:ext uri="{28A0092B-C50C-407E-A947-70E740481C1C}">
                <a14:useLocalDpi xmlns:a14="http://schemas.microsoft.com/office/drawing/2010/main" val="0"/>
              </a:ext>
            </a:extLst>
          </a:blip>
          <a:srcRect r="2686"/>
          <a:stretch/>
        </p:blipFill>
        <p:spPr>
          <a:xfrm>
            <a:off x="8351895" y="2533190"/>
            <a:ext cx="3307533" cy="2266094"/>
          </a:xfrm>
          <a:prstGeom prst="rect">
            <a:avLst/>
          </a:prstGeom>
        </p:spPr>
      </p:pic>
      <p:sp>
        <p:nvSpPr>
          <p:cNvPr id="7" name="Text Placeholder 6">
            <a:extLst>
              <a:ext uri="{FF2B5EF4-FFF2-40B4-BE49-F238E27FC236}">
                <a16:creationId xmlns:a16="http://schemas.microsoft.com/office/drawing/2014/main" id="{CEF5A433-602E-1C45-B0B4-DFE5CAC70E25}"/>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A2F45D51-E049-17ED-1B14-0B6C08CE527E}"/>
              </a:ext>
              <a:ext uri="{C183D7F6-B498-43B3-948B-1728B52AA6E4}">
                <adec:decorative xmlns:adec="http://schemas.microsoft.com/office/drawing/2017/decorative" val="1"/>
              </a:ext>
            </a:extLst>
          </p:cNvPr>
          <p:cNvSpPr>
            <a:spLocks noGrp="1"/>
          </p:cNvSpPr>
          <p:nvPr>
            <p:ph type="sldNum" sz="quarter" idx="14"/>
          </p:nvPr>
        </p:nvSpPr>
        <p:spPr/>
        <p:txBody>
          <a:bodyPr/>
          <a:lstStyle/>
          <a:p>
            <a:pPr marL="0" lvl="0" indent="0" algn="r" rtl="0">
              <a:spcBef>
                <a:spcPts val="0"/>
              </a:spcBef>
              <a:spcAft>
                <a:spcPts val="0"/>
              </a:spcAft>
              <a:buNone/>
            </a:pPr>
            <a:fld id="{00000000-1234-1234-1234-123412341234}" type="slidenum">
              <a:rPr lang="en-US" smtClean="0"/>
              <a:t>108</a:t>
            </a:fld>
            <a:endParaRPr lang="en-US"/>
          </a:p>
        </p:txBody>
      </p:sp>
    </p:spTree>
    <p:extLst>
      <p:ext uri="{BB962C8B-B14F-4D97-AF65-F5344CB8AC3E}">
        <p14:creationId xmlns:p14="http://schemas.microsoft.com/office/powerpoint/2010/main" val="41276383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3B487-A4B9-9AB6-0220-AB3DC4DB276B}"/>
              </a:ext>
            </a:extLst>
          </p:cNvPr>
          <p:cNvSpPr>
            <a:spLocks noGrp="1"/>
          </p:cNvSpPr>
          <p:nvPr>
            <p:ph type="title"/>
          </p:nvPr>
        </p:nvSpPr>
        <p:spPr/>
        <p:txBody>
          <a:bodyPr/>
          <a:lstStyle/>
          <a:p>
            <a:r>
              <a:rPr lang="en-US" dirty="0"/>
              <a:t>Ensuring Effective and Consistent DBI</a:t>
            </a:r>
          </a:p>
        </p:txBody>
      </p:sp>
      <p:sp>
        <p:nvSpPr>
          <p:cNvPr id="35" name="TextBox 34">
            <a:extLst>
              <a:ext uri="{FF2B5EF4-FFF2-40B4-BE49-F238E27FC236}">
                <a16:creationId xmlns:a16="http://schemas.microsoft.com/office/drawing/2014/main" id="{D2330D7A-F6D6-5EAD-0D0B-AF40B43BD204}"/>
              </a:ext>
            </a:extLst>
          </p:cNvPr>
          <p:cNvSpPr txBox="1"/>
          <p:nvPr/>
        </p:nvSpPr>
        <p:spPr>
          <a:xfrm>
            <a:off x="3818051" y="1541896"/>
            <a:ext cx="4552849" cy="400110"/>
          </a:xfrm>
          <a:prstGeom prst="rect">
            <a:avLst/>
          </a:prstGeom>
          <a:noFill/>
        </p:spPr>
        <p:txBody>
          <a:bodyPr wrap="none" rtlCol="0">
            <a:spAutoFit/>
          </a:bodyPr>
          <a:lstStyle/>
          <a:p>
            <a:pPr algn="ctr"/>
            <a:r>
              <a:rPr lang="en-US" sz="2000"/>
              <a:t>Students in need of intensive intervention</a:t>
            </a:r>
          </a:p>
        </p:txBody>
      </p:sp>
      <p:grpSp>
        <p:nvGrpSpPr>
          <p:cNvPr id="77" name="Group 76" descr="Icons representing 21 students">
            <a:extLst>
              <a:ext uri="{FF2B5EF4-FFF2-40B4-BE49-F238E27FC236}">
                <a16:creationId xmlns:a16="http://schemas.microsoft.com/office/drawing/2014/main" id="{D1E5D216-9F09-E542-FC6F-4B9C7BD73231}"/>
              </a:ext>
            </a:extLst>
          </p:cNvPr>
          <p:cNvGrpSpPr/>
          <p:nvPr/>
        </p:nvGrpSpPr>
        <p:grpSpPr>
          <a:xfrm>
            <a:off x="1056602" y="2242855"/>
            <a:ext cx="9575626" cy="457200"/>
            <a:chOff x="776046" y="2121572"/>
            <a:chExt cx="9575626" cy="457200"/>
          </a:xfrm>
        </p:grpSpPr>
        <p:pic>
          <p:nvPicPr>
            <p:cNvPr id="49" name="Graphic 48" descr="User with solid fill">
              <a:extLst>
                <a:ext uri="{FF2B5EF4-FFF2-40B4-BE49-F238E27FC236}">
                  <a16:creationId xmlns:a16="http://schemas.microsoft.com/office/drawing/2014/main" id="{8CCFF74F-FABF-B2DA-121F-E1E858D25BCC}"/>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6046" y="2121572"/>
              <a:ext cx="457200" cy="457200"/>
            </a:xfrm>
            <a:prstGeom prst="rect">
              <a:avLst/>
            </a:prstGeom>
          </p:spPr>
        </p:pic>
        <p:pic>
          <p:nvPicPr>
            <p:cNvPr id="57" name="Graphic 56" descr="User with solid fill">
              <a:extLst>
                <a:ext uri="{FF2B5EF4-FFF2-40B4-BE49-F238E27FC236}">
                  <a16:creationId xmlns:a16="http://schemas.microsoft.com/office/drawing/2014/main" id="{F7C2BF82-1A72-9FDC-5361-675EE075943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33246" y="2121572"/>
              <a:ext cx="457200" cy="457200"/>
            </a:xfrm>
            <a:prstGeom prst="rect">
              <a:avLst/>
            </a:prstGeom>
          </p:spPr>
        </p:pic>
        <p:pic>
          <p:nvPicPr>
            <p:cNvPr id="58" name="Graphic 57" descr="User with solid fill">
              <a:extLst>
                <a:ext uri="{FF2B5EF4-FFF2-40B4-BE49-F238E27FC236}">
                  <a16:creationId xmlns:a16="http://schemas.microsoft.com/office/drawing/2014/main" id="{5029BFA3-125B-D90F-3DCE-4F8986595C57}"/>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19246" y="2121572"/>
              <a:ext cx="457200" cy="457200"/>
            </a:xfrm>
            <a:prstGeom prst="rect">
              <a:avLst/>
            </a:prstGeom>
          </p:spPr>
        </p:pic>
        <p:pic>
          <p:nvPicPr>
            <p:cNvPr id="59" name="Graphic 58" descr="User with solid fill">
              <a:extLst>
                <a:ext uri="{FF2B5EF4-FFF2-40B4-BE49-F238E27FC236}">
                  <a16:creationId xmlns:a16="http://schemas.microsoft.com/office/drawing/2014/main" id="{6E179CA4-3286-EB60-5439-22EB854DA8D7}"/>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62046" y="2121572"/>
              <a:ext cx="457200" cy="457200"/>
            </a:xfrm>
            <a:prstGeom prst="rect">
              <a:avLst/>
            </a:prstGeom>
          </p:spPr>
        </p:pic>
        <p:pic>
          <p:nvPicPr>
            <p:cNvPr id="60" name="Graphic 59" descr="User with solid fill">
              <a:extLst>
                <a:ext uri="{FF2B5EF4-FFF2-40B4-BE49-F238E27FC236}">
                  <a16:creationId xmlns:a16="http://schemas.microsoft.com/office/drawing/2014/main" id="{41F35FF1-9855-56C8-6905-B5336266355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0446" y="2121572"/>
              <a:ext cx="457200" cy="457200"/>
            </a:xfrm>
            <a:prstGeom prst="rect">
              <a:avLst/>
            </a:prstGeom>
          </p:spPr>
        </p:pic>
        <p:pic>
          <p:nvPicPr>
            <p:cNvPr id="61" name="Graphic 60" descr="User with solid fill">
              <a:extLst>
                <a:ext uri="{FF2B5EF4-FFF2-40B4-BE49-F238E27FC236}">
                  <a16:creationId xmlns:a16="http://schemas.microsoft.com/office/drawing/2014/main" id="{CE67A55E-1094-1C1B-3B5A-58F0E3DCC8F0}"/>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04846" y="2121572"/>
              <a:ext cx="457200" cy="457200"/>
            </a:xfrm>
            <a:prstGeom prst="rect">
              <a:avLst/>
            </a:prstGeom>
          </p:spPr>
        </p:pic>
        <p:pic>
          <p:nvPicPr>
            <p:cNvPr id="62" name="Graphic 61" descr="User with solid fill">
              <a:extLst>
                <a:ext uri="{FF2B5EF4-FFF2-40B4-BE49-F238E27FC236}">
                  <a16:creationId xmlns:a16="http://schemas.microsoft.com/office/drawing/2014/main" id="{7AC95DBD-D49B-8854-0454-FB23F81FD074}"/>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47646" y="2121572"/>
              <a:ext cx="457200" cy="457200"/>
            </a:xfrm>
            <a:prstGeom prst="rect">
              <a:avLst/>
            </a:prstGeom>
          </p:spPr>
        </p:pic>
        <p:pic>
          <p:nvPicPr>
            <p:cNvPr id="63" name="Graphic 62" descr="User with solid fill">
              <a:extLst>
                <a:ext uri="{FF2B5EF4-FFF2-40B4-BE49-F238E27FC236}">
                  <a16:creationId xmlns:a16="http://schemas.microsoft.com/office/drawing/2014/main" id="{0BA9010D-C91A-4192-2140-393F9C4C0C89}"/>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0872" y="2121572"/>
              <a:ext cx="457200" cy="457200"/>
            </a:xfrm>
            <a:prstGeom prst="rect">
              <a:avLst/>
            </a:prstGeom>
          </p:spPr>
        </p:pic>
        <p:pic>
          <p:nvPicPr>
            <p:cNvPr id="64" name="Graphic 63" descr="User with solid fill">
              <a:extLst>
                <a:ext uri="{FF2B5EF4-FFF2-40B4-BE49-F238E27FC236}">
                  <a16:creationId xmlns:a16="http://schemas.microsoft.com/office/drawing/2014/main" id="{69841E85-8EA4-D8E6-CECB-90C1829CF12A}"/>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08072" y="2121572"/>
              <a:ext cx="457200" cy="457200"/>
            </a:xfrm>
            <a:prstGeom prst="rect">
              <a:avLst/>
            </a:prstGeom>
          </p:spPr>
        </p:pic>
        <p:pic>
          <p:nvPicPr>
            <p:cNvPr id="65" name="Graphic 64" descr="User with solid fill">
              <a:extLst>
                <a:ext uri="{FF2B5EF4-FFF2-40B4-BE49-F238E27FC236}">
                  <a16:creationId xmlns:a16="http://schemas.microsoft.com/office/drawing/2014/main" id="{499FCB9F-195E-ADCF-8BBF-3856CEE5C1B7}"/>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94072" y="2121572"/>
              <a:ext cx="457200" cy="457200"/>
            </a:xfrm>
            <a:prstGeom prst="rect">
              <a:avLst/>
            </a:prstGeom>
          </p:spPr>
        </p:pic>
        <p:pic>
          <p:nvPicPr>
            <p:cNvPr id="66" name="Graphic 65" descr="User with solid fill">
              <a:extLst>
                <a:ext uri="{FF2B5EF4-FFF2-40B4-BE49-F238E27FC236}">
                  <a16:creationId xmlns:a16="http://schemas.microsoft.com/office/drawing/2014/main" id="{A905B463-5EB5-9E54-6204-811C9565EB18}"/>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36872" y="2121572"/>
              <a:ext cx="457200" cy="457200"/>
            </a:xfrm>
            <a:prstGeom prst="rect">
              <a:avLst/>
            </a:prstGeom>
          </p:spPr>
        </p:pic>
        <p:pic>
          <p:nvPicPr>
            <p:cNvPr id="67" name="Graphic 66" descr="User with solid fill">
              <a:extLst>
                <a:ext uri="{FF2B5EF4-FFF2-40B4-BE49-F238E27FC236}">
                  <a16:creationId xmlns:a16="http://schemas.microsoft.com/office/drawing/2014/main" id="{BFB9BED7-26EF-AB13-F36F-F2E9A71E89AD}"/>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65272" y="2121572"/>
              <a:ext cx="457200" cy="457200"/>
            </a:xfrm>
            <a:prstGeom prst="rect">
              <a:avLst/>
            </a:prstGeom>
          </p:spPr>
        </p:pic>
        <p:pic>
          <p:nvPicPr>
            <p:cNvPr id="68" name="Graphic 67" descr="User with solid fill">
              <a:extLst>
                <a:ext uri="{FF2B5EF4-FFF2-40B4-BE49-F238E27FC236}">
                  <a16:creationId xmlns:a16="http://schemas.microsoft.com/office/drawing/2014/main" id="{8B5EBA30-703E-FED9-152A-34B06DE7960D}"/>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79672" y="2121572"/>
              <a:ext cx="457200" cy="457200"/>
            </a:xfrm>
            <a:prstGeom prst="rect">
              <a:avLst/>
            </a:prstGeom>
          </p:spPr>
        </p:pic>
        <p:pic>
          <p:nvPicPr>
            <p:cNvPr id="69" name="Graphic 68" descr="User with solid fill">
              <a:extLst>
                <a:ext uri="{FF2B5EF4-FFF2-40B4-BE49-F238E27FC236}">
                  <a16:creationId xmlns:a16="http://schemas.microsoft.com/office/drawing/2014/main" id="{532874EA-4FBA-4FC3-BEF5-ECE9557B2C8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472" y="2121572"/>
              <a:ext cx="457200" cy="457200"/>
            </a:xfrm>
            <a:prstGeom prst="rect">
              <a:avLst/>
            </a:prstGeom>
          </p:spPr>
        </p:pic>
        <p:pic>
          <p:nvPicPr>
            <p:cNvPr id="70" name="Graphic 69" descr="User with solid fill">
              <a:extLst>
                <a:ext uri="{FF2B5EF4-FFF2-40B4-BE49-F238E27FC236}">
                  <a16:creationId xmlns:a16="http://schemas.microsoft.com/office/drawing/2014/main" id="{B71B9823-68D1-42D6-A369-B91269480FCE}"/>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51272" y="2121572"/>
              <a:ext cx="457200" cy="457200"/>
            </a:xfrm>
            <a:prstGeom prst="rect">
              <a:avLst/>
            </a:prstGeom>
          </p:spPr>
        </p:pic>
        <p:pic>
          <p:nvPicPr>
            <p:cNvPr id="71" name="Graphic 70" descr="User with solid fill">
              <a:extLst>
                <a:ext uri="{FF2B5EF4-FFF2-40B4-BE49-F238E27FC236}">
                  <a16:creationId xmlns:a16="http://schemas.microsoft.com/office/drawing/2014/main" id="{B07C075D-C865-8A73-93F7-2F989FE504C4}"/>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08472" y="2121572"/>
              <a:ext cx="457200" cy="457200"/>
            </a:xfrm>
            <a:prstGeom prst="rect">
              <a:avLst/>
            </a:prstGeom>
          </p:spPr>
        </p:pic>
        <p:pic>
          <p:nvPicPr>
            <p:cNvPr id="72" name="Graphic 71" descr="User with solid fill">
              <a:extLst>
                <a:ext uri="{FF2B5EF4-FFF2-40B4-BE49-F238E27FC236}">
                  <a16:creationId xmlns:a16="http://schemas.microsoft.com/office/drawing/2014/main" id="{1F926899-2A16-3E65-67C9-6986DE1BBB42}"/>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94472" y="2121572"/>
              <a:ext cx="457200" cy="457200"/>
            </a:xfrm>
            <a:prstGeom prst="rect">
              <a:avLst/>
            </a:prstGeom>
          </p:spPr>
        </p:pic>
        <p:pic>
          <p:nvPicPr>
            <p:cNvPr id="73" name="Graphic 72" descr="User with solid fill">
              <a:extLst>
                <a:ext uri="{FF2B5EF4-FFF2-40B4-BE49-F238E27FC236}">
                  <a16:creationId xmlns:a16="http://schemas.microsoft.com/office/drawing/2014/main" id="{D19E68A1-E12A-7609-D2E1-C4F7BAF3C9D0}"/>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37272" y="2121572"/>
              <a:ext cx="457200" cy="457200"/>
            </a:xfrm>
            <a:prstGeom prst="rect">
              <a:avLst/>
            </a:prstGeom>
          </p:spPr>
        </p:pic>
        <p:pic>
          <p:nvPicPr>
            <p:cNvPr id="74" name="Graphic 73" descr="User with solid fill">
              <a:extLst>
                <a:ext uri="{FF2B5EF4-FFF2-40B4-BE49-F238E27FC236}">
                  <a16:creationId xmlns:a16="http://schemas.microsoft.com/office/drawing/2014/main" id="{04AC79D3-170F-44CE-D31D-ECF1E71A9759}"/>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65672" y="2121572"/>
              <a:ext cx="457200" cy="457200"/>
            </a:xfrm>
            <a:prstGeom prst="rect">
              <a:avLst/>
            </a:prstGeom>
          </p:spPr>
        </p:pic>
        <p:pic>
          <p:nvPicPr>
            <p:cNvPr id="75" name="Graphic 74" descr="User with solid fill">
              <a:extLst>
                <a:ext uri="{FF2B5EF4-FFF2-40B4-BE49-F238E27FC236}">
                  <a16:creationId xmlns:a16="http://schemas.microsoft.com/office/drawing/2014/main" id="{83B0B7C6-2172-60BA-1D6B-7BAAF7A30A55}"/>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80072" y="2121572"/>
              <a:ext cx="457200" cy="457200"/>
            </a:xfrm>
            <a:prstGeom prst="rect">
              <a:avLst/>
            </a:prstGeom>
          </p:spPr>
        </p:pic>
        <p:pic>
          <p:nvPicPr>
            <p:cNvPr id="76" name="Graphic 75" descr="User with solid fill">
              <a:extLst>
                <a:ext uri="{FF2B5EF4-FFF2-40B4-BE49-F238E27FC236}">
                  <a16:creationId xmlns:a16="http://schemas.microsoft.com/office/drawing/2014/main" id="{290AED09-D0EB-04D4-9674-DAFA35FDB7FE}"/>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22872" y="2121572"/>
              <a:ext cx="457200" cy="457200"/>
            </a:xfrm>
            <a:prstGeom prst="rect">
              <a:avLst/>
            </a:prstGeom>
          </p:spPr>
        </p:pic>
      </p:grpSp>
      <p:sp>
        <p:nvSpPr>
          <p:cNvPr id="78" name="Oval 77" descr="An oval around a group of five students">
            <a:extLst>
              <a:ext uri="{FF2B5EF4-FFF2-40B4-BE49-F238E27FC236}">
                <a16:creationId xmlns:a16="http://schemas.microsoft.com/office/drawing/2014/main" id="{5EB5284E-BF8D-8F9D-7AE8-365B24DE3E9A}"/>
              </a:ext>
            </a:extLst>
          </p:cNvPr>
          <p:cNvSpPr/>
          <p:nvPr/>
        </p:nvSpPr>
        <p:spPr>
          <a:xfrm>
            <a:off x="1021737" y="1988278"/>
            <a:ext cx="2295292" cy="96635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2" name="TextBox 81">
            <a:extLst>
              <a:ext uri="{FF2B5EF4-FFF2-40B4-BE49-F238E27FC236}">
                <a16:creationId xmlns:a16="http://schemas.microsoft.com/office/drawing/2014/main" id="{AF7870BC-5E52-28DB-E834-E4BE844CACAD}"/>
              </a:ext>
            </a:extLst>
          </p:cNvPr>
          <p:cNvSpPr txBox="1"/>
          <p:nvPr/>
        </p:nvSpPr>
        <p:spPr>
          <a:xfrm>
            <a:off x="1664223" y="3002769"/>
            <a:ext cx="992579" cy="369332"/>
          </a:xfrm>
          <a:prstGeom prst="rect">
            <a:avLst/>
          </a:prstGeom>
          <a:noFill/>
        </p:spPr>
        <p:txBody>
          <a:bodyPr wrap="none" rtlCol="0">
            <a:spAutoFit/>
          </a:bodyPr>
          <a:lstStyle/>
          <a:p>
            <a:r>
              <a:rPr lang="en-US"/>
              <a:t>School A</a:t>
            </a:r>
          </a:p>
        </p:txBody>
      </p:sp>
      <p:sp>
        <p:nvSpPr>
          <p:cNvPr id="86" name="Rounded Rectangle 85">
            <a:extLst>
              <a:ext uri="{FF2B5EF4-FFF2-40B4-BE49-F238E27FC236}">
                <a16:creationId xmlns:a16="http://schemas.microsoft.com/office/drawing/2014/main" id="{317644DD-65FA-EEE2-378A-7691C78C3196}"/>
              </a:ext>
            </a:extLst>
          </p:cNvPr>
          <p:cNvSpPr/>
          <p:nvPr/>
        </p:nvSpPr>
        <p:spPr>
          <a:xfrm>
            <a:off x="1246112" y="3427060"/>
            <a:ext cx="1828800" cy="766817"/>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bg1"/>
                </a:solidFill>
              </a:rPr>
              <a:t>School A staff knowledge of DBI</a:t>
            </a:r>
          </a:p>
        </p:txBody>
      </p:sp>
      <p:sp>
        <p:nvSpPr>
          <p:cNvPr id="79" name="Oval 78" descr="An oval around a group of six students">
            <a:extLst>
              <a:ext uri="{FF2B5EF4-FFF2-40B4-BE49-F238E27FC236}">
                <a16:creationId xmlns:a16="http://schemas.microsoft.com/office/drawing/2014/main" id="{C794314E-4CA3-A627-4E09-697C5576BDA6}"/>
              </a:ext>
            </a:extLst>
          </p:cNvPr>
          <p:cNvSpPr/>
          <p:nvPr/>
        </p:nvSpPr>
        <p:spPr>
          <a:xfrm>
            <a:off x="3342601" y="1988278"/>
            <a:ext cx="2701512" cy="96635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3" name="TextBox 82">
            <a:extLst>
              <a:ext uri="{FF2B5EF4-FFF2-40B4-BE49-F238E27FC236}">
                <a16:creationId xmlns:a16="http://schemas.microsoft.com/office/drawing/2014/main" id="{D35DDFE4-71DA-1E9D-5A3C-1D1B9E5FACC6}"/>
              </a:ext>
            </a:extLst>
          </p:cNvPr>
          <p:cNvSpPr txBox="1"/>
          <p:nvPr/>
        </p:nvSpPr>
        <p:spPr>
          <a:xfrm>
            <a:off x="4205125" y="3002769"/>
            <a:ext cx="984565" cy="369332"/>
          </a:xfrm>
          <a:prstGeom prst="rect">
            <a:avLst/>
          </a:prstGeom>
          <a:noFill/>
        </p:spPr>
        <p:txBody>
          <a:bodyPr wrap="none" rtlCol="0">
            <a:spAutoFit/>
          </a:bodyPr>
          <a:lstStyle/>
          <a:p>
            <a:r>
              <a:rPr lang="en-US"/>
              <a:t>School B</a:t>
            </a:r>
          </a:p>
        </p:txBody>
      </p:sp>
      <p:sp>
        <p:nvSpPr>
          <p:cNvPr id="87" name="Rounded Rectangle 86">
            <a:extLst>
              <a:ext uri="{FF2B5EF4-FFF2-40B4-BE49-F238E27FC236}">
                <a16:creationId xmlns:a16="http://schemas.microsoft.com/office/drawing/2014/main" id="{16234148-2DB0-90D7-2606-BD0B3B02F736}"/>
              </a:ext>
            </a:extLst>
          </p:cNvPr>
          <p:cNvSpPr/>
          <p:nvPr/>
        </p:nvSpPr>
        <p:spPr>
          <a:xfrm>
            <a:off x="3818051" y="3427060"/>
            <a:ext cx="1828800" cy="766817"/>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bg1"/>
                </a:solidFill>
              </a:rPr>
              <a:t>School B staff knowledge of DBI</a:t>
            </a:r>
          </a:p>
        </p:txBody>
      </p:sp>
      <p:sp>
        <p:nvSpPr>
          <p:cNvPr id="80" name="Oval 79" descr="An oval around a group of seven students">
            <a:extLst>
              <a:ext uri="{FF2B5EF4-FFF2-40B4-BE49-F238E27FC236}">
                <a16:creationId xmlns:a16="http://schemas.microsoft.com/office/drawing/2014/main" id="{E2BE17C2-4A84-5DC0-8A5A-A5ED25F86C28}"/>
              </a:ext>
            </a:extLst>
          </p:cNvPr>
          <p:cNvSpPr/>
          <p:nvPr/>
        </p:nvSpPr>
        <p:spPr>
          <a:xfrm>
            <a:off x="6014258" y="1988278"/>
            <a:ext cx="3266952" cy="96635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5" name="TextBox 84">
            <a:extLst>
              <a:ext uri="{FF2B5EF4-FFF2-40B4-BE49-F238E27FC236}">
                <a16:creationId xmlns:a16="http://schemas.microsoft.com/office/drawing/2014/main" id="{C42EA5A1-1998-A489-D5BF-7FCEC4FE7298}"/>
              </a:ext>
            </a:extLst>
          </p:cNvPr>
          <p:cNvSpPr txBox="1"/>
          <p:nvPr/>
        </p:nvSpPr>
        <p:spPr>
          <a:xfrm>
            <a:off x="7155450" y="3002769"/>
            <a:ext cx="982961" cy="369332"/>
          </a:xfrm>
          <a:prstGeom prst="rect">
            <a:avLst/>
          </a:prstGeom>
          <a:noFill/>
        </p:spPr>
        <p:txBody>
          <a:bodyPr wrap="none" rtlCol="0">
            <a:spAutoFit/>
          </a:bodyPr>
          <a:lstStyle/>
          <a:p>
            <a:r>
              <a:rPr lang="en-US"/>
              <a:t>School C</a:t>
            </a:r>
          </a:p>
        </p:txBody>
      </p:sp>
      <p:sp>
        <p:nvSpPr>
          <p:cNvPr id="88" name="Rounded Rectangle 87">
            <a:extLst>
              <a:ext uri="{FF2B5EF4-FFF2-40B4-BE49-F238E27FC236}">
                <a16:creationId xmlns:a16="http://schemas.microsoft.com/office/drawing/2014/main" id="{B324196D-605F-503D-C349-5D4BF33680B1}"/>
              </a:ext>
            </a:extLst>
          </p:cNvPr>
          <p:cNvSpPr/>
          <p:nvPr/>
        </p:nvSpPr>
        <p:spPr>
          <a:xfrm>
            <a:off x="6746028" y="3427060"/>
            <a:ext cx="1828800" cy="766817"/>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bg1"/>
                </a:solidFill>
              </a:rPr>
              <a:t>School C staff knowledge of DBI</a:t>
            </a:r>
          </a:p>
        </p:txBody>
      </p:sp>
      <p:sp>
        <p:nvSpPr>
          <p:cNvPr id="81" name="Oval 80" descr="An oval around a group of three students">
            <a:extLst>
              <a:ext uri="{FF2B5EF4-FFF2-40B4-BE49-F238E27FC236}">
                <a16:creationId xmlns:a16="http://schemas.microsoft.com/office/drawing/2014/main" id="{01AD537E-87F0-21AC-6C10-0855DC36FBA9}"/>
              </a:ext>
            </a:extLst>
          </p:cNvPr>
          <p:cNvSpPr/>
          <p:nvPr/>
        </p:nvSpPr>
        <p:spPr>
          <a:xfrm>
            <a:off x="9281210" y="1988278"/>
            <a:ext cx="1329928" cy="96635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4" name="TextBox 83">
            <a:extLst>
              <a:ext uri="{FF2B5EF4-FFF2-40B4-BE49-F238E27FC236}">
                <a16:creationId xmlns:a16="http://schemas.microsoft.com/office/drawing/2014/main" id="{5DCC1B2D-760B-CE80-0A1B-1B7674B522CF}"/>
              </a:ext>
            </a:extLst>
          </p:cNvPr>
          <p:cNvSpPr txBox="1"/>
          <p:nvPr/>
        </p:nvSpPr>
        <p:spPr>
          <a:xfrm>
            <a:off x="9477131" y="3002769"/>
            <a:ext cx="1002197" cy="369332"/>
          </a:xfrm>
          <a:prstGeom prst="rect">
            <a:avLst/>
          </a:prstGeom>
          <a:noFill/>
        </p:spPr>
        <p:txBody>
          <a:bodyPr wrap="none" rtlCol="0">
            <a:spAutoFit/>
          </a:bodyPr>
          <a:lstStyle/>
          <a:p>
            <a:r>
              <a:rPr lang="en-US"/>
              <a:t>School D</a:t>
            </a:r>
          </a:p>
        </p:txBody>
      </p:sp>
      <p:sp>
        <p:nvSpPr>
          <p:cNvPr id="89" name="Rounded Rectangle 88">
            <a:extLst>
              <a:ext uri="{FF2B5EF4-FFF2-40B4-BE49-F238E27FC236}">
                <a16:creationId xmlns:a16="http://schemas.microsoft.com/office/drawing/2014/main" id="{3FDFEE1C-FF37-0A50-D5FD-F458207936EF}"/>
              </a:ext>
            </a:extLst>
          </p:cNvPr>
          <p:cNvSpPr/>
          <p:nvPr/>
        </p:nvSpPr>
        <p:spPr>
          <a:xfrm>
            <a:off x="9063829" y="3427060"/>
            <a:ext cx="1828800" cy="766817"/>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bg1"/>
                </a:solidFill>
              </a:rPr>
              <a:t>School D staff knowledge of DBI</a:t>
            </a:r>
          </a:p>
        </p:txBody>
      </p:sp>
      <p:sp>
        <p:nvSpPr>
          <p:cNvPr id="90" name="Right Brace 89" descr="A bracket encompassing all four schools">
            <a:extLst>
              <a:ext uri="{FF2B5EF4-FFF2-40B4-BE49-F238E27FC236}">
                <a16:creationId xmlns:a16="http://schemas.microsoft.com/office/drawing/2014/main" id="{72D07445-EBC3-935E-2633-47931EC30E45}"/>
              </a:ext>
            </a:extLst>
          </p:cNvPr>
          <p:cNvSpPr/>
          <p:nvPr/>
        </p:nvSpPr>
        <p:spPr>
          <a:xfrm rot="5400000">
            <a:off x="5697045" y="-436642"/>
            <a:ext cx="794857" cy="9897947"/>
          </a:xfrm>
          <a:prstGeom prst="rightBrace">
            <a:avLst>
              <a:gd name="adj1" fmla="val 29249"/>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ounded Rectangle 8">
            <a:extLst>
              <a:ext uri="{FF2B5EF4-FFF2-40B4-BE49-F238E27FC236}">
                <a16:creationId xmlns:a16="http://schemas.microsoft.com/office/drawing/2014/main" id="{DFA316C6-BF65-DCE4-9496-F29C0DC29317}"/>
              </a:ext>
            </a:extLst>
          </p:cNvPr>
          <p:cNvSpPr/>
          <p:nvPr/>
        </p:nvSpPr>
        <p:spPr>
          <a:xfrm>
            <a:off x="3991354" y="5017915"/>
            <a:ext cx="4206240" cy="766817"/>
          </a:xfrm>
          <a:prstGeom prst="round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bg1"/>
                </a:solidFill>
              </a:rPr>
              <a:t>District staff knowledge of DBI</a:t>
            </a:r>
          </a:p>
        </p:txBody>
      </p:sp>
      <p:sp>
        <p:nvSpPr>
          <p:cNvPr id="6" name="Text Placeholder 5">
            <a:extLst>
              <a:ext uri="{FF2B5EF4-FFF2-40B4-BE49-F238E27FC236}">
                <a16:creationId xmlns:a16="http://schemas.microsoft.com/office/drawing/2014/main" id="{4E19CAB5-218E-CC79-DAFE-AEFF2EF586F0}"/>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35FCB565-7973-CC5D-CA6F-2571956134AC}"/>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109</a:t>
            </a:fld>
            <a:endParaRPr lang="en-US"/>
          </a:p>
        </p:txBody>
      </p:sp>
    </p:spTree>
    <p:extLst>
      <p:ext uri="{BB962C8B-B14F-4D97-AF65-F5344CB8AC3E}">
        <p14:creationId xmlns:p14="http://schemas.microsoft.com/office/powerpoint/2010/main" val="268173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26AF15-74B4-8D8B-D92E-AB71E683B2A8}"/>
              </a:ext>
            </a:extLst>
          </p:cNvPr>
          <p:cNvSpPr>
            <a:spLocks noGrp="1"/>
          </p:cNvSpPr>
          <p:nvPr>
            <p:ph type="title"/>
          </p:nvPr>
        </p:nvSpPr>
        <p:spPr>
          <a:xfrm>
            <a:off x="457200" y="0"/>
            <a:ext cx="11274552" cy="1280160"/>
          </a:xfrm>
        </p:spPr>
        <p:txBody>
          <a:bodyPr anchor="ctr">
            <a:normAutofit/>
          </a:bodyPr>
          <a:lstStyle/>
          <a:p>
            <a:r>
              <a:rPr lang="en-US" dirty="0"/>
              <a:t>Consider the Following</a:t>
            </a:r>
            <a:r>
              <a:rPr lang="en-US" sz="800" dirty="0">
                <a:solidFill>
                  <a:schemeClr val="bg1"/>
                </a:solidFill>
              </a:rPr>
              <a:t> 2</a:t>
            </a:r>
          </a:p>
        </p:txBody>
      </p:sp>
      <p:sp>
        <p:nvSpPr>
          <p:cNvPr id="9" name="Content Placeholder 8">
            <a:extLst>
              <a:ext uri="{FF2B5EF4-FFF2-40B4-BE49-F238E27FC236}">
                <a16:creationId xmlns:a16="http://schemas.microsoft.com/office/drawing/2014/main" id="{BF3CDC45-92E1-FFC2-FE41-8D6F689E11C9}"/>
              </a:ext>
            </a:extLst>
          </p:cNvPr>
          <p:cNvSpPr>
            <a:spLocks noGrp="1"/>
          </p:cNvSpPr>
          <p:nvPr>
            <p:ph sz="half" idx="1"/>
          </p:nvPr>
        </p:nvSpPr>
        <p:spPr>
          <a:xfrm>
            <a:off x="457200" y="1371600"/>
            <a:ext cx="5568696" cy="4343400"/>
          </a:xfrm>
        </p:spPr>
        <p:txBody>
          <a:bodyPr>
            <a:normAutofit/>
          </a:bodyPr>
          <a:lstStyle/>
          <a:p>
            <a:pPr>
              <a:lnSpc>
                <a:spcPct val="115000"/>
              </a:lnSpc>
            </a:pPr>
            <a:r>
              <a:rPr lang="en-US" sz="2300"/>
              <a:t>Your current system is working the way that it is designed to work.</a:t>
            </a:r>
          </a:p>
          <a:p>
            <a:pPr>
              <a:lnSpc>
                <a:spcPct val="115000"/>
              </a:lnSpc>
            </a:pPr>
            <a:r>
              <a:rPr lang="en-US" sz="2300" b="1"/>
              <a:t>Getting different results requires changes in your system.</a:t>
            </a:r>
          </a:p>
          <a:p>
            <a:pPr>
              <a:lnSpc>
                <a:spcPct val="115000"/>
              </a:lnSpc>
            </a:pPr>
            <a:endParaRPr lang="en-US" sz="2200"/>
          </a:p>
        </p:txBody>
      </p:sp>
      <p:pic>
        <p:nvPicPr>
          <p:cNvPr id="3" name="Picture 2">
            <a:extLst>
              <a:ext uri="{FF2B5EF4-FFF2-40B4-BE49-F238E27FC236}">
                <a16:creationId xmlns:a16="http://schemas.microsoft.com/office/drawing/2014/main" id="{486D59ED-D1E9-44DF-171F-467F46B67183}"/>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63055" y="1371600"/>
            <a:ext cx="5568697" cy="4343400"/>
          </a:xfrm>
          <a:prstGeom prst="rect">
            <a:avLst/>
          </a:prstGeom>
        </p:spPr>
      </p:pic>
      <p:sp>
        <p:nvSpPr>
          <p:cNvPr id="17" name="Text Placeholder 4">
            <a:extLst>
              <a:ext uri="{FF2B5EF4-FFF2-40B4-BE49-F238E27FC236}">
                <a16:creationId xmlns:a16="http://schemas.microsoft.com/office/drawing/2014/main" id="{2CD14410-D408-00D9-EA18-0F227DF0B17C}"/>
              </a:ext>
              <a:ext uri="{C183D7F6-B498-43B3-948B-1728B52AA6E4}">
                <adec:decorative xmlns:adec="http://schemas.microsoft.com/office/drawing/2017/decorative" val="1"/>
              </a:ext>
            </a:extLst>
          </p:cNvPr>
          <p:cNvSpPr>
            <a:spLocks noGrp="1"/>
          </p:cNvSpPr>
          <p:nvPr>
            <p:ph type="body" sz="quarter" idx="13"/>
          </p:nvPr>
        </p:nvSpPr>
        <p:spPr>
          <a:xfrm>
            <a:off x="457200" y="5751576"/>
            <a:ext cx="11274552" cy="192024"/>
          </a:xfrm>
        </p:spPr>
        <p:txBody>
          <a:bodyPr/>
          <a:lstStyle/>
          <a:p>
            <a:endParaRPr lang="en-US"/>
          </a:p>
        </p:txBody>
      </p:sp>
      <p:sp>
        <p:nvSpPr>
          <p:cNvPr id="6" name="Slide Number Placeholder 5">
            <a:extLst>
              <a:ext uri="{FF2B5EF4-FFF2-40B4-BE49-F238E27FC236}">
                <a16:creationId xmlns:a16="http://schemas.microsoft.com/office/drawing/2014/main" id="{D875BE73-5C7E-8314-308E-FF16996DC696}"/>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5F9F120C-8EFA-4E40-B855-F5B2D5C2F4E7}" type="slidenum">
              <a:rPr lang="en-US" smtClean="0"/>
              <a:pPr>
                <a:spcAft>
                  <a:spcPts val="600"/>
                </a:spcAft>
              </a:pPr>
              <a:t>11</a:t>
            </a:fld>
            <a:endParaRPr lang="en-US"/>
          </a:p>
        </p:txBody>
      </p:sp>
    </p:spTree>
    <p:extLst>
      <p:ext uri="{BB962C8B-B14F-4D97-AF65-F5344CB8AC3E}">
        <p14:creationId xmlns:p14="http://schemas.microsoft.com/office/powerpoint/2010/main" val="41031004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25DFD-5734-81DC-AE60-02B77F452C96}"/>
              </a:ext>
            </a:extLst>
          </p:cNvPr>
          <p:cNvSpPr>
            <a:spLocks noGrp="1"/>
          </p:cNvSpPr>
          <p:nvPr>
            <p:ph type="title"/>
          </p:nvPr>
        </p:nvSpPr>
        <p:spPr>
          <a:xfrm>
            <a:off x="457200" y="0"/>
            <a:ext cx="11276076" cy="1280160"/>
          </a:xfrm>
        </p:spPr>
        <p:txBody>
          <a:bodyPr anchor="ctr">
            <a:normAutofit/>
          </a:bodyPr>
          <a:lstStyle/>
          <a:p>
            <a:r>
              <a:rPr lang="en-US" dirty="0"/>
              <a:t>Internal Capacity: Knowledge</a:t>
            </a:r>
            <a:r>
              <a:rPr lang="en-US" sz="800" dirty="0">
                <a:solidFill>
                  <a:schemeClr val="bg1"/>
                </a:solidFill>
              </a:rPr>
              <a:t> 2</a:t>
            </a:r>
          </a:p>
        </p:txBody>
      </p:sp>
      <p:grpSp>
        <p:nvGrpSpPr>
          <p:cNvPr id="31" name="Group 30" descr="Foundational DBI knowledge among key staff">
            <a:extLst>
              <a:ext uri="{FF2B5EF4-FFF2-40B4-BE49-F238E27FC236}">
                <a16:creationId xmlns:a16="http://schemas.microsoft.com/office/drawing/2014/main" id="{73F91574-DBD6-D969-338C-25AB09EC67A4}"/>
              </a:ext>
            </a:extLst>
          </p:cNvPr>
          <p:cNvGrpSpPr/>
          <p:nvPr/>
        </p:nvGrpSpPr>
        <p:grpSpPr>
          <a:xfrm>
            <a:off x="714509" y="1576723"/>
            <a:ext cx="11274552" cy="1307080"/>
            <a:chOff x="714509" y="1576723"/>
            <a:chExt cx="11274552" cy="1307080"/>
          </a:xfrm>
        </p:grpSpPr>
        <p:sp>
          <p:nvSpPr>
            <p:cNvPr id="15" name="Freeform 14">
              <a:extLst>
                <a:ext uri="{FF2B5EF4-FFF2-40B4-BE49-F238E27FC236}">
                  <a16:creationId xmlns:a16="http://schemas.microsoft.com/office/drawing/2014/main" id="{51870F4C-C9AE-D2FD-EC1A-A9DED8561CE7}"/>
                </a:ext>
              </a:extLst>
            </p:cNvPr>
            <p:cNvSpPr/>
            <p:nvPr/>
          </p:nvSpPr>
          <p:spPr>
            <a:xfrm>
              <a:off x="714509" y="1576723"/>
              <a:ext cx="11274552" cy="1307080"/>
            </a:xfrm>
            <a:custGeom>
              <a:avLst/>
              <a:gdLst>
                <a:gd name="connsiteX0" fmla="*/ 0 w 10445328"/>
                <a:gd name="connsiteY0" fmla="*/ 130708 h 1307080"/>
                <a:gd name="connsiteX1" fmla="*/ 130708 w 10445328"/>
                <a:gd name="connsiteY1" fmla="*/ 0 h 1307080"/>
                <a:gd name="connsiteX2" fmla="*/ 10314620 w 10445328"/>
                <a:gd name="connsiteY2" fmla="*/ 0 h 1307080"/>
                <a:gd name="connsiteX3" fmla="*/ 10445328 w 10445328"/>
                <a:gd name="connsiteY3" fmla="*/ 130708 h 1307080"/>
                <a:gd name="connsiteX4" fmla="*/ 10445328 w 10445328"/>
                <a:gd name="connsiteY4" fmla="*/ 1176372 h 1307080"/>
                <a:gd name="connsiteX5" fmla="*/ 10314620 w 10445328"/>
                <a:gd name="connsiteY5" fmla="*/ 1307080 h 1307080"/>
                <a:gd name="connsiteX6" fmla="*/ 130708 w 10445328"/>
                <a:gd name="connsiteY6" fmla="*/ 1307080 h 1307080"/>
                <a:gd name="connsiteX7" fmla="*/ 0 w 10445328"/>
                <a:gd name="connsiteY7" fmla="*/ 1176372 h 1307080"/>
                <a:gd name="connsiteX8" fmla="*/ 0 w 10445328"/>
                <a:gd name="connsiteY8" fmla="*/ 130708 h 13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1307080">
                  <a:moveTo>
                    <a:pt x="0" y="130708"/>
                  </a:moveTo>
                  <a:cubicBezTo>
                    <a:pt x="0" y="58520"/>
                    <a:pt x="58520" y="0"/>
                    <a:pt x="130708" y="0"/>
                  </a:cubicBezTo>
                  <a:lnTo>
                    <a:pt x="10314620" y="0"/>
                  </a:lnTo>
                  <a:cubicBezTo>
                    <a:pt x="10386808" y="0"/>
                    <a:pt x="10445328" y="58520"/>
                    <a:pt x="10445328" y="130708"/>
                  </a:cubicBezTo>
                  <a:lnTo>
                    <a:pt x="10445328" y="1176372"/>
                  </a:lnTo>
                  <a:cubicBezTo>
                    <a:pt x="10445328" y="1248560"/>
                    <a:pt x="10386808" y="1307080"/>
                    <a:pt x="10314620" y="1307080"/>
                  </a:cubicBezTo>
                  <a:lnTo>
                    <a:pt x="130708" y="1307080"/>
                  </a:lnTo>
                  <a:cubicBezTo>
                    <a:pt x="58520" y="1307080"/>
                    <a:pt x="0" y="1248560"/>
                    <a:pt x="0" y="1176372"/>
                  </a:cubicBezTo>
                  <a:lnTo>
                    <a:pt x="0" y="130708"/>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645920" tIns="121920" rIns="121921" bIns="121920" numCol="1" spcCol="1270" anchor="ctr" anchorCtr="0">
              <a:noAutofit/>
            </a:bodyPr>
            <a:lstStyle/>
            <a:p>
              <a:pPr marL="0" lvl="0" indent="0" algn="l" defTabSz="1422400">
                <a:lnSpc>
                  <a:spcPct val="90000"/>
                </a:lnSpc>
                <a:spcBef>
                  <a:spcPct val="0"/>
                </a:spcBef>
                <a:spcAft>
                  <a:spcPct val="35000"/>
                </a:spcAft>
                <a:buNone/>
              </a:pPr>
              <a:r>
                <a:rPr lang="en-US" sz="3200" b="1" kern="1200"/>
                <a:t>Foundational DBI knowledge among key staff</a:t>
              </a:r>
            </a:p>
          </p:txBody>
        </p:sp>
        <p:sp>
          <p:nvSpPr>
            <p:cNvPr id="17" name="Rounded Rectangle 16">
              <a:extLst>
                <a:ext uri="{FF2B5EF4-FFF2-40B4-BE49-F238E27FC236}">
                  <a16:creationId xmlns:a16="http://schemas.microsoft.com/office/drawing/2014/main" id="{E4C3303E-962C-AE8B-A712-ABE05100DB38}"/>
                </a:ext>
              </a:extLst>
            </p:cNvPr>
            <p:cNvSpPr/>
            <p:nvPr/>
          </p:nvSpPr>
          <p:spPr>
            <a:xfrm>
              <a:off x="819429" y="1707431"/>
              <a:ext cx="1300506" cy="1045664"/>
            </a:xfrm>
            <a:prstGeom prst="roundRect">
              <a:avLst>
                <a:gd name="adj" fmla="val 10000"/>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4" name="Graphic 13" descr="Storytelling with solid fill">
              <a:extLst>
                <a:ext uri="{FF2B5EF4-FFF2-40B4-BE49-F238E27FC236}">
                  <a16:creationId xmlns:a16="http://schemas.microsoft.com/office/drawing/2014/main" id="{95898318-D8E4-58E0-9257-38EEF46588B5}"/>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806" y="1773063"/>
              <a:ext cx="914400" cy="914400"/>
            </a:xfrm>
            <a:prstGeom prst="rect">
              <a:avLst/>
            </a:prstGeom>
          </p:spPr>
        </p:pic>
      </p:grpSp>
      <p:grpSp>
        <p:nvGrpSpPr>
          <p:cNvPr id="32" name="Group 31" descr="Specialized knowledge among some staff (e.g., job-embedded coaching)">
            <a:extLst>
              <a:ext uri="{FF2B5EF4-FFF2-40B4-BE49-F238E27FC236}">
                <a16:creationId xmlns:a16="http://schemas.microsoft.com/office/drawing/2014/main" id="{78C5069D-6C41-92E1-6E14-A05B75872E25}"/>
              </a:ext>
            </a:extLst>
          </p:cNvPr>
          <p:cNvGrpSpPr/>
          <p:nvPr/>
        </p:nvGrpSpPr>
        <p:grpSpPr>
          <a:xfrm>
            <a:off x="714509" y="3014511"/>
            <a:ext cx="11274552" cy="1307080"/>
            <a:chOff x="714509" y="3014511"/>
            <a:chExt cx="11274552" cy="1307080"/>
          </a:xfrm>
        </p:grpSpPr>
        <p:sp>
          <p:nvSpPr>
            <p:cNvPr id="19" name="Freeform 18">
              <a:extLst>
                <a:ext uri="{FF2B5EF4-FFF2-40B4-BE49-F238E27FC236}">
                  <a16:creationId xmlns:a16="http://schemas.microsoft.com/office/drawing/2014/main" id="{A74D0F3A-7D80-F7E3-544F-CDF3F5F2514D}"/>
                </a:ext>
              </a:extLst>
            </p:cNvPr>
            <p:cNvSpPr/>
            <p:nvPr/>
          </p:nvSpPr>
          <p:spPr>
            <a:xfrm>
              <a:off x="714509" y="3014511"/>
              <a:ext cx="11274552" cy="1307080"/>
            </a:xfrm>
            <a:custGeom>
              <a:avLst/>
              <a:gdLst>
                <a:gd name="connsiteX0" fmla="*/ 0 w 10445328"/>
                <a:gd name="connsiteY0" fmla="*/ 130708 h 1307080"/>
                <a:gd name="connsiteX1" fmla="*/ 130708 w 10445328"/>
                <a:gd name="connsiteY1" fmla="*/ 0 h 1307080"/>
                <a:gd name="connsiteX2" fmla="*/ 10314620 w 10445328"/>
                <a:gd name="connsiteY2" fmla="*/ 0 h 1307080"/>
                <a:gd name="connsiteX3" fmla="*/ 10445328 w 10445328"/>
                <a:gd name="connsiteY3" fmla="*/ 130708 h 1307080"/>
                <a:gd name="connsiteX4" fmla="*/ 10445328 w 10445328"/>
                <a:gd name="connsiteY4" fmla="*/ 1176372 h 1307080"/>
                <a:gd name="connsiteX5" fmla="*/ 10314620 w 10445328"/>
                <a:gd name="connsiteY5" fmla="*/ 1307080 h 1307080"/>
                <a:gd name="connsiteX6" fmla="*/ 130708 w 10445328"/>
                <a:gd name="connsiteY6" fmla="*/ 1307080 h 1307080"/>
                <a:gd name="connsiteX7" fmla="*/ 0 w 10445328"/>
                <a:gd name="connsiteY7" fmla="*/ 1176372 h 1307080"/>
                <a:gd name="connsiteX8" fmla="*/ 0 w 10445328"/>
                <a:gd name="connsiteY8" fmla="*/ 130708 h 13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1307080">
                  <a:moveTo>
                    <a:pt x="0" y="130708"/>
                  </a:moveTo>
                  <a:cubicBezTo>
                    <a:pt x="0" y="58520"/>
                    <a:pt x="58520" y="0"/>
                    <a:pt x="130708" y="0"/>
                  </a:cubicBezTo>
                  <a:lnTo>
                    <a:pt x="10314620" y="0"/>
                  </a:lnTo>
                  <a:cubicBezTo>
                    <a:pt x="10386808" y="0"/>
                    <a:pt x="10445328" y="58520"/>
                    <a:pt x="10445328" y="130708"/>
                  </a:cubicBezTo>
                  <a:lnTo>
                    <a:pt x="10445328" y="1176372"/>
                  </a:lnTo>
                  <a:cubicBezTo>
                    <a:pt x="10445328" y="1248560"/>
                    <a:pt x="10386808" y="1307080"/>
                    <a:pt x="10314620" y="1307080"/>
                  </a:cubicBezTo>
                  <a:lnTo>
                    <a:pt x="130708" y="1307080"/>
                  </a:lnTo>
                  <a:cubicBezTo>
                    <a:pt x="58520" y="1307080"/>
                    <a:pt x="0" y="1248560"/>
                    <a:pt x="0" y="1176372"/>
                  </a:cubicBezTo>
                  <a:lnTo>
                    <a:pt x="0" y="130708"/>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645920" tIns="121920" rIns="121921" bIns="121920" numCol="1" spcCol="1270" anchor="ctr" anchorCtr="0">
              <a:noAutofit/>
            </a:bodyPr>
            <a:lstStyle/>
            <a:p>
              <a:pPr marL="0" lvl="0" indent="0" algn="l" defTabSz="1422400">
                <a:lnSpc>
                  <a:spcPct val="90000"/>
                </a:lnSpc>
                <a:spcBef>
                  <a:spcPct val="0"/>
                </a:spcBef>
                <a:spcAft>
                  <a:spcPct val="35000"/>
                </a:spcAft>
                <a:buNone/>
              </a:pPr>
              <a:r>
                <a:rPr lang="en-US" sz="3200" b="1" kern="1200"/>
                <a:t>Specialized knowledge among some staff </a:t>
              </a:r>
              <a:br>
                <a:rPr lang="en-US" sz="3200" b="1" kern="1200"/>
              </a:br>
              <a:r>
                <a:rPr lang="en-US" sz="3200" b="1" kern="1200"/>
                <a:t>(e.g., job-embedded coaching)</a:t>
              </a:r>
            </a:p>
          </p:txBody>
        </p:sp>
        <p:sp>
          <p:nvSpPr>
            <p:cNvPr id="26" name="Rounded Rectangle 25">
              <a:extLst>
                <a:ext uri="{FF2B5EF4-FFF2-40B4-BE49-F238E27FC236}">
                  <a16:creationId xmlns:a16="http://schemas.microsoft.com/office/drawing/2014/main" id="{4776FEAC-E4F2-3A54-3E9A-712C80C41874}"/>
                </a:ext>
              </a:extLst>
            </p:cNvPr>
            <p:cNvSpPr/>
            <p:nvPr/>
          </p:nvSpPr>
          <p:spPr>
            <a:xfrm>
              <a:off x="821498" y="3145219"/>
              <a:ext cx="1298437" cy="1045664"/>
            </a:xfrm>
            <a:prstGeom prst="roundRect">
              <a:avLst>
                <a:gd name="adj" fmla="val 10000"/>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0" name="Graphic 29" descr="Target Audience with solid fill">
              <a:extLst>
                <a:ext uri="{FF2B5EF4-FFF2-40B4-BE49-F238E27FC236}">
                  <a16:creationId xmlns:a16="http://schemas.microsoft.com/office/drawing/2014/main" id="{3DAB5314-2B69-5CBE-4CBB-9B3FECBC2B5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9628" y="3165131"/>
              <a:ext cx="1005840" cy="1005840"/>
            </a:xfrm>
            <a:prstGeom prst="rect">
              <a:avLst/>
            </a:prstGeom>
          </p:spPr>
        </p:pic>
      </p:grpSp>
      <p:grpSp>
        <p:nvGrpSpPr>
          <p:cNvPr id="33" name="Group 32" descr="Implementation science knowledge">
            <a:extLst>
              <a:ext uri="{FF2B5EF4-FFF2-40B4-BE49-F238E27FC236}">
                <a16:creationId xmlns:a16="http://schemas.microsoft.com/office/drawing/2014/main" id="{41EE9A06-D919-F62C-63C4-113B6B7C54F7}"/>
              </a:ext>
            </a:extLst>
          </p:cNvPr>
          <p:cNvGrpSpPr/>
          <p:nvPr/>
        </p:nvGrpSpPr>
        <p:grpSpPr>
          <a:xfrm>
            <a:off x="714509" y="4452300"/>
            <a:ext cx="11274552" cy="1307080"/>
            <a:chOff x="714509" y="4452300"/>
            <a:chExt cx="11274552" cy="1307080"/>
          </a:xfrm>
        </p:grpSpPr>
        <p:sp>
          <p:nvSpPr>
            <p:cNvPr id="27" name="Freeform 26">
              <a:extLst>
                <a:ext uri="{FF2B5EF4-FFF2-40B4-BE49-F238E27FC236}">
                  <a16:creationId xmlns:a16="http://schemas.microsoft.com/office/drawing/2014/main" id="{894BE08C-B810-AC6B-5BB6-4C291DBB7D29}"/>
                </a:ext>
              </a:extLst>
            </p:cNvPr>
            <p:cNvSpPr/>
            <p:nvPr/>
          </p:nvSpPr>
          <p:spPr>
            <a:xfrm>
              <a:off x="714509" y="4452300"/>
              <a:ext cx="11274552" cy="1307080"/>
            </a:xfrm>
            <a:custGeom>
              <a:avLst/>
              <a:gdLst>
                <a:gd name="connsiteX0" fmla="*/ 0 w 10445328"/>
                <a:gd name="connsiteY0" fmla="*/ 130708 h 1307080"/>
                <a:gd name="connsiteX1" fmla="*/ 130708 w 10445328"/>
                <a:gd name="connsiteY1" fmla="*/ 0 h 1307080"/>
                <a:gd name="connsiteX2" fmla="*/ 10314620 w 10445328"/>
                <a:gd name="connsiteY2" fmla="*/ 0 h 1307080"/>
                <a:gd name="connsiteX3" fmla="*/ 10445328 w 10445328"/>
                <a:gd name="connsiteY3" fmla="*/ 130708 h 1307080"/>
                <a:gd name="connsiteX4" fmla="*/ 10445328 w 10445328"/>
                <a:gd name="connsiteY4" fmla="*/ 1176372 h 1307080"/>
                <a:gd name="connsiteX5" fmla="*/ 10314620 w 10445328"/>
                <a:gd name="connsiteY5" fmla="*/ 1307080 h 1307080"/>
                <a:gd name="connsiteX6" fmla="*/ 130708 w 10445328"/>
                <a:gd name="connsiteY6" fmla="*/ 1307080 h 1307080"/>
                <a:gd name="connsiteX7" fmla="*/ 0 w 10445328"/>
                <a:gd name="connsiteY7" fmla="*/ 1176372 h 1307080"/>
                <a:gd name="connsiteX8" fmla="*/ 0 w 10445328"/>
                <a:gd name="connsiteY8" fmla="*/ 130708 h 13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1307080">
                  <a:moveTo>
                    <a:pt x="0" y="130708"/>
                  </a:moveTo>
                  <a:cubicBezTo>
                    <a:pt x="0" y="58520"/>
                    <a:pt x="58520" y="0"/>
                    <a:pt x="130708" y="0"/>
                  </a:cubicBezTo>
                  <a:lnTo>
                    <a:pt x="10314620" y="0"/>
                  </a:lnTo>
                  <a:cubicBezTo>
                    <a:pt x="10386808" y="0"/>
                    <a:pt x="10445328" y="58520"/>
                    <a:pt x="10445328" y="130708"/>
                  </a:cubicBezTo>
                  <a:lnTo>
                    <a:pt x="10445328" y="1176372"/>
                  </a:lnTo>
                  <a:cubicBezTo>
                    <a:pt x="10445328" y="1248560"/>
                    <a:pt x="10386808" y="1307080"/>
                    <a:pt x="10314620" y="1307080"/>
                  </a:cubicBezTo>
                  <a:lnTo>
                    <a:pt x="130708" y="1307080"/>
                  </a:lnTo>
                  <a:cubicBezTo>
                    <a:pt x="58520" y="1307080"/>
                    <a:pt x="0" y="1248560"/>
                    <a:pt x="0" y="1176372"/>
                  </a:cubicBezTo>
                  <a:lnTo>
                    <a:pt x="0" y="130708"/>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645920" tIns="121920" rIns="121921" bIns="121920" numCol="1" spcCol="1270" anchor="ctr" anchorCtr="0">
              <a:noAutofit/>
            </a:bodyPr>
            <a:lstStyle/>
            <a:p>
              <a:pPr marL="0" lvl="0" indent="0" algn="l" defTabSz="1422400">
                <a:lnSpc>
                  <a:spcPct val="90000"/>
                </a:lnSpc>
                <a:spcBef>
                  <a:spcPct val="0"/>
                </a:spcBef>
                <a:spcAft>
                  <a:spcPct val="35000"/>
                </a:spcAft>
                <a:buNone/>
              </a:pPr>
              <a:r>
                <a:rPr lang="en-US" sz="3200" b="1" kern="1200"/>
                <a:t>Implementation science knowledge</a:t>
              </a:r>
            </a:p>
          </p:txBody>
        </p:sp>
        <p:sp>
          <p:nvSpPr>
            <p:cNvPr id="28" name="Rounded Rectangle 27">
              <a:extLst>
                <a:ext uri="{FF2B5EF4-FFF2-40B4-BE49-F238E27FC236}">
                  <a16:creationId xmlns:a16="http://schemas.microsoft.com/office/drawing/2014/main" id="{5735203B-0386-6790-219D-2F509F51F303}"/>
                </a:ext>
              </a:extLst>
            </p:cNvPr>
            <p:cNvSpPr/>
            <p:nvPr/>
          </p:nvSpPr>
          <p:spPr>
            <a:xfrm>
              <a:off x="821498" y="4583008"/>
              <a:ext cx="1298437" cy="1045664"/>
            </a:xfrm>
            <a:prstGeom prst="roundRect">
              <a:avLst>
                <a:gd name="adj" fmla="val 10000"/>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3" name="Group 22">
              <a:extLst>
                <a:ext uri="{FF2B5EF4-FFF2-40B4-BE49-F238E27FC236}">
                  <a16:creationId xmlns:a16="http://schemas.microsoft.com/office/drawing/2014/main" id="{654E00FB-7EC0-0D41-8FF3-702ED1555727}"/>
                </a:ext>
              </a:extLst>
            </p:cNvPr>
            <p:cNvGrpSpPr/>
            <p:nvPr/>
          </p:nvGrpSpPr>
          <p:grpSpPr>
            <a:xfrm>
              <a:off x="840735" y="4501615"/>
              <a:ext cx="1257765" cy="1257765"/>
              <a:chOff x="10235368" y="3661648"/>
              <a:chExt cx="1257765" cy="1257765"/>
            </a:xfrm>
          </p:grpSpPr>
          <p:pic>
            <p:nvPicPr>
              <p:cNvPr id="3" name="Graphic 2" descr="Single gear with solid fill">
                <a:extLst>
                  <a:ext uri="{FF2B5EF4-FFF2-40B4-BE49-F238E27FC236}">
                    <a16:creationId xmlns:a16="http://schemas.microsoft.com/office/drawing/2014/main" id="{16310AA2-1133-5D45-A676-C5F58FFABFE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57039" y="4061930"/>
                <a:ext cx="457200" cy="457200"/>
              </a:xfrm>
              <a:prstGeom prst="rect">
                <a:avLst/>
              </a:prstGeom>
            </p:spPr>
          </p:pic>
          <p:pic>
            <p:nvPicPr>
              <p:cNvPr id="16" name="Graphic 15" descr="Arrow circle with solid fill">
                <a:extLst>
                  <a:ext uri="{FF2B5EF4-FFF2-40B4-BE49-F238E27FC236}">
                    <a16:creationId xmlns:a16="http://schemas.microsoft.com/office/drawing/2014/main" id="{538E72E7-8B72-55E5-69F9-E09E625B3A45}"/>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35368" y="3661648"/>
                <a:ext cx="1257765" cy="1257765"/>
              </a:xfrm>
              <a:prstGeom prst="rect">
                <a:avLst/>
              </a:prstGeom>
            </p:spPr>
          </p:pic>
        </p:grpSp>
      </p:grpSp>
      <p:sp>
        <p:nvSpPr>
          <p:cNvPr id="4" name="Slide Number Placeholder 3">
            <a:extLst>
              <a:ext uri="{FF2B5EF4-FFF2-40B4-BE49-F238E27FC236}">
                <a16:creationId xmlns:a16="http://schemas.microsoft.com/office/drawing/2014/main" id="{9D76F028-CEBB-57FF-6225-1523B4C646C3}"/>
              </a:ext>
              <a:ext uri="{C183D7F6-B498-43B3-948B-1728B52AA6E4}">
                <adec:decorative xmlns:adec="http://schemas.microsoft.com/office/drawing/2017/decorative" val="1"/>
              </a:ext>
            </a:extLst>
          </p:cNvPr>
          <p:cNvSpPr>
            <a:spLocks noGrp="1"/>
          </p:cNvSpPr>
          <p:nvPr>
            <p:ph type="sldNum" sz="quarter" idx="15"/>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110</a:t>
            </a:fld>
            <a:endParaRPr lang="en-US"/>
          </a:p>
        </p:txBody>
      </p:sp>
    </p:spTree>
    <p:extLst>
      <p:ext uri="{BB962C8B-B14F-4D97-AF65-F5344CB8AC3E}">
        <p14:creationId xmlns:p14="http://schemas.microsoft.com/office/powerpoint/2010/main" val="30769309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41748DA8-ADC7-8C61-A54D-96AF69FF1AB0}"/>
            </a:ext>
          </a:extLst>
        </p:cNvPr>
        <p:cNvGrpSpPr/>
        <p:nvPr/>
      </p:nvGrpSpPr>
      <p:grpSpPr>
        <a:xfrm>
          <a:off x="0" y="0"/>
          <a:ext cx="0" cy="0"/>
          <a:chOff x="0" y="0"/>
          <a:chExt cx="0" cy="0"/>
        </a:xfrm>
      </p:grpSpPr>
      <p:sp>
        <p:nvSpPr>
          <p:cNvPr id="456" name="Google Shape;456;p35">
            <a:extLst>
              <a:ext uri="{FF2B5EF4-FFF2-40B4-BE49-F238E27FC236}">
                <a16:creationId xmlns:a16="http://schemas.microsoft.com/office/drawing/2014/main" id="{BC127B3C-EC40-BB46-A89B-CB269BFB658C}"/>
              </a:ext>
            </a:extLst>
          </p:cNvPr>
          <p:cNvSpPr txBox="1">
            <a:spLocks noGrp="1"/>
          </p:cNvSpPr>
          <p:nvPr>
            <p:ph type="title"/>
          </p:nvPr>
        </p:nvSpPr>
        <p:spPr>
          <a:xfrm>
            <a:off x="457200" y="0"/>
            <a:ext cx="11274552"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Build Knowledge</a:t>
            </a:r>
            <a:endParaRPr/>
          </a:p>
        </p:txBody>
      </p:sp>
      <p:sp>
        <p:nvSpPr>
          <p:cNvPr id="457" name="Google Shape;457;p35">
            <a:extLst>
              <a:ext uri="{FF2B5EF4-FFF2-40B4-BE49-F238E27FC236}">
                <a16:creationId xmlns:a16="http://schemas.microsoft.com/office/drawing/2014/main" id="{00980AAB-A4C0-1555-CAE2-BB95E29627FC}"/>
              </a:ext>
            </a:extLst>
          </p:cNvPr>
          <p:cNvSpPr txBox="1">
            <a:spLocks noGrp="1"/>
          </p:cNvSpPr>
          <p:nvPr>
            <p:ph type="body" idx="1"/>
          </p:nvPr>
        </p:nvSpPr>
        <p:spPr>
          <a:xfrm>
            <a:off x="457199" y="1223782"/>
            <a:ext cx="5568696" cy="1038159"/>
          </a:xfrm>
          <a:prstGeom prst="rect">
            <a:avLst/>
          </a:prstGeom>
          <a:noFill/>
          <a:ln>
            <a:noFill/>
          </a:ln>
        </p:spPr>
        <p:txBody>
          <a:bodyPr spcFirstLastPara="1" wrap="square" lIns="0" tIns="0" rIns="0" bIns="0" anchor="t" anchorCtr="0">
            <a:normAutofit/>
          </a:bodyPr>
          <a:lstStyle/>
          <a:p>
            <a:pPr lvl="0" algn="l" rtl="0">
              <a:lnSpc>
                <a:spcPct val="125000"/>
              </a:lnSpc>
              <a:spcBef>
                <a:spcPts val="0"/>
              </a:spcBef>
              <a:spcAft>
                <a:spcPts val="0"/>
              </a:spcAft>
              <a:buSzPts val="2600"/>
              <a:buFont typeface="Wingdings" panose="05000000000000000000" pitchFamily="2" charset="2"/>
              <a:buChar char="§"/>
            </a:pPr>
            <a:r>
              <a:rPr lang="en-US" b="0" i="0" u="none" strike="noStrike">
                <a:solidFill>
                  <a:srgbClr val="212121"/>
                </a:solidFill>
                <a:latin typeface="+mj-lt"/>
                <a:ea typeface="Calibri"/>
                <a:cs typeface="Calibri"/>
                <a:sym typeface="Calibri"/>
              </a:rPr>
              <a:t>General trainings for all district-level personnel</a:t>
            </a:r>
            <a:endParaRPr/>
          </a:p>
        </p:txBody>
      </p:sp>
      <p:grpSp>
        <p:nvGrpSpPr>
          <p:cNvPr id="2" name="Group 1"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a:extLst>
              <a:ext uri="{FF2B5EF4-FFF2-40B4-BE49-F238E27FC236}">
                <a16:creationId xmlns:a16="http://schemas.microsoft.com/office/drawing/2014/main" id="{6BE9BE28-9A0E-CD2A-5EF6-CD0A6A2D1301}"/>
              </a:ext>
            </a:extLst>
          </p:cNvPr>
          <p:cNvGrpSpPr>
            <a:grpSpLocks noChangeAspect="1"/>
          </p:cNvGrpSpPr>
          <p:nvPr/>
        </p:nvGrpSpPr>
        <p:grpSpPr>
          <a:xfrm>
            <a:off x="2200549" y="1948552"/>
            <a:ext cx="3385277" cy="4087168"/>
            <a:chOff x="-449019" y="-558046"/>
            <a:chExt cx="4930893" cy="6154521"/>
          </a:xfrm>
        </p:grpSpPr>
        <p:pic>
          <p:nvPicPr>
            <p:cNvPr id="3" name="Picture 2" descr="A picture containing text&#10;&#10;Description generated with high confidence">
              <a:extLst>
                <a:ext uri="{FF2B5EF4-FFF2-40B4-BE49-F238E27FC236}">
                  <a16:creationId xmlns:a16="http://schemas.microsoft.com/office/drawing/2014/main" id="{6244BA80-070C-9037-776D-6E810B05CE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131" y="-71822"/>
              <a:ext cx="3933969" cy="5668297"/>
            </a:xfrm>
            <a:prstGeom prst="rect">
              <a:avLst/>
            </a:prstGeom>
          </p:spPr>
        </p:pic>
        <p:sp>
          <p:nvSpPr>
            <p:cNvPr id="4" name="TextBox 3">
              <a:extLst>
                <a:ext uri="{FF2B5EF4-FFF2-40B4-BE49-F238E27FC236}">
                  <a16:creationId xmlns:a16="http://schemas.microsoft.com/office/drawing/2014/main" id="{3A33E196-BFB6-CF50-BF27-8C80F9BD6F32}"/>
                </a:ext>
              </a:extLst>
            </p:cNvPr>
            <p:cNvSpPr txBox="1"/>
            <p:nvPr/>
          </p:nvSpPr>
          <p:spPr>
            <a:xfrm>
              <a:off x="-449019" y="-558046"/>
              <a:ext cx="4930893" cy="509717"/>
            </a:xfrm>
            <a:prstGeom prst="rect">
              <a:avLst/>
            </a:prstGeom>
            <a:noFill/>
          </p:spPr>
          <p:txBody>
            <a:bodyPr wrap="square" rtlCol="0">
              <a:spAutoFit/>
            </a:bodyPr>
            <a:lstStyle/>
            <a:p>
              <a:pPr algn="ctr"/>
              <a:r>
                <a:rPr lang="en-US" b="1"/>
                <a:t>DBI Process</a:t>
              </a:r>
            </a:p>
          </p:txBody>
        </p:sp>
      </p:grpSp>
      <p:sp>
        <p:nvSpPr>
          <p:cNvPr id="458" name="Google Shape;458;p35">
            <a:extLst>
              <a:ext uri="{FF2B5EF4-FFF2-40B4-BE49-F238E27FC236}">
                <a16:creationId xmlns:a16="http://schemas.microsoft.com/office/drawing/2014/main" id="{3E164F20-009C-7C36-0298-B478F1F18E0E}"/>
              </a:ext>
            </a:extLst>
          </p:cNvPr>
          <p:cNvSpPr txBox="1">
            <a:spLocks noGrp="1"/>
          </p:cNvSpPr>
          <p:nvPr>
            <p:ph type="body" idx="2"/>
          </p:nvPr>
        </p:nvSpPr>
        <p:spPr>
          <a:xfrm>
            <a:off x="6163055" y="1223782"/>
            <a:ext cx="5568696" cy="1038159"/>
          </a:xfrm>
          <a:prstGeom prst="rect">
            <a:avLst/>
          </a:prstGeom>
          <a:noFill/>
          <a:ln>
            <a:noFill/>
          </a:ln>
        </p:spPr>
        <p:txBody>
          <a:bodyPr spcFirstLastPara="1" wrap="square" lIns="0" tIns="0" rIns="0" bIns="0" anchor="t" anchorCtr="0">
            <a:normAutofit/>
          </a:bodyPr>
          <a:lstStyle/>
          <a:p>
            <a:pPr lvl="0" algn="l" rtl="0">
              <a:lnSpc>
                <a:spcPct val="125000"/>
              </a:lnSpc>
              <a:spcBef>
                <a:spcPts val="0"/>
              </a:spcBef>
              <a:spcAft>
                <a:spcPts val="0"/>
              </a:spcAft>
              <a:buSzPts val="2600"/>
              <a:buFont typeface="Wingdings" panose="05000000000000000000" pitchFamily="2" charset="2"/>
              <a:buChar char="§"/>
            </a:pPr>
            <a:r>
              <a:rPr lang="en-US" dirty="0">
                <a:solidFill>
                  <a:srgbClr val="212121"/>
                </a:solidFill>
                <a:latin typeface="+mj-lt"/>
                <a:sym typeface="Calibri"/>
              </a:rPr>
              <a:t>S</a:t>
            </a:r>
            <a:r>
              <a:rPr lang="en-US" b="0" i="0" u="none" strike="noStrike" dirty="0">
                <a:solidFill>
                  <a:srgbClr val="212121"/>
                </a:solidFill>
                <a:latin typeface="+mj-lt"/>
                <a:ea typeface="Calibri"/>
                <a:cs typeface="Calibri"/>
                <a:sym typeface="Calibri"/>
              </a:rPr>
              <a:t>pecific trainings and ongoing support to coaches and/or schools</a:t>
            </a:r>
            <a:endParaRPr b="0" dirty="0">
              <a:latin typeface="+mj-lt"/>
            </a:endParaRPr>
          </a:p>
          <a:p>
            <a:pPr marL="457200" lvl="0" indent="-228600" algn="l" rtl="0">
              <a:lnSpc>
                <a:spcPct val="125000"/>
              </a:lnSpc>
              <a:spcBef>
                <a:spcPts val="0"/>
              </a:spcBef>
              <a:spcAft>
                <a:spcPts val="0"/>
              </a:spcAft>
              <a:buSzPts val="2600"/>
              <a:buNone/>
            </a:pPr>
            <a:endParaRPr dirty="0"/>
          </a:p>
        </p:txBody>
      </p:sp>
      <p:cxnSp>
        <p:nvCxnSpPr>
          <p:cNvPr id="7" name="Straight Connector 6" descr="Arrow from progress monitor to administering, scoring, and entering data">
            <a:extLst>
              <a:ext uri="{FF2B5EF4-FFF2-40B4-BE49-F238E27FC236}">
                <a16:creationId xmlns:a16="http://schemas.microsoft.com/office/drawing/2014/main" id="{5C62EC44-64A0-3284-938A-C8ACB7C0ACD1}"/>
              </a:ext>
            </a:extLst>
          </p:cNvPr>
          <p:cNvCxnSpPr>
            <a:cxnSpLocks/>
            <a:endCxn id="22" idx="1"/>
          </p:cNvCxnSpPr>
          <p:nvPr/>
        </p:nvCxnSpPr>
        <p:spPr>
          <a:xfrm flipV="1">
            <a:off x="4508205" y="2799467"/>
            <a:ext cx="1903228" cy="446568"/>
          </a:xfrm>
          <a:prstGeom prst="line">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Connector 7" descr="Arrow from progress monitor to graphing the data">
            <a:extLst>
              <a:ext uri="{FF2B5EF4-FFF2-40B4-BE49-F238E27FC236}">
                <a16:creationId xmlns:a16="http://schemas.microsoft.com/office/drawing/2014/main" id="{80E64E24-5D9A-1C3E-B5FA-57248387C73C}"/>
              </a:ext>
            </a:extLst>
          </p:cNvPr>
          <p:cNvCxnSpPr>
            <a:cxnSpLocks/>
          </p:cNvCxnSpPr>
          <p:nvPr/>
        </p:nvCxnSpPr>
        <p:spPr>
          <a:xfrm>
            <a:off x="4508205" y="3232298"/>
            <a:ext cx="1903228" cy="0"/>
          </a:xfrm>
          <a:prstGeom prst="line">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descr="Arrow from progress monitor to setting goals">
            <a:extLst>
              <a:ext uri="{FF2B5EF4-FFF2-40B4-BE49-F238E27FC236}">
                <a16:creationId xmlns:a16="http://schemas.microsoft.com/office/drawing/2014/main" id="{B05DAC53-4E68-1100-101A-F21C84C1F364}"/>
              </a:ext>
            </a:extLst>
          </p:cNvPr>
          <p:cNvCxnSpPr>
            <a:cxnSpLocks/>
          </p:cNvCxnSpPr>
          <p:nvPr/>
        </p:nvCxnSpPr>
        <p:spPr>
          <a:xfrm>
            <a:off x="4508205" y="3232298"/>
            <a:ext cx="1903228" cy="535213"/>
          </a:xfrm>
          <a:prstGeom prst="line">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descr="Arrow from progress monitor to using decision rules to interpret the data">
            <a:extLst>
              <a:ext uri="{FF2B5EF4-FFF2-40B4-BE49-F238E27FC236}">
                <a16:creationId xmlns:a16="http://schemas.microsoft.com/office/drawing/2014/main" id="{AC271225-1225-7AD8-5D3D-3F475F51E643}"/>
              </a:ext>
            </a:extLst>
          </p:cNvPr>
          <p:cNvCxnSpPr>
            <a:cxnSpLocks/>
          </p:cNvCxnSpPr>
          <p:nvPr/>
        </p:nvCxnSpPr>
        <p:spPr>
          <a:xfrm>
            <a:off x="4508205" y="3241806"/>
            <a:ext cx="1903228" cy="996673"/>
          </a:xfrm>
          <a:prstGeom prst="line">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6658B69-0C4F-05C1-8988-F9E77E369C16}"/>
              </a:ext>
            </a:extLst>
          </p:cNvPr>
          <p:cNvSpPr txBox="1"/>
          <p:nvPr/>
        </p:nvSpPr>
        <p:spPr>
          <a:xfrm>
            <a:off x="6411433" y="2614801"/>
            <a:ext cx="4054123" cy="369332"/>
          </a:xfrm>
          <a:prstGeom prst="rect">
            <a:avLst/>
          </a:prstGeom>
          <a:noFill/>
        </p:spPr>
        <p:txBody>
          <a:bodyPr wrap="none" rtlCol="0">
            <a:spAutoFit/>
          </a:bodyPr>
          <a:lstStyle/>
          <a:p>
            <a:r>
              <a:rPr lang="en-US" dirty="0"/>
              <a:t>Administering, scoring, and entering data</a:t>
            </a:r>
          </a:p>
        </p:txBody>
      </p:sp>
      <p:sp>
        <p:nvSpPr>
          <p:cNvPr id="23" name="TextBox 22">
            <a:extLst>
              <a:ext uri="{FF2B5EF4-FFF2-40B4-BE49-F238E27FC236}">
                <a16:creationId xmlns:a16="http://schemas.microsoft.com/office/drawing/2014/main" id="{B4887E0B-B726-4CEA-2261-9049FA83C470}"/>
              </a:ext>
            </a:extLst>
          </p:cNvPr>
          <p:cNvSpPr txBox="1"/>
          <p:nvPr/>
        </p:nvSpPr>
        <p:spPr>
          <a:xfrm>
            <a:off x="6411433" y="3047632"/>
            <a:ext cx="1878976" cy="369332"/>
          </a:xfrm>
          <a:prstGeom prst="rect">
            <a:avLst/>
          </a:prstGeom>
          <a:noFill/>
        </p:spPr>
        <p:txBody>
          <a:bodyPr wrap="none" rtlCol="0">
            <a:spAutoFit/>
          </a:bodyPr>
          <a:lstStyle/>
          <a:p>
            <a:r>
              <a:rPr lang="en-US" dirty="0"/>
              <a:t>Graphing the data</a:t>
            </a:r>
          </a:p>
        </p:txBody>
      </p:sp>
      <p:sp>
        <p:nvSpPr>
          <p:cNvPr id="24" name="TextBox 23">
            <a:extLst>
              <a:ext uri="{FF2B5EF4-FFF2-40B4-BE49-F238E27FC236}">
                <a16:creationId xmlns:a16="http://schemas.microsoft.com/office/drawing/2014/main" id="{CCE8A35B-8163-56A4-3E70-58D2E4485C92}"/>
              </a:ext>
            </a:extLst>
          </p:cNvPr>
          <p:cNvSpPr txBox="1"/>
          <p:nvPr/>
        </p:nvSpPr>
        <p:spPr>
          <a:xfrm>
            <a:off x="6411433" y="3589182"/>
            <a:ext cx="1374415" cy="369332"/>
          </a:xfrm>
          <a:prstGeom prst="rect">
            <a:avLst/>
          </a:prstGeom>
          <a:noFill/>
        </p:spPr>
        <p:txBody>
          <a:bodyPr wrap="none" rtlCol="0">
            <a:spAutoFit/>
          </a:bodyPr>
          <a:lstStyle/>
          <a:p>
            <a:r>
              <a:rPr lang="en-US" dirty="0"/>
              <a:t>Setting goals</a:t>
            </a:r>
          </a:p>
        </p:txBody>
      </p:sp>
      <p:sp>
        <p:nvSpPr>
          <p:cNvPr id="25" name="TextBox 24">
            <a:extLst>
              <a:ext uri="{FF2B5EF4-FFF2-40B4-BE49-F238E27FC236}">
                <a16:creationId xmlns:a16="http://schemas.microsoft.com/office/drawing/2014/main" id="{BA995733-46CE-421A-909F-88D5A97F78E6}"/>
              </a:ext>
            </a:extLst>
          </p:cNvPr>
          <p:cNvSpPr txBox="1"/>
          <p:nvPr/>
        </p:nvSpPr>
        <p:spPr>
          <a:xfrm>
            <a:off x="6411433" y="4126820"/>
            <a:ext cx="4015843" cy="369332"/>
          </a:xfrm>
          <a:prstGeom prst="rect">
            <a:avLst/>
          </a:prstGeom>
          <a:noFill/>
        </p:spPr>
        <p:txBody>
          <a:bodyPr wrap="none" rtlCol="0">
            <a:spAutoFit/>
          </a:bodyPr>
          <a:lstStyle/>
          <a:p>
            <a:r>
              <a:rPr lang="en-US" dirty="0"/>
              <a:t>Using decision rules to interpret the data</a:t>
            </a:r>
          </a:p>
        </p:txBody>
      </p:sp>
      <p:sp>
        <p:nvSpPr>
          <p:cNvPr id="460" name="Google Shape;460;p35">
            <a:extLst>
              <a:ext uri="{FF2B5EF4-FFF2-40B4-BE49-F238E27FC236}">
                <a16:creationId xmlns:a16="http://schemas.microsoft.com/office/drawing/2014/main" id="{9FCB60CF-488B-17FA-1D86-A8FC2BAD70DC}"/>
              </a:ex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111</a:t>
            </a:fld>
            <a:endParaRPr/>
          </a:p>
        </p:txBody>
      </p:sp>
    </p:spTree>
    <p:extLst>
      <p:ext uri="{BB962C8B-B14F-4D97-AF65-F5344CB8AC3E}">
        <p14:creationId xmlns:p14="http://schemas.microsoft.com/office/powerpoint/2010/main" val="32722353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28518025-F75E-0516-0D4D-4668586EAB5E}"/>
            </a:ext>
          </a:extLst>
        </p:cNvPr>
        <p:cNvGrpSpPr/>
        <p:nvPr/>
      </p:nvGrpSpPr>
      <p:grpSpPr>
        <a:xfrm>
          <a:off x="0" y="0"/>
          <a:ext cx="0" cy="0"/>
          <a:chOff x="0" y="0"/>
          <a:chExt cx="0" cy="0"/>
        </a:xfrm>
      </p:grpSpPr>
      <p:sp>
        <p:nvSpPr>
          <p:cNvPr id="456" name="Google Shape;456;p35">
            <a:extLst>
              <a:ext uri="{FF2B5EF4-FFF2-40B4-BE49-F238E27FC236}">
                <a16:creationId xmlns:a16="http://schemas.microsoft.com/office/drawing/2014/main" id="{104D0E84-ED7C-2735-45F1-AEDB9A20A3C7}"/>
              </a:ext>
            </a:extLst>
          </p:cNvPr>
          <p:cNvSpPr txBox="1">
            <a:spLocks noGrp="1"/>
          </p:cNvSpPr>
          <p:nvPr>
            <p:ph type="title"/>
          </p:nvPr>
        </p:nvSpPr>
        <p:spPr>
          <a:xfrm>
            <a:off x="457200" y="0"/>
            <a:ext cx="11274552"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dirty="0"/>
              <a:t>NCII Resources for Building Knowledge:</a:t>
            </a:r>
            <a:br>
              <a:rPr lang="en-US" dirty="0"/>
            </a:br>
            <a:r>
              <a:rPr lang="en-US" dirty="0"/>
              <a:t>Progress Monitoring</a:t>
            </a:r>
            <a:endParaRPr dirty="0"/>
          </a:p>
        </p:txBody>
      </p:sp>
      <p:sp>
        <p:nvSpPr>
          <p:cNvPr id="457" name="Google Shape;457;p35">
            <a:extLst>
              <a:ext uri="{FF2B5EF4-FFF2-40B4-BE49-F238E27FC236}">
                <a16:creationId xmlns:a16="http://schemas.microsoft.com/office/drawing/2014/main" id="{F5ECF832-D59D-CA42-58D7-ECD68546AB6E}"/>
              </a:ext>
            </a:extLst>
          </p:cNvPr>
          <p:cNvSpPr txBox="1">
            <a:spLocks noGrp="1"/>
          </p:cNvSpPr>
          <p:nvPr>
            <p:ph type="body" idx="1"/>
          </p:nvPr>
        </p:nvSpPr>
        <p:spPr>
          <a:xfrm>
            <a:off x="457199" y="1223782"/>
            <a:ext cx="5568696" cy="1038159"/>
          </a:xfrm>
          <a:prstGeom prst="rect">
            <a:avLst/>
          </a:prstGeom>
          <a:noFill/>
          <a:ln>
            <a:noFill/>
          </a:ln>
        </p:spPr>
        <p:txBody>
          <a:bodyPr spcFirstLastPara="1" wrap="square" lIns="0" tIns="0" rIns="0" bIns="0" anchor="t" anchorCtr="0">
            <a:normAutofit/>
          </a:bodyPr>
          <a:lstStyle/>
          <a:p>
            <a:pPr lvl="0" algn="l" rtl="0">
              <a:lnSpc>
                <a:spcPct val="125000"/>
              </a:lnSpc>
              <a:spcBef>
                <a:spcPts val="0"/>
              </a:spcBef>
              <a:spcAft>
                <a:spcPts val="0"/>
              </a:spcAft>
              <a:buSzPts val="2600"/>
              <a:buFont typeface="Wingdings" panose="05000000000000000000" pitchFamily="2" charset="2"/>
              <a:buChar char="§"/>
            </a:pPr>
            <a:r>
              <a:rPr lang="en-US" b="0" i="0" u="none" strike="noStrike">
                <a:solidFill>
                  <a:srgbClr val="212121"/>
                </a:solidFill>
                <a:latin typeface="+mj-lt"/>
                <a:ea typeface="Calibri"/>
                <a:cs typeface="Calibri"/>
                <a:sym typeface="Calibri"/>
              </a:rPr>
              <a:t>General trainings for all district-level personnel</a:t>
            </a:r>
            <a:endParaRPr/>
          </a:p>
        </p:txBody>
      </p:sp>
      <p:sp>
        <p:nvSpPr>
          <p:cNvPr id="17" name="TextBox 16">
            <a:extLst>
              <a:ext uri="{FF2B5EF4-FFF2-40B4-BE49-F238E27FC236}">
                <a16:creationId xmlns:a16="http://schemas.microsoft.com/office/drawing/2014/main" id="{BA383CEF-7D73-CA99-F6F8-A16BE3502815}"/>
              </a:ext>
            </a:extLst>
          </p:cNvPr>
          <p:cNvSpPr txBox="1"/>
          <p:nvPr/>
        </p:nvSpPr>
        <p:spPr>
          <a:xfrm>
            <a:off x="1774253" y="2417203"/>
            <a:ext cx="2934586" cy="646331"/>
          </a:xfrm>
          <a:prstGeom prst="rect">
            <a:avLst/>
          </a:prstGeom>
          <a:noFill/>
        </p:spPr>
        <p:txBody>
          <a:bodyPr wrap="square" rtlCol="0">
            <a:spAutoFit/>
          </a:bodyPr>
          <a:lstStyle/>
          <a:p>
            <a:pPr algn="ctr"/>
            <a:r>
              <a:rPr lang="en-US" dirty="0">
                <a:solidFill>
                  <a:schemeClr val="accent1"/>
                </a:solidFill>
              </a:rPr>
              <a:t>Build general understanding of progress monitoring </a:t>
            </a:r>
          </a:p>
        </p:txBody>
      </p:sp>
      <p:pic>
        <p:nvPicPr>
          <p:cNvPr id="10" name="Picture 9" descr="A screenshot of the What is Progress Monitoring? module">
            <a:extLst>
              <a:ext uri="{FF2B5EF4-FFF2-40B4-BE49-F238E27FC236}">
                <a16:creationId xmlns:a16="http://schemas.microsoft.com/office/drawing/2014/main" id="{56A47A03-7FF0-3196-F148-4349D7AB6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840" y="3063534"/>
            <a:ext cx="2307413" cy="2831182"/>
          </a:xfrm>
          <a:prstGeom prst="rect">
            <a:avLst/>
          </a:prstGeom>
        </p:spPr>
      </p:pic>
      <p:sp>
        <p:nvSpPr>
          <p:cNvPr id="458" name="Google Shape;458;p35">
            <a:extLst>
              <a:ext uri="{FF2B5EF4-FFF2-40B4-BE49-F238E27FC236}">
                <a16:creationId xmlns:a16="http://schemas.microsoft.com/office/drawing/2014/main" id="{D5723A07-AACD-97F0-DB73-AD1D4848E8C6}"/>
              </a:ext>
            </a:extLst>
          </p:cNvPr>
          <p:cNvSpPr txBox="1">
            <a:spLocks noGrp="1"/>
          </p:cNvSpPr>
          <p:nvPr>
            <p:ph type="body" idx="2"/>
          </p:nvPr>
        </p:nvSpPr>
        <p:spPr>
          <a:xfrm>
            <a:off x="6163055" y="1223782"/>
            <a:ext cx="5568696" cy="1038159"/>
          </a:xfrm>
          <a:prstGeom prst="rect">
            <a:avLst/>
          </a:prstGeom>
          <a:noFill/>
          <a:ln>
            <a:noFill/>
          </a:ln>
        </p:spPr>
        <p:txBody>
          <a:bodyPr spcFirstLastPara="1" wrap="square" lIns="0" tIns="0" rIns="0" bIns="0" anchor="t" anchorCtr="0">
            <a:normAutofit/>
          </a:bodyPr>
          <a:lstStyle/>
          <a:p>
            <a:pPr lvl="0" algn="l" rtl="0">
              <a:lnSpc>
                <a:spcPct val="125000"/>
              </a:lnSpc>
              <a:spcBef>
                <a:spcPts val="0"/>
              </a:spcBef>
              <a:spcAft>
                <a:spcPts val="0"/>
              </a:spcAft>
              <a:buSzPts val="2600"/>
              <a:buFont typeface="Wingdings" panose="05000000000000000000" pitchFamily="2" charset="2"/>
              <a:buChar char="§"/>
            </a:pPr>
            <a:r>
              <a:rPr lang="en-US" dirty="0">
                <a:solidFill>
                  <a:srgbClr val="212121"/>
                </a:solidFill>
                <a:latin typeface="+mj-lt"/>
                <a:sym typeface="Calibri"/>
              </a:rPr>
              <a:t>S</a:t>
            </a:r>
            <a:r>
              <a:rPr lang="en-US" b="0" i="0" u="none" strike="noStrike" dirty="0">
                <a:solidFill>
                  <a:srgbClr val="212121"/>
                </a:solidFill>
                <a:latin typeface="+mj-lt"/>
                <a:ea typeface="Calibri"/>
                <a:cs typeface="Calibri"/>
                <a:sym typeface="Calibri"/>
              </a:rPr>
              <a:t>pecific trainings and ongoing support to coaches and/or schools</a:t>
            </a:r>
            <a:endParaRPr b="0" dirty="0">
              <a:latin typeface="+mj-lt"/>
            </a:endParaRPr>
          </a:p>
          <a:p>
            <a:pPr marL="457200" lvl="0" indent="-228600" algn="l" rtl="0">
              <a:lnSpc>
                <a:spcPct val="125000"/>
              </a:lnSpc>
              <a:spcBef>
                <a:spcPts val="0"/>
              </a:spcBef>
              <a:spcAft>
                <a:spcPts val="0"/>
              </a:spcAft>
              <a:buSzPts val="2600"/>
              <a:buNone/>
            </a:pPr>
            <a:endParaRPr dirty="0"/>
          </a:p>
        </p:txBody>
      </p:sp>
      <p:sp>
        <p:nvSpPr>
          <p:cNvPr id="18" name="TextBox 17">
            <a:extLst>
              <a:ext uri="{FF2B5EF4-FFF2-40B4-BE49-F238E27FC236}">
                <a16:creationId xmlns:a16="http://schemas.microsoft.com/office/drawing/2014/main" id="{61EB7290-EA81-057F-03D4-AF0E61F0C871}"/>
              </a:ext>
            </a:extLst>
          </p:cNvPr>
          <p:cNvSpPr txBox="1"/>
          <p:nvPr/>
        </p:nvSpPr>
        <p:spPr>
          <a:xfrm>
            <a:off x="6892059" y="2417292"/>
            <a:ext cx="3739728" cy="646331"/>
          </a:xfrm>
          <a:prstGeom prst="rect">
            <a:avLst/>
          </a:prstGeom>
          <a:noFill/>
        </p:spPr>
        <p:txBody>
          <a:bodyPr wrap="square" rtlCol="0">
            <a:spAutoFit/>
          </a:bodyPr>
          <a:lstStyle/>
          <a:p>
            <a:pPr algn="ctr"/>
            <a:r>
              <a:rPr lang="en-US" dirty="0">
                <a:solidFill>
                  <a:schemeClr val="accent1"/>
                </a:solidFill>
              </a:rPr>
              <a:t>Learn how to collect and use progress monitoring data for decision making</a:t>
            </a:r>
          </a:p>
        </p:txBody>
      </p:sp>
      <p:pic>
        <p:nvPicPr>
          <p:cNvPr id="13" name="Picture 12" descr="A screenshot of the Graphing and Analyzing Academic Progress Monitoring Data course">
            <a:extLst>
              <a:ext uri="{FF2B5EF4-FFF2-40B4-BE49-F238E27FC236}">
                <a16:creationId xmlns:a16="http://schemas.microsoft.com/office/drawing/2014/main" id="{2F81122A-7535-4649-F247-218B6A022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456" y="3063534"/>
            <a:ext cx="2307413" cy="2859493"/>
          </a:xfrm>
          <a:prstGeom prst="rect">
            <a:avLst/>
          </a:prstGeom>
        </p:spPr>
      </p:pic>
      <p:pic>
        <p:nvPicPr>
          <p:cNvPr id="15" name="Picture 14" descr="A screenshot of the Behavior Progress Monitoring course">
            <a:extLst>
              <a:ext uri="{FF2B5EF4-FFF2-40B4-BE49-F238E27FC236}">
                <a16:creationId xmlns:a16="http://schemas.microsoft.com/office/drawing/2014/main" id="{4DB28338-0444-2C33-1281-D8862E891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3560" y="3065527"/>
            <a:ext cx="1981200" cy="2857500"/>
          </a:xfrm>
          <a:prstGeom prst="rect">
            <a:avLst/>
          </a:prstGeom>
        </p:spPr>
      </p:pic>
      <p:sp>
        <p:nvSpPr>
          <p:cNvPr id="460" name="Google Shape;460;p35">
            <a:extLst>
              <a:ext uri="{FF2B5EF4-FFF2-40B4-BE49-F238E27FC236}">
                <a16:creationId xmlns:a16="http://schemas.microsoft.com/office/drawing/2014/main" id="{160AE821-D4EA-FFBF-E5AD-0CB84B136B11}"/>
              </a:ex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112</a:t>
            </a:fld>
            <a:endParaRPr/>
          </a:p>
        </p:txBody>
      </p:sp>
    </p:spTree>
    <p:extLst>
      <p:ext uri="{BB962C8B-B14F-4D97-AF65-F5344CB8AC3E}">
        <p14:creationId xmlns:p14="http://schemas.microsoft.com/office/powerpoint/2010/main" val="16509309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7303E-F88A-9FCF-EE22-E44D9F0CE82C}"/>
              </a:ext>
            </a:extLst>
          </p:cNvPr>
          <p:cNvSpPr>
            <a:spLocks noGrp="1"/>
          </p:cNvSpPr>
          <p:nvPr>
            <p:ph type="title"/>
          </p:nvPr>
        </p:nvSpPr>
        <p:spPr/>
        <p:txBody>
          <a:bodyPr/>
          <a:lstStyle/>
          <a:p>
            <a:r>
              <a:rPr lang="en-US" dirty="0"/>
              <a:t>Context Matters</a:t>
            </a:r>
          </a:p>
        </p:txBody>
      </p:sp>
      <p:grpSp>
        <p:nvGrpSpPr>
          <p:cNvPr id="7" name="Group 6"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a:extLst>
              <a:ext uri="{FF2B5EF4-FFF2-40B4-BE49-F238E27FC236}">
                <a16:creationId xmlns:a16="http://schemas.microsoft.com/office/drawing/2014/main" id="{1E1BB1C1-7DBB-55CD-CF67-19A0BFEC6991}"/>
              </a:ext>
            </a:extLst>
          </p:cNvPr>
          <p:cNvGrpSpPr>
            <a:grpSpLocks noChangeAspect="1"/>
          </p:cNvGrpSpPr>
          <p:nvPr/>
        </p:nvGrpSpPr>
        <p:grpSpPr>
          <a:xfrm>
            <a:off x="1995476" y="1385416"/>
            <a:ext cx="3385277" cy="4087168"/>
            <a:chOff x="-449019" y="-558046"/>
            <a:chExt cx="4930893" cy="6154521"/>
          </a:xfrm>
        </p:grpSpPr>
        <p:pic>
          <p:nvPicPr>
            <p:cNvPr id="8" name="Picture 7" descr="A picture containing text&#10;&#10;Description generated with high confidence">
              <a:extLst>
                <a:ext uri="{FF2B5EF4-FFF2-40B4-BE49-F238E27FC236}">
                  <a16:creationId xmlns:a16="http://schemas.microsoft.com/office/drawing/2014/main" id="{1DE3E18C-7EC8-B4DD-AEDC-98B93210DB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131" y="-71822"/>
              <a:ext cx="3933969" cy="5668297"/>
            </a:xfrm>
            <a:prstGeom prst="rect">
              <a:avLst/>
            </a:prstGeom>
          </p:spPr>
        </p:pic>
        <p:sp>
          <p:nvSpPr>
            <p:cNvPr id="9" name="TextBox 8">
              <a:extLst>
                <a:ext uri="{FF2B5EF4-FFF2-40B4-BE49-F238E27FC236}">
                  <a16:creationId xmlns:a16="http://schemas.microsoft.com/office/drawing/2014/main" id="{582E22BE-4530-EEE8-E572-51BB7537DFB5}"/>
                </a:ext>
              </a:extLst>
            </p:cNvPr>
            <p:cNvSpPr txBox="1"/>
            <p:nvPr/>
          </p:nvSpPr>
          <p:spPr>
            <a:xfrm>
              <a:off x="-449019" y="-558046"/>
              <a:ext cx="4930893" cy="509717"/>
            </a:xfrm>
            <a:prstGeom prst="rect">
              <a:avLst/>
            </a:prstGeom>
            <a:noFill/>
          </p:spPr>
          <p:txBody>
            <a:bodyPr wrap="square" rtlCol="0">
              <a:spAutoFit/>
            </a:bodyPr>
            <a:lstStyle/>
            <a:p>
              <a:pPr algn="ctr"/>
              <a:r>
                <a:rPr lang="en-US" b="1"/>
                <a:t>DBI Process</a:t>
              </a:r>
            </a:p>
          </p:txBody>
        </p:sp>
      </p:grpSp>
      <p:sp>
        <p:nvSpPr>
          <p:cNvPr id="4" name="Text Placeholder 3">
            <a:extLst>
              <a:ext uri="{FF2B5EF4-FFF2-40B4-BE49-F238E27FC236}">
                <a16:creationId xmlns:a16="http://schemas.microsoft.com/office/drawing/2014/main" id="{1BF96A8E-BCA9-790D-3292-6E2EA455E53D}"/>
              </a:ext>
            </a:extLst>
          </p:cNvPr>
          <p:cNvSpPr>
            <a:spLocks noGrp="1"/>
          </p:cNvSpPr>
          <p:nvPr>
            <p:ph type="body" idx="2"/>
          </p:nvPr>
        </p:nvSpPr>
        <p:spPr/>
        <p:txBody>
          <a:bodyPr/>
          <a:lstStyle/>
          <a:p>
            <a:pPr>
              <a:buFont typeface="Wingdings" pitchFamily="2" charset="2"/>
              <a:buChar char="§"/>
            </a:pPr>
            <a:r>
              <a:rPr lang="en-US" dirty="0"/>
              <a:t>What does this look like:</a:t>
            </a:r>
          </a:p>
          <a:p>
            <a:pPr lvl="1">
              <a:buFont typeface="Wingdings" pitchFamily="2" charset="2"/>
              <a:buChar char="§"/>
            </a:pPr>
            <a:r>
              <a:rPr lang="en-US" dirty="0"/>
              <a:t>In your setting?</a:t>
            </a:r>
          </a:p>
          <a:p>
            <a:pPr lvl="1">
              <a:buFont typeface="Wingdings" pitchFamily="2" charset="2"/>
              <a:buChar char="§"/>
            </a:pPr>
            <a:r>
              <a:rPr lang="en-US" dirty="0"/>
              <a:t>With your staff and students?</a:t>
            </a:r>
          </a:p>
          <a:p>
            <a:pPr lvl="1">
              <a:buFont typeface="Wingdings" pitchFamily="2" charset="2"/>
              <a:buChar char="§"/>
            </a:pPr>
            <a:r>
              <a:rPr lang="en-US" dirty="0"/>
              <a:t>With your resources/tools?</a:t>
            </a:r>
          </a:p>
          <a:p>
            <a:pPr lvl="1">
              <a:buFont typeface="Wingdings" pitchFamily="2" charset="2"/>
              <a:buChar char="§"/>
            </a:pPr>
            <a:r>
              <a:rPr lang="en-US" dirty="0"/>
              <a:t>With your schedule?</a:t>
            </a:r>
          </a:p>
        </p:txBody>
      </p:sp>
      <p:sp>
        <p:nvSpPr>
          <p:cNvPr id="5" name="Text Placeholder 4">
            <a:extLst>
              <a:ext uri="{FF2B5EF4-FFF2-40B4-BE49-F238E27FC236}">
                <a16:creationId xmlns:a16="http://schemas.microsoft.com/office/drawing/2014/main" id="{5294D0CA-5B2D-B135-362D-8D65B11D447C}"/>
              </a:ext>
              <a:ext uri="{C183D7F6-B498-43B3-948B-1728B52AA6E4}">
                <adec:decorative xmlns:adec="http://schemas.microsoft.com/office/drawing/2017/decorative" val="1"/>
              </a:ext>
            </a:extLst>
          </p:cNvPr>
          <p:cNvSpPr>
            <a:spLocks noGrp="1"/>
          </p:cNvSpPr>
          <p:nvPr>
            <p:ph type="body" idx="3"/>
          </p:nvPr>
        </p:nvSpPr>
        <p:spPr/>
        <p:txBody>
          <a:bodyPr/>
          <a:lstStyle/>
          <a:p>
            <a:endParaRPr lang="en-US"/>
          </a:p>
        </p:txBody>
      </p:sp>
      <p:sp>
        <p:nvSpPr>
          <p:cNvPr id="6" name="Slide Number Placeholder 5">
            <a:extLst>
              <a:ext uri="{FF2B5EF4-FFF2-40B4-BE49-F238E27FC236}">
                <a16:creationId xmlns:a16="http://schemas.microsoft.com/office/drawing/2014/main" id="{B417E70D-20D1-B26B-6B96-65F70039F515}"/>
              </a:ex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113</a:t>
            </a:fld>
            <a:endParaRPr lang="en-US"/>
          </a:p>
        </p:txBody>
      </p:sp>
    </p:spTree>
    <p:extLst>
      <p:ext uri="{BB962C8B-B14F-4D97-AF65-F5344CB8AC3E}">
        <p14:creationId xmlns:p14="http://schemas.microsoft.com/office/powerpoint/2010/main" val="33569894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BDBEF-60E1-5BA0-E640-40AEA6F69C6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F6460C7-AD73-3243-75EA-99BC83791001}"/>
              </a:ext>
            </a:extLst>
          </p:cNvPr>
          <p:cNvSpPr>
            <a:spLocks noGrp="1"/>
          </p:cNvSpPr>
          <p:nvPr>
            <p:ph type="title"/>
          </p:nvPr>
        </p:nvSpPr>
        <p:spPr/>
        <p:txBody>
          <a:bodyPr/>
          <a:lstStyle/>
          <a:p>
            <a:r>
              <a:rPr lang="en-US" dirty="0"/>
              <a:t>Active Implementation Formula</a:t>
            </a:r>
          </a:p>
        </p:txBody>
      </p:sp>
      <p:grpSp>
        <p:nvGrpSpPr>
          <p:cNvPr id="11" name="Group 10"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a:extLst>
              <a:ext uri="{FF2B5EF4-FFF2-40B4-BE49-F238E27FC236}">
                <a16:creationId xmlns:a16="http://schemas.microsoft.com/office/drawing/2014/main" id="{A86FD63A-2D17-E6B8-2556-5C51820E9C0B}"/>
              </a:ext>
            </a:extLst>
          </p:cNvPr>
          <p:cNvGrpSpPr>
            <a:grpSpLocks noChangeAspect="1"/>
          </p:cNvGrpSpPr>
          <p:nvPr/>
        </p:nvGrpSpPr>
        <p:grpSpPr>
          <a:xfrm>
            <a:off x="176929" y="1040818"/>
            <a:ext cx="2393618" cy="3033942"/>
            <a:chOff x="-370561" y="-864802"/>
            <a:chExt cx="4930893" cy="6461277"/>
          </a:xfrm>
        </p:grpSpPr>
        <p:pic>
          <p:nvPicPr>
            <p:cNvPr id="12" name="Picture 11" descr="A picture containing text&#10;&#10;Description generated with high confidence">
              <a:extLst>
                <a:ext uri="{FF2B5EF4-FFF2-40B4-BE49-F238E27FC236}">
                  <a16:creationId xmlns:a16="http://schemas.microsoft.com/office/drawing/2014/main" id="{C2B09AEE-0830-7250-6526-C02D1A7471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131" y="-71822"/>
              <a:ext cx="3933969" cy="5668297"/>
            </a:xfrm>
            <a:prstGeom prst="rect">
              <a:avLst/>
            </a:prstGeom>
          </p:spPr>
        </p:pic>
        <p:sp>
          <p:nvSpPr>
            <p:cNvPr id="13" name="TextBox 12">
              <a:extLst>
                <a:ext uri="{FF2B5EF4-FFF2-40B4-BE49-F238E27FC236}">
                  <a16:creationId xmlns:a16="http://schemas.microsoft.com/office/drawing/2014/main" id="{F7F18E8D-1C64-2CA2-E88A-ADB77CDF7337}"/>
                </a:ext>
              </a:extLst>
            </p:cNvPr>
            <p:cNvSpPr txBox="1"/>
            <p:nvPr/>
          </p:nvSpPr>
          <p:spPr>
            <a:xfrm>
              <a:off x="-370561" y="-864802"/>
              <a:ext cx="4930893" cy="509718"/>
            </a:xfrm>
            <a:prstGeom prst="rect">
              <a:avLst/>
            </a:prstGeom>
            <a:noFill/>
          </p:spPr>
          <p:txBody>
            <a:bodyPr wrap="square" rtlCol="0">
              <a:spAutoFit/>
            </a:bodyPr>
            <a:lstStyle/>
            <a:p>
              <a:pPr algn="ctr"/>
              <a:r>
                <a:rPr lang="en-US" b="1" dirty="0"/>
                <a:t>DBI Process</a:t>
              </a:r>
            </a:p>
          </p:txBody>
        </p:sp>
      </p:grpSp>
      <p:sp>
        <p:nvSpPr>
          <p:cNvPr id="18" name="TextBox 17">
            <a:extLst>
              <a:ext uri="{FF2B5EF4-FFF2-40B4-BE49-F238E27FC236}">
                <a16:creationId xmlns:a16="http://schemas.microsoft.com/office/drawing/2014/main" id="{03601FD6-6366-1E93-9EF7-2E055E8385AC}"/>
              </a:ext>
            </a:extLst>
          </p:cNvPr>
          <p:cNvSpPr txBox="1"/>
          <p:nvPr/>
        </p:nvSpPr>
        <p:spPr>
          <a:xfrm>
            <a:off x="3337526" y="1715374"/>
            <a:ext cx="218387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How do we sequence implementation?</a:t>
            </a:r>
          </a:p>
          <a:p>
            <a:pPr marL="285750" indent="-285750">
              <a:buFont typeface="Arial" panose="020B0604020202020204" pitchFamily="34" charset="0"/>
              <a:buChar char="•"/>
            </a:pPr>
            <a:r>
              <a:rPr lang="en-US" dirty="0"/>
              <a:t>How do we provide the needed support?</a:t>
            </a:r>
          </a:p>
        </p:txBody>
      </p:sp>
      <p:sp>
        <p:nvSpPr>
          <p:cNvPr id="19" name="TextBox 18">
            <a:extLst>
              <a:ext uri="{FF2B5EF4-FFF2-40B4-BE49-F238E27FC236}">
                <a16:creationId xmlns:a16="http://schemas.microsoft.com/office/drawing/2014/main" id="{635ED5D4-012B-8357-8FD3-5794EB557446}"/>
              </a:ext>
            </a:extLst>
          </p:cNvPr>
          <p:cNvSpPr txBox="1"/>
          <p:nvPr/>
        </p:nvSpPr>
        <p:spPr>
          <a:xfrm>
            <a:off x="6495242" y="1715374"/>
            <a:ext cx="218387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How do we provide the conditions that facilitate successful implementation?</a:t>
            </a:r>
          </a:p>
        </p:txBody>
      </p:sp>
      <p:sp>
        <p:nvSpPr>
          <p:cNvPr id="4" name="Freeform 3">
            <a:extLst>
              <a:ext uri="{FF2B5EF4-FFF2-40B4-BE49-F238E27FC236}">
                <a16:creationId xmlns:a16="http://schemas.microsoft.com/office/drawing/2014/main" id="{E7F352FD-69E0-AA97-F7D1-1D0C3E8B2746}"/>
              </a:ext>
            </a:extLst>
          </p:cNvPr>
          <p:cNvSpPr/>
          <p:nvPr/>
        </p:nvSpPr>
        <p:spPr>
          <a:xfrm>
            <a:off x="328317" y="4068361"/>
            <a:ext cx="1828908" cy="1172074"/>
          </a:xfrm>
          <a:custGeom>
            <a:avLst/>
            <a:gdLst>
              <a:gd name="connsiteX0" fmla="*/ 0 w 1828908"/>
              <a:gd name="connsiteY0" fmla="*/ 195350 h 1172074"/>
              <a:gd name="connsiteX1" fmla="*/ 195350 w 1828908"/>
              <a:gd name="connsiteY1" fmla="*/ 0 h 1172074"/>
              <a:gd name="connsiteX2" fmla="*/ 1633558 w 1828908"/>
              <a:gd name="connsiteY2" fmla="*/ 0 h 1172074"/>
              <a:gd name="connsiteX3" fmla="*/ 1828908 w 1828908"/>
              <a:gd name="connsiteY3" fmla="*/ 195350 h 1172074"/>
              <a:gd name="connsiteX4" fmla="*/ 1828908 w 1828908"/>
              <a:gd name="connsiteY4" fmla="*/ 976724 h 1172074"/>
              <a:gd name="connsiteX5" fmla="*/ 1633558 w 1828908"/>
              <a:gd name="connsiteY5" fmla="*/ 1172074 h 1172074"/>
              <a:gd name="connsiteX6" fmla="*/ 195350 w 1828908"/>
              <a:gd name="connsiteY6" fmla="*/ 1172074 h 1172074"/>
              <a:gd name="connsiteX7" fmla="*/ 0 w 1828908"/>
              <a:gd name="connsiteY7" fmla="*/ 976724 h 1172074"/>
              <a:gd name="connsiteX8" fmla="*/ 0 w 1828908"/>
              <a:gd name="connsiteY8" fmla="*/ 195350 h 117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08" h="1172074">
                <a:moveTo>
                  <a:pt x="0" y="195350"/>
                </a:moveTo>
                <a:cubicBezTo>
                  <a:pt x="0" y="87461"/>
                  <a:pt x="87461" y="0"/>
                  <a:pt x="195350" y="0"/>
                </a:cubicBezTo>
                <a:lnTo>
                  <a:pt x="1633558" y="0"/>
                </a:lnTo>
                <a:cubicBezTo>
                  <a:pt x="1741447" y="0"/>
                  <a:pt x="1828908" y="87461"/>
                  <a:pt x="1828908" y="195350"/>
                </a:cubicBezTo>
                <a:lnTo>
                  <a:pt x="1828908" y="976724"/>
                </a:lnTo>
                <a:cubicBezTo>
                  <a:pt x="1828908" y="1084613"/>
                  <a:pt x="1741447" y="1172074"/>
                  <a:pt x="1633558" y="1172074"/>
                </a:cubicBezTo>
                <a:lnTo>
                  <a:pt x="195350" y="1172074"/>
                </a:lnTo>
                <a:cubicBezTo>
                  <a:pt x="87461" y="1172074"/>
                  <a:pt x="0" y="1084613"/>
                  <a:pt x="0" y="976724"/>
                </a:cubicBezTo>
                <a:lnTo>
                  <a:pt x="0" y="19535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2616" tIns="82616" rIns="82616" bIns="82616" numCol="1" spcCol="1270" anchor="ctr" anchorCtr="0">
            <a:noAutofit/>
          </a:bodyPr>
          <a:lstStyle/>
          <a:p>
            <a:pPr marL="0" lvl="0" indent="0" algn="ctr" defTabSz="889000">
              <a:lnSpc>
                <a:spcPct val="90000"/>
              </a:lnSpc>
              <a:spcBef>
                <a:spcPct val="0"/>
              </a:spcBef>
              <a:spcAft>
                <a:spcPct val="35000"/>
              </a:spcAft>
              <a:buNone/>
            </a:pPr>
            <a:r>
              <a:rPr lang="en-US" sz="2000" kern="1200" dirty="0"/>
              <a:t>Effective Practice</a:t>
            </a:r>
          </a:p>
        </p:txBody>
      </p:sp>
      <p:sp>
        <p:nvSpPr>
          <p:cNvPr id="5" name="Freeform 4" descr="Plus sign">
            <a:extLst>
              <a:ext uri="{FF2B5EF4-FFF2-40B4-BE49-F238E27FC236}">
                <a16:creationId xmlns:a16="http://schemas.microsoft.com/office/drawing/2014/main" id="{39B30608-12BF-CA26-4662-418B18B8A435}"/>
              </a:ext>
            </a:extLst>
          </p:cNvPr>
          <p:cNvSpPr/>
          <p:nvPr/>
        </p:nvSpPr>
        <p:spPr>
          <a:xfrm>
            <a:off x="2305733" y="4124015"/>
            <a:ext cx="1060766" cy="1060766"/>
          </a:xfrm>
          <a:custGeom>
            <a:avLst/>
            <a:gdLst>
              <a:gd name="connsiteX0" fmla="*/ 140605 w 1060766"/>
              <a:gd name="connsiteY0" fmla="*/ 405637 h 1060766"/>
              <a:gd name="connsiteX1" fmla="*/ 405637 w 1060766"/>
              <a:gd name="connsiteY1" fmla="*/ 405637 h 1060766"/>
              <a:gd name="connsiteX2" fmla="*/ 405637 w 1060766"/>
              <a:gd name="connsiteY2" fmla="*/ 140605 h 1060766"/>
              <a:gd name="connsiteX3" fmla="*/ 655129 w 1060766"/>
              <a:gd name="connsiteY3" fmla="*/ 140605 h 1060766"/>
              <a:gd name="connsiteX4" fmla="*/ 655129 w 1060766"/>
              <a:gd name="connsiteY4" fmla="*/ 405637 h 1060766"/>
              <a:gd name="connsiteX5" fmla="*/ 920161 w 1060766"/>
              <a:gd name="connsiteY5" fmla="*/ 405637 h 1060766"/>
              <a:gd name="connsiteX6" fmla="*/ 920161 w 1060766"/>
              <a:gd name="connsiteY6" fmla="*/ 655129 h 1060766"/>
              <a:gd name="connsiteX7" fmla="*/ 655129 w 1060766"/>
              <a:gd name="connsiteY7" fmla="*/ 655129 h 1060766"/>
              <a:gd name="connsiteX8" fmla="*/ 655129 w 1060766"/>
              <a:gd name="connsiteY8" fmla="*/ 920161 h 1060766"/>
              <a:gd name="connsiteX9" fmla="*/ 405637 w 1060766"/>
              <a:gd name="connsiteY9" fmla="*/ 920161 h 1060766"/>
              <a:gd name="connsiteX10" fmla="*/ 405637 w 1060766"/>
              <a:gd name="connsiteY10" fmla="*/ 655129 h 1060766"/>
              <a:gd name="connsiteX11" fmla="*/ 140605 w 1060766"/>
              <a:gd name="connsiteY11" fmla="*/ 655129 h 1060766"/>
              <a:gd name="connsiteX12" fmla="*/ 140605 w 1060766"/>
              <a:gd name="connsiteY12" fmla="*/ 405637 h 10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0766" h="1060766">
                <a:moveTo>
                  <a:pt x="140605" y="405637"/>
                </a:moveTo>
                <a:lnTo>
                  <a:pt x="405637" y="405637"/>
                </a:lnTo>
                <a:lnTo>
                  <a:pt x="405637" y="140605"/>
                </a:lnTo>
                <a:lnTo>
                  <a:pt x="655129" y="140605"/>
                </a:lnTo>
                <a:lnTo>
                  <a:pt x="655129" y="405637"/>
                </a:lnTo>
                <a:lnTo>
                  <a:pt x="920161" y="405637"/>
                </a:lnTo>
                <a:lnTo>
                  <a:pt x="920161" y="655129"/>
                </a:lnTo>
                <a:lnTo>
                  <a:pt x="655129" y="655129"/>
                </a:lnTo>
                <a:lnTo>
                  <a:pt x="655129" y="920161"/>
                </a:lnTo>
                <a:lnTo>
                  <a:pt x="405637" y="920161"/>
                </a:lnTo>
                <a:lnTo>
                  <a:pt x="405637" y="655129"/>
                </a:lnTo>
                <a:lnTo>
                  <a:pt x="140605" y="655129"/>
                </a:lnTo>
                <a:lnTo>
                  <a:pt x="140605" y="405637"/>
                </a:lnTo>
                <a:close/>
              </a:path>
            </a:pathLst>
          </a:cu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txBody>
          <a:bodyPr spcFirstLastPara="0" vert="horz" wrap="square" lIns="140605" tIns="405637" rIns="140605" bIns="405637"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9" name="Freeform 8">
            <a:extLst>
              <a:ext uri="{FF2B5EF4-FFF2-40B4-BE49-F238E27FC236}">
                <a16:creationId xmlns:a16="http://schemas.microsoft.com/office/drawing/2014/main" id="{97173F48-954D-3AE2-B8F8-A277D457E1C0}"/>
              </a:ext>
            </a:extLst>
          </p:cNvPr>
          <p:cNvSpPr/>
          <p:nvPr/>
        </p:nvSpPr>
        <p:spPr>
          <a:xfrm>
            <a:off x="3515007" y="4068361"/>
            <a:ext cx="1828908" cy="1172074"/>
          </a:xfrm>
          <a:custGeom>
            <a:avLst/>
            <a:gdLst>
              <a:gd name="connsiteX0" fmla="*/ 0 w 1828908"/>
              <a:gd name="connsiteY0" fmla="*/ 195350 h 1172074"/>
              <a:gd name="connsiteX1" fmla="*/ 195350 w 1828908"/>
              <a:gd name="connsiteY1" fmla="*/ 0 h 1172074"/>
              <a:gd name="connsiteX2" fmla="*/ 1633558 w 1828908"/>
              <a:gd name="connsiteY2" fmla="*/ 0 h 1172074"/>
              <a:gd name="connsiteX3" fmla="*/ 1828908 w 1828908"/>
              <a:gd name="connsiteY3" fmla="*/ 195350 h 1172074"/>
              <a:gd name="connsiteX4" fmla="*/ 1828908 w 1828908"/>
              <a:gd name="connsiteY4" fmla="*/ 976724 h 1172074"/>
              <a:gd name="connsiteX5" fmla="*/ 1633558 w 1828908"/>
              <a:gd name="connsiteY5" fmla="*/ 1172074 h 1172074"/>
              <a:gd name="connsiteX6" fmla="*/ 195350 w 1828908"/>
              <a:gd name="connsiteY6" fmla="*/ 1172074 h 1172074"/>
              <a:gd name="connsiteX7" fmla="*/ 0 w 1828908"/>
              <a:gd name="connsiteY7" fmla="*/ 976724 h 1172074"/>
              <a:gd name="connsiteX8" fmla="*/ 0 w 1828908"/>
              <a:gd name="connsiteY8" fmla="*/ 195350 h 117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08" h="1172074">
                <a:moveTo>
                  <a:pt x="0" y="195350"/>
                </a:moveTo>
                <a:cubicBezTo>
                  <a:pt x="0" y="87461"/>
                  <a:pt x="87461" y="0"/>
                  <a:pt x="195350" y="0"/>
                </a:cubicBezTo>
                <a:lnTo>
                  <a:pt x="1633558" y="0"/>
                </a:lnTo>
                <a:cubicBezTo>
                  <a:pt x="1741447" y="0"/>
                  <a:pt x="1828908" y="87461"/>
                  <a:pt x="1828908" y="195350"/>
                </a:cubicBezTo>
                <a:lnTo>
                  <a:pt x="1828908" y="976724"/>
                </a:lnTo>
                <a:cubicBezTo>
                  <a:pt x="1828908" y="1084613"/>
                  <a:pt x="1741447" y="1172074"/>
                  <a:pt x="1633558" y="1172074"/>
                </a:cubicBezTo>
                <a:lnTo>
                  <a:pt x="195350" y="1172074"/>
                </a:lnTo>
                <a:cubicBezTo>
                  <a:pt x="87461" y="1172074"/>
                  <a:pt x="0" y="1084613"/>
                  <a:pt x="0" y="976724"/>
                </a:cubicBezTo>
                <a:lnTo>
                  <a:pt x="0" y="19535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2616" tIns="82616" rIns="82616" bIns="82616" numCol="1" spcCol="1270" anchor="ctr" anchorCtr="0">
            <a:noAutofit/>
          </a:bodyPr>
          <a:lstStyle/>
          <a:p>
            <a:pPr marL="0" lvl="0" indent="0" algn="ctr" defTabSz="889000">
              <a:lnSpc>
                <a:spcPct val="90000"/>
              </a:lnSpc>
              <a:spcBef>
                <a:spcPct val="0"/>
              </a:spcBef>
              <a:spcAft>
                <a:spcPct val="35000"/>
              </a:spcAft>
              <a:buNone/>
            </a:pPr>
            <a:r>
              <a:rPr lang="en-US" sz="2000" kern="1200" dirty="0"/>
              <a:t>Effective Implementation</a:t>
            </a:r>
          </a:p>
        </p:txBody>
      </p:sp>
      <p:sp>
        <p:nvSpPr>
          <p:cNvPr id="14" name="Freeform 13" descr="Plus sign">
            <a:extLst>
              <a:ext uri="{FF2B5EF4-FFF2-40B4-BE49-F238E27FC236}">
                <a16:creationId xmlns:a16="http://schemas.microsoft.com/office/drawing/2014/main" id="{880D70B8-BDF8-A818-BE31-FD35CDAAD22A}"/>
              </a:ext>
            </a:extLst>
          </p:cNvPr>
          <p:cNvSpPr/>
          <p:nvPr/>
        </p:nvSpPr>
        <p:spPr>
          <a:xfrm>
            <a:off x="5492423" y="4124015"/>
            <a:ext cx="1060766" cy="1060766"/>
          </a:xfrm>
          <a:custGeom>
            <a:avLst/>
            <a:gdLst>
              <a:gd name="connsiteX0" fmla="*/ 140605 w 1060766"/>
              <a:gd name="connsiteY0" fmla="*/ 405637 h 1060766"/>
              <a:gd name="connsiteX1" fmla="*/ 405637 w 1060766"/>
              <a:gd name="connsiteY1" fmla="*/ 405637 h 1060766"/>
              <a:gd name="connsiteX2" fmla="*/ 405637 w 1060766"/>
              <a:gd name="connsiteY2" fmla="*/ 140605 h 1060766"/>
              <a:gd name="connsiteX3" fmla="*/ 655129 w 1060766"/>
              <a:gd name="connsiteY3" fmla="*/ 140605 h 1060766"/>
              <a:gd name="connsiteX4" fmla="*/ 655129 w 1060766"/>
              <a:gd name="connsiteY4" fmla="*/ 405637 h 1060766"/>
              <a:gd name="connsiteX5" fmla="*/ 920161 w 1060766"/>
              <a:gd name="connsiteY5" fmla="*/ 405637 h 1060766"/>
              <a:gd name="connsiteX6" fmla="*/ 920161 w 1060766"/>
              <a:gd name="connsiteY6" fmla="*/ 655129 h 1060766"/>
              <a:gd name="connsiteX7" fmla="*/ 655129 w 1060766"/>
              <a:gd name="connsiteY7" fmla="*/ 655129 h 1060766"/>
              <a:gd name="connsiteX8" fmla="*/ 655129 w 1060766"/>
              <a:gd name="connsiteY8" fmla="*/ 920161 h 1060766"/>
              <a:gd name="connsiteX9" fmla="*/ 405637 w 1060766"/>
              <a:gd name="connsiteY9" fmla="*/ 920161 h 1060766"/>
              <a:gd name="connsiteX10" fmla="*/ 405637 w 1060766"/>
              <a:gd name="connsiteY10" fmla="*/ 655129 h 1060766"/>
              <a:gd name="connsiteX11" fmla="*/ 140605 w 1060766"/>
              <a:gd name="connsiteY11" fmla="*/ 655129 h 1060766"/>
              <a:gd name="connsiteX12" fmla="*/ 140605 w 1060766"/>
              <a:gd name="connsiteY12" fmla="*/ 405637 h 10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0766" h="1060766">
                <a:moveTo>
                  <a:pt x="140605" y="405637"/>
                </a:moveTo>
                <a:lnTo>
                  <a:pt x="405637" y="405637"/>
                </a:lnTo>
                <a:lnTo>
                  <a:pt x="405637" y="140605"/>
                </a:lnTo>
                <a:lnTo>
                  <a:pt x="655129" y="140605"/>
                </a:lnTo>
                <a:lnTo>
                  <a:pt x="655129" y="405637"/>
                </a:lnTo>
                <a:lnTo>
                  <a:pt x="920161" y="405637"/>
                </a:lnTo>
                <a:lnTo>
                  <a:pt x="920161" y="655129"/>
                </a:lnTo>
                <a:lnTo>
                  <a:pt x="655129" y="655129"/>
                </a:lnTo>
                <a:lnTo>
                  <a:pt x="655129" y="920161"/>
                </a:lnTo>
                <a:lnTo>
                  <a:pt x="405637" y="920161"/>
                </a:lnTo>
                <a:lnTo>
                  <a:pt x="405637" y="655129"/>
                </a:lnTo>
                <a:lnTo>
                  <a:pt x="140605" y="655129"/>
                </a:lnTo>
                <a:lnTo>
                  <a:pt x="140605" y="405637"/>
                </a:lnTo>
                <a:close/>
              </a:path>
            </a:pathLst>
          </a:cu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txBody>
          <a:bodyPr spcFirstLastPara="0" vert="horz" wrap="square" lIns="140605" tIns="405637" rIns="140605" bIns="405637"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15" name="Freeform 14">
            <a:extLst>
              <a:ext uri="{FF2B5EF4-FFF2-40B4-BE49-F238E27FC236}">
                <a16:creationId xmlns:a16="http://schemas.microsoft.com/office/drawing/2014/main" id="{15AD7635-3873-DCA9-C3C1-2397455E9513}"/>
              </a:ext>
            </a:extLst>
          </p:cNvPr>
          <p:cNvSpPr/>
          <p:nvPr/>
        </p:nvSpPr>
        <p:spPr>
          <a:xfrm>
            <a:off x="6701697" y="4068361"/>
            <a:ext cx="1828908" cy="1172074"/>
          </a:xfrm>
          <a:custGeom>
            <a:avLst/>
            <a:gdLst>
              <a:gd name="connsiteX0" fmla="*/ 0 w 1828908"/>
              <a:gd name="connsiteY0" fmla="*/ 195350 h 1172074"/>
              <a:gd name="connsiteX1" fmla="*/ 195350 w 1828908"/>
              <a:gd name="connsiteY1" fmla="*/ 0 h 1172074"/>
              <a:gd name="connsiteX2" fmla="*/ 1633558 w 1828908"/>
              <a:gd name="connsiteY2" fmla="*/ 0 h 1172074"/>
              <a:gd name="connsiteX3" fmla="*/ 1828908 w 1828908"/>
              <a:gd name="connsiteY3" fmla="*/ 195350 h 1172074"/>
              <a:gd name="connsiteX4" fmla="*/ 1828908 w 1828908"/>
              <a:gd name="connsiteY4" fmla="*/ 976724 h 1172074"/>
              <a:gd name="connsiteX5" fmla="*/ 1633558 w 1828908"/>
              <a:gd name="connsiteY5" fmla="*/ 1172074 h 1172074"/>
              <a:gd name="connsiteX6" fmla="*/ 195350 w 1828908"/>
              <a:gd name="connsiteY6" fmla="*/ 1172074 h 1172074"/>
              <a:gd name="connsiteX7" fmla="*/ 0 w 1828908"/>
              <a:gd name="connsiteY7" fmla="*/ 976724 h 1172074"/>
              <a:gd name="connsiteX8" fmla="*/ 0 w 1828908"/>
              <a:gd name="connsiteY8" fmla="*/ 195350 h 117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08" h="1172074">
                <a:moveTo>
                  <a:pt x="0" y="195350"/>
                </a:moveTo>
                <a:cubicBezTo>
                  <a:pt x="0" y="87461"/>
                  <a:pt x="87461" y="0"/>
                  <a:pt x="195350" y="0"/>
                </a:cubicBezTo>
                <a:lnTo>
                  <a:pt x="1633558" y="0"/>
                </a:lnTo>
                <a:cubicBezTo>
                  <a:pt x="1741447" y="0"/>
                  <a:pt x="1828908" y="87461"/>
                  <a:pt x="1828908" y="195350"/>
                </a:cubicBezTo>
                <a:lnTo>
                  <a:pt x="1828908" y="976724"/>
                </a:lnTo>
                <a:cubicBezTo>
                  <a:pt x="1828908" y="1084613"/>
                  <a:pt x="1741447" y="1172074"/>
                  <a:pt x="1633558" y="1172074"/>
                </a:cubicBezTo>
                <a:lnTo>
                  <a:pt x="195350" y="1172074"/>
                </a:lnTo>
                <a:cubicBezTo>
                  <a:pt x="87461" y="1172074"/>
                  <a:pt x="0" y="1084613"/>
                  <a:pt x="0" y="976724"/>
                </a:cubicBezTo>
                <a:lnTo>
                  <a:pt x="0" y="19535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2616" tIns="82616" rIns="82616" bIns="82616" numCol="1" spcCol="1270" anchor="ctr" anchorCtr="0">
            <a:noAutofit/>
          </a:bodyPr>
          <a:lstStyle/>
          <a:p>
            <a:pPr marL="0" lvl="0" indent="0" algn="ctr" defTabSz="889000">
              <a:lnSpc>
                <a:spcPct val="90000"/>
              </a:lnSpc>
              <a:spcBef>
                <a:spcPct val="0"/>
              </a:spcBef>
              <a:spcAft>
                <a:spcPct val="35000"/>
              </a:spcAft>
              <a:buNone/>
            </a:pPr>
            <a:r>
              <a:rPr lang="en-US" sz="2000" kern="1200" dirty="0"/>
              <a:t>Enabling Context</a:t>
            </a:r>
          </a:p>
        </p:txBody>
      </p:sp>
      <p:sp>
        <p:nvSpPr>
          <p:cNvPr id="16" name="Freeform 15" descr="Equals sign">
            <a:extLst>
              <a:ext uri="{FF2B5EF4-FFF2-40B4-BE49-F238E27FC236}">
                <a16:creationId xmlns:a16="http://schemas.microsoft.com/office/drawing/2014/main" id="{4A523444-798E-EAF6-D5A4-68D0C8718F75}"/>
              </a:ext>
            </a:extLst>
          </p:cNvPr>
          <p:cNvSpPr/>
          <p:nvPr/>
        </p:nvSpPr>
        <p:spPr>
          <a:xfrm>
            <a:off x="8679112" y="4124015"/>
            <a:ext cx="1060766" cy="1060766"/>
          </a:xfrm>
          <a:custGeom>
            <a:avLst/>
            <a:gdLst>
              <a:gd name="connsiteX0" fmla="*/ 140605 w 1060766"/>
              <a:gd name="connsiteY0" fmla="*/ 218518 h 1060766"/>
              <a:gd name="connsiteX1" fmla="*/ 920161 w 1060766"/>
              <a:gd name="connsiteY1" fmla="*/ 218518 h 1060766"/>
              <a:gd name="connsiteX2" fmla="*/ 920161 w 1060766"/>
              <a:gd name="connsiteY2" fmla="*/ 468010 h 1060766"/>
              <a:gd name="connsiteX3" fmla="*/ 140605 w 1060766"/>
              <a:gd name="connsiteY3" fmla="*/ 468010 h 1060766"/>
              <a:gd name="connsiteX4" fmla="*/ 140605 w 1060766"/>
              <a:gd name="connsiteY4" fmla="*/ 218518 h 1060766"/>
              <a:gd name="connsiteX5" fmla="*/ 140605 w 1060766"/>
              <a:gd name="connsiteY5" fmla="*/ 592756 h 1060766"/>
              <a:gd name="connsiteX6" fmla="*/ 920161 w 1060766"/>
              <a:gd name="connsiteY6" fmla="*/ 592756 h 1060766"/>
              <a:gd name="connsiteX7" fmla="*/ 920161 w 1060766"/>
              <a:gd name="connsiteY7" fmla="*/ 842248 h 1060766"/>
              <a:gd name="connsiteX8" fmla="*/ 140605 w 1060766"/>
              <a:gd name="connsiteY8" fmla="*/ 842248 h 1060766"/>
              <a:gd name="connsiteX9" fmla="*/ 140605 w 1060766"/>
              <a:gd name="connsiteY9" fmla="*/ 592756 h 10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0766" h="1060766">
                <a:moveTo>
                  <a:pt x="140605" y="218518"/>
                </a:moveTo>
                <a:lnTo>
                  <a:pt x="920161" y="218518"/>
                </a:lnTo>
                <a:lnTo>
                  <a:pt x="920161" y="468010"/>
                </a:lnTo>
                <a:lnTo>
                  <a:pt x="140605" y="468010"/>
                </a:lnTo>
                <a:lnTo>
                  <a:pt x="140605" y="218518"/>
                </a:lnTo>
                <a:close/>
                <a:moveTo>
                  <a:pt x="140605" y="592756"/>
                </a:moveTo>
                <a:lnTo>
                  <a:pt x="920161" y="592756"/>
                </a:lnTo>
                <a:lnTo>
                  <a:pt x="920161" y="842248"/>
                </a:lnTo>
                <a:lnTo>
                  <a:pt x="140605" y="842248"/>
                </a:lnTo>
                <a:lnTo>
                  <a:pt x="140605" y="592756"/>
                </a:lnTo>
                <a:close/>
              </a:path>
            </a:pathLst>
          </a:cu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txBody>
          <a:bodyPr spcFirstLastPara="0" vert="horz" wrap="square" lIns="140605" tIns="218518" rIns="140605" bIns="218518"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17" name="Freeform 16">
            <a:extLst>
              <a:ext uri="{FF2B5EF4-FFF2-40B4-BE49-F238E27FC236}">
                <a16:creationId xmlns:a16="http://schemas.microsoft.com/office/drawing/2014/main" id="{E0138154-8FF4-B8BC-5144-0BECDA7B94A6}"/>
              </a:ext>
            </a:extLst>
          </p:cNvPr>
          <p:cNvSpPr/>
          <p:nvPr/>
        </p:nvSpPr>
        <p:spPr>
          <a:xfrm>
            <a:off x="9888386" y="4068361"/>
            <a:ext cx="1828908" cy="1172074"/>
          </a:xfrm>
          <a:custGeom>
            <a:avLst/>
            <a:gdLst>
              <a:gd name="connsiteX0" fmla="*/ 0 w 1828908"/>
              <a:gd name="connsiteY0" fmla="*/ 195350 h 1172074"/>
              <a:gd name="connsiteX1" fmla="*/ 195350 w 1828908"/>
              <a:gd name="connsiteY1" fmla="*/ 0 h 1172074"/>
              <a:gd name="connsiteX2" fmla="*/ 1633558 w 1828908"/>
              <a:gd name="connsiteY2" fmla="*/ 0 h 1172074"/>
              <a:gd name="connsiteX3" fmla="*/ 1828908 w 1828908"/>
              <a:gd name="connsiteY3" fmla="*/ 195350 h 1172074"/>
              <a:gd name="connsiteX4" fmla="*/ 1828908 w 1828908"/>
              <a:gd name="connsiteY4" fmla="*/ 976724 h 1172074"/>
              <a:gd name="connsiteX5" fmla="*/ 1633558 w 1828908"/>
              <a:gd name="connsiteY5" fmla="*/ 1172074 h 1172074"/>
              <a:gd name="connsiteX6" fmla="*/ 195350 w 1828908"/>
              <a:gd name="connsiteY6" fmla="*/ 1172074 h 1172074"/>
              <a:gd name="connsiteX7" fmla="*/ 0 w 1828908"/>
              <a:gd name="connsiteY7" fmla="*/ 976724 h 1172074"/>
              <a:gd name="connsiteX8" fmla="*/ 0 w 1828908"/>
              <a:gd name="connsiteY8" fmla="*/ 195350 h 117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08" h="1172074">
                <a:moveTo>
                  <a:pt x="0" y="195350"/>
                </a:moveTo>
                <a:cubicBezTo>
                  <a:pt x="0" y="87461"/>
                  <a:pt x="87461" y="0"/>
                  <a:pt x="195350" y="0"/>
                </a:cubicBezTo>
                <a:lnTo>
                  <a:pt x="1633558" y="0"/>
                </a:lnTo>
                <a:cubicBezTo>
                  <a:pt x="1741447" y="0"/>
                  <a:pt x="1828908" y="87461"/>
                  <a:pt x="1828908" y="195350"/>
                </a:cubicBezTo>
                <a:lnTo>
                  <a:pt x="1828908" y="976724"/>
                </a:lnTo>
                <a:cubicBezTo>
                  <a:pt x="1828908" y="1084613"/>
                  <a:pt x="1741447" y="1172074"/>
                  <a:pt x="1633558" y="1172074"/>
                </a:cubicBezTo>
                <a:lnTo>
                  <a:pt x="195350" y="1172074"/>
                </a:lnTo>
                <a:cubicBezTo>
                  <a:pt x="87461" y="1172074"/>
                  <a:pt x="0" y="1084613"/>
                  <a:pt x="0" y="976724"/>
                </a:cubicBezTo>
                <a:lnTo>
                  <a:pt x="0" y="19535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2616" tIns="82616" rIns="82616" bIns="82616" numCol="1" spcCol="1270" anchor="ctr" anchorCtr="0">
            <a:noAutofit/>
          </a:bodyPr>
          <a:lstStyle/>
          <a:p>
            <a:pPr marL="0" lvl="0" indent="0" algn="ctr" defTabSz="889000">
              <a:lnSpc>
                <a:spcPct val="90000"/>
              </a:lnSpc>
              <a:spcBef>
                <a:spcPct val="0"/>
              </a:spcBef>
              <a:spcAft>
                <a:spcPct val="35000"/>
              </a:spcAft>
              <a:buNone/>
            </a:pPr>
            <a:r>
              <a:rPr lang="en-US" sz="2000" kern="1200" dirty="0"/>
              <a:t>Socially Significant Outcomes</a:t>
            </a:r>
          </a:p>
        </p:txBody>
      </p:sp>
      <p:sp>
        <p:nvSpPr>
          <p:cNvPr id="8" name="Text Placeholder 7">
            <a:extLst>
              <a:ext uri="{FF2B5EF4-FFF2-40B4-BE49-F238E27FC236}">
                <a16:creationId xmlns:a16="http://schemas.microsoft.com/office/drawing/2014/main" id="{FCEC0611-4B24-BD79-5122-794FE6D18927}"/>
              </a:ext>
            </a:extLst>
          </p:cNvPr>
          <p:cNvSpPr>
            <a:spLocks noGrp="1"/>
          </p:cNvSpPr>
          <p:nvPr>
            <p:ph type="body" sz="quarter" idx="13"/>
          </p:nvPr>
        </p:nvSpPr>
        <p:spPr/>
        <p:txBody>
          <a:bodyPr/>
          <a:lstStyle/>
          <a:p>
            <a:r>
              <a:rPr lang="en-US" dirty="0"/>
              <a:t>Source: </a:t>
            </a:r>
            <a:r>
              <a:rPr lang="en-US" dirty="0">
                <a:hlinkClick r:id="rId4"/>
              </a:rPr>
              <a:t>Active Implementation Overview Module</a:t>
            </a:r>
            <a:r>
              <a:rPr lang="en-US" dirty="0"/>
              <a:t>, National Implementation Research Network (NIRN), 2023 </a:t>
            </a:r>
          </a:p>
        </p:txBody>
      </p:sp>
      <p:sp>
        <p:nvSpPr>
          <p:cNvPr id="6" name="Slide Number Placeholder 5">
            <a:extLst>
              <a:ext uri="{FF2B5EF4-FFF2-40B4-BE49-F238E27FC236}">
                <a16:creationId xmlns:a16="http://schemas.microsoft.com/office/drawing/2014/main" id="{BEF9B000-8173-34B8-52E7-A857CC16A099}"/>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114</a:t>
            </a:fld>
            <a:endParaRPr lang="en-US"/>
          </a:p>
        </p:txBody>
      </p:sp>
    </p:spTree>
    <p:extLst>
      <p:ext uri="{BB962C8B-B14F-4D97-AF65-F5344CB8AC3E}">
        <p14:creationId xmlns:p14="http://schemas.microsoft.com/office/powerpoint/2010/main" val="24771041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336BA-5FEE-566C-E33C-136D95BBA872}"/>
              </a:ext>
            </a:extLst>
          </p:cNvPr>
          <p:cNvSpPr>
            <a:spLocks noGrp="1"/>
          </p:cNvSpPr>
          <p:nvPr>
            <p:ph type="title"/>
          </p:nvPr>
        </p:nvSpPr>
        <p:spPr/>
        <p:txBody>
          <a:bodyPr/>
          <a:lstStyle/>
          <a:p>
            <a:r>
              <a:rPr lang="en-US" dirty="0"/>
              <a:t>Internal Capacity</a:t>
            </a:r>
            <a:r>
              <a:rPr lang="en-US" sz="800" dirty="0">
                <a:solidFill>
                  <a:schemeClr val="bg1"/>
                </a:solidFill>
              </a:rPr>
              <a:t> 2</a:t>
            </a:r>
          </a:p>
        </p:txBody>
      </p:sp>
      <p:grpSp>
        <p:nvGrpSpPr>
          <p:cNvPr id="2" name="Group 1" descr="Internal capacity: the ability of the agency to self-sufficiently scale up and support DBI.">
            <a:extLst>
              <a:ext uri="{FF2B5EF4-FFF2-40B4-BE49-F238E27FC236}">
                <a16:creationId xmlns:a16="http://schemas.microsoft.com/office/drawing/2014/main" id="{3C6F06ED-D59C-661A-CB82-DF345AA9C2F0}"/>
              </a:ext>
            </a:extLst>
          </p:cNvPr>
          <p:cNvGrpSpPr/>
          <p:nvPr/>
        </p:nvGrpSpPr>
        <p:grpSpPr>
          <a:xfrm>
            <a:off x="702424" y="1253048"/>
            <a:ext cx="3617095" cy="4351904"/>
            <a:chOff x="4182808" y="1527900"/>
            <a:chExt cx="3617095" cy="4351904"/>
          </a:xfrm>
        </p:grpSpPr>
        <p:sp>
          <p:nvSpPr>
            <p:cNvPr id="3" name="Freeform 2">
              <a:extLst>
                <a:ext uri="{FF2B5EF4-FFF2-40B4-BE49-F238E27FC236}">
                  <a16:creationId xmlns:a16="http://schemas.microsoft.com/office/drawing/2014/main" id="{7AA75338-4CE8-F01F-B2DD-B1682B4AF8D5}"/>
                </a:ext>
              </a:extLst>
            </p:cNvPr>
            <p:cNvSpPr/>
            <p:nvPr/>
          </p:nvSpPr>
          <p:spPr>
            <a:xfrm>
              <a:off x="4182808" y="1527900"/>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dirty="0"/>
                <a:t>Internal Capacity</a:t>
              </a:r>
            </a:p>
            <a:p>
              <a:pPr marL="0" lvl="1" indent="0" algn="l" defTabSz="889000">
                <a:lnSpc>
                  <a:spcPct val="90000"/>
                </a:lnSpc>
                <a:spcBef>
                  <a:spcPct val="0"/>
                </a:spcBef>
                <a:spcAft>
                  <a:spcPct val="15000"/>
                </a:spcAft>
                <a:buNone/>
                <a:tabLst/>
              </a:pPr>
              <a:r>
                <a:rPr lang="en-US" sz="2200" b="0" i="0" u="none" strike="noStrike" kern="1200" cap="none" dirty="0">
                  <a:latin typeface="Calibri" panose="020F0502020204030204" pitchFamily="34" charset="0"/>
                  <a:ea typeface="Arial"/>
                  <a:cs typeface="Calibri" panose="020F0502020204030204" pitchFamily="34" charset="0"/>
                  <a:sym typeface="Arial"/>
                </a:rPr>
                <a:t>The ability of the agency to self-sufficiently scale up and support DBI. </a:t>
              </a:r>
              <a:endParaRPr lang="en-US" sz="2200" kern="1200" dirty="0"/>
            </a:p>
          </p:txBody>
        </p:sp>
        <p:sp>
          <p:nvSpPr>
            <p:cNvPr id="9" name="Oval 8">
              <a:extLst>
                <a:ext uri="{FF2B5EF4-FFF2-40B4-BE49-F238E27FC236}">
                  <a16:creationId xmlns:a16="http://schemas.microsoft.com/office/drawing/2014/main" id="{08F52B33-2B4E-FFA7-4F73-ADE51CA9CAF2}"/>
                </a:ext>
              </a:extLst>
            </p:cNvPr>
            <p:cNvSpPr/>
            <p:nvPr/>
          </p:nvSpPr>
          <p:spPr>
            <a:xfrm>
              <a:off x="5243028" y="1797566"/>
              <a:ext cx="1496655" cy="1496655"/>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0" name="Graphic 9" descr="Connections with solid fill">
              <a:extLst>
                <a:ext uri="{FF2B5EF4-FFF2-40B4-BE49-F238E27FC236}">
                  <a16:creationId xmlns:a16="http://schemas.microsoft.com/office/drawing/2014/main" id="{4246B89F-445B-3791-512E-610F83663E09}"/>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349553" y="1905813"/>
              <a:ext cx="1280160" cy="1280160"/>
            </a:xfrm>
            <a:prstGeom prst="rect">
              <a:avLst/>
            </a:prstGeom>
          </p:spPr>
        </p:pic>
      </p:grpSp>
      <p:grpSp>
        <p:nvGrpSpPr>
          <p:cNvPr id="31" name="Group 30" descr="Knowledge">
            <a:extLst>
              <a:ext uri="{FF2B5EF4-FFF2-40B4-BE49-F238E27FC236}">
                <a16:creationId xmlns:a16="http://schemas.microsoft.com/office/drawing/2014/main" id="{1A737093-75C9-6AFC-BD35-F114D3919D2E}"/>
              </a:ext>
            </a:extLst>
          </p:cNvPr>
          <p:cNvGrpSpPr/>
          <p:nvPr/>
        </p:nvGrpSpPr>
        <p:grpSpPr>
          <a:xfrm>
            <a:off x="4967000" y="1716949"/>
            <a:ext cx="5504837" cy="1501502"/>
            <a:chOff x="4967000" y="1716949"/>
            <a:chExt cx="5504837" cy="1501502"/>
          </a:xfrm>
        </p:grpSpPr>
        <p:sp>
          <p:nvSpPr>
            <p:cNvPr id="22" name="Freeform 21">
              <a:extLst>
                <a:ext uri="{FF2B5EF4-FFF2-40B4-BE49-F238E27FC236}">
                  <a16:creationId xmlns:a16="http://schemas.microsoft.com/office/drawing/2014/main" id="{B26EF36C-E08B-3E80-97B2-9A78C9F83891}"/>
                </a:ext>
              </a:extLst>
            </p:cNvPr>
            <p:cNvSpPr/>
            <p:nvPr/>
          </p:nvSpPr>
          <p:spPr>
            <a:xfrm>
              <a:off x="5717751" y="1716949"/>
              <a:ext cx="4754086" cy="1501502"/>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solidFill>
              <a:srgbClr val="2C517C"/>
            </a:solidFill>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37495" tIns="160021"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a:t>Knowledge</a:t>
              </a:r>
            </a:p>
          </p:txBody>
        </p:sp>
        <p:sp>
          <p:nvSpPr>
            <p:cNvPr id="23" name="Oval 22">
              <a:extLst>
                <a:ext uri="{FF2B5EF4-FFF2-40B4-BE49-F238E27FC236}">
                  <a16:creationId xmlns:a16="http://schemas.microsoft.com/office/drawing/2014/main" id="{64752029-1743-D9A2-66CC-FE1E48FDDD9B}"/>
                </a:ext>
              </a:extLst>
            </p:cNvPr>
            <p:cNvSpPr/>
            <p:nvPr/>
          </p:nvSpPr>
          <p:spPr>
            <a:xfrm>
              <a:off x="4967000" y="1716950"/>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0" name="Graphic 29" descr="Head with gears with solid fill">
              <a:extLst>
                <a:ext uri="{FF2B5EF4-FFF2-40B4-BE49-F238E27FC236}">
                  <a16:creationId xmlns:a16="http://schemas.microsoft.com/office/drawing/2014/main" id="{334AAC87-5215-5992-4FB2-39416999E3A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69110" y="1919060"/>
              <a:ext cx="1097280" cy="1097280"/>
            </a:xfrm>
            <a:prstGeom prst="rect">
              <a:avLst/>
            </a:prstGeom>
          </p:spPr>
        </p:pic>
      </p:grpSp>
      <p:grpSp>
        <p:nvGrpSpPr>
          <p:cNvPr id="40" name="Group 39" descr="Resource allocation">
            <a:extLst>
              <a:ext uri="{FF2B5EF4-FFF2-40B4-BE49-F238E27FC236}">
                <a16:creationId xmlns:a16="http://schemas.microsoft.com/office/drawing/2014/main" id="{97D29310-808F-A21F-5460-0BF22A1B1109}"/>
              </a:ext>
            </a:extLst>
          </p:cNvPr>
          <p:cNvGrpSpPr/>
          <p:nvPr/>
        </p:nvGrpSpPr>
        <p:grpSpPr>
          <a:xfrm>
            <a:off x="4967000" y="3666658"/>
            <a:ext cx="5504837" cy="1501501"/>
            <a:chOff x="4967000" y="3666658"/>
            <a:chExt cx="5504837" cy="1501501"/>
          </a:xfrm>
        </p:grpSpPr>
        <p:sp>
          <p:nvSpPr>
            <p:cNvPr id="24" name="Freeform 23">
              <a:extLst>
                <a:ext uri="{FF2B5EF4-FFF2-40B4-BE49-F238E27FC236}">
                  <a16:creationId xmlns:a16="http://schemas.microsoft.com/office/drawing/2014/main" id="{52607CAE-F223-5576-4790-DF851C97EDBA}"/>
                </a:ext>
              </a:extLst>
            </p:cNvPr>
            <p:cNvSpPr/>
            <p:nvPr/>
          </p:nvSpPr>
          <p:spPr>
            <a:xfrm>
              <a:off x="5717751" y="3666658"/>
              <a:ext cx="4754086" cy="1501501"/>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solidFill>
              <a:schemeClr val="accent3"/>
            </a:solidFill>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37495" tIns="160021"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a:t>Resource Allocation</a:t>
              </a:r>
            </a:p>
          </p:txBody>
        </p:sp>
        <p:sp>
          <p:nvSpPr>
            <p:cNvPr id="25" name="Oval 24">
              <a:extLst>
                <a:ext uri="{FF2B5EF4-FFF2-40B4-BE49-F238E27FC236}">
                  <a16:creationId xmlns:a16="http://schemas.microsoft.com/office/drawing/2014/main" id="{635C47FE-6ED2-C921-0613-04B221A833B6}"/>
                </a:ext>
              </a:extLst>
            </p:cNvPr>
            <p:cNvSpPr/>
            <p:nvPr/>
          </p:nvSpPr>
          <p:spPr>
            <a:xfrm>
              <a:off x="4967000" y="3666659"/>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39" name="Group 38">
              <a:extLst>
                <a:ext uri="{FF2B5EF4-FFF2-40B4-BE49-F238E27FC236}">
                  <a16:creationId xmlns:a16="http://schemas.microsoft.com/office/drawing/2014/main" id="{5E8ADB2D-B261-3A6E-1CE1-E6095D9DE835}"/>
                </a:ext>
              </a:extLst>
            </p:cNvPr>
            <p:cNvGrpSpPr/>
            <p:nvPr/>
          </p:nvGrpSpPr>
          <p:grpSpPr>
            <a:xfrm>
              <a:off x="5134446" y="3871391"/>
              <a:ext cx="1100273" cy="1224198"/>
              <a:chOff x="5254588" y="5478014"/>
              <a:chExt cx="1100273" cy="1224198"/>
            </a:xfrm>
          </p:grpSpPr>
          <p:pic>
            <p:nvPicPr>
              <p:cNvPr id="35" name="Graphic 34" descr="Open hand with solid fill">
                <a:extLst>
                  <a:ext uri="{FF2B5EF4-FFF2-40B4-BE49-F238E27FC236}">
                    <a16:creationId xmlns:a16="http://schemas.microsoft.com/office/drawing/2014/main" id="{B3A7F6D7-614D-658B-A721-95184A9EB94E}"/>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54588" y="5601939"/>
                <a:ext cx="1100273" cy="1100273"/>
              </a:xfrm>
              <a:prstGeom prst="rect">
                <a:avLst/>
              </a:prstGeom>
            </p:spPr>
          </p:pic>
          <p:pic>
            <p:nvPicPr>
              <p:cNvPr id="37" name="Graphic 36" descr="Single gear with solid fill">
                <a:extLst>
                  <a:ext uri="{FF2B5EF4-FFF2-40B4-BE49-F238E27FC236}">
                    <a16:creationId xmlns:a16="http://schemas.microsoft.com/office/drawing/2014/main" id="{E555B472-77FA-59FA-FD26-39F2525F05CD}"/>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17750" y="5478014"/>
                <a:ext cx="547124" cy="547124"/>
              </a:xfrm>
              <a:prstGeom prst="rect">
                <a:avLst/>
              </a:prstGeom>
            </p:spPr>
          </p:pic>
        </p:grpSp>
      </p:grpSp>
      <p:sp>
        <p:nvSpPr>
          <p:cNvPr id="4" name="Slide Number Placeholder 3">
            <a:extLst>
              <a:ext uri="{FF2B5EF4-FFF2-40B4-BE49-F238E27FC236}">
                <a16:creationId xmlns:a16="http://schemas.microsoft.com/office/drawing/2014/main" id="{0C45B015-C988-8C2F-DC37-C11CFAF52AE2}"/>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115</a:t>
            </a:fld>
            <a:endParaRPr lang="en-US"/>
          </a:p>
        </p:txBody>
      </p:sp>
    </p:spTree>
    <p:extLst>
      <p:ext uri="{BB962C8B-B14F-4D97-AF65-F5344CB8AC3E}">
        <p14:creationId xmlns:p14="http://schemas.microsoft.com/office/powerpoint/2010/main" val="21004546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6CCB-A91B-7710-A003-995CB69F89D8}"/>
              </a:ext>
            </a:extLst>
          </p:cNvPr>
          <p:cNvSpPr>
            <a:spLocks noGrp="1"/>
          </p:cNvSpPr>
          <p:nvPr>
            <p:ph type="title"/>
          </p:nvPr>
        </p:nvSpPr>
        <p:spPr/>
        <p:txBody>
          <a:bodyPr/>
          <a:lstStyle/>
          <a:p>
            <a:r>
              <a:rPr kumimoji="0" lang="en-US" sz="4200" b="1" i="0" u="none" strike="noStrike" kern="1200" cap="none" spc="0" normalizeH="0" baseline="0" noProof="0">
                <a:ln>
                  <a:noFill/>
                </a:ln>
                <a:solidFill>
                  <a:srgbClr val="262626"/>
                </a:solidFill>
                <a:effectLst/>
                <a:uLnTx/>
                <a:uFillTx/>
                <a:latin typeface="Calibri"/>
                <a:ea typeface="+mj-ea"/>
                <a:cs typeface="Calibri"/>
              </a:rPr>
              <a:t>Internal Capacity: Resource Allocation</a:t>
            </a:r>
            <a:endParaRPr lang="en-US"/>
          </a:p>
        </p:txBody>
      </p:sp>
      <p:sp>
        <p:nvSpPr>
          <p:cNvPr id="3" name="Content Placeholder 2">
            <a:extLst>
              <a:ext uri="{FF2B5EF4-FFF2-40B4-BE49-F238E27FC236}">
                <a16:creationId xmlns:a16="http://schemas.microsoft.com/office/drawing/2014/main" id="{DC2D0BBD-1A2F-D2DD-C465-AA5A810AB050}"/>
              </a:ext>
            </a:extLst>
          </p:cNvPr>
          <p:cNvSpPr>
            <a:spLocks noGrp="1"/>
          </p:cNvSpPr>
          <p:nvPr>
            <p:ph sz="quarter" idx="17"/>
          </p:nvPr>
        </p:nvSpPr>
        <p:spPr>
          <a:xfrm>
            <a:off x="457200" y="1307592"/>
            <a:ext cx="11274425" cy="813390"/>
          </a:xfrm>
        </p:spPr>
        <p:txBody>
          <a:bodyPr vert="horz" lIns="0" tIns="0" rIns="0" bIns="0" rtlCol="0" anchor="t">
            <a:normAutofit fontScale="92500"/>
          </a:bodyPr>
          <a:lstStyle/>
          <a:p>
            <a:pPr marL="457200" indent="-457200">
              <a:spcBef>
                <a:spcPts val="300"/>
              </a:spcBef>
            </a:pPr>
            <a:r>
              <a:rPr lang="en-US" sz="3200">
                <a:effectLst/>
              </a:rPr>
              <a:t>Refers to resources available to support DBI, including</a:t>
            </a:r>
            <a:r>
              <a:rPr lang="en-US" sz="3200"/>
              <a:t> the following:</a:t>
            </a:r>
            <a:endParaRPr lang="en-US" sz="3200">
              <a:effectLst/>
            </a:endParaRPr>
          </a:p>
          <a:p>
            <a:pPr marL="0" indent="0">
              <a:buNone/>
            </a:pPr>
            <a:endParaRPr lang="en-US"/>
          </a:p>
        </p:txBody>
      </p:sp>
      <p:grpSp>
        <p:nvGrpSpPr>
          <p:cNvPr id="9" name="Group 8" descr="Money">
            <a:extLst>
              <a:ext uri="{FF2B5EF4-FFF2-40B4-BE49-F238E27FC236}">
                <a16:creationId xmlns:a16="http://schemas.microsoft.com/office/drawing/2014/main" id="{CD11DB8C-C4E1-6E06-32C7-2A62BDEEE176}"/>
              </a:ext>
            </a:extLst>
          </p:cNvPr>
          <p:cNvGrpSpPr/>
          <p:nvPr/>
        </p:nvGrpSpPr>
        <p:grpSpPr>
          <a:xfrm>
            <a:off x="1187552" y="2229679"/>
            <a:ext cx="1501500" cy="2086275"/>
            <a:chOff x="1187552" y="2229679"/>
            <a:chExt cx="1501500" cy="2086275"/>
          </a:xfrm>
        </p:grpSpPr>
        <p:grpSp>
          <p:nvGrpSpPr>
            <p:cNvPr id="83" name="Group 82">
              <a:extLst>
                <a:ext uri="{FF2B5EF4-FFF2-40B4-BE49-F238E27FC236}">
                  <a16:creationId xmlns:a16="http://schemas.microsoft.com/office/drawing/2014/main" id="{40E60EED-0A7E-C053-1319-674C38C93D20}"/>
                </a:ext>
              </a:extLst>
            </p:cNvPr>
            <p:cNvGrpSpPr/>
            <p:nvPr/>
          </p:nvGrpSpPr>
          <p:grpSpPr>
            <a:xfrm>
              <a:off x="1187552" y="2229679"/>
              <a:ext cx="1501500" cy="2086275"/>
              <a:chOff x="1187552" y="2403847"/>
              <a:chExt cx="1501500" cy="2086275"/>
            </a:xfrm>
          </p:grpSpPr>
          <p:sp>
            <p:nvSpPr>
              <p:cNvPr id="4" name="Oval 3">
                <a:extLst>
                  <a:ext uri="{FF2B5EF4-FFF2-40B4-BE49-F238E27FC236}">
                    <a16:creationId xmlns:a16="http://schemas.microsoft.com/office/drawing/2014/main" id="{203D7B18-C11A-68D8-841B-870DE6486F99}"/>
                  </a:ext>
                </a:extLst>
              </p:cNvPr>
              <p:cNvSpPr/>
              <p:nvPr/>
            </p:nvSpPr>
            <p:spPr>
              <a:xfrm>
                <a:off x="1187552" y="2403847"/>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8" name="TextBox 17">
                <a:extLst>
                  <a:ext uri="{FF2B5EF4-FFF2-40B4-BE49-F238E27FC236}">
                    <a16:creationId xmlns:a16="http://schemas.microsoft.com/office/drawing/2014/main" id="{41B9B3F4-9714-3042-2AF4-9E7EB5E16B05}"/>
                  </a:ext>
                </a:extLst>
              </p:cNvPr>
              <p:cNvSpPr txBox="1"/>
              <p:nvPr/>
            </p:nvSpPr>
            <p:spPr>
              <a:xfrm>
                <a:off x="1257392" y="3905347"/>
                <a:ext cx="1355436" cy="584775"/>
              </a:xfrm>
              <a:prstGeom prst="rect">
                <a:avLst/>
              </a:prstGeom>
              <a:noFill/>
            </p:spPr>
            <p:txBody>
              <a:bodyPr wrap="none" rtlCol="0">
                <a:spAutoFit/>
              </a:bodyPr>
              <a:lstStyle/>
              <a:p>
                <a:pPr algn="ctr"/>
                <a:r>
                  <a:rPr lang="en-US" sz="3200"/>
                  <a:t>Money</a:t>
                </a:r>
              </a:p>
            </p:txBody>
          </p:sp>
        </p:grpSp>
        <p:pic>
          <p:nvPicPr>
            <p:cNvPr id="6" name="Graphic 5">
              <a:extLst>
                <a:ext uri="{FF2B5EF4-FFF2-40B4-BE49-F238E27FC236}">
                  <a16:creationId xmlns:a16="http://schemas.microsoft.com/office/drawing/2014/main" id="{D3F5465E-DE6A-84AC-4895-0D4995A515E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32190" y="2430947"/>
              <a:ext cx="1005840" cy="1005840"/>
            </a:xfrm>
            <a:prstGeom prst="rect">
              <a:avLst/>
            </a:prstGeom>
          </p:spPr>
        </p:pic>
      </p:grpSp>
      <p:grpSp>
        <p:nvGrpSpPr>
          <p:cNvPr id="84" name="Group 83" descr="Time">
            <a:extLst>
              <a:ext uri="{FF2B5EF4-FFF2-40B4-BE49-F238E27FC236}">
                <a16:creationId xmlns:a16="http://schemas.microsoft.com/office/drawing/2014/main" id="{6AEEED59-B36B-243E-895F-D11139A05EE0}"/>
              </a:ext>
            </a:extLst>
          </p:cNvPr>
          <p:cNvGrpSpPr/>
          <p:nvPr/>
        </p:nvGrpSpPr>
        <p:grpSpPr>
          <a:xfrm>
            <a:off x="3957704" y="2225880"/>
            <a:ext cx="1501500" cy="2086275"/>
            <a:chOff x="4054929" y="2385862"/>
            <a:chExt cx="1501500" cy="2086275"/>
          </a:xfrm>
        </p:grpSpPr>
        <p:sp>
          <p:nvSpPr>
            <p:cNvPr id="64" name="Oval 63">
              <a:extLst>
                <a:ext uri="{FF2B5EF4-FFF2-40B4-BE49-F238E27FC236}">
                  <a16:creationId xmlns:a16="http://schemas.microsoft.com/office/drawing/2014/main" id="{84FEC863-27F2-9D7E-2E3B-EEE2FB18CC1F}"/>
                </a:ext>
              </a:extLst>
            </p:cNvPr>
            <p:cNvSpPr/>
            <p:nvPr/>
          </p:nvSpPr>
          <p:spPr>
            <a:xfrm>
              <a:off x="4054929" y="2385862"/>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3" name="TextBox 62">
              <a:extLst>
                <a:ext uri="{FF2B5EF4-FFF2-40B4-BE49-F238E27FC236}">
                  <a16:creationId xmlns:a16="http://schemas.microsoft.com/office/drawing/2014/main" id="{242C2CB7-C296-C56C-A0C9-28E95894DE71}"/>
                </a:ext>
              </a:extLst>
            </p:cNvPr>
            <p:cNvSpPr txBox="1"/>
            <p:nvPr/>
          </p:nvSpPr>
          <p:spPr>
            <a:xfrm>
              <a:off x="4296580" y="3887362"/>
              <a:ext cx="1011816" cy="584775"/>
            </a:xfrm>
            <a:prstGeom prst="rect">
              <a:avLst/>
            </a:prstGeom>
            <a:noFill/>
          </p:spPr>
          <p:txBody>
            <a:bodyPr wrap="none" rtlCol="0">
              <a:spAutoFit/>
            </a:bodyPr>
            <a:lstStyle/>
            <a:p>
              <a:pPr algn="ctr"/>
              <a:r>
                <a:rPr lang="en-US" sz="3200"/>
                <a:t>Time</a:t>
              </a:r>
            </a:p>
          </p:txBody>
        </p:sp>
        <p:pic>
          <p:nvPicPr>
            <p:cNvPr id="77" name="Graphic 76" descr="Clock with solid fill">
              <a:extLst>
                <a:ext uri="{FF2B5EF4-FFF2-40B4-BE49-F238E27FC236}">
                  <a16:creationId xmlns:a16="http://schemas.microsoft.com/office/drawing/2014/main" id="{D21124FC-9D48-C6B5-782E-9F72C3FD152D}"/>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3848" y="2590929"/>
              <a:ext cx="1097280" cy="1097280"/>
            </a:xfrm>
            <a:prstGeom prst="rect">
              <a:avLst/>
            </a:prstGeom>
          </p:spPr>
        </p:pic>
      </p:grpSp>
      <p:grpSp>
        <p:nvGrpSpPr>
          <p:cNvPr id="11" name="Group 10" descr="Materials">
            <a:extLst>
              <a:ext uri="{FF2B5EF4-FFF2-40B4-BE49-F238E27FC236}">
                <a16:creationId xmlns:a16="http://schemas.microsoft.com/office/drawing/2014/main" id="{6E2201F1-18CA-5D10-72ED-73F702CFD843}"/>
              </a:ext>
            </a:extLst>
          </p:cNvPr>
          <p:cNvGrpSpPr/>
          <p:nvPr/>
        </p:nvGrpSpPr>
        <p:grpSpPr>
          <a:xfrm>
            <a:off x="6717975" y="2223948"/>
            <a:ext cx="1755417" cy="2086275"/>
            <a:chOff x="6717975" y="2223948"/>
            <a:chExt cx="1755417" cy="2086275"/>
          </a:xfrm>
        </p:grpSpPr>
        <p:grpSp>
          <p:nvGrpSpPr>
            <p:cNvPr id="66" name="Group 65">
              <a:extLst>
                <a:ext uri="{FF2B5EF4-FFF2-40B4-BE49-F238E27FC236}">
                  <a16:creationId xmlns:a16="http://schemas.microsoft.com/office/drawing/2014/main" id="{0B20D44A-FA66-DFB6-CFEE-79188BF085DA}"/>
                </a:ext>
              </a:extLst>
            </p:cNvPr>
            <p:cNvGrpSpPr/>
            <p:nvPr/>
          </p:nvGrpSpPr>
          <p:grpSpPr>
            <a:xfrm>
              <a:off x="6717975" y="2223948"/>
              <a:ext cx="1755417" cy="2086275"/>
              <a:chOff x="1256823" y="2271222"/>
              <a:chExt cx="1755417" cy="2086275"/>
            </a:xfrm>
          </p:grpSpPr>
          <p:sp>
            <p:nvSpPr>
              <p:cNvPr id="69" name="Oval 68">
                <a:extLst>
                  <a:ext uri="{FF2B5EF4-FFF2-40B4-BE49-F238E27FC236}">
                    <a16:creationId xmlns:a16="http://schemas.microsoft.com/office/drawing/2014/main" id="{06D43A74-C54C-54A5-A399-916DB1F058A6}"/>
                  </a:ext>
                </a:extLst>
              </p:cNvPr>
              <p:cNvSpPr/>
              <p:nvPr/>
            </p:nvSpPr>
            <p:spPr>
              <a:xfrm>
                <a:off x="1386973" y="2271222"/>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8" name="TextBox 67">
                <a:extLst>
                  <a:ext uri="{FF2B5EF4-FFF2-40B4-BE49-F238E27FC236}">
                    <a16:creationId xmlns:a16="http://schemas.microsoft.com/office/drawing/2014/main" id="{243BD5BC-9000-A9FF-CAA4-B4DE6492D328}"/>
                  </a:ext>
                </a:extLst>
              </p:cNvPr>
              <p:cNvSpPr txBox="1"/>
              <p:nvPr/>
            </p:nvSpPr>
            <p:spPr>
              <a:xfrm>
                <a:off x="1256823" y="3772722"/>
                <a:ext cx="1755417" cy="584775"/>
              </a:xfrm>
              <a:prstGeom prst="rect">
                <a:avLst/>
              </a:prstGeom>
              <a:noFill/>
            </p:spPr>
            <p:txBody>
              <a:bodyPr wrap="none" rtlCol="0">
                <a:spAutoFit/>
              </a:bodyPr>
              <a:lstStyle/>
              <a:p>
                <a:pPr algn="ctr"/>
                <a:r>
                  <a:rPr lang="en-US" sz="3200" dirty="0"/>
                  <a:t>Materials</a:t>
                </a:r>
              </a:p>
            </p:txBody>
          </p:sp>
        </p:grpSp>
        <p:pic>
          <p:nvPicPr>
            <p:cNvPr id="7" name="Graphic 6">
              <a:extLst>
                <a:ext uri="{FF2B5EF4-FFF2-40B4-BE49-F238E27FC236}">
                  <a16:creationId xmlns:a16="http://schemas.microsoft.com/office/drawing/2014/main" id="{D5B337B2-564B-59E4-24B5-8130195EE73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92763" y="2481684"/>
              <a:ext cx="1005840" cy="1005840"/>
            </a:xfrm>
            <a:prstGeom prst="rect">
              <a:avLst/>
            </a:prstGeom>
          </p:spPr>
        </p:pic>
      </p:grpSp>
      <p:grpSp>
        <p:nvGrpSpPr>
          <p:cNvPr id="12" name="Group 11" descr="People">
            <a:extLst>
              <a:ext uri="{FF2B5EF4-FFF2-40B4-BE49-F238E27FC236}">
                <a16:creationId xmlns:a16="http://schemas.microsoft.com/office/drawing/2014/main" id="{ACB32A9E-7451-6F9C-E604-4E0A7B81DCAC}"/>
              </a:ext>
            </a:extLst>
          </p:cNvPr>
          <p:cNvGrpSpPr/>
          <p:nvPr/>
        </p:nvGrpSpPr>
        <p:grpSpPr>
          <a:xfrm>
            <a:off x="9502948" y="2223948"/>
            <a:ext cx="1501500" cy="2086275"/>
            <a:chOff x="9502948" y="2223948"/>
            <a:chExt cx="1501500" cy="2086275"/>
          </a:xfrm>
        </p:grpSpPr>
        <p:grpSp>
          <p:nvGrpSpPr>
            <p:cNvPr id="71" name="Group 70">
              <a:extLst>
                <a:ext uri="{FF2B5EF4-FFF2-40B4-BE49-F238E27FC236}">
                  <a16:creationId xmlns:a16="http://schemas.microsoft.com/office/drawing/2014/main" id="{6B3A9019-2CA8-1AD5-9BE2-F3062231A70E}"/>
                </a:ext>
              </a:extLst>
            </p:cNvPr>
            <p:cNvGrpSpPr/>
            <p:nvPr/>
          </p:nvGrpSpPr>
          <p:grpSpPr>
            <a:xfrm>
              <a:off x="9502948" y="2223948"/>
              <a:ext cx="1501500" cy="2086275"/>
              <a:chOff x="1386973" y="2271222"/>
              <a:chExt cx="1501500" cy="2086275"/>
            </a:xfrm>
          </p:grpSpPr>
          <p:sp>
            <p:nvSpPr>
              <p:cNvPr id="74" name="Oval 73">
                <a:extLst>
                  <a:ext uri="{FF2B5EF4-FFF2-40B4-BE49-F238E27FC236}">
                    <a16:creationId xmlns:a16="http://schemas.microsoft.com/office/drawing/2014/main" id="{ADDE5B5A-BAA2-9C16-B8E5-0A668C2A8FEF}"/>
                  </a:ext>
                </a:extLst>
              </p:cNvPr>
              <p:cNvSpPr/>
              <p:nvPr/>
            </p:nvSpPr>
            <p:spPr>
              <a:xfrm>
                <a:off x="1386973" y="2271222"/>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73" name="TextBox 72">
                <a:extLst>
                  <a:ext uri="{FF2B5EF4-FFF2-40B4-BE49-F238E27FC236}">
                    <a16:creationId xmlns:a16="http://schemas.microsoft.com/office/drawing/2014/main" id="{C55A2C2D-BFFA-908D-64FE-EFB258E8EFE8}"/>
                  </a:ext>
                </a:extLst>
              </p:cNvPr>
              <p:cNvSpPr txBox="1"/>
              <p:nvPr/>
            </p:nvSpPr>
            <p:spPr>
              <a:xfrm>
                <a:off x="1473230" y="3772722"/>
                <a:ext cx="1322606" cy="584775"/>
              </a:xfrm>
              <a:prstGeom prst="rect">
                <a:avLst/>
              </a:prstGeom>
              <a:noFill/>
            </p:spPr>
            <p:txBody>
              <a:bodyPr wrap="none" rtlCol="0">
                <a:spAutoFit/>
              </a:bodyPr>
              <a:lstStyle/>
              <a:p>
                <a:pPr algn="ctr"/>
                <a:r>
                  <a:rPr lang="en-US" sz="3200"/>
                  <a:t>People</a:t>
                </a:r>
              </a:p>
            </p:txBody>
          </p:sp>
        </p:grpSp>
        <p:pic>
          <p:nvPicPr>
            <p:cNvPr id="8" name="Graphic 7">
              <a:extLst>
                <a:ext uri="{FF2B5EF4-FFF2-40B4-BE49-F238E27FC236}">
                  <a16:creationId xmlns:a16="http://schemas.microsoft.com/office/drawing/2014/main" id="{732CC1A9-EDAA-F3E5-A3BF-AD0189BD778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758238" y="2471778"/>
              <a:ext cx="1005840" cy="1005840"/>
            </a:xfrm>
            <a:prstGeom prst="rect">
              <a:avLst/>
            </a:prstGeom>
          </p:spPr>
        </p:pic>
      </p:grpSp>
      <p:sp>
        <p:nvSpPr>
          <p:cNvPr id="88" name="TextBox 87">
            <a:extLst>
              <a:ext uri="{FF2B5EF4-FFF2-40B4-BE49-F238E27FC236}">
                <a16:creationId xmlns:a16="http://schemas.microsoft.com/office/drawing/2014/main" id="{72CFD409-2D2F-39DC-E277-A6E053E84B23}"/>
              </a:ext>
            </a:extLst>
          </p:cNvPr>
          <p:cNvSpPr txBox="1"/>
          <p:nvPr/>
        </p:nvSpPr>
        <p:spPr>
          <a:xfrm>
            <a:off x="458788" y="4786072"/>
            <a:ext cx="11274424" cy="1077218"/>
          </a:xfrm>
          <a:prstGeom prst="rect">
            <a:avLst/>
          </a:prstGeom>
          <a:noFill/>
        </p:spPr>
        <p:txBody>
          <a:bodyPr wrap="square">
            <a:spAutoFit/>
          </a:bodyPr>
          <a:lstStyle/>
          <a:p>
            <a:pPr marL="457200" marR="0" indent="-457200">
              <a:spcBef>
                <a:spcPts val="300"/>
              </a:spcBef>
              <a:spcAft>
                <a:spcPts val="0"/>
              </a:spcAft>
              <a:buClr>
                <a:schemeClr val="accent1"/>
              </a:buClr>
              <a:buFont typeface="Wingdings" pitchFamily="2" charset="2"/>
              <a:buChar char="§"/>
            </a:pPr>
            <a:r>
              <a:rPr lang="en-US" sz="3200">
                <a:effectLst/>
              </a:rPr>
              <a:t>Does your LEA have the capacity to train and/or coach schools, and the ability to restructure roles to do so</a:t>
            </a:r>
            <a:r>
              <a:rPr lang="en-US" sz="3200"/>
              <a:t>?</a:t>
            </a:r>
            <a:endParaRPr lang="en-US" sz="3200" b="0">
              <a:effectLst/>
            </a:endParaRPr>
          </a:p>
        </p:txBody>
      </p:sp>
      <p:sp>
        <p:nvSpPr>
          <p:cNvPr id="5" name="Slide Number Placeholder 4">
            <a:extLst>
              <a:ext uri="{FF2B5EF4-FFF2-40B4-BE49-F238E27FC236}">
                <a16:creationId xmlns:a16="http://schemas.microsoft.com/office/drawing/2014/main" id="{8E415170-8F1C-59AB-E480-DD1E2636813E}"/>
              </a:ext>
              <a:ext uri="{C183D7F6-B498-43B3-948B-1728B52AA6E4}">
                <adec:decorative xmlns:adec="http://schemas.microsoft.com/office/drawing/2017/decorative" val="1"/>
              </a:ext>
            </a:extLst>
          </p:cNvPr>
          <p:cNvSpPr>
            <a:spLocks noGrp="1"/>
          </p:cNvSpPr>
          <p:nvPr>
            <p:ph type="sldNum" sz="quarter" idx="18"/>
          </p:nvPr>
        </p:nvSpPr>
        <p:spPr/>
        <p:txBody>
          <a:bodyPr/>
          <a:lstStyle/>
          <a:p>
            <a:fld id="{99A20822-4A49-4D36-86E3-300BA48D3F00}" type="slidenum">
              <a:rPr lang="en-US" smtClean="0"/>
              <a:pPr/>
              <a:t>116</a:t>
            </a:fld>
            <a:endParaRPr lang="en-US"/>
          </a:p>
        </p:txBody>
      </p:sp>
    </p:spTree>
    <p:extLst>
      <p:ext uri="{BB962C8B-B14F-4D97-AF65-F5344CB8AC3E}">
        <p14:creationId xmlns:p14="http://schemas.microsoft.com/office/powerpoint/2010/main" val="21537287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165E5-66C5-1065-E1E2-C961F87BDCB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72279C5-4A4D-93AE-4D91-ADDEE5B614F8}"/>
              </a:ext>
            </a:extLst>
          </p:cNvPr>
          <p:cNvSpPr>
            <a:spLocks noGrp="1"/>
          </p:cNvSpPr>
          <p:nvPr>
            <p:ph type="title"/>
          </p:nvPr>
        </p:nvSpPr>
        <p:spPr/>
        <p:txBody>
          <a:bodyPr/>
          <a:lstStyle/>
          <a:p>
            <a:r>
              <a:rPr lang="en-US" dirty="0"/>
              <a:t>Internal Capacity in Two Questions</a:t>
            </a:r>
          </a:p>
        </p:txBody>
      </p:sp>
      <p:grpSp>
        <p:nvGrpSpPr>
          <p:cNvPr id="2" name="Group 1" descr="Internal capacity: the ability of the agency to self-sufficiently scale up and support DBI.">
            <a:extLst>
              <a:ext uri="{FF2B5EF4-FFF2-40B4-BE49-F238E27FC236}">
                <a16:creationId xmlns:a16="http://schemas.microsoft.com/office/drawing/2014/main" id="{D96B16BC-BDBC-2C22-992B-2F90C168E2F2}"/>
              </a:ext>
            </a:extLst>
          </p:cNvPr>
          <p:cNvGrpSpPr/>
          <p:nvPr/>
        </p:nvGrpSpPr>
        <p:grpSpPr>
          <a:xfrm>
            <a:off x="702424" y="1253048"/>
            <a:ext cx="3617095" cy="4351904"/>
            <a:chOff x="4182808" y="1527900"/>
            <a:chExt cx="3617095" cy="4351904"/>
          </a:xfrm>
        </p:grpSpPr>
        <p:sp>
          <p:nvSpPr>
            <p:cNvPr id="3" name="Freeform 2">
              <a:extLst>
                <a:ext uri="{FF2B5EF4-FFF2-40B4-BE49-F238E27FC236}">
                  <a16:creationId xmlns:a16="http://schemas.microsoft.com/office/drawing/2014/main" id="{96B13291-54E1-8991-CB9F-A36D3FB00347}"/>
                </a:ext>
              </a:extLst>
            </p:cNvPr>
            <p:cNvSpPr/>
            <p:nvPr/>
          </p:nvSpPr>
          <p:spPr>
            <a:xfrm>
              <a:off x="4182808" y="1527900"/>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a:t>Internal Capacity</a:t>
              </a:r>
            </a:p>
            <a:p>
              <a:pPr marL="0" lvl="1" indent="0" algn="l" defTabSz="889000">
                <a:lnSpc>
                  <a:spcPct val="90000"/>
                </a:lnSpc>
                <a:spcBef>
                  <a:spcPct val="0"/>
                </a:spcBef>
                <a:spcAft>
                  <a:spcPct val="15000"/>
                </a:spcAft>
                <a:buNone/>
                <a:tabLst/>
              </a:pPr>
              <a:r>
                <a:rPr lang="en-US" sz="2200" b="0" i="0" u="none" strike="noStrike" kern="1200" cap="none">
                  <a:latin typeface="Calibri" panose="020F0502020204030204" pitchFamily="34" charset="0"/>
                  <a:ea typeface="Arial"/>
                  <a:cs typeface="Calibri" panose="020F0502020204030204" pitchFamily="34" charset="0"/>
                  <a:sym typeface="Arial"/>
                </a:rPr>
                <a:t>The ability of the agency to self-sufficiently scale up and support DBI. </a:t>
              </a:r>
              <a:endParaRPr lang="en-US" sz="2200" kern="1200"/>
            </a:p>
          </p:txBody>
        </p:sp>
        <p:sp>
          <p:nvSpPr>
            <p:cNvPr id="9" name="Oval 8">
              <a:extLst>
                <a:ext uri="{FF2B5EF4-FFF2-40B4-BE49-F238E27FC236}">
                  <a16:creationId xmlns:a16="http://schemas.microsoft.com/office/drawing/2014/main" id="{2A5B79AC-CA0E-EBFA-4314-69FD7AA9A849}"/>
                </a:ext>
              </a:extLst>
            </p:cNvPr>
            <p:cNvSpPr/>
            <p:nvPr/>
          </p:nvSpPr>
          <p:spPr>
            <a:xfrm>
              <a:off x="5243028" y="1797566"/>
              <a:ext cx="1496655" cy="1496655"/>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0" name="Graphic 9" descr="Connections with solid fill">
              <a:extLst>
                <a:ext uri="{FF2B5EF4-FFF2-40B4-BE49-F238E27FC236}">
                  <a16:creationId xmlns:a16="http://schemas.microsoft.com/office/drawing/2014/main" id="{38D4A155-D290-9978-021F-F961B2CCF2D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349553" y="1905813"/>
              <a:ext cx="1280160" cy="1280160"/>
            </a:xfrm>
            <a:prstGeom prst="rect">
              <a:avLst/>
            </a:prstGeom>
          </p:spPr>
        </p:pic>
      </p:grpSp>
      <p:grpSp>
        <p:nvGrpSpPr>
          <p:cNvPr id="31" name="Group 30" descr="Knowledge">
            <a:extLst>
              <a:ext uri="{FF2B5EF4-FFF2-40B4-BE49-F238E27FC236}">
                <a16:creationId xmlns:a16="http://schemas.microsoft.com/office/drawing/2014/main" id="{4A95663E-5607-C12D-37E3-DEEA84BDDB16}"/>
              </a:ext>
            </a:extLst>
          </p:cNvPr>
          <p:cNvGrpSpPr/>
          <p:nvPr/>
        </p:nvGrpSpPr>
        <p:grpSpPr>
          <a:xfrm>
            <a:off x="4967000" y="1716949"/>
            <a:ext cx="5504837" cy="1501502"/>
            <a:chOff x="4967000" y="1716949"/>
            <a:chExt cx="5504837" cy="1501502"/>
          </a:xfrm>
        </p:grpSpPr>
        <p:sp>
          <p:nvSpPr>
            <p:cNvPr id="22" name="Freeform 21">
              <a:extLst>
                <a:ext uri="{FF2B5EF4-FFF2-40B4-BE49-F238E27FC236}">
                  <a16:creationId xmlns:a16="http://schemas.microsoft.com/office/drawing/2014/main" id="{1E20318F-D524-7771-003F-163F0F4B7F09}"/>
                </a:ext>
              </a:extLst>
            </p:cNvPr>
            <p:cNvSpPr/>
            <p:nvPr/>
          </p:nvSpPr>
          <p:spPr>
            <a:xfrm>
              <a:off x="5717751" y="1716949"/>
              <a:ext cx="4754086" cy="1501502"/>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solidFill>
              <a:srgbClr val="2C517C"/>
            </a:solidFill>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37495" tIns="160021"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a:t>Knowledge</a:t>
              </a:r>
            </a:p>
          </p:txBody>
        </p:sp>
        <p:sp>
          <p:nvSpPr>
            <p:cNvPr id="23" name="Oval 22">
              <a:extLst>
                <a:ext uri="{FF2B5EF4-FFF2-40B4-BE49-F238E27FC236}">
                  <a16:creationId xmlns:a16="http://schemas.microsoft.com/office/drawing/2014/main" id="{36D84857-1B6D-D8F9-8DB9-8D9B1D28FB1D}"/>
                </a:ext>
              </a:extLst>
            </p:cNvPr>
            <p:cNvSpPr/>
            <p:nvPr/>
          </p:nvSpPr>
          <p:spPr>
            <a:xfrm>
              <a:off x="4967000" y="1716950"/>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0" name="Graphic 29" descr="Head with gears with solid fill">
              <a:extLst>
                <a:ext uri="{FF2B5EF4-FFF2-40B4-BE49-F238E27FC236}">
                  <a16:creationId xmlns:a16="http://schemas.microsoft.com/office/drawing/2014/main" id="{C8B5111D-A199-73F4-79E6-81346A4353A0}"/>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69110" y="1919060"/>
              <a:ext cx="1097280" cy="1097280"/>
            </a:xfrm>
            <a:prstGeom prst="rect">
              <a:avLst/>
            </a:prstGeom>
          </p:spPr>
        </p:pic>
      </p:grpSp>
      <p:sp>
        <p:nvSpPr>
          <p:cNvPr id="8" name="Rounded Rectangle 7">
            <a:extLst>
              <a:ext uri="{FF2B5EF4-FFF2-40B4-BE49-F238E27FC236}">
                <a16:creationId xmlns:a16="http://schemas.microsoft.com/office/drawing/2014/main" id="{3E0649A5-3114-0364-ABC8-20B4CDF306F9}"/>
              </a:ext>
            </a:extLst>
          </p:cNvPr>
          <p:cNvSpPr/>
          <p:nvPr/>
        </p:nvSpPr>
        <p:spPr>
          <a:xfrm>
            <a:off x="9787392" y="1892778"/>
            <a:ext cx="2104502" cy="1105034"/>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Do staff </a:t>
            </a:r>
            <a:r>
              <a:rPr lang="en-US" b="1" i="1" dirty="0">
                <a:solidFill>
                  <a:schemeClr val="tx1"/>
                </a:solidFill>
              </a:rPr>
              <a:t>know</a:t>
            </a:r>
            <a:r>
              <a:rPr lang="en-US" i="1" dirty="0">
                <a:solidFill>
                  <a:schemeClr val="tx1"/>
                </a:solidFill>
              </a:rPr>
              <a:t> </a:t>
            </a:r>
            <a:r>
              <a:rPr lang="en-US" b="1" i="1" dirty="0">
                <a:solidFill>
                  <a:schemeClr val="tx1"/>
                </a:solidFill>
              </a:rPr>
              <a:t>what and how</a:t>
            </a:r>
            <a:r>
              <a:rPr lang="en-US" i="1" dirty="0">
                <a:solidFill>
                  <a:schemeClr val="tx1"/>
                </a:solidFill>
              </a:rPr>
              <a:t> </a:t>
            </a:r>
            <a:r>
              <a:rPr lang="en-US" dirty="0">
                <a:solidFill>
                  <a:schemeClr val="tx1"/>
                </a:solidFill>
              </a:rPr>
              <a:t>to implement?</a:t>
            </a:r>
          </a:p>
        </p:txBody>
      </p:sp>
      <p:grpSp>
        <p:nvGrpSpPr>
          <p:cNvPr id="40" name="Group 39" descr="Resource allocation">
            <a:extLst>
              <a:ext uri="{FF2B5EF4-FFF2-40B4-BE49-F238E27FC236}">
                <a16:creationId xmlns:a16="http://schemas.microsoft.com/office/drawing/2014/main" id="{3FEEDB67-F6DA-7F69-A51C-41EF99149DE6}"/>
              </a:ext>
            </a:extLst>
          </p:cNvPr>
          <p:cNvGrpSpPr/>
          <p:nvPr/>
        </p:nvGrpSpPr>
        <p:grpSpPr>
          <a:xfrm>
            <a:off x="4967000" y="3666658"/>
            <a:ext cx="5504837" cy="1501501"/>
            <a:chOff x="4967000" y="3666658"/>
            <a:chExt cx="5504837" cy="1501501"/>
          </a:xfrm>
        </p:grpSpPr>
        <p:sp>
          <p:nvSpPr>
            <p:cNvPr id="24" name="Freeform 23">
              <a:extLst>
                <a:ext uri="{FF2B5EF4-FFF2-40B4-BE49-F238E27FC236}">
                  <a16:creationId xmlns:a16="http://schemas.microsoft.com/office/drawing/2014/main" id="{25229322-4FEC-A7B6-1E4A-A493F09129D3}"/>
                </a:ext>
              </a:extLst>
            </p:cNvPr>
            <p:cNvSpPr/>
            <p:nvPr/>
          </p:nvSpPr>
          <p:spPr>
            <a:xfrm>
              <a:off x="5717751" y="3666658"/>
              <a:ext cx="4754086" cy="1501501"/>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solidFill>
              <a:schemeClr val="accent3"/>
            </a:solidFill>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37495" tIns="160021"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a:t>Resource Allocation</a:t>
              </a:r>
            </a:p>
          </p:txBody>
        </p:sp>
        <p:sp>
          <p:nvSpPr>
            <p:cNvPr id="25" name="Oval 24">
              <a:extLst>
                <a:ext uri="{FF2B5EF4-FFF2-40B4-BE49-F238E27FC236}">
                  <a16:creationId xmlns:a16="http://schemas.microsoft.com/office/drawing/2014/main" id="{B062AF8B-24E0-82B8-D6EE-483524B1B3CD}"/>
                </a:ext>
              </a:extLst>
            </p:cNvPr>
            <p:cNvSpPr/>
            <p:nvPr/>
          </p:nvSpPr>
          <p:spPr>
            <a:xfrm>
              <a:off x="4967000" y="3666659"/>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39" name="Group 38">
              <a:extLst>
                <a:ext uri="{FF2B5EF4-FFF2-40B4-BE49-F238E27FC236}">
                  <a16:creationId xmlns:a16="http://schemas.microsoft.com/office/drawing/2014/main" id="{E9445150-2574-DA17-7D9C-9AE9E1952780}"/>
                </a:ext>
              </a:extLst>
            </p:cNvPr>
            <p:cNvGrpSpPr/>
            <p:nvPr/>
          </p:nvGrpSpPr>
          <p:grpSpPr>
            <a:xfrm>
              <a:off x="5134446" y="3871391"/>
              <a:ext cx="1100273" cy="1224198"/>
              <a:chOff x="5254588" y="5478014"/>
              <a:chExt cx="1100273" cy="1224198"/>
            </a:xfrm>
          </p:grpSpPr>
          <p:pic>
            <p:nvPicPr>
              <p:cNvPr id="35" name="Graphic 34" descr="Open hand with solid fill">
                <a:extLst>
                  <a:ext uri="{FF2B5EF4-FFF2-40B4-BE49-F238E27FC236}">
                    <a16:creationId xmlns:a16="http://schemas.microsoft.com/office/drawing/2014/main" id="{350DA3D2-68B5-6D74-FE4E-B6B180D5809E}"/>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54588" y="5601939"/>
                <a:ext cx="1100273" cy="1100273"/>
              </a:xfrm>
              <a:prstGeom prst="rect">
                <a:avLst/>
              </a:prstGeom>
            </p:spPr>
          </p:pic>
          <p:pic>
            <p:nvPicPr>
              <p:cNvPr id="37" name="Graphic 36" descr="Single gear with solid fill">
                <a:extLst>
                  <a:ext uri="{FF2B5EF4-FFF2-40B4-BE49-F238E27FC236}">
                    <a16:creationId xmlns:a16="http://schemas.microsoft.com/office/drawing/2014/main" id="{E3CAF65B-AD71-B408-E01F-5E1645CD58AA}"/>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17750" y="5478014"/>
                <a:ext cx="547124" cy="547124"/>
              </a:xfrm>
              <a:prstGeom prst="rect">
                <a:avLst/>
              </a:prstGeom>
            </p:spPr>
          </p:pic>
        </p:grpSp>
      </p:grpSp>
      <p:sp>
        <p:nvSpPr>
          <p:cNvPr id="11" name="Rounded Rectangle 10">
            <a:extLst>
              <a:ext uri="{FF2B5EF4-FFF2-40B4-BE49-F238E27FC236}">
                <a16:creationId xmlns:a16="http://schemas.microsoft.com/office/drawing/2014/main" id="{5B1BE857-58C1-C364-4A31-4C7D37A135DD}"/>
              </a:ext>
            </a:extLst>
          </p:cNvPr>
          <p:cNvSpPr/>
          <p:nvPr/>
        </p:nvSpPr>
        <p:spPr>
          <a:xfrm>
            <a:off x="9784777" y="3877266"/>
            <a:ext cx="2104502" cy="1105034"/>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Are staff </a:t>
            </a:r>
            <a:r>
              <a:rPr lang="en-US" b="1" i="1" dirty="0">
                <a:solidFill>
                  <a:schemeClr val="tx1"/>
                </a:solidFill>
              </a:rPr>
              <a:t>able to </a:t>
            </a:r>
            <a:r>
              <a:rPr lang="en-US" dirty="0">
                <a:solidFill>
                  <a:schemeClr val="tx1"/>
                </a:solidFill>
              </a:rPr>
              <a:t>implement?</a:t>
            </a:r>
          </a:p>
        </p:txBody>
      </p:sp>
      <p:sp>
        <p:nvSpPr>
          <p:cNvPr id="4" name="Slide Number Placeholder 3">
            <a:extLst>
              <a:ext uri="{FF2B5EF4-FFF2-40B4-BE49-F238E27FC236}">
                <a16:creationId xmlns:a16="http://schemas.microsoft.com/office/drawing/2014/main" id="{5D5DC61E-3D18-1063-A566-162F6D443EB1}"/>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117</a:t>
            </a:fld>
            <a:endParaRPr lang="en-US"/>
          </a:p>
        </p:txBody>
      </p:sp>
    </p:spTree>
    <p:extLst>
      <p:ext uri="{BB962C8B-B14F-4D97-AF65-F5344CB8AC3E}">
        <p14:creationId xmlns:p14="http://schemas.microsoft.com/office/powerpoint/2010/main" val="11269828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6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dirty="0"/>
              <a:t>Activity 8:</a:t>
            </a:r>
            <a:br>
              <a:rPr lang="en-US" dirty="0"/>
            </a:br>
            <a:r>
              <a:rPr lang="en-US" dirty="0"/>
              <a:t>Knowledge and Resource Allocation</a:t>
            </a:r>
          </a:p>
        </p:txBody>
      </p:sp>
      <p:sp>
        <p:nvSpPr>
          <p:cNvPr id="841" name="Google Shape;841;p68"/>
          <p:cNvSpPr txBox="1">
            <a:spLocks noGrp="1"/>
          </p:cNvSpPr>
          <p:nvPr>
            <p:ph type="body" idx="1"/>
          </p:nvPr>
        </p:nvSpPr>
        <p:spPr>
          <a:xfrm>
            <a:off x="457200" y="1307592"/>
            <a:ext cx="4339910" cy="4498848"/>
          </a:xfrm>
          <a:prstGeom prst="rect">
            <a:avLst/>
          </a:prstGeom>
          <a:noFill/>
          <a:ln>
            <a:noFill/>
          </a:ln>
        </p:spPr>
        <p:txBody>
          <a:bodyPr spcFirstLastPara="1" wrap="square" lIns="0" tIns="0" rIns="0" bIns="0" anchor="t" anchorCtr="0">
            <a:noAutofit/>
          </a:bodyPr>
          <a:lstStyle/>
          <a:p>
            <a:pPr marL="236538" indent="-7938"/>
            <a:r>
              <a:rPr lang="en-US" sz="2600"/>
              <a:t>Use the note-taking guide to identify strengths and areas for improvement in the </a:t>
            </a:r>
            <a:r>
              <a:rPr lang="en-US" sz="2600" b="1"/>
              <a:t>Knowledge </a:t>
            </a:r>
            <a:r>
              <a:rPr lang="en-US" sz="2600"/>
              <a:t>and </a:t>
            </a:r>
            <a:r>
              <a:rPr lang="en-US" sz="2600" b="1"/>
              <a:t>Resource Allocation</a:t>
            </a:r>
            <a:r>
              <a:rPr lang="en-US" sz="2600"/>
              <a:t> for DBI in your district. </a:t>
            </a:r>
          </a:p>
        </p:txBody>
      </p:sp>
      <p:pic>
        <p:nvPicPr>
          <p:cNvPr id="7" name="Picture 6" descr="A screenshot of a table for activity 4. The columns are labeled Factor, Notes, Strengths, and Areas for Improvement. The factors are key personnel, fit, knowledge, resource allocation, training/coaching, and data-based decision making.">
            <a:extLst>
              <a:ext uri="{FF2B5EF4-FFF2-40B4-BE49-F238E27FC236}">
                <a16:creationId xmlns:a16="http://schemas.microsoft.com/office/drawing/2014/main" id="{210D5EC0-9C7C-FC19-7C43-D84CA1B0E5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30508" y="1463040"/>
            <a:ext cx="6984112" cy="4451941"/>
          </a:xfrm>
          <a:prstGeom prst="rect">
            <a:avLst/>
          </a:prstGeom>
        </p:spPr>
      </p:pic>
      <p:sp>
        <p:nvSpPr>
          <p:cNvPr id="6" name="Rectangle 5" descr="A rectangle around the Knowledge and Resource Allocation rows of the table">
            <a:extLst>
              <a:ext uri="{FF2B5EF4-FFF2-40B4-BE49-F238E27FC236}">
                <a16:creationId xmlns:a16="http://schemas.microsoft.com/office/drawing/2014/main" id="{D528E053-23A3-66AD-58D3-7102856F9326}"/>
              </a:ext>
            </a:extLst>
          </p:cNvPr>
          <p:cNvSpPr/>
          <p:nvPr/>
        </p:nvSpPr>
        <p:spPr>
          <a:xfrm>
            <a:off x="5031134" y="3429000"/>
            <a:ext cx="6589400" cy="11430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42" name="Google Shape;842;p68">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118</a:t>
            </a:fld>
            <a:endParaRPr/>
          </a:p>
        </p:txBody>
      </p:sp>
      <p:pic>
        <p:nvPicPr>
          <p:cNvPr id="2" name="Graphic 1">
            <a:extLst>
              <a:ext uri="{FF2B5EF4-FFF2-40B4-BE49-F238E27FC236}">
                <a16:creationId xmlns:a16="http://schemas.microsoft.com/office/drawing/2014/main" id="{C47FC433-2B6E-B476-D170-BDBA91E463DC}"/>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27848" y="182562"/>
            <a:ext cx="914400" cy="914400"/>
          </a:xfrm>
          <a:prstGeom prst="rect">
            <a:avLst/>
          </a:prstGeom>
        </p:spPr>
      </p:pic>
    </p:spTree>
    <p:extLst>
      <p:ext uri="{BB962C8B-B14F-4D97-AF65-F5344CB8AC3E}">
        <p14:creationId xmlns:p14="http://schemas.microsoft.com/office/powerpoint/2010/main" val="5687020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336BA-5FEE-566C-E33C-136D95BBA872}"/>
              </a:ext>
            </a:extLst>
          </p:cNvPr>
          <p:cNvSpPr>
            <a:spLocks noGrp="1"/>
          </p:cNvSpPr>
          <p:nvPr>
            <p:ph type="title"/>
          </p:nvPr>
        </p:nvSpPr>
        <p:spPr/>
        <p:txBody>
          <a:bodyPr/>
          <a:lstStyle/>
          <a:p>
            <a:r>
              <a:rPr lang="en-US"/>
              <a:t>Implementation</a:t>
            </a:r>
          </a:p>
        </p:txBody>
      </p:sp>
      <p:grpSp>
        <p:nvGrpSpPr>
          <p:cNvPr id="14" name="Group 13" descr="Implementation: the active process of supporting school sites with accurate and consistent implementation of DBI to support students.">
            <a:extLst>
              <a:ext uri="{FF2B5EF4-FFF2-40B4-BE49-F238E27FC236}">
                <a16:creationId xmlns:a16="http://schemas.microsoft.com/office/drawing/2014/main" id="{5A0CA076-0330-7B80-6C17-FA5439D13E44}"/>
              </a:ext>
            </a:extLst>
          </p:cNvPr>
          <p:cNvGrpSpPr/>
          <p:nvPr/>
        </p:nvGrpSpPr>
        <p:grpSpPr>
          <a:xfrm>
            <a:off x="702424" y="1266604"/>
            <a:ext cx="3617095" cy="4351905"/>
            <a:chOff x="7908416" y="1527899"/>
            <a:chExt cx="3617095" cy="4351905"/>
          </a:xfrm>
        </p:grpSpPr>
        <p:grpSp>
          <p:nvGrpSpPr>
            <p:cNvPr id="15" name="Group 14">
              <a:extLst>
                <a:ext uri="{FF2B5EF4-FFF2-40B4-BE49-F238E27FC236}">
                  <a16:creationId xmlns:a16="http://schemas.microsoft.com/office/drawing/2014/main" id="{E9DB4B87-8B99-9FA2-D64A-2070856D6631}"/>
                </a:ext>
              </a:extLst>
            </p:cNvPr>
            <p:cNvGrpSpPr/>
            <p:nvPr/>
          </p:nvGrpSpPr>
          <p:grpSpPr>
            <a:xfrm>
              <a:off x="7908416" y="1527899"/>
              <a:ext cx="3617095" cy="4351905"/>
              <a:chOff x="7908416" y="1527899"/>
              <a:chExt cx="3617095" cy="4351905"/>
            </a:xfrm>
          </p:grpSpPr>
          <p:sp>
            <p:nvSpPr>
              <p:cNvPr id="17" name="Freeform 16">
                <a:extLst>
                  <a:ext uri="{FF2B5EF4-FFF2-40B4-BE49-F238E27FC236}">
                    <a16:creationId xmlns:a16="http://schemas.microsoft.com/office/drawing/2014/main" id="{3C812620-A649-206A-F866-CE4E73FDB734}"/>
                  </a:ext>
                </a:extLst>
              </p:cNvPr>
              <p:cNvSpPr/>
              <p:nvPr/>
            </p:nvSpPr>
            <p:spPr>
              <a:xfrm>
                <a:off x="7908416" y="1527899"/>
                <a:ext cx="3617095" cy="4351905"/>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solidFill>
                <a:schemeClr val="accent4"/>
              </a:solidFill>
              <a:ln>
                <a:solidFill>
                  <a:schemeClr val="accent4">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pPr>
                <a:r>
                  <a:rPr lang="en-US" sz="3200" b="1" kern="1200" dirty="0"/>
                  <a:t>Implementation</a:t>
                </a:r>
              </a:p>
              <a:p>
                <a:pPr defTabSz="1422400">
                  <a:lnSpc>
                    <a:spcPct val="90000"/>
                  </a:lnSpc>
                  <a:spcBef>
                    <a:spcPct val="0"/>
                  </a:spcBef>
                  <a:spcAft>
                    <a:spcPct val="35000"/>
                  </a:spcAft>
                </a:pPr>
                <a:r>
                  <a:rPr lang="en-US" sz="2200" b="0" i="0" u="none" strike="noStrike" kern="1200" cap="none" dirty="0">
                    <a:latin typeface="Calibri" panose="020F0502020204030204" pitchFamily="34" charset="0"/>
                    <a:ea typeface="Arial"/>
                    <a:cs typeface="Calibri" panose="020F0502020204030204" pitchFamily="34" charset="0"/>
                    <a:sym typeface="Arial"/>
                  </a:rPr>
                  <a:t>The active process of supporting school sites with accurate and consistent implementation of DBI to support students. </a:t>
                </a:r>
                <a:endParaRPr lang="en-US" sz="2200" kern="1200" dirty="0"/>
              </a:p>
            </p:txBody>
          </p:sp>
          <p:sp>
            <p:nvSpPr>
              <p:cNvPr id="19" name="Oval 18">
                <a:extLst>
                  <a:ext uri="{FF2B5EF4-FFF2-40B4-BE49-F238E27FC236}">
                    <a16:creationId xmlns:a16="http://schemas.microsoft.com/office/drawing/2014/main" id="{6039578E-9234-8187-39D2-9E634716F51F}"/>
                  </a:ext>
                </a:extLst>
              </p:cNvPr>
              <p:cNvSpPr/>
              <p:nvPr/>
            </p:nvSpPr>
            <p:spPr>
              <a:xfrm>
                <a:off x="8968636" y="1797566"/>
                <a:ext cx="1496655" cy="1496655"/>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16" name="Graphic 15" descr="Circles with arrows with solid fill">
              <a:extLst>
                <a:ext uri="{FF2B5EF4-FFF2-40B4-BE49-F238E27FC236}">
                  <a16:creationId xmlns:a16="http://schemas.microsoft.com/office/drawing/2014/main" id="{0D8F720C-BD45-0B03-8CF9-B201C3F8932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076883" y="1905813"/>
              <a:ext cx="1280160" cy="1280160"/>
            </a:xfrm>
            <a:prstGeom prst="rect">
              <a:avLst/>
            </a:prstGeom>
          </p:spPr>
        </p:pic>
      </p:grpSp>
      <p:sp>
        <p:nvSpPr>
          <p:cNvPr id="4" name="Slide Number Placeholder 3">
            <a:extLst>
              <a:ext uri="{FF2B5EF4-FFF2-40B4-BE49-F238E27FC236}">
                <a16:creationId xmlns:a16="http://schemas.microsoft.com/office/drawing/2014/main" id="{0C45B015-C988-8C2F-DC37-C11CFAF52AE2}"/>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119</a:t>
            </a:fld>
            <a:endParaRPr lang="en-US"/>
          </a:p>
        </p:txBody>
      </p:sp>
    </p:spTree>
    <p:extLst>
      <p:ext uri="{BB962C8B-B14F-4D97-AF65-F5344CB8AC3E}">
        <p14:creationId xmlns:p14="http://schemas.microsoft.com/office/powerpoint/2010/main" val="2434195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26AF15-74B4-8D8B-D92E-AB71E683B2A8}"/>
              </a:ext>
            </a:extLst>
          </p:cNvPr>
          <p:cNvSpPr>
            <a:spLocks noGrp="1"/>
          </p:cNvSpPr>
          <p:nvPr>
            <p:ph type="title"/>
          </p:nvPr>
        </p:nvSpPr>
        <p:spPr>
          <a:xfrm>
            <a:off x="457200" y="0"/>
            <a:ext cx="11274552" cy="1280160"/>
          </a:xfrm>
        </p:spPr>
        <p:txBody>
          <a:bodyPr anchor="ctr">
            <a:normAutofit/>
          </a:bodyPr>
          <a:lstStyle/>
          <a:p>
            <a:r>
              <a:rPr lang="en-US" dirty="0"/>
              <a:t>Consider the Following</a:t>
            </a:r>
            <a:r>
              <a:rPr lang="en-US" sz="800" dirty="0">
                <a:solidFill>
                  <a:schemeClr val="bg1"/>
                </a:solidFill>
              </a:rPr>
              <a:t> 3</a:t>
            </a:r>
          </a:p>
        </p:txBody>
      </p:sp>
      <p:sp>
        <p:nvSpPr>
          <p:cNvPr id="9" name="Content Placeholder 8">
            <a:extLst>
              <a:ext uri="{FF2B5EF4-FFF2-40B4-BE49-F238E27FC236}">
                <a16:creationId xmlns:a16="http://schemas.microsoft.com/office/drawing/2014/main" id="{BF3CDC45-92E1-FFC2-FE41-8D6F689E11C9}"/>
              </a:ext>
            </a:extLst>
          </p:cNvPr>
          <p:cNvSpPr>
            <a:spLocks noGrp="1"/>
          </p:cNvSpPr>
          <p:nvPr>
            <p:ph sz="half" idx="1"/>
          </p:nvPr>
        </p:nvSpPr>
        <p:spPr>
          <a:xfrm>
            <a:off x="457200" y="1371600"/>
            <a:ext cx="5568696" cy="4343400"/>
          </a:xfrm>
        </p:spPr>
        <p:txBody>
          <a:bodyPr>
            <a:normAutofit/>
          </a:bodyPr>
          <a:lstStyle/>
          <a:p>
            <a:pPr>
              <a:lnSpc>
                <a:spcPct val="115000"/>
              </a:lnSpc>
            </a:pPr>
            <a:r>
              <a:rPr lang="en-US" sz="2300"/>
              <a:t>Your current system is working the way that it is designed to work.</a:t>
            </a:r>
          </a:p>
          <a:p>
            <a:pPr>
              <a:lnSpc>
                <a:spcPct val="115000"/>
              </a:lnSpc>
            </a:pPr>
            <a:r>
              <a:rPr lang="en-US" sz="2300"/>
              <a:t>Getting different results requires changes in your system.</a:t>
            </a:r>
          </a:p>
          <a:p>
            <a:pPr>
              <a:lnSpc>
                <a:spcPct val="115000"/>
              </a:lnSpc>
            </a:pPr>
            <a:r>
              <a:rPr lang="en-US" sz="2300" b="1"/>
              <a:t>Systems change is incremental, and the product of repeated and distributed changes in peoples’ beliefs, attitudes, priorities, and habits.</a:t>
            </a:r>
          </a:p>
          <a:p>
            <a:pPr>
              <a:lnSpc>
                <a:spcPct val="115000"/>
              </a:lnSpc>
            </a:pPr>
            <a:endParaRPr lang="en-US" sz="2200"/>
          </a:p>
        </p:txBody>
      </p:sp>
      <p:pic>
        <p:nvPicPr>
          <p:cNvPr id="3" name="Picture 2">
            <a:extLst>
              <a:ext uri="{FF2B5EF4-FFF2-40B4-BE49-F238E27FC236}">
                <a16:creationId xmlns:a16="http://schemas.microsoft.com/office/drawing/2014/main" id="{0DE12521-B265-12E8-116C-5C8E441B8DFB}"/>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66106" y="1371600"/>
            <a:ext cx="5568696" cy="4434840"/>
          </a:xfrm>
          <a:prstGeom prst="rect">
            <a:avLst/>
          </a:prstGeom>
        </p:spPr>
      </p:pic>
      <p:sp>
        <p:nvSpPr>
          <p:cNvPr id="6" name="Slide Number Placeholder 5">
            <a:extLst>
              <a:ext uri="{FF2B5EF4-FFF2-40B4-BE49-F238E27FC236}">
                <a16:creationId xmlns:a16="http://schemas.microsoft.com/office/drawing/2014/main" id="{D875BE73-5C7E-8314-308E-FF16996DC696}"/>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5F9F120C-8EFA-4E40-B855-F5B2D5C2F4E7}" type="slidenum">
              <a:rPr lang="en-US" smtClean="0"/>
              <a:pPr>
                <a:spcAft>
                  <a:spcPts val="600"/>
                </a:spcAft>
              </a:pPr>
              <a:t>12</a:t>
            </a:fld>
            <a:endParaRPr lang="en-US"/>
          </a:p>
        </p:txBody>
      </p:sp>
    </p:spTree>
    <p:extLst>
      <p:ext uri="{BB962C8B-B14F-4D97-AF65-F5344CB8AC3E}">
        <p14:creationId xmlns:p14="http://schemas.microsoft.com/office/powerpoint/2010/main" val="2325640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B787-3CC9-11E9-7E3A-5AACA7275906}"/>
              </a:ext>
            </a:extLst>
          </p:cNvPr>
          <p:cNvSpPr>
            <a:spLocks noGrp="1"/>
          </p:cNvSpPr>
          <p:nvPr>
            <p:ph type="title"/>
          </p:nvPr>
        </p:nvSpPr>
        <p:spPr/>
        <p:txBody>
          <a:bodyPr/>
          <a:lstStyle/>
          <a:p>
            <a:r>
              <a:rPr lang="en-US">
                <a:cs typeface="Arial"/>
              </a:rPr>
              <a:t>Implementation Is Messy</a:t>
            </a:r>
            <a:endParaRPr lang="en-US"/>
          </a:p>
        </p:txBody>
      </p:sp>
      <p:sp>
        <p:nvSpPr>
          <p:cNvPr id="12" name="TextBox 11">
            <a:extLst>
              <a:ext uri="{FF2B5EF4-FFF2-40B4-BE49-F238E27FC236}">
                <a16:creationId xmlns:a16="http://schemas.microsoft.com/office/drawing/2014/main" id="{91E91C27-B563-B8E9-E6BC-320E33AA0801}"/>
              </a:ext>
            </a:extLst>
          </p:cNvPr>
          <p:cNvSpPr txBox="1"/>
          <p:nvPr/>
        </p:nvSpPr>
        <p:spPr>
          <a:xfrm>
            <a:off x="305469" y="1373609"/>
            <a:ext cx="5790531" cy="461665"/>
          </a:xfrm>
          <a:prstGeom prst="rect">
            <a:avLst/>
          </a:prstGeom>
          <a:noFill/>
        </p:spPr>
        <p:txBody>
          <a:bodyPr wrap="square" rtlCol="0">
            <a:spAutoFit/>
          </a:bodyPr>
          <a:lstStyle/>
          <a:p>
            <a:pPr algn="ctr"/>
            <a:r>
              <a:rPr lang="en-US" sz="2400">
                <a:solidFill>
                  <a:schemeClr val="tx2"/>
                </a:solidFill>
              </a:rPr>
              <a:t>What we want implementation to look like:</a:t>
            </a:r>
          </a:p>
        </p:txBody>
      </p:sp>
      <p:sp>
        <p:nvSpPr>
          <p:cNvPr id="6" name="Oval 5">
            <a:extLst>
              <a:ext uri="{FF2B5EF4-FFF2-40B4-BE49-F238E27FC236}">
                <a16:creationId xmlns:a16="http://schemas.microsoft.com/office/drawing/2014/main" id="{7845CC4F-FFF6-5869-F7E7-EE0BBD878B52}"/>
              </a:ext>
            </a:extLst>
          </p:cNvPr>
          <p:cNvSpPr>
            <a:spLocks noChangeAspect="1"/>
          </p:cNvSpPr>
          <p:nvPr/>
        </p:nvSpPr>
        <p:spPr>
          <a:xfrm>
            <a:off x="1654658" y="2131389"/>
            <a:ext cx="2852056" cy="1407768"/>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algn="ctr"/>
            <a:r>
              <a:rPr lang="en-US" sz="2400">
                <a:solidFill>
                  <a:schemeClr val="bg1"/>
                </a:solidFill>
              </a:rPr>
              <a:t>Our DBI Plan</a:t>
            </a:r>
          </a:p>
        </p:txBody>
      </p:sp>
      <p:cxnSp>
        <p:nvCxnSpPr>
          <p:cNvPr id="8" name="Straight Arrow Connector 7" descr="Straight right arrow from Our DBI Plan to DBI Implementation Reality">
            <a:extLst>
              <a:ext uri="{FF2B5EF4-FFF2-40B4-BE49-F238E27FC236}">
                <a16:creationId xmlns:a16="http://schemas.microsoft.com/office/drawing/2014/main" id="{4FDB33C2-83EC-A921-3700-850CCFF6C330}"/>
              </a:ext>
            </a:extLst>
          </p:cNvPr>
          <p:cNvCxnSpPr>
            <a:cxnSpLocks/>
          </p:cNvCxnSpPr>
          <p:nvPr/>
        </p:nvCxnSpPr>
        <p:spPr>
          <a:xfrm>
            <a:off x="4711565" y="2837818"/>
            <a:ext cx="2936592"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C661CF20-7286-3997-C1A5-B1ADEE1CA611}"/>
              </a:ext>
            </a:extLst>
          </p:cNvPr>
          <p:cNvSpPr>
            <a:spLocks noChangeAspect="1"/>
          </p:cNvSpPr>
          <p:nvPr/>
        </p:nvSpPr>
        <p:spPr>
          <a:xfrm>
            <a:off x="7853008" y="2131388"/>
            <a:ext cx="2852056" cy="1407769"/>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algn="ctr"/>
            <a:r>
              <a:rPr lang="en-US" sz="2400">
                <a:solidFill>
                  <a:schemeClr val="bg1"/>
                </a:solidFill>
              </a:rPr>
              <a:t>DBI Implementation Reality</a:t>
            </a:r>
          </a:p>
        </p:txBody>
      </p:sp>
      <p:pic>
        <p:nvPicPr>
          <p:cNvPr id="25" name="Graphic 24" descr="Smiley face with sunglasses">
            <a:extLst>
              <a:ext uri="{FF2B5EF4-FFF2-40B4-BE49-F238E27FC236}">
                <a16:creationId xmlns:a16="http://schemas.microsoft.com/office/drawing/2014/main" id="{D3592808-C40A-B801-B191-8D25BB89170D}"/>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29498" y="1526131"/>
            <a:ext cx="914400" cy="914400"/>
          </a:xfrm>
          <a:prstGeom prst="rect">
            <a:avLst/>
          </a:prstGeom>
        </p:spPr>
      </p:pic>
      <p:sp>
        <p:nvSpPr>
          <p:cNvPr id="13" name="TextBox 12">
            <a:extLst>
              <a:ext uri="{FF2B5EF4-FFF2-40B4-BE49-F238E27FC236}">
                <a16:creationId xmlns:a16="http://schemas.microsoft.com/office/drawing/2014/main" id="{063EC728-F82F-5859-A42C-984E94A94840}"/>
              </a:ext>
            </a:extLst>
          </p:cNvPr>
          <p:cNvSpPr txBox="1"/>
          <p:nvPr/>
        </p:nvSpPr>
        <p:spPr>
          <a:xfrm>
            <a:off x="304597" y="3745896"/>
            <a:ext cx="5498671" cy="461665"/>
          </a:xfrm>
          <a:prstGeom prst="rect">
            <a:avLst/>
          </a:prstGeom>
          <a:noFill/>
        </p:spPr>
        <p:txBody>
          <a:bodyPr wrap="square" rtlCol="0">
            <a:spAutoFit/>
          </a:bodyPr>
          <a:lstStyle/>
          <a:p>
            <a:pPr algn="ctr"/>
            <a:r>
              <a:rPr lang="en-US" sz="2400">
                <a:solidFill>
                  <a:schemeClr val="tx2"/>
                </a:solidFill>
              </a:rPr>
              <a:t>What implementation can often look like:</a:t>
            </a:r>
          </a:p>
        </p:txBody>
      </p:sp>
      <p:sp>
        <p:nvSpPr>
          <p:cNvPr id="14" name="Oval 13">
            <a:extLst>
              <a:ext uri="{FF2B5EF4-FFF2-40B4-BE49-F238E27FC236}">
                <a16:creationId xmlns:a16="http://schemas.microsoft.com/office/drawing/2014/main" id="{2EECAFB6-6BC5-A1A9-0DA6-32820A87058B}"/>
              </a:ext>
            </a:extLst>
          </p:cNvPr>
          <p:cNvSpPr>
            <a:spLocks noChangeAspect="1"/>
          </p:cNvSpPr>
          <p:nvPr/>
        </p:nvSpPr>
        <p:spPr>
          <a:xfrm>
            <a:off x="1653816" y="4413924"/>
            <a:ext cx="2852056" cy="1407768"/>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algn="ctr"/>
            <a:r>
              <a:rPr lang="en-US" sz="2400">
                <a:solidFill>
                  <a:schemeClr val="bg1"/>
                </a:solidFill>
              </a:rPr>
              <a:t>Our DBI Plan</a:t>
            </a:r>
          </a:p>
        </p:txBody>
      </p:sp>
      <p:sp>
        <p:nvSpPr>
          <p:cNvPr id="10" name="Freeform 9" descr="Tangled dotted arrow from Our DBI Plan to DBI Implementation Reality">
            <a:extLst>
              <a:ext uri="{FF2B5EF4-FFF2-40B4-BE49-F238E27FC236}">
                <a16:creationId xmlns:a16="http://schemas.microsoft.com/office/drawing/2014/main" id="{05B0BF48-6A3D-C0A8-8EE2-053A9FFE3C07}"/>
              </a:ext>
            </a:extLst>
          </p:cNvPr>
          <p:cNvSpPr/>
          <p:nvPr/>
        </p:nvSpPr>
        <p:spPr>
          <a:xfrm>
            <a:off x="4722453" y="4855405"/>
            <a:ext cx="2948049" cy="799101"/>
          </a:xfrm>
          <a:custGeom>
            <a:avLst/>
            <a:gdLst>
              <a:gd name="csX0" fmla="*/ 0 w 2948049"/>
              <a:gd name="csY0" fmla="*/ 332612 h 799101"/>
              <a:gd name="csX1" fmla="*/ 715572 w 2948049"/>
              <a:gd name="csY1" fmla="*/ 122064 h 799101"/>
              <a:gd name="csX2" fmla="*/ 1841049 w 2948049"/>
              <a:gd name="csY2" fmla="*/ 791420 h 799101"/>
              <a:gd name="csX3" fmla="*/ 1991866 w 2948049"/>
              <a:gd name="csY3" fmla="*/ 21893 h 799101"/>
              <a:gd name="csX4" fmla="*/ 712746 w 2948049"/>
              <a:gd name="csY4" fmla="*/ 662805 h 799101"/>
              <a:gd name="csX5" fmla="*/ 2406873 w 2948049"/>
              <a:gd name="csY5" fmla="*/ 661473 h 799101"/>
              <a:gd name="csX6" fmla="*/ 2516294 w 2948049"/>
              <a:gd name="csY6" fmla="*/ 456546 h 799101"/>
              <a:gd name="csX7" fmla="*/ 2893191 w 2948049"/>
              <a:gd name="csY7" fmla="*/ 434392 h 799101"/>
              <a:gd name="csX8" fmla="*/ 2881033 w 2948049"/>
              <a:gd name="csY8" fmla="*/ 439931 h 7991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948049" h="799101" extrusionOk="0">
                <a:moveTo>
                  <a:pt x="0" y="332612"/>
                </a:moveTo>
                <a:cubicBezTo>
                  <a:pt x="376301" y="228781"/>
                  <a:pt x="642655" y="129498"/>
                  <a:pt x="715572" y="122064"/>
                </a:cubicBezTo>
                <a:cubicBezTo>
                  <a:pt x="922469" y="157900"/>
                  <a:pt x="1268100" y="665306"/>
                  <a:pt x="1841049" y="791420"/>
                </a:cubicBezTo>
                <a:cubicBezTo>
                  <a:pt x="1708101" y="875557"/>
                  <a:pt x="2406355" y="737715"/>
                  <a:pt x="1991866" y="21893"/>
                </a:cubicBezTo>
                <a:cubicBezTo>
                  <a:pt x="1670581" y="-209089"/>
                  <a:pt x="1518784" y="875681"/>
                  <a:pt x="712746" y="662805"/>
                </a:cubicBezTo>
                <a:cubicBezTo>
                  <a:pt x="609467" y="-31245"/>
                  <a:pt x="1990935" y="593903"/>
                  <a:pt x="2406873" y="661473"/>
                </a:cubicBezTo>
                <a:cubicBezTo>
                  <a:pt x="2347721" y="540685"/>
                  <a:pt x="2193834" y="853016"/>
                  <a:pt x="2516294" y="456546"/>
                </a:cubicBezTo>
                <a:cubicBezTo>
                  <a:pt x="2580958" y="289431"/>
                  <a:pt x="2869750" y="666337"/>
                  <a:pt x="2893191" y="434392"/>
                </a:cubicBezTo>
                <a:cubicBezTo>
                  <a:pt x="2968250" y="479346"/>
                  <a:pt x="2980183" y="497581"/>
                  <a:pt x="2881033" y="439931"/>
                </a:cubicBezTo>
              </a:path>
            </a:pathLst>
          </a:custGeom>
          <a:noFill/>
          <a:ln w="76200">
            <a:solidFill>
              <a:schemeClr val="accent2">
                <a:lumMod val="75000"/>
              </a:schemeClr>
            </a:solidFill>
            <a:prstDash val="sysDash"/>
            <a:headEnd type="none" w="med" len="med"/>
            <a:tailEnd type="triangle" w="med" len="med"/>
            <a:extLst>
              <a:ext uri="{C807C97D-BFC1-408E-A445-0C87EB9F89A2}">
                <ask:lineSketchStyleProps xmlns:ask="http://schemas.microsoft.com/office/drawing/2018/sketchyshapes" sd="1219033472">
                  <a:custGeom>
                    <a:avLst/>
                    <a:gdLst>
                      <a:gd name="connsiteX0" fmla="*/ 0 w 2945162"/>
                      <a:gd name="connsiteY0" fmla="*/ 329574 h 816935"/>
                      <a:gd name="connsiteX1" fmla="*/ 715572 w 2945162"/>
                      <a:gd name="connsiteY1" fmla="*/ 119026 h 816935"/>
                      <a:gd name="connsiteX2" fmla="*/ 1841049 w 2945162"/>
                      <a:gd name="connsiteY2" fmla="*/ 788382 h 816935"/>
                      <a:gd name="connsiteX3" fmla="*/ 1991866 w 2945162"/>
                      <a:gd name="connsiteY3" fmla="*/ 18855 h 816935"/>
                      <a:gd name="connsiteX4" fmla="*/ 712746 w 2945162"/>
                      <a:gd name="connsiteY4" fmla="*/ 659767 h 816935"/>
                      <a:gd name="connsiteX5" fmla="*/ 2406873 w 2945162"/>
                      <a:gd name="connsiteY5" fmla="*/ 658435 h 816935"/>
                      <a:gd name="connsiteX6" fmla="*/ 2516294 w 2945162"/>
                      <a:gd name="connsiteY6" fmla="*/ 453508 h 816935"/>
                      <a:gd name="connsiteX7" fmla="*/ 2893191 w 2945162"/>
                      <a:gd name="connsiteY7" fmla="*/ 431354 h 816935"/>
                      <a:gd name="connsiteX8" fmla="*/ 2881033 w 2945162"/>
                      <a:gd name="connsiteY8" fmla="*/ 436893 h 816935"/>
                      <a:gd name="connsiteX0" fmla="*/ 0 w 2948049"/>
                      <a:gd name="connsiteY0" fmla="*/ 332612 h 799101"/>
                      <a:gd name="connsiteX1" fmla="*/ 715572 w 2948049"/>
                      <a:gd name="connsiteY1" fmla="*/ 122064 h 799101"/>
                      <a:gd name="connsiteX2" fmla="*/ 1841049 w 2948049"/>
                      <a:gd name="connsiteY2" fmla="*/ 791420 h 799101"/>
                      <a:gd name="connsiteX3" fmla="*/ 1991866 w 2948049"/>
                      <a:gd name="connsiteY3" fmla="*/ 21893 h 799101"/>
                      <a:gd name="connsiteX4" fmla="*/ 712746 w 2948049"/>
                      <a:gd name="connsiteY4" fmla="*/ 662805 h 799101"/>
                      <a:gd name="connsiteX5" fmla="*/ 2406873 w 2948049"/>
                      <a:gd name="connsiteY5" fmla="*/ 661473 h 799101"/>
                      <a:gd name="connsiteX6" fmla="*/ 2516294 w 2948049"/>
                      <a:gd name="connsiteY6" fmla="*/ 456546 h 799101"/>
                      <a:gd name="connsiteX7" fmla="*/ 2893191 w 2948049"/>
                      <a:gd name="connsiteY7" fmla="*/ 434392 h 799101"/>
                      <a:gd name="connsiteX8" fmla="*/ 2881033 w 2948049"/>
                      <a:gd name="connsiteY8" fmla="*/ 439931 h 79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8049" h="799101" extrusionOk="0">
                        <a:moveTo>
                          <a:pt x="0" y="332612"/>
                        </a:moveTo>
                        <a:cubicBezTo>
                          <a:pt x="379935" y="231023"/>
                          <a:pt x="651397" y="126217"/>
                          <a:pt x="715572" y="122064"/>
                        </a:cubicBezTo>
                        <a:cubicBezTo>
                          <a:pt x="820376" y="136407"/>
                          <a:pt x="1329088" y="663367"/>
                          <a:pt x="1841049" y="791420"/>
                        </a:cubicBezTo>
                        <a:cubicBezTo>
                          <a:pt x="1744624" y="839891"/>
                          <a:pt x="2419005" y="667794"/>
                          <a:pt x="1991866" y="21893"/>
                        </a:cubicBezTo>
                        <a:cubicBezTo>
                          <a:pt x="1760815" y="-159720"/>
                          <a:pt x="1473014" y="853812"/>
                          <a:pt x="712746" y="662805"/>
                        </a:cubicBezTo>
                        <a:cubicBezTo>
                          <a:pt x="566034" y="-36397"/>
                          <a:pt x="1967611" y="641903"/>
                          <a:pt x="2406873" y="661473"/>
                        </a:cubicBezTo>
                        <a:cubicBezTo>
                          <a:pt x="2403701" y="549258"/>
                          <a:pt x="2253768" y="796588"/>
                          <a:pt x="2516294" y="456546"/>
                        </a:cubicBezTo>
                        <a:cubicBezTo>
                          <a:pt x="2586259" y="339980"/>
                          <a:pt x="2899779" y="624605"/>
                          <a:pt x="2893191" y="434392"/>
                        </a:cubicBezTo>
                        <a:cubicBezTo>
                          <a:pt x="2962733" y="476258"/>
                          <a:pt x="2973990" y="496092"/>
                          <a:pt x="2881033" y="439931"/>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A9B3A03A-802B-16BC-17D3-3EF3247D5067}"/>
              </a:ext>
            </a:extLst>
          </p:cNvPr>
          <p:cNvSpPr>
            <a:spLocks/>
          </p:cNvSpPr>
          <p:nvPr/>
        </p:nvSpPr>
        <p:spPr>
          <a:xfrm>
            <a:off x="7852136" y="4413924"/>
            <a:ext cx="2852928" cy="1408176"/>
          </a:xfrm>
          <a:prstGeom prst="trapezoid">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400">
                <a:solidFill>
                  <a:schemeClr val="bg1"/>
                </a:solidFill>
              </a:rPr>
              <a:t>DBI Implementation Reality</a:t>
            </a:r>
          </a:p>
        </p:txBody>
      </p:sp>
      <p:pic>
        <p:nvPicPr>
          <p:cNvPr id="23" name="Graphic 22" descr="Confused frowny face">
            <a:extLst>
              <a:ext uri="{FF2B5EF4-FFF2-40B4-BE49-F238E27FC236}">
                <a16:creationId xmlns:a16="http://schemas.microsoft.com/office/drawing/2014/main" id="{65237BB6-41C1-8E9F-3C5A-41C59A0C63A4}"/>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29498" y="3835271"/>
            <a:ext cx="914400" cy="914400"/>
          </a:xfrm>
          <a:prstGeom prst="rect">
            <a:avLst/>
          </a:prstGeom>
        </p:spPr>
      </p:pic>
      <p:sp>
        <p:nvSpPr>
          <p:cNvPr id="5" name="Slide Number Placeholder 4">
            <a:extLst>
              <a:ext uri="{FF2B5EF4-FFF2-40B4-BE49-F238E27FC236}">
                <a16:creationId xmlns:a16="http://schemas.microsoft.com/office/drawing/2014/main" id="{0FD50026-EB1B-BA7F-B613-5EEE40CC8884}"/>
              </a:ext>
              <a:ext uri="{C183D7F6-B498-43B3-948B-1728B52AA6E4}">
                <adec:decorative xmlns:adec="http://schemas.microsoft.com/office/drawing/2017/decorative" val="1"/>
              </a:ext>
            </a:extLst>
          </p:cNvPr>
          <p:cNvSpPr>
            <a:spLocks noGrp="1"/>
          </p:cNvSpPr>
          <p:nvPr>
            <p:ph type="sldNum" sz="quarter" idx="18"/>
          </p:nvPr>
        </p:nvSpPr>
        <p:spPr/>
        <p:txBody>
          <a:bodyPr/>
          <a:lstStyle/>
          <a:p>
            <a:fld id="{1482C961-0223-46C8-A4D1-0E459D437518}" type="slidenum">
              <a:rPr lang="en-US" smtClean="0"/>
              <a:t>120</a:t>
            </a:fld>
            <a:endParaRPr lang="en-US"/>
          </a:p>
        </p:txBody>
      </p:sp>
    </p:spTree>
    <p:extLst>
      <p:ext uri="{BB962C8B-B14F-4D97-AF65-F5344CB8AC3E}">
        <p14:creationId xmlns:p14="http://schemas.microsoft.com/office/powerpoint/2010/main" val="1969906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336BA-5FEE-566C-E33C-136D95BBA872}"/>
              </a:ext>
            </a:extLst>
          </p:cNvPr>
          <p:cNvSpPr>
            <a:spLocks noGrp="1"/>
          </p:cNvSpPr>
          <p:nvPr>
            <p:ph type="title"/>
          </p:nvPr>
        </p:nvSpPr>
        <p:spPr/>
        <p:txBody>
          <a:bodyPr/>
          <a:lstStyle/>
          <a:p>
            <a:r>
              <a:rPr lang="en-US" dirty="0"/>
              <a:t>Implementation</a:t>
            </a:r>
            <a:r>
              <a:rPr lang="en-US" sz="800" dirty="0">
                <a:solidFill>
                  <a:schemeClr val="bg1"/>
                </a:solidFill>
              </a:rPr>
              <a:t> 2</a:t>
            </a:r>
          </a:p>
        </p:txBody>
      </p:sp>
      <p:grpSp>
        <p:nvGrpSpPr>
          <p:cNvPr id="14" name="Group 13" descr="Implementation: the active process of supporting school sites with accurate and consistent implementation of DBI to support students.">
            <a:extLst>
              <a:ext uri="{FF2B5EF4-FFF2-40B4-BE49-F238E27FC236}">
                <a16:creationId xmlns:a16="http://schemas.microsoft.com/office/drawing/2014/main" id="{5A0CA076-0330-7B80-6C17-FA5439D13E44}"/>
              </a:ext>
            </a:extLst>
          </p:cNvPr>
          <p:cNvGrpSpPr/>
          <p:nvPr/>
        </p:nvGrpSpPr>
        <p:grpSpPr>
          <a:xfrm>
            <a:off x="702424" y="1266604"/>
            <a:ext cx="3617095" cy="4351905"/>
            <a:chOff x="7908416" y="1527899"/>
            <a:chExt cx="3617095" cy="4351905"/>
          </a:xfrm>
        </p:grpSpPr>
        <p:grpSp>
          <p:nvGrpSpPr>
            <p:cNvPr id="15" name="Group 14">
              <a:extLst>
                <a:ext uri="{FF2B5EF4-FFF2-40B4-BE49-F238E27FC236}">
                  <a16:creationId xmlns:a16="http://schemas.microsoft.com/office/drawing/2014/main" id="{E9DB4B87-8B99-9FA2-D64A-2070856D6631}"/>
                </a:ext>
              </a:extLst>
            </p:cNvPr>
            <p:cNvGrpSpPr/>
            <p:nvPr/>
          </p:nvGrpSpPr>
          <p:grpSpPr>
            <a:xfrm>
              <a:off x="7908416" y="1527899"/>
              <a:ext cx="3617095" cy="4351905"/>
              <a:chOff x="7908416" y="1527899"/>
              <a:chExt cx="3617095" cy="4351905"/>
            </a:xfrm>
          </p:grpSpPr>
          <p:sp>
            <p:nvSpPr>
              <p:cNvPr id="17" name="Freeform 16">
                <a:extLst>
                  <a:ext uri="{FF2B5EF4-FFF2-40B4-BE49-F238E27FC236}">
                    <a16:creationId xmlns:a16="http://schemas.microsoft.com/office/drawing/2014/main" id="{3C812620-A649-206A-F866-CE4E73FDB734}"/>
                  </a:ext>
                </a:extLst>
              </p:cNvPr>
              <p:cNvSpPr/>
              <p:nvPr/>
            </p:nvSpPr>
            <p:spPr>
              <a:xfrm>
                <a:off x="7908416" y="1527899"/>
                <a:ext cx="3617095" cy="4351905"/>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solidFill>
                <a:schemeClr val="accent4"/>
              </a:solidFill>
              <a:ln>
                <a:solidFill>
                  <a:schemeClr val="accent4">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pPr>
                <a:r>
                  <a:rPr lang="en-US" sz="3200" b="1" kern="1200"/>
                  <a:t>Implementation</a:t>
                </a:r>
              </a:p>
              <a:p>
                <a:pPr defTabSz="1422400">
                  <a:lnSpc>
                    <a:spcPct val="90000"/>
                  </a:lnSpc>
                  <a:spcBef>
                    <a:spcPct val="0"/>
                  </a:spcBef>
                  <a:spcAft>
                    <a:spcPct val="35000"/>
                  </a:spcAft>
                </a:pPr>
                <a:r>
                  <a:rPr lang="en-US" sz="2200" b="0" i="0" u="none" strike="noStrike" kern="1200" cap="none">
                    <a:latin typeface="Calibri" panose="020F0502020204030204" pitchFamily="34" charset="0"/>
                    <a:ea typeface="Arial"/>
                    <a:cs typeface="Calibri" panose="020F0502020204030204" pitchFamily="34" charset="0"/>
                    <a:sym typeface="Arial"/>
                  </a:rPr>
                  <a:t>The active process of supporting school sites with accurate and consistent implementation of DBI to support students. </a:t>
                </a:r>
                <a:endParaRPr lang="en-US" sz="2200" kern="1200"/>
              </a:p>
            </p:txBody>
          </p:sp>
          <p:sp>
            <p:nvSpPr>
              <p:cNvPr id="19" name="Oval 18">
                <a:extLst>
                  <a:ext uri="{FF2B5EF4-FFF2-40B4-BE49-F238E27FC236}">
                    <a16:creationId xmlns:a16="http://schemas.microsoft.com/office/drawing/2014/main" id="{6039578E-9234-8187-39D2-9E634716F51F}"/>
                  </a:ext>
                </a:extLst>
              </p:cNvPr>
              <p:cNvSpPr/>
              <p:nvPr/>
            </p:nvSpPr>
            <p:spPr>
              <a:xfrm>
                <a:off x="8968636" y="1797566"/>
                <a:ext cx="1496655" cy="1496655"/>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16" name="Graphic 15" descr="Circles with arrows with solid fill">
              <a:extLst>
                <a:ext uri="{FF2B5EF4-FFF2-40B4-BE49-F238E27FC236}">
                  <a16:creationId xmlns:a16="http://schemas.microsoft.com/office/drawing/2014/main" id="{0D8F720C-BD45-0B03-8CF9-B201C3F8932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076883" y="1905813"/>
              <a:ext cx="1280160" cy="1280160"/>
            </a:xfrm>
            <a:prstGeom prst="rect">
              <a:avLst/>
            </a:prstGeom>
          </p:spPr>
        </p:pic>
      </p:grpSp>
      <p:sp>
        <p:nvSpPr>
          <p:cNvPr id="4" name="Slide Number Placeholder 3">
            <a:extLst>
              <a:ext uri="{FF2B5EF4-FFF2-40B4-BE49-F238E27FC236}">
                <a16:creationId xmlns:a16="http://schemas.microsoft.com/office/drawing/2014/main" id="{0C45B015-C988-8C2F-DC37-C11CFAF52AE2}"/>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121</a:t>
            </a:fld>
            <a:endParaRPr lang="en-US"/>
          </a:p>
        </p:txBody>
      </p:sp>
      <p:grpSp>
        <p:nvGrpSpPr>
          <p:cNvPr id="30" name="Group 29" descr="Training and coaching">
            <a:extLst>
              <a:ext uri="{FF2B5EF4-FFF2-40B4-BE49-F238E27FC236}">
                <a16:creationId xmlns:a16="http://schemas.microsoft.com/office/drawing/2014/main" id="{2FC7A718-5C72-460C-EF59-8FAAFC4B43BD}"/>
              </a:ext>
            </a:extLst>
          </p:cNvPr>
          <p:cNvGrpSpPr/>
          <p:nvPr/>
        </p:nvGrpSpPr>
        <p:grpSpPr>
          <a:xfrm>
            <a:off x="4967000" y="1716949"/>
            <a:ext cx="5504837" cy="1501502"/>
            <a:chOff x="4967000" y="1716949"/>
            <a:chExt cx="5504837" cy="1501502"/>
          </a:xfrm>
        </p:grpSpPr>
        <p:sp>
          <p:nvSpPr>
            <p:cNvPr id="25" name="Freeform 24">
              <a:extLst>
                <a:ext uri="{FF2B5EF4-FFF2-40B4-BE49-F238E27FC236}">
                  <a16:creationId xmlns:a16="http://schemas.microsoft.com/office/drawing/2014/main" id="{0295C64D-F0C2-31F4-EEF8-C19980679337}"/>
                </a:ext>
              </a:extLst>
            </p:cNvPr>
            <p:cNvSpPr/>
            <p:nvPr/>
          </p:nvSpPr>
          <p:spPr>
            <a:xfrm>
              <a:off x="5717751" y="1716949"/>
              <a:ext cx="4754086" cy="1501502"/>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ln>
              <a:solidFill>
                <a:schemeClr val="accent4">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37495" tIns="121921"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a:t>Training and Coaching</a:t>
              </a:r>
            </a:p>
          </p:txBody>
        </p:sp>
        <p:sp>
          <p:nvSpPr>
            <p:cNvPr id="26" name="Oval 25">
              <a:extLst>
                <a:ext uri="{FF2B5EF4-FFF2-40B4-BE49-F238E27FC236}">
                  <a16:creationId xmlns:a16="http://schemas.microsoft.com/office/drawing/2014/main" id="{1F93E291-9415-0022-BEAB-9AD84D08DABB}"/>
                </a:ext>
              </a:extLst>
            </p:cNvPr>
            <p:cNvSpPr/>
            <p:nvPr/>
          </p:nvSpPr>
          <p:spPr>
            <a:xfrm>
              <a:off x="4967000" y="1716950"/>
              <a:ext cx="1501500" cy="1501500"/>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1" name="Graphic 20" descr="Classroom with solid fill">
              <a:extLst>
                <a:ext uri="{FF2B5EF4-FFF2-40B4-BE49-F238E27FC236}">
                  <a16:creationId xmlns:a16="http://schemas.microsoft.com/office/drawing/2014/main" id="{4680A08B-29BD-63EA-5456-59D74C8A7E82}"/>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60550" y="2010500"/>
              <a:ext cx="914400" cy="914400"/>
            </a:xfrm>
            <a:prstGeom prst="rect">
              <a:avLst/>
            </a:prstGeom>
          </p:spPr>
        </p:pic>
      </p:grpSp>
    </p:spTree>
    <p:extLst>
      <p:ext uri="{BB962C8B-B14F-4D97-AF65-F5344CB8AC3E}">
        <p14:creationId xmlns:p14="http://schemas.microsoft.com/office/powerpoint/2010/main" val="23437486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25DFD-5734-81DC-AE60-02B77F452C96}"/>
              </a:ext>
            </a:extLst>
          </p:cNvPr>
          <p:cNvSpPr>
            <a:spLocks noGrp="1"/>
          </p:cNvSpPr>
          <p:nvPr>
            <p:ph type="title"/>
          </p:nvPr>
        </p:nvSpPr>
        <p:spPr/>
        <p:txBody>
          <a:bodyPr anchor="ctr">
            <a:normAutofit/>
          </a:bodyPr>
          <a:lstStyle/>
          <a:p>
            <a:r>
              <a:rPr lang="en-US"/>
              <a:t>Implementation: Training and Coaching</a:t>
            </a:r>
          </a:p>
        </p:txBody>
      </p:sp>
      <p:sp>
        <p:nvSpPr>
          <p:cNvPr id="2" name="Content Placeholder 1">
            <a:extLst>
              <a:ext uri="{FF2B5EF4-FFF2-40B4-BE49-F238E27FC236}">
                <a16:creationId xmlns:a16="http://schemas.microsoft.com/office/drawing/2014/main" id="{E5A764F7-CCF9-433A-B1C5-F8D81270A262}"/>
              </a:ext>
            </a:extLst>
          </p:cNvPr>
          <p:cNvSpPr>
            <a:spLocks noGrp="1"/>
          </p:cNvSpPr>
          <p:nvPr>
            <p:ph sz="quarter" idx="15"/>
          </p:nvPr>
        </p:nvSpPr>
        <p:spPr>
          <a:xfrm>
            <a:off x="457199" y="1371600"/>
            <a:ext cx="5783943" cy="4343400"/>
          </a:xfrm>
        </p:spPr>
        <p:txBody>
          <a:bodyPr vert="horz" lIns="0" tIns="0" rIns="0" bIns="0" rtlCol="0" anchor="t">
            <a:normAutofit fontScale="62500" lnSpcReduction="20000"/>
          </a:bodyPr>
          <a:lstStyle/>
          <a:p>
            <a:pPr marL="0" indent="0">
              <a:buNone/>
            </a:pPr>
            <a:r>
              <a:rPr lang="en-US" sz="3200"/>
              <a:t>Develop a TA delivery system that includes—</a:t>
            </a:r>
          </a:p>
          <a:p>
            <a:pPr marL="457200" indent="-457200">
              <a:buClr>
                <a:schemeClr val="accent1"/>
              </a:buClr>
              <a:buFont typeface="Wingdings" pitchFamily="2" charset="2"/>
              <a:buChar char="§"/>
            </a:pPr>
            <a:r>
              <a:rPr lang="en-US" sz="3200"/>
              <a:t>Initial and ongoing training</a:t>
            </a:r>
          </a:p>
          <a:p>
            <a:pPr lvl="1"/>
            <a:r>
              <a:rPr lang="en-US" sz="3200"/>
              <a:t>In person, virtual, synchronous, asynchronous</a:t>
            </a:r>
          </a:p>
          <a:p>
            <a:pPr marL="457200" indent="-457200">
              <a:buClr>
                <a:schemeClr val="accent1"/>
              </a:buClr>
              <a:buFont typeface="Wingdings" pitchFamily="2" charset="2"/>
              <a:buChar char="§"/>
            </a:pPr>
            <a:r>
              <a:rPr lang="en-US" sz="3200"/>
              <a:t>Opportunities to practice learned skills</a:t>
            </a:r>
          </a:p>
          <a:p>
            <a:pPr marL="457200" indent="-457200">
              <a:buClr>
                <a:schemeClr val="accent1"/>
              </a:buClr>
              <a:buFont typeface="Wingdings" pitchFamily="2" charset="2"/>
              <a:buChar char="§"/>
            </a:pPr>
            <a:r>
              <a:rPr lang="en-US" sz="3200"/>
              <a:t>Ongoing, job-embedded coaching</a:t>
            </a:r>
          </a:p>
          <a:p>
            <a:pPr marL="457200" indent="-457200">
              <a:buClr>
                <a:schemeClr val="accent1"/>
              </a:buClr>
              <a:buFont typeface="Wingdings" pitchFamily="2" charset="2"/>
              <a:buChar char="§"/>
            </a:pPr>
            <a:r>
              <a:rPr lang="en-US" sz="3200"/>
              <a:t>A plan for scaling up (e.g., pilot sites, cohorts, etc.)</a:t>
            </a:r>
          </a:p>
          <a:p>
            <a:pPr marL="457200" indent="-457200">
              <a:buClr>
                <a:schemeClr val="accent1"/>
              </a:buClr>
              <a:buFont typeface="Wingdings" pitchFamily="2" charset="2"/>
              <a:buChar char="§"/>
            </a:pPr>
            <a:r>
              <a:rPr lang="en-US" sz="3200"/>
              <a:t>Feedback data to drive future TA</a:t>
            </a:r>
          </a:p>
          <a:p>
            <a:pPr marL="457200" indent="-457200">
              <a:buClr>
                <a:schemeClr val="accent1"/>
              </a:buClr>
              <a:buFont typeface="Wingdings" pitchFamily="2" charset="2"/>
              <a:buChar char="§"/>
            </a:pPr>
            <a:r>
              <a:rPr lang="en-US" sz="3200"/>
              <a:t>Explicit guidance on how new information fits into existing practice</a:t>
            </a:r>
          </a:p>
          <a:p>
            <a:pPr marL="457200" indent="-457200">
              <a:buClr>
                <a:schemeClr val="accent1"/>
              </a:buClr>
              <a:buFont typeface="Wingdings" pitchFamily="2" charset="2"/>
              <a:buChar char="§"/>
            </a:pPr>
            <a:r>
              <a:rPr lang="en-US" sz="3200"/>
              <a:t>Honoring the unlearning process</a:t>
            </a:r>
          </a:p>
          <a:p>
            <a:pPr marL="457200" indent="-457200">
              <a:buClr>
                <a:schemeClr val="accent1"/>
              </a:buClr>
              <a:buFont typeface="Wingdings" pitchFamily="2" charset="2"/>
              <a:buChar char="§"/>
            </a:pPr>
            <a:endParaRPr lang="en-US" sz="3200"/>
          </a:p>
          <a:p>
            <a:pPr marL="457200" indent="-457200">
              <a:buFont typeface="Arial" panose="020B0604020202020204" pitchFamily="34" charset="0"/>
              <a:buChar char="•"/>
            </a:pPr>
            <a:endParaRPr lang="en-US"/>
          </a:p>
        </p:txBody>
      </p:sp>
      <p:pic>
        <p:nvPicPr>
          <p:cNvPr id="16" name="Picture 15">
            <a:extLst>
              <a:ext uri="{FF2B5EF4-FFF2-40B4-BE49-F238E27FC236}">
                <a16:creationId xmlns:a16="http://schemas.microsoft.com/office/drawing/2014/main" id="{7BC01503-B66C-30D9-E295-1D5B425C317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58718" y="1371600"/>
            <a:ext cx="5373034" cy="3765395"/>
          </a:xfrm>
          <a:prstGeom prst="rect">
            <a:avLst/>
          </a:prstGeom>
        </p:spPr>
      </p:pic>
      <p:sp>
        <p:nvSpPr>
          <p:cNvPr id="3" name="Content Placeholder 2">
            <a:extLst>
              <a:ext uri="{FF2B5EF4-FFF2-40B4-BE49-F238E27FC236}">
                <a16:creationId xmlns:a16="http://schemas.microsoft.com/office/drawing/2014/main" id="{7A65DF5D-5368-E221-1553-76B45264E1A9}"/>
              </a:ext>
              <a:ext uri="{C183D7F6-B498-43B3-948B-1728B52AA6E4}">
                <adec:decorative xmlns:adec="http://schemas.microsoft.com/office/drawing/2017/decorative" val="1"/>
              </a:ext>
            </a:extLst>
          </p:cNvPr>
          <p:cNvSpPr>
            <a:spLocks noGrp="1"/>
          </p:cNvSpPr>
          <p:nvPr>
            <p:ph type="body" sz="quarter" idx="13"/>
          </p:nvPr>
        </p:nvSpPr>
        <p:spPr/>
        <p:txBody>
          <a:bodyPr/>
          <a:lstStyle/>
          <a:p>
            <a:pPr algn="ctr"/>
            <a:endParaRPr lang="en-US" b="1"/>
          </a:p>
          <a:p>
            <a:endParaRPr lang="en-US" b="1"/>
          </a:p>
        </p:txBody>
      </p:sp>
      <p:sp>
        <p:nvSpPr>
          <p:cNvPr id="4" name="Slide Number Placeholder 3">
            <a:extLst>
              <a:ext uri="{FF2B5EF4-FFF2-40B4-BE49-F238E27FC236}">
                <a16:creationId xmlns:a16="http://schemas.microsoft.com/office/drawing/2014/main" id="{9D76F028-CEBB-57FF-6225-1523B4C646C3}"/>
              </a:ext>
              <a:ext uri="{C183D7F6-B498-43B3-948B-1728B52AA6E4}">
                <adec:decorative xmlns:adec="http://schemas.microsoft.com/office/drawing/2017/decorative" val="1"/>
              </a:ext>
            </a:extLst>
          </p:cNvPr>
          <p:cNvSpPr>
            <a:spLocks noGrp="1"/>
          </p:cNvSpPr>
          <p:nvPr>
            <p:ph type="sldNum" sz="quarter" idx="14"/>
          </p:nvPr>
        </p:nvSpPr>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122</a:t>
            </a:fld>
            <a:endParaRPr lang="en-US"/>
          </a:p>
        </p:txBody>
      </p:sp>
    </p:spTree>
    <p:extLst>
      <p:ext uri="{BB962C8B-B14F-4D97-AF65-F5344CB8AC3E}">
        <p14:creationId xmlns:p14="http://schemas.microsoft.com/office/powerpoint/2010/main" val="4859558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D7F9C5-FB5E-6988-FEBF-6C15051FF23C}"/>
              </a:ext>
              <a:ext uri="{C183D7F6-B498-43B3-948B-1728B52AA6E4}">
                <adec:decorative xmlns:adec="http://schemas.microsoft.com/office/drawing/2017/decorative" val="1"/>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7" name="Title 6">
            <a:extLst>
              <a:ext uri="{FF2B5EF4-FFF2-40B4-BE49-F238E27FC236}">
                <a16:creationId xmlns:a16="http://schemas.microsoft.com/office/drawing/2014/main" id="{1226AF15-74B4-8D8B-D92E-AB71E683B2A8}"/>
              </a:ext>
            </a:extLst>
          </p:cNvPr>
          <p:cNvSpPr>
            <a:spLocks noGrp="1"/>
          </p:cNvSpPr>
          <p:nvPr>
            <p:ph type="title"/>
          </p:nvPr>
        </p:nvSpPr>
        <p:spPr>
          <a:xfrm>
            <a:off x="457200" y="0"/>
            <a:ext cx="11274552" cy="1280160"/>
          </a:xfrm>
        </p:spPr>
        <p:txBody>
          <a:bodyPr anchor="ctr">
            <a:normAutofit/>
          </a:bodyPr>
          <a:lstStyle/>
          <a:p>
            <a:r>
              <a:rPr lang="en-US" dirty="0"/>
              <a:t>Remember</a:t>
            </a:r>
          </a:p>
        </p:txBody>
      </p:sp>
      <p:sp>
        <p:nvSpPr>
          <p:cNvPr id="9" name="Content Placeholder 8">
            <a:extLst>
              <a:ext uri="{FF2B5EF4-FFF2-40B4-BE49-F238E27FC236}">
                <a16:creationId xmlns:a16="http://schemas.microsoft.com/office/drawing/2014/main" id="{BF3CDC45-92E1-FFC2-FE41-8D6F689E11C9}"/>
              </a:ext>
            </a:extLst>
          </p:cNvPr>
          <p:cNvSpPr>
            <a:spLocks noGrp="1"/>
          </p:cNvSpPr>
          <p:nvPr>
            <p:ph sz="half" idx="1"/>
          </p:nvPr>
        </p:nvSpPr>
        <p:spPr>
          <a:xfrm>
            <a:off x="457200" y="1371600"/>
            <a:ext cx="11274552" cy="4343400"/>
          </a:xfrm>
        </p:spPr>
        <p:txBody>
          <a:bodyPr>
            <a:normAutofit/>
          </a:bodyPr>
          <a:lstStyle/>
          <a:p>
            <a:pPr marL="0" indent="0">
              <a:lnSpc>
                <a:spcPct val="115000"/>
              </a:lnSpc>
              <a:buNone/>
            </a:pPr>
            <a:r>
              <a:rPr lang="en-US" sz="3200"/>
              <a:t>People don’t resist change. They resist loss.</a:t>
            </a:r>
          </a:p>
          <a:p>
            <a:pPr>
              <a:lnSpc>
                <a:spcPct val="115000"/>
              </a:lnSpc>
            </a:pPr>
            <a:endParaRPr lang="en-US" sz="2200"/>
          </a:p>
        </p:txBody>
      </p:sp>
      <p:sp>
        <p:nvSpPr>
          <p:cNvPr id="6" name="Slide Number Placeholder 5">
            <a:extLst>
              <a:ext uri="{FF2B5EF4-FFF2-40B4-BE49-F238E27FC236}">
                <a16:creationId xmlns:a16="http://schemas.microsoft.com/office/drawing/2014/main" id="{D875BE73-5C7E-8314-308E-FF16996DC696}"/>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5F9F120C-8EFA-4E40-B855-F5B2D5C2F4E7}" type="slidenum">
              <a:rPr lang="en-US" smtClean="0"/>
              <a:pPr>
                <a:spcAft>
                  <a:spcPts val="600"/>
                </a:spcAft>
              </a:pPr>
              <a:t>123</a:t>
            </a:fld>
            <a:endParaRPr lang="en-US"/>
          </a:p>
        </p:txBody>
      </p:sp>
    </p:spTree>
    <p:extLst>
      <p:ext uri="{BB962C8B-B14F-4D97-AF65-F5344CB8AC3E}">
        <p14:creationId xmlns:p14="http://schemas.microsoft.com/office/powerpoint/2010/main" val="21732664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1F368-837F-4277-4C44-849BE897AAFB}"/>
              </a:ext>
            </a:extLst>
          </p:cNvPr>
          <p:cNvSpPr>
            <a:spLocks noGrp="1"/>
          </p:cNvSpPr>
          <p:nvPr>
            <p:ph type="title"/>
          </p:nvPr>
        </p:nvSpPr>
        <p:spPr>
          <a:xfrm>
            <a:off x="457199" y="0"/>
            <a:ext cx="11276076" cy="1280160"/>
          </a:xfrm>
        </p:spPr>
        <p:txBody>
          <a:bodyPr/>
          <a:lstStyle/>
          <a:p>
            <a:r>
              <a:rPr lang="en-US" dirty="0"/>
              <a:t>Purposeful Professional Learning</a:t>
            </a:r>
          </a:p>
        </p:txBody>
      </p:sp>
      <p:sp>
        <p:nvSpPr>
          <p:cNvPr id="8" name="Content Placeholder 7">
            <a:extLst>
              <a:ext uri="{FF2B5EF4-FFF2-40B4-BE49-F238E27FC236}">
                <a16:creationId xmlns:a16="http://schemas.microsoft.com/office/drawing/2014/main" id="{50601394-CD9B-BF32-49C6-D0A5D91A6896}"/>
              </a:ext>
            </a:extLst>
          </p:cNvPr>
          <p:cNvSpPr>
            <a:spLocks noGrp="1"/>
          </p:cNvSpPr>
          <p:nvPr>
            <p:ph sz="quarter" idx="14"/>
          </p:nvPr>
        </p:nvSpPr>
        <p:spPr>
          <a:xfrm>
            <a:off x="457200" y="1371600"/>
            <a:ext cx="11274552" cy="4343400"/>
          </a:xfrm>
        </p:spPr>
        <p:txBody>
          <a:bodyPr/>
          <a:lstStyle/>
          <a:p>
            <a:pPr marL="457200" indent="-457200">
              <a:buClr>
                <a:schemeClr val="accent1"/>
              </a:buClr>
              <a:buFont typeface="Wingdings" pitchFamily="2" charset="2"/>
              <a:buChar char="§"/>
            </a:pPr>
            <a:r>
              <a:rPr lang="en-US" dirty="0"/>
              <a:t>Do you have a professional learning plan?</a:t>
            </a:r>
          </a:p>
        </p:txBody>
      </p:sp>
      <p:sp>
        <p:nvSpPr>
          <p:cNvPr id="10" name="Right Arrow 9">
            <a:extLst>
              <a:ext uri="{FF2B5EF4-FFF2-40B4-BE49-F238E27FC236}">
                <a16:creationId xmlns:a16="http://schemas.microsoft.com/office/drawing/2014/main" id="{4F3E18C0-D031-6A84-C0B2-ABF64D6C18AB}"/>
              </a:ext>
            </a:extLst>
          </p:cNvPr>
          <p:cNvSpPr/>
          <p:nvPr/>
        </p:nvSpPr>
        <p:spPr>
          <a:xfrm>
            <a:off x="457200" y="3066287"/>
            <a:ext cx="1571461" cy="489857"/>
          </a:xfrm>
          <a:prstGeom prst="rightArrow">
            <a:avLst/>
          </a:prstGeom>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Data use</a:t>
            </a:r>
          </a:p>
        </p:txBody>
      </p:sp>
      <p:sp>
        <p:nvSpPr>
          <p:cNvPr id="11" name="Right Arrow 10">
            <a:extLst>
              <a:ext uri="{FF2B5EF4-FFF2-40B4-BE49-F238E27FC236}">
                <a16:creationId xmlns:a16="http://schemas.microsoft.com/office/drawing/2014/main" id="{A49E28E2-02CC-D86F-A7B5-1878F01A9C96}"/>
              </a:ext>
            </a:extLst>
          </p:cNvPr>
          <p:cNvSpPr/>
          <p:nvPr/>
        </p:nvSpPr>
        <p:spPr>
          <a:xfrm>
            <a:off x="457199" y="3671877"/>
            <a:ext cx="1571461" cy="489857"/>
          </a:xfrm>
          <a:prstGeom prst="rightArrow">
            <a:avLst/>
          </a:prstGeom>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Interventions</a:t>
            </a:r>
          </a:p>
        </p:txBody>
      </p:sp>
      <p:sp>
        <p:nvSpPr>
          <p:cNvPr id="12" name="Right Arrow 11">
            <a:extLst>
              <a:ext uri="{FF2B5EF4-FFF2-40B4-BE49-F238E27FC236}">
                <a16:creationId xmlns:a16="http://schemas.microsoft.com/office/drawing/2014/main" id="{F57397CF-D63A-34A2-BEB2-4CD1894C9435}"/>
              </a:ext>
            </a:extLst>
          </p:cNvPr>
          <p:cNvSpPr/>
          <p:nvPr/>
        </p:nvSpPr>
        <p:spPr>
          <a:xfrm>
            <a:off x="457199" y="4002643"/>
            <a:ext cx="1571461" cy="489857"/>
          </a:xfrm>
          <a:prstGeom prst="rightArrow">
            <a:avLst/>
          </a:prstGeom>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Progress monitoring</a:t>
            </a:r>
          </a:p>
        </p:txBody>
      </p:sp>
      <p:pic>
        <p:nvPicPr>
          <p:cNvPr id="1026" name="Picture 2" descr="Screenshot of a professional learning plan with a column for each month of the year and a row for each professional development topic">
            <a:extLst>
              <a:ext uri="{FF2B5EF4-FFF2-40B4-BE49-F238E27FC236}">
                <a16:creationId xmlns:a16="http://schemas.microsoft.com/office/drawing/2014/main" id="{ABE96570-12B4-58B9-9ED9-A581253B1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661" y="2013303"/>
            <a:ext cx="9029277" cy="41019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6EB963D-BD8A-BE3B-93BC-1CE6ACED4806}"/>
              </a:ext>
              <a:ext uri="{C183D7F6-B498-43B3-948B-1728B52AA6E4}">
                <adec:decorative xmlns:adec="http://schemas.microsoft.com/office/drawing/2017/decorative" val="1"/>
              </a:ext>
            </a:extLst>
          </p:cNvPr>
          <p:cNvSpPr>
            <a:spLocks noGrp="1"/>
          </p:cNvSpPr>
          <p:nvPr>
            <p:ph type="sldNum" sz="quarter" idx="12"/>
          </p:nvPr>
        </p:nvSpPr>
        <p:spPr/>
        <p:txBody>
          <a:bodyPr/>
          <a:lstStyle/>
          <a:p>
            <a:fld id="{BABF4E83-61DB-418F-A99F-17BC9BB58EF6}" type="slidenum">
              <a:rPr lang="en-US" smtClean="0"/>
              <a:t>124</a:t>
            </a:fld>
            <a:endParaRPr lang="en-US"/>
          </a:p>
        </p:txBody>
      </p:sp>
    </p:spTree>
    <p:extLst>
      <p:ext uri="{BB962C8B-B14F-4D97-AF65-F5344CB8AC3E}">
        <p14:creationId xmlns:p14="http://schemas.microsoft.com/office/powerpoint/2010/main" val="25836327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336BA-5FEE-566C-E33C-136D95BBA872}"/>
              </a:ext>
            </a:extLst>
          </p:cNvPr>
          <p:cNvSpPr>
            <a:spLocks noGrp="1"/>
          </p:cNvSpPr>
          <p:nvPr>
            <p:ph type="title"/>
          </p:nvPr>
        </p:nvSpPr>
        <p:spPr/>
        <p:txBody>
          <a:bodyPr/>
          <a:lstStyle/>
          <a:p>
            <a:r>
              <a:rPr lang="en-US" dirty="0"/>
              <a:t>Implementation</a:t>
            </a:r>
            <a:r>
              <a:rPr lang="en-US" sz="800" dirty="0">
                <a:solidFill>
                  <a:schemeClr val="bg1"/>
                </a:solidFill>
              </a:rPr>
              <a:t> 3</a:t>
            </a:r>
          </a:p>
        </p:txBody>
      </p:sp>
      <p:grpSp>
        <p:nvGrpSpPr>
          <p:cNvPr id="14" name="Group 13" descr="Implementation: the active process of supporting school sites with accurate and consistent implementation of DBI to support students.">
            <a:extLst>
              <a:ext uri="{FF2B5EF4-FFF2-40B4-BE49-F238E27FC236}">
                <a16:creationId xmlns:a16="http://schemas.microsoft.com/office/drawing/2014/main" id="{5A0CA076-0330-7B80-6C17-FA5439D13E44}"/>
              </a:ext>
            </a:extLst>
          </p:cNvPr>
          <p:cNvGrpSpPr/>
          <p:nvPr/>
        </p:nvGrpSpPr>
        <p:grpSpPr>
          <a:xfrm>
            <a:off x="702424" y="1266604"/>
            <a:ext cx="3617095" cy="4351905"/>
            <a:chOff x="7908416" y="1527899"/>
            <a:chExt cx="3617095" cy="4351905"/>
          </a:xfrm>
        </p:grpSpPr>
        <p:grpSp>
          <p:nvGrpSpPr>
            <p:cNvPr id="15" name="Group 14">
              <a:extLst>
                <a:ext uri="{FF2B5EF4-FFF2-40B4-BE49-F238E27FC236}">
                  <a16:creationId xmlns:a16="http://schemas.microsoft.com/office/drawing/2014/main" id="{E9DB4B87-8B99-9FA2-D64A-2070856D6631}"/>
                </a:ext>
              </a:extLst>
            </p:cNvPr>
            <p:cNvGrpSpPr/>
            <p:nvPr/>
          </p:nvGrpSpPr>
          <p:grpSpPr>
            <a:xfrm>
              <a:off x="7908416" y="1527899"/>
              <a:ext cx="3617095" cy="4351905"/>
              <a:chOff x="7908416" y="1527899"/>
              <a:chExt cx="3617095" cy="4351905"/>
            </a:xfrm>
          </p:grpSpPr>
          <p:sp>
            <p:nvSpPr>
              <p:cNvPr id="17" name="Freeform 16">
                <a:extLst>
                  <a:ext uri="{FF2B5EF4-FFF2-40B4-BE49-F238E27FC236}">
                    <a16:creationId xmlns:a16="http://schemas.microsoft.com/office/drawing/2014/main" id="{3C812620-A649-206A-F866-CE4E73FDB734}"/>
                  </a:ext>
                </a:extLst>
              </p:cNvPr>
              <p:cNvSpPr/>
              <p:nvPr/>
            </p:nvSpPr>
            <p:spPr>
              <a:xfrm>
                <a:off x="7908416" y="1527899"/>
                <a:ext cx="3617095" cy="4351905"/>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solidFill>
                <a:schemeClr val="accent4"/>
              </a:solidFill>
              <a:ln>
                <a:solidFill>
                  <a:schemeClr val="accent4">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pPr>
                <a:r>
                  <a:rPr lang="en-US" sz="3200" b="1" kern="1200"/>
                  <a:t>Implementation</a:t>
                </a:r>
              </a:p>
              <a:p>
                <a:pPr defTabSz="1422400">
                  <a:lnSpc>
                    <a:spcPct val="90000"/>
                  </a:lnSpc>
                  <a:spcBef>
                    <a:spcPct val="0"/>
                  </a:spcBef>
                  <a:spcAft>
                    <a:spcPct val="35000"/>
                  </a:spcAft>
                </a:pPr>
                <a:r>
                  <a:rPr lang="en-US" sz="2200" b="0" i="0" u="none" strike="noStrike" kern="1200" cap="none">
                    <a:latin typeface="Calibri" panose="020F0502020204030204" pitchFamily="34" charset="0"/>
                    <a:ea typeface="Arial"/>
                    <a:cs typeface="Calibri" panose="020F0502020204030204" pitchFamily="34" charset="0"/>
                    <a:sym typeface="Arial"/>
                  </a:rPr>
                  <a:t>The active process of supporting school sites with accurate and consistent implementation of DBI to support students. </a:t>
                </a:r>
                <a:endParaRPr lang="en-US" sz="2200" kern="1200"/>
              </a:p>
            </p:txBody>
          </p:sp>
          <p:sp>
            <p:nvSpPr>
              <p:cNvPr id="19" name="Oval 18">
                <a:extLst>
                  <a:ext uri="{FF2B5EF4-FFF2-40B4-BE49-F238E27FC236}">
                    <a16:creationId xmlns:a16="http://schemas.microsoft.com/office/drawing/2014/main" id="{6039578E-9234-8187-39D2-9E634716F51F}"/>
                  </a:ext>
                </a:extLst>
              </p:cNvPr>
              <p:cNvSpPr/>
              <p:nvPr/>
            </p:nvSpPr>
            <p:spPr>
              <a:xfrm>
                <a:off x="8968636" y="1797566"/>
                <a:ext cx="1496655" cy="1496655"/>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16" name="Graphic 15" descr="Circles with arrows with solid fill">
              <a:extLst>
                <a:ext uri="{FF2B5EF4-FFF2-40B4-BE49-F238E27FC236}">
                  <a16:creationId xmlns:a16="http://schemas.microsoft.com/office/drawing/2014/main" id="{0D8F720C-BD45-0B03-8CF9-B201C3F8932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076883" y="1905813"/>
              <a:ext cx="1280160" cy="1280160"/>
            </a:xfrm>
            <a:prstGeom prst="rect">
              <a:avLst/>
            </a:prstGeom>
          </p:spPr>
        </p:pic>
      </p:grpSp>
      <p:grpSp>
        <p:nvGrpSpPr>
          <p:cNvPr id="30" name="Group 29" descr="Training and coaching">
            <a:extLst>
              <a:ext uri="{FF2B5EF4-FFF2-40B4-BE49-F238E27FC236}">
                <a16:creationId xmlns:a16="http://schemas.microsoft.com/office/drawing/2014/main" id="{2FC7A718-5C72-460C-EF59-8FAAFC4B43BD}"/>
              </a:ext>
            </a:extLst>
          </p:cNvPr>
          <p:cNvGrpSpPr/>
          <p:nvPr/>
        </p:nvGrpSpPr>
        <p:grpSpPr>
          <a:xfrm>
            <a:off x="4967000" y="1716949"/>
            <a:ext cx="5504837" cy="1501502"/>
            <a:chOff x="4967000" y="1716949"/>
            <a:chExt cx="5504837" cy="1501502"/>
          </a:xfrm>
        </p:grpSpPr>
        <p:sp>
          <p:nvSpPr>
            <p:cNvPr id="25" name="Freeform 24">
              <a:extLst>
                <a:ext uri="{FF2B5EF4-FFF2-40B4-BE49-F238E27FC236}">
                  <a16:creationId xmlns:a16="http://schemas.microsoft.com/office/drawing/2014/main" id="{0295C64D-F0C2-31F4-EEF8-C19980679337}"/>
                </a:ext>
              </a:extLst>
            </p:cNvPr>
            <p:cNvSpPr/>
            <p:nvPr/>
          </p:nvSpPr>
          <p:spPr>
            <a:xfrm>
              <a:off x="5717751" y="1716949"/>
              <a:ext cx="4754086" cy="1501502"/>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ln>
              <a:solidFill>
                <a:schemeClr val="accent4">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37495" tIns="121921"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a:t>Training and Coaching</a:t>
              </a:r>
            </a:p>
          </p:txBody>
        </p:sp>
        <p:sp>
          <p:nvSpPr>
            <p:cNvPr id="26" name="Oval 25">
              <a:extLst>
                <a:ext uri="{FF2B5EF4-FFF2-40B4-BE49-F238E27FC236}">
                  <a16:creationId xmlns:a16="http://schemas.microsoft.com/office/drawing/2014/main" id="{1F93E291-9415-0022-BEAB-9AD84D08DABB}"/>
                </a:ext>
              </a:extLst>
            </p:cNvPr>
            <p:cNvSpPr/>
            <p:nvPr/>
          </p:nvSpPr>
          <p:spPr>
            <a:xfrm>
              <a:off x="4967000" y="1716950"/>
              <a:ext cx="1501500" cy="1501500"/>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1" name="Graphic 20" descr="Classroom with solid fill">
              <a:extLst>
                <a:ext uri="{FF2B5EF4-FFF2-40B4-BE49-F238E27FC236}">
                  <a16:creationId xmlns:a16="http://schemas.microsoft.com/office/drawing/2014/main" id="{4680A08B-29BD-63EA-5456-59D74C8A7E82}"/>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60550" y="2010500"/>
              <a:ext cx="914400" cy="914400"/>
            </a:xfrm>
            <a:prstGeom prst="rect">
              <a:avLst/>
            </a:prstGeom>
          </p:spPr>
        </p:pic>
      </p:grpSp>
      <p:grpSp>
        <p:nvGrpSpPr>
          <p:cNvPr id="31" name="Group 30" descr="Data-Based Decision Making">
            <a:extLst>
              <a:ext uri="{FF2B5EF4-FFF2-40B4-BE49-F238E27FC236}">
                <a16:creationId xmlns:a16="http://schemas.microsoft.com/office/drawing/2014/main" id="{808B6397-179A-A9C6-D823-7B371121E895}"/>
              </a:ext>
            </a:extLst>
          </p:cNvPr>
          <p:cNvGrpSpPr/>
          <p:nvPr/>
        </p:nvGrpSpPr>
        <p:grpSpPr>
          <a:xfrm>
            <a:off x="4967000" y="3666658"/>
            <a:ext cx="5504837" cy="1501501"/>
            <a:chOff x="4967000" y="3666658"/>
            <a:chExt cx="5504837" cy="1501501"/>
          </a:xfrm>
        </p:grpSpPr>
        <p:sp>
          <p:nvSpPr>
            <p:cNvPr id="27" name="Freeform 26">
              <a:extLst>
                <a:ext uri="{FF2B5EF4-FFF2-40B4-BE49-F238E27FC236}">
                  <a16:creationId xmlns:a16="http://schemas.microsoft.com/office/drawing/2014/main" id="{7CCBA041-09A0-AC68-D832-1AC9517CF3E7}"/>
                </a:ext>
              </a:extLst>
            </p:cNvPr>
            <p:cNvSpPr/>
            <p:nvPr/>
          </p:nvSpPr>
          <p:spPr>
            <a:xfrm>
              <a:off x="5717751" y="3666658"/>
              <a:ext cx="4754086" cy="1501501"/>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ln>
              <a:solidFill>
                <a:schemeClr val="accent4">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37495" tIns="121921"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a:t>Data-Based Decision Making</a:t>
              </a:r>
            </a:p>
          </p:txBody>
        </p:sp>
        <p:sp>
          <p:nvSpPr>
            <p:cNvPr id="28" name="Oval 27">
              <a:extLst>
                <a:ext uri="{FF2B5EF4-FFF2-40B4-BE49-F238E27FC236}">
                  <a16:creationId xmlns:a16="http://schemas.microsoft.com/office/drawing/2014/main" id="{7F87B81B-A885-BF05-FC3C-650F057DE7D3}"/>
                </a:ext>
              </a:extLst>
            </p:cNvPr>
            <p:cNvSpPr/>
            <p:nvPr/>
          </p:nvSpPr>
          <p:spPr>
            <a:xfrm>
              <a:off x="4967000" y="3666659"/>
              <a:ext cx="1501500" cy="1501500"/>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3" name="Graphic 22" descr="Research with solid fill">
              <a:extLst>
                <a:ext uri="{FF2B5EF4-FFF2-40B4-BE49-F238E27FC236}">
                  <a16:creationId xmlns:a16="http://schemas.microsoft.com/office/drawing/2014/main" id="{15244EB4-D9F9-E373-EAE3-637D56284D2A}"/>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60550" y="3960208"/>
              <a:ext cx="914400" cy="914400"/>
            </a:xfrm>
            <a:prstGeom prst="rect">
              <a:avLst/>
            </a:prstGeom>
          </p:spPr>
        </p:pic>
      </p:grpSp>
      <p:sp>
        <p:nvSpPr>
          <p:cNvPr id="6" name="Text Placeholder 5">
            <a:extLst>
              <a:ext uri="{FF2B5EF4-FFF2-40B4-BE49-F238E27FC236}">
                <a16:creationId xmlns:a16="http://schemas.microsoft.com/office/drawing/2014/main" id="{CF2146F4-3242-7535-E5B4-5EAD8A6A2428}"/>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0C45B015-C988-8C2F-DC37-C11CFAF52AE2}"/>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125</a:t>
            </a:fld>
            <a:endParaRPr lang="en-US"/>
          </a:p>
        </p:txBody>
      </p:sp>
    </p:spTree>
    <p:extLst>
      <p:ext uri="{BB962C8B-B14F-4D97-AF65-F5344CB8AC3E}">
        <p14:creationId xmlns:p14="http://schemas.microsoft.com/office/powerpoint/2010/main" val="16115515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B787-3CC9-11E9-7E3A-5AACA7275906}"/>
              </a:ext>
            </a:extLst>
          </p:cNvPr>
          <p:cNvSpPr>
            <a:spLocks noGrp="1"/>
          </p:cNvSpPr>
          <p:nvPr>
            <p:ph type="title"/>
          </p:nvPr>
        </p:nvSpPr>
        <p:spPr/>
        <p:txBody>
          <a:bodyPr/>
          <a:lstStyle/>
          <a:p>
            <a:r>
              <a:rPr lang="en-US"/>
              <a:t>Data-Driven Feedback Loops</a:t>
            </a:r>
          </a:p>
        </p:txBody>
      </p:sp>
      <p:sp>
        <p:nvSpPr>
          <p:cNvPr id="3" name="Content Placeholder 2">
            <a:extLst>
              <a:ext uri="{FF2B5EF4-FFF2-40B4-BE49-F238E27FC236}">
                <a16:creationId xmlns:a16="http://schemas.microsoft.com/office/drawing/2014/main" id="{17D0FF13-A118-7FB6-BB75-11F261052195}"/>
              </a:ext>
            </a:extLst>
          </p:cNvPr>
          <p:cNvSpPr>
            <a:spLocks noGrp="1"/>
          </p:cNvSpPr>
          <p:nvPr>
            <p:ph sz="quarter" idx="15"/>
          </p:nvPr>
        </p:nvSpPr>
        <p:spPr/>
        <p:txBody>
          <a:bodyPr/>
          <a:lstStyle/>
          <a:p>
            <a:pPr marL="0" indent="0">
              <a:buNone/>
            </a:pPr>
            <a:r>
              <a:rPr lang="en-US" sz="3200"/>
              <a:t>“In short, if we want to make the education system better, we could try to concoct the perfect intervention—the new curriculum, the new model—and hope for the best. Or we could settle for a pretty good solution that’s equipped with so many </a:t>
            </a:r>
            <a:r>
              <a:rPr lang="en-US" sz="3200" b="1" i="1"/>
              <a:t>built-in feedback loops </a:t>
            </a:r>
            <a:r>
              <a:rPr lang="en-US" sz="3200"/>
              <a:t>that it can’t help but get better over time.”</a:t>
            </a:r>
          </a:p>
        </p:txBody>
      </p:sp>
      <p:sp>
        <p:nvSpPr>
          <p:cNvPr id="6" name="Text Placeholder 5">
            <a:extLst>
              <a:ext uri="{FF2B5EF4-FFF2-40B4-BE49-F238E27FC236}">
                <a16:creationId xmlns:a16="http://schemas.microsoft.com/office/drawing/2014/main" id="{0B288036-9690-A673-8DB0-AB6D3979139C}"/>
              </a:ext>
              <a:ext uri="{C183D7F6-B498-43B3-948B-1728B52AA6E4}">
                <adec:decorative xmlns:adec="http://schemas.microsoft.com/office/drawing/2017/decorative" val="1"/>
              </a:ext>
            </a:extLst>
          </p:cNvPr>
          <p:cNvSpPr>
            <a:spLocks noGrp="1"/>
          </p:cNvSpPr>
          <p:nvPr>
            <p:ph type="body" sz="quarter" idx="13"/>
          </p:nvPr>
        </p:nvSpPr>
        <p:spPr/>
        <p:txBody>
          <a:bodyPr/>
          <a:lstStyle/>
          <a:p>
            <a:r>
              <a:rPr lang="en-US"/>
              <a:t>Heath (2020)</a:t>
            </a:r>
          </a:p>
        </p:txBody>
      </p:sp>
      <p:sp>
        <p:nvSpPr>
          <p:cNvPr id="5" name="Slide Number Placeholder 4">
            <a:extLst>
              <a:ext uri="{FF2B5EF4-FFF2-40B4-BE49-F238E27FC236}">
                <a16:creationId xmlns:a16="http://schemas.microsoft.com/office/drawing/2014/main" id="{0FD50026-EB1B-BA7F-B613-5EEE40CC8884}"/>
              </a:ext>
              <a:ext uri="{C183D7F6-B498-43B3-948B-1728B52AA6E4}">
                <adec:decorative xmlns:adec="http://schemas.microsoft.com/office/drawing/2017/decorative" val="1"/>
              </a:ext>
            </a:extLst>
          </p:cNvPr>
          <p:cNvSpPr>
            <a:spLocks noGrp="1"/>
          </p:cNvSpPr>
          <p:nvPr>
            <p:ph type="sldNum" sz="quarter" idx="14"/>
          </p:nvPr>
        </p:nvSpPr>
        <p:spPr/>
        <p:txBody>
          <a:bodyPr/>
          <a:lstStyle/>
          <a:p>
            <a:fld id="{1482C961-0223-46C8-A4D1-0E459D437518}" type="slidenum">
              <a:rPr lang="en-US" smtClean="0"/>
              <a:t>126</a:t>
            </a:fld>
            <a:endParaRPr lang="en-US"/>
          </a:p>
        </p:txBody>
      </p:sp>
    </p:spTree>
    <p:extLst>
      <p:ext uri="{BB962C8B-B14F-4D97-AF65-F5344CB8AC3E}">
        <p14:creationId xmlns:p14="http://schemas.microsoft.com/office/powerpoint/2010/main" val="5541532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25DFD-5734-81DC-AE60-02B77F452C96}"/>
              </a:ext>
            </a:extLst>
          </p:cNvPr>
          <p:cNvSpPr>
            <a:spLocks noGrp="1"/>
          </p:cNvSpPr>
          <p:nvPr>
            <p:ph type="title"/>
          </p:nvPr>
        </p:nvSpPr>
        <p:spPr>
          <a:xfrm>
            <a:off x="457200" y="0"/>
            <a:ext cx="11276076" cy="1280160"/>
          </a:xfrm>
        </p:spPr>
        <p:txBody>
          <a:bodyPr anchor="ctr">
            <a:normAutofit/>
          </a:bodyPr>
          <a:lstStyle/>
          <a:p>
            <a:r>
              <a:rPr lang="en-US"/>
              <a:t>Implementation: Data-Based Decision Making</a:t>
            </a:r>
          </a:p>
        </p:txBody>
      </p:sp>
      <p:grpSp>
        <p:nvGrpSpPr>
          <p:cNvPr id="15" name="Group 14" descr="Systems to gather data on fidelity of implementation efforts.">
            <a:extLst>
              <a:ext uri="{FF2B5EF4-FFF2-40B4-BE49-F238E27FC236}">
                <a16:creationId xmlns:a16="http://schemas.microsoft.com/office/drawing/2014/main" id="{FEDDA111-678E-0594-7915-04CA717B933F}"/>
              </a:ext>
            </a:extLst>
          </p:cNvPr>
          <p:cNvGrpSpPr/>
          <p:nvPr/>
        </p:nvGrpSpPr>
        <p:grpSpPr>
          <a:xfrm>
            <a:off x="458724" y="1477663"/>
            <a:ext cx="11274552" cy="1307080"/>
            <a:chOff x="714509" y="1576723"/>
            <a:chExt cx="11274552" cy="1307080"/>
          </a:xfrm>
        </p:grpSpPr>
        <p:sp>
          <p:nvSpPr>
            <p:cNvPr id="6" name="Freeform 5">
              <a:extLst>
                <a:ext uri="{FF2B5EF4-FFF2-40B4-BE49-F238E27FC236}">
                  <a16:creationId xmlns:a16="http://schemas.microsoft.com/office/drawing/2014/main" id="{FB219EAF-B0CB-9789-825F-ADF303A7A4E0}"/>
                </a:ext>
              </a:extLst>
            </p:cNvPr>
            <p:cNvSpPr/>
            <p:nvPr/>
          </p:nvSpPr>
          <p:spPr>
            <a:xfrm>
              <a:off x="714509" y="1576723"/>
              <a:ext cx="11274552" cy="1307080"/>
            </a:xfrm>
            <a:custGeom>
              <a:avLst/>
              <a:gdLst>
                <a:gd name="connsiteX0" fmla="*/ 0 w 10445328"/>
                <a:gd name="connsiteY0" fmla="*/ 130708 h 1307080"/>
                <a:gd name="connsiteX1" fmla="*/ 130708 w 10445328"/>
                <a:gd name="connsiteY1" fmla="*/ 0 h 1307080"/>
                <a:gd name="connsiteX2" fmla="*/ 10314620 w 10445328"/>
                <a:gd name="connsiteY2" fmla="*/ 0 h 1307080"/>
                <a:gd name="connsiteX3" fmla="*/ 10445328 w 10445328"/>
                <a:gd name="connsiteY3" fmla="*/ 130708 h 1307080"/>
                <a:gd name="connsiteX4" fmla="*/ 10445328 w 10445328"/>
                <a:gd name="connsiteY4" fmla="*/ 1176372 h 1307080"/>
                <a:gd name="connsiteX5" fmla="*/ 10314620 w 10445328"/>
                <a:gd name="connsiteY5" fmla="*/ 1307080 h 1307080"/>
                <a:gd name="connsiteX6" fmla="*/ 130708 w 10445328"/>
                <a:gd name="connsiteY6" fmla="*/ 1307080 h 1307080"/>
                <a:gd name="connsiteX7" fmla="*/ 0 w 10445328"/>
                <a:gd name="connsiteY7" fmla="*/ 1176372 h 1307080"/>
                <a:gd name="connsiteX8" fmla="*/ 0 w 10445328"/>
                <a:gd name="connsiteY8" fmla="*/ 130708 h 13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1307080">
                  <a:moveTo>
                    <a:pt x="0" y="130708"/>
                  </a:moveTo>
                  <a:cubicBezTo>
                    <a:pt x="0" y="58520"/>
                    <a:pt x="58520" y="0"/>
                    <a:pt x="130708" y="0"/>
                  </a:cubicBezTo>
                  <a:lnTo>
                    <a:pt x="10314620" y="0"/>
                  </a:lnTo>
                  <a:cubicBezTo>
                    <a:pt x="10386808" y="0"/>
                    <a:pt x="10445328" y="58520"/>
                    <a:pt x="10445328" y="130708"/>
                  </a:cubicBezTo>
                  <a:lnTo>
                    <a:pt x="10445328" y="1176372"/>
                  </a:lnTo>
                  <a:cubicBezTo>
                    <a:pt x="10445328" y="1248560"/>
                    <a:pt x="10386808" y="1307080"/>
                    <a:pt x="10314620" y="1307080"/>
                  </a:cubicBezTo>
                  <a:lnTo>
                    <a:pt x="130708" y="1307080"/>
                  </a:lnTo>
                  <a:cubicBezTo>
                    <a:pt x="58520" y="1307080"/>
                    <a:pt x="0" y="1248560"/>
                    <a:pt x="0" y="1176372"/>
                  </a:cubicBezTo>
                  <a:lnTo>
                    <a:pt x="0" y="130708"/>
                  </a:lnTo>
                  <a:close/>
                </a:path>
              </a:pathLst>
            </a:custGeom>
            <a:ln>
              <a:solidFill>
                <a:schemeClr val="accent4">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41693" tIns="121920" rIns="121921"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Systems to gather data on fidelity of implementation efforts.</a:t>
              </a:r>
              <a:endParaRPr lang="en-US" sz="3200" kern="1200" dirty="0"/>
            </a:p>
          </p:txBody>
        </p:sp>
        <p:sp>
          <p:nvSpPr>
            <p:cNvPr id="7" name="Rounded Rectangle 6">
              <a:extLst>
                <a:ext uri="{FF2B5EF4-FFF2-40B4-BE49-F238E27FC236}">
                  <a16:creationId xmlns:a16="http://schemas.microsoft.com/office/drawing/2014/main" id="{85E7576D-C494-616C-18A1-2CC81C595D17}"/>
                </a:ext>
              </a:extLst>
            </p:cNvPr>
            <p:cNvSpPr/>
            <p:nvPr/>
          </p:nvSpPr>
          <p:spPr>
            <a:xfrm>
              <a:off x="858496" y="1707431"/>
              <a:ext cx="1300506" cy="1045664"/>
            </a:xfrm>
            <a:prstGeom prst="roundRect">
              <a:avLst>
                <a:gd name="adj" fmla="val 10000"/>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4" name="Graphic 13" descr="Checklist with solid fill">
              <a:extLst>
                <a:ext uri="{FF2B5EF4-FFF2-40B4-BE49-F238E27FC236}">
                  <a16:creationId xmlns:a16="http://schemas.microsoft.com/office/drawing/2014/main" id="{94F731B2-2A88-B258-5DC3-6DD6DD7AD944}"/>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513" y="1773063"/>
              <a:ext cx="914400" cy="914400"/>
            </a:xfrm>
            <a:prstGeom prst="rect">
              <a:avLst/>
            </a:prstGeom>
          </p:spPr>
        </p:pic>
      </p:grpSp>
      <p:grpSp>
        <p:nvGrpSpPr>
          <p:cNvPr id="19" name="Group 18" descr="Systems to gather data on outcomes or impact of implementation efforts.">
            <a:extLst>
              <a:ext uri="{FF2B5EF4-FFF2-40B4-BE49-F238E27FC236}">
                <a16:creationId xmlns:a16="http://schemas.microsoft.com/office/drawing/2014/main" id="{14187AD4-CDB2-2E57-293B-86951652C5DC}"/>
              </a:ext>
            </a:extLst>
          </p:cNvPr>
          <p:cNvGrpSpPr/>
          <p:nvPr/>
        </p:nvGrpSpPr>
        <p:grpSpPr>
          <a:xfrm>
            <a:off x="458724" y="2915451"/>
            <a:ext cx="11274552" cy="1307080"/>
            <a:chOff x="714509" y="3014511"/>
            <a:chExt cx="11274552" cy="1307080"/>
          </a:xfrm>
        </p:grpSpPr>
        <p:sp>
          <p:nvSpPr>
            <p:cNvPr id="8" name="Freeform 7">
              <a:extLst>
                <a:ext uri="{FF2B5EF4-FFF2-40B4-BE49-F238E27FC236}">
                  <a16:creationId xmlns:a16="http://schemas.microsoft.com/office/drawing/2014/main" id="{8C466C13-279D-6099-4E4A-131CE5A016E0}"/>
                </a:ext>
              </a:extLst>
            </p:cNvPr>
            <p:cNvSpPr/>
            <p:nvPr/>
          </p:nvSpPr>
          <p:spPr>
            <a:xfrm>
              <a:off x="714509" y="3014511"/>
              <a:ext cx="11274552" cy="1307080"/>
            </a:xfrm>
            <a:custGeom>
              <a:avLst/>
              <a:gdLst>
                <a:gd name="connsiteX0" fmla="*/ 0 w 10445328"/>
                <a:gd name="connsiteY0" fmla="*/ 130708 h 1307080"/>
                <a:gd name="connsiteX1" fmla="*/ 130708 w 10445328"/>
                <a:gd name="connsiteY1" fmla="*/ 0 h 1307080"/>
                <a:gd name="connsiteX2" fmla="*/ 10314620 w 10445328"/>
                <a:gd name="connsiteY2" fmla="*/ 0 h 1307080"/>
                <a:gd name="connsiteX3" fmla="*/ 10445328 w 10445328"/>
                <a:gd name="connsiteY3" fmla="*/ 130708 h 1307080"/>
                <a:gd name="connsiteX4" fmla="*/ 10445328 w 10445328"/>
                <a:gd name="connsiteY4" fmla="*/ 1176372 h 1307080"/>
                <a:gd name="connsiteX5" fmla="*/ 10314620 w 10445328"/>
                <a:gd name="connsiteY5" fmla="*/ 1307080 h 1307080"/>
                <a:gd name="connsiteX6" fmla="*/ 130708 w 10445328"/>
                <a:gd name="connsiteY6" fmla="*/ 1307080 h 1307080"/>
                <a:gd name="connsiteX7" fmla="*/ 0 w 10445328"/>
                <a:gd name="connsiteY7" fmla="*/ 1176372 h 1307080"/>
                <a:gd name="connsiteX8" fmla="*/ 0 w 10445328"/>
                <a:gd name="connsiteY8" fmla="*/ 130708 h 13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1307080">
                  <a:moveTo>
                    <a:pt x="0" y="130708"/>
                  </a:moveTo>
                  <a:cubicBezTo>
                    <a:pt x="0" y="58520"/>
                    <a:pt x="58520" y="0"/>
                    <a:pt x="130708" y="0"/>
                  </a:cubicBezTo>
                  <a:lnTo>
                    <a:pt x="10314620" y="0"/>
                  </a:lnTo>
                  <a:cubicBezTo>
                    <a:pt x="10386808" y="0"/>
                    <a:pt x="10445328" y="58520"/>
                    <a:pt x="10445328" y="130708"/>
                  </a:cubicBezTo>
                  <a:lnTo>
                    <a:pt x="10445328" y="1176372"/>
                  </a:lnTo>
                  <a:cubicBezTo>
                    <a:pt x="10445328" y="1248560"/>
                    <a:pt x="10386808" y="1307080"/>
                    <a:pt x="10314620" y="1307080"/>
                  </a:cubicBezTo>
                  <a:lnTo>
                    <a:pt x="130708" y="1307080"/>
                  </a:lnTo>
                  <a:cubicBezTo>
                    <a:pt x="58520" y="1307080"/>
                    <a:pt x="0" y="1248560"/>
                    <a:pt x="0" y="1176372"/>
                  </a:cubicBezTo>
                  <a:lnTo>
                    <a:pt x="0" y="130708"/>
                  </a:lnTo>
                  <a:close/>
                </a:path>
              </a:pathLst>
            </a:custGeom>
            <a:ln>
              <a:solidFill>
                <a:schemeClr val="accent4">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41693" tIns="121920" rIns="121921" bIns="121920" numCol="1" spcCol="1270" anchor="ctr" anchorCtr="0">
              <a:noAutofit/>
            </a:bodyPr>
            <a:lstStyle/>
            <a:p>
              <a:pPr marL="0" lvl="0" indent="0" algn="l" defTabSz="1422400">
                <a:lnSpc>
                  <a:spcPct val="90000"/>
                </a:lnSpc>
                <a:spcBef>
                  <a:spcPct val="0"/>
                </a:spcBef>
                <a:spcAft>
                  <a:spcPct val="35000"/>
                </a:spcAft>
                <a:buNone/>
              </a:pPr>
              <a:r>
                <a:rPr lang="en-US" sz="3200" b="0" kern="1200" dirty="0">
                  <a:solidFill>
                    <a:schemeClr val="bg1"/>
                  </a:solidFill>
                  <a:effectLst/>
                </a:rPr>
                <a:t>Systems to gather data on outcomes or impact of implementation efforts.</a:t>
              </a:r>
              <a:endParaRPr lang="en-US" sz="3200" kern="1200" dirty="0"/>
            </a:p>
          </p:txBody>
        </p:sp>
        <p:sp>
          <p:nvSpPr>
            <p:cNvPr id="9" name="Rounded Rectangle 8">
              <a:extLst>
                <a:ext uri="{FF2B5EF4-FFF2-40B4-BE49-F238E27FC236}">
                  <a16:creationId xmlns:a16="http://schemas.microsoft.com/office/drawing/2014/main" id="{E5BD9159-C498-FDAD-3BEB-9F7C710C6BA3}"/>
                </a:ext>
              </a:extLst>
            </p:cNvPr>
            <p:cNvSpPr/>
            <p:nvPr/>
          </p:nvSpPr>
          <p:spPr>
            <a:xfrm>
              <a:off x="858496" y="3145219"/>
              <a:ext cx="1298437" cy="1045664"/>
            </a:xfrm>
            <a:prstGeom prst="roundRect">
              <a:avLst>
                <a:gd name="adj" fmla="val 10000"/>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8" name="Graphic 17" descr="Bar graph with upward trend with solid fill">
              <a:extLst>
                <a:ext uri="{FF2B5EF4-FFF2-40B4-BE49-F238E27FC236}">
                  <a16:creationId xmlns:a16="http://schemas.microsoft.com/office/drawing/2014/main" id="{4AB17EDB-6C8E-6F5A-B771-CBF368BA77FA}"/>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0513" y="3218911"/>
              <a:ext cx="914400" cy="914400"/>
            </a:xfrm>
            <a:prstGeom prst="rect">
              <a:avLst/>
            </a:prstGeom>
          </p:spPr>
        </p:pic>
      </p:grpSp>
      <p:grpSp>
        <p:nvGrpSpPr>
          <p:cNvPr id="22" name="Group 21" descr="Data-based processes used by key personnel to make decisions.">
            <a:extLst>
              <a:ext uri="{FF2B5EF4-FFF2-40B4-BE49-F238E27FC236}">
                <a16:creationId xmlns:a16="http://schemas.microsoft.com/office/drawing/2014/main" id="{0EE4FACF-B89B-96C1-7210-04C149BB42FA}"/>
              </a:ext>
            </a:extLst>
          </p:cNvPr>
          <p:cNvGrpSpPr/>
          <p:nvPr/>
        </p:nvGrpSpPr>
        <p:grpSpPr>
          <a:xfrm>
            <a:off x="458724" y="4353240"/>
            <a:ext cx="11274552" cy="1307080"/>
            <a:chOff x="714509" y="4452300"/>
            <a:chExt cx="11274552" cy="1307080"/>
          </a:xfrm>
        </p:grpSpPr>
        <p:sp>
          <p:nvSpPr>
            <p:cNvPr id="10" name="Freeform 9">
              <a:extLst>
                <a:ext uri="{FF2B5EF4-FFF2-40B4-BE49-F238E27FC236}">
                  <a16:creationId xmlns:a16="http://schemas.microsoft.com/office/drawing/2014/main" id="{AC5048FA-AE9C-4427-851A-149618953A23}"/>
                </a:ext>
              </a:extLst>
            </p:cNvPr>
            <p:cNvSpPr/>
            <p:nvPr/>
          </p:nvSpPr>
          <p:spPr>
            <a:xfrm>
              <a:off x="714509" y="4452300"/>
              <a:ext cx="11274552" cy="1307080"/>
            </a:xfrm>
            <a:custGeom>
              <a:avLst/>
              <a:gdLst>
                <a:gd name="connsiteX0" fmla="*/ 0 w 10445328"/>
                <a:gd name="connsiteY0" fmla="*/ 130708 h 1307080"/>
                <a:gd name="connsiteX1" fmla="*/ 130708 w 10445328"/>
                <a:gd name="connsiteY1" fmla="*/ 0 h 1307080"/>
                <a:gd name="connsiteX2" fmla="*/ 10314620 w 10445328"/>
                <a:gd name="connsiteY2" fmla="*/ 0 h 1307080"/>
                <a:gd name="connsiteX3" fmla="*/ 10445328 w 10445328"/>
                <a:gd name="connsiteY3" fmla="*/ 130708 h 1307080"/>
                <a:gd name="connsiteX4" fmla="*/ 10445328 w 10445328"/>
                <a:gd name="connsiteY4" fmla="*/ 1176372 h 1307080"/>
                <a:gd name="connsiteX5" fmla="*/ 10314620 w 10445328"/>
                <a:gd name="connsiteY5" fmla="*/ 1307080 h 1307080"/>
                <a:gd name="connsiteX6" fmla="*/ 130708 w 10445328"/>
                <a:gd name="connsiteY6" fmla="*/ 1307080 h 1307080"/>
                <a:gd name="connsiteX7" fmla="*/ 0 w 10445328"/>
                <a:gd name="connsiteY7" fmla="*/ 1176372 h 1307080"/>
                <a:gd name="connsiteX8" fmla="*/ 0 w 10445328"/>
                <a:gd name="connsiteY8" fmla="*/ 130708 h 13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1307080">
                  <a:moveTo>
                    <a:pt x="0" y="130708"/>
                  </a:moveTo>
                  <a:cubicBezTo>
                    <a:pt x="0" y="58520"/>
                    <a:pt x="58520" y="0"/>
                    <a:pt x="130708" y="0"/>
                  </a:cubicBezTo>
                  <a:lnTo>
                    <a:pt x="10314620" y="0"/>
                  </a:lnTo>
                  <a:cubicBezTo>
                    <a:pt x="10386808" y="0"/>
                    <a:pt x="10445328" y="58520"/>
                    <a:pt x="10445328" y="130708"/>
                  </a:cubicBezTo>
                  <a:lnTo>
                    <a:pt x="10445328" y="1176372"/>
                  </a:lnTo>
                  <a:cubicBezTo>
                    <a:pt x="10445328" y="1248560"/>
                    <a:pt x="10386808" y="1307080"/>
                    <a:pt x="10314620" y="1307080"/>
                  </a:cubicBezTo>
                  <a:lnTo>
                    <a:pt x="130708" y="1307080"/>
                  </a:lnTo>
                  <a:cubicBezTo>
                    <a:pt x="58520" y="1307080"/>
                    <a:pt x="0" y="1248560"/>
                    <a:pt x="0" y="1176372"/>
                  </a:cubicBezTo>
                  <a:lnTo>
                    <a:pt x="0" y="130708"/>
                  </a:lnTo>
                  <a:close/>
                </a:path>
              </a:pathLst>
            </a:custGeom>
            <a:ln>
              <a:solidFill>
                <a:schemeClr val="accent4">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41693" tIns="121920" rIns="121921"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Data-based processes used by key personnel to make decisions. </a:t>
              </a:r>
              <a:endParaRPr lang="en-US" sz="3200" kern="1200" dirty="0"/>
            </a:p>
          </p:txBody>
        </p:sp>
        <p:sp>
          <p:nvSpPr>
            <p:cNvPr id="11" name="Rounded Rectangle 10">
              <a:extLst>
                <a:ext uri="{FF2B5EF4-FFF2-40B4-BE49-F238E27FC236}">
                  <a16:creationId xmlns:a16="http://schemas.microsoft.com/office/drawing/2014/main" id="{19E9BF40-AB10-6514-B7A5-74F98D98482A}"/>
                </a:ext>
              </a:extLst>
            </p:cNvPr>
            <p:cNvSpPr/>
            <p:nvPr/>
          </p:nvSpPr>
          <p:spPr>
            <a:xfrm>
              <a:off x="858495" y="4583008"/>
              <a:ext cx="1298437" cy="1045664"/>
            </a:xfrm>
            <a:prstGeom prst="roundRect">
              <a:avLst>
                <a:gd name="adj" fmla="val 10000"/>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1" name="Graphic 20" descr="Decision chart with solid fill">
              <a:extLst>
                <a:ext uri="{FF2B5EF4-FFF2-40B4-BE49-F238E27FC236}">
                  <a16:creationId xmlns:a16="http://schemas.microsoft.com/office/drawing/2014/main" id="{5473E67E-717C-B771-1010-5BC4212C62E9}"/>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0513" y="4648640"/>
              <a:ext cx="914400" cy="914400"/>
            </a:xfrm>
            <a:prstGeom prst="rect">
              <a:avLst/>
            </a:prstGeom>
          </p:spPr>
        </p:pic>
      </p:grpSp>
      <p:sp>
        <p:nvSpPr>
          <p:cNvPr id="4" name="Slide Number Placeholder 3">
            <a:extLst>
              <a:ext uri="{FF2B5EF4-FFF2-40B4-BE49-F238E27FC236}">
                <a16:creationId xmlns:a16="http://schemas.microsoft.com/office/drawing/2014/main" id="{9D76F028-CEBB-57FF-6225-1523B4C646C3}"/>
              </a:ext>
              <a:ext uri="{C183D7F6-B498-43B3-948B-1728B52AA6E4}">
                <adec:decorative xmlns:adec="http://schemas.microsoft.com/office/drawing/2017/decorative" val="1"/>
              </a:ext>
            </a:extLst>
          </p:cNvPr>
          <p:cNvSpPr>
            <a:spLocks noGrp="1"/>
          </p:cNvSpPr>
          <p:nvPr>
            <p:ph type="sldNum" sz="quarter" idx="15"/>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127</a:t>
            </a:fld>
            <a:endParaRPr lang="en-US"/>
          </a:p>
        </p:txBody>
      </p:sp>
    </p:spTree>
    <p:extLst>
      <p:ext uri="{BB962C8B-B14F-4D97-AF65-F5344CB8AC3E}">
        <p14:creationId xmlns:p14="http://schemas.microsoft.com/office/powerpoint/2010/main" val="63019208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3BA07E-AB89-D2B4-CFA8-2CC935426BD4}"/>
              </a:ext>
            </a:extLst>
          </p:cNvPr>
          <p:cNvSpPr>
            <a:spLocks noGrp="1"/>
          </p:cNvSpPr>
          <p:nvPr>
            <p:ph type="title"/>
          </p:nvPr>
        </p:nvSpPr>
        <p:spPr/>
        <p:txBody>
          <a:bodyPr>
            <a:normAutofit/>
          </a:bodyPr>
          <a:lstStyle/>
          <a:p>
            <a:r>
              <a:rPr lang="en-US" sz="4200" dirty="0"/>
              <a:t>Examine Fidelity and Outcomes Together</a:t>
            </a:r>
          </a:p>
        </p:txBody>
      </p:sp>
      <p:pic>
        <p:nvPicPr>
          <p:cNvPr id="24" name="Graphic 23">
            <a:extLst>
              <a:ext uri="{FF2B5EF4-FFF2-40B4-BE49-F238E27FC236}">
                <a16:creationId xmlns:a16="http://schemas.microsoft.com/office/drawing/2014/main" id="{333F7447-0D6D-0963-BC5C-B98EAB827BC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038" y="1035237"/>
            <a:ext cx="914400" cy="914400"/>
          </a:xfrm>
          <a:prstGeom prst="rect">
            <a:avLst/>
          </a:prstGeom>
        </p:spPr>
      </p:pic>
      <p:sp>
        <p:nvSpPr>
          <p:cNvPr id="15" name="TextBox 14">
            <a:extLst>
              <a:ext uri="{FF2B5EF4-FFF2-40B4-BE49-F238E27FC236}">
                <a16:creationId xmlns:a16="http://schemas.microsoft.com/office/drawing/2014/main" id="{F7D80E50-843A-15EB-A9CA-FB2138FA71F6}"/>
              </a:ext>
            </a:extLst>
          </p:cNvPr>
          <p:cNvSpPr txBox="1"/>
          <p:nvPr/>
        </p:nvSpPr>
        <p:spPr>
          <a:xfrm>
            <a:off x="6407797" y="1309830"/>
            <a:ext cx="1342034" cy="369332"/>
          </a:xfrm>
          <a:prstGeom prst="rect">
            <a:avLst/>
          </a:prstGeom>
          <a:noFill/>
        </p:spPr>
        <p:txBody>
          <a:bodyPr wrap="none" rtlCol="0">
            <a:spAutoFit/>
          </a:bodyPr>
          <a:lstStyle/>
          <a:p>
            <a:r>
              <a:rPr lang="en-US" b="1" dirty="0">
                <a:solidFill>
                  <a:schemeClr val="accent2"/>
                </a:solidFill>
              </a:rPr>
              <a:t>High fidelity</a:t>
            </a:r>
          </a:p>
        </p:txBody>
      </p:sp>
      <p:sp>
        <p:nvSpPr>
          <p:cNvPr id="19" name="TextBox 18">
            <a:extLst>
              <a:ext uri="{FF2B5EF4-FFF2-40B4-BE49-F238E27FC236}">
                <a16:creationId xmlns:a16="http://schemas.microsoft.com/office/drawing/2014/main" id="{0E8061DF-319E-B769-DA80-E6AD4CE6AF9C}"/>
              </a:ext>
            </a:extLst>
          </p:cNvPr>
          <p:cNvSpPr txBox="1"/>
          <p:nvPr/>
        </p:nvSpPr>
        <p:spPr>
          <a:xfrm>
            <a:off x="-155507" y="3208661"/>
            <a:ext cx="1854200" cy="646331"/>
          </a:xfrm>
          <a:prstGeom prst="rect">
            <a:avLst/>
          </a:prstGeom>
          <a:noFill/>
        </p:spPr>
        <p:txBody>
          <a:bodyPr wrap="square" rtlCol="0">
            <a:spAutoFit/>
          </a:bodyPr>
          <a:lstStyle/>
          <a:p>
            <a:pPr algn="r"/>
            <a:r>
              <a:rPr lang="en-US" b="1" dirty="0">
                <a:solidFill>
                  <a:schemeClr val="accent5"/>
                </a:solidFill>
              </a:rPr>
              <a:t>Low student outcomes</a:t>
            </a:r>
          </a:p>
        </p:txBody>
      </p:sp>
      <p:pic>
        <p:nvPicPr>
          <p:cNvPr id="21" name="Graphic 20">
            <a:extLst>
              <a:ext uri="{FF2B5EF4-FFF2-40B4-BE49-F238E27FC236}">
                <a16:creationId xmlns:a16="http://schemas.microsoft.com/office/drawing/2014/main" id="{EFB5E6E2-3CF5-F84C-11DA-33CA40A20A3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00857" y="3017520"/>
            <a:ext cx="822960" cy="822960"/>
          </a:xfrm>
          <a:prstGeom prst="rect">
            <a:avLst/>
          </a:prstGeom>
        </p:spPr>
      </p:pic>
      <p:cxnSp>
        <p:nvCxnSpPr>
          <p:cNvPr id="11" name="Straight Arrow Connector 10" descr="The x-axis of the four-quadrant graph goes from low student outcomes on the left to high student outcomes on the right">
            <a:extLst>
              <a:ext uri="{FF2B5EF4-FFF2-40B4-BE49-F238E27FC236}">
                <a16:creationId xmlns:a16="http://schemas.microsoft.com/office/drawing/2014/main" id="{6564E806-A242-7F32-8E31-F0204A783A73}"/>
              </a:ext>
            </a:extLst>
          </p:cNvPr>
          <p:cNvCxnSpPr>
            <a:cxnSpLocks/>
          </p:cNvCxnSpPr>
          <p:nvPr/>
        </p:nvCxnSpPr>
        <p:spPr>
          <a:xfrm>
            <a:off x="2591026" y="3517899"/>
            <a:ext cx="6703297"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descr="Low student outcomes and high fidelity. Result: System is not working &#10;Next Step: Change your system">
            <a:extLst>
              <a:ext uri="{FF2B5EF4-FFF2-40B4-BE49-F238E27FC236}">
                <a16:creationId xmlns:a16="http://schemas.microsoft.com/office/drawing/2014/main" id="{ABB5B176-D656-0ADC-62A6-9EAAA3D31CFF}"/>
              </a:ext>
            </a:extLst>
          </p:cNvPr>
          <p:cNvSpPr txBox="1"/>
          <p:nvPr/>
        </p:nvSpPr>
        <p:spPr>
          <a:xfrm>
            <a:off x="2703270" y="2433133"/>
            <a:ext cx="3110960" cy="646331"/>
          </a:xfrm>
          <a:prstGeom prst="rect">
            <a:avLst/>
          </a:prstGeom>
          <a:noFill/>
        </p:spPr>
        <p:txBody>
          <a:bodyPr wrap="square">
            <a:spAutoFit/>
          </a:bodyPr>
          <a:lstStyle/>
          <a:p>
            <a:pPr algn="ctr"/>
            <a:r>
              <a:rPr lang="en-US" b="1" dirty="0"/>
              <a:t>Result: </a:t>
            </a:r>
            <a:r>
              <a:rPr lang="en-US" dirty="0"/>
              <a:t>System is not working</a:t>
            </a:r>
          </a:p>
          <a:p>
            <a:pPr algn="ctr"/>
            <a:r>
              <a:rPr lang="en-US" b="1" dirty="0"/>
              <a:t>Next Step: </a:t>
            </a:r>
            <a:r>
              <a:rPr lang="en-US" dirty="0"/>
              <a:t>Change your system</a:t>
            </a:r>
          </a:p>
        </p:txBody>
      </p:sp>
      <p:cxnSp>
        <p:nvCxnSpPr>
          <p:cNvPr id="12" name="Straight Arrow Connector 11" descr="The y-axis of the four-quadrant graph goes from low fidelity on the bottom to high fidelity on the top">
            <a:extLst>
              <a:ext uri="{FF2B5EF4-FFF2-40B4-BE49-F238E27FC236}">
                <a16:creationId xmlns:a16="http://schemas.microsoft.com/office/drawing/2014/main" id="{EB7D5394-6F3A-135D-A315-62A32C3F3D66}"/>
              </a:ext>
            </a:extLst>
          </p:cNvPr>
          <p:cNvCxnSpPr>
            <a:cxnSpLocks/>
          </p:cNvCxnSpPr>
          <p:nvPr/>
        </p:nvCxnSpPr>
        <p:spPr>
          <a:xfrm flipV="1">
            <a:off x="6096000" y="1954397"/>
            <a:ext cx="0" cy="3127004"/>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AC472305-85AB-5129-A83F-8F547CD6450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87511" y="3060699"/>
            <a:ext cx="914400" cy="914400"/>
          </a:xfrm>
          <a:prstGeom prst="rect">
            <a:avLst/>
          </a:prstGeom>
        </p:spPr>
      </p:pic>
      <p:sp>
        <p:nvSpPr>
          <p:cNvPr id="26" name="TextBox 25" descr="High student outcomes and high fidelity. Result: System is working &#10;Next Step: Continue to improve">
            <a:extLst>
              <a:ext uri="{FF2B5EF4-FFF2-40B4-BE49-F238E27FC236}">
                <a16:creationId xmlns:a16="http://schemas.microsoft.com/office/drawing/2014/main" id="{41E25D28-3F75-8BF1-CC95-AA853A23E0BA}"/>
              </a:ext>
            </a:extLst>
          </p:cNvPr>
          <p:cNvSpPr txBox="1"/>
          <p:nvPr/>
        </p:nvSpPr>
        <p:spPr>
          <a:xfrm>
            <a:off x="6275454" y="2433134"/>
            <a:ext cx="3158331" cy="646331"/>
          </a:xfrm>
          <a:prstGeom prst="rect">
            <a:avLst/>
          </a:prstGeom>
          <a:noFill/>
        </p:spPr>
        <p:txBody>
          <a:bodyPr wrap="square" rtlCol="0">
            <a:spAutoFit/>
          </a:bodyPr>
          <a:lstStyle/>
          <a:p>
            <a:pPr algn="ctr"/>
            <a:r>
              <a:rPr lang="en-US" b="1" dirty="0"/>
              <a:t>Result: </a:t>
            </a:r>
            <a:r>
              <a:rPr lang="en-US" dirty="0"/>
              <a:t>System is working</a:t>
            </a:r>
          </a:p>
          <a:p>
            <a:pPr algn="ctr"/>
            <a:r>
              <a:rPr lang="en-US" b="1" dirty="0"/>
              <a:t>Next Step: </a:t>
            </a:r>
            <a:r>
              <a:rPr lang="en-US" dirty="0"/>
              <a:t>Continue to improve</a:t>
            </a:r>
          </a:p>
        </p:txBody>
      </p:sp>
      <p:sp>
        <p:nvSpPr>
          <p:cNvPr id="17" name="TextBox 16">
            <a:extLst>
              <a:ext uri="{FF2B5EF4-FFF2-40B4-BE49-F238E27FC236}">
                <a16:creationId xmlns:a16="http://schemas.microsoft.com/office/drawing/2014/main" id="{E51AA5F7-E7FE-2A16-B7D1-DC14EB482B1A}"/>
              </a:ext>
            </a:extLst>
          </p:cNvPr>
          <p:cNvSpPr txBox="1"/>
          <p:nvPr/>
        </p:nvSpPr>
        <p:spPr>
          <a:xfrm>
            <a:off x="10156189" y="3208661"/>
            <a:ext cx="1854200" cy="646331"/>
          </a:xfrm>
          <a:prstGeom prst="rect">
            <a:avLst/>
          </a:prstGeom>
          <a:noFill/>
        </p:spPr>
        <p:txBody>
          <a:bodyPr wrap="square" rtlCol="0">
            <a:spAutoFit/>
          </a:bodyPr>
          <a:lstStyle/>
          <a:p>
            <a:r>
              <a:rPr lang="en-US" b="1" dirty="0">
                <a:solidFill>
                  <a:schemeClr val="accent2"/>
                </a:solidFill>
              </a:rPr>
              <a:t>High student outcomes</a:t>
            </a:r>
          </a:p>
        </p:txBody>
      </p:sp>
      <p:sp>
        <p:nvSpPr>
          <p:cNvPr id="30" name="TextBox 29" descr="Low student outcomes and low fidelity. Result: Something is not working &#10;Next Step: Improve fidelity&#10;">
            <a:extLst>
              <a:ext uri="{FF2B5EF4-FFF2-40B4-BE49-F238E27FC236}">
                <a16:creationId xmlns:a16="http://schemas.microsoft.com/office/drawing/2014/main" id="{E032CF0C-940D-3E77-3934-78FFBC2612CF}"/>
              </a:ext>
            </a:extLst>
          </p:cNvPr>
          <p:cNvSpPr txBox="1"/>
          <p:nvPr/>
        </p:nvSpPr>
        <p:spPr>
          <a:xfrm>
            <a:off x="2639134" y="3996636"/>
            <a:ext cx="3316955" cy="646331"/>
          </a:xfrm>
          <a:prstGeom prst="rect">
            <a:avLst/>
          </a:prstGeom>
          <a:noFill/>
        </p:spPr>
        <p:txBody>
          <a:bodyPr wrap="square" rtlCol="0">
            <a:spAutoFit/>
          </a:bodyPr>
          <a:lstStyle/>
          <a:p>
            <a:pPr algn="ctr"/>
            <a:r>
              <a:rPr lang="en-US" b="1" dirty="0"/>
              <a:t>Result: </a:t>
            </a:r>
            <a:r>
              <a:rPr lang="en-US" dirty="0"/>
              <a:t>Something is not working</a:t>
            </a:r>
          </a:p>
          <a:p>
            <a:pPr algn="ctr"/>
            <a:r>
              <a:rPr lang="en-US" b="1" dirty="0"/>
              <a:t>Next Step: </a:t>
            </a:r>
            <a:r>
              <a:rPr lang="en-US" dirty="0"/>
              <a:t>Improve fidelity</a:t>
            </a:r>
          </a:p>
        </p:txBody>
      </p:sp>
      <p:sp>
        <p:nvSpPr>
          <p:cNvPr id="29" name="TextBox 28" descr="High student outcomes and low fidelity. Result: Something is working &#10;Next Step: ???&#10;">
            <a:extLst>
              <a:ext uri="{FF2B5EF4-FFF2-40B4-BE49-F238E27FC236}">
                <a16:creationId xmlns:a16="http://schemas.microsoft.com/office/drawing/2014/main" id="{9C70C558-8715-19BF-7549-B536E0E65562}"/>
              </a:ext>
            </a:extLst>
          </p:cNvPr>
          <p:cNvSpPr txBox="1"/>
          <p:nvPr/>
        </p:nvSpPr>
        <p:spPr>
          <a:xfrm>
            <a:off x="6476554" y="3996636"/>
            <a:ext cx="2983783" cy="646331"/>
          </a:xfrm>
          <a:prstGeom prst="rect">
            <a:avLst/>
          </a:prstGeom>
          <a:noFill/>
        </p:spPr>
        <p:txBody>
          <a:bodyPr wrap="square" rtlCol="0">
            <a:spAutoFit/>
          </a:bodyPr>
          <a:lstStyle/>
          <a:p>
            <a:pPr algn="ctr"/>
            <a:r>
              <a:rPr lang="en-US" b="1" dirty="0"/>
              <a:t>Result: </a:t>
            </a:r>
            <a:r>
              <a:rPr lang="en-US" dirty="0"/>
              <a:t>Something is working</a:t>
            </a:r>
          </a:p>
          <a:p>
            <a:pPr algn="ctr"/>
            <a:r>
              <a:rPr lang="en-US" b="1" dirty="0"/>
              <a:t>Next Step: </a:t>
            </a:r>
            <a:r>
              <a:rPr lang="en-US" dirty="0"/>
              <a:t>???</a:t>
            </a:r>
          </a:p>
        </p:txBody>
      </p:sp>
      <p:pic>
        <p:nvPicPr>
          <p:cNvPr id="23" name="Graphic 22">
            <a:extLst>
              <a:ext uri="{FF2B5EF4-FFF2-40B4-BE49-F238E27FC236}">
                <a16:creationId xmlns:a16="http://schemas.microsoft.com/office/drawing/2014/main" id="{69394632-1FA2-CB1F-BB92-91F81A24B3F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38038" y="5081401"/>
            <a:ext cx="914400" cy="914400"/>
          </a:xfrm>
          <a:prstGeom prst="rect">
            <a:avLst/>
          </a:prstGeom>
        </p:spPr>
      </p:pic>
      <p:sp>
        <p:nvSpPr>
          <p:cNvPr id="16" name="TextBox 15">
            <a:extLst>
              <a:ext uri="{FF2B5EF4-FFF2-40B4-BE49-F238E27FC236}">
                <a16:creationId xmlns:a16="http://schemas.microsoft.com/office/drawing/2014/main" id="{AEE73D20-2A5B-C767-48BF-C97AC65D2F6B}"/>
              </a:ext>
            </a:extLst>
          </p:cNvPr>
          <p:cNvSpPr txBox="1"/>
          <p:nvPr/>
        </p:nvSpPr>
        <p:spPr>
          <a:xfrm>
            <a:off x="6407797" y="5356637"/>
            <a:ext cx="1299908" cy="369332"/>
          </a:xfrm>
          <a:prstGeom prst="rect">
            <a:avLst/>
          </a:prstGeom>
          <a:noFill/>
        </p:spPr>
        <p:txBody>
          <a:bodyPr wrap="none" rtlCol="0">
            <a:spAutoFit/>
          </a:bodyPr>
          <a:lstStyle/>
          <a:p>
            <a:r>
              <a:rPr lang="en-US" b="1" dirty="0">
                <a:solidFill>
                  <a:schemeClr val="accent5"/>
                </a:solidFill>
              </a:rPr>
              <a:t>Low fidelity</a:t>
            </a:r>
          </a:p>
        </p:txBody>
      </p:sp>
      <p:sp>
        <p:nvSpPr>
          <p:cNvPr id="6" name="Slide Number Placeholder 5">
            <a:extLst>
              <a:ext uri="{FF2B5EF4-FFF2-40B4-BE49-F238E27FC236}">
                <a16:creationId xmlns:a16="http://schemas.microsoft.com/office/drawing/2014/main" id="{C6310A3E-72B4-51DB-0063-6E94A1C018F5}"/>
              </a:ext>
              <a:ext uri="{C183D7F6-B498-43B3-948B-1728B52AA6E4}">
                <adec:decorative xmlns:adec="http://schemas.microsoft.com/office/drawing/2017/decorative" val="1"/>
              </a:ext>
            </a:extLst>
          </p:cNvPr>
          <p:cNvSpPr>
            <a:spLocks noGrp="1"/>
          </p:cNvSpPr>
          <p:nvPr>
            <p:ph type="sldNum" sz="quarter" idx="18"/>
          </p:nvPr>
        </p:nvSpPr>
        <p:spPr/>
        <p:txBody>
          <a:bodyPr/>
          <a:lstStyle/>
          <a:p>
            <a:fld id="{5F9F120C-8EFA-4E40-B855-F5B2D5C2F4E7}" type="slidenum">
              <a:rPr lang="en-US" smtClean="0"/>
              <a:t>128</a:t>
            </a:fld>
            <a:endParaRPr lang="en-US" dirty="0"/>
          </a:p>
        </p:txBody>
      </p:sp>
    </p:spTree>
    <p:extLst>
      <p:ext uri="{BB962C8B-B14F-4D97-AF65-F5344CB8AC3E}">
        <p14:creationId xmlns:p14="http://schemas.microsoft.com/office/powerpoint/2010/main" val="25571386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DE25E-D374-ECA7-93A5-E4CCCCC1F6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39669A-E014-C2A1-EF1C-0CF209F408A8}"/>
              </a:ext>
            </a:extLst>
          </p:cNvPr>
          <p:cNvSpPr>
            <a:spLocks noGrp="1"/>
          </p:cNvSpPr>
          <p:nvPr>
            <p:ph type="title"/>
          </p:nvPr>
        </p:nvSpPr>
        <p:spPr>
          <a:xfrm>
            <a:off x="457200" y="0"/>
            <a:ext cx="11274552" cy="1280160"/>
          </a:xfrm>
        </p:spPr>
        <p:txBody>
          <a:bodyPr anchor="ctr">
            <a:normAutofit/>
          </a:bodyPr>
          <a:lstStyle/>
          <a:p>
            <a:r>
              <a:rPr lang="en-US"/>
              <a:t>Factors That Can Impact Implementation</a:t>
            </a:r>
          </a:p>
        </p:txBody>
      </p:sp>
      <p:sp>
        <p:nvSpPr>
          <p:cNvPr id="3" name="Content Placeholder 2">
            <a:extLst>
              <a:ext uri="{FF2B5EF4-FFF2-40B4-BE49-F238E27FC236}">
                <a16:creationId xmlns:a16="http://schemas.microsoft.com/office/drawing/2014/main" id="{AAF3F1C2-9FDE-F357-39F3-2D10144DE501}"/>
              </a:ext>
            </a:extLst>
          </p:cNvPr>
          <p:cNvSpPr>
            <a:spLocks noGrp="1"/>
          </p:cNvSpPr>
          <p:nvPr>
            <p:ph sz="half" idx="1"/>
          </p:nvPr>
        </p:nvSpPr>
        <p:spPr>
          <a:xfrm>
            <a:off x="457200" y="3067879"/>
            <a:ext cx="3657600" cy="2785172"/>
          </a:xfrm>
        </p:spPr>
        <p:txBody>
          <a:bodyPr>
            <a:normAutofit/>
          </a:bodyPr>
          <a:lstStyle/>
          <a:p>
            <a:pPr marL="0" indent="0" algn="ctr">
              <a:lnSpc>
                <a:spcPct val="115000"/>
              </a:lnSpc>
              <a:buNone/>
            </a:pPr>
            <a:r>
              <a:rPr lang="en-US" sz="2800"/>
              <a:t>Do staff </a:t>
            </a:r>
            <a:r>
              <a:rPr lang="en-US" sz="2800" b="1"/>
              <a:t>know</a:t>
            </a:r>
            <a:r>
              <a:rPr lang="en-US" sz="2800"/>
              <a:t> </a:t>
            </a:r>
            <a:r>
              <a:rPr lang="en-US" sz="2800" b="1"/>
              <a:t>what</a:t>
            </a:r>
            <a:r>
              <a:rPr lang="en-US" sz="2800"/>
              <a:t> </a:t>
            </a:r>
            <a:r>
              <a:rPr lang="en-US" sz="2800" b="1"/>
              <a:t>and</a:t>
            </a:r>
            <a:r>
              <a:rPr lang="en-US" sz="2800"/>
              <a:t> </a:t>
            </a:r>
            <a:r>
              <a:rPr lang="en-US" sz="2800" b="1"/>
              <a:t>how</a:t>
            </a:r>
            <a:r>
              <a:rPr lang="en-US" sz="2800"/>
              <a:t> to implement?</a:t>
            </a:r>
          </a:p>
          <a:p>
            <a:pPr marL="320040" lvl="1" indent="0" algn="ctr">
              <a:lnSpc>
                <a:spcPct val="115000"/>
              </a:lnSpc>
              <a:buNone/>
            </a:pPr>
            <a:r>
              <a:rPr lang="en-US" sz="2200" i="1"/>
              <a:t>If </a:t>
            </a:r>
            <a:r>
              <a:rPr lang="en-US" sz="2200" b="1" i="1"/>
              <a:t>no</a:t>
            </a:r>
            <a:r>
              <a:rPr lang="en-US" sz="2200" i="1"/>
              <a:t>, provide sufficient training and support.</a:t>
            </a:r>
          </a:p>
        </p:txBody>
      </p:sp>
      <p:sp>
        <p:nvSpPr>
          <p:cNvPr id="14" name="Text Placeholder 4">
            <a:extLst>
              <a:ext uri="{FF2B5EF4-FFF2-40B4-BE49-F238E27FC236}">
                <a16:creationId xmlns:a16="http://schemas.microsoft.com/office/drawing/2014/main" id="{2B83CECC-365A-EE6C-7583-16689F7F2F3C}"/>
              </a:ext>
            </a:extLst>
          </p:cNvPr>
          <p:cNvSpPr>
            <a:spLocks noGrp="1"/>
          </p:cNvSpPr>
          <p:nvPr>
            <p:ph type="body" sz="quarter" idx="13"/>
          </p:nvPr>
        </p:nvSpPr>
        <p:spPr>
          <a:xfrm>
            <a:off x="457200" y="5751576"/>
            <a:ext cx="11274552" cy="192024"/>
          </a:xfrm>
        </p:spPr>
        <p:txBody>
          <a:bodyPr/>
          <a:lstStyle/>
          <a:p>
            <a:endParaRPr lang="en-US"/>
          </a:p>
        </p:txBody>
      </p:sp>
      <p:pic>
        <p:nvPicPr>
          <p:cNvPr id="7" name="Graphic 6" descr="Head with gears with solid fill">
            <a:extLst>
              <a:ext uri="{FF2B5EF4-FFF2-40B4-BE49-F238E27FC236}">
                <a16:creationId xmlns:a16="http://schemas.microsoft.com/office/drawing/2014/main" id="{266B4845-E0CD-D8CA-0EBB-35447F310BF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371600" y="1352817"/>
            <a:ext cx="1828800" cy="1828800"/>
          </a:xfrm>
          <a:prstGeom prst="rect">
            <a:avLst/>
          </a:prstGeom>
        </p:spPr>
      </p:pic>
      <p:sp>
        <p:nvSpPr>
          <p:cNvPr id="4" name="Content Placeholder 2">
            <a:extLst>
              <a:ext uri="{FF2B5EF4-FFF2-40B4-BE49-F238E27FC236}">
                <a16:creationId xmlns:a16="http://schemas.microsoft.com/office/drawing/2014/main" id="{001CB9B9-3767-B23D-2894-2CF1D2A60262}"/>
              </a:ext>
            </a:extLst>
          </p:cNvPr>
          <p:cNvSpPr txBox="1">
            <a:spLocks/>
          </p:cNvSpPr>
          <p:nvPr/>
        </p:nvSpPr>
        <p:spPr>
          <a:xfrm>
            <a:off x="4265676" y="3067879"/>
            <a:ext cx="3657600" cy="2785172"/>
          </a:xfrm>
          <a:prstGeom prst="rect">
            <a:avLst/>
          </a:prstGeom>
          <a:ln>
            <a:noFill/>
          </a:ln>
        </p:spPr>
        <p:txBody>
          <a:bodyPr vert="horz" lIns="0" tIns="0" rIns="0" bIns="0" rtlCol="0">
            <a:norm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5000"/>
              </a:lnSpc>
              <a:buNone/>
            </a:pPr>
            <a:r>
              <a:rPr lang="en-US" sz="2800"/>
              <a:t>Are staff </a:t>
            </a:r>
            <a:r>
              <a:rPr lang="en-US" sz="2800" b="1"/>
              <a:t>able</a:t>
            </a:r>
            <a:r>
              <a:rPr lang="en-US" sz="2800"/>
              <a:t> to implement?</a:t>
            </a:r>
          </a:p>
          <a:p>
            <a:pPr marL="320040" lvl="1" indent="0" algn="ctr">
              <a:lnSpc>
                <a:spcPct val="115000"/>
              </a:lnSpc>
              <a:buNone/>
            </a:pPr>
            <a:r>
              <a:rPr lang="en-US" sz="2200" i="1"/>
              <a:t>If </a:t>
            </a:r>
            <a:r>
              <a:rPr lang="en-US" sz="2200" b="1" i="1"/>
              <a:t>no</a:t>
            </a:r>
            <a:r>
              <a:rPr lang="en-US" sz="2200" i="1"/>
              <a:t>, provide resources (time, materials, staffing) and remove barriers.</a:t>
            </a:r>
          </a:p>
        </p:txBody>
      </p:sp>
      <p:pic>
        <p:nvPicPr>
          <p:cNvPr id="13" name="Graphic 12">
            <a:extLst>
              <a:ext uri="{FF2B5EF4-FFF2-40B4-BE49-F238E27FC236}">
                <a16:creationId xmlns:a16="http://schemas.microsoft.com/office/drawing/2014/main" id="{8887DF19-2751-3F9C-BA75-67AF77CB5CB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80076" y="1352817"/>
            <a:ext cx="1828800" cy="1828800"/>
          </a:xfrm>
          <a:prstGeom prst="rect">
            <a:avLst/>
          </a:prstGeom>
        </p:spPr>
      </p:pic>
      <p:sp>
        <p:nvSpPr>
          <p:cNvPr id="6" name="Content Placeholder 2">
            <a:extLst>
              <a:ext uri="{FF2B5EF4-FFF2-40B4-BE49-F238E27FC236}">
                <a16:creationId xmlns:a16="http://schemas.microsoft.com/office/drawing/2014/main" id="{1952F268-CF4B-1E39-2C82-962293E2F2D4}"/>
              </a:ext>
            </a:extLst>
          </p:cNvPr>
          <p:cNvSpPr txBox="1">
            <a:spLocks/>
          </p:cNvSpPr>
          <p:nvPr/>
        </p:nvSpPr>
        <p:spPr>
          <a:xfrm>
            <a:off x="7993860" y="3067878"/>
            <a:ext cx="3808476" cy="2785173"/>
          </a:xfrm>
          <a:prstGeom prst="rect">
            <a:avLst/>
          </a:prstGeom>
          <a:ln>
            <a:noFill/>
          </a:ln>
        </p:spPr>
        <p:txBody>
          <a:bodyPr vert="horz" lIns="0" tIns="0" rIns="0" bIns="0" rtlCol="0">
            <a:norm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5000"/>
              </a:lnSpc>
              <a:buNone/>
            </a:pPr>
            <a:r>
              <a:rPr lang="en-US" sz="2800"/>
              <a:t>Are staff </a:t>
            </a:r>
            <a:r>
              <a:rPr lang="en-US" sz="2800" b="1"/>
              <a:t>motivated</a:t>
            </a:r>
            <a:r>
              <a:rPr lang="en-US" sz="2800"/>
              <a:t> to implement?</a:t>
            </a:r>
          </a:p>
          <a:p>
            <a:pPr marL="320040" lvl="1" indent="0" algn="ctr">
              <a:lnSpc>
                <a:spcPct val="115000"/>
              </a:lnSpc>
              <a:buNone/>
            </a:pPr>
            <a:r>
              <a:rPr lang="en-US" sz="2200" i="1"/>
              <a:t>If </a:t>
            </a:r>
            <a:r>
              <a:rPr lang="en-US" sz="2200" b="1" i="1"/>
              <a:t>no</a:t>
            </a:r>
            <a:r>
              <a:rPr lang="en-US" sz="2200" i="1"/>
              <a:t>, revisit “the why” and try to better understand the adaptative challenges.</a:t>
            </a:r>
          </a:p>
        </p:txBody>
      </p:sp>
      <p:pic>
        <p:nvPicPr>
          <p:cNvPr id="10" name="Graphic 9">
            <a:extLst>
              <a:ext uri="{FF2B5EF4-FFF2-40B4-BE49-F238E27FC236}">
                <a16:creationId xmlns:a16="http://schemas.microsoft.com/office/drawing/2014/main" id="{544BA4AD-5248-C5A5-5F05-6AE0A355F6E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88552" y="1302417"/>
            <a:ext cx="1828800" cy="1828800"/>
          </a:xfrm>
          <a:prstGeom prst="rect">
            <a:avLst/>
          </a:prstGeom>
        </p:spPr>
      </p:pic>
      <p:sp>
        <p:nvSpPr>
          <p:cNvPr id="5" name="Slide Number Placeholder 4">
            <a:extLst>
              <a:ext uri="{FF2B5EF4-FFF2-40B4-BE49-F238E27FC236}">
                <a16:creationId xmlns:a16="http://schemas.microsoft.com/office/drawing/2014/main" id="{1EF7F710-362D-9DA8-8152-BE568CF95883}"/>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1482C961-0223-46C8-A4D1-0E459D437518}" type="slidenum">
              <a:rPr lang="en-US" smtClean="0"/>
              <a:pPr>
                <a:spcAft>
                  <a:spcPts val="600"/>
                </a:spcAft>
              </a:pPr>
              <a:t>129</a:t>
            </a:fld>
            <a:endParaRPr lang="en-US"/>
          </a:p>
        </p:txBody>
      </p:sp>
    </p:spTree>
    <p:extLst>
      <p:ext uri="{BB962C8B-B14F-4D97-AF65-F5344CB8AC3E}">
        <p14:creationId xmlns:p14="http://schemas.microsoft.com/office/powerpoint/2010/main" val="3136524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26AF15-74B4-8D8B-D92E-AB71E683B2A8}"/>
              </a:ext>
            </a:extLst>
          </p:cNvPr>
          <p:cNvSpPr>
            <a:spLocks noGrp="1"/>
          </p:cNvSpPr>
          <p:nvPr>
            <p:ph type="title"/>
          </p:nvPr>
        </p:nvSpPr>
        <p:spPr>
          <a:xfrm>
            <a:off x="457200" y="0"/>
            <a:ext cx="11274552" cy="1280160"/>
          </a:xfrm>
        </p:spPr>
        <p:txBody>
          <a:bodyPr anchor="ctr">
            <a:normAutofit/>
          </a:bodyPr>
          <a:lstStyle/>
          <a:p>
            <a:r>
              <a:rPr lang="en-US" dirty="0"/>
              <a:t>Consider the Following</a:t>
            </a:r>
            <a:r>
              <a:rPr lang="en-US" sz="800" dirty="0">
                <a:solidFill>
                  <a:schemeClr val="bg1"/>
                </a:solidFill>
              </a:rPr>
              <a:t> 4</a:t>
            </a:r>
          </a:p>
        </p:txBody>
      </p:sp>
      <p:sp>
        <p:nvSpPr>
          <p:cNvPr id="9" name="Content Placeholder 8">
            <a:extLst>
              <a:ext uri="{FF2B5EF4-FFF2-40B4-BE49-F238E27FC236}">
                <a16:creationId xmlns:a16="http://schemas.microsoft.com/office/drawing/2014/main" id="{BF3CDC45-92E1-FFC2-FE41-8D6F689E11C9}"/>
              </a:ext>
            </a:extLst>
          </p:cNvPr>
          <p:cNvSpPr>
            <a:spLocks noGrp="1"/>
          </p:cNvSpPr>
          <p:nvPr>
            <p:ph sz="half" idx="1"/>
          </p:nvPr>
        </p:nvSpPr>
        <p:spPr>
          <a:xfrm>
            <a:off x="457200" y="1371599"/>
            <a:ext cx="5568696" cy="4542817"/>
          </a:xfrm>
        </p:spPr>
        <p:txBody>
          <a:bodyPr>
            <a:normAutofit/>
          </a:bodyPr>
          <a:lstStyle/>
          <a:p>
            <a:pPr>
              <a:lnSpc>
                <a:spcPct val="115000"/>
              </a:lnSpc>
            </a:pPr>
            <a:r>
              <a:rPr lang="en-US" sz="2300"/>
              <a:t>Your current system is working the way that it is designed to work.</a:t>
            </a:r>
          </a:p>
          <a:p>
            <a:pPr>
              <a:lnSpc>
                <a:spcPct val="115000"/>
              </a:lnSpc>
            </a:pPr>
            <a:r>
              <a:rPr lang="en-US" sz="2300"/>
              <a:t>Getting different results requires changes in your system.</a:t>
            </a:r>
          </a:p>
          <a:p>
            <a:pPr>
              <a:lnSpc>
                <a:spcPct val="115000"/>
              </a:lnSpc>
            </a:pPr>
            <a:r>
              <a:rPr lang="en-US" sz="2300"/>
              <a:t>Systems change is incremental, and the product of repeated and distributed changes in peoples’ beliefs, attitudes, priorities, and habits.</a:t>
            </a:r>
          </a:p>
          <a:p>
            <a:pPr>
              <a:lnSpc>
                <a:spcPct val="115000"/>
              </a:lnSpc>
            </a:pPr>
            <a:r>
              <a:rPr lang="en-US" sz="2300" b="1"/>
              <a:t>People don’t resist change. They resist loss.</a:t>
            </a:r>
          </a:p>
        </p:txBody>
      </p:sp>
      <p:pic>
        <p:nvPicPr>
          <p:cNvPr id="5" name="Picture 4" descr="Jars of coins">
            <a:extLst>
              <a:ext uri="{FF2B5EF4-FFF2-40B4-BE49-F238E27FC236}">
                <a16:creationId xmlns:a16="http://schemas.microsoft.com/office/drawing/2014/main" id="{60D7F9C5-FB5E-6988-FEBF-6C15051FF23C}"/>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flipH="1">
            <a:off x="6163056" y="1371600"/>
            <a:ext cx="5568696" cy="4343400"/>
          </a:xfrm>
          <a:prstGeom prst="rect">
            <a:avLst/>
          </a:prstGeom>
        </p:spPr>
      </p:pic>
      <p:sp>
        <p:nvSpPr>
          <p:cNvPr id="6" name="Slide Number Placeholder 5">
            <a:extLst>
              <a:ext uri="{FF2B5EF4-FFF2-40B4-BE49-F238E27FC236}">
                <a16:creationId xmlns:a16="http://schemas.microsoft.com/office/drawing/2014/main" id="{D875BE73-5C7E-8314-308E-FF16996DC696}"/>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5F9F120C-8EFA-4E40-B855-F5B2D5C2F4E7}" type="slidenum">
              <a:rPr lang="en-US" smtClean="0"/>
              <a:pPr>
                <a:spcAft>
                  <a:spcPts val="600"/>
                </a:spcAft>
              </a:pPr>
              <a:t>13</a:t>
            </a:fld>
            <a:endParaRPr lang="en-US"/>
          </a:p>
        </p:txBody>
      </p:sp>
    </p:spTree>
    <p:extLst>
      <p:ext uri="{BB962C8B-B14F-4D97-AF65-F5344CB8AC3E}">
        <p14:creationId xmlns:p14="http://schemas.microsoft.com/office/powerpoint/2010/main" val="29908743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6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dirty="0"/>
              <a:t>Activity 8:</a:t>
            </a:r>
            <a:br>
              <a:rPr lang="en-US" dirty="0"/>
            </a:br>
            <a:r>
              <a:rPr lang="en-US" dirty="0"/>
              <a:t>Training and Coaching and DBDM</a:t>
            </a:r>
            <a:endParaRPr dirty="0"/>
          </a:p>
        </p:txBody>
      </p:sp>
      <p:sp>
        <p:nvSpPr>
          <p:cNvPr id="841" name="Google Shape;841;p68"/>
          <p:cNvSpPr txBox="1">
            <a:spLocks noGrp="1"/>
          </p:cNvSpPr>
          <p:nvPr>
            <p:ph type="body" idx="1"/>
          </p:nvPr>
        </p:nvSpPr>
        <p:spPr>
          <a:xfrm>
            <a:off x="457200" y="1307592"/>
            <a:ext cx="4339910" cy="4498848"/>
          </a:xfrm>
          <a:prstGeom prst="rect">
            <a:avLst/>
          </a:prstGeom>
          <a:noFill/>
          <a:ln>
            <a:noFill/>
          </a:ln>
        </p:spPr>
        <p:txBody>
          <a:bodyPr spcFirstLastPara="1" wrap="square" lIns="0" tIns="0" rIns="0" bIns="0" anchor="t" anchorCtr="0">
            <a:noAutofit/>
          </a:bodyPr>
          <a:lstStyle/>
          <a:p>
            <a:pPr marL="236538" indent="-7938"/>
            <a:r>
              <a:rPr lang="en-US" sz="2600"/>
              <a:t>Use the note-taking guide to identify strengths and areas for improvement in the </a:t>
            </a:r>
            <a:r>
              <a:rPr lang="en-US" sz="2600" b="1"/>
              <a:t>Training and Coaching </a:t>
            </a:r>
            <a:r>
              <a:rPr lang="en-US" sz="2600"/>
              <a:t>and </a:t>
            </a:r>
            <a:r>
              <a:rPr lang="en-US" sz="2600" b="1"/>
              <a:t>Data-Based Decision Making</a:t>
            </a:r>
            <a:r>
              <a:rPr lang="en-US" sz="2600"/>
              <a:t> for DBI in your district. </a:t>
            </a:r>
          </a:p>
          <a:p>
            <a:pPr marL="236538" lvl="0" indent="-7938" algn="l" rtl="0">
              <a:lnSpc>
                <a:spcPct val="125000"/>
              </a:lnSpc>
              <a:spcBef>
                <a:spcPts val="1800"/>
              </a:spcBef>
              <a:spcAft>
                <a:spcPts val="0"/>
              </a:spcAft>
              <a:buClr>
                <a:schemeClr val="dk1"/>
              </a:buClr>
              <a:buSzPts val="2400"/>
              <a:buNone/>
            </a:pPr>
            <a:endParaRPr/>
          </a:p>
        </p:txBody>
      </p:sp>
      <p:pic>
        <p:nvPicPr>
          <p:cNvPr id="10" name="Picture 9" descr="A screenshot of a table for activity 4. The columns are labeled Factor, Notes, Strengths, and Areas for Improvement. The factors are key personnel, fit, knowledge, resource allocation, training/coaching, and data-based decision making.">
            <a:extLst>
              <a:ext uri="{FF2B5EF4-FFF2-40B4-BE49-F238E27FC236}">
                <a16:creationId xmlns:a16="http://schemas.microsoft.com/office/drawing/2014/main" id="{76722F59-0810-5A93-5CB6-290A08FB04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45748" y="1463040"/>
            <a:ext cx="6984112" cy="4451941"/>
          </a:xfrm>
          <a:prstGeom prst="rect">
            <a:avLst/>
          </a:prstGeom>
        </p:spPr>
      </p:pic>
      <p:sp>
        <p:nvSpPr>
          <p:cNvPr id="2" name="Rectangle 1" descr="A rectangle around the training, coaching and data-based decision making rows of the table">
            <a:extLst>
              <a:ext uri="{FF2B5EF4-FFF2-40B4-BE49-F238E27FC236}">
                <a16:creationId xmlns:a16="http://schemas.microsoft.com/office/drawing/2014/main" id="{2E3B7752-E48D-21C5-DA4E-4F59814EDEAE}"/>
              </a:ext>
              <a:ext uri="{C183D7F6-B498-43B3-948B-1728B52AA6E4}">
                <adec:decorative xmlns:adec="http://schemas.microsoft.com/office/drawing/2017/decorative" val="0"/>
              </a:ext>
            </a:extLst>
          </p:cNvPr>
          <p:cNvSpPr/>
          <p:nvPr/>
        </p:nvSpPr>
        <p:spPr>
          <a:xfrm>
            <a:off x="5047864" y="4582086"/>
            <a:ext cx="6577208" cy="11430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3" name="Graphic 2">
            <a:extLst>
              <a:ext uri="{FF2B5EF4-FFF2-40B4-BE49-F238E27FC236}">
                <a16:creationId xmlns:a16="http://schemas.microsoft.com/office/drawing/2014/main" id="{ACA8A865-FB40-2711-C419-7584C67599AF}"/>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27848" y="182562"/>
            <a:ext cx="914400" cy="914400"/>
          </a:xfrm>
          <a:prstGeom prst="rect">
            <a:avLst/>
          </a:prstGeom>
        </p:spPr>
      </p:pic>
      <p:sp>
        <p:nvSpPr>
          <p:cNvPr id="842" name="Google Shape;842;p68">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130</a:t>
            </a:fld>
            <a:endParaRPr/>
          </a:p>
        </p:txBody>
      </p:sp>
    </p:spTree>
    <p:extLst>
      <p:ext uri="{BB962C8B-B14F-4D97-AF65-F5344CB8AC3E}">
        <p14:creationId xmlns:p14="http://schemas.microsoft.com/office/powerpoint/2010/main" val="1897407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74953A-BD76-BA41-28C7-57F333A51923}"/>
              </a:ext>
            </a:extLst>
          </p:cNvPr>
          <p:cNvSpPr>
            <a:spLocks noGrp="1"/>
          </p:cNvSpPr>
          <p:nvPr>
            <p:ph type="title"/>
          </p:nvPr>
        </p:nvSpPr>
        <p:spPr>
          <a:xfrm>
            <a:off x="457200" y="0"/>
            <a:ext cx="11274552" cy="1280160"/>
          </a:xfrm>
        </p:spPr>
        <p:txBody>
          <a:bodyPr anchor="ctr">
            <a:normAutofit/>
          </a:bodyPr>
          <a:lstStyle/>
          <a:p>
            <a:r>
              <a:rPr lang="en-US"/>
              <a:t>Closing Thoughts</a:t>
            </a:r>
          </a:p>
        </p:txBody>
      </p:sp>
      <p:sp>
        <p:nvSpPr>
          <p:cNvPr id="7" name="Content Placeholder 6">
            <a:extLst>
              <a:ext uri="{FF2B5EF4-FFF2-40B4-BE49-F238E27FC236}">
                <a16:creationId xmlns:a16="http://schemas.microsoft.com/office/drawing/2014/main" id="{D3E8CD8E-228A-5578-AAE1-9E4B6FB7EE08}"/>
              </a:ext>
            </a:extLst>
          </p:cNvPr>
          <p:cNvSpPr>
            <a:spLocks noGrp="1"/>
          </p:cNvSpPr>
          <p:nvPr>
            <p:ph sz="half" idx="1"/>
          </p:nvPr>
        </p:nvSpPr>
        <p:spPr>
          <a:xfrm>
            <a:off x="457200" y="1371600"/>
            <a:ext cx="5568696" cy="4343400"/>
          </a:xfrm>
        </p:spPr>
        <p:txBody>
          <a:bodyPr>
            <a:normAutofit/>
          </a:bodyPr>
          <a:lstStyle/>
          <a:p>
            <a:pPr>
              <a:lnSpc>
                <a:spcPct val="115000"/>
              </a:lnSpc>
            </a:pPr>
            <a:r>
              <a:rPr lang="en-US" sz="2400"/>
              <a:t>Your system has areas for improvement in DBI structure and processes.</a:t>
            </a:r>
          </a:p>
          <a:p>
            <a:pPr>
              <a:lnSpc>
                <a:spcPct val="115000"/>
              </a:lnSpc>
            </a:pPr>
            <a:r>
              <a:rPr lang="en-US" sz="2400"/>
              <a:t>The technical solution is to train your staff or to secure additional resources.</a:t>
            </a:r>
          </a:p>
          <a:p>
            <a:pPr>
              <a:lnSpc>
                <a:spcPct val="115000"/>
              </a:lnSpc>
            </a:pPr>
            <a:r>
              <a:rPr lang="en-US" sz="2400"/>
              <a:t>Training and/or additional resources will not sufficiently solve adaptive challenges.</a:t>
            </a:r>
          </a:p>
          <a:p>
            <a:pPr>
              <a:lnSpc>
                <a:spcPct val="115000"/>
              </a:lnSpc>
            </a:pPr>
            <a:r>
              <a:rPr lang="en-US" sz="2400"/>
              <a:t>Building district capacity ensures you are equipped to implement both technical and adaptive solutions.</a:t>
            </a:r>
          </a:p>
        </p:txBody>
      </p:sp>
      <p:pic>
        <p:nvPicPr>
          <p:cNvPr id="9" name="Picture 8" descr="A hand writing see the big picture">
            <a:extLst>
              <a:ext uri="{FF2B5EF4-FFF2-40B4-BE49-F238E27FC236}">
                <a16:creationId xmlns:a16="http://schemas.microsoft.com/office/drawing/2014/main" id="{065DD2EC-8E31-7A66-7F4F-AF8235A86C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66106" y="1371600"/>
            <a:ext cx="5568696" cy="3703182"/>
          </a:xfrm>
          <a:prstGeom prst="rect">
            <a:avLst/>
          </a:prstGeom>
          <a:noFill/>
        </p:spPr>
      </p:pic>
      <p:sp>
        <p:nvSpPr>
          <p:cNvPr id="20" name="Text Placeholder 4">
            <a:extLst>
              <a:ext uri="{FF2B5EF4-FFF2-40B4-BE49-F238E27FC236}">
                <a16:creationId xmlns:a16="http://schemas.microsoft.com/office/drawing/2014/main" id="{D3604396-8A4F-1A3F-8A6C-39EF313EB150}"/>
              </a:ext>
              <a:ext uri="{C183D7F6-B498-43B3-948B-1728B52AA6E4}">
                <adec:decorative xmlns:adec="http://schemas.microsoft.com/office/drawing/2017/decorative" val="1"/>
              </a:ext>
            </a:extLst>
          </p:cNvPr>
          <p:cNvSpPr>
            <a:spLocks noGrp="1"/>
          </p:cNvSpPr>
          <p:nvPr>
            <p:ph type="body" sz="quarter" idx="13"/>
          </p:nvPr>
        </p:nvSpPr>
        <p:spPr>
          <a:xfrm>
            <a:off x="457200" y="5751576"/>
            <a:ext cx="11274552" cy="192024"/>
          </a:xfrm>
        </p:spPr>
        <p:txBody>
          <a:bodyPr/>
          <a:lstStyle/>
          <a:p>
            <a:endParaRPr lang="en-US"/>
          </a:p>
        </p:txBody>
      </p:sp>
      <p:sp>
        <p:nvSpPr>
          <p:cNvPr id="4" name="Slide Number Placeholder 3">
            <a:extLst>
              <a:ext uri="{FF2B5EF4-FFF2-40B4-BE49-F238E27FC236}">
                <a16:creationId xmlns:a16="http://schemas.microsoft.com/office/drawing/2014/main" id="{80E0D061-A01B-D5A7-046A-29778669847C}"/>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131</a:t>
            </a:fld>
            <a:endParaRPr lang="en-US"/>
          </a:p>
        </p:txBody>
      </p:sp>
    </p:spTree>
    <p:extLst>
      <p:ext uri="{BB962C8B-B14F-4D97-AF65-F5344CB8AC3E}">
        <p14:creationId xmlns:p14="http://schemas.microsoft.com/office/powerpoint/2010/main" val="1402053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AF26D-9DD2-F002-CB73-E3B82CA5F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0A5CF3-96DC-DFD3-F8D1-C8C39C1E6531}"/>
              </a:ext>
            </a:extLst>
          </p:cNvPr>
          <p:cNvSpPr>
            <a:spLocks noGrp="1"/>
          </p:cNvSpPr>
          <p:nvPr>
            <p:ph type="title"/>
          </p:nvPr>
        </p:nvSpPr>
        <p:spPr/>
        <p:txBody>
          <a:bodyPr>
            <a:normAutofit/>
          </a:bodyPr>
          <a:lstStyle/>
          <a:p>
            <a:r>
              <a:rPr lang="en-US" sz="4000"/>
              <a:t>Keep The Focus On…</a:t>
            </a:r>
          </a:p>
        </p:txBody>
      </p:sp>
      <p:sp>
        <p:nvSpPr>
          <p:cNvPr id="32" name="Rounded Rectangle 31">
            <a:extLst>
              <a:ext uri="{FF2B5EF4-FFF2-40B4-BE49-F238E27FC236}">
                <a16:creationId xmlns:a16="http://schemas.microsoft.com/office/drawing/2014/main" id="{0707F2D3-1173-773D-3A64-339CB5EFE6C9}"/>
              </a:ext>
            </a:extLst>
          </p:cNvPr>
          <p:cNvSpPr/>
          <p:nvPr/>
        </p:nvSpPr>
        <p:spPr>
          <a:xfrm>
            <a:off x="1113822" y="2501131"/>
            <a:ext cx="3790122" cy="1762959"/>
          </a:xfrm>
          <a:prstGeom prst="round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rPr>
              <a:t>Simple plans</a:t>
            </a:r>
          </a:p>
        </p:txBody>
      </p:sp>
      <p:sp>
        <p:nvSpPr>
          <p:cNvPr id="37" name="Right Arrow 36" descr="Arrow from simple plans to relentless implementation ">
            <a:extLst>
              <a:ext uri="{FF2B5EF4-FFF2-40B4-BE49-F238E27FC236}">
                <a16:creationId xmlns:a16="http://schemas.microsoft.com/office/drawing/2014/main" id="{9EAC49ED-F1B5-13A9-186A-CAF7E27BFC06}"/>
              </a:ext>
            </a:extLst>
          </p:cNvPr>
          <p:cNvSpPr/>
          <p:nvPr/>
        </p:nvSpPr>
        <p:spPr>
          <a:xfrm>
            <a:off x="5293862" y="2859149"/>
            <a:ext cx="1602751" cy="1046922"/>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6" name="Rounded Rectangle 35">
            <a:extLst>
              <a:ext uri="{FF2B5EF4-FFF2-40B4-BE49-F238E27FC236}">
                <a16:creationId xmlns:a16="http://schemas.microsoft.com/office/drawing/2014/main" id="{383CDECE-B6F7-0F5C-BD4B-08F4CAE3C010}"/>
              </a:ext>
            </a:extLst>
          </p:cNvPr>
          <p:cNvSpPr/>
          <p:nvPr/>
        </p:nvSpPr>
        <p:spPr>
          <a:xfrm>
            <a:off x="7077300" y="2501131"/>
            <a:ext cx="3790122" cy="1762959"/>
          </a:xfrm>
          <a:prstGeom prst="round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3600">
                <a:solidFill>
                  <a:schemeClr val="bg1"/>
                </a:solidFill>
              </a:rPr>
              <a:t>Relentless</a:t>
            </a:r>
          </a:p>
          <a:p>
            <a:pPr algn="ctr"/>
            <a:r>
              <a:rPr lang="en-US" sz="3600">
                <a:solidFill>
                  <a:schemeClr val="bg1"/>
                </a:solidFill>
              </a:rPr>
              <a:t>implementation</a:t>
            </a:r>
          </a:p>
        </p:txBody>
      </p:sp>
      <p:sp>
        <p:nvSpPr>
          <p:cNvPr id="4" name="TextBox 3">
            <a:extLst>
              <a:ext uri="{FF2B5EF4-FFF2-40B4-BE49-F238E27FC236}">
                <a16:creationId xmlns:a16="http://schemas.microsoft.com/office/drawing/2014/main" id="{9462C042-06A0-53AB-DDBC-768470DB38E9}"/>
              </a:ext>
            </a:extLst>
          </p:cNvPr>
          <p:cNvSpPr txBox="1"/>
          <p:nvPr/>
        </p:nvSpPr>
        <p:spPr>
          <a:xfrm>
            <a:off x="1113822" y="4309323"/>
            <a:ext cx="3790122" cy="400110"/>
          </a:xfrm>
          <a:prstGeom prst="rect">
            <a:avLst/>
          </a:prstGeom>
          <a:noFill/>
        </p:spPr>
        <p:txBody>
          <a:bodyPr wrap="square">
            <a:spAutoFit/>
          </a:bodyPr>
          <a:lstStyle/>
          <a:p>
            <a:pPr algn="ctr"/>
            <a:r>
              <a:rPr lang="en-US" sz="2000"/>
              <a:t>Focus on a few areas/strategies.</a:t>
            </a:r>
          </a:p>
        </p:txBody>
      </p:sp>
      <p:sp>
        <p:nvSpPr>
          <p:cNvPr id="7" name="TextBox 6">
            <a:extLst>
              <a:ext uri="{FF2B5EF4-FFF2-40B4-BE49-F238E27FC236}">
                <a16:creationId xmlns:a16="http://schemas.microsoft.com/office/drawing/2014/main" id="{1F201997-761D-0E48-891E-850BD3CD4D6C}"/>
              </a:ext>
            </a:extLst>
          </p:cNvPr>
          <p:cNvSpPr txBox="1"/>
          <p:nvPr/>
        </p:nvSpPr>
        <p:spPr>
          <a:xfrm>
            <a:off x="7077300" y="4309323"/>
            <a:ext cx="3790122" cy="707886"/>
          </a:xfrm>
          <a:prstGeom prst="rect">
            <a:avLst/>
          </a:prstGeom>
          <a:noFill/>
        </p:spPr>
        <p:txBody>
          <a:bodyPr wrap="square">
            <a:spAutoFit/>
          </a:bodyPr>
          <a:lstStyle/>
          <a:p>
            <a:pPr algn="ctr"/>
            <a:r>
              <a:rPr lang="en-US" sz="2000"/>
              <a:t>Communicate, train, support, and follow up.</a:t>
            </a:r>
          </a:p>
        </p:txBody>
      </p:sp>
      <p:sp>
        <p:nvSpPr>
          <p:cNvPr id="5" name="Slide Number Placeholder 4">
            <a:extLst>
              <a:ext uri="{FF2B5EF4-FFF2-40B4-BE49-F238E27FC236}">
                <a16:creationId xmlns:a16="http://schemas.microsoft.com/office/drawing/2014/main" id="{6AF96D5A-FE52-D587-C009-036485836895}"/>
              </a:ext>
            </a:extLst>
          </p:cNvPr>
          <p:cNvSpPr>
            <a:spLocks noGrp="1"/>
          </p:cNvSpPr>
          <p:nvPr>
            <p:ph type="sldNum" sz="quarter" idx="12"/>
          </p:nvPr>
        </p:nvSpPr>
        <p:spPr/>
        <p:txBody>
          <a:bodyPr/>
          <a:lstStyle/>
          <a:p>
            <a:fld id="{99A20822-4A49-4D36-86E3-300BA48D3F00}" type="slidenum">
              <a:rPr lang="en-US" smtClean="0"/>
              <a:t>132</a:t>
            </a:fld>
            <a:endParaRPr lang="en-US"/>
          </a:p>
        </p:txBody>
      </p:sp>
    </p:spTree>
    <p:extLst>
      <p:ext uri="{BB962C8B-B14F-4D97-AF65-F5344CB8AC3E}">
        <p14:creationId xmlns:p14="http://schemas.microsoft.com/office/powerpoint/2010/main" val="15540958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AD1589-C3AB-1C55-B5D1-EBDA24C0D004}"/>
              </a:ext>
            </a:extLst>
          </p:cNvPr>
          <p:cNvSpPr>
            <a:spLocks noGrp="1"/>
          </p:cNvSpPr>
          <p:nvPr>
            <p:ph type="title"/>
          </p:nvPr>
        </p:nvSpPr>
        <p:spPr/>
        <p:txBody>
          <a:bodyPr/>
          <a:lstStyle/>
          <a:p>
            <a:r>
              <a:rPr lang="en-US"/>
              <a:t>Final Activity: Next Steps</a:t>
            </a:r>
          </a:p>
        </p:txBody>
      </p:sp>
      <p:sp>
        <p:nvSpPr>
          <p:cNvPr id="8" name="Content Placeholder 7">
            <a:extLst>
              <a:ext uri="{FF2B5EF4-FFF2-40B4-BE49-F238E27FC236}">
                <a16:creationId xmlns:a16="http://schemas.microsoft.com/office/drawing/2014/main" id="{42CB8559-0445-1AAE-A12B-7CCB831FA78B}"/>
              </a:ext>
            </a:extLst>
          </p:cNvPr>
          <p:cNvSpPr>
            <a:spLocks noGrp="1"/>
          </p:cNvSpPr>
          <p:nvPr>
            <p:ph sz="quarter" idx="14"/>
          </p:nvPr>
        </p:nvSpPr>
        <p:spPr>
          <a:xfrm>
            <a:off x="457200" y="1371600"/>
            <a:ext cx="4423558" cy="4343400"/>
          </a:xfrm>
        </p:spPr>
        <p:txBody>
          <a:bodyPr>
            <a:normAutofit lnSpcReduction="10000"/>
          </a:bodyPr>
          <a:lstStyle/>
          <a:p>
            <a:r>
              <a:rPr lang="en-US"/>
              <a:t>Using the final page of the note-taking handout:</a:t>
            </a:r>
          </a:p>
          <a:p>
            <a:pPr marL="457200" indent="-457200">
              <a:buClr>
                <a:schemeClr val="accent1"/>
              </a:buClr>
              <a:buFont typeface="Wingdings" panose="05000000000000000000" pitchFamily="2" charset="2"/>
              <a:buChar char="§"/>
            </a:pPr>
            <a:r>
              <a:rPr lang="en-US"/>
              <a:t>Identify 1–2 key areas for improvement in your district capacity to support DBI.</a:t>
            </a:r>
          </a:p>
          <a:p>
            <a:pPr marL="457200" indent="-457200">
              <a:buClr>
                <a:schemeClr val="accent1"/>
              </a:buClr>
              <a:buFont typeface="Wingdings" panose="05000000000000000000" pitchFamily="2" charset="2"/>
              <a:buChar char="§"/>
            </a:pPr>
            <a:r>
              <a:rPr lang="en-US"/>
              <a:t>Identify next steps to address those areas for improvement.</a:t>
            </a:r>
          </a:p>
        </p:txBody>
      </p:sp>
      <p:pic>
        <p:nvPicPr>
          <p:cNvPr id="4" name="Picture 3" descr="A screenshot of the final activity table, which has two columns labeled District Capacity Area for Improvement and Next Steps. There are two empty rows to fill in.">
            <a:extLst>
              <a:ext uri="{FF2B5EF4-FFF2-40B4-BE49-F238E27FC236}">
                <a16:creationId xmlns:a16="http://schemas.microsoft.com/office/drawing/2014/main" id="{084EE36A-665B-920F-362A-BA32419BD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178" y="1563306"/>
            <a:ext cx="6569574" cy="3721926"/>
          </a:xfrm>
          <a:prstGeom prst="rect">
            <a:avLst/>
          </a:prstGeom>
        </p:spPr>
      </p:pic>
      <p:pic>
        <p:nvPicPr>
          <p:cNvPr id="3" name="Graphic 2">
            <a:extLst>
              <a:ext uri="{FF2B5EF4-FFF2-40B4-BE49-F238E27FC236}">
                <a16:creationId xmlns:a16="http://schemas.microsoft.com/office/drawing/2014/main" id="{51D16CC1-0F64-8B9A-ECC6-D0821467A358}"/>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27848" y="182562"/>
            <a:ext cx="914400" cy="914400"/>
          </a:xfrm>
          <a:prstGeom prst="rect">
            <a:avLst/>
          </a:prstGeom>
        </p:spPr>
      </p:pic>
      <p:sp>
        <p:nvSpPr>
          <p:cNvPr id="7" name="Text Placeholder 6">
            <a:extLst>
              <a:ext uri="{FF2B5EF4-FFF2-40B4-BE49-F238E27FC236}">
                <a16:creationId xmlns:a16="http://schemas.microsoft.com/office/drawing/2014/main" id="{7B91F255-4273-3576-1768-0A076F29A473}"/>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58365C76-A8AB-450E-2C4C-59DF05F0403D}"/>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133</a:t>
            </a:fld>
            <a:endParaRPr lang="en-US"/>
          </a:p>
        </p:txBody>
      </p:sp>
    </p:spTree>
    <p:extLst>
      <p:ext uri="{BB962C8B-B14F-4D97-AF65-F5344CB8AC3E}">
        <p14:creationId xmlns:p14="http://schemas.microsoft.com/office/powerpoint/2010/main" val="129476854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29481-22AB-BF38-89A6-450F7A491A61}"/>
              </a:ext>
            </a:extLst>
          </p:cNvPr>
          <p:cNvSpPr>
            <a:spLocks noGrp="1"/>
          </p:cNvSpPr>
          <p:nvPr>
            <p:ph type="title"/>
          </p:nvPr>
        </p:nvSpPr>
        <p:spPr>
          <a:xfrm>
            <a:off x="457200" y="0"/>
            <a:ext cx="11276076" cy="1280160"/>
          </a:xfrm>
        </p:spPr>
        <p:txBody>
          <a:bodyPr/>
          <a:lstStyle/>
          <a:p>
            <a:r>
              <a:rPr lang="en-US" dirty="0"/>
              <a:t>Questions </a:t>
            </a:r>
            <a:r>
              <a:rPr lang="en-US" dirty="0">
                <a:solidFill>
                  <a:schemeClr val="bg1"/>
                </a:solidFill>
              </a:rPr>
              <a:t>2</a:t>
            </a:r>
          </a:p>
        </p:txBody>
      </p:sp>
      <p:pic>
        <p:nvPicPr>
          <p:cNvPr id="7" name="Content Placeholder 6" descr="Different colored question marks">
            <a:extLst>
              <a:ext uri="{FF2B5EF4-FFF2-40B4-BE49-F238E27FC236}">
                <a16:creationId xmlns:a16="http://schemas.microsoft.com/office/drawing/2014/main" id="{998741B0-5979-E98C-FF48-351A7E4EC109}"/>
              </a:ext>
            </a:extLst>
          </p:cNvPr>
          <p:cNvPicPr>
            <a:picLocks noGrp="1" noChangeAspect="1"/>
          </p:cNvPicPr>
          <p:nvPr>
            <p:ph sz="quarter" idx="14"/>
          </p:nvPr>
        </p:nvPicPr>
        <p:blipFill rotWithShape="1">
          <a:blip r:embed="rId2" cstate="print">
            <a:extLst>
              <a:ext uri="{28A0092B-C50C-407E-A947-70E740481C1C}">
                <a14:useLocalDpi xmlns:a14="http://schemas.microsoft.com/office/drawing/2010/main"/>
              </a:ext>
            </a:extLst>
          </a:blip>
          <a:srcRect/>
          <a:stretch/>
        </p:blipFill>
        <p:spPr>
          <a:xfrm>
            <a:off x="462166" y="1677546"/>
            <a:ext cx="11269586" cy="3502908"/>
          </a:xfrm>
        </p:spPr>
      </p:pic>
      <p:sp>
        <p:nvSpPr>
          <p:cNvPr id="9" name="Text Placeholder 8">
            <a:extLst>
              <a:ext uri="{FF2B5EF4-FFF2-40B4-BE49-F238E27FC236}">
                <a16:creationId xmlns:a16="http://schemas.microsoft.com/office/drawing/2014/main" id="{F58E6267-8BB5-959D-A2B1-1B0B351CC5BE}"/>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F750B9C2-76E9-66CC-3F71-D335DC2E2AF1}"/>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a:lstStyle/>
          <a:p>
            <a:fld id="{99A20822-4A49-4D36-86E3-300BA48D3F00}" type="slidenum">
              <a:rPr lang="en-US" smtClean="0"/>
              <a:pPr/>
              <a:t>134</a:t>
            </a:fld>
            <a:endParaRPr lang="en-US"/>
          </a:p>
        </p:txBody>
      </p:sp>
    </p:spTree>
    <p:extLst>
      <p:ext uri="{BB962C8B-B14F-4D97-AF65-F5344CB8AC3E}">
        <p14:creationId xmlns:p14="http://schemas.microsoft.com/office/powerpoint/2010/main" val="4959517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55480-C91C-CE3E-09BF-548F0C34B1BC}"/>
              </a:ext>
            </a:extLst>
          </p:cNvPr>
          <p:cNvSpPr>
            <a:spLocks noGrp="1"/>
          </p:cNvSpPr>
          <p:nvPr>
            <p:ph type="title"/>
          </p:nvPr>
        </p:nvSpPr>
        <p:spPr>
          <a:xfrm>
            <a:off x="457200" y="0"/>
            <a:ext cx="11274552" cy="1280160"/>
          </a:xfrm>
        </p:spPr>
        <p:txBody>
          <a:bodyPr anchor="ctr">
            <a:normAutofit/>
          </a:bodyPr>
          <a:lstStyle/>
          <a:p>
            <a:r>
              <a:rPr lang="en-US"/>
              <a:t>We Appreciate You!</a:t>
            </a:r>
          </a:p>
        </p:txBody>
      </p:sp>
      <p:sp>
        <p:nvSpPr>
          <p:cNvPr id="13" name="Content Placeholder 2">
            <a:extLst>
              <a:ext uri="{FF2B5EF4-FFF2-40B4-BE49-F238E27FC236}">
                <a16:creationId xmlns:a16="http://schemas.microsoft.com/office/drawing/2014/main" id="{C3041340-56CD-EADA-B636-16BEA56676D8}"/>
              </a:ext>
            </a:extLst>
          </p:cNvPr>
          <p:cNvSpPr>
            <a:spLocks noGrp="1"/>
          </p:cNvSpPr>
          <p:nvPr>
            <p:ph sz="half" idx="1"/>
          </p:nvPr>
        </p:nvSpPr>
        <p:spPr>
          <a:xfrm>
            <a:off x="457200" y="1371600"/>
            <a:ext cx="5568696" cy="4343400"/>
          </a:xfrm>
        </p:spPr>
        <p:txBody>
          <a:bodyPr>
            <a:normAutofit fontScale="92500"/>
          </a:bodyPr>
          <a:lstStyle/>
          <a:p>
            <a:r>
              <a:rPr lang="en-US"/>
              <a:t>NCII cannot do what we do without you! </a:t>
            </a:r>
          </a:p>
          <a:p>
            <a:r>
              <a:rPr lang="en-US"/>
              <a:t>We appreciate your attendance, investment, and enthusiasm for our work and ongoing commitment to installing DBI in schools across the country. </a:t>
            </a:r>
          </a:p>
          <a:p>
            <a:r>
              <a:rPr lang="en-US"/>
              <a:t>Our work is always in service of doing right by kids and educators. We’d love to stay connected and learn more about your impact. </a:t>
            </a:r>
          </a:p>
        </p:txBody>
      </p:sp>
      <p:pic>
        <p:nvPicPr>
          <p:cNvPr id="7" name="Content Placeholder 6" descr="A yellow character with a smiley face holding a sign that says &quot;Thank you!&quot;">
            <a:extLst>
              <a:ext uri="{FF2B5EF4-FFF2-40B4-BE49-F238E27FC236}">
                <a16:creationId xmlns:a16="http://schemas.microsoft.com/office/drawing/2014/main" id="{2726D4A2-22DF-AEA7-4729-448D54777073}"/>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93258" y="1371600"/>
            <a:ext cx="4708292" cy="4343400"/>
          </a:xfrm>
          <a:noFill/>
        </p:spPr>
      </p:pic>
      <p:sp>
        <p:nvSpPr>
          <p:cNvPr id="8" name="TextBox 7">
            <a:extLst>
              <a:ext uri="{FF2B5EF4-FFF2-40B4-BE49-F238E27FC236}">
                <a16:creationId xmlns:a16="http://schemas.microsoft.com/office/drawing/2014/main" id="{EC32E578-C41A-8D5B-3696-9E8F8854CF01}"/>
              </a:ext>
            </a:extLst>
          </p:cNvPr>
          <p:cNvSpPr txBox="1"/>
          <p:nvPr/>
        </p:nvSpPr>
        <p:spPr>
          <a:xfrm>
            <a:off x="9114734" y="5514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phoenixajournal.wordpress.com/2012/02/23/thank-you/">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5" name="Slide Number Placeholder 4">
            <a:extLst>
              <a:ext uri="{FF2B5EF4-FFF2-40B4-BE49-F238E27FC236}">
                <a16:creationId xmlns:a16="http://schemas.microsoft.com/office/drawing/2014/main" id="{7415FE8D-5C45-C984-DC4B-BF555656E645}"/>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135</a:t>
            </a:fld>
            <a:endParaRPr lang="en-US"/>
          </a:p>
        </p:txBody>
      </p:sp>
    </p:spTree>
    <p:extLst>
      <p:ext uri="{BB962C8B-B14F-4D97-AF65-F5344CB8AC3E}">
        <p14:creationId xmlns:p14="http://schemas.microsoft.com/office/powerpoint/2010/main" val="15264877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66C78B-975E-56D1-941C-8B5EF2E9B760}"/>
              </a:ext>
            </a:extLst>
          </p:cNvPr>
          <p:cNvSpPr>
            <a:spLocks noGrp="1"/>
          </p:cNvSpPr>
          <p:nvPr>
            <p:ph type="title"/>
          </p:nvPr>
        </p:nvSpPr>
        <p:spPr/>
        <p:txBody>
          <a:bodyPr/>
          <a:lstStyle/>
          <a:p>
            <a:r>
              <a:rPr lang="en-US"/>
              <a:t>How can you learn more? Explore the many resources available on NCII’s Website</a:t>
            </a:r>
          </a:p>
        </p:txBody>
      </p:sp>
      <p:pic>
        <p:nvPicPr>
          <p:cNvPr id="10" name="Picture 9" descr="A screenshot of the homepage of NCII's website">
            <a:extLst>
              <a:ext uri="{FF2B5EF4-FFF2-40B4-BE49-F238E27FC236}">
                <a16:creationId xmlns:a16="http://schemas.microsoft.com/office/drawing/2014/main" id="{DB668C7A-2671-552D-FAE9-707BBAC6E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39361"/>
            <a:ext cx="5108262" cy="4321958"/>
          </a:xfrm>
          <a:prstGeom prst="rect">
            <a:avLst/>
          </a:prstGeom>
        </p:spPr>
      </p:pic>
      <p:pic>
        <p:nvPicPr>
          <p:cNvPr id="9" name="Picture 8" descr="A screenshot of resources available on NCII's website">
            <a:extLst>
              <a:ext uri="{FF2B5EF4-FFF2-40B4-BE49-F238E27FC236}">
                <a16:creationId xmlns:a16="http://schemas.microsoft.com/office/drawing/2014/main" id="{3AEC5795-FB99-00E7-2AD0-E0FB7DD77CEA}"/>
              </a:ext>
            </a:extLst>
          </p:cNvPr>
          <p:cNvPicPr>
            <a:picLocks noChangeAspect="1"/>
          </p:cNvPicPr>
          <p:nvPr/>
        </p:nvPicPr>
        <p:blipFill>
          <a:blip r:embed="rId3"/>
          <a:stretch>
            <a:fillRect/>
          </a:stretch>
        </p:blipFill>
        <p:spPr>
          <a:xfrm>
            <a:off x="5918121" y="1748329"/>
            <a:ext cx="5466212" cy="4229807"/>
          </a:xfrm>
          <a:prstGeom prst="rect">
            <a:avLst/>
          </a:prstGeom>
        </p:spPr>
      </p:pic>
      <p:sp>
        <p:nvSpPr>
          <p:cNvPr id="4" name="Slide Number Placeholder 3">
            <a:extLst>
              <a:ext uri="{FF2B5EF4-FFF2-40B4-BE49-F238E27FC236}">
                <a16:creationId xmlns:a16="http://schemas.microsoft.com/office/drawing/2014/main" id="{A14B6227-791B-3E6D-2C41-BC01223E2212}"/>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pPr/>
              <a:t>136</a:t>
            </a:fld>
            <a:endParaRPr lang="en-US"/>
          </a:p>
        </p:txBody>
      </p:sp>
    </p:spTree>
    <p:extLst>
      <p:ext uri="{BB962C8B-B14F-4D97-AF65-F5344CB8AC3E}">
        <p14:creationId xmlns:p14="http://schemas.microsoft.com/office/powerpoint/2010/main" val="12281433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DC68-C37D-55A9-BEAE-968ADACC7F4F}"/>
              </a:ext>
            </a:extLst>
          </p:cNvPr>
          <p:cNvSpPr>
            <a:spLocks noGrp="1"/>
          </p:cNvSpPr>
          <p:nvPr>
            <p:ph type="title"/>
          </p:nvPr>
        </p:nvSpPr>
        <p:spPr/>
        <p:txBody>
          <a:bodyPr/>
          <a:lstStyle/>
          <a:p>
            <a:r>
              <a:rPr lang="en-US"/>
              <a:t>How can you learn more? Self-Directed Learning Opportunities</a:t>
            </a:r>
          </a:p>
        </p:txBody>
      </p:sp>
      <p:sp>
        <p:nvSpPr>
          <p:cNvPr id="6" name="Content Placeholder 5">
            <a:extLst>
              <a:ext uri="{FF2B5EF4-FFF2-40B4-BE49-F238E27FC236}">
                <a16:creationId xmlns:a16="http://schemas.microsoft.com/office/drawing/2014/main" id="{BD3BF434-F5A9-165A-3F92-F59C4CF04C3B}"/>
              </a:ext>
            </a:extLst>
          </p:cNvPr>
          <p:cNvSpPr>
            <a:spLocks noGrp="1"/>
          </p:cNvSpPr>
          <p:nvPr>
            <p:ph sz="half" idx="1"/>
          </p:nvPr>
        </p:nvSpPr>
        <p:spPr/>
        <p:txBody>
          <a:bodyPr>
            <a:normAutofit fontScale="92500"/>
          </a:bodyPr>
          <a:lstStyle/>
          <a:p>
            <a:r>
              <a:rPr lang="en-US"/>
              <a:t>Self-paced online courses focused on</a:t>
            </a:r>
          </a:p>
          <a:p>
            <a:pPr lvl="1"/>
            <a:r>
              <a:rPr lang="en-US"/>
              <a:t>Introduction to Intensive Intervention</a:t>
            </a:r>
          </a:p>
          <a:p>
            <a:pPr lvl="1"/>
            <a:r>
              <a:rPr lang="en-US"/>
              <a:t>Progress Monitoring</a:t>
            </a:r>
          </a:p>
          <a:p>
            <a:pPr lvl="1"/>
            <a:r>
              <a:rPr lang="en-US"/>
              <a:t>Taxonomy of Intervention Intensity</a:t>
            </a:r>
          </a:p>
          <a:p>
            <a:pPr lvl="1"/>
            <a:r>
              <a:rPr lang="en-US"/>
              <a:t>Teaming</a:t>
            </a:r>
          </a:p>
          <a:p>
            <a:pPr lvl="1"/>
            <a:r>
              <a:rPr lang="en-US"/>
              <a:t>Explicit Instruction</a:t>
            </a:r>
          </a:p>
          <a:p>
            <a:pPr lvl="1"/>
            <a:r>
              <a:rPr lang="en-US"/>
              <a:t>Intensive Intervention in Mathematics</a:t>
            </a:r>
          </a:p>
        </p:txBody>
      </p:sp>
      <p:pic>
        <p:nvPicPr>
          <p:cNvPr id="10" name="Content Placeholder 9" descr="A screenshot of NCII's online learning modules">
            <a:extLst>
              <a:ext uri="{FF2B5EF4-FFF2-40B4-BE49-F238E27FC236}">
                <a16:creationId xmlns:a16="http://schemas.microsoft.com/office/drawing/2014/main" id="{9AC925E6-99B1-EDAF-A255-EFC5C19A71BB}"/>
              </a:ext>
            </a:extLst>
          </p:cNvPr>
          <p:cNvPicPr>
            <a:picLocks noGrp="1" noChangeAspect="1"/>
          </p:cNvPicPr>
          <p:nvPr>
            <p:ph sz="half" idx="2"/>
          </p:nvPr>
        </p:nvPicPr>
        <p:blipFill>
          <a:blip r:embed="rId2"/>
          <a:stretch>
            <a:fillRect/>
          </a:stretch>
        </p:blipFill>
        <p:spPr>
          <a:xfrm>
            <a:off x="6451600" y="1371600"/>
            <a:ext cx="4991100" cy="4343400"/>
          </a:xfrm>
        </p:spPr>
      </p:pic>
      <p:sp>
        <p:nvSpPr>
          <p:cNvPr id="8" name="Text Placeholder 7">
            <a:extLst>
              <a:ext uri="{FF2B5EF4-FFF2-40B4-BE49-F238E27FC236}">
                <a16:creationId xmlns:a16="http://schemas.microsoft.com/office/drawing/2014/main" id="{99D43228-F9B3-3368-25CB-DA70CEAD28F1}"/>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B9D42AE2-E178-EBD9-8007-D7CCCC3AA55C}"/>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t>137</a:t>
            </a:fld>
            <a:endParaRPr lang="en-US"/>
          </a:p>
        </p:txBody>
      </p:sp>
    </p:spTree>
    <p:extLst>
      <p:ext uri="{BB962C8B-B14F-4D97-AF65-F5344CB8AC3E}">
        <p14:creationId xmlns:p14="http://schemas.microsoft.com/office/powerpoint/2010/main" val="32151668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E1BA3-317E-4143-BA9E-2EFDE4077947}"/>
              </a:ext>
            </a:extLst>
          </p:cNvPr>
          <p:cNvSpPr>
            <a:spLocks noGrp="1"/>
          </p:cNvSpPr>
          <p:nvPr>
            <p:ph type="title"/>
          </p:nvPr>
        </p:nvSpPr>
        <p:spPr/>
        <p:txBody>
          <a:bodyPr>
            <a:normAutofit/>
          </a:bodyPr>
          <a:lstStyle/>
          <a:p>
            <a:r>
              <a:rPr lang="en-US"/>
              <a:t>How can you stay connected? </a:t>
            </a:r>
          </a:p>
        </p:txBody>
      </p:sp>
      <p:pic>
        <p:nvPicPr>
          <p:cNvPr id="12" name="Content Placeholder 11" descr="A screenshot of the News and Events page on NCII's website">
            <a:extLst>
              <a:ext uri="{FF2B5EF4-FFF2-40B4-BE49-F238E27FC236}">
                <a16:creationId xmlns:a16="http://schemas.microsoft.com/office/drawing/2014/main" id="{B386F9E1-8B3F-6453-0E77-79869066098C}"/>
              </a:ext>
            </a:extLst>
          </p:cNvPr>
          <p:cNvPicPr>
            <a:picLocks noGrp="1" noChangeAspect="1"/>
          </p:cNvPicPr>
          <p:nvPr>
            <p:ph sz="half" idx="1"/>
          </p:nvPr>
        </p:nvPicPr>
        <p:blipFill>
          <a:blip r:embed="rId3"/>
          <a:stretch>
            <a:fillRect/>
          </a:stretch>
        </p:blipFill>
        <p:spPr>
          <a:xfrm>
            <a:off x="743020" y="1371600"/>
            <a:ext cx="4997309" cy="4343400"/>
          </a:xfrm>
        </p:spPr>
      </p:pic>
      <p:sp>
        <p:nvSpPr>
          <p:cNvPr id="15" name="TextBox 14">
            <a:extLst>
              <a:ext uri="{FF2B5EF4-FFF2-40B4-BE49-F238E27FC236}">
                <a16:creationId xmlns:a16="http://schemas.microsoft.com/office/drawing/2014/main" id="{BC9D538F-A0FF-45EA-BDBB-C6873268D7CF}"/>
              </a:ext>
            </a:extLst>
          </p:cNvPr>
          <p:cNvSpPr txBox="1"/>
          <p:nvPr/>
        </p:nvSpPr>
        <p:spPr>
          <a:xfrm>
            <a:off x="7987890" y="2651482"/>
            <a:ext cx="365832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Calibri"/>
                <a:ea typeface="+mn-ea"/>
                <a:cs typeface="+mn-cs"/>
                <a:hlinkClick r:id="rId4"/>
              </a:rPr>
              <a:t>https://www.facebook.com/TheNCII/</a:t>
            </a:r>
            <a:r>
              <a:rPr kumimoji="0" lang="en-US" sz="1800" b="0" i="0" u="none" strike="noStrike" kern="1200" cap="none" spc="0" normalizeH="0" baseline="0" noProof="0" dirty="0">
                <a:ln>
                  <a:noFill/>
                </a:ln>
                <a:solidFill>
                  <a:srgbClr val="262626"/>
                </a:solidFill>
                <a:effectLst/>
                <a:uLnTx/>
                <a:uFillTx/>
                <a:latin typeface="Calibri"/>
                <a:ea typeface="+mn-ea"/>
                <a:cs typeface="+mn-cs"/>
              </a:rPr>
              <a:t> </a:t>
            </a:r>
          </a:p>
        </p:txBody>
      </p:sp>
      <p:sp>
        <p:nvSpPr>
          <p:cNvPr id="14" name="TextBox 13">
            <a:extLst>
              <a:ext uri="{FF2B5EF4-FFF2-40B4-BE49-F238E27FC236}">
                <a16:creationId xmlns:a16="http://schemas.microsoft.com/office/drawing/2014/main" id="{FA9C73E6-CD6D-4F4B-BEC6-0822BC6E9AC1}"/>
              </a:ext>
            </a:extLst>
          </p:cNvPr>
          <p:cNvSpPr txBox="1"/>
          <p:nvPr/>
        </p:nvSpPr>
        <p:spPr>
          <a:xfrm>
            <a:off x="7987890" y="3138005"/>
            <a:ext cx="312369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62626"/>
                </a:solidFill>
                <a:effectLst/>
                <a:uLnTx/>
                <a:uFillTx/>
                <a:latin typeface="Calibri"/>
                <a:ea typeface="+mn-ea"/>
                <a:cs typeface="+mn-cs"/>
                <a:hlinkClick r:id="rId5"/>
              </a:rPr>
              <a:t>https://twitter.com/TheNCII</a:t>
            </a:r>
            <a:r>
              <a:rPr kumimoji="0" lang="en-US" sz="1800" b="0" i="0" u="none" strike="noStrike" kern="1200" cap="none" spc="0" normalizeH="0" baseline="0" noProof="0">
                <a:ln>
                  <a:noFill/>
                </a:ln>
                <a:solidFill>
                  <a:srgbClr val="262626"/>
                </a:solidFill>
                <a:effectLst/>
                <a:uLnTx/>
                <a:uFillTx/>
                <a:latin typeface="Calibri"/>
                <a:ea typeface="+mn-ea"/>
                <a:cs typeface="+mn-cs"/>
              </a:rPr>
              <a:t> </a:t>
            </a:r>
          </a:p>
        </p:txBody>
      </p:sp>
      <p:sp>
        <p:nvSpPr>
          <p:cNvPr id="18" name="TextBox 17">
            <a:extLst>
              <a:ext uri="{FF2B5EF4-FFF2-40B4-BE49-F238E27FC236}">
                <a16:creationId xmlns:a16="http://schemas.microsoft.com/office/drawing/2014/main" id="{B63962BD-BE1C-4AE8-8A32-4ACD1AA53229}"/>
              </a:ext>
            </a:extLst>
          </p:cNvPr>
          <p:cNvSpPr txBox="1"/>
          <p:nvPr/>
        </p:nvSpPr>
        <p:spPr>
          <a:xfrm>
            <a:off x="7979231" y="3575663"/>
            <a:ext cx="3794861" cy="64633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Calibri"/>
                <a:ea typeface="+mn-ea"/>
                <a:cs typeface="+mn-cs"/>
              </a:rPr>
              <a:t>Sign-up on the bottom of each page of the NCII website) </a:t>
            </a:r>
          </a:p>
        </p:txBody>
      </p:sp>
      <p:pic>
        <p:nvPicPr>
          <p:cNvPr id="13" name="Picture 12">
            <a:extLst>
              <a:ext uri="{FF2B5EF4-FFF2-40B4-BE49-F238E27FC236}">
                <a16:creationId xmlns:a16="http://schemas.microsoft.com/office/drawing/2014/main" id="{5F20E136-AAAF-49D3-81D9-FD553917AA41}"/>
              </a:ext>
              <a:ext uri="{C183D7F6-B498-43B3-948B-1728B52AA6E4}">
                <adec:decorative xmlns:adec="http://schemas.microsoft.com/office/drawing/2017/decorative" val="1"/>
              </a:ext>
            </a:extLst>
          </p:cNvPr>
          <p:cNvPicPr>
            <a:picLocks noChangeAspect="1"/>
          </p:cNvPicPr>
          <p:nvPr/>
        </p:nvPicPr>
        <p:blipFill rotWithShape="1">
          <a:blip r:embed="rId6"/>
          <a:srcRect r="88954"/>
          <a:stretch/>
        </p:blipFill>
        <p:spPr>
          <a:xfrm>
            <a:off x="7478213" y="2513116"/>
            <a:ext cx="509677" cy="1107996"/>
          </a:xfrm>
          <a:prstGeom prst="rect">
            <a:avLst/>
          </a:prstGeom>
        </p:spPr>
      </p:pic>
      <p:pic>
        <p:nvPicPr>
          <p:cNvPr id="16" name="Graphic 15">
            <a:extLst>
              <a:ext uri="{FF2B5EF4-FFF2-40B4-BE49-F238E27FC236}">
                <a16:creationId xmlns:a16="http://schemas.microsoft.com/office/drawing/2014/main" id="{F59914EB-F1BC-4440-965C-D76F6D4371DD}"/>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78213" y="3643991"/>
            <a:ext cx="509677" cy="509677"/>
          </a:xfrm>
          <a:prstGeom prst="rect">
            <a:avLst/>
          </a:prstGeom>
        </p:spPr>
      </p:pic>
      <p:sp>
        <p:nvSpPr>
          <p:cNvPr id="10" name="Text Placeholder 9">
            <a:extLst>
              <a:ext uri="{FF2B5EF4-FFF2-40B4-BE49-F238E27FC236}">
                <a16:creationId xmlns:a16="http://schemas.microsoft.com/office/drawing/2014/main" id="{A48B0939-2D9B-7627-E194-E28D2CDA6A85}"/>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DD29D403-6AE9-1B43-BD1D-E1D1A07861D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pic>
        <p:nvPicPr>
          <p:cNvPr id="3" name="Picture 2">
            <a:extLst>
              <a:ext uri="{FF2B5EF4-FFF2-40B4-BE49-F238E27FC236}">
                <a16:creationId xmlns:a16="http://schemas.microsoft.com/office/drawing/2014/main" id="{C19301FB-1177-CDAF-463C-18E6DB4F246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560527" y="2220961"/>
            <a:ext cx="357798" cy="357798"/>
          </a:xfrm>
          <a:prstGeom prst="rect">
            <a:avLst/>
          </a:prstGeom>
        </p:spPr>
      </p:pic>
      <p:sp>
        <p:nvSpPr>
          <p:cNvPr id="6" name="TextBox 5">
            <a:extLst>
              <a:ext uri="{FF2B5EF4-FFF2-40B4-BE49-F238E27FC236}">
                <a16:creationId xmlns:a16="http://schemas.microsoft.com/office/drawing/2014/main" id="{AFE88C18-40B5-EC03-1957-EFF5EAD841EB}"/>
              </a:ext>
            </a:extLst>
          </p:cNvPr>
          <p:cNvSpPr txBox="1"/>
          <p:nvPr/>
        </p:nvSpPr>
        <p:spPr>
          <a:xfrm>
            <a:off x="7987890" y="1993711"/>
            <a:ext cx="365832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Calibri"/>
                <a:ea typeface="+mn-ea"/>
                <a:cs typeface="+mn-cs"/>
                <a:hlinkClick r:id="rId9"/>
              </a:rPr>
              <a:t>https://www.linkedin.com/in/national-center-on-intensive-intervention</a:t>
            </a:r>
            <a:r>
              <a:rPr kumimoji="0" lang="en-US" sz="1800" b="0" i="0" u="none" strike="noStrike" kern="1200" cap="none" spc="0" normalizeH="0" baseline="0" noProof="0" dirty="0">
                <a:ln>
                  <a:noFill/>
                </a:ln>
                <a:solidFill>
                  <a:srgbClr val="262626"/>
                </a:solidFill>
                <a:effectLst/>
                <a:uLnTx/>
                <a:uFillTx/>
                <a:latin typeface="Calibri"/>
                <a:ea typeface="+mn-ea"/>
                <a:cs typeface="+mn-cs"/>
              </a:rPr>
              <a:t> </a:t>
            </a:r>
          </a:p>
        </p:txBody>
      </p:sp>
    </p:spTree>
    <p:extLst>
      <p:ext uri="{BB962C8B-B14F-4D97-AF65-F5344CB8AC3E}">
        <p14:creationId xmlns:p14="http://schemas.microsoft.com/office/powerpoint/2010/main" val="12409364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D0744C-2F7D-C526-E932-DF214695238C}"/>
              </a:ext>
            </a:extLst>
          </p:cNvPr>
          <p:cNvSpPr>
            <a:spLocks noGrp="1"/>
          </p:cNvSpPr>
          <p:nvPr>
            <p:ph type="title"/>
          </p:nvPr>
        </p:nvSpPr>
        <p:spPr>
          <a:xfrm>
            <a:off x="457200" y="0"/>
            <a:ext cx="11274552" cy="1280160"/>
          </a:xfrm>
        </p:spPr>
        <p:txBody>
          <a:bodyPr anchor="ctr">
            <a:normAutofit/>
          </a:bodyPr>
          <a:lstStyle/>
          <a:p>
            <a:r>
              <a:rPr lang="en-US"/>
              <a:t>Let Us Know What You Thought</a:t>
            </a:r>
          </a:p>
        </p:txBody>
      </p:sp>
      <p:pic>
        <p:nvPicPr>
          <p:cNvPr id="11" name="Content Placeholder 10" descr="QR code to survey">
            <a:extLst>
              <a:ext uri="{FF2B5EF4-FFF2-40B4-BE49-F238E27FC236}">
                <a16:creationId xmlns:a16="http://schemas.microsoft.com/office/drawing/2014/main" id="{88D0E954-FC79-6C77-629E-51E050FAE00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91251" y="1192876"/>
            <a:ext cx="3302924" cy="3302924"/>
          </a:xfrm>
          <a:prstGeom prst="rect">
            <a:avLst/>
          </a:prstGeom>
          <a:ln>
            <a:noFill/>
          </a:ln>
        </p:spPr>
      </p:pic>
      <p:sp>
        <p:nvSpPr>
          <p:cNvPr id="6" name="Speech Bubble: Rectangle with Corners Rounded 5">
            <a:extLst>
              <a:ext uri="{FF2B5EF4-FFF2-40B4-BE49-F238E27FC236}">
                <a16:creationId xmlns:a16="http://schemas.microsoft.com/office/drawing/2014/main" id="{AA0BE720-4EAD-7A64-EE5D-4FBCE0071B98}"/>
              </a:ext>
            </a:extLst>
          </p:cNvPr>
          <p:cNvSpPr/>
          <p:nvPr/>
        </p:nvSpPr>
        <p:spPr>
          <a:xfrm>
            <a:off x="7788245" y="1195257"/>
            <a:ext cx="4103649" cy="2455499"/>
          </a:xfrm>
          <a:prstGeom prst="wedgeRoundRectCallout">
            <a:avLst>
              <a:gd name="adj1" fmla="val -49637"/>
              <a:gd name="adj2" fmla="val 67950"/>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Interested in a certificate of attendance? Please indicate this in your survey. We will gather this information from our evaluators and send certificates to everyone who requests one. </a:t>
            </a:r>
          </a:p>
        </p:txBody>
      </p:sp>
      <p:pic>
        <p:nvPicPr>
          <p:cNvPr id="10" name="Content Placeholder 9">
            <a:extLst>
              <a:ext uri="{FF2B5EF4-FFF2-40B4-BE49-F238E27FC236}">
                <a16:creationId xmlns:a16="http://schemas.microsoft.com/office/drawing/2014/main" id="{C00A3562-0B1E-E20B-E2D0-108AD960D5A9}"/>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0325"/>
          <a:stretch/>
        </p:blipFill>
        <p:spPr>
          <a:xfrm>
            <a:off x="4601516" y="2056393"/>
            <a:ext cx="2985920" cy="1997822"/>
          </a:xfrm>
          <a:noFill/>
        </p:spPr>
      </p:pic>
      <p:sp>
        <p:nvSpPr>
          <p:cNvPr id="2" name="Rectangle: Rounded Corners 1">
            <a:extLst>
              <a:ext uri="{FF2B5EF4-FFF2-40B4-BE49-F238E27FC236}">
                <a16:creationId xmlns:a16="http://schemas.microsoft.com/office/drawing/2014/main" id="{A624C908-9085-8A06-B420-2CD91FFA625C}"/>
              </a:ext>
              <a:ext uri="{C183D7F6-B498-43B3-948B-1728B52AA6E4}">
                <adec:decorative xmlns:adec="http://schemas.microsoft.com/office/drawing/2017/decorative" val="1"/>
              </a:ext>
            </a:extLst>
          </p:cNvPr>
          <p:cNvSpPr/>
          <p:nvPr/>
        </p:nvSpPr>
        <p:spPr>
          <a:xfrm>
            <a:off x="678426" y="4994149"/>
            <a:ext cx="10687664" cy="668594"/>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hlinkClick r:id="rId4" tooltip="Original URL: https://meadowscenter.ca1.qualtrics.com/jfe/form/SV_6L0XMY8SSeuIGjA. Click or tap if you trust this link."/>
              </a:rPr>
              <a:t>https://meadowscenter.ca1.qualtrics.com/jfe/form/SV_6L0XMY8SSeuIGjA</a:t>
            </a:r>
            <a:endParaRPr lang="en-US" sz="2400">
              <a:cs typeface="Calibri"/>
            </a:endParaRPr>
          </a:p>
        </p:txBody>
      </p:sp>
      <p:sp>
        <p:nvSpPr>
          <p:cNvPr id="4" name="Slide Number Placeholder 3">
            <a:extLst>
              <a:ext uri="{FF2B5EF4-FFF2-40B4-BE49-F238E27FC236}">
                <a16:creationId xmlns:a16="http://schemas.microsoft.com/office/drawing/2014/main" id="{07F804EA-9658-8504-5CBF-0F4CA0B1EF4C}"/>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139</a:t>
            </a:fld>
            <a:endParaRPr lang="en-US"/>
          </a:p>
        </p:txBody>
      </p:sp>
    </p:spTree>
    <p:extLst>
      <p:ext uri="{BB962C8B-B14F-4D97-AF65-F5344CB8AC3E}">
        <p14:creationId xmlns:p14="http://schemas.microsoft.com/office/powerpoint/2010/main" val="2891057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26AF15-74B4-8D8B-D92E-AB71E683B2A8}"/>
              </a:ext>
            </a:extLst>
          </p:cNvPr>
          <p:cNvSpPr>
            <a:spLocks noGrp="1"/>
          </p:cNvSpPr>
          <p:nvPr>
            <p:ph type="title"/>
          </p:nvPr>
        </p:nvSpPr>
        <p:spPr>
          <a:xfrm>
            <a:off x="457200" y="0"/>
            <a:ext cx="11274552" cy="1280160"/>
          </a:xfrm>
        </p:spPr>
        <p:txBody>
          <a:bodyPr anchor="ctr">
            <a:normAutofit/>
          </a:bodyPr>
          <a:lstStyle/>
          <a:p>
            <a:r>
              <a:rPr lang="en-US" dirty="0"/>
              <a:t>Consider the Following</a:t>
            </a:r>
            <a:r>
              <a:rPr lang="en-US" sz="800" dirty="0">
                <a:solidFill>
                  <a:schemeClr val="bg1"/>
                </a:solidFill>
              </a:rPr>
              <a:t> 5</a:t>
            </a:r>
          </a:p>
        </p:txBody>
      </p:sp>
      <p:sp>
        <p:nvSpPr>
          <p:cNvPr id="9" name="Content Placeholder 8">
            <a:extLst>
              <a:ext uri="{FF2B5EF4-FFF2-40B4-BE49-F238E27FC236}">
                <a16:creationId xmlns:a16="http://schemas.microsoft.com/office/drawing/2014/main" id="{BF3CDC45-92E1-FFC2-FE41-8D6F689E11C9}"/>
              </a:ext>
            </a:extLst>
          </p:cNvPr>
          <p:cNvSpPr>
            <a:spLocks noGrp="1"/>
          </p:cNvSpPr>
          <p:nvPr>
            <p:ph sz="half" idx="1"/>
          </p:nvPr>
        </p:nvSpPr>
        <p:spPr>
          <a:xfrm>
            <a:off x="457200" y="1371600"/>
            <a:ext cx="5739320" cy="4572000"/>
          </a:xfrm>
        </p:spPr>
        <p:txBody>
          <a:bodyPr>
            <a:noAutofit/>
          </a:bodyPr>
          <a:lstStyle/>
          <a:p>
            <a:pPr>
              <a:lnSpc>
                <a:spcPct val="115000"/>
              </a:lnSpc>
              <a:spcBef>
                <a:spcPts val="300"/>
              </a:spcBef>
            </a:pPr>
            <a:r>
              <a:rPr lang="en-US" sz="2300"/>
              <a:t>Your current system is working the way that it is designed to work.</a:t>
            </a:r>
          </a:p>
          <a:p>
            <a:pPr>
              <a:lnSpc>
                <a:spcPct val="115000"/>
              </a:lnSpc>
              <a:spcBef>
                <a:spcPts val="300"/>
              </a:spcBef>
            </a:pPr>
            <a:r>
              <a:rPr lang="en-US" sz="2300"/>
              <a:t>Getting different results requires changes in your system.</a:t>
            </a:r>
          </a:p>
          <a:p>
            <a:pPr>
              <a:lnSpc>
                <a:spcPct val="115000"/>
              </a:lnSpc>
              <a:spcBef>
                <a:spcPts val="300"/>
              </a:spcBef>
            </a:pPr>
            <a:r>
              <a:rPr lang="en-US" sz="2300"/>
              <a:t>Systems change is incremental, and the product of repeated and distributed changes in peoples’ beliefs, attitudes, priorities, and habits.</a:t>
            </a:r>
          </a:p>
          <a:p>
            <a:pPr>
              <a:lnSpc>
                <a:spcPct val="115000"/>
              </a:lnSpc>
              <a:spcBef>
                <a:spcPts val="300"/>
              </a:spcBef>
            </a:pPr>
            <a:r>
              <a:rPr lang="en-US" sz="2300"/>
              <a:t>People don’t resist change. They resist loss.</a:t>
            </a:r>
          </a:p>
          <a:p>
            <a:pPr>
              <a:lnSpc>
                <a:spcPct val="115000"/>
              </a:lnSpc>
              <a:spcBef>
                <a:spcPts val="300"/>
              </a:spcBef>
            </a:pPr>
            <a:r>
              <a:rPr lang="en-US" sz="2300" b="1"/>
              <a:t>How can you make change easier and reduce feelings of loss?</a:t>
            </a:r>
            <a:endParaRPr lang="en-US" sz="2300"/>
          </a:p>
        </p:txBody>
      </p:sp>
      <p:pic>
        <p:nvPicPr>
          <p:cNvPr id="12" name="Picture 11">
            <a:extLst>
              <a:ext uri="{FF2B5EF4-FFF2-40B4-BE49-F238E27FC236}">
                <a16:creationId xmlns:a16="http://schemas.microsoft.com/office/drawing/2014/main" id="{23AAB530-EFCD-DF91-E043-165FD1F4492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91404" y="1371600"/>
            <a:ext cx="5240348" cy="4087299"/>
          </a:xfrm>
          <a:prstGeom prst="rect">
            <a:avLst/>
          </a:prstGeom>
          <a:noFill/>
        </p:spPr>
      </p:pic>
      <p:sp>
        <p:nvSpPr>
          <p:cNvPr id="6" name="Slide Number Placeholder 5">
            <a:extLst>
              <a:ext uri="{FF2B5EF4-FFF2-40B4-BE49-F238E27FC236}">
                <a16:creationId xmlns:a16="http://schemas.microsoft.com/office/drawing/2014/main" id="{D875BE73-5C7E-8314-308E-FF16996DC696}"/>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5F9F120C-8EFA-4E40-B855-F5B2D5C2F4E7}" type="slidenum">
              <a:rPr lang="en-US" smtClean="0"/>
              <a:pPr>
                <a:spcAft>
                  <a:spcPts val="600"/>
                </a:spcAft>
              </a:pPr>
              <a:t>14</a:t>
            </a:fld>
            <a:endParaRPr lang="en-US"/>
          </a:p>
        </p:txBody>
      </p:sp>
    </p:spTree>
    <p:extLst>
      <p:ext uri="{BB962C8B-B14F-4D97-AF65-F5344CB8AC3E}">
        <p14:creationId xmlns:p14="http://schemas.microsoft.com/office/powerpoint/2010/main" val="219273030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1233F4-5379-E32F-1D21-EF0770D65090}"/>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9742" y="1096962"/>
            <a:ext cx="10533888" cy="2512667"/>
          </a:xfrm>
          <a:prstGeom prst="rect">
            <a:avLst/>
          </a:prstGeom>
        </p:spPr>
      </p:pic>
      <p:sp>
        <p:nvSpPr>
          <p:cNvPr id="9" name="Text Placeholder 8">
            <a:extLst>
              <a:ext uri="{FF2B5EF4-FFF2-40B4-BE49-F238E27FC236}">
                <a16:creationId xmlns:a16="http://schemas.microsoft.com/office/drawing/2014/main" id="{62D91556-B89F-47FF-890A-092B3E8979B5}"/>
              </a:ext>
            </a:extLst>
          </p:cNvPr>
          <p:cNvSpPr>
            <a:spLocks noGrp="1"/>
          </p:cNvSpPr>
          <p:nvPr>
            <p:ph type="title" idx="4294967295"/>
          </p:nvPr>
        </p:nvSpPr>
        <p:spPr>
          <a:xfrm>
            <a:off x="730250" y="1096963"/>
            <a:ext cx="10533063" cy="2514600"/>
          </a:xfrm>
          <a:prstGeom prst="rect">
            <a:avLst/>
          </a:prstGeom>
          <a:solidFill>
            <a:schemeClr val="bg2">
              <a:lumMod val="50000"/>
              <a:alpha val="85000"/>
            </a:schemeClr>
          </a:solidFill>
          <a:ln>
            <a:noFill/>
            <a:prstDash/>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lvl="0" indent="0" algn="l" defTabSz="685800" rtl="0" eaLnBrk="1" fontAlgn="auto" latinLnBrk="0" hangingPunct="1">
              <a:lnSpc>
                <a:spcPct val="150000"/>
              </a:lnSpc>
              <a:spcBef>
                <a:spcPts val="0"/>
              </a:spcBef>
              <a:spcAft>
                <a:spcPts val="0"/>
              </a:spcAft>
              <a:buClr>
                <a:schemeClr val="accent1"/>
              </a:buClr>
              <a:buSzPct val="100000"/>
              <a:buFont typeface="Wingdings" panose="05000000000000000000" pitchFamily="2" charset="2"/>
              <a:buNone/>
              <a:tabLst/>
              <a:defRPr/>
            </a:pPr>
            <a:r>
              <a:rPr kumimoji="0" lang="en-US" sz="2400" b="1" i="0" u="none" strike="noStrike" kern="1200" cap="none" spc="0" normalizeH="0" baseline="0" noProof="0" dirty="0">
                <a:ln>
                  <a:noFill/>
                </a:ln>
                <a:solidFill>
                  <a:schemeClr val="bg1"/>
                </a:solidFill>
                <a:effectLst/>
                <a:uLnTx/>
                <a:uFillTx/>
                <a:latin typeface="+mn-lt"/>
                <a:ea typeface="Calibri"/>
                <a:cs typeface="Calibri"/>
              </a:rPr>
              <a:t>THANK YOU!!</a:t>
            </a:r>
          </a:p>
          <a:p>
            <a:pPr marL="0" marR="0" lvl="0" indent="0" algn="l" defTabSz="685800" rtl="0" eaLnBrk="1" fontAlgn="auto" latinLnBrk="0" hangingPunct="1">
              <a:lnSpc>
                <a:spcPct val="150000"/>
              </a:lnSpc>
              <a:spcBef>
                <a:spcPts val="0"/>
              </a:spcBef>
              <a:spcAft>
                <a:spcPts val="0"/>
              </a:spcAft>
              <a:buClr>
                <a:schemeClr val="accent1"/>
              </a:buClr>
              <a:buSzPct val="100000"/>
              <a:buFont typeface="Wingdings" panose="05000000000000000000" pitchFamily="2" charset="2"/>
              <a:buNone/>
              <a:tabLst/>
              <a:defRPr/>
            </a:pPr>
            <a:r>
              <a:rPr kumimoji="0" lang="en-US" sz="2400" b="1" i="0" u="none" strike="noStrike" kern="1200" cap="none" spc="0" normalizeH="0" baseline="0" noProof="0" dirty="0">
                <a:ln>
                  <a:noFill/>
                </a:ln>
                <a:solidFill>
                  <a:schemeClr val="bg1"/>
                </a:solidFill>
                <a:effectLst/>
                <a:uLnTx/>
                <a:uFillTx/>
                <a:latin typeface="+mn-lt"/>
                <a:ea typeface="Calibri"/>
                <a:cs typeface="Calibri"/>
              </a:rPr>
              <a:t>jopotter@air.org</a:t>
            </a:r>
          </a:p>
          <a:p>
            <a:pPr marL="0" marR="0" lvl="0" indent="0" algn="l" defTabSz="685800" rtl="0" eaLnBrk="1" fontAlgn="auto" latinLnBrk="0" hangingPunct="1">
              <a:lnSpc>
                <a:spcPct val="150000"/>
              </a:lnSpc>
              <a:spcBef>
                <a:spcPts val="0"/>
              </a:spcBef>
              <a:spcAft>
                <a:spcPts val="0"/>
              </a:spcAft>
              <a:buClr>
                <a:schemeClr val="accent1"/>
              </a:buClr>
              <a:buSzPct val="100000"/>
              <a:buFont typeface="Wingdings" panose="05000000000000000000" pitchFamily="2" charset="2"/>
              <a:buNone/>
              <a:tabLst/>
              <a:defRPr/>
            </a:pPr>
            <a:r>
              <a:rPr kumimoji="0" lang="en-US" sz="2400" b="1" i="0" u="none" strike="noStrike" kern="1200" cap="none" spc="0" normalizeH="0" baseline="0" noProof="0" dirty="0">
                <a:ln>
                  <a:noFill/>
                </a:ln>
                <a:solidFill>
                  <a:schemeClr val="bg1"/>
                </a:solidFill>
                <a:effectLst/>
                <a:uLnTx/>
                <a:uFillTx/>
                <a:latin typeface="+mn-lt"/>
                <a:ea typeface="Calibri"/>
                <a:cs typeface="Calibri"/>
              </a:rPr>
              <a:t>jharlacher@air.org  </a:t>
            </a:r>
          </a:p>
        </p:txBody>
      </p:sp>
      <p:sp>
        <p:nvSpPr>
          <p:cNvPr id="5" name="Slide Number Placeholder 4">
            <a:extLst>
              <a:ext uri="{FF2B5EF4-FFF2-40B4-BE49-F238E27FC236}">
                <a16:creationId xmlns:a16="http://schemas.microsoft.com/office/drawing/2014/main" id="{3D4798B2-C908-4741-98DD-8E6626574CFB}"/>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140</a:t>
            </a:fld>
            <a:endParaRPr lang="en-US"/>
          </a:p>
        </p:txBody>
      </p:sp>
    </p:spTree>
    <p:extLst>
      <p:ext uri="{BB962C8B-B14F-4D97-AF65-F5344CB8AC3E}">
        <p14:creationId xmlns:p14="http://schemas.microsoft.com/office/powerpoint/2010/main" val="32198815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4"/>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NCII Disclaimer</a:t>
            </a:r>
          </a:p>
        </p:txBody>
      </p:sp>
      <p:sp>
        <p:nvSpPr>
          <p:cNvPr id="861" name="Google Shape;861;p4"/>
          <p:cNvSpPr txBox="1">
            <a:spLocks noGrp="1"/>
          </p:cNvSpPr>
          <p:nvPr>
            <p:ph type="body" idx="1"/>
          </p:nvPr>
        </p:nvSpPr>
        <p:spPr>
          <a:xfrm>
            <a:off x="457200" y="1371600"/>
            <a:ext cx="11274552" cy="4343400"/>
          </a:xfrm>
          <a:prstGeom prst="rect">
            <a:avLst/>
          </a:prstGeom>
          <a:noFill/>
          <a:ln>
            <a:noFill/>
          </a:ln>
        </p:spPr>
        <p:txBody>
          <a:bodyPr spcFirstLastPara="1" wrap="square" lIns="0" tIns="0" rIns="0" bIns="0" anchor="t" anchorCtr="0">
            <a:normAutofit/>
          </a:bodyPr>
          <a:lstStyle/>
          <a:p>
            <a:pPr marL="0" lvl="0" indent="0" algn="l" rtl="0">
              <a:lnSpc>
                <a:spcPct val="125000"/>
              </a:lnSpc>
              <a:spcBef>
                <a:spcPts val="0"/>
              </a:spcBef>
              <a:spcAft>
                <a:spcPts val="0"/>
              </a:spcAft>
              <a:buClr>
                <a:schemeClr val="accent1"/>
              </a:buClr>
              <a:buSzPts val="2600"/>
              <a:buNone/>
            </a:pPr>
            <a:r>
              <a:rPr lang="en-US"/>
              <a:t>This presentation was produced under the U.S. Department of Education, Office of Special Education Programs, Award No. H326Q260001.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p>
        </p:txBody>
      </p:sp>
      <p:sp>
        <p:nvSpPr>
          <p:cNvPr id="862" name="Google Shape;862;p4"/>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smtClean="0"/>
              <a:t>141</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2BC4-289C-2C96-811F-8E236250996E}"/>
              </a:ext>
            </a:extLst>
          </p:cNvPr>
          <p:cNvSpPr>
            <a:spLocks noGrp="1"/>
          </p:cNvSpPr>
          <p:nvPr>
            <p:ph type="title"/>
          </p:nvPr>
        </p:nvSpPr>
        <p:spPr/>
        <p:txBody>
          <a:bodyPr/>
          <a:lstStyle/>
          <a:p>
            <a:r>
              <a:rPr lang="en-US"/>
              <a:t>DBI Implementation</a:t>
            </a:r>
          </a:p>
        </p:txBody>
      </p:sp>
      <p:sp>
        <p:nvSpPr>
          <p:cNvPr id="3" name="Content Placeholder 2">
            <a:extLst>
              <a:ext uri="{FF2B5EF4-FFF2-40B4-BE49-F238E27FC236}">
                <a16:creationId xmlns:a16="http://schemas.microsoft.com/office/drawing/2014/main" id="{F28F9FF1-D95C-7B33-67A5-F9423CD200A0}"/>
              </a:ext>
            </a:extLst>
          </p:cNvPr>
          <p:cNvSpPr>
            <a:spLocks noGrp="1"/>
          </p:cNvSpPr>
          <p:nvPr>
            <p:ph sz="half" idx="1"/>
          </p:nvPr>
        </p:nvSpPr>
        <p:spPr>
          <a:xfrm>
            <a:off x="457200" y="1371600"/>
            <a:ext cx="6439712" cy="4343400"/>
          </a:xfrm>
        </p:spPr>
        <p:txBody>
          <a:bodyPr>
            <a:normAutofit/>
          </a:bodyPr>
          <a:lstStyle/>
          <a:p>
            <a:r>
              <a:rPr lang="en-US"/>
              <a:t>Issues with implementation and systems change can be related to </a:t>
            </a:r>
            <a:r>
              <a:rPr lang="en-US" b="1"/>
              <a:t>technical problems </a:t>
            </a:r>
            <a:r>
              <a:rPr lang="en-US"/>
              <a:t>and </a:t>
            </a:r>
            <a:r>
              <a:rPr lang="en-US" b="1"/>
              <a:t>adaptive challenges</a:t>
            </a:r>
          </a:p>
          <a:p>
            <a:r>
              <a:rPr lang="en-US"/>
              <a:t>Buying the tools and teaching people the skills and knowledge for DBI can be straight-forward, but the application and navigation of barriers requires adaptive solutions.</a:t>
            </a:r>
          </a:p>
        </p:txBody>
      </p:sp>
      <p:pic>
        <p:nvPicPr>
          <p:cNvPr id="6" name="Picture 5" descr="A 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a:extLst>
              <a:ext uri="{FF2B5EF4-FFF2-40B4-BE49-F238E27FC236}">
                <a16:creationId xmlns:a16="http://schemas.microsoft.com/office/drawing/2014/main" id="{5411D9EB-80E4-3DA2-2633-5A6AB7173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3730" y="1280160"/>
            <a:ext cx="3932893" cy="4733985"/>
          </a:xfrm>
          <a:prstGeom prst="rect">
            <a:avLst/>
          </a:prstGeom>
        </p:spPr>
      </p:pic>
      <p:sp>
        <p:nvSpPr>
          <p:cNvPr id="5" name="Slide Number Placeholder 4">
            <a:extLst>
              <a:ext uri="{FF2B5EF4-FFF2-40B4-BE49-F238E27FC236}">
                <a16:creationId xmlns:a16="http://schemas.microsoft.com/office/drawing/2014/main" id="{E8E4D069-57E5-4029-547E-39965129C536}"/>
              </a:ext>
            </a:extLst>
          </p:cNvPr>
          <p:cNvSpPr>
            <a:spLocks noGrp="1"/>
          </p:cNvSpPr>
          <p:nvPr>
            <p:ph type="sldNum" sz="quarter" idx="12"/>
          </p:nvPr>
        </p:nvSpPr>
        <p:spPr/>
        <p:txBody>
          <a:bodyPr/>
          <a:lstStyle/>
          <a:p>
            <a:fld id="{99A20822-4A49-4D36-86E3-300BA48D3F00}" type="slidenum">
              <a:rPr lang="en-US" smtClean="0"/>
              <a:t>15</a:t>
            </a:fld>
            <a:endParaRPr lang="en-US"/>
          </a:p>
        </p:txBody>
      </p:sp>
    </p:spTree>
    <p:extLst>
      <p:ext uri="{BB962C8B-B14F-4D97-AF65-F5344CB8AC3E}">
        <p14:creationId xmlns:p14="http://schemas.microsoft.com/office/powerpoint/2010/main" val="977374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614C1-CAA1-E690-1A46-7D0899E7B4C4}"/>
              </a:ext>
            </a:extLst>
          </p:cNvPr>
          <p:cNvSpPr>
            <a:spLocks noGrp="1"/>
          </p:cNvSpPr>
          <p:nvPr>
            <p:ph type="title"/>
          </p:nvPr>
        </p:nvSpPr>
        <p:spPr/>
        <p:txBody>
          <a:bodyPr/>
          <a:lstStyle/>
          <a:p>
            <a:r>
              <a:rPr lang="en-US"/>
              <a:t>Technical Problems </a:t>
            </a:r>
          </a:p>
        </p:txBody>
      </p:sp>
      <p:sp>
        <p:nvSpPr>
          <p:cNvPr id="3" name="Content Placeholder 2">
            <a:extLst>
              <a:ext uri="{FF2B5EF4-FFF2-40B4-BE49-F238E27FC236}">
                <a16:creationId xmlns:a16="http://schemas.microsoft.com/office/drawing/2014/main" id="{2BBAE8AC-2CC6-E7D6-3D1E-08252C3262AE}"/>
              </a:ext>
            </a:extLst>
          </p:cNvPr>
          <p:cNvSpPr>
            <a:spLocks noGrp="1"/>
          </p:cNvSpPr>
          <p:nvPr>
            <p:ph sz="quarter" idx="14"/>
          </p:nvPr>
        </p:nvSpPr>
        <p:spPr>
          <a:xfrm>
            <a:off x="457200" y="1371600"/>
            <a:ext cx="4999220" cy="4343400"/>
          </a:xfrm>
        </p:spPr>
        <p:txBody>
          <a:bodyPr>
            <a:normAutofit/>
          </a:bodyPr>
          <a:lstStyle/>
          <a:p>
            <a:r>
              <a:rPr lang="en-US"/>
              <a:t>The problem exists because of a lack of technology, knowledge, or practice. The solution is clear, easy to identify, and resolved with authoritative expertise.</a:t>
            </a:r>
          </a:p>
          <a:p>
            <a:r>
              <a:rPr lang="en-US"/>
              <a:t>The solution is </a:t>
            </a:r>
            <a:r>
              <a:rPr lang="en-US" i="1"/>
              <a:t>out there</a:t>
            </a:r>
            <a:r>
              <a:rPr lang="en-US"/>
              <a:t>.</a:t>
            </a:r>
          </a:p>
        </p:txBody>
      </p:sp>
      <p:pic>
        <p:nvPicPr>
          <p:cNvPr id="10" name="Picture 9">
            <a:extLst>
              <a:ext uri="{FF2B5EF4-FFF2-40B4-BE49-F238E27FC236}">
                <a16:creationId xmlns:a16="http://schemas.microsoft.com/office/drawing/2014/main" id="{342CD7DD-6259-ECB8-5A61-30E2856724CE}"/>
              </a:ext>
              <a:ext uri="{C183D7F6-B498-43B3-948B-1728B52AA6E4}">
                <adec:decorative xmlns:adec="http://schemas.microsoft.com/office/drawing/2017/decorative" val="1"/>
              </a:ext>
            </a:extLst>
          </p:cNvPr>
          <p:cNvPicPr>
            <a:picLocks noChangeAspect="1"/>
          </p:cNvPicPr>
          <p:nvPr/>
        </p:nvPicPr>
        <p:blipFill>
          <a:blip r:embed="rId3"/>
          <a:srcRect l="31139" t="28384" r="31252" b="12138"/>
          <a:stretch>
            <a:fillRect/>
          </a:stretch>
        </p:blipFill>
        <p:spPr>
          <a:xfrm>
            <a:off x="5810637" y="1480040"/>
            <a:ext cx="2923082" cy="3081978"/>
          </a:xfrm>
          <a:prstGeom prst="rect">
            <a:avLst/>
          </a:prstGeom>
        </p:spPr>
      </p:pic>
      <p:pic>
        <p:nvPicPr>
          <p:cNvPr id="16" name="Picture 15">
            <a:extLst>
              <a:ext uri="{FF2B5EF4-FFF2-40B4-BE49-F238E27FC236}">
                <a16:creationId xmlns:a16="http://schemas.microsoft.com/office/drawing/2014/main" id="{D7CF061F-6CC0-1404-6903-EA99845FCB12}"/>
              </a:ext>
              <a:ext uri="{C183D7F6-B498-43B3-948B-1728B52AA6E4}">
                <adec:decorative xmlns:adec="http://schemas.microsoft.com/office/drawing/2017/decorative" val="1"/>
              </a:ext>
            </a:extLst>
          </p:cNvPr>
          <p:cNvPicPr>
            <a:picLocks noChangeAspect="1"/>
          </p:cNvPicPr>
          <p:nvPr/>
        </p:nvPicPr>
        <p:blipFill>
          <a:blip r:embed="rId4"/>
          <a:srcRect l="20424" t="8780" r="30948" b="4078"/>
          <a:stretch>
            <a:fillRect/>
          </a:stretch>
        </p:blipFill>
        <p:spPr>
          <a:xfrm>
            <a:off x="8999946" y="1465050"/>
            <a:ext cx="2731806" cy="3090902"/>
          </a:xfrm>
          <a:prstGeom prst="rect">
            <a:avLst/>
          </a:prstGeom>
        </p:spPr>
      </p:pic>
      <p:sp>
        <p:nvSpPr>
          <p:cNvPr id="13" name="TextBox 12">
            <a:extLst>
              <a:ext uri="{FF2B5EF4-FFF2-40B4-BE49-F238E27FC236}">
                <a16:creationId xmlns:a16="http://schemas.microsoft.com/office/drawing/2014/main" id="{03AE8BCF-43E8-659E-2054-BC5ADC2E19ED}"/>
              </a:ext>
            </a:extLst>
          </p:cNvPr>
          <p:cNvSpPr txBox="1"/>
          <p:nvPr/>
        </p:nvSpPr>
        <p:spPr>
          <a:xfrm>
            <a:off x="5951095" y="4691922"/>
            <a:ext cx="2653259" cy="646331"/>
          </a:xfrm>
          <a:prstGeom prst="rect">
            <a:avLst/>
          </a:prstGeom>
          <a:noFill/>
        </p:spPr>
        <p:txBody>
          <a:bodyPr wrap="square" rtlCol="0">
            <a:spAutoFit/>
          </a:bodyPr>
          <a:lstStyle/>
          <a:p>
            <a:pPr algn="ctr"/>
            <a:r>
              <a:rPr lang="en-US" b="1"/>
              <a:t>Taking a medication to lower blood pressure</a:t>
            </a:r>
          </a:p>
        </p:txBody>
      </p:sp>
      <p:sp>
        <p:nvSpPr>
          <p:cNvPr id="14" name="TextBox 13">
            <a:extLst>
              <a:ext uri="{FF2B5EF4-FFF2-40B4-BE49-F238E27FC236}">
                <a16:creationId xmlns:a16="http://schemas.microsoft.com/office/drawing/2014/main" id="{64266CC8-14FD-D65F-9672-784713D8AF0B}"/>
              </a:ext>
            </a:extLst>
          </p:cNvPr>
          <p:cNvSpPr txBox="1"/>
          <p:nvPr/>
        </p:nvSpPr>
        <p:spPr>
          <a:xfrm>
            <a:off x="8942332" y="4670133"/>
            <a:ext cx="2847033" cy="646331"/>
          </a:xfrm>
          <a:prstGeom prst="rect">
            <a:avLst/>
          </a:prstGeom>
          <a:noFill/>
        </p:spPr>
        <p:txBody>
          <a:bodyPr wrap="square" rtlCol="0">
            <a:spAutoFit/>
          </a:bodyPr>
          <a:lstStyle/>
          <a:p>
            <a:pPr algn="ctr"/>
            <a:r>
              <a:rPr lang="en-US" b="1"/>
              <a:t>Buying an intervention program to address a need</a:t>
            </a:r>
          </a:p>
        </p:txBody>
      </p:sp>
      <p:sp>
        <p:nvSpPr>
          <p:cNvPr id="4" name="Text Placeholder 3">
            <a:extLst>
              <a:ext uri="{FF2B5EF4-FFF2-40B4-BE49-F238E27FC236}">
                <a16:creationId xmlns:a16="http://schemas.microsoft.com/office/drawing/2014/main" id="{4BF167F0-8DB6-E487-5C49-00C28699AE31}"/>
              </a:ext>
            </a:extLst>
          </p:cNvPr>
          <p:cNvSpPr>
            <a:spLocks noGrp="1"/>
          </p:cNvSpPr>
          <p:nvPr>
            <p:ph type="body" sz="quarter" idx="13"/>
          </p:nvPr>
        </p:nvSpPr>
        <p:spPr/>
        <p:txBody>
          <a:bodyPr/>
          <a:lstStyle/>
          <a:p>
            <a:r>
              <a:rPr lang="en-US"/>
              <a:t>Photo by </a:t>
            </a:r>
            <a:r>
              <a:rPr lang="en-US">
                <a:hlinkClick r:id="rId5"/>
              </a:rPr>
              <a:t>danilo.alvesd</a:t>
            </a:r>
            <a:r>
              <a:rPr lang="en-US"/>
              <a:t> on </a:t>
            </a:r>
            <a:r>
              <a:rPr lang="en-US">
                <a:hlinkClick r:id="rId6"/>
              </a:rPr>
              <a:t>Unsplash</a:t>
            </a:r>
            <a:r>
              <a:rPr lang="en-US"/>
              <a:t> </a:t>
            </a:r>
          </a:p>
        </p:txBody>
      </p:sp>
      <p:sp>
        <p:nvSpPr>
          <p:cNvPr id="5" name="Slide Number Placeholder 4">
            <a:extLst>
              <a:ext uri="{FF2B5EF4-FFF2-40B4-BE49-F238E27FC236}">
                <a16:creationId xmlns:a16="http://schemas.microsoft.com/office/drawing/2014/main" id="{265663D6-B83F-9642-C76F-C388286A43D2}"/>
              </a:ext>
            </a:extLst>
          </p:cNvPr>
          <p:cNvSpPr>
            <a:spLocks noGrp="1"/>
          </p:cNvSpPr>
          <p:nvPr>
            <p:ph type="sldNum" sz="quarter" idx="12"/>
          </p:nvPr>
        </p:nvSpPr>
        <p:spPr/>
        <p:txBody>
          <a:bodyPr/>
          <a:lstStyle/>
          <a:p>
            <a:fld id="{99A20822-4A49-4D36-86E3-300BA48D3F00}" type="slidenum">
              <a:rPr lang="en-US" smtClean="0"/>
              <a:t>16</a:t>
            </a:fld>
            <a:endParaRPr lang="en-US"/>
          </a:p>
        </p:txBody>
      </p:sp>
    </p:spTree>
    <p:extLst>
      <p:ext uri="{BB962C8B-B14F-4D97-AF65-F5344CB8AC3E}">
        <p14:creationId xmlns:p14="http://schemas.microsoft.com/office/powerpoint/2010/main" val="1114874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0F839-9C0A-A982-C466-B66C86039B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2EE942-9C6E-4EF1-E9A3-BFD1D493E3D1}"/>
              </a:ext>
            </a:extLst>
          </p:cNvPr>
          <p:cNvSpPr>
            <a:spLocks noGrp="1"/>
          </p:cNvSpPr>
          <p:nvPr>
            <p:ph type="title"/>
          </p:nvPr>
        </p:nvSpPr>
        <p:spPr/>
        <p:txBody>
          <a:bodyPr/>
          <a:lstStyle/>
          <a:p>
            <a:r>
              <a:rPr lang="en-US"/>
              <a:t>Adaptive Challenges</a:t>
            </a:r>
          </a:p>
        </p:txBody>
      </p:sp>
      <p:sp>
        <p:nvSpPr>
          <p:cNvPr id="3" name="Content Placeholder 2">
            <a:extLst>
              <a:ext uri="{FF2B5EF4-FFF2-40B4-BE49-F238E27FC236}">
                <a16:creationId xmlns:a16="http://schemas.microsoft.com/office/drawing/2014/main" id="{44E13146-6D9F-A046-921F-73597DA5DCCE}"/>
              </a:ext>
            </a:extLst>
          </p:cNvPr>
          <p:cNvSpPr>
            <a:spLocks noGrp="1"/>
          </p:cNvSpPr>
          <p:nvPr>
            <p:ph sz="quarter" idx="14"/>
          </p:nvPr>
        </p:nvSpPr>
        <p:spPr>
          <a:xfrm>
            <a:off x="457200" y="1371600"/>
            <a:ext cx="4999220" cy="4343400"/>
          </a:xfrm>
        </p:spPr>
        <p:txBody>
          <a:bodyPr>
            <a:normAutofit/>
          </a:bodyPr>
          <a:lstStyle/>
          <a:p>
            <a:r>
              <a:rPr lang="en-US"/>
              <a:t>The problem exists because of a lack of application and context. The solution is hard to identify and requires creativity, flexibility, and changes in systems or thinking about the current context.</a:t>
            </a:r>
          </a:p>
          <a:p>
            <a:r>
              <a:rPr lang="en-US"/>
              <a:t>The solution is </a:t>
            </a:r>
            <a:r>
              <a:rPr lang="en-US" i="1"/>
              <a:t>in here</a:t>
            </a:r>
            <a:r>
              <a:rPr lang="en-US"/>
              <a:t>.</a:t>
            </a:r>
          </a:p>
        </p:txBody>
      </p:sp>
      <p:pic>
        <p:nvPicPr>
          <p:cNvPr id="7" name="Picture 6">
            <a:extLst>
              <a:ext uri="{FF2B5EF4-FFF2-40B4-BE49-F238E27FC236}">
                <a16:creationId xmlns:a16="http://schemas.microsoft.com/office/drawing/2014/main" id="{6DD76555-5BE4-69B2-10C4-5D40B5F86273}"/>
              </a:ext>
              <a:ext uri="{C183D7F6-B498-43B3-948B-1728B52AA6E4}">
                <adec:decorative xmlns:adec="http://schemas.microsoft.com/office/drawing/2017/decorative" val="1"/>
              </a:ext>
            </a:extLst>
          </p:cNvPr>
          <p:cNvPicPr>
            <a:picLocks noChangeAspect="1"/>
          </p:cNvPicPr>
          <p:nvPr/>
        </p:nvPicPr>
        <p:blipFill>
          <a:blip r:embed="rId3"/>
          <a:srcRect l="23039" r="7144"/>
          <a:stretch>
            <a:fillRect/>
          </a:stretch>
        </p:blipFill>
        <p:spPr>
          <a:xfrm>
            <a:off x="5747232" y="1611041"/>
            <a:ext cx="2857122" cy="2728210"/>
          </a:xfrm>
          <a:prstGeom prst="rect">
            <a:avLst/>
          </a:prstGeom>
        </p:spPr>
      </p:pic>
      <p:pic>
        <p:nvPicPr>
          <p:cNvPr id="9" name="Picture 8">
            <a:extLst>
              <a:ext uri="{FF2B5EF4-FFF2-40B4-BE49-F238E27FC236}">
                <a16:creationId xmlns:a16="http://schemas.microsoft.com/office/drawing/2014/main" id="{DB954C89-C152-0A30-D81A-A743B2B8D4C8}"/>
              </a:ext>
              <a:ext uri="{C183D7F6-B498-43B3-948B-1728B52AA6E4}">
                <adec:decorative xmlns:adec="http://schemas.microsoft.com/office/drawing/2017/decorative" val="1"/>
              </a:ext>
            </a:extLst>
          </p:cNvPr>
          <p:cNvPicPr>
            <a:picLocks noChangeAspect="1"/>
          </p:cNvPicPr>
          <p:nvPr/>
        </p:nvPicPr>
        <p:blipFill>
          <a:blip r:embed="rId4"/>
          <a:srcRect l="43224" r="1676"/>
          <a:stretch>
            <a:fillRect/>
          </a:stretch>
        </p:blipFill>
        <p:spPr>
          <a:xfrm>
            <a:off x="9240525" y="1640973"/>
            <a:ext cx="2250646" cy="2728210"/>
          </a:xfrm>
          <a:prstGeom prst="rect">
            <a:avLst/>
          </a:prstGeom>
        </p:spPr>
      </p:pic>
      <p:sp>
        <p:nvSpPr>
          <p:cNvPr id="13" name="TextBox 12">
            <a:extLst>
              <a:ext uri="{FF2B5EF4-FFF2-40B4-BE49-F238E27FC236}">
                <a16:creationId xmlns:a16="http://schemas.microsoft.com/office/drawing/2014/main" id="{63FC8C6E-AA55-62D5-3A8F-31955DCFF30A}"/>
              </a:ext>
            </a:extLst>
          </p:cNvPr>
          <p:cNvSpPr txBox="1"/>
          <p:nvPr/>
        </p:nvSpPr>
        <p:spPr>
          <a:xfrm>
            <a:off x="5872746" y="4667898"/>
            <a:ext cx="2653259" cy="646331"/>
          </a:xfrm>
          <a:prstGeom prst="rect">
            <a:avLst/>
          </a:prstGeom>
          <a:noFill/>
        </p:spPr>
        <p:txBody>
          <a:bodyPr wrap="square" rtlCol="0">
            <a:spAutoFit/>
          </a:bodyPr>
          <a:lstStyle/>
          <a:p>
            <a:pPr algn="ctr"/>
            <a:r>
              <a:rPr lang="en-US" b="1"/>
              <a:t>Changing lifestyle to reduce blood pressure</a:t>
            </a:r>
          </a:p>
        </p:txBody>
      </p:sp>
      <p:sp>
        <p:nvSpPr>
          <p:cNvPr id="14" name="TextBox 13">
            <a:extLst>
              <a:ext uri="{FF2B5EF4-FFF2-40B4-BE49-F238E27FC236}">
                <a16:creationId xmlns:a16="http://schemas.microsoft.com/office/drawing/2014/main" id="{03F9E050-E13D-88EF-5F66-FF5BE5DE71EF}"/>
              </a:ext>
            </a:extLst>
          </p:cNvPr>
          <p:cNvSpPr txBox="1"/>
          <p:nvPr/>
        </p:nvSpPr>
        <p:spPr>
          <a:xfrm>
            <a:off x="8942332" y="4670133"/>
            <a:ext cx="2847033" cy="923330"/>
          </a:xfrm>
          <a:prstGeom prst="rect">
            <a:avLst/>
          </a:prstGeom>
          <a:noFill/>
        </p:spPr>
        <p:txBody>
          <a:bodyPr wrap="square" rtlCol="0">
            <a:spAutoFit/>
          </a:bodyPr>
          <a:lstStyle/>
          <a:p>
            <a:pPr algn="ctr"/>
            <a:r>
              <a:rPr lang="en-US" b="1"/>
              <a:t>Adjusting schedule or roles to implement an intervention</a:t>
            </a:r>
          </a:p>
        </p:txBody>
      </p:sp>
      <p:sp>
        <p:nvSpPr>
          <p:cNvPr id="4" name="Text Placeholder 3">
            <a:extLst>
              <a:ext uri="{FF2B5EF4-FFF2-40B4-BE49-F238E27FC236}">
                <a16:creationId xmlns:a16="http://schemas.microsoft.com/office/drawing/2014/main" id="{B034AE9F-0E37-D568-A0B3-D5E9FF0F9AE2}"/>
              </a:ext>
            </a:extLst>
          </p:cNvPr>
          <p:cNvSpPr>
            <a:spLocks noGrp="1"/>
          </p:cNvSpPr>
          <p:nvPr>
            <p:ph type="body" sz="quarter" idx="13"/>
          </p:nvPr>
        </p:nvSpPr>
        <p:spPr/>
        <p:txBody>
          <a:bodyPr/>
          <a:lstStyle/>
          <a:p>
            <a:r>
              <a:rPr lang="en-US"/>
              <a:t>Photo by </a:t>
            </a:r>
            <a:r>
              <a:rPr lang="en-US">
                <a:hlinkClick r:id="rId5"/>
              </a:rPr>
              <a:t>VD Photography</a:t>
            </a:r>
            <a:r>
              <a:rPr lang="en-US"/>
              <a:t> on </a:t>
            </a:r>
            <a:r>
              <a:rPr lang="en-US">
                <a:hlinkClick r:id="rId6"/>
              </a:rPr>
              <a:t>Unsplash</a:t>
            </a:r>
            <a:r>
              <a:rPr lang="en-US"/>
              <a:t>; Photo by </a:t>
            </a:r>
            <a:r>
              <a:rPr lang="en-US">
                <a:hlinkClick r:id="rId7"/>
              </a:rPr>
              <a:t>Jo Szczepanska</a:t>
            </a:r>
            <a:r>
              <a:rPr lang="en-US"/>
              <a:t> on </a:t>
            </a:r>
            <a:r>
              <a:rPr lang="en-US">
                <a:hlinkClick r:id="rId8"/>
              </a:rPr>
              <a:t>Unsplash</a:t>
            </a:r>
            <a:r>
              <a:rPr lang="en-US"/>
              <a:t>   </a:t>
            </a:r>
          </a:p>
        </p:txBody>
      </p:sp>
      <p:sp>
        <p:nvSpPr>
          <p:cNvPr id="5" name="Slide Number Placeholder 4">
            <a:extLst>
              <a:ext uri="{FF2B5EF4-FFF2-40B4-BE49-F238E27FC236}">
                <a16:creationId xmlns:a16="http://schemas.microsoft.com/office/drawing/2014/main" id="{60C1DE3F-304F-C5E3-43D7-7E2683DE3F74}"/>
              </a:ext>
            </a:extLst>
          </p:cNvPr>
          <p:cNvSpPr>
            <a:spLocks noGrp="1"/>
          </p:cNvSpPr>
          <p:nvPr>
            <p:ph type="sldNum" sz="quarter" idx="12"/>
          </p:nvPr>
        </p:nvSpPr>
        <p:spPr/>
        <p:txBody>
          <a:bodyPr/>
          <a:lstStyle/>
          <a:p>
            <a:fld id="{99A20822-4A49-4D36-86E3-300BA48D3F00}" type="slidenum">
              <a:rPr lang="en-US" smtClean="0"/>
              <a:t>17</a:t>
            </a:fld>
            <a:endParaRPr lang="en-US"/>
          </a:p>
        </p:txBody>
      </p:sp>
    </p:spTree>
    <p:extLst>
      <p:ext uri="{BB962C8B-B14F-4D97-AF65-F5344CB8AC3E}">
        <p14:creationId xmlns:p14="http://schemas.microsoft.com/office/powerpoint/2010/main" val="1944141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1CF98-6918-0935-2A69-C1F110BD664B}"/>
              </a:ext>
            </a:extLst>
          </p:cNvPr>
          <p:cNvSpPr>
            <a:spLocks noGrp="1"/>
          </p:cNvSpPr>
          <p:nvPr>
            <p:ph type="title"/>
          </p:nvPr>
        </p:nvSpPr>
        <p:spPr/>
        <p:txBody>
          <a:bodyPr/>
          <a:lstStyle/>
          <a:p>
            <a:r>
              <a:rPr lang="en-US" dirty="0"/>
              <a:t>Technical Problems and Adaptive Challenges 2</a:t>
            </a:r>
          </a:p>
        </p:txBody>
      </p:sp>
      <p:sp>
        <p:nvSpPr>
          <p:cNvPr id="3" name="Content Placeholder 2">
            <a:extLst>
              <a:ext uri="{FF2B5EF4-FFF2-40B4-BE49-F238E27FC236}">
                <a16:creationId xmlns:a16="http://schemas.microsoft.com/office/drawing/2014/main" id="{06CB9650-47F9-7880-E9CE-7DFF821A34E9}"/>
              </a:ext>
            </a:extLst>
          </p:cNvPr>
          <p:cNvSpPr>
            <a:spLocks noGrp="1"/>
          </p:cNvSpPr>
          <p:nvPr>
            <p:ph sz="quarter" idx="15"/>
          </p:nvPr>
        </p:nvSpPr>
        <p:spPr>
          <a:xfrm>
            <a:off x="457200" y="1371600"/>
            <a:ext cx="5638800" cy="4343400"/>
          </a:xfrm>
        </p:spPr>
        <p:txBody>
          <a:bodyPr>
            <a:normAutofit/>
          </a:bodyPr>
          <a:lstStyle/>
          <a:p>
            <a:r>
              <a:rPr lang="en-US" sz="3200"/>
              <a:t>Most technical problems include adaptive challenges.</a:t>
            </a:r>
          </a:p>
          <a:p>
            <a:endParaRPr lang="en-US" b="1"/>
          </a:p>
          <a:p>
            <a:endParaRPr lang="en-US"/>
          </a:p>
        </p:txBody>
      </p:sp>
      <p:sp>
        <p:nvSpPr>
          <p:cNvPr id="7" name="Rounded Rectangle 6">
            <a:extLst>
              <a:ext uri="{FF2B5EF4-FFF2-40B4-BE49-F238E27FC236}">
                <a16:creationId xmlns:a16="http://schemas.microsoft.com/office/drawing/2014/main" id="{16929D24-55EE-3685-EB0A-0089E0CF280D}"/>
              </a:ext>
            </a:extLst>
          </p:cNvPr>
          <p:cNvSpPr/>
          <p:nvPr/>
        </p:nvSpPr>
        <p:spPr>
          <a:xfrm>
            <a:off x="456438" y="3274411"/>
            <a:ext cx="5638800" cy="2183035"/>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800"/>
              </a:spcBef>
            </a:pPr>
            <a:r>
              <a:rPr lang="en-US" sz="2600" b="1" i="1">
                <a:solidFill>
                  <a:schemeClr val="tx1"/>
                </a:solidFill>
              </a:rPr>
              <a:t>“The most common leadership failure stems from trying to apply technical solutions to adaptive challenges.” </a:t>
            </a:r>
          </a:p>
          <a:p>
            <a:pPr algn="r"/>
            <a:r>
              <a:rPr lang="en-US" sz="2000">
                <a:solidFill>
                  <a:schemeClr val="tx1"/>
                </a:solidFill>
              </a:rPr>
              <a:t>                                 </a:t>
            </a:r>
          </a:p>
          <a:p>
            <a:pPr algn="r"/>
            <a:r>
              <a:rPr lang="en-US" sz="2000">
                <a:solidFill>
                  <a:schemeClr val="tx1"/>
                </a:solidFill>
              </a:rPr>
              <a:t>—Ron Heifetz</a:t>
            </a:r>
          </a:p>
        </p:txBody>
      </p:sp>
      <p:pic>
        <p:nvPicPr>
          <p:cNvPr id="6" name="Picture 5" descr="Work tools and supplies">
            <a:extLst>
              <a:ext uri="{FF2B5EF4-FFF2-40B4-BE49-F238E27FC236}">
                <a16:creationId xmlns:a16="http://schemas.microsoft.com/office/drawing/2014/main" id="{94C03518-6279-9950-CD98-E3DF96E5F3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
          <a:stretch/>
        </p:blipFill>
        <p:spPr>
          <a:xfrm>
            <a:off x="6493266" y="1371600"/>
            <a:ext cx="5238485" cy="4085846"/>
          </a:xfrm>
          <a:prstGeom prst="rect">
            <a:avLst/>
          </a:prstGeom>
          <a:noFill/>
        </p:spPr>
      </p:pic>
      <p:sp>
        <p:nvSpPr>
          <p:cNvPr id="5" name="Slide Number Placeholder 4">
            <a:extLst>
              <a:ext uri="{FF2B5EF4-FFF2-40B4-BE49-F238E27FC236}">
                <a16:creationId xmlns:a16="http://schemas.microsoft.com/office/drawing/2014/main" id="{EE6882BB-8910-DD31-32A6-145FB49BC4D0}"/>
              </a:ext>
            </a:extLst>
          </p:cNvPr>
          <p:cNvSpPr>
            <a:spLocks noGrp="1"/>
          </p:cNvSpPr>
          <p:nvPr>
            <p:ph type="sldNum" sz="quarter" idx="14"/>
          </p:nvPr>
        </p:nvSpPr>
        <p:spPr/>
        <p:txBody>
          <a:bodyPr/>
          <a:lstStyle/>
          <a:p>
            <a:fld id="{99A20822-4A49-4D36-86E3-300BA48D3F00}" type="slidenum">
              <a:rPr lang="en-US" smtClean="0"/>
              <a:pPr/>
              <a:t>18</a:t>
            </a:fld>
            <a:endParaRPr lang="en-US"/>
          </a:p>
        </p:txBody>
      </p:sp>
    </p:spTree>
    <p:extLst>
      <p:ext uri="{BB962C8B-B14F-4D97-AF65-F5344CB8AC3E}">
        <p14:creationId xmlns:p14="http://schemas.microsoft.com/office/powerpoint/2010/main" val="3377028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61A6-0E07-21CC-D690-1F8D5EE40170}"/>
              </a:ext>
            </a:extLst>
          </p:cNvPr>
          <p:cNvSpPr>
            <a:spLocks noGrp="1"/>
          </p:cNvSpPr>
          <p:nvPr>
            <p:ph type="title"/>
          </p:nvPr>
        </p:nvSpPr>
        <p:spPr/>
        <p:txBody>
          <a:bodyPr/>
          <a:lstStyle/>
          <a:p>
            <a:r>
              <a:rPr lang="en-US" dirty="0"/>
              <a:t>Implementation Problem Example</a:t>
            </a:r>
          </a:p>
        </p:txBody>
      </p:sp>
      <p:sp>
        <p:nvSpPr>
          <p:cNvPr id="11" name="Content Placeholder 10">
            <a:extLst>
              <a:ext uri="{FF2B5EF4-FFF2-40B4-BE49-F238E27FC236}">
                <a16:creationId xmlns:a16="http://schemas.microsoft.com/office/drawing/2014/main" id="{FA783AC9-6F60-747C-2049-AA91DE7988FE}"/>
              </a:ext>
            </a:extLst>
          </p:cNvPr>
          <p:cNvSpPr>
            <a:spLocks noGrp="1"/>
          </p:cNvSpPr>
          <p:nvPr>
            <p:ph sz="quarter" idx="15"/>
          </p:nvPr>
        </p:nvSpPr>
        <p:spPr>
          <a:xfrm>
            <a:off x="457452" y="1381992"/>
            <a:ext cx="4353539" cy="539390"/>
          </a:xfrm>
        </p:spPr>
        <p:txBody>
          <a:bodyPr/>
          <a:lstStyle/>
          <a:p>
            <a:r>
              <a:rPr lang="en-US" b="1"/>
              <a:t>DBI Implementation Problem:</a:t>
            </a:r>
          </a:p>
        </p:txBody>
      </p:sp>
      <p:sp>
        <p:nvSpPr>
          <p:cNvPr id="12" name="Content Placeholder 10">
            <a:extLst>
              <a:ext uri="{FF2B5EF4-FFF2-40B4-BE49-F238E27FC236}">
                <a16:creationId xmlns:a16="http://schemas.microsoft.com/office/drawing/2014/main" id="{DBC213DF-641C-887B-8E3A-95AE2B99F87B}"/>
              </a:ext>
            </a:extLst>
          </p:cNvPr>
          <p:cNvSpPr txBox="1">
            <a:spLocks/>
          </p:cNvSpPr>
          <p:nvPr/>
        </p:nvSpPr>
        <p:spPr>
          <a:xfrm>
            <a:off x="4703870" y="1381991"/>
            <a:ext cx="7027882" cy="53939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Inconsistent identification of students who need DBI</a:t>
            </a:r>
          </a:p>
        </p:txBody>
      </p:sp>
      <p:graphicFrame>
        <p:nvGraphicFramePr>
          <p:cNvPr id="8" name="Content Placeholder 7">
            <a:extLst>
              <a:ext uri="{FF2B5EF4-FFF2-40B4-BE49-F238E27FC236}">
                <a16:creationId xmlns:a16="http://schemas.microsoft.com/office/drawing/2014/main" id="{321C0A9C-564A-97B6-3D69-7F12672B6039}"/>
              </a:ext>
            </a:extLst>
          </p:cNvPr>
          <p:cNvGraphicFramePr>
            <a:graphicFrameLocks noGrp="1"/>
          </p:cNvGraphicFramePr>
          <p:nvPr>
            <p:ph sz="quarter" idx="14"/>
          </p:nvPr>
        </p:nvGraphicFramePr>
        <p:xfrm>
          <a:off x="457200" y="2132162"/>
          <a:ext cx="11274552" cy="3312923"/>
        </p:xfrm>
        <a:graphic>
          <a:graphicData uri="http://schemas.openxmlformats.org/drawingml/2006/table">
            <a:tbl>
              <a:tblPr firstRow="1" bandRow="1">
                <a:tableStyleId>{5C22544A-7EE6-4342-B048-85BDC9FD1C3A}</a:tableStyleId>
              </a:tblPr>
              <a:tblGrid>
                <a:gridCol w="5642328">
                  <a:extLst>
                    <a:ext uri="{9D8B030D-6E8A-4147-A177-3AD203B41FA5}">
                      <a16:colId xmlns:a16="http://schemas.microsoft.com/office/drawing/2014/main" val="2557358079"/>
                    </a:ext>
                  </a:extLst>
                </a:gridCol>
                <a:gridCol w="5632224">
                  <a:extLst>
                    <a:ext uri="{9D8B030D-6E8A-4147-A177-3AD203B41FA5}">
                      <a16:colId xmlns:a16="http://schemas.microsoft.com/office/drawing/2014/main" val="3173762593"/>
                    </a:ext>
                  </a:extLst>
                </a:gridCol>
              </a:tblGrid>
              <a:tr h="465565">
                <a:tc>
                  <a:txBody>
                    <a:bodyPr/>
                    <a:lstStyle/>
                    <a:p>
                      <a:pPr algn="ctr"/>
                      <a:r>
                        <a:rPr lang="en-US" sz="2400" b="1"/>
                        <a:t>Technical Problems</a:t>
                      </a:r>
                    </a:p>
                    <a:p>
                      <a:pPr algn="ctr"/>
                      <a:r>
                        <a:rPr lang="en-US" sz="2000" b="0"/>
                        <a:t>Solutions are known and can be resolved through authoritative expertise.</a:t>
                      </a:r>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a:r>
                        <a:rPr lang="en-US" sz="2400" b="1"/>
                        <a:t>Adaptive Challenges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n-lt"/>
                          <a:ea typeface="+mn-ea"/>
                          <a:cs typeface="+mn-cs"/>
                        </a:rPr>
                        <a:t>Solutions are unknown, and require reflection, learning, and time.</a:t>
                      </a: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84468956"/>
                  </a:ext>
                </a:extLst>
              </a:tr>
              <a:tr h="2246123">
                <a:tc>
                  <a:txBody>
                    <a:bodyPr/>
                    <a:lstStyle/>
                    <a:p>
                      <a:pPr marL="285750" indent="-285750">
                        <a:buFont typeface="Arial" panose="020B0604020202020204" pitchFamily="34" charset="0"/>
                        <a:buChar char="•"/>
                      </a:pPr>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050314228"/>
                  </a:ext>
                </a:extLst>
              </a:tr>
            </a:tbl>
          </a:graphicData>
        </a:graphic>
      </p:graphicFrame>
      <p:sp>
        <p:nvSpPr>
          <p:cNvPr id="10" name="Text Placeholder 9">
            <a:extLst>
              <a:ext uri="{FF2B5EF4-FFF2-40B4-BE49-F238E27FC236}">
                <a16:creationId xmlns:a16="http://schemas.microsoft.com/office/drawing/2014/main" id="{95594501-9520-9E9B-0FF2-69CF43B69F90}"/>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8F9DA46-C32F-CC57-D920-07D9D40B8803}"/>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pPr/>
              <a:t>19</a:t>
            </a:fld>
            <a:endParaRPr lang="en-US"/>
          </a:p>
        </p:txBody>
      </p:sp>
      <p:sp>
        <p:nvSpPr>
          <p:cNvPr id="13" name="Content Placeholder 10">
            <a:extLst>
              <a:ext uri="{FF2B5EF4-FFF2-40B4-BE49-F238E27FC236}">
                <a16:creationId xmlns:a16="http://schemas.microsoft.com/office/drawing/2014/main" id="{8F9223B7-4ABD-FD3E-9F08-199A36364435}"/>
              </a:ext>
            </a:extLst>
          </p:cNvPr>
          <p:cNvSpPr txBox="1">
            <a:spLocks/>
          </p:cNvSpPr>
          <p:nvPr/>
        </p:nvSpPr>
        <p:spPr>
          <a:xfrm>
            <a:off x="708774" y="3331197"/>
            <a:ext cx="5385702" cy="369342"/>
          </a:xfrm>
          <a:prstGeom prst="rect">
            <a:avLst/>
          </a:prstGeom>
          <a:ln>
            <a:noFill/>
          </a:ln>
        </p:spPr>
        <p:txBody>
          <a:bodyPr vert="horz" lIns="0" tIns="0" rIns="0" bIns="0" rtlCol="0">
            <a:normAutofit fontScale="92500" lnSpcReduction="2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dirty="0"/>
              <a:t>Clear decision rules (a flowchart!)</a:t>
            </a:r>
          </a:p>
        </p:txBody>
      </p:sp>
      <p:sp>
        <p:nvSpPr>
          <p:cNvPr id="14" name="Content Placeholder 10">
            <a:extLst>
              <a:ext uri="{FF2B5EF4-FFF2-40B4-BE49-F238E27FC236}">
                <a16:creationId xmlns:a16="http://schemas.microsoft.com/office/drawing/2014/main" id="{AF89A717-A6B4-9382-5A07-7FDF842D8413}"/>
              </a:ext>
            </a:extLst>
          </p:cNvPr>
          <p:cNvSpPr txBox="1">
            <a:spLocks/>
          </p:cNvSpPr>
          <p:nvPr/>
        </p:nvSpPr>
        <p:spPr>
          <a:xfrm>
            <a:off x="6346050" y="3331196"/>
            <a:ext cx="5137176" cy="5314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sz="2400"/>
              <a:t>Letting go of teacher referral process</a:t>
            </a:r>
          </a:p>
        </p:txBody>
      </p:sp>
      <p:sp>
        <p:nvSpPr>
          <p:cNvPr id="16" name="Content Placeholder 10">
            <a:extLst>
              <a:ext uri="{FF2B5EF4-FFF2-40B4-BE49-F238E27FC236}">
                <a16:creationId xmlns:a16="http://schemas.microsoft.com/office/drawing/2014/main" id="{6F4D82C1-D11C-0B4F-A650-AE2EBE47CC10}"/>
              </a:ext>
            </a:extLst>
          </p:cNvPr>
          <p:cNvSpPr txBox="1">
            <a:spLocks/>
          </p:cNvSpPr>
          <p:nvPr/>
        </p:nvSpPr>
        <p:spPr>
          <a:xfrm>
            <a:off x="708774" y="3867302"/>
            <a:ext cx="5385702" cy="369342"/>
          </a:xfrm>
          <a:prstGeom prst="rect">
            <a:avLst/>
          </a:prstGeom>
          <a:ln>
            <a:noFill/>
          </a:ln>
        </p:spPr>
        <p:txBody>
          <a:bodyPr vert="horz" lIns="0" tIns="0" rIns="0" bIns="0" rtlCol="0">
            <a:normAutofit fontScale="92500" lnSpcReduction="2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dirty="0"/>
              <a:t>Get some new assessments</a:t>
            </a:r>
          </a:p>
        </p:txBody>
      </p:sp>
      <p:sp>
        <p:nvSpPr>
          <p:cNvPr id="18" name="Content Placeholder 10">
            <a:extLst>
              <a:ext uri="{FF2B5EF4-FFF2-40B4-BE49-F238E27FC236}">
                <a16:creationId xmlns:a16="http://schemas.microsoft.com/office/drawing/2014/main" id="{334F090A-B722-B72A-A40B-B96883A30D5A}"/>
              </a:ext>
            </a:extLst>
          </p:cNvPr>
          <p:cNvSpPr txBox="1">
            <a:spLocks/>
          </p:cNvSpPr>
          <p:nvPr/>
        </p:nvSpPr>
        <p:spPr>
          <a:xfrm>
            <a:off x="6344526" y="3856415"/>
            <a:ext cx="5137176" cy="5314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sz="2400"/>
              <a:t>Teachers don’t trust the data</a:t>
            </a:r>
          </a:p>
        </p:txBody>
      </p:sp>
      <p:sp>
        <p:nvSpPr>
          <p:cNvPr id="15" name="Content Placeholder 10">
            <a:extLst>
              <a:ext uri="{FF2B5EF4-FFF2-40B4-BE49-F238E27FC236}">
                <a16:creationId xmlns:a16="http://schemas.microsoft.com/office/drawing/2014/main" id="{AC52BFA0-5005-93B3-F952-72CDA5567CA2}"/>
              </a:ext>
            </a:extLst>
          </p:cNvPr>
          <p:cNvSpPr txBox="1">
            <a:spLocks/>
          </p:cNvSpPr>
          <p:nvPr/>
        </p:nvSpPr>
        <p:spPr>
          <a:xfrm>
            <a:off x="705726" y="4367870"/>
            <a:ext cx="5385702" cy="369342"/>
          </a:xfrm>
          <a:prstGeom prst="rect">
            <a:avLst/>
          </a:prstGeom>
          <a:ln>
            <a:noFill/>
          </a:ln>
        </p:spPr>
        <p:txBody>
          <a:bodyPr vert="horz" lIns="0" tIns="0" rIns="0" bIns="0" rtlCol="0">
            <a:normAutofit fontScale="92500" lnSpcReduction="2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dirty="0"/>
              <a:t>Train staff</a:t>
            </a:r>
          </a:p>
        </p:txBody>
      </p:sp>
      <p:sp>
        <p:nvSpPr>
          <p:cNvPr id="20" name="Content Placeholder 10">
            <a:extLst>
              <a:ext uri="{FF2B5EF4-FFF2-40B4-BE49-F238E27FC236}">
                <a16:creationId xmlns:a16="http://schemas.microsoft.com/office/drawing/2014/main" id="{1A754286-06C5-2A7C-584B-104848EDFDE1}"/>
              </a:ext>
            </a:extLst>
          </p:cNvPr>
          <p:cNvSpPr txBox="1">
            <a:spLocks/>
          </p:cNvSpPr>
          <p:nvPr/>
        </p:nvSpPr>
        <p:spPr>
          <a:xfrm>
            <a:off x="6343002" y="4339076"/>
            <a:ext cx="5137176" cy="988828"/>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sz="2400"/>
              <a:t>Unconscious biases leading to over-referral of some student groups</a:t>
            </a:r>
          </a:p>
        </p:txBody>
      </p:sp>
    </p:spTree>
    <p:extLst>
      <p:ext uri="{BB962C8B-B14F-4D97-AF65-F5344CB8AC3E}">
        <p14:creationId xmlns:p14="http://schemas.microsoft.com/office/powerpoint/2010/main" val="2605831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DC373B-E437-6E30-F374-86ED18A32FAB}"/>
              </a:ext>
            </a:extLst>
          </p:cNvPr>
          <p:cNvSpPr>
            <a:spLocks noGrp="1"/>
          </p:cNvSpPr>
          <p:nvPr>
            <p:ph type="title"/>
          </p:nvPr>
        </p:nvSpPr>
        <p:spPr/>
        <p:txBody>
          <a:bodyPr/>
          <a:lstStyle/>
          <a:p>
            <a:r>
              <a:rPr lang="en-US"/>
              <a:t>Welcome and Introductions</a:t>
            </a:r>
          </a:p>
        </p:txBody>
      </p:sp>
      <p:sp>
        <p:nvSpPr>
          <p:cNvPr id="10" name="Content Placeholder 6">
            <a:extLst>
              <a:ext uri="{FF2B5EF4-FFF2-40B4-BE49-F238E27FC236}">
                <a16:creationId xmlns:a16="http://schemas.microsoft.com/office/drawing/2014/main" id="{EFD1A10F-8780-5D5C-7DED-782C465CC0DF}"/>
              </a:ext>
            </a:extLst>
          </p:cNvPr>
          <p:cNvSpPr>
            <a:spLocks noGrp="1"/>
          </p:cNvSpPr>
          <p:nvPr>
            <p:ph sz="quarter" idx="14"/>
          </p:nvPr>
        </p:nvSpPr>
        <p:spPr>
          <a:xfrm>
            <a:off x="2061560" y="4935965"/>
            <a:ext cx="2914067" cy="646331"/>
          </a:xfrm>
        </p:spPr>
        <p:txBody>
          <a:bodyPr vert="horz" lIns="0" tIns="0" rIns="0" bIns="0" rtlCol="0" anchor="t">
            <a:noAutofit/>
          </a:bodyPr>
          <a:lstStyle/>
          <a:p>
            <a:pPr algn="ctr">
              <a:lnSpc>
                <a:spcPct val="100000"/>
              </a:lnSpc>
              <a:spcBef>
                <a:spcPts val="0"/>
              </a:spcBef>
            </a:pPr>
            <a:r>
              <a:rPr lang="en-US" sz="1800" b="1">
                <a:latin typeface="Calibri"/>
              </a:rPr>
              <a:t>Jon Potter</a:t>
            </a:r>
            <a:endParaRPr lang="en-US" sz="1800"/>
          </a:p>
          <a:p>
            <a:pPr algn="ctr">
              <a:lnSpc>
                <a:spcPct val="100000"/>
              </a:lnSpc>
              <a:spcBef>
                <a:spcPts val="0"/>
              </a:spcBef>
            </a:pPr>
            <a:r>
              <a:rPr lang="en-US" sz="1800" i="1">
                <a:latin typeface="Calibri"/>
              </a:rPr>
              <a:t>Technical Assistance Provider</a:t>
            </a:r>
            <a:endParaRPr lang="en-US" sz="1800" i="1">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9E1C9F7-072B-760C-4520-F9E241C1589F}"/>
              </a:ext>
            </a:extLst>
          </p:cNvPr>
          <p:cNvSpPr txBox="1"/>
          <p:nvPr/>
        </p:nvSpPr>
        <p:spPr>
          <a:xfrm>
            <a:off x="7226693" y="4935965"/>
            <a:ext cx="2893421" cy="646331"/>
          </a:xfrm>
          <a:prstGeom prst="rect">
            <a:avLst/>
          </a:prstGeom>
          <a:noFill/>
        </p:spPr>
        <p:txBody>
          <a:bodyPr wrap="none" rtlCol="0">
            <a:spAutoFit/>
          </a:bodyPr>
          <a:lstStyle/>
          <a:p>
            <a:pPr algn="ctr"/>
            <a:r>
              <a:rPr lang="en-US" b="1"/>
              <a:t>Jason Harlacher</a:t>
            </a:r>
          </a:p>
          <a:p>
            <a:pPr algn="ctr">
              <a:lnSpc>
                <a:spcPct val="100000"/>
              </a:lnSpc>
              <a:spcBef>
                <a:spcPts val="0"/>
              </a:spcBef>
            </a:pPr>
            <a:r>
              <a:rPr lang="en-US" i="1"/>
              <a:t>Technical Assistance Provider</a:t>
            </a:r>
            <a:endParaRPr lang="en-US" i="1">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16C3402-7DB2-475A-43E8-69682FBAA17A}"/>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pPr/>
              <a:t>2</a:t>
            </a:fld>
            <a:endParaRPr lang="en-US"/>
          </a:p>
        </p:txBody>
      </p:sp>
      <p:pic>
        <p:nvPicPr>
          <p:cNvPr id="2" name="Picture 1">
            <a:extLst>
              <a:ext uri="{FF2B5EF4-FFF2-40B4-BE49-F238E27FC236}">
                <a16:creationId xmlns:a16="http://schemas.microsoft.com/office/drawing/2014/main" id="{6CBB7F48-C08E-95FF-6426-B2434502D5B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0815" b="5121"/>
          <a:stretch/>
        </p:blipFill>
        <p:spPr>
          <a:xfrm>
            <a:off x="1875864" y="1430686"/>
            <a:ext cx="3262253" cy="3265299"/>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BB91C9C6-4687-8614-CD30-B50DBB3F5AF2}"/>
              </a:ext>
              <a:ext uri="{C183D7F6-B498-43B3-948B-1728B52AA6E4}">
                <adec:decorative xmlns:adec="http://schemas.microsoft.com/office/drawing/2017/decorative" val="1"/>
              </a:ext>
            </a:extLst>
          </p:cNvPr>
          <p:cNvPicPr>
            <a:picLocks noChangeAspect="1"/>
          </p:cNvPicPr>
          <p:nvPr/>
        </p:nvPicPr>
        <p:blipFill>
          <a:blip r:embed="rId4"/>
          <a:srcRect l="3042" t="9813" r="3706" b="22837"/>
          <a:stretch>
            <a:fillRect/>
          </a:stretch>
        </p:blipFill>
        <p:spPr>
          <a:xfrm>
            <a:off x="6925330" y="1430686"/>
            <a:ext cx="3390806" cy="3265299"/>
          </a:xfrm>
          <a:prstGeom prst="ellipse">
            <a:avLst/>
          </a:prstGeom>
        </p:spPr>
      </p:pic>
    </p:spTree>
    <p:extLst>
      <p:ext uri="{BB962C8B-B14F-4D97-AF65-F5344CB8AC3E}">
        <p14:creationId xmlns:p14="http://schemas.microsoft.com/office/powerpoint/2010/main" val="3073629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C24B0-7EAA-247D-92CE-A7DA5EDA164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F0D8381-B767-CB51-03D9-8962E9095A2F}"/>
              </a:ext>
            </a:extLst>
          </p:cNvPr>
          <p:cNvSpPr>
            <a:spLocks noGrp="1"/>
          </p:cNvSpPr>
          <p:nvPr>
            <p:ph type="title"/>
          </p:nvPr>
        </p:nvSpPr>
        <p:spPr/>
        <p:txBody>
          <a:bodyPr/>
          <a:lstStyle/>
          <a:p>
            <a:r>
              <a:rPr lang="en-US"/>
              <a:t>Discussion</a:t>
            </a:r>
          </a:p>
        </p:txBody>
      </p:sp>
      <p:sp>
        <p:nvSpPr>
          <p:cNvPr id="8" name="Content Placeholder 7">
            <a:extLst>
              <a:ext uri="{FF2B5EF4-FFF2-40B4-BE49-F238E27FC236}">
                <a16:creationId xmlns:a16="http://schemas.microsoft.com/office/drawing/2014/main" id="{06531D28-C4BC-3185-EC4C-95E599944315}"/>
              </a:ext>
            </a:extLst>
          </p:cNvPr>
          <p:cNvSpPr>
            <a:spLocks noGrp="1"/>
          </p:cNvSpPr>
          <p:nvPr>
            <p:ph sz="quarter" idx="14"/>
          </p:nvPr>
        </p:nvSpPr>
        <p:spPr>
          <a:xfrm>
            <a:off x="576722" y="1371600"/>
            <a:ext cx="7604995" cy="4343400"/>
          </a:xfrm>
        </p:spPr>
        <p:txBody>
          <a:bodyPr/>
          <a:lstStyle/>
          <a:p>
            <a:pPr marL="457200" indent="-457200">
              <a:buClr>
                <a:schemeClr val="accent1"/>
              </a:buClr>
              <a:buFont typeface="Wingdings" pitchFamily="2" charset="2"/>
              <a:buChar char="§"/>
            </a:pPr>
            <a:r>
              <a:rPr lang="en-US"/>
              <a:t>What are some barriers your site experiences with implementing DBI? </a:t>
            </a:r>
          </a:p>
          <a:p>
            <a:pPr marL="457200" indent="-457200">
              <a:buClr>
                <a:schemeClr val="accent1"/>
              </a:buClr>
              <a:buFont typeface="Wingdings" pitchFamily="2" charset="2"/>
              <a:buChar char="§"/>
            </a:pPr>
            <a:r>
              <a:rPr lang="en-US"/>
              <a:t>Are your barriers more technical problems, adaptive challenges, or a bit of both?</a:t>
            </a:r>
          </a:p>
        </p:txBody>
      </p:sp>
      <p:pic>
        <p:nvPicPr>
          <p:cNvPr id="9" name="Content Placeholder 9" descr="data based individualization process starting with the validated intervention moving to progress monitoring and decisions about responsiveness. For students not responding an arrow points to diagnostic data, intervention adaption, and progress monitoring. An arrow extends back up to diagnostic data showing an iterative cycle. ">
            <a:extLst>
              <a:ext uri="{FF2B5EF4-FFF2-40B4-BE49-F238E27FC236}">
                <a16:creationId xmlns:a16="http://schemas.microsoft.com/office/drawing/2014/main" id="{AD86BACC-D0CD-F233-B6DE-AACA55AD66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4152" y="1014984"/>
            <a:ext cx="3514359" cy="5056632"/>
          </a:xfrm>
          <a:prstGeom prst="rect">
            <a:avLst/>
          </a:prstGeom>
          <a:noFill/>
        </p:spPr>
      </p:pic>
      <p:sp>
        <p:nvSpPr>
          <p:cNvPr id="2" name="Rounded Rectangle 1">
            <a:extLst>
              <a:ext uri="{FF2B5EF4-FFF2-40B4-BE49-F238E27FC236}">
                <a16:creationId xmlns:a16="http://schemas.microsoft.com/office/drawing/2014/main" id="{FEB26A2A-BEC6-4717-94CD-FC9BCC92B9D9}"/>
              </a:ext>
            </a:extLst>
          </p:cNvPr>
          <p:cNvSpPr/>
          <p:nvPr/>
        </p:nvSpPr>
        <p:spPr>
          <a:xfrm>
            <a:off x="370972" y="3836291"/>
            <a:ext cx="3639312" cy="213049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Technical Problems:</a:t>
            </a:r>
          </a:p>
          <a:p>
            <a:pPr algn="ctr"/>
            <a:r>
              <a:rPr lang="en-US">
                <a:solidFill>
                  <a:schemeClr val="bg1"/>
                </a:solidFill>
              </a:rPr>
              <a:t>Resolved with increase in</a:t>
            </a:r>
            <a:br>
              <a:rPr lang="en-US">
                <a:solidFill>
                  <a:schemeClr val="bg1"/>
                </a:solidFill>
              </a:rPr>
            </a:br>
            <a:r>
              <a:rPr lang="en-US">
                <a:solidFill>
                  <a:schemeClr val="bg1"/>
                </a:solidFill>
              </a:rPr>
              <a:t>knowledge or buying a new product.</a:t>
            </a:r>
          </a:p>
          <a:p>
            <a:pPr algn="ctr">
              <a:spcBef>
                <a:spcPts val="1800"/>
              </a:spcBef>
            </a:pPr>
            <a:r>
              <a:rPr lang="en-US">
                <a:solidFill>
                  <a:schemeClr val="bg1"/>
                </a:solidFill>
              </a:rPr>
              <a:t>Problem is </a:t>
            </a:r>
            <a:r>
              <a:rPr lang="en-US" i="1">
                <a:solidFill>
                  <a:schemeClr val="bg1"/>
                </a:solidFill>
              </a:rPr>
              <a:t>out there</a:t>
            </a:r>
            <a:r>
              <a:rPr lang="en-US">
                <a:solidFill>
                  <a:schemeClr val="bg1"/>
                </a:solidFill>
              </a:rPr>
              <a:t>.</a:t>
            </a:r>
          </a:p>
        </p:txBody>
      </p:sp>
      <p:sp>
        <p:nvSpPr>
          <p:cNvPr id="3" name="Rounded Rectangle 2">
            <a:extLst>
              <a:ext uri="{FF2B5EF4-FFF2-40B4-BE49-F238E27FC236}">
                <a16:creationId xmlns:a16="http://schemas.microsoft.com/office/drawing/2014/main" id="{F4EEB88C-FADF-D811-712C-945ADC09A1D6}"/>
              </a:ext>
            </a:extLst>
          </p:cNvPr>
          <p:cNvSpPr/>
          <p:nvPr/>
        </p:nvSpPr>
        <p:spPr>
          <a:xfrm>
            <a:off x="4434840" y="3836291"/>
            <a:ext cx="3639312" cy="213049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Adaptive Challenges:</a:t>
            </a:r>
          </a:p>
          <a:p>
            <a:pPr algn="ctr"/>
            <a:r>
              <a:rPr lang="en-US">
                <a:solidFill>
                  <a:schemeClr val="bg1"/>
                </a:solidFill>
              </a:rPr>
              <a:t>Resolved with changes in systems or beliefs. Requires creativity and flexibility.</a:t>
            </a:r>
          </a:p>
          <a:p>
            <a:pPr algn="ctr">
              <a:spcBef>
                <a:spcPts val="1800"/>
              </a:spcBef>
            </a:pPr>
            <a:r>
              <a:rPr lang="en-US">
                <a:solidFill>
                  <a:schemeClr val="bg1"/>
                </a:solidFill>
              </a:rPr>
              <a:t>Problem is </a:t>
            </a:r>
            <a:r>
              <a:rPr lang="en-US" i="1">
                <a:solidFill>
                  <a:schemeClr val="bg1"/>
                </a:solidFill>
              </a:rPr>
              <a:t>in here</a:t>
            </a:r>
            <a:r>
              <a:rPr lang="en-US">
                <a:solidFill>
                  <a:schemeClr val="bg1"/>
                </a:solidFill>
              </a:rPr>
              <a:t>.</a:t>
            </a:r>
          </a:p>
        </p:txBody>
      </p:sp>
      <p:sp>
        <p:nvSpPr>
          <p:cNvPr id="5" name="Slide Number Placeholder 4">
            <a:extLst>
              <a:ext uri="{FF2B5EF4-FFF2-40B4-BE49-F238E27FC236}">
                <a16:creationId xmlns:a16="http://schemas.microsoft.com/office/drawing/2014/main" id="{1E4C402B-FD5A-6B6F-8D4F-C4B9747DB284}"/>
              </a:ext>
            </a:extLst>
          </p:cNvPr>
          <p:cNvSpPr>
            <a:spLocks noGrp="1"/>
          </p:cNvSpPr>
          <p:nvPr>
            <p:ph type="sldNum" sz="quarter" idx="12"/>
          </p:nvPr>
        </p:nvSpPr>
        <p:spPr/>
        <p:txBody>
          <a:bodyPr/>
          <a:lstStyle/>
          <a:p>
            <a:fld id="{99A20822-4A49-4D36-86E3-300BA48D3F00}" type="slidenum">
              <a:rPr lang="en-US" smtClean="0"/>
              <a:pPr/>
              <a:t>20</a:t>
            </a:fld>
            <a:endParaRPr lang="en-US"/>
          </a:p>
        </p:txBody>
      </p:sp>
    </p:spTree>
    <p:extLst>
      <p:ext uri="{BB962C8B-B14F-4D97-AF65-F5344CB8AC3E}">
        <p14:creationId xmlns:p14="http://schemas.microsoft.com/office/powerpoint/2010/main" val="1610711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0DCA2A-285C-5C74-0676-FB2E495A7575}"/>
              </a:ext>
            </a:extLst>
          </p:cNvPr>
          <p:cNvSpPr>
            <a:spLocks noGrp="1"/>
          </p:cNvSpPr>
          <p:nvPr>
            <p:ph type="title"/>
          </p:nvPr>
        </p:nvSpPr>
        <p:spPr/>
        <p:txBody>
          <a:bodyPr/>
          <a:lstStyle/>
          <a:p>
            <a:r>
              <a:rPr lang="en-US"/>
              <a:t>General Theme for Adaptive Solutions</a:t>
            </a:r>
          </a:p>
        </p:txBody>
      </p:sp>
      <p:sp>
        <p:nvSpPr>
          <p:cNvPr id="7" name="Content Placeholder 6">
            <a:extLst>
              <a:ext uri="{FF2B5EF4-FFF2-40B4-BE49-F238E27FC236}">
                <a16:creationId xmlns:a16="http://schemas.microsoft.com/office/drawing/2014/main" id="{BBFF18FC-4881-B57D-35C3-5A39FDD991F2}"/>
              </a:ext>
            </a:extLst>
          </p:cNvPr>
          <p:cNvSpPr>
            <a:spLocks noGrp="1"/>
          </p:cNvSpPr>
          <p:nvPr>
            <p:ph sz="quarter" idx="14"/>
          </p:nvPr>
        </p:nvSpPr>
        <p:spPr>
          <a:xfrm>
            <a:off x="842963" y="1371600"/>
            <a:ext cx="5414962" cy="4343400"/>
          </a:xfrm>
        </p:spPr>
        <p:txBody>
          <a:bodyPr/>
          <a:lstStyle/>
          <a:p>
            <a:r>
              <a:rPr lang="en-US"/>
              <a:t>Leadership should anchor people to what is staying the same and what needs to change.</a:t>
            </a:r>
          </a:p>
          <a:p>
            <a:endParaRPr lang="en-US"/>
          </a:p>
        </p:txBody>
      </p:sp>
      <p:sp>
        <p:nvSpPr>
          <p:cNvPr id="4" name="Slide Number Placeholder 3">
            <a:extLst>
              <a:ext uri="{FF2B5EF4-FFF2-40B4-BE49-F238E27FC236}">
                <a16:creationId xmlns:a16="http://schemas.microsoft.com/office/drawing/2014/main" id="{5BA25962-D16B-73FC-597B-C5BFB85A2334}"/>
              </a:ext>
            </a:extLst>
          </p:cNvPr>
          <p:cNvSpPr>
            <a:spLocks noGrp="1"/>
          </p:cNvSpPr>
          <p:nvPr>
            <p:ph type="sldNum" sz="quarter" idx="12"/>
          </p:nvPr>
        </p:nvSpPr>
        <p:spPr/>
        <p:txBody>
          <a:bodyPr/>
          <a:lstStyle/>
          <a:p>
            <a:fld id="{99A20822-4A49-4D36-86E3-300BA48D3F00}" type="slidenum">
              <a:rPr lang="en-US" smtClean="0"/>
              <a:pPr/>
              <a:t>21</a:t>
            </a:fld>
            <a:endParaRPr lang="en-US"/>
          </a:p>
        </p:txBody>
      </p:sp>
      <p:pic>
        <p:nvPicPr>
          <p:cNvPr id="8" name="Graphic 7">
            <a:extLst>
              <a:ext uri="{FF2B5EF4-FFF2-40B4-BE49-F238E27FC236}">
                <a16:creationId xmlns:a16="http://schemas.microsoft.com/office/drawing/2014/main" id="{DBF1B3B8-8A51-4E36-738F-E3235D7AEDB7}"/>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7211929" y="1524000"/>
            <a:ext cx="3810000" cy="3810000"/>
          </a:xfrm>
          <a:prstGeom prst="rect">
            <a:avLst/>
          </a:prstGeom>
        </p:spPr>
      </p:pic>
    </p:spTree>
    <p:extLst>
      <p:ext uri="{BB962C8B-B14F-4D97-AF65-F5344CB8AC3E}">
        <p14:creationId xmlns:p14="http://schemas.microsoft.com/office/powerpoint/2010/main" val="3458578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ACD325-0145-2E3C-774E-05D215B7384A}"/>
              </a:ext>
            </a:extLst>
          </p:cNvPr>
          <p:cNvSpPr>
            <a:spLocks noGrp="1"/>
          </p:cNvSpPr>
          <p:nvPr>
            <p:ph type="title"/>
          </p:nvPr>
        </p:nvSpPr>
        <p:spPr/>
        <p:txBody>
          <a:bodyPr/>
          <a:lstStyle/>
          <a:p>
            <a:r>
              <a:rPr lang="en-US"/>
              <a:t>Considerations for Adaptive Solutions</a:t>
            </a:r>
          </a:p>
        </p:txBody>
      </p:sp>
      <p:sp>
        <p:nvSpPr>
          <p:cNvPr id="9" name="Content Placeholder 8">
            <a:extLst>
              <a:ext uri="{FF2B5EF4-FFF2-40B4-BE49-F238E27FC236}">
                <a16:creationId xmlns:a16="http://schemas.microsoft.com/office/drawing/2014/main" id="{9DC1A78C-FF19-E32D-B9F5-2BAFE14F9272}"/>
              </a:ext>
            </a:extLst>
          </p:cNvPr>
          <p:cNvSpPr>
            <a:spLocks noGrp="1"/>
          </p:cNvSpPr>
          <p:nvPr>
            <p:ph sz="quarter" idx="14"/>
          </p:nvPr>
        </p:nvSpPr>
        <p:spPr/>
        <p:txBody>
          <a:bodyPr/>
          <a:lstStyle/>
          <a:p>
            <a:pPr marL="320040" indent="-320040">
              <a:spcBef>
                <a:spcPts val="600"/>
              </a:spcBef>
              <a:buAutoNum type="arabicPeriod"/>
            </a:pPr>
            <a:r>
              <a:rPr lang="en-US" b="1"/>
              <a:t>Take a view from the balcony.</a:t>
            </a:r>
          </a:p>
        </p:txBody>
      </p:sp>
      <p:sp>
        <p:nvSpPr>
          <p:cNvPr id="6" name="Slide Number Placeholder 5">
            <a:extLst>
              <a:ext uri="{FF2B5EF4-FFF2-40B4-BE49-F238E27FC236}">
                <a16:creationId xmlns:a16="http://schemas.microsoft.com/office/drawing/2014/main" id="{72F562B2-2E24-5043-EBAB-B3705A764FF6}"/>
              </a:ext>
            </a:extLst>
          </p:cNvPr>
          <p:cNvSpPr>
            <a:spLocks noGrp="1"/>
          </p:cNvSpPr>
          <p:nvPr>
            <p:ph type="sldNum" sz="quarter" idx="12"/>
          </p:nvPr>
        </p:nvSpPr>
        <p:spPr/>
        <p:txBody>
          <a:bodyPr/>
          <a:lstStyle/>
          <a:p>
            <a:fld id="{BABF4E83-61DB-418F-A99F-17BC9BB58EF6}" type="slidenum">
              <a:rPr lang="en-US" smtClean="0"/>
              <a:t>22</a:t>
            </a:fld>
            <a:endParaRPr lang="en-US"/>
          </a:p>
        </p:txBody>
      </p:sp>
      <p:pic>
        <p:nvPicPr>
          <p:cNvPr id="2" name="Graphic 1">
            <a:extLst>
              <a:ext uri="{FF2B5EF4-FFF2-40B4-BE49-F238E27FC236}">
                <a16:creationId xmlns:a16="http://schemas.microsoft.com/office/drawing/2014/main" id="{EAFA7F87-0F26-16E0-092C-F6BA206FA257}"/>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6995361" y="1371600"/>
            <a:ext cx="3810000" cy="3810000"/>
          </a:xfrm>
          <a:prstGeom prst="rect">
            <a:avLst/>
          </a:prstGeom>
        </p:spPr>
      </p:pic>
    </p:spTree>
    <p:extLst>
      <p:ext uri="{BB962C8B-B14F-4D97-AF65-F5344CB8AC3E}">
        <p14:creationId xmlns:p14="http://schemas.microsoft.com/office/powerpoint/2010/main" val="512218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3F291-3B43-3591-3528-D3D04EF0C10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ACCB0D4-73DA-FAC2-8544-33BB96DEA8A7}"/>
              </a:ext>
            </a:extLst>
          </p:cNvPr>
          <p:cNvSpPr>
            <a:spLocks noGrp="1"/>
          </p:cNvSpPr>
          <p:nvPr>
            <p:ph type="title"/>
          </p:nvPr>
        </p:nvSpPr>
        <p:spPr/>
        <p:txBody>
          <a:bodyPr/>
          <a:lstStyle/>
          <a:p>
            <a:r>
              <a:rPr lang="en-US" dirty="0"/>
              <a:t>Considerations for Adaptive Solutions 2</a:t>
            </a:r>
          </a:p>
        </p:txBody>
      </p:sp>
      <p:sp>
        <p:nvSpPr>
          <p:cNvPr id="9" name="Content Placeholder 8">
            <a:extLst>
              <a:ext uri="{FF2B5EF4-FFF2-40B4-BE49-F238E27FC236}">
                <a16:creationId xmlns:a16="http://schemas.microsoft.com/office/drawing/2014/main" id="{2EC3F33C-F4C2-606F-1962-0CEF0B94E877}"/>
              </a:ext>
            </a:extLst>
          </p:cNvPr>
          <p:cNvSpPr>
            <a:spLocks noGrp="1"/>
          </p:cNvSpPr>
          <p:nvPr>
            <p:ph sz="quarter" idx="14"/>
          </p:nvPr>
        </p:nvSpPr>
        <p:spPr>
          <a:xfrm>
            <a:off x="457200" y="1371600"/>
            <a:ext cx="5329989" cy="4343400"/>
          </a:xfrm>
        </p:spPr>
        <p:txBody>
          <a:bodyPr/>
          <a:lstStyle/>
          <a:p>
            <a:pPr marL="320040" indent="-320040">
              <a:spcBef>
                <a:spcPts val="600"/>
              </a:spcBef>
              <a:buAutoNum type="arabicPeriod"/>
            </a:pPr>
            <a:r>
              <a:rPr lang="en-US"/>
              <a:t>Take a view from the balcony.</a:t>
            </a:r>
          </a:p>
          <a:p>
            <a:pPr marL="320040" indent="-320040">
              <a:spcBef>
                <a:spcPts val="600"/>
              </a:spcBef>
              <a:buFont typeface="Wingdings" panose="05000000000000000000" pitchFamily="2" charset="2"/>
              <a:buAutoNum type="arabicPeriod"/>
            </a:pPr>
            <a:r>
              <a:rPr lang="en-US" b="1"/>
              <a:t>Build bridges.</a:t>
            </a:r>
            <a:r>
              <a:rPr lang="en-US"/>
              <a:t> </a:t>
            </a:r>
          </a:p>
        </p:txBody>
      </p:sp>
      <p:sp>
        <p:nvSpPr>
          <p:cNvPr id="6" name="Slide Number Placeholder 5">
            <a:extLst>
              <a:ext uri="{FF2B5EF4-FFF2-40B4-BE49-F238E27FC236}">
                <a16:creationId xmlns:a16="http://schemas.microsoft.com/office/drawing/2014/main" id="{52B04D91-9428-1BFA-BF67-CB3C66F1E82C}"/>
              </a:ext>
            </a:extLst>
          </p:cNvPr>
          <p:cNvSpPr>
            <a:spLocks noGrp="1"/>
          </p:cNvSpPr>
          <p:nvPr>
            <p:ph type="sldNum" sz="quarter" idx="12"/>
          </p:nvPr>
        </p:nvSpPr>
        <p:spPr/>
        <p:txBody>
          <a:bodyPr/>
          <a:lstStyle/>
          <a:p>
            <a:fld id="{BABF4E83-61DB-418F-A99F-17BC9BB58EF6}" type="slidenum">
              <a:rPr lang="en-US" smtClean="0"/>
              <a:t>23</a:t>
            </a:fld>
            <a:endParaRPr lang="en-US"/>
          </a:p>
        </p:txBody>
      </p:sp>
      <p:pic>
        <p:nvPicPr>
          <p:cNvPr id="2" name="Graphic 1">
            <a:extLst>
              <a:ext uri="{FF2B5EF4-FFF2-40B4-BE49-F238E27FC236}">
                <a16:creationId xmlns:a16="http://schemas.microsoft.com/office/drawing/2014/main" id="{3BC4BF95-4369-9C32-CF54-469EBFD24DE3}"/>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6899107" y="1524000"/>
            <a:ext cx="3810000" cy="3810000"/>
          </a:xfrm>
          <a:prstGeom prst="rect">
            <a:avLst/>
          </a:prstGeom>
        </p:spPr>
      </p:pic>
    </p:spTree>
    <p:extLst>
      <p:ext uri="{BB962C8B-B14F-4D97-AF65-F5344CB8AC3E}">
        <p14:creationId xmlns:p14="http://schemas.microsoft.com/office/powerpoint/2010/main" val="140224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4B36B-F53D-E639-DEEA-14EF9E30DAE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A6FEF9B-EDBB-2081-7F30-470D4502DB63}"/>
              </a:ext>
            </a:extLst>
          </p:cNvPr>
          <p:cNvSpPr>
            <a:spLocks noGrp="1"/>
          </p:cNvSpPr>
          <p:nvPr>
            <p:ph type="title"/>
          </p:nvPr>
        </p:nvSpPr>
        <p:spPr/>
        <p:txBody>
          <a:bodyPr/>
          <a:lstStyle/>
          <a:p>
            <a:r>
              <a:rPr lang="en-US" dirty="0"/>
              <a:t>Considerations for Adaptive Solutions 3</a:t>
            </a:r>
          </a:p>
        </p:txBody>
      </p:sp>
      <p:sp>
        <p:nvSpPr>
          <p:cNvPr id="9" name="Content Placeholder 8">
            <a:extLst>
              <a:ext uri="{FF2B5EF4-FFF2-40B4-BE49-F238E27FC236}">
                <a16:creationId xmlns:a16="http://schemas.microsoft.com/office/drawing/2014/main" id="{AE647029-06A7-F136-F2AC-60F241926708}"/>
              </a:ext>
            </a:extLst>
          </p:cNvPr>
          <p:cNvSpPr>
            <a:spLocks noGrp="1"/>
          </p:cNvSpPr>
          <p:nvPr>
            <p:ph sz="quarter" idx="14"/>
          </p:nvPr>
        </p:nvSpPr>
        <p:spPr>
          <a:xfrm>
            <a:off x="457200" y="1371600"/>
            <a:ext cx="5450305" cy="4343400"/>
          </a:xfrm>
        </p:spPr>
        <p:txBody>
          <a:bodyPr/>
          <a:lstStyle/>
          <a:p>
            <a:pPr marL="320040" indent="-320040">
              <a:spcBef>
                <a:spcPts val="600"/>
              </a:spcBef>
              <a:buAutoNum type="arabicPeriod"/>
            </a:pPr>
            <a:r>
              <a:rPr lang="en-US"/>
              <a:t>Take a view from the balcony.</a:t>
            </a:r>
          </a:p>
          <a:p>
            <a:pPr marL="320040" indent="-320040">
              <a:spcBef>
                <a:spcPts val="600"/>
              </a:spcBef>
              <a:buFont typeface="Wingdings" panose="05000000000000000000" pitchFamily="2" charset="2"/>
              <a:buAutoNum type="arabicPeriod"/>
            </a:pPr>
            <a:r>
              <a:rPr lang="en-US"/>
              <a:t>Build bridges. </a:t>
            </a:r>
          </a:p>
          <a:p>
            <a:pPr marL="320040" indent="-320040">
              <a:spcBef>
                <a:spcPts val="600"/>
              </a:spcBef>
              <a:buAutoNum type="arabicPeriod"/>
            </a:pPr>
            <a:r>
              <a:rPr lang="en-US" b="1"/>
              <a:t>Find the sweet spot. </a:t>
            </a:r>
          </a:p>
        </p:txBody>
      </p:sp>
      <p:sp>
        <p:nvSpPr>
          <p:cNvPr id="17" name="Rectangle 16" descr="&quot;tolerance for change is too much&quot;">
            <a:extLst>
              <a:ext uri="{FF2B5EF4-FFF2-40B4-BE49-F238E27FC236}">
                <a16:creationId xmlns:a16="http://schemas.microsoft.com/office/drawing/2014/main" id="{FBF5B629-253B-7F68-593A-957DBB1F9D9C}"/>
              </a:ext>
            </a:extLst>
          </p:cNvPr>
          <p:cNvSpPr/>
          <p:nvPr/>
        </p:nvSpPr>
        <p:spPr>
          <a:xfrm>
            <a:off x="7123448" y="1114425"/>
            <a:ext cx="3669631" cy="1095916"/>
          </a:xfrm>
          <a:prstGeom prst="rect">
            <a:avLst/>
          </a:prstGeom>
          <a:gradFill>
            <a:gsLst>
              <a:gs pos="0">
                <a:schemeClr val="bg1"/>
              </a:gs>
              <a:gs pos="54000">
                <a:schemeClr val="bg1">
                  <a:lumMod val="95000"/>
                </a:schemeClr>
              </a:gs>
              <a:gs pos="99000">
                <a:schemeClr val="bg1">
                  <a:lumMod val="85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TextBox 12">
            <a:extLst>
              <a:ext uri="{FF2B5EF4-FFF2-40B4-BE49-F238E27FC236}">
                <a16:creationId xmlns:a16="http://schemas.microsoft.com/office/drawing/2014/main" id="{B45BE984-CEAA-7258-D50E-B25B873A658B}"/>
              </a:ext>
            </a:extLst>
          </p:cNvPr>
          <p:cNvSpPr txBox="1"/>
          <p:nvPr/>
        </p:nvSpPr>
        <p:spPr>
          <a:xfrm>
            <a:off x="7109160" y="1109707"/>
            <a:ext cx="3669630" cy="1055545"/>
          </a:xfrm>
          <a:prstGeom prst="rect">
            <a:avLst/>
          </a:prstGeom>
          <a:noFill/>
        </p:spPr>
        <p:txBody>
          <a:bodyPr wrap="square" rtlCol="0">
            <a:spAutoFit/>
          </a:bodyPr>
          <a:lstStyle/>
          <a:p>
            <a:pPr algn="ctr">
              <a:lnSpc>
                <a:spcPct val="125000"/>
              </a:lnSpc>
              <a:spcBef>
                <a:spcPts val="1800"/>
              </a:spcBef>
            </a:pPr>
            <a:r>
              <a:rPr lang="en-US" sz="2600" i="1"/>
              <a:t>Tolerance for change is too much</a:t>
            </a:r>
          </a:p>
        </p:txBody>
      </p:sp>
      <p:sp>
        <p:nvSpPr>
          <p:cNvPr id="12" name="Rounded Rectangle 11" descr="&quot;zone of productive change&quot;">
            <a:extLst>
              <a:ext uri="{FF2B5EF4-FFF2-40B4-BE49-F238E27FC236}">
                <a16:creationId xmlns:a16="http://schemas.microsoft.com/office/drawing/2014/main" id="{D67E6CE7-AA00-6761-1534-C9392DBA671B}"/>
              </a:ext>
              <a:ext uri="{C183D7F6-B498-43B3-948B-1728B52AA6E4}">
                <adec:decorative xmlns:adec="http://schemas.microsoft.com/office/drawing/2017/decorative" val="0"/>
              </a:ext>
            </a:extLst>
          </p:cNvPr>
          <p:cNvSpPr/>
          <p:nvPr/>
        </p:nvSpPr>
        <p:spPr>
          <a:xfrm>
            <a:off x="7265571" y="2590229"/>
            <a:ext cx="3356810" cy="132165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0" name="TextBox 9">
            <a:extLst>
              <a:ext uri="{FF2B5EF4-FFF2-40B4-BE49-F238E27FC236}">
                <a16:creationId xmlns:a16="http://schemas.microsoft.com/office/drawing/2014/main" id="{D660B89D-4EFD-9B73-E3E4-C8547931A3F3}"/>
              </a:ext>
              <a:ext uri="{C183D7F6-B498-43B3-948B-1728B52AA6E4}">
                <adec:decorative xmlns:adec="http://schemas.microsoft.com/office/drawing/2017/decorative" val="1"/>
              </a:ext>
            </a:extLst>
          </p:cNvPr>
          <p:cNvSpPr txBox="1"/>
          <p:nvPr/>
        </p:nvSpPr>
        <p:spPr>
          <a:xfrm>
            <a:off x="7265570" y="2729143"/>
            <a:ext cx="3356810" cy="1055545"/>
          </a:xfrm>
          <a:prstGeom prst="rect">
            <a:avLst/>
          </a:prstGeom>
          <a:noFill/>
        </p:spPr>
        <p:txBody>
          <a:bodyPr wrap="square" rtlCol="0">
            <a:spAutoFit/>
          </a:bodyPr>
          <a:lstStyle/>
          <a:p>
            <a:pPr algn="ctr">
              <a:lnSpc>
                <a:spcPct val="125000"/>
              </a:lnSpc>
              <a:spcBef>
                <a:spcPts val="1800"/>
              </a:spcBef>
            </a:pPr>
            <a:r>
              <a:rPr lang="en-US" sz="2600" b="1"/>
              <a:t>Zone of</a:t>
            </a:r>
            <a:br>
              <a:rPr lang="en-US" sz="2600" b="1"/>
            </a:br>
            <a:r>
              <a:rPr lang="en-US" sz="2600" b="1"/>
              <a:t>Productive Change</a:t>
            </a:r>
          </a:p>
        </p:txBody>
      </p:sp>
      <p:cxnSp>
        <p:nvCxnSpPr>
          <p:cNvPr id="5" name="Straight Connector 4">
            <a:extLst>
              <a:ext uri="{FF2B5EF4-FFF2-40B4-BE49-F238E27FC236}">
                <a16:creationId xmlns:a16="http://schemas.microsoft.com/office/drawing/2014/main" id="{3877AB05-57D4-0670-5671-D1B18DB74E85}"/>
              </a:ext>
              <a:ext uri="{C183D7F6-B498-43B3-948B-1728B52AA6E4}">
                <adec:decorative xmlns:adec="http://schemas.microsoft.com/office/drawing/2017/decorative" val="1"/>
              </a:ext>
            </a:extLst>
          </p:cNvPr>
          <p:cNvCxnSpPr/>
          <p:nvPr/>
        </p:nvCxnSpPr>
        <p:spPr>
          <a:xfrm>
            <a:off x="7118492" y="2210341"/>
            <a:ext cx="366963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E47706D-C411-3DF4-657A-A2BD399ADC27}"/>
              </a:ext>
              <a:ext uri="{C183D7F6-B498-43B3-948B-1728B52AA6E4}">
                <adec:decorative xmlns:adec="http://schemas.microsoft.com/office/drawing/2017/decorative" val="1"/>
              </a:ext>
            </a:extLst>
          </p:cNvPr>
          <p:cNvCxnSpPr/>
          <p:nvPr/>
        </p:nvCxnSpPr>
        <p:spPr>
          <a:xfrm>
            <a:off x="7118491" y="4271549"/>
            <a:ext cx="366963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descr="&quot;no learning occurs&quot;">
            <a:extLst>
              <a:ext uri="{FF2B5EF4-FFF2-40B4-BE49-F238E27FC236}">
                <a16:creationId xmlns:a16="http://schemas.microsoft.com/office/drawing/2014/main" id="{E599CCA4-428E-42F0-9A7B-C323AAFF98D4}"/>
              </a:ext>
            </a:extLst>
          </p:cNvPr>
          <p:cNvSpPr/>
          <p:nvPr/>
        </p:nvSpPr>
        <p:spPr>
          <a:xfrm rot="10800000">
            <a:off x="7123445" y="4293622"/>
            <a:ext cx="3669629" cy="1095916"/>
          </a:xfrm>
          <a:prstGeom prst="rect">
            <a:avLst/>
          </a:prstGeom>
          <a:gradFill>
            <a:gsLst>
              <a:gs pos="0">
                <a:schemeClr val="bg1"/>
              </a:gs>
              <a:gs pos="54000">
                <a:schemeClr val="bg1">
                  <a:lumMod val="95000"/>
                </a:schemeClr>
              </a:gs>
              <a:gs pos="99000">
                <a:schemeClr val="bg1">
                  <a:lumMod val="85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TextBox 10">
            <a:extLst>
              <a:ext uri="{FF2B5EF4-FFF2-40B4-BE49-F238E27FC236}">
                <a16:creationId xmlns:a16="http://schemas.microsoft.com/office/drawing/2014/main" id="{C2BBDFDD-F2F9-7412-16D1-741E6EED81CB}"/>
              </a:ext>
            </a:extLst>
          </p:cNvPr>
          <p:cNvSpPr txBox="1"/>
          <p:nvPr/>
        </p:nvSpPr>
        <p:spPr>
          <a:xfrm>
            <a:off x="7265570" y="4370164"/>
            <a:ext cx="3356810" cy="555408"/>
          </a:xfrm>
          <a:prstGeom prst="rect">
            <a:avLst/>
          </a:prstGeom>
          <a:noFill/>
        </p:spPr>
        <p:txBody>
          <a:bodyPr wrap="square" rtlCol="0">
            <a:spAutoFit/>
          </a:bodyPr>
          <a:lstStyle/>
          <a:p>
            <a:pPr algn="ctr">
              <a:lnSpc>
                <a:spcPct val="125000"/>
              </a:lnSpc>
              <a:spcBef>
                <a:spcPts val="1800"/>
              </a:spcBef>
            </a:pPr>
            <a:r>
              <a:rPr lang="en-US" sz="2600" i="1"/>
              <a:t>No learning occurs</a:t>
            </a:r>
          </a:p>
        </p:txBody>
      </p:sp>
      <p:sp>
        <p:nvSpPr>
          <p:cNvPr id="6" name="Slide Number Placeholder 5">
            <a:extLst>
              <a:ext uri="{FF2B5EF4-FFF2-40B4-BE49-F238E27FC236}">
                <a16:creationId xmlns:a16="http://schemas.microsoft.com/office/drawing/2014/main" id="{1B2C0C33-1F1C-7D96-2312-961CC2E6AC84}"/>
              </a:ext>
            </a:extLst>
          </p:cNvPr>
          <p:cNvSpPr>
            <a:spLocks noGrp="1"/>
          </p:cNvSpPr>
          <p:nvPr>
            <p:ph type="sldNum" sz="quarter" idx="12"/>
          </p:nvPr>
        </p:nvSpPr>
        <p:spPr/>
        <p:txBody>
          <a:bodyPr/>
          <a:lstStyle/>
          <a:p>
            <a:fld id="{BABF4E83-61DB-418F-A99F-17BC9BB58EF6}" type="slidenum">
              <a:rPr lang="en-US" smtClean="0"/>
              <a:t>24</a:t>
            </a:fld>
            <a:endParaRPr lang="en-US"/>
          </a:p>
        </p:txBody>
      </p:sp>
    </p:spTree>
    <p:extLst>
      <p:ext uri="{BB962C8B-B14F-4D97-AF65-F5344CB8AC3E}">
        <p14:creationId xmlns:p14="http://schemas.microsoft.com/office/powerpoint/2010/main" val="3030760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A0DDC-CD72-791E-60B6-4274BC7E011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C106B0F-A1C9-7F6A-1655-E7F4FBEAE4EC}"/>
              </a:ext>
            </a:extLst>
          </p:cNvPr>
          <p:cNvSpPr>
            <a:spLocks noGrp="1"/>
          </p:cNvSpPr>
          <p:nvPr>
            <p:ph type="title"/>
          </p:nvPr>
        </p:nvSpPr>
        <p:spPr/>
        <p:txBody>
          <a:bodyPr/>
          <a:lstStyle/>
          <a:p>
            <a:r>
              <a:rPr lang="en-US" dirty="0"/>
              <a:t>Considerations for Adaptive Solutions 4</a:t>
            </a:r>
          </a:p>
        </p:txBody>
      </p:sp>
      <p:sp>
        <p:nvSpPr>
          <p:cNvPr id="9" name="Content Placeholder 8">
            <a:extLst>
              <a:ext uri="{FF2B5EF4-FFF2-40B4-BE49-F238E27FC236}">
                <a16:creationId xmlns:a16="http://schemas.microsoft.com/office/drawing/2014/main" id="{54572C3A-0C95-AFB9-94DA-1163671BBEE3}"/>
              </a:ext>
            </a:extLst>
          </p:cNvPr>
          <p:cNvSpPr>
            <a:spLocks noGrp="1"/>
          </p:cNvSpPr>
          <p:nvPr>
            <p:ph sz="quarter" idx="14"/>
          </p:nvPr>
        </p:nvSpPr>
        <p:spPr>
          <a:xfrm>
            <a:off x="457199" y="1371600"/>
            <a:ext cx="5414211" cy="4343400"/>
          </a:xfrm>
        </p:spPr>
        <p:txBody>
          <a:bodyPr>
            <a:normAutofit/>
          </a:bodyPr>
          <a:lstStyle/>
          <a:p>
            <a:pPr marL="320040" indent="-320040">
              <a:lnSpc>
                <a:spcPct val="135000"/>
              </a:lnSpc>
              <a:spcBef>
                <a:spcPts val="600"/>
              </a:spcBef>
              <a:buAutoNum type="arabicPeriod"/>
            </a:pPr>
            <a:r>
              <a:rPr lang="en-US"/>
              <a:t>Take a view from the balcony.</a:t>
            </a:r>
          </a:p>
          <a:p>
            <a:pPr marL="320040" indent="-320040">
              <a:lnSpc>
                <a:spcPct val="135000"/>
              </a:lnSpc>
              <a:spcBef>
                <a:spcPts val="600"/>
              </a:spcBef>
              <a:buFont typeface="Wingdings" panose="05000000000000000000" pitchFamily="2" charset="2"/>
              <a:buAutoNum type="arabicPeriod"/>
            </a:pPr>
            <a:r>
              <a:rPr lang="en-US"/>
              <a:t>Build bridges. </a:t>
            </a:r>
          </a:p>
          <a:p>
            <a:pPr marL="320040" indent="-320040">
              <a:lnSpc>
                <a:spcPct val="135000"/>
              </a:lnSpc>
              <a:spcBef>
                <a:spcPts val="600"/>
              </a:spcBef>
              <a:buAutoNum type="arabicPeriod"/>
            </a:pPr>
            <a:r>
              <a:rPr lang="en-US"/>
              <a:t>Find the sweet spot. </a:t>
            </a:r>
          </a:p>
          <a:p>
            <a:pPr marL="320040" indent="-320040">
              <a:lnSpc>
                <a:spcPct val="135000"/>
              </a:lnSpc>
              <a:spcBef>
                <a:spcPts val="600"/>
              </a:spcBef>
              <a:buAutoNum type="arabicPeriod"/>
            </a:pPr>
            <a:r>
              <a:rPr lang="en-US" b="1"/>
              <a:t>Make continuous learning and reflection the norm.</a:t>
            </a:r>
          </a:p>
        </p:txBody>
      </p:sp>
      <p:sp>
        <p:nvSpPr>
          <p:cNvPr id="6" name="Slide Number Placeholder 5">
            <a:extLst>
              <a:ext uri="{FF2B5EF4-FFF2-40B4-BE49-F238E27FC236}">
                <a16:creationId xmlns:a16="http://schemas.microsoft.com/office/drawing/2014/main" id="{DD5289D1-A097-7B6F-0D56-4D7DCD07F29A}"/>
              </a:ext>
            </a:extLst>
          </p:cNvPr>
          <p:cNvSpPr>
            <a:spLocks noGrp="1"/>
          </p:cNvSpPr>
          <p:nvPr>
            <p:ph type="sldNum" sz="quarter" idx="12"/>
          </p:nvPr>
        </p:nvSpPr>
        <p:spPr/>
        <p:txBody>
          <a:bodyPr/>
          <a:lstStyle/>
          <a:p>
            <a:fld id="{BABF4E83-61DB-418F-A99F-17BC9BB58EF6}" type="slidenum">
              <a:rPr lang="en-US" smtClean="0"/>
              <a:t>25</a:t>
            </a:fld>
            <a:endParaRPr lang="en-US"/>
          </a:p>
        </p:txBody>
      </p:sp>
      <p:pic>
        <p:nvPicPr>
          <p:cNvPr id="3" name="Graphic 2">
            <a:extLst>
              <a:ext uri="{FF2B5EF4-FFF2-40B4-BE49-F238E27FC236}">
                <a16:creationId xmlns:a16="http://schemas.microsoft.com/office/drawing/2014/main" id="{C8FA3D8D-B736-BCF1-B1C0-83ED15959D69}"/>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7075070" y="1280160"/>
            <a:ext cx="3810000" cy="3810000"/>
          </a:xfrm>
          <a:prstGeom prst="rect">
            <a:avLst/>
          </a:prstGeom>
        </p:spPr>
      </p:pic>
    </p:spTree>
    <p:extLst>
      <p:ext uri="{BB962C8B-B14F-4D97-AF65-F5344CB8AC3E}">
        <p14:creationId xmlns:p14="http://schemas.microsoft.com/office/powerpoint/2010/main" val="1997788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FAD52-A382-7FA8-F973-74BF637E1AD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6320945-2BB5-83F0-3BBC-7A024A5E84BD}"/>
              </a:ext>
            </a:extLst>
          </p:cNvPr>
          <p:cNvSpPr>
            <a:spLocks noGrp="1"/>
          </p:cNvSpPr>
          <p:nvPr>
            <p:ph type="title"/>
          </p:nvPr>
        </p:nvSpPr>
        <p:spPr/>
        <p:txBody>
          <a:bodyPr/>
          <a:lstStyle/>
          <a:p>
            <a:r>
              <a:rPr lang="en-US"/>
              <a:t>Activity 2. Finding Adaptive Solutions</a:t>
            </a:r>
          </a:p>
        </p:txBody>
      </p:sp>
      <p:pic>
        <p:nvPicPr>
          <p:cNvPr id="3" name="Graphic 2" descr="Clipboard with solid fill">
            <a:extLst>
              <a:ext uri="{FF2B5EF4-FFF2-40B4-BE49-F238E27FC236}">
                <a16:creationId xmlns:a16="http://schemas.microsoft.com/office/drawing/2014/main" id="{FCFF8CEF-5957-6D89-AF7E-BB06186F9BB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7848" y="182562"/>
            <a:ext cx="914400" cy="914400"/>
          </a:xfrm>
          <a:prstGeom prst="rect">
            <a:avLst/>
          </a:prstGeom>
        </p:spPr>
      </p:pic>
      <p:sp>
        <p:nvSpPr>
          <p:cNvPr id="9" name="Content Placeholder 8">
            <a:extLst>
              <a:ext uri="{FF2B5EF4-FFF2-40B4-BE49-F238E27FC236}">
                <a16:creationId xmlns:a16="http://schemas.microsoft.com/office/drawing/2014/main" id="{745C6FE3-E22D-9294-7FB7-A8836C2F465C}"/>
              </a:ext>
            </a:extLst>
          </p:cNvPr>
          <p:cNvSpPr>
            <a:spLocks noGrp="1"/>
          </p:cNvSpPr>
          <p:nvPr>
            <p:ph sz="quarter" idx="14"/>
          </p:nvPr>
        </p:nvSpPr>
        <p:spPr>
          <a:xfrm>
            <a:off x="457199" y="1371600"/>
            <a:ext cx="5414211" cy="4343400"/>
          </a:xfrm>
        </p:spPr>
        <p:txBody>
          <a:bodyPr>
            <a:normAutofit/>
          </a:bodyPr>
          <a:lstStyle/>
          <a:p>
            <a:pPr marL="320040" indent="-320040">
              <a:lnSpc>
                <a:spcPct val="135000"/>
              </a:lnSpc>
              <a:spcBef>
                <a:spcPts val="600"/>
              </a:spcBef>
              <a:buFont typeface="Wingdings" panose="05000000000000000000" pitchFamily="2" charset="2"/>
              <a:buAutoNum type="arabicPeriod"/>
            </a:pPr>
            <a:r>
              <a:rPr lang="en-US"/>
              <a:t>If DBI implementation goes well and is a great success, whose thinking and behavior would have to change?</a:t>
            </a:r>
          </a:p>
          <a:p>
            <a:pPr marL="320040" indent="-320040">
              <a:lnSpc>
                <a:spcPct val="135000"/>
              </a:lnSpc>
              <a:spcBef>
                <a:spcPts val="600"/>
              </a:spcBef>
              <a:buAutoNum type="arabicPeriod"/>
            </a:pPr>
            <a:r>
              <a:rPr lang="en-US"/>
              <a:t>Which of these strategies is most needed in your site to support the change?</a:t>
            </a:r>
          </a:p>
        </p:txBody>
      </p:sp>
      <p:sp>
        <p:nvSpPr>
          <p:cNvPr id="2" name="Rounded Rectangle 1">
            <a:extLst>
              <a:ext uri="{FF2B5EF4-FFF2-40B4-BE49-F238E27FC236}">
                <a16:creationId xmlns:a16="http://schemas.microsoft.com/office/drawing/2014/main" id="{9882628D-FA34-9089-6927-9499D22658D4}"/>
              </a:ext>
            </a:extLst>
          </p:cNvPr>
          <p:cNvSpPr/>
          <p:nvPr/>
        </p:nvSpPr>
        <p:spPr>
          <a:xfrm>
            <a:off x="6420382" y="1436638"/>
            <a:ext cx="5069253" cy="3254632"/>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20040" indent="-320040">
              <a:lnSpc>
                <a:spcPct val="135000"/>
              </a:lnSpc>
              <a:spcBef>
                <a:spcPts val="600"/>
              </a:spcBef>
              <a:buAutoNum type="arabicPeriod"/>
            </a:pPr>
            <a:r>
              <a:rPr lang="en-US" sz="2400" i="1">
                <a:solidFill>
                  <a:schemeClr val="tx1"/>
                </a:solidFill>
              </a:rPr>
              <a:t>Take a view from the balcony.</a:t>
            </a:r>
          </a:p>
          <a:p>
            <a:pPr marL="320040" indent="-320040">
              <a:lnSpc>
                <a:spcPct val="135000"/>
              </a:lnSpc>
              <a:spcBef>
                <a:spcPts val="600"/>
              </a:spcBef>
              <a:buFont typeface="Wingdings" panose="05000000000000000000" pitchFamily="2" charset="2"/>
              <a:buAutoNum type="arabicPeriod"/>
            </a:pPr>
            <a:r>
              <a:rPr lang="en-US" sz="2400" i="1">
                <a:solidFill>
                  <a:schemeClr val="tx1"/>
                </a:solidFill>
              </a:rPr>
              <a:t>Build bridges. </a:t>
            </a:r>
          </a:p>
          <a:p>
            <a:pPr marL="320040" indent="-320040">
              <a:lnSpc>
                <a:spcPct val="135000"/>
              </a:lnSpc>
              <a:spcBef>
                <a:spcPts val="600"/>
              </a:spcBef>
              <a:buAutoNum type="arabicPeriod"/>
            </a:pPr>
            <a:r>
              <a:rPr lang="en-US" sz="2400" i="1">
                <a:solidFill>
                  <a:schemeClr val="tx1"/>
                </a:solidFill>
              </a:rPr>
              <a:t>Find the sweet spot. </a:t>
            </a:r>
          </a:p>
          <a:p>
            <a:pPr marL="320040" indent="-320040">
              <a:lnSpc>
                <a:spcPct val="135000"/>
              </a:lnSpc>
              <a:spcBef>
                <a:spcPts val="600"/>
              </a:spcBef>
              <a:buAutoNum type="arabicPeriod"/>
            </a:pPr>
            <a:r>
              <a:rPr lang="en-US" sz="2400" i="1">
                <a:solidFill>
                  <a:schemeClr val="tx1"/>
                </a:solidFill>
              </a:rPr>
              <a:t>Make continuous learning and reflection the norm.</a:t>
            </a:r>
            <a:endParaRPr lang="en-US" sz="2800" i="1">
              <a:solidFill>
                <a:schemeClr val="tx1"/>
              </a:solidFill>
            </a:endParaRPr>
          </a:p>
        </p:txBody>
      </p:sp>
      <p:sp>
        <p:nvSpPr>
          <p:cNvPr id="6" name="Slide Number Placeholder 5">
            <a:extLst>
              <a:ext uri="{FF2B5EF4-FFF2-40B4-BE49-F238E27FC236}">
                <a16:creationId xmlns:a16="http://schemas.microsoft.com/office/drawing/2014/main" id="{C5664F3F-DDFD-CAA8-6240-B772B755C758}"/>
              </a:ext>
            </a:extLst>
          </p:cNvPr>
          <p:cNvSpPr>
            <a:spLocks noGrp="1"/>
          </p:cNvSpPr>
          <p:nvPr>
            <p:ph type="sldNum" sz="quarter" idx="12"/>
          </p:nvPr>
        </p:nvSpPr>
        <p:spPr/>
        <p:txBody>
          <a:bodyPr/>
          <a:lstStyle/>
          <a:p>
            <a:fld id="{BABF4E83-61DB-418F-A99F-17BC9BB58EF6}" type="slidenum">
              <a:rPr lang="en-US" smtClean="0"/>
              <a:t>26</a:t>
            </a:fld>
            <a:endParaRPr lang="en-US"/>
          </a:p>
        </p:txBody>
      </p:sp>
    </p:spTree>
    <p:extLst>
      <p:ext uri="{BB962C8B-B14F-4D97-AF65-F5344CB8AC3E}">
        <p14:creationId xmlns:p14="http://schemas.microsoft.com/office/powerpoint/2010/main" val="187826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C221-1BDD-AB49-A791-F3C024C27CC0}"/>
              </a:ext>
            </a:extLst>
          </p:cNvPr>
          <p:cNvSpPr>
            <a:spLocks noGrp="1"/>
          </p:cNvSpPr>
          <p:nvPr>
            <p:ph type="title"/>
          </p:nvPr>
        </p:nvSpPr>
        <p:spPr/>
        <p:txBody>
          <a:bodyPr/>
          <a:lstStyle/>
          <a:p>
            <a:r>
              <a:rPr lang="en-US"/>
              <a:t>Leadership</a:t>
            </a:r>
          </a:p>
        </p:txBody>
      </p:sp>
      <p:sp>
        <p:nvSpPr>
          <p:cNvPr id="6" name="Rounded Rectangle 5">
            <a:extLst>
              <a:ext uri="{FF2B5EF4-FFF2-40B4-BE49-F238E27FC236}">
                <a16:creationId xmlns:a16="http://schemas.microsoft.com/office/drawing/2014/main" id="{35D52EDA-4B35-71B8-1A3F-522198AC1796}"/>
              </a:ext>
            </a:extLst>
          </p:cNvPr>
          <p:cNvSpPr/>
          <p:nvPr/>
        </p:nvSpPr>
        <p:spPr>
          <a:xfrm>
            <a:off x="849994" y="1204517"/>
            <a:ext cx="10567973" cy="4210445"/>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spcBef>
                <a:spcPts val="1800"/>
              </a:spcBef>
            </a:pPr>
            <a:r>
              <a:rPr lang="en-US" sz="2600" b="1" i="1">
                <a:solidFill>
                  <a:schemeClr val="tx1"/>
                </a:solidFill>
              </a:rPr>
              <a:t>“ People inevitably expect you to treat adaptive challenges as if they were technical—to provide a remedy that will restore equilibrium with the least amount of pain and in the shortest amount of time.</a:t>
            </a:r>
          </a:p>
          <a:p>
            <a:pPr>
              <a:lnSpc>
                <a:spcPct val="125000"/>
              </a:lnSpc>
              <a:spcBef>
                <a:spcPts val="1800"/>
              </a:spcBef>
            </a:pPr>
            <a:r>
              <a:rPr lang="en-US" sz="2600" b="1" i="1">
                <a:solidFill>
                  <a:schemeClr val="tx1"/>
                </a:solidFill>
              </a:rPr>
              <a:t>That puts an enormous amount of pressure to have an ‘answer,’ rather than raise (and sit with) the . . . tough questions.” </a:t>
            </a:r>
          </a:p>
          <a:p>
            <a:pPr algn="r"/>
            <a:r>
              <a:rPr lang="en-US" sz="2800" i="1">
                <a:solidFill>
                  <a:schemeClr val="tx1"/>
                </a:solidFill>
              </a:rPr>
              <a:t>—Ron Heifetz </a:t>
            </a:r>
          </a:p>
        </p:txBody>
      </p:sp>
      <p:sp>
        <p:nvSpPr>
          <p:cNvPr id="5" name="Slide Number Placeholder 4">
            <a:extLst>
              <a:ext uri="{FF2B5EF4-FFF2-40B4-BE49-F238E27FC236}">
                <a16:creationId xmlns:a16="http://schemas.microsoft.com/office/drawing/2014/main" id="{8B541A90-DEA2-75EF-F814-076ED75FC524}"/>
              </a:ext>
            </a:extLst>
          </p:cNvPr>
          <p:cNvSpPr>
            <a:spLocks noGrp="1"/>
          </p:cNvSpPr>
          <p:nvPr>
            <p:ph type="sldNum" sz="quarter" idx="12"/>
          </p:nvPr>
        </p:nvSpPr>
        <p:spPr/>
        <p:txBody>
          <a:bodyPr/>
          <a:lstStyle/>
          <a:p>
            <a:fld id="{99A20822-4A49-4D36-86E3-300BA48D3F00}" type="slidenum">
              <a:rPr lang="en-US" smtClean="0"/>
              <a:t>27</a:t>
            </a:fld>
            <a:endParaRPr lang="en-US"/>
          </a:p>
        </p:txBody>
      </p:sp>
    </p:spTree>
    <p:extLst>
      <p:ext uri="{BB962C8B-B14F-4D97-AF65-F5344CB8AC3E}">
        <p14:creationId xmlns:p14="http://schemas.microsoft.com/office/powerpoint/2010/main" val="2677455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1E8718-E12F-7A8F-26D9-C256399767B5}"/>
              </a:ext>
            </a:extLst>
          </p:cNvPr>
          <p:cNvSpPr>
            <a:spLocks noGrp="1"/>
          </p:cNvSpPr>
          <p:nvPr>
            <p:ph type="title"/>
          </p:nvPr>
        </p:nvSpPr>
        <p:spPr/>
        <p:txBody>
          <a:bodyPr>
            <a:normAutofit/>
          </a:bodyPr>
          <a:lstStyle/>
          <a:p>
            <a:r>
              <a:rPr lang="en-US"/>
              <a:t>DBI Infrastructure and Processes</a:t>
            </a:r>
          </a:p>
        </p:txBody>
      </p:sp>
      <p:sp>
        <p:nvSpPr>
          <p:cNvPr id="7" name="Text Placeholder 6">
            <a:extLst>
              <a:ext uri="{FF2B5EF4-FFF2-40B4-BE49-F238E27FC236}">
                <a16:creationId xmlns:a16="http://schemas.microsoft.com/office/drawing/2014/main" id="{01FA821C-3AB3-655A-BD44-FE7D806546A8}"/>
              </a:ext>
            </a:extLst>
          </p:cNvPr>
          <p:cNvSpPr>
            <a:spLocks noGrp="1"/>
          </p:cNvSpPr>
          <p:nvPr>
            <p:ph type="body" idx="1"/>
          </p:nvPr>
        </p:nvSpPr>
        <p:spPr/>
        <p:txBody>
          <a:bodyPr>
            <a:normAutofit/>
          </a:bodyPr>
          <a:lstStyle/>
          <a:p>
            <a:r>
              <a:rPr lang="en-US" sz="2800"/>
              <a:t>Key Components of School Implementation</a:t>
            </a:r>
          </a:p>
        </p:txBody>
      </p:sp>
      <p:sp>
        <p:nvSpPr>
          <p:cNvPr id="5" name="Slide Number Placeholder 4">
            <a:extLst>
              <a:ext uri="{FF2B5EF4-FFF2-40B4-BE49-F238E27FC236}">
                <a16:creationId xmlns:a16="http://schemas.microsoft.com/office/drawing/2014/main" id="{E63E8B52-A5FF-FA15-F58A-259A1749921F}"/>
              </a:ext>
            </a:extLst>
          </p:cNvPr>
          <p:cNvSpPr>
            <a:spLocks noGrp="1"/>
          </p:cNvSpPr>
          <p:nvPr>
            <p:ph type="sldNum" idx="12"/>
          </p:nvPr>
        </p:nvSpPr>
        <p:spPr/>
        <p:txBody>
          <a:bodyPr/>
          <a:lstStyle/>
          <a:p>
            <a:fld id="{99A20822-4A49-4D36-86E3-300BA48D3F00}" type="slidenum">
              <a:rPr lang="en-US" smtClean="0"/>
              <a:pPr/>
              <a:t>28</a:t>
            </a:fld>
            <a:endParaRPr lang="en-US"/>
          </a:p>
        </p:txBody>
      </p:sp>
    </p:spTree>
    <p:extLst>
      <p:ext uri="{BB962C8B-B14F-4D97-AF65-F5344CB8AC3E}">
        <p14:creationId xmlns:p14="http://schemas.microsoft.com/office/powerpoint/2010/main" val="3848916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What is Data-Based Individualization (DBI)?</a:t>
            </a:r>
            <a:endParaRPr lang="en-US" b="0"/>
          </a:p>
        </p:txBody>
      </p:sp>
      <p:sp>
        <p:nvSpPr>
          <p:cNvPr id="3" name="Content Placeholder 2"/>
          <p:cNvSpPr>
            <a:spLocks noGrp="1"/>
          </p:cNvSpPr>
          <p:nvPr>
            <p:ph sz="quarter" idx="15"/>
          </p:nvPr>
        </p:nvSpPr>
        <p:spPr>
          <a:xfrm>
            <a:off x="457200" y="1371600"/>
            <a:ext cx="7363962" cy="4343400"/>
          </a:xfrm>
        </p:spPr>
        <p:txBody>
          <a:bodyPr>
            <a:normAutofit/>
          </a:bodyPr>
          <a:lstStyle/>
          <a:p>
            <a:r>
              <a:rPr lang="en-US" sz="2400"/>
              <a:t>DBI is a</a:t>
            </a:r>
            <a:r>
              <a:rPr lang="en-US" sz="2400" b="1"/>
              <a:t> research-based process </a:t>
            </a:r>
            <a:r>
              <a:rPr lang="en-US" sz="2400"/>
              <a:t>for individualizing and intensifying interventions </a:t>
            </a:r>
            <a:r>
              <a:rPr lang="en-US" sz="2400" b="1"/>
              <a:t>for students with severe and persistent learning and behavioral needs. </a:t>
            </a:r>
          </a:p>
          <a:p>
            <a:pPr>
              <a:spcBef>
                <a:spcPts val="0"/>
              </a:spcBef>
            </a:pPr>
            <a:endParaRPr lang="en-US" sz="2400"/>
          </a:p>
          <a:p>
            <a:pPr>
              <a:spcBef>
                <a:spcPts val="0"/>
              </a:spcBef>
            </a:pPr>
            <a:r>
              <a:rPr lang="en-US" sz="2400"/>
              <a:t>The </a:t>
            </a:r>
            <a:r>
              <a:rPr lang="en-US" sz="2400" i="1"/>
              <a:t>process</a:t>
            </a:r>
            <a:r>
              <a:rPr lang="en-US" sz="2400"/>
              <a:t> integrates </a:t>
            </a:r>
            <a:r>
              <a:rPr lang="en-US" sz="2400" b="1"/>
              <a:t>evidence-based intervention, assessment, and research-based adaptation strategies.</a:t>
            </a:r>
          </a:p>
          <a:p>
            <a:pPr>
              <a:spcBef>
                <a:spcPts val="0"/>
              </a:spcBef>
            </a:pPr>
            <a:endParaRPr lang="en-US" sz="2400" b="1"/>
          </a:p>
          <a:p>
            <a:pPr>
              <a:spcBef>
                <a:spcPts val="0"/>
              </a:spcBef>
            </a:pPr>
            <a:r>
              <a:rPr lang="en-US" sz="2400"/>
              <a:t>Implementing DBI well requires certain </a:t>
            </a:r>
            <a:r>
              <a:rPr lang="en-US" sz="2400" b="1"/>
              <a:t>essential components</a:t>
            </a:r>
            <a:r>
              <a:rPr lang="en-US" sz="2400"/>
              <a:t> are put in place.</a:t>
            </a:r>
          </a:p>
          <a:p>
            <a:endParaRPr lang="en-US" b="1"/>
          </a:p>
          <a:p>
            <a:pPr marL="285750" lvl="1" indent="-285750"/>
            <a:endParaRPr lang="en-US" sz="1400">
              <a:latin typeface="Arial" charset="0"/>
              <a:cs typeface="Arial" charset="0"/>
            </a:endParaRPr>
          </a:p>
        </p:txBody>
      </p:sp>
      <p:grpSp>
        <p:nvGrpSpPr>
          <p:cNvPr id="6" name="Group 5"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8DAA1105-5521-4A38-A6A2-FDA41AFAF25D}"/>
              </a:ext>
            </a:extLst>
          </p:cNvPr>
          <p:cNvGrpSpPr/>
          <p:nvPr/>
        </p:nvGrpSpPr>
        <p:grpSpPr>
          <a:xfrm>
            <a:off x="6758609" y="1143000"/>
            <a:ext cx="4973143" cy="5363817"/>
            <a:chOff x="-449019" y="-837799"/>
            <a:chExt cx="4930894" cy="6442045"/>
          </a:xfrm>
        </p:grpSpPr>
        <p:pic>
          <p:nvPicPr>
            <p:cNvPr id="7" name="Picture 6" descr="A picture containing text&#10;&#10;Description generated with high confidence">
              <a:extLst>
                <a:ext uri="{FF2B5EF4-FFF2-40B4-BE49-F238E27FC236}">
                  <a16:creationId xmlns:a16="http://schemas.microsoft.com/office/drawing/2014/main" id="{F47E72A8-AE1E-4DD2-A741-1E4FD8846F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31" y="-64051"/>
              <a:ext cx="3933969" cy="5668297"/>
            </a:xfrm>
            <a:prstGeom prst="rect">
              <a:avLst/>
            </a:prstGeom>
          </p:spPr>
        </p:pic>
        <p:sp>
          <p:nvSpPr>
            <p:cNvPr id="8" name="TextBox 7">
              <a:extLst>
                <a:ext uri="{FF2B5EF4-FFF2-40B4-BE49-F238E27FC236}">
                  <a16:creationId xmlns:a16="http://schemas.microsoft.com/office/drawing/2014/main" id="{AD81714A-1AEC-4FF3-B677-E7A4A4E45AB1}"/>
                </a:ext>
              </a:extLst>
            </p:cNvPr>
            <p:cNvSpPr txBox="1"/>
            <p:nvPr/>
          </p:nvSpPr>
          <p:spPr>
            <a:xfrm>
              <a:off x="-449019" y="-837799"/>
              <a:ext cx="4930893" cy="509717"/>
            </a:xfrm>
            <a:prstGeom prst="rect">
              <a:avLst/>
            </a:prstGeom>
            <a:noFill/>
          </p:spPr>
          <p:txBody>
            <a:bodyPr wrap="square" rtlCol="0">
              <a:spAutoFit/>
            </a:bodyPr>
            <a:lstStyle/>
            <a:p>
              <a:pPr algn="ctr"/>
              <a:r>
                <a:rPr lang="en-US" b="1"/>
                <a:t>DBI Process</a:t>
              </a:r>
            </a:p>
          </p:txBody>
        </p:sp>
      </p:grpSp>
      <p:sp>
        <p:nvSpPr>
          <p:cNvPr id="5" name="Slide Number Placeholder 4"/>
          <p:cNvSpPr>
            <a:spLocks noGrp="1"/>
          </p:cNvSpPr>
          <p:nvPr>
            <p:ph type="sldNum" sz="quarter" idx="14"/>
          </p:nvPr>
        </p:nvSpPr>
        <p:spPr/>
        <p:txBody>
          <a:bodyPr/>
          <a:lstStyle/>
          <a:p>
            <a:pPr algn="r"/>
            <a:fld id="{F3477EC8-074D-41C4-94AE-E9EA7CEEA348}" type="slidenum">
              <a:rPr lang="en-US" smtClean="0"/>
              <a:pPr algn="r"/>
              <a:t>29</a:t>
            </a:fld>
            <a:endParaRPr lang="en-US"/>
          </a:p>
        </p:txBody>
      </p:sp>
    </p:spTree>
    <p:extLst>
      <p:ext uri="{BB962C8B-B14F-4D97-AF65-F5344CB8AC3E}">
        <p14:creationId xmlns:p14="http://schemas.microsoft.com/office/powerpoint/2010/main" val="2248689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F00E-ED9C-E16A-9C33-FC59F8CECCB4}"/>
              </a:ext>
            </a:extLst>
          </p:cNvPr>
          <p:cNvSpPr>
            <a:spLocks noGrp="1"/>
          </p:cNvSpPr>
          <p:nvPr>
            <p:ph type="title"/>
          </p:nvPr>
        </p:nvSpPr>
        <p:spPr/>
        <p:txBody>
          <a:bodyPr/>
          <a:lstStyle/>
          <a:p>
            <a:r>
              <a:rPr lang="en-US" dirty="0"/>
              <a:t>Welcome and Introductions 2</a:t>
            </a:r>
          </a:p>
        </p:txBody>
      </p:sp>
      <p:sp>
        <p:nvSpPr>
          <p:cNvPr id="4" name="TextBox 3">
            <a:extLst>
              <a:ext uri="{FF2B5EF4-FFF2-40B4-BE49-F238E27FC236}">
                <a16:creationId xmlns:a16="http://schemas.microsoft.com/office/drawing/2014/main" id="{30F07994-5081-816E-C740-E8217BD0B59F}"/>
              </a:ext>
            </a:extLst>
          </p:cNvPr>
          <p:cNvSpPr txBox="1"/>
          <p:nvPr/>
        </p:nvSpPr>
        <p:spPr>
          <a:xfrm>
            <a:off x="457200" y="1047237"/>
            <a:ext cx="11734800" cy="2110129"/>
          </a:xfrm>
          <a:prstGeom prst="rect">
            <a:avLst/>
          </a:prstGeom>
          <a:noFill/>
        </p:spPr>
        <p:txBody>
          <a:bodyPr wrap="square">
            <a:spAutoFit/>
          </a:bodyPr>
          <a:lstStyle/>
          <a:p>
            <a:pPr marL="0" indent="0">
              <a:buNone/>
            </a:pPr>
            <a:r>
              <a:rPr lang="en-US" sz="3200" b="1"/>
              <a:t>Please share:</a:t>
            </a:r>
          </a:p>
          <a:p>
            <a:pPr marL="571500" indent="-571500">
              <a:lnSpc>
                <a:spcPct val="125000"/>
              </a:lnSpc>
              <a:spcBef>
                <a:spcPts val="600"/>
              </a:spcBef>
              <a:buClr>
                <a:schemeClr val="accent1"/>
              </a:buClr>
              <a:buFont typeface="+mj-lt"/>
              <a:buAutoNum type="arabicPeriod"/>
            </a:pPr>
            <a:r>
              <a:rPr lang="en-US" sz="2200"/>
              <a:t>Your name, organization, and role.</a:t>
            </a:r>
          </a:p>
          <a:p>
            <a:pPr marL="571500" indent="-571500">
              <a:lnSpc>
                <a:spcPct val="125000"/>
              </a:lnSpc>
              <a:spcBef>
                <a:spcPts val="600"/>
              </a:spcBef>
              <a:buClr>
                <a:schemeClr val="accent1"/>
              </a:buClr>
              <a:buFont typeface="+mj-lt"/>
              <a:buAutoNum type="arabicPeriod"/>
            </a:pPr>
            <a:r>
              <a:rPr lang="en-US" sz="2200"/>
              <a:t>Which picture best describes DBI implementation in your district (or district you work with)?</a:t>
            </a:r>
          </a:p>
          <a:p>
            <a:pPr marL="571500" indent="-571500">
              <a:lnSpc>
                <a:spcPct val="125000"/>
              </a:lnSpc>
              <a:spcBef>
                <a:spcPts val="600"/>
              </a:spcBef>
              <a:buClr>
                <a:schemeClr val="accent1"/>
              </a:buClr>
              <a:buFont typeface="+mj-lt"/>
              <a:buAutoNum type="arabicPeriod"/>
            </a:pPr>
            <a:r>
              <a:rPr lang="en-US" sz="2200"/>
              <a:t>What are you hoping to get out of the next two days?</a:t>
            </a:r>
          </a:p>
        </p:txBody>
      </p:sp>
      <p:sp>
        <p:nvSpPr>
          <p:cNvPr id="32" name="TextBox 31">
            <a:extLst>
              <a:ext uri="{FF2B5EF4-FFF2-40B4-BE49-F238E27FC236}">
                <a16:creationId xmlns:a16="http://schemas.microsoft.com/office/drawing/2014/main" id="{2C16507E-B617-4513-C54A-C30C3715E300}"/>
              </a:ext>
              <a:ext uri="{C183D7F6-B498-43B3-948B-1728B52AA6E4}">
                <adec:decorative xmlns:adec="http://schemas.microsoft.com/office/drawing/2017/decorative" val="1"/>
              </a:ext>
            </a:extLst>
          </p:cNvPr>
          <p:cNvSpPr txBox="1"/>
          <p:nvPr/>
        </p:nvSpPr>
        <p:spPr>
          <a:xfrm>
            <a:off x="1115122" y="5854390"/>
            <a:ext cx="184731" cy="369332"/>
          </a:xfrm>
          <a:prstGeom prst="rect">
            <a:avLst/>
          </a:prstGeom>
          <a:noFill/>
        </p:spPr>
        <p:txBody>
          <a:bodyPr wrap="none" rtlCol="0">
            <a:spAutoFit/>
          </a:bodyPr>
          <a:lstStyle/>
          <a:p>
            <a:endParaRPr lang="en-US"/>
          </a:p>
        </p:txBody>
      </p:sp>
      <p:grpSp>
        <p:nvGrpSpPr>
          <p:cNvPr id="7" name="Group 6">
            <a:extLst>
              <a:ext uri="{FF2B5EF4-FFF2-40B4-BE49-F238E27FC236}">
                <a16:creationId xmlns:a16="http://schemas.microsoft.com/office/drawing/2014/main" id="{96DF521C-65D1-3EF7-CDC4-F8ACD45BE8C0}"/>
              </a:ext>
              <a:ext uri="{C183D7F6-B498-43B3-948B-1728B52AA6E4}">
                <adec:decorative xmlns:adec="http://schemas.microsoft.com/office/drawing/2017/decorative" val="1"/>
              </a:ext>
            </a:extLst>
          </p:cNvPr>
          <p:cNvGrpSpPr/>
          <p:nvPr/>
        </p:nvGrpSpPr>
        <p:grpSpPr>
          <a:xfrm>
            <a:off x="665377" y="3171250"/>
            <a:ext cx="2327666" cy="2812084"/>
            <a:chOff x="2627209" y="2081828"/>
            <a:chExt cx="2327666" cy="2812084"/>
          </a:xfrm>
          <a:solidFill>
            <a:schemeClr val="bg2"/>
          </a:solidFill>
        </p:grpSpPr>
        <p:pic>
          <p:nvPicPr>
            <p:cNvPr id="9" name="Picture 8" descr="celebrating confidently">
              <a:extLst>
                <a:ext uri="{FF2B5EF4-FFF2-40B4-BE49-F238E27FC236}">
                  <a16:creationId xmlns:a16="http://schemas.microsoft.com/office/drawing/2014/main" id="{0C690F9D-0EE2-8FD1-6BD3-AA514A34234A}"/>
                </a:ext>
              </a:extLst>
            </p:cNvPr>
            <p:cNvPicPr>
              <a:picLocks noChangeAspect="1"/>
            </p:cNvPicPr>
            <p:nvPr/>
          </p:nvPicPr>
          <p:blipFill>
            <a:blip r:embed="rId3"/>
            <a:stretch>
              <a:fillRect/>
            </a:stretch>
          </p:blipFill>
          <p:spPr>
            <a:xfrm>
              <a:off x="2627209" y="2081828"/>
              <a:ext cx="2327666" cy="2327666"/>
            </a:xfrm>
            <a:prstGeom prst="rect">
              <a:avLst/>
            </a:prstGeom>
            <a:grpFill/>
          </p:spPr>
        </p:pic>
        <p:sp>
          <p:nvSpPr>
            <p:cNvPr id="10" name="Rectangle 9">
              <a:extLst>
                <a:ext uri="{FF2B5EF4-FFF2-40B4-BE49-F238E27FC236}">
                  <a16:creationId xmlns:a16="http://schemas.microsoft.com/office/drawing/2014/main" id="{372C6B0D-8841-A42C-A78F-89F3441CCD88}"/>
                </a:ext>
              </a:extLst>
            </p:cNvPr>
            <p:cNvSpPr/>
            <p:nvPr/>
          </p:nvSpPr>
          <p:spPr>
            <a:xfrm>
              <a:off x="2992925" y="4409494"/>
              <a:ext cx="1596234" cy="484418"/>
            </a:xfrm>
            <a:prstGeom prst="rect">
              <a:avLst/>
            </a:prstGeom>
            <a:grp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 Yay!</a:t>
              </a:r>
            </a:p>
          </p:txBody>
        </p:sp>
      </p:grpSp>
      <p:pic>
        <p:nvPicPr>
          <p:cNvPr id="13" name="Picture 12" descr="person looking like they just completed something but it could have gone better">
            <a:extLst>
              <a:ext uri="{FF2B5EF4-FFF2-40B4-BE49-F238E27FC236}">
                <a16:creationId xmlns:a16="http://schemas.microsoft.com/office/drawing/2014/main" id="{584159CF-BB31-1845-6C7B-810F233B3581}"/>
              </a:ext>
            </a:extLst>
          </p:cNvPr>
          <p:cNvPicPr>
            <a:picLocks noChangeAspect="1"/>
          </p:cNvPicPr>
          <p:nvPr/>
        </p:nvPicPr>
        <p:blipFill>
          <a:blip r:embed="rId4"/>
          <a:stretch>
            <a:fillRect/>
          </a:stretch>
        </p:blipFill>
        <p:spPr>
          <a:xfrm>
            <a:off x="3530949" y="3162078"/>
            <a:ext cx="2336837" cy="2336837"/>
          </a:xfrm>
          <a:prstGeom prst="rect">
            <a:avLst/>
          </a:prstGeom>
        </p:spPr>
      </p:pic>
      <p:sp>
        <p:nvSpPr>
          <p:cNvPr id="19" name="Rectangle 18">
            <a:extLst>
              <a:ext uri="{FF2B5EF4-FFF2-40B4-BE49-F238E27FC236}">
                <a16:creationId xmlns:a16="http://schemas.microsoft.com/office/drawing/2014/main" id="{FBA7A65E-2466-D74B-7092-ADDF65CAA099}"/>
              </a:ext>
            </a:extLst>
          </p:cNvPr>
          <p:cNvSpPr/>
          <p:nvPr/>
        </p:nvSpPr>
        <p:spPr>
          <a:xfrm>
            <a:off x="3900753" y="5498916"/>
            <a:ext cx="1596234" cy="484418"/>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 Ok</a:t>
            </a:r>
          </a:p>
        </p:txBody>
      </p:sp>
      <p:pic>
        <p:nvPicPr>
          <p:cNvPr id="18" name="Picture 17" descr="confused but hopeful man">
            <a:extLst>
              <a:ext uri="{FF2B5EF4-FFF2-40B4-BE49-F238E27FC236}">
                <a16:creationId xmlns:a16="http://schemas.microsoft.com/office/drawing/2014/main" id="{85BC0C1E-92FA-783A-42FA-C75B182250D0}"/>
              </a:ext>
            </a:extLst>
          </p:cNvPr>
          <p:cNvPicPr>
            <a:picLocks noChangeAspect="1"/>
          </p:cNvPicPr>
          <p:nvPr/>
        </p:nvPicPr>
        <p:blipFill>
          <a:blip r:embed="rId5"/>
          <a:stretch>
            <a:fillRect/>
          </a:stretch>
        </p:blipFill>
        <p:spPr>
          <a:xfrm>
            <a:off x="6441679" y="3152064"/>
            <a:ext cx="2342793" cy="2342793"/>
          </a:xfrm>
          <a:prstGeom prst="rect">
            <a:avLst/>
          </a:prstGeom>
        </p:spPr>
      </p:pic>
      <p:sp>
        <p:nvSpPr>
          <p:cNvPr id="22" name="Rectangle 21">
            <a:extLst>
              <a:ext uri="{FF2B5EF4-FFF2-40B4-BE49-F238E27FC236}">
                <a16:creationId xmlns:a16="http://schemas.microsoft.com/office/drawing/2014/main" id="{250A3C1D-7DCD-38EF-6558-0D219941E933}"/>
              </a:ext>
            </a:extLst>
          </p:cNvPr>
          <p:cNvSpPr/>
          <p:nvPr/>
        </p:nvSpPr>
        <p:spPr>
          <a:xfrm>
            <a:off x="6808338" y="5498916"/>
            <a:ext cx="1596234" cy="484418"/>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3 – Umm</a:t>
            </a:r>
          </a:p>
        </p:txBody>
      </p:sp>
      <p:pic>
        <p:nvPicPr>
          <p:cNvPr id="14" name="Picture 13" descr="woman with her head in her hands, feeling frustrated and a bit dejected">
            <a:extLst>
              <a:ext uri="{FF2B5EF4-FFF2-40B4-BE49-F238E27FC236}">
                <a16:creationId xmlns:a16="http://schemas.microsoft.com/office/drawing/2014/main" id="{88461C8B-096C-DF8C-3111-E0B2E5E6FD06}"/>
              </a:ext>
            </a:extLst>
          </p:cNvPr>
          <p:cNvPicPr>
            <a:picLocks noChangeAspect="1"/>
          </p:cNvPicPr>
          <p:nvPr/>
        </p:nvPicPr>
        <p:blipFill>
          <a:blip r:embed="rId6"/>
          <a:stretch>
            <a:fillRect/>
          </a:stretch>
        </p:blipFill>
        <p:spPr>
          <a:xfrm>
            <a:off x="9345124" y="3171250"/>
            <a:ext cx="2333620" cy="2333620"/>
          </a:xfrm>
          <a:prstGeom prst="rect">
            <a:avLst/>
          </a:prstGeom>
        </p:spPr>
      </p:pic>
      <p:sp>
        <p:nvSpPr>
          <p:cNvPr id="23" name="Rectangle 22">
            <a:extLst>
              <a:ext uri="{FF2B5EF4-FFF2-40B4-BE49-F238E27FC236}">
                <a16:creationId xmlns:a16="http://schemas.microsoft.com/office/drawing/2014/main" id="{CD03501B-2C34-93A7-28E6-57A02AE0E155}"/>
              </a:ext>
            </a:extLst>
          </p:cNvPr>
          <p:cNvSpPr/>
          <p:nvPr/>
        </p:nvSpPr>
        <p:spPr>
          <a:xfrm>
            <a:off x="9715924" y="5498916"/>
            <a:ext cx="1596234" cy="484418"/>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4 – Oof</a:t>
            </a:r>
          </a:p>
        </p:txBody>
      </p:sp>
      <p:sp>
        <p:nvSpPr>
          <p:cNvPr id="35" name="TextBox 34">
            <a:extLst>
              <a:ext uri="{FF2B5EF4-FFF2-40B4-BE49-F238E27FC236}">
                <a16:creationId xmlns:a16="http://schemas.microsoft.com/office/drawing/2014/main" id="{0498B36F-B3A7-67FA-B18A-81D027CD847B}"/>
              </a:ext>
            </a:extLst>
          </p:cNvPr>
          <p:cNvSpPr txBox="1"/>
          <p:nvPr/>
        </p:nvSpPr>
        <p:spPr>
          <a:xfrm>
            <a:off x="8642145" y="6223722"/>
            <a:ext cx="2877971" cy="246221"/>
          </a:xfrm>
          <a:prstGeom prst="rect">
            <a:avLst/>
          </a:prstGeom>
          <a:noFill/>
        </p:spPr>
        <p:txBody>
          <a:bodyPr wrap="square">
            <a:spAutoFit/>
          </a:bodyPr>
          <a:lstStyle/>
          <a:p>
            <a:r>
              <a:rPr lang="en-US" sz="1000" b="0" i="0" u="none" strike="noStrike">
                <a:solidFill>
                  <a:srgbClr val="262626"/>
                </a:solidFill>
                <a:effectLst/>
                <a:latin typeface="Google Sans"/>
              </a:rPr>
              <a:t>Images generated with Azure Open AI </a:t>
            </a:r>
            <a:r>
              <a:rPr lang="en-US" sz="1000" b="0" i="0" u="none" strike="noStrike" err="1">
                <a:solidFill>
                  <a:srgbClr val="262626"/>
                </a:solidFill>
                <a:effectLst/>
                <a:latin typeface="Google Sans"/>
              </a:rPr>
              <a:t>ImageGen</a:t>
            </a:r>
            <a:endParaRPr lang="en-US" sz="1000"/>
          </a:p>
        </p:txBody>
      </p:sp>
      <p:sp>
        <p:nvSpPr>
          <p:cNvPr id="5" name="Slide Number Placeholder 4">
            <a:extLst>
              <a:ext uri="{FF2B5EF4-FFF2-40B4-BE49-F238E27FC236}">
                <a16:creationId xmlns:a16="http://schemas.microsoft.com/office/drawing/2014/main" id="{01F68ED3-740D-9A52-01BE-C6649368E54F}"/>
              </a:ext>
            </a:extLst>
          </p:cNvPr>
          <p:cNvSpPr>
            <a:spLocks noGrp="1"/>
          </p:cNvSpPr>
          <p:nvPr>
            <p:ph type="sldNum" sz="quarter" idx="12"/>
          </p:nvPr>
        </p:nvSpPr>
        <p:spPr/>
        <p:txBody>
          <a:bodyPr/>
          <a:lstStyle/>
          <a:p>
            <a:fld id="{99A20822-4A49-4D36-86E3-300BA48D3F00}" type="slidenum">
              <a:rPr lang="en-US" smtClean="0"/>
              <a:t>3</a:t>
            </a:fld>
            <a:endParaRPr lang="en-US"/>
          </a:p>
        </p:txBody>
      </p:sp>
    </p:spTree>
    <p:extLst>
      <p:ext uri="{BB962C8B-B14F-4D97-AF65-F5344CB8AC3E}">
        <p14:creationId xmlns:p14="http://schemas.microsoft.com/office/powerpoint/2010/main" val="619428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25DFD-5734-81DC-AE60-02B77F452C96}"/>
              </a:ext>
            </a:extLst>
          </p:cNvPr>
          <p:cNvSpPr>
            <a:spLocks noGrp="1"/>
          </p:cNvSpPr>
          <p:nvPr>
            <p:ph type="title"/>
          </p:nvPr>
        </p:nvSpPr>
        <p:spPr>
          <a:xfrm>
            <a:off x="457200" y="0"/>
            <a:ext cx="11276076" cy="1280160"/>
          </a:xfrm>
        </p:spPr>
        <p:txBody>
          <a:bodyPr anchor="ctr">
            <a:normAutofit/>
          </a:bodyPr>
          <a:lstStyle/>
          <a:p>
            <a:r>
              <a:rPr lang="en-US"/>
              <a:t>Essential Components of DBI</a:t>
            </a:r>
          </a:p>
        </p:txBody>
      </p:sp>
      <p:grpSp>
        <p:nvGrpSpPr>
          <p:cNvPr id="13" name="Group 12" descr="Data and Decision Making: Data for the purpose of making decisions within a DBI framework">
            <a:extLst>
              <a:ext uri="{FF2B5EF4-FFF2-40B4-BE49-F238E27FC236}">
                <a16:creationId xmlns:a16="http://schemas.microsoft.com/office/drawing/2014/main" id="{0B0B2555-E83B-94A8-6CF8-A7F7970CA232}"/>
              </a:ext>
            </a:extLst>
          </p:cNvPr>
          <p:cNvGrpSpPr/>
          <p:nvPr/>
        </p:nvGrpSpPr>
        <p:grpSpPr>
          <a:xfrm>
            <a:off x="631190" y="1620950"/>
            <a:ext cx="3219450" cy="3545128"/>
            <a:chOff x="631190" y="1617502"/>
            <a:chExt cx="3219450" cy="3545128"/>
          </a:xfrm>
        </p:grpSpPr>
        <p:grpSp>
          <p:nvGrpSpPr>
            <p:cNvPr id="21" name="Group 20">
              <a:extLst>
                <a:ext uri="{FF2B5EF4-FFF2-40B4-BE49-F238E27FC236}">
                  <a16:creationId xmlns:a16="http://schemas.microsoft.com/office/drawing/2014/main" id="{E52BF4D6-AE11-EC09-1DB4-0C830CDABB25}"/>
                </a:ext>
              </a:extLst>
            </p:cNvPr>
            <p:cNvGrpSpPr/>
            <p:nvPr/>
          </p:nvGrpSpPr>
          <p:grpSpPr>
            <a:xfrm>
              <a:off x="631190" y="1624399"/>
              <a:ext cx="3219450" cy="3538231"/>
              <a:chOff x="2033778" y="1562716"/>
              <a:chExt cx="2476500" cy="3538231"/>
            </a:xfrm>
          </p:grpSpPr>
          <p:sp>
            <p:nvSpPr>
              <p:cNvPr id="7" name="Freeform 6">
                <a:extLst>
                  <a:ext uri="{FF2B5EF4-FFF2-40B4-BE49-F238E27FC236}">
                    <a16:creationId xmlns:a16="http://schemas.microsoft.com/office/drawing/2014/main" id="{85A0E8D5-EAFA-DD4C-58DB-1FEF153D5FCA}"/>
                  </a:ext>
                </a:extLst>
              </p:cNvPr>
              <p:cNvSpPr/>
              <p:nvPr/>
            </p:nvSpPr>
            <p:spPr>
              <a:xfrm>
                <a:off x="2033778" y="1562716"/>
                <a:ext cx="2476500" cy="1280160"/>
              </a:xfrm>
              <a:custGeom>
                <a:avLst/>
                <a:gdLst>
                  <a:gd name="connsiteX0" fmla="*/ 0 w 2476500"/>
                  <a:gd name="connsiteY0" fmla="*/ 0 h 662400"/>
                  <a:gd name="connsiteX1" fmla="*/ 2476500 w 2476500"/>
                  <a:gd name="connsiteY1" fmla="*/ 0 h 662400"/>
                  <a:gd name="connsiteX2" fmla="*/ 2476500 w 2476500"/>
                  <a:gd name="connsiteY2" fmla="*/ 662400 h 662400"/>
                  <a:gd name="connsiteX3" fmla="*/ 0 w 2476500"/>
                  <a:gd name="connsiteY3" fmla="*/ 662400 h 662400"/>
                  <a:gd name="connsiteX4" fmla="*/ 0 w 2476500"/>
                  <a:gd name="connsiteY4" fmla="*/ 0 h 66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662400">
                    <a:moveTo>
                      <a:pt x="0" y="0"/>
                    </a:moveTo>
                    <a:lnTo>
                      <a:pt x="2476500" y="0"/>
                    </a:lnTo>
                    <a:lnTo>
                      <a:pt x="2476500" y="662400"/>
                    </a:lnTo>
                    <a:lnTo>
                      <a:pt x="0" y="662400"/>
                    </a:lnTo>
                    <a:lnTo>
                      <a:pt x="0" y="0"/>
                    </a:lnTo>
                    <a:close/>
                  </a:path>
                </a:pathLst>
              </a:custGeom>
              <a:solidFill>
                <a:schemeClr val="bg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8" name="Freeform 7">
                <a:extLst>
                  <a:ext uri="{FF2B5EF4-FFF2-40B4-BE49-F238E27FC236}">
                    <a16:creationId xmlns:a16="http://schemas.microsoft.com/office/drawing/2014/main" id="{8301D7E4-6E6D-94A7-D224-1DB452CD1A3E}"/>
                  </a:ext>
                </a:extLst>
              </p:cNvPr>
              <p:cNvSpPr/>
              <p:nvPr/>
            </p:nvSpPr>
            <p:spPr>
              <a:xfrm>
                <a:off x="2033778" y="2835979"/>
                <a:ext cx="2476500" cy="2264968"/>
              </a:xfrm>
              <a:custGeom>
                <a:avLst/>
                <a:gdLst>
                  <a:gd name="connsiteX0" fmla="*/ 0 w 2476500"/>
                  <a:gd name="connsiteY0" fmla="*/ 0 h 2264968"/>
                  <a:gd name="connsiteX1" fmla="*/ 2476500 w 2476500"/>
                  <a:gd name="connsiteY1" fmla="*/ 0 h 2264968"/>
                  <a:gd name="connsiteX2" fmla="*/ 2476500 w 2476500"/>
                  <a:gd name="connsiteY2" fmla="*/ 2264968 h 2264968"/>
                  <a:gd name="connsiteX3" fmla="*/ 0 w 2476500"/>
                  <a:gd name="connsiteY3" fmla="*/ 2264968 h 2264968"/>
                  <a:gd name="connsiteX4" fmla="*/ 0 w 2476500"/>
                  <a:gd name="connsiteY4" fmla="*/ 0 h 22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264968">
                    <a:moveTo>
                      <a:pt x="0" y="0"/>
                    </a:moveTo>
                    <a:lnTo>
                      <a:pt x="2476500" y="0"/>
                    </a:lnTo>
                    <a:lnTo>
                      <a:pt x="2476500" y="2264968"/>
                    </a:lnTo>
                    <a:lnTo>
                      <a:pt x="0" y="2264968"/>
                    </a:lnTo>
                    <a:lnTo>
                      <a:pt x="0" y="0"/>
                    </a:lnTo>
                    <a:close/>
                  </a:path>
                </a:pathLst>
              </a:custGeom>
              <a:solidFill>
                <a:schemeClr val="accent1">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3000" b="1" kern="1200">
                    <a:solidFill>
                      <a:schemeClr val="bg1"/>
                    </a:solidFill>
                  </a:rPr>
                  <a:t>Data and Decision Making</a:t>
                </a:r>
              </a:p>
              <a:p>
                <a:pPr marL="0" lvl="1" algn="ctr" defTabSz="1022350">
                  <a:lnSpc>
                    <a:spcPct val="90000"/>
                  </a:lnSpc>
                  <a:spcBef>
                    <a:spcPct val="0"/>
                  </a:spcBef>
                  <a:spcAft>
                    <a:spcPct val="15000"/>
                  </a:spcAft>
                </a:pPr>
                <a:r>
                  <a:rPr lang="en-US" sz="2000" kern="1200">
                    <a:solidFill>
                      <a:schemeClr val="bg1"/>
                    </a:solidFill>
                  </a:rPr>
                  <a:t>Data for the purpose of making decisions within a DBI framework</a:t>
                </a:r>
              </a:p>
              <a:p>
                <a:pPr marL="0" lvl="1" algn="ctr" defTabSz="1022350">
                  <a:lnSpc>
                    <a:spcPct val="90000"/>
                  </a:lnSpc>
                  <a:spcBef>
                    <a:spcPct val="0"/>
                  </a:spcBef>
                  <a:spcAft>
                    <a:spcPct val="15000"/>
                  </a:spcAft>
                </a:pPr>
                <a:endParaRPr lang="en-US" sz="3200" b="1" kern="1200">
                  <a:solidFill>
                    <a:schemeClr val="bg1"/>
                  </a:solidFill>
                </a:endParaRPr>
              </a:p>
            </p:txBody>
          </p:sp>
        </p:grpSp>
        <p:pic>
          <p:nvPicPr>
            <p:cNvPr id="3" name="Graphic 2" descr="Statistics with solid fill">
              <a:extLst>
                <a:ext uri="{FF2B5EF4-FFF2-40B4-BE49-F238E27FC236}">
                  <a16:creationId xmlns:a16="http://schemas.microsoft.com/office/drawing/2014/main" id="{82B5E68B-0B7F-55A4-3A88-FF2493FBF072}"/>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00835" y="1617502"/>
              <a:ext cx="1280160" cy="1280160"/>
            </a:xfrm>
            <a:prstGeom prst="rect">
              <a:avLst/>
            </a:prstGeom>
          </p:spPr>
        </p:pic>
      </p:grpSp>
      <p:grpSp>
        <p:nvGrpSpPr>
          <p:cNvPr id="15" name="Group 14" descr="Intervention: Individualized intervention with a focus on addressing severe and persistent academic and/or behavioral needs of students">
            <a:extLst>
              <a:ext uri="{FF2B5EF4-FFF2-40B4-BE49-F238E27FC236}">
                <a16:creationId xmlns:a16="http://schemas.microsoft.com/office/drawing/2014/main" id="{3F2938F8-7A39-DAF1-38CD-69608F9790B4}"/>
              </a:ext>
            </a:extLst>
          </p:cNvPr>
          <p:cNvGrpSpPr/>
          <p:nvPr/>
        </p:nvGrpSpPr>
        <p:grpSpPr>
          <a:xfrm>
            <a:off x="4486276" y="1620950"/>
            <a:ext cx="3219450" cy="3545128"/>
            <a:chOff x="4486276" y="1624399"/>
            <a:chExt cx="3219450" cy="3545128"/>
          </a:xfrm>
        </p:grpSpPr>
        <p:grpSp>
          <p:nvGrpSpPr>
            <p:cNvPr id="22" name="Group 21">
              <a:extLst>
                <a:ext uri="{FF2B5EF4-FFF2-40B4-BE49-F238E27FC236}">
                  <a16:creationId xmlns:a16="http://schemas.microsoft.com/office/drawing/2014/main" id="{7B960D22-39C6-9704-8F14-1E932EFD8AFB}"/>
                </a:ext>
              </a:extLst>
            </p:cNvPr>
            <p:cNvGrpSpPr/>
            <p:nvPr/>
          </p:nvGrpSpPr>
          <p:grpSpPr>
            <a:xfrm>
              <a:off x="4486276" y="1624399"/>
              <a:ext cx="3219450" cy="3545128"/>
              <a:chOff x="4856988" y="1555819"/>
              <a:chExt cx="2476500" cy="3545128"/>
            </a:xfrm>
          </p:grpSpPr>
          <p:sp>
            <p:nvSpPr>
              <p:cNvPr id="9" name="Freeform 8">
                <a:extLst>
                  <a:ext uri="{FF2B5EF4-FFF2-40B4-BE49-F238E27FC236}">
                    <a16:creationId xmlns:a16="http://schemas.microsoft.com/office/drawing/2014/main" id="{D92B3500-A339-BA97-38A9-0FBE20DADB0B}"/>
                  </a:ext>
                </a:extLst>
              </p:cNvPr>
              <p:cNvSpPr/>
              <p:nvPr/>
            </p:nvSpPr>
            <p:spPr>
              <a:xfrm>
                <a:off x="4856988" y="1555819"/>
                <a:ext cx="2476500" cy="1280160"/>
              </a:xfrm>
              <a:custGeom>
                <a:avLst/>
                <a:gdLst>
                  <a:gd name="connsiteX0" fmla="*/ 0 w 2476500"/>
                  <a:gd name="connsiteY0" fmla="*/ 0 h 662400"/>
                  <a:gd name="connsiteX1" fmla="*/ 2476500 w 2476500"/>
                  <a:gd name="connsiteY1" fmla="*/ 0 h 662400"/>
                  <a:gd name="connsiteX2" fmla="*/ 2476500 w 2476500"/>
                  <a:gd name="connsiteY2" fmla="*/ 662400 h 662400"/>
                  <a:gd name="connsiteX3" fmla="*/ 0 w 2476500"/>
                  <a:gd name="connsiteY3" fmla="*/ 662400 h 662400"/>
                  <a:gd name="connsiteX4" fmla="*/ 0 w 2476500"/>
                  <a:gd name="connsiteY4" fmla="*/ 0 h 66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662400">
                    <a:moveTo>
                      <a:pt x="0" y="0"/>
                    </a:moveTo>
                    <a:lnTo>
                      <a:pt x="2476500" y="0"/>
                    </a:lnTo>
                    <a:lnTo>
                      <a:pt x="2476500" y="662400"/>
                    </a:lnTo>
                    <a:lnTo>
                      <a:pt x="0" y="662400"/>
                    </a:lnTo>
                    <a:lnTo>
                      <a:pt x="0" y="0"/>
                    </a:lnTo>
                    <a:close/>
                  </a:path>
                </a:pathLst>
              </a:custGeom>
              <a:solidFill>
                <a:schemeClr val="bg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10" name="Freeform 9">
                <a:extLst>
                  <a:ext uri="{FF2B5EF4-FFF2-40B4-BE49-F238E27FC236}">
                    <a16:creationId xmlns:a16="http://schemas.microsoft.com/office/drawing/2014/main" id="{0E3658F7-AD7C-BEB1-502C-66E84D72E3F5}"/>
                  </a:ext>
                </a:extLst>
              </p:cNvPr>
              <p:cNvSpPr/>
              <p:nvPr/>
            </p:nvSpPr>
            <p:spPr>
              <a:xfrm>
                <a:off x="4856988" y="2835979"/>
                <a:ext cx="2476500" cy="2264968"/>
              </a:xfrm>
              <a:custGeom>
                <a:avLst/>
                <a:gdLst>
                  <a:gd name="connsiteX0" fmla="*/ 0 w 2476500"/>
                  <a:gd name="connsiteY0" fmla="*/ 0 h 2264968"/>
                  <a:gd name="connsiteX1" fmla="*/ 2476500 w 2476500"/>
                  <a:gd name="connsiteY1" fmla="*/ 0 h 2264968"/>
                  <a:gd name="connsiteX2" fmla="*/ 2476500 w 2476500"/>
                  <a:gd name="connsiteY2" fmla="*/ 2264968 h 2264968"/>
                  <a:gd name="connsiteX3" fmla="*/ 0 w 2476500"/>
                  <a:gd name="connsiteY3" fmla="*/ 2264968 h 2264968"/>
                  <a:gd name="connsiteX4" fmla="*/ 0 w 2476500"/>
                  <a:gd name="connsiteY4" fmla="*/ 0 h 22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264968">
                    <a:moveTo>
                      <a:pt x="0" y="0"/>
                    </a:moveTo>
                    <a:lnTo>
                      <a:pt x="2476500" y="0"/>
                    </a:lnTo>
                    <a:lnTo>
                      <a:pt x="2476500" y="2264968"/>
                    </a:lnTo>
                    <a:lnTo>
                      <a:pt x="0" y="2264968"/>
                    </a:lnTo>
                    <a:lnTo>
                      <a:pt x="0" y="0"/>
                    </a:lnTo>
                    <a:close/>
                  </a:path>
                </a:pathLst>
              </a:custGeom>
              <a:solidFill>
                <a:schemeClr val="accent1">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3000" b="1" kern="1200">
                    <a:solidFill>
                      <a:schemeClr val="bg1"/>
                    </a:solidFill>
                  </a:rPr>
                  <a:t>Intervention</a:t>
                </a:r>
              </a:p>
              <a:p>
                <a:pPr marL="0" lvl="1" algn="ctr" defTabSz="1022350">
                  <a:lnSpc>
                    <a:spcPct val="90000"/>
                  </a:lnSpc>
                  <a:spcBef>
                    <a:spcPct val="0"/>
                  </a:spcBef>
                  <a:spcAft>
                    <a:spcPct val="15000"/>
                  </a:spcAft>
                </a:pPr>
                <a:r>
                  <a:rPr lang="en-US" sz="2000" kern="1200">
                    <a:solidFill>
                      <a:schemeClr val="bg1"/>
                    </a:solidFill>
                  </a:rPr>
                  <a:t>Individualized intervention with a focus on addressing severe and persistent academic and/or behavioral needs of students</a:t>
                </a:r>
              </a:p>
              <a:p>
                <a:pPr marL="0" lvl="1" algn="ctr" defTabSz="1022350">
                  <a:lnSpc>
                    <a:spcPct val="90000"/>
                  </a:lnSpc>
                  <a:spcBef>
                    <a:spcPct val="0"/>
                  </a:spcBef>
                  <a:spcAft>
                    <a:spcPct val="15000"/>
                  </a:spcAft>
                </a:pPr>
                <a:endParaRPr lang="en-US" sz="2800" b="1" kern="1200">
                  <a:solidFill>
                    <a:schemeClr val="bg1"/>
                  </a:solidFill>
                </a:endParaRPr>
              </a:p>
            </p:txBody>
          </p:sp>
        </p:grpSp>
        <p:pic>
          <p:nvPicPr>
            <p:cNvPr id="6" name="Graphic 5" descr="Classroom with solid fill">
              <a:extLst>
                <a:ext uri="{FF2B5EF4-FFF2-40B4-BE49-F238E27FC236}">
                  <a16:creationId xmlns:a16="http://schemas.microsoft.com/office/drawing/2014/main" id="{FE46EC1C-6476-F16D-3740-D3E7D96B377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23738" y="1692979"/>
              <a:ext cx="1143000" cy="1143000"/>
            </a:xfrm>
            <a:prstGeom prst="rect">
              <a:avLst/>
            </a:prstGeom>
          </p:spPr>
        </p:pic>
      </p:grpSp>
      <p:grpSp>
        <p:nvGrpSpPr>
          <p:cNvPr id="25" name="Group 24" descr="D B I Process: The process for designing and delivering intensive intervention in academics and/or behavior to students in need">
            <a:extLst>
              <a:ext uri="{FF2B5EF4-FFF2-40B4-BE49-F238E27FC236}">
                <a16:creationId xmlns:a16="http://schemas.microsoft.com/office/drawing/2014/main" id="{8DD0D64E-0CF4-8A7D-9E3F-E9BAB07E1570}"/>
              </a:ext>
            </a:extLst>
          </p:cNvPr>
          <p:cNvGrpSpPr/>
          <p:nvPr/>
        </p:nvGrpSpPr>
        <p:grpSpPr>
          <a:xfrm>
            <a:off x="8341360" y="1620950"/>
            <a:ext cx="3219450" cy="3545128"/>
            <a:chOff x="8341360" y="1624399"/>
            <a:chExt cx="3219450" cy="3545128"/>
          </a:xfrm>
        </p:grpSpPr>
        <p:grpSp>
          <p:nvGrpSpPr>
            <p:cNvPr id="24" name="Group 23">
              <a:extLst>
                <a:ext uri="{FF2B5EF4-FFF2-40B4-BE49-F238E27FC236}">
                  <a16:creationId xmlns:a16="http://schemas.microsoft.com/office/drawing/2014/main" id="{CC575932-B008-0581-0498-D6005033FE1D}"/>
                </a:ext>
              </a:extLst>
            </p:cNvPr>
            <p:cNvGrpSpPr/>
            <p:nvPr/>
          </p:nvGrpSpPr>
          <p:grpSpPr>
            <a:xfrm>
              <a:off x="8341360" y="1624399"/>
              <a:ext cx="3219450" cy="3545128"/>
              <a:chOff x="7680198" y="1555819"/>
              <a:chExt cx="2476500" cy="3545128"/>
            </a:xfrm>
          </p:grpSpPr>
          <p:sp>
            <p:nvSpPr>
              <p:cNvPr id="11" name="Freeform 10">
                <a:extLst>
                  <a:ext uri="{FF2B5EF4-FFF2-40B4-BE49-F238E27FC236}">
                    <a16:creationId xmlns:a16="http://schemas.microsoft.com/office/drawing/2014/main" id="{29AC60CA-EE7F-2640-1219-706A4D63E5B6}"/>
                  </a:ext>
                </a:extLst>
              </p:cNvPr>
              <p:cNvSpPr/>
              <p:nvPr/>
            </p:nvSpPr>
            <p:spPr>
              <a:xfrm>
                <a:off x="7680198" y="1555819"/>
                <a:ext cx="2476500" cy="1280160"/>
              </a:xfrm>
              <a:custGeom>
                <a:avLst/>
                <a:gdLst>
                  <a:gd name="connsiteX0" fmla="*/ 0 w 2476500"/>
                  <a:gd name="connsiteY0" fmla="*/ 0 h 662400"/>
                  <a:gd name="connsiteX1" fmla="*/ 2476500 w 2476500"/>
                  <a:gd name="connsiteY1" fmla="*/ 0 h 662400"/>
                  <a:gd name="connsiteX2" fmla="*/ 2476500 w 2476500"/>
                  <a:gd name="connsiteY2" fmla="*/ 662400 h 662400"/>
                  <a:gd name="connsiteX3" fmla="*/ 0 w 2476500"/>
                  <a:gd name="connsiteY3" fmla="*/ 662400 h 662400"/>
                  <a:gd name="connsiteX4" fmla="*/ 0 w 2476500"/>
                  <a:gd name="connsiteY4" fmla="*/ 0 h 66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662400">
                    <a:moveTo>
                      <a:pt x="0" y="0"/>
                    </a:moveTo>
                    <a:lnTo>
                      <a:pt x="2476500" y="0"/>
                    </a:lnTo>
                    <a:lnTo>
                      <a:pt x="2476500" y="662400"/>
                    </a:lnTo>
                    <a:lnTo>
                      <a:pt x="0" y="662400"/>
                    </a:lnTo>
                    <a:lnTo>
                      <a:pt x="0" y="0"/>
                    </a:lnTo>
                    <a:close/>
                  </a:path>
                </a:pathLst>
              </a:custGeom>
              <a:solidFill>
                <a:schemeClr val="bg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12" name="Freeform 11">
                <a:extLst>
                  <a:ext uri="{FF2B5EF4-FFF2-40B4-BE49-F238E27FC236}">
                    <a16:creationId xmlns:a16="http://schemas.microsoft.com/office/drawing/2014/main" id="{A5793339-E4A0-8709-8C0A-ED79191D90EB}"/>
                  </a:ext>
                </a:extLst>
              </p:cNvPr>
              <p:cNvSpPr/>
              <p:nvPr/>
            </p:nvSpPr>
            <p:spPr>
              <a:xfrm>
                <a:off x="7680198" y="2835979"/>
                <a:ext cx="2476500" cy="2264968"/>
              </a:xfrm>
              <a:custGeom>
                <a:avLst/>
                <a:gdLst>
                  <a:gd name="connsiteX0" fmla="*/ 0 w 2476500"/>
                  <a:gd name="connsiteY0" fmla="*/ 0 h 2264968"/>
                  <a:gd name="connsiteX1" fmla="*/ 2476500 w 2476500"/>
                  <a:gd name="connsiteY1" fmla="*/ 0 h 2264968"/>
                  <a:gd name="connsiteX2" fmla="*/ 2476500 w 2476500"/>
                  <a:gd name="connsiteY2" fmla="*/ 2264968 h 2264968"/>
                  <a:gd name="connsiteX3" fmla="*/ 0 w 2476500"/>
                  <a:gd name="connsiteY3" fmla="*/ 2264968 h 2264968"/>
                  <a:gd name="connsiteX4" fmla="*/ 0 w 2476500"/>
                  <a:gd name="connsiteY4" fmla="*/ 0 h 22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264968">
                    <a:moveTo>
                      <a:pt x="0" y="0"/>
                    </a:moveTo>
                    <a:lnTo>
                      <a:pt x="2476500" y="0"/>
                    </a:lnTo>
                    <a:lnTo>
                      <a:pt x="2476500" y="2264968"/>
                    </a:lnTo>
                    <a:lnTo>
                      <a:pt x="0" y="2264968"/>
                    </a:lnTo>
                    <a:lnTo>
                      <a:pt x="0" y="0"/>
                    </a:lnTo>
                    <a:close/>
                  </a:path>
                </a:pathLst>
              </a:custGeom>
              <a:solidFill>
                <a:schemeClr val="accent1">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3000" b="1" kern="1200">
                    <a:solidFill>
                      <a:schemeClr val="bg1"/>
                    </a:solidFill>
                  </a:rPr>
                  <a:t>DBI Process</a:t>
                </a:r>
              </a:p>
              <a:p>
                <a:pPr marL="0" lvl="1" algn="ctr" defTabSz="1022350">
                  <a:lnSpc>
                    <a:spcPct val="90000"/>
                  </a:lnSpc>
                  <a:spcBef>
                    <a:spcPct val="0"/>
                  </a:spcBef>
                  <a:spcAft>
                    <a:spcPct val="15000"/>
                  </a:spcAft>
                </a:pPr>
                <a:r>
                  <a:rPr lang="en-US" sz="2000">
                    <a:solidFill>
                      <a:schemeClr val="bg1"/>
                    </a:solidFill>
                  </a:rPr>
                  <a:t>The process for designing and delivering intensive intervention in academics and/or behavior to students in need</a:t>
                </a:r>
              </a:p>
            </p:txBody>
          </p:sp>
        </p:grpSp>
        <p:pic>
          <p:nvPicPr>
            <p:cNvPr id="23" name="Graphic 22" descr="Continuous Improvement outline">
              <a:extLst>
                <a:ext uri="{FF2B5EF4-FFF2-40B4-BE49-F238E27FC236}">
                  <a16:creationId xmlns:a16="http://schemas.microsoft.com/office/drawing/2014/main" id="{2E31BC1A-E137-AED3-DCCB-1560FACC7B1D}"/>
                </a:ext>
              </a:extLst>
            </p:cNvPr>
            <p:cNvPicPr>
              <a:picLocks noChangeAspect="1"/>
            </p:cNvPicPr>
            <p:nvPr/>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t="8617" b="7717"/>
            <a:stretch/>
          </p:blipFill>
          <p:spPr>
            <a:xfrm>
              <a:off x="9186037" y="1624399"/>
              <a:ext cx="1530096" cy="1280160"/>
            </a:xfrm>
            <a:prstGeom prst="rect">
              <a:avLst/>
            </a:prstGeom>
          </p:spPr>
        </p:pic>
      </p:grpSp>
      <p:sp>
        <p:nvSpPr>
          <p:cNvPr id="4" name="Slide Number Placeholder 3">
            <a:extLst>
              <a:ext uri="{FF2B5EF4-FFF2-40B4-BE49-F238E27FC236}">
                <a16:creationId xmlns:a16="http://schemas.microsoft.com/office/drawing/2014/main" id="{9D76F028-CEBB-57FF-6225-1523B4C646C3}"/>
              </a:ext>
              <a:ext uri="{C183D7F6-B498-43B3-948B-1728B52AA6E4}">
                <adec:decorative xmlns:adec="http://schemas.microsoft.com/office/drawing/2017/decorative" val="1"/>
              </a:ext>
            </a:extLst>
          </p:cNvPr>
          <p:cNvSpPr>
            <a:spLocks noGrp="1"/>
          </p:cNvSpPr>
          <p:nvPr>
            <p:ph type="sldNum" sz="quarter" idx="15"/>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30</a:t>
            </a:fld>
            <a:endParaRPr lang="en-US"/>
          </a:p>
        </p:txBody>
      </p:sp>
    </p:spTree>
    <p:extLst>
      <p:ext uri="{BB962C8B-B14F-4D97-AF65-F5344CB8AC3E}">
        <p14:creationId xmlns:p14="http://schemas.microsoft.com/office/powerpoint/2010/main" val="3332163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BA71E7-E21C-EAE1-DDF2-88C7FEB2955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6649" y="1446936"/>
            <a:ext cx="5365103" cy="3544128"/>
          </a:xfrm>
          <a:prstGeom prst="rect">
            <a:avLst/>
          </a:prstGeom>
        </p:spPr>
      </p:pic>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a:t>Data and Decision Making</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normAutofit fontScale="92500" lnSpcReduction="10000"/>
          </a:bodyPr>
          <a:lstStyle/>
          <a:p>
            <a:r>
              <a:rPr lang="en-US" b="1"/>
              <a:t>Process to identify students in need of intensive intervention</a:t>
            </a:r>
          </a:p>
          <a:p>
            <a:pPr lvl="1"/>
            <a:r>
              <a:rPr lang="en-US" sz="2400"/>
              <a:t>Moving away from teacher referral towards a data-based system that identifies students who:</a:t>
            </a:r>
          </a:p>
          <a:p>
            <a:pPr lvl="2"/>
            <a:r>
              <a:rPr lang="en-US" sz="2400"/>
              <a:t>are non-responsive to Tier 2 interventions,</a:t>
            </a:r>
          </a:p>
          <a:p>
            <a:pPr lvl="2"/>
            <a:r>
              <a:rPr lang="en-US" sz="2400"/>
              <a:t>have persistent or intensive needs, or</a:t>
            </a:r>
          </a:p>
          <a:p>
            <a:pPr lvl="2"/>
            <a:r>
              <a:rPr lang="en-US" sz="2400"/>
              <a:t>have a relevant diagnosis or disability that requires intensive intervention.</a:t>
            </a:r>
          </a:p>
        </p:txBody>
      </p:sp>
      <p:sp>
        <p:nvSpPr>
          <p:cNvPr id="4" name="Text Placeholder 3">
            <a:extLst>
              <a:ext uri="{FF2B5EF4-FFF2-40B4-BE49-F238E27FC236}">
                <a16:creationId xmlns:a16="http://schemas.microsoft.com/office/drawing/2014/main" id="{55F88C72-31A0-8EF5-352A-23B82278350B}"/>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B9FDA13-6F70-6759-F593-75C669E4D331}"/>
              </a:ext>
            </a:extLst>
          </p:cNvPr>
          <p:cNvSpPr>
            <a:spLocks noGrp="1"/>
          </p:cNvSpPr>
          <p:nvPr>
            <p:ph type="sldNum" sz="quarter" idx="14"/>
          </p:nvPr>
        </p:nvSpPr>
        <p:spPr/>
        <p:txBody>
          <a:bodyPr/>
          <a:lstStyle/>
          <a:p>
            <a:fld id="{99A20822-4A49-4D36-86E3-300BA48D3F00}" type="slidenum">
              <a:rPr lang="en-US" smtClean="0"/>
              <a:pPr/>
              <a:t>31</a:t>
            </a:fld>
            <a:endParaRPr lang="en-US"/>
          </a:p>
        </p:txBody>
      </p:sp>
    </p:spTree>
    <p:extLst>
      <p:ext uri="{BB962C8B-B14F-4D97-AF65-F5344CB8AC3E}">
        <p14:creationId xmlns:p14="http://schemas.microsoft.com/office/powerpoint/2010/main" val="162724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a:xfrm>
            <a:off x="457200" y="0"/>
            <a:ext cx="11276076" cy="1280160"/>
          </a:xfrm>
        </p:spPr>
        <p:txBody>
          <a:bodyPr/>
          <a:lstStyle/>
          <a:p>
            <a:r>
              <a:rPr lang="en-US" dirty="0"/>
              <a:t>Data and Decision Making</a:t>
            </a:r>
            <a:r>
              <a:rPr lang="en-US" sz="800" dirty="0">
                <a:solidFill>
                  <a:schemeClr val="bg1"/>
                </a:solidFill>
              </a:rPr>
              <a:t> 2</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1" y="1371600"/>
            <a:ext cx="5638800" cy="4343400"/>
          </a:xfrm>
        </p:spPr>
        <p:txBody>
          <a:bodyPr/>
          <a:lstStyle/>
          <a:p>
            <a:r>
              <a:rPr lang="en-US"/>
              <a:t>Process to identify students in need of intensive intervention</a:t>
            </a:r>
          </a:p>
          <a:p>
            <a:r>
              <a:rPr lang="en-US" b="1"/>
              <a:t>Academic and behavior progress monitoring tools</a:t>
            </a:r>
          </a:p>
          <a:p>
            <a:r>
              <a:rPr lang="en-US" b="1"/>
              <a:t>Progress monitoring procedures</a:t>
            </a:r>
          </a:p>
        </p:txBody>
      </p:sp>
      <p:pic>
        <p:nvPicPr>
          <p:cNvPr id="8" name="Picture 7">
            <a:extLst>
              <a:ext uri="{FF2B5EF4-FFF2-40B4-BE49-F238E27FC236}">
                <a16:creationId xmlns:a16="http://schemas.microsoft.com/office/drawing/2014/main" id="{D9376ED8-86AC-100A-2DF7-1987362364F9}"/>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82982" y="1431036"/>
            <a:ext cx="5348770" cy="3560028"/>
          </a:xfrm>
          <a:prstGeom prst="rect">
            <a:avLst/>
          </a:prstGeom>
        </p:spPr>
      </p:pic>
      <p:sp>
        <p:nvSpPr>
          <p:cNvPr id="10" name="Text Placeholder 9">
            <a:extLst>
              <a:ext uri="{FF2B5EF4-FFF2-40B4-BE49-F238E27FC236}">
                <a16:creationId xmlns:a16="http://schemas.microsoft.com/office/drawing/2014/main" id="{011081D1-9814-9137-66D0-D31019E3A96C}"/>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B9FDA13-6F70-6759-F593-75C669E4D331}"/>
              </a:ext>
              <a:ext uri="{C183D7F6-B498-43B3-948B-1728B52AA6E4}">
                <adec:decorative xmlns:adec="http://schemas.microsoft.com/office/drawing/2017/decorative" val="1"/>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32</a:t>
            </a:fld>
            <a:endParaRPr lang="en-US"/>
          </a:p>
        </p:txBody>
      </p:sp>
    </p:spTree>
    <p:extLst>
      <p:ext uri="{BB962C8B-B14F-4D97-AF65-F5344CB8AC3E}">
        <p14:creationId xmlns:p14="http://schemas.microsoft.com/office/powerpoint/2010/main" val="1366421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900D4-2D3F-BD49-8FD9-0031D277D627}"/>
              </a:ext>
            </a:extLst>
          </p:cNvPr>
          <p:cNvSpPr>
            <a:spLocks noGrp="1"/>
          </p:cNvSpPr>
          <p:nvPr>
            <p:ph type="title"/>
          </p:nvPr>
        </p:nvSpPr>
        <p:spPr/>
        <p:txBody>
          <a:bodyPr/>
          <a:lstStyle/>
          <a:p>
            <a:r>
              <a:rPr lang="en-US"/>
              <a:t>Graphing Data Is Essential</a:t>
            </a:r>
          </a:p>
        </p:txBody>
      </p:sp>
      <p:graphicFrame>
        <p:nvGraphicFramePr>
          <p:cNvPr id="12" name="Table 8">
            <a:extLst>
              <a:ext uri="{FF2B5EF4-FFF2-40B4-BE49-F238E27FC236}">
                <a16:creationId xmlns:a16="http://schemas.microsoft.com/office/drawing/2014/main" id="{E6740DAE-1002-0BA0-3320-F09F6BFB023E}"/>
              </a:ext>
            </a:extLst>
          </p:cNvPr>
          <p:cNvGraphicFramePr>
            <a:graphicFrameLocks noGrp="1"/>
          </p:cNvGraphicFramePr>
          <p:nvPr/>
        </p:nvGraphicFramePr>
        <p:xfrm>
          <a:off x="1801790" y="1179537"/>
          <a:ext cx="8877785" cy="1028700"/>
        </p:xfrm>
        <a:graphic>
          <a:graphicData uri="http://schemas.openxmlformats.org/drawingml/2006/table">
            <a:tbl>
              <a:tblPr firstRow="1" bandRow="1">
                <a:tableStyleId>{69012ECD-51FC-41F1-AA8D-1B2483CD663E}</a:tableStyleId>
              </a:tblPr>
              <a:tblGrid>
                <a:gridCol w="2079330">
                  <a:extLst>
                    <a:ext uri="{9D8B030D-6E8A-4147-A177-3AD203B41FA5}">
                      <a16:colId xmlns:a16="http://schemas.microsoft.com/office/drawing/2014/main" val="1306965043"/>
                    </a:ext>
                  </a:extLst>
                </a:gridCol>
                <a:gridCol w="848398">
                  <a:extLst>
                    <a:ext uri="{9D8B030D-6E8A-4147-A177-3AD203B41FA5}">
                      <a16:colId xmlns:a16="http://schemas.microsoft.com/office/drawing/2014/main" val="1359668329"/>
                    </a:ext>
                  </a:extLst>
                </a:gridCol>
                <a:gridCol w="848398">
                  <a:extLst>
                    <a:ext uri="{9D8B030D-6E8A-4147-A177-3AD203B41FA5}">
                      <a16:colId xmlns:a16="http://schemas.microsoft.com/office/drawing/2014/main" val="3945109172"/>
                    </a:ext>
                  </a:extLst>
                </a:gridCol>
                <a:gridCol w="848398">
                  <a:extLst>
                    <a:ext uri="{9D8B030D-6E8A-4147-A177-3AD203B41FA5}">
                      <a16:colId xmlns:a16="http://schemas.microsoft.com/office/drawing/2014/main" val="1897354742"/>
                    </a:ext>
                  </a:extLst>
                </a:gridCol>
                <a:gridCol w="848398">
                  <a:extLst>
                    <a:ext uri="{9D8B030D-6E8A-4147-A177-3AD203B41FA5}">
                      <a16:colId xmlns:a16="http://schemas.microsoft.com/office/drawing/2014/main" val="2881643887"/>
                    </a:ext>
                  </a:extLst>
                </a:gridCol>
                <a:gridCol w="848398">
                  <a:extLst>
                    <a:ext uri="{9D8B030D-6E8A-4147-A177-3AD203B41FA5}">
                      <a16:colId xmlns:a16="http://schemas.microsoft.com/office/drawing/2014/main" val="2838385602"/>
                    </a:ext>
                  </a:extLst>
                </a:gridCol>
                <a:gridCol w="848398">
                  <a:extLst>
                    <a:ext uri="{9D8B030D-6E8A-4147-A177-3AD203B41FA5}">
                      <a16:colId xmlns:a16="http://schemas.microsoft.com/office/drawing/2014/main" val="825726732"/>
                    </a:ext>
                  </a:extLst>
                </a:gridCol>
                <a:gridCol w="1708067">
                  <a:extLst>
                    <a:ext uri="{9D8B030D-6E8A-4147-A177-3AD203B41FA5}">
                      <a16:colId xmlns:a16="http://schemas.microsoft.com/office/drawing/2014/main" val="760757602"/>
                    </a:ext>
                  </a:extLst>
                </a:gridCol>
              </a:tblGrid>
              <a:tr h="370840">
                <a:tc>
                  <a:txBody>
                    <a:bodyPr/>
                    <a:lstStyle/>
                    <a:p>
                      <a:pPr algn="r" rtl="0" fontAlgn="t">
                        <a:spcBef>
                          <a:spcPts val="0"/>
                        </a:spcBef>
                        <a:spcAft>
                          <a:spcPts val="0"/>
                        </a:spcAft>
                      </a:pPr>
                      <a:r>
                        <a:rPr lang="en-US" sz="1800" b="1" u="none" strike="noStrike">
                          <a:solidFill>
                            <a:srgbClr val="FFFFFF"/>
                          </a:solidFill>
                          <a:effectLst/>
                        </a:rPr>
                        <a:t>Date</a:t>
                      </a:r>
                      <a:endParaRPr lang="en-US" sz="1800">
                        <a:effectLst/>
                        <a:latin typeface="+mn-lt"/>
                      </a:endParaRPr>
                    </a:p>
                  </a:txBody>
                  <a:tcPr marL="66675" marR="66675" marT="66675" marB="6667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800" b="1" u="none" strike="noStrike">
                          <a:solidFill>
                            <a:schemeClr val="bg1"/>
                          </a:solidFill>
                          <a:effectLst/>
                        </a:rPr>
                        <a:t>Sep 13</a:t>
                      </a:r>
                      <a:endParaRPr lang="en-US" sz="1800" b="1">
                        <a:solidFill>
                          <a:schemeClr val="bg1"/>
                        </a:solidFill>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800" b="1" u="none" strike="noStrike">
                          <a:solidFill>
                            <a:schemeClr val="bg1"/>
                          </a:solidFill>
                          <a:effectLst/>
                        </a:rPr>
                        <a:t>Sep 20</a:t>
                      </a:r>
                      <a:endParaRPr lang="en-US" sz="1800" b="1">
                        <a:solidFill>
                          <a:schemeClr val="bg1"/>
                        </a:solidFill>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800" b="1" u="none" strike="noStrike">
                          <a:solidFill>
                            <a:schemeClr val="bg1"/>
                          </a:solidFill>
                          <a:effectLst/>
                        </a:rPr>
                        <a:t>Sep 27</a:t>
                      </a:r>
                      <a:endParaRPr lang="en-US" sz="1800" b="1">
                        <a:solidFill>
                          <a:schemeClr val="bg1"/>
                        </a:solidFill>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800" b="1" u="none" strike="noStrike">
                          <a:solidFill>
                            <a:schemeClr val="bg1"/>
                          </a:solidFill>
                          <a:effectLst/>
                        </a:rPr>
                        <a:t>Oct 7</a:t>
                      </a:r>
                      <a:endParaRPr lang="en-US" sz="1800" b="1">
                        <a:solidFill>
                          <a:schemeClr val="bg1"/>
                        </a:solidFill>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800" b="1" u="none" strike="noStrike">
                          <a:solidFill>
                            <a:schemeClr val="bg1"/>
                          </a:solidFill>
                          <a:effectLst/>
                        </a:rPr>
                        <a:t>Oct 13</a:t>
                      </a:r>
                      <a:endParaRPr lang="en-US" sz="1800" b="1">
                        <a:solidFill>
                          <a:schemeClr val="bg1"/>
                        </a:solidFill>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800" b="1">
                          <a:solidFill>
                            <a:schemeClr val="bg1"/>
                          </a:solidFill>
                          <a:effectLst/>
                          <a:latin typeface="+mn-lt"/>
                        </a:rPr>
                        <a:t>Oct 20</a:t>
                      </a: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800" b="1" u="none" strike="noStrike" dirty="0">
                          <a:solidFill>
                            <a:schemeClr val="bg1"/>
                          </a:solidFill>
                          <a:effectLst/>
                        </a:rPr>
                        <a:t>May 28 (GOAL)</a:t>
                      </a:r>
                      <a:endParaRPr lang="en-US" sz="1800" b="1" dirty="0">
                        <a:solidFill>
                          <a:schemeClr val="bg1"/>
                        </a:solidFill>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3800169"/>
                  </a:ext>
                </a:extLst>
              </a:tr>
              <a:tr h="370840">
                <a:tc>
                  <a:txBody>
                    <a:bodyPr/>
                    <a:lstStyle/>
                    <a:p>
                      <a:pPr algn="r" rtl="0" fontAlgn="t">
                        <a:spcBef>
                          <a:spcPts val="0"/>
                        </a:spcBef>
                        <a:spcAft>
                          <a:spcPts val="0"/>
                        </a:spcAft>
                      </a:pPr>
                      <a:r>
                        <a:rPr lang="en-US" sz="1400" b="0" u="none" strike="noStrike">
                          <a:solidFill>
                            <a:schemeClr val="tx1"/>
                          </a:solidFill>
                          <a:effectLst/>
                        </a:rPr>
                        <a:t>Oral Reading Fluency</a:t>
                      </a:r>
                    </a:p>
                    <a:p>
                      <a:pPr algn="r" rtl="0" fontAlgn="t">
                        <a:spcBef>
                          <a:spcPts val="0"/>
                        </a:spcBef>
                        <a:spcAft>
                          <a:spcPts val="0"/>
                        </a:spcAft>
                      </a:pPr>
                      <a:r>
                        <a:rPr lang="en-US" sz="1400" b="0" u="none" strike="noStrike">
                          <a:solidFill>
                            <a:schemeClr val="tx1"/>
                          </a:solidFill>
                          <a:effectLst/>
                        </a:rPr>
                        <a:t>Words Correct per Minute</a:t>
                      </a:r>
                      <a:endParaRPr lang="en-US" sz="1400" b="0">
                        <a:solidFill>
                          <a:schemeClr val="tx1"/>
                        </a:solidFill>
                        <a:effectLst/>
                        <a:latin typeface="+mn-lt"/>
                      </a:endParaRPr>
                    </a:p>
                  </a:txBody>
                  <a:tcPr marL="66675" marR="66675" marT="66675" marB="6667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400">
                          <a:effectLst/>
                        </a:rPr>
                        <a:t>32</a:t>
                      </a:r>
                      <a:endParaRPr lang="en-US" sz="2400">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400">
                          <a:effectLst/>
                          <a:latin typeface="+mn-lt"/>
                        </a:rPr>
                        <a:t>37</a:t>
                      </a: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400">
                          <a:effectLst/>
                        </a:rPr>
                        <a:t>41</a:t>
                      </a:r>
                      <a:endParaRPr lang="en-US" sz="2400">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400">
                          <a:effectLst/>
                        </a:rPr>
                        <a:t>46</a:t>
                      </a:r>
                      <a:endParaRPr lang="en-US" sz="2400">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400">
                          <a:effectLst/>
                        </a:rPr>
                        <a:t>43</a:t>
                      </a:r>
                      <a:endParaRPr lang="en-US" sz="2400">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400">
                          <a:effectLst/>
                          <a:latin typeface="+mn-lt"/>
                        </a:rPr>
                        <a:t>45</a:t>
                      </a: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3200" b="1" dirty="0">
                          <a:effectLst/>
                        </a:rPr>
                        <a:t>87</a:t>
                      </a:r>
                      <a:endParaRPr lang="en-US" sz="3200" b="1" dirty="0">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0744047"/>
                  </a:ext>
                </a:extLst>
              </a:tr>
            </a:tbl>
          </a:graphicData>
        </a:graphic>
      </p:graphicFrame>
      <p:graphicFrame>
        <p:nvGraphicFramePr>
          <p:cNvPr id="7" name="Object 4" descr="A graph of student progress monitoring data, with dates on the x-axis and words correct per minute on the y-axis"/>
          <p:cNvGraphicFramePr>
            <a:graphicFrameLocks noGrp="1" noChangeAspect="1"/>
          </p:cNvGraphicFramePr>
          <p:nvPr>
            <p:ph sz="quarter" idx="14"/>
          </p:nvPr>
        </p:nvGraphicFramePr>
        <p:xfrm>
          <a:off x="457200" y="1652179"/>
          <a:ext cx="11274425"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00332600-E263-381F-CF4B-45D133CD4884}"/>
              </a:ext>
              <a:ext uri="{C183D7F6-B498-43B3-948B-1728B52AA6E4}">
                <adec:decorative xmlns:adec="http://schemas.microsoft.com/office/drawing/2017/decorative" val="1"/>
              </a:ext>
            </a:extLst>
          </p:cNvPr>
          <p:cNvSpPr txBox="1"/>
          <p:nvPr/>
        </p:nvSpPr>
        <p:spPr>
          <a:xfrm>
            <a:off x="5395797" y="5806130"/>
            <a:ext cx="1400406" cy="38302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a:ea typeface="+mn-ea"/>
                <a:cs typeface="+mn-cs"/>
              </a:rPr>
              <a:t>Date</a:t>
            </a:r>
          </a:p>
        </p:txBody>
      </p:sp>
      <p:sp>
        <p:nvSpPr>
          <p:cNvPr id="10" name="TextBox 9">
            <a:extLst>
              <a:ext uri="{FF2B5EF4-FFF2-40B4-BE49-F238E27FC236}">
                <a16:creationId xmlns:a16="http://schemas.microsoft.com/office/drawing/2014/main" id="{1F93B3D6-005B-A257-5060-531776651912}"/>
              </a:ext>
              <a:ext uri="{C183D7F6-B498-43B3-948B-1728B52AA6E4}">
                <adec:decorative xmlns:adec="http://schemas.microsoft.com/office/drawing/2017/decorative" val="1"/>
              </a:ext>
            </a:extLst>
          </p:cNvPr>
          <p:cNvSpPr txBox="1"/>
          <p:nvPr/>
        </p:nvSpPr>
        <p:spPr>
          <a:xfrm rot="16200000">
            <a:off x="-1077558" y="3521705"/>
            <a:ext cx="3543701"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a:ea typeface="+mn-ea"/>
                <a:cs typeface="+mn-cs"/>
              </a:rPr>
              <a:t>Words Correct </a:t>
            </a:r>
            <a:r>
              <a:rPr lang="en-US">
                <a:latin typeface="Calibri"/>
              </a:rPr>
              <a:t>p</a:t>
            </a:r>
            <a:r>
              <a:rPr kumimoji="0" lang="en-US" sz="1800" b="0" i="0" u="none" strike="noStrike" kern="1200" cap="none" spc="0" normalizeH="0" baseline="0" noProof="0">
                <a:ln>
                  <a:noFill/>
                </a:ln>
                <a:effectLst/>
                <a:uLnTx/>
                <a:uFillTx/>
                <a:latin typeface="Calibri"/>
                <a:ea typeface="+mn-ea"/>
                <a:cs typeface="+mn-cs"/>
              </a:rPr>
              <a:t>er Minute</a:t>
            </a:r>
          </a:p>
        </p:txBody>
      </p:sp>
      <p:grpSp>
        <p:nvGrpSpPr>
          <p:cNvPr id="15" name="Group 14" descr="Six student data points are graphed between 9/1 and 11/1. These data points have an upward trend">
            <a:extLst>
              <a:ext uri="{FF2B5EF4-FFF2-40B4-BE49-F238E27FC236}">
                <a16:creationId xmlns:a16="http://schemas.microsoft.com/office/drawing/2014/main" id="{4F8AD294-444D-1B5A-1B4E-47E40B01E365}"/>
              </a:ext>
            </a:extLst>
          </p:cNvPr>
          <p:cNvGrpSpPr/>
          <p:nvPr/>
        </p:nvGrpSpPr>
        <p:grpSpPr>
          <a:xfrm>
            <a:off x="2987548" y="4440736"/>
            <a:ext cx="1134540" cy="872074"/>
            <a:chOff x="2987548" y="4304535"/>
            <a:chExt cx="1134540" cy="872074"/>
          </a:xfrm>
        </p:grpSpPr>
        <p:sp>
          <p:nvSpPr>
            <p:cNvPr id="17" name="TextBox 16">
              <a:extLst>
                <a:ext uri="{FF2B5EF4-FFF2-40B4-BE49-F238E27FC236}">
                  <a16:creationId xmlns:a16="http://schemas.microsoft.com/office/drawing/2014/main" id="{42CF7026-0798-1D60-0643-AE0AC421BC65}"/>
                </a:ext>
              </a:extLst>
            </p:cNvPr>
            <p:cNvSpPr txBox="1"/>
            <p:nvPr/>
          </p:nvSpPr>
          <p:spPr>
            <a:xfrm>
              <a:off x="2987548" y="4807277"/>
              <a:ext cx="1134540" cy="369332"/>
            </a:xfrm>
            <a:prstGeom prst="rect">
              <a:avLst/>
            </a:prstGeom>
            <a:noFill/>
            <a:ln w="1905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a:ea typeface="+mn-ea"/>
                  <a:cs typeface="+mn-cs"/>
                </a:rPr>
                <a:t>Data</a:t>
              </a:r>
            </a:p>
          </p:txBody>
        </p:sp>
        <p:cxnSp>
          <p:nvCxnSpPr>
            <p:cNvPr id="18" name="Straight Arrow Connector 17">
              <a:extLst>
                <a:ext uri="{FF2B5EF4-FFF2-40B4-BE49-F238E27FC236}">
                  <a16:creationId xmlns:a16="http://schemas.microsoft.com/office/drawing/2014/main" id="{50CD9907-B995-DA6D-065F-AD9F85AD9745}"/>
                </a:ext>
              </a:extLst>
            </p:cNvPr>
            <p:cNvCxnSpPr>
              <a:cxnSpLocks/>
              <a:stCxn id="17" idx="0"/>
            </p:cNvCxnSpPr>
            <p:nvPr/>
          </p:nvCxnSpPr>
          <p:spPr>
            <a:xfrm flipH="1" flipV="1">
              <a:off x="3313613" y="4304535"/>
              <a:ext cx="241205" cy="5027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descr="An aimline connects the baseline data and the goal">
            <a:extLst>
              <a:ext uri="{FF2B5EF4-FFF2-40B4-BE49-F238E27FC236}">
                <a16:creationId xmlns:a16="http://schemas.microsoft.com/office/drawing/2014/main" id="{7CB86F4F-8BA1-973A-6FEB-40ED1FFC74FF}"/>
              </a:ext>
            </a:extLst>
          </p:cNvPr>
          <p:cNvGrpSpPr/>
          <p:nvPr/>
        </p:nvGrpSpPr>
        <p:grpSpPr>
          <a:xfrm>
            <a:off x="1801790" y="3172915"/>
            <a:ext cx="8859298" cy="1421929"/>
            <a:chOff x="1801790" y="3036714"/>
            <a:chExt cx="8859298" cy="1421929"/>
          </a:xfrm>
        </p:grpSpPr>
        <p:sp>
          <p:nvSpPr>
            <p:cNvPr id="6147" name="Line 7"/>
            <p:cNvSpPr>
              <a:spLocks noChangeShapeType="1"/>
            </p:cNvSpPr>
            <p:nvPr/>
          </p:nvSpPr>
          <p:spPr bwMode="auto">
            <a:xfrm flipV="1">
              <a:off x="1801790" y="3094344"/>
              <a:ext cx="8859298" cy="1364299"/>
            </a:xfrm>
            <a:prstGeom prst="line">
              <a:avLst/>
            </a:prstGeom>
            <a:noFill/>
            <a:ln w="38100">
              <a:solidFill>
                <a:srgbClr val="00B05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a:ea typeface="+mn-ea"/>
                <a:cs typeface="+mn-cs"/>
              </a:endParaRPr>
            </a:p>
          </p:txBody>
        </p:sp>
        <p:sp>
          <p:nvSpPr>
            <p:cNvPr id="8" name="TextBox 7">
              <a:extLst>
                <a:ext uri="{FF2B5EF4-FFF2-40B4-BE49-F238E27FC236}">
                  <a16:creationId xmlns:a16="http://schemas.microsoft.com/office/drawing/2014/main" id="{B5038A60-D10E-0D6C-7676-9C7EAF2C866E}"/>
                </a:ext>
              </a:extLst>
            </p:cNvPr>
            <p:cNvSpPr txBox="1"/>
            <p:nvPr/>
          </p:nvSpPr>
          <p:spPr>
            <a:xfrm>
              <a:off x="4993199" y="3036714"/>
              <a:ext cx="1134540" cy="369332"/>
            </a:xfrm>
            <a:prstGeom prst="rect">
              <a:avLst/>
            </a:prstGeom>
            <a:noFill/>
            <a:ln w="1905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50"/>
                  </a:solidFill>
                  <a:effectLst/>
                  <a:uLnTx/>
                  <a:uFillTx/>
                  <a:latin typeface="Calibri"/>
                  <a:ea typeface="+mn-ea"/>
                  <a:cs typeface="+mn-cs"/>
                </a:rPr>
                <a:t>Aimline</a:t>
              </a:r>
              <a:endParaRPr kumimoji="0" lang="en-US" sz="1800" b="1" i="0" u="none" strike="noStrike" kern="1200" cap="none" spc="0" normalizeH="0" baseline="0" noProof="0" dirty="0">
                <a:ln>
                  <a:noFill/>
                </a:ln>
                <a:solidFill>
                  <a:srgbClr val="00B050"/>
                </a:solidFill>
                <a:effectLst/>
                <a:uLnTx/>
                <a:uFillTx/>
                <a:latin typeface="Calibri"/>
                <a:ea typeface="+mn-ea"/>
                <a:cs typeface="+mn-cs"/>
              </a:endParaRPr>
            </a:p>
          </p:txBody>
        </p:sp>
        <p:cxnSp>
          <p:nvCxnSpPr>
            <p:cNvPr id="11" name="Straight Arrow Connector 10">
              <a:extLst>
                <a:ext uri="{FF2B5EF4-FFF2-40B4-BE49-F238E27FC236}">
                  <a16:creationId xmlns:a16="http://schemas.microsoft.com/office/drawing/2014/main" id="{9E4C27B3-ABF0-97BB-78E5-A58F7D89034F}"/>
                </a:ext>
              </a:extLst>
            </p:cNvPr>
            <p:cNvCxnSpPr>
              <a:cxnSpLocks/>
            </p:cNvCxnSpPr>
            <p:nvPr/>
          </p:nvCxnSpPr>
          <p:spPr>
            <a:xfrm>
              <a:off x="5525557" y="3406046"/>
              <a:ext cx="316443" cy="290467"/>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descr="The goal is 87 words per minute by May 28">
            <a:extLst>
              <a:ext uri="{FF2B5EF4-FFF2-40B4-BE49-F238E27FC236}">
                <a16:creationId xmlns:a16="http://schemas.microsoft.com/office/drawing/2014/main" id="{08633799-B074-A2BB-2DDE-D8A703DFD48E}"/>
              </a:ext>
            </a:extLst>
          </p:cNvPr>
          <p:cNvGrpSpPr/>
          <p:nvPr/>
        </p:nvGrpSpPr>
        <p:grpSpPr>
          <a:xfrm>
            <a:off x="10253092" y="3052615"/>
            <a:ext cx="1134540" cy="1190681"/>
            <a:chOff x="10253092" y="2916414"/>
            <a:chExt cx="1134540" cy="1190681"/>
          </a:xfrm>
        </p:grpSpPr>
        <p:sp>
          <p:nvSpPr>
            <p:cNvPr id="6" name="AutoShape 9"/>
            <p:cNvSpPr>
              <a:spLocks noChangeArrowheads="1"/>
            </p:cNvSpPr>
            <p:nvPr/>
          </p:nvSpPr>
          <p:spPr bwMode="auto">
            <a:xfrm>
              <a:off x="10508687" y="2916414"/>
              <a:ext cx="304800" cy="304800"/>
            </a:xfrm>
            <a:prstGeom prst="star5">
              <a:avLst/>
            </a:prstGeom>
            <a:solidFill>
              <a:srgbClr val="00B050"/>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Tahoma" charset="0"/>
                <a:ea typeface="+mn-ea"/>
                <a:cs typeface="+mn-cs"/>
              </a:endParaRPr>
            </a:p>
          </p:txBody>
        </p:sp>
        <p:sp>
          <p:nvSpPr>
            <p:cNvPr id="3" name="TextBox 2">
              <a:extLst>
                <a:ext uri="{FF2B5EF4-FFF2-40B4-BE49-F238E27FC236}">
                  <a16:creationId xmlns:a16="http://schemas.microsoft.com/office/drawing/2014/main" id="{008128B4-8BF6-8800-4303-71168360FA81}"/>
                </a:ext>
              </a:extLst>
            </p:cNvPr>
            <p:cNvSpPr txBox="1"/>
            <p:nvPr/>
          </p:nvSpPr>
          <p:spPr>
            <a:xfrm>
              <a:off x="10253092" y="3737763"/>
              <a:ext cx="1134540" cy="369332"/>
            </a:xfrm>
            <a:prstGeom prst="rect">
              <a:avLst/>
            </a:prstGeom>
            <a:noFill/>
            <a:ln w="1905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a:ea typeface="+mn-ea"/>
                  <a:cs typeface="+mn-cs"/>
                </a:rPr>
                <a:t>Goal</a:t>
              </a:r>
            </a:p>
          </p:txBody>
        </p:sp>
        <p:cxnSp>
          <p:nvCxnSpPr>
            <p:cNvPr id="5" name="Straight Arrow Connector 4">
              <a:extLst>
                <a:ext uri="{FF2B5EF4-FFF2-40B4-BE49-F238E27FC236}">
                  <a16:creationId xmlns:a16="http://schemas.microsoft.com/office/drawing/2014/main" id="{B1070C81-8CBA-B784-351D-F009C831C92E}"/>
                </a:ext>
              </a:extLst>
            </p:cNvPr>
            <p:cNvCxnSpPr>
              <a:cxnSpLocks/>
              <a:stCxn id="3" idx="0"/>
            </p:cNvCxnSpPr>
            <p:nvPr/>
          </p:nvCxnSpPr>
          <p:spPr>
            <a:xfrm flipH="1" flipV="1">
              <a:off x="10679572" y="3226691"/>
              <a:ext cx="140790" cy="511072"/>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Slide Number Placeholder 4">
            <a:extLst>
              <a:ext uri="{FF2B5EF4-FFF2-40B4-BE49-F238E27FC236}">
                <a16:creationId xmlns:a16="http://schemas.microsoft.com/office/drawing/2014/main" id="{ACC5A469-37D0-7981-DF85-290B5D34E36C}"/>
              </a:ext>
              <a:ext uri="{C183D7F6-B498-43B3-948B-1728B52AA6E4}">
                <adec:decorative xmlns:adec="http://schemas.microsoft.com/office/drawing/2017/decorative" val="1"/>
              </a:ext>
            </a:extLst>
          </p:cNvPr>
          <p:cNvSpPr txBox="1">
            <a:spLocks/>
          </p:cNvSpPr>
          <p:nvPr/>
        </p:nvSpPr>
        <p:spPr>
          <a:xfrm>
            <a:off x="11734800" y="6704112"/>
            <a:ext cx="157094" cy="153888"/>
          </a:xfrm>
          <a:prstGeom prst="rect">
            <a:avLst/>
          </a:prstGeom>
          <a:ln>
            <a:noFill/>
          </a:ln>
        </p:spPr>
        <p:txBody>
          <a:bodyPr vert="horz" lIns="0" tIns="0" rIns="0" bIns="0" rtlCol="0">
            <a:normAutofit fontScale="40000" lnSpcReduction="2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99A20822-4A49-4D36-86E3-300BA48D3F00}" type="slidenum">
              <a:rPr lang="en-US" smtClean="0"/>
              <a:pPr/>
              <a:t>33</a:t>
            </a:fld>
            <a:endParaRPr lang="en-US"/>
          </a:p>
        </p:txBody>
      </p:sp>
    </p:spTree>
    <p:extLst>
      <p:ext uri="{BB962C8B-B14F-4D97-AF65-F5344CB8AC3E}">
        <p14:creationId xmlns:p14="http://schemas.microsoft.com/office/powerpoint/2010/main" val="3450025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Data and Decision Making</a:t>
            </a:r>
            <a:r>
              <a:rPr lang="en-US" sz="800" dirty="0">
                <a:solidFill>
                  <a:schemeClr val="bg1"/>
                </a:solidFill>
              </a:rPr>
              <a:t> 3</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Process to identify students in need of intensive intervention</a:t>
            </a:r>
          </a:p>
          <a:p>
            <a:r>
              <a:rPr lang="en-US"/>
              <a:t>Academic and behavior progress monitoring tools</a:t>
            </a:r>
          </a:p>
          <a:p>
            <a:r>
              <a:rPr lang="en-US"/>
              <a:t>Progress monitoring procedures</a:t>
            </a:r>
          </a:p>
          <a:p>
            <a:r>
              <a:rPr lang="en-US" b="1"/>
              <a:t>Diagnostic assessment</a:t>
            </a:r>
          </a:p>
        </p:txBody>
      </p:sp>
      <p:pic>
        <p:nvPicPr>
          <p:cNvPr id="8" name="Picture 7">
            <a:extLst>
              <a:ext uri="{FF2B5EF4-FFF2-40B4-BE49-F238E27FC236}">
                <a16:creationId xmlns:a16="http://schemas.microsoft.com/office/drawing/2014/main" id="{E6D36BBC-172E-2A5E-DF7A-265B8E07217D}"/>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91709" y="1371600"/>
            <a:ext cx="5340043" cy="3560028"/>
          </a:xfrm>
          <a:prstGeom prst="rect">
            <a:avLst/>
          </a:prstGeom>
        </p:spPr>
      </p:pic>
      <p:sp>
        <p:nvSpPr>
          <p:cNvPr id="4" name="Text Placeholder 3">
            <a:extLst>
              <a:ext uri="{FF2B5EF4-FFF2-40B4-BE49-F238E27FC236}">
                <a16:creationId xmlns:a16="http://schemas.microsoft.com/office/drawing/2014/main" id="{55F88C72-31A0-8EF5-352A-23B82278350B}"/>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B9FDA13-6F70-6759-F593-75C669E4D331}"/>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34</a:t>
            </a:fld>
            <a:endParaRPr lang="en-US"/>
          </a:p>
        </p:txBody>
      </p:sp>
    </p:spTree>
    <p:extLst>
      <p:ext uri="{BB962C8B-B14F-4D97-AF65-F5344CB8AC3E}">
        <p14:creationId xmlns:p14="http://schemas.microsoft.com/office/powerpoint/2010/main" val="2771156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DBI Process</a:t>
            </a:r>
          </a:p>
        </p:txBody>
      </p:sp>
      <p:sp>
        <p:nvSpPr>
          <p:cNvPr id="3" name="Content Placeholder 2"/>
          <p:cNvSpPr>
            <a:spLocks noGrp="1"/>
          </p:cNvSpPr>
          <p:nvPr>
            <p:ph sz="quarter" idx="15"/>
          </p:nvPr>
        </p:nvSpPr>
        <p:spPr>
          <a:xfrm>
            <a:off x="457200" y="1371600"/>
            <a:ext cx="7768398" cy="4343400"/>
          </a:xfrm>
        </p:spPr>
        <p:txBody>
          <a:bodyPr>
            <a:normAutofit/>
          </a:bodyPr>
          <a:lstStyle/>
          <a:p>
            <a:pPr marL="514350" indent="-514350">
              <a:lnSpc>
                <a:spcPct val="110000"/>
              </a:lnSpc>
              <a:buAutoNum type="arabicPeriod"/>
            </a:pPr>
            <a:r>
              <a:rPr lang="en-US" sz="2800">
                <a:solidFill>
                  <a:srgbClr val="000000"/>
                </a:solidFill>
              </a:rPr>
              <a:t>Validated intervention program, delivered </a:t>
            </a:r>
            <a:br>
              <a:rPr lang="en-US" sz="2800">
                <a:solidFill>
                  <a:srgbClr val="000000"/>
                </a:solidFill>
              </a:rPr>
            </a:br>
            <a:r>
              <a:rPr lang="en-US" sz="2800">
                <a:solidFill>
                  <a:srgbClr val="000000"/>
                </a:solidFill>
              </a:rPr>
              <a:t>with fidelity</a:t>
            </a:r>
          </a:p>
          <a:p>
            <a:pPr marL="514350" indent="-514350">
              <a:lnSpc>
                <a:spcPct val="110000"/>
              </a:lnSpc>
              <a:buAutoNum type="arabicPeriod"/>
            </a:pPr>
            <a:r>
              <a:rPr lang="en-US" sz="2800">
                <a:solidFill>
                  <a:srgbClr val="000000"/>
                </a:solidFill>
              </a:rPr>
              <a:t>Progress monitoring</a:t>
            </a:r>
          </a:p>
          <a:p>
            <a:pPr marL="514350" indent="-514350">
              <a:lnSpc>
                <a:spcPct val="110000"/>
              </a:lnSpc>
              <a:buAutoNum type="arabicPeriod"/>
            </a:pPr>
            <a:r>
              <a:rPr lang="en-US" sz="2800">
                <a:solidFill>
                  <a:srgbClr val="000000"/>
                </a:solidFill>
              </a:rPr>
              <a:t>Diagnostic data used to develop a hypothesis</a:t>
            </a:r>
          </a:p>
          <a:p>
            <a:pPr marL="514350" indent="-514350">
              <a:lnSpc>
                <a:spcPct val="110000"/>
              </a:lnSpc>
              <a:buAutoNum type="arabicPeriod"/>
            </a:pPr>
            <a:r>
              <a:rPr lang="en-US" sz="2800">
                <a:solidFill>
                  <a:srgbClr val="000000"/>
                </a:solidFill>
              </a:rPr>
              <a:t>Adaptation to validated intervention</a:t>
            </a:r>
          </a:p>
          <a:p>
            <a:pPr marL="514350" indent="-514350">
              <a:lnSpc>
                <a:spcPct val="110000"/>
              </a:lnSpc>
              <a:buAutoNum type="arabicPeriod"/>
            </a:pPr>
            <a:r>
              <a:rPr lang="en-US" sz="2800">
                <a:solidFill>
                  <a:srgbClr val="000000"/>
                </a:solidFill>
              </a:rPr>
              <a:t>Continued progress monitoring, with adaptations occurring whenever needed to ensure adequate progress</a:t>
            </a:r>
          </a:p>
        </p:txBody>
      </p:sp>
      <p:sp>
        <p:nvSpPr>
          <p:cNvPr id="10" name="Rectangle: Rounded Corners 9" descr="A rectangle around steps 3 and 4 (diagnostic data and intervention adaptation) in the D B I process">
            <a:extLst>
              <a:ext uri="{FF2B5EF4-FFF2-40B4-BE49-F238E27FC236}">
                <a16:creationId xmlns:a16="http://schemas.microsoft.com/office/drawing/2014/main" id="{49F87EA4-40C5-885F-86ED-49C8539B389C}"/>
              </a:ext>
            </a:extLst>
          </p:cNvPr>
          <p:cNvSpPr/>
          <p:nvPr/>
        </p:nvSpPr>
        <p:spPr>
          <a:xfrm>
            <a:off x="365422" y="2907507"/>
            <a:ext cx="7224785" cy="1070486"/>
          </a:xfrm>
          <a:prstGeom prst="roundRect">
            <a:avLst>
              <a:gd name="adj" fmla="val 2052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6" name="Group 5"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a:extLst>
              <a:ext uri="{FF2B5EF4-FFF2-40B4-BE49-F238E27FC236}">
                <a16:creationId xmlns:a16="http://schemas.microsoft.com/office/drawing/2014/main" id="{85066BEE-EE44-A3CC-99F8-02509E989E06}"/>
              </a:ext>
            </a:extLst>
          </p:cNvPr>
          <p:cNvGrpSpPr/>
          <p:nvPr/>
        </p:nvGrpSpPr>
        <p:grpSpPr>
          <a:xfrm>
            <a:off x="7805738" y="563786"/>
            <a:ext cx="4510013" cy="5445103"/>
            <a:chOff x="-449019" y="-558046"/>
            <a:chExt cx="4930893" cy="6154521"/>
          </a:xfrm>
        </p:grpSpPr>
        <p:pic>
          <p:nvPicPr>
            <p:cNvPr id="7" name="Picture 6" descr="A picture containing text&#10;&#10;Description generated with high confidence">
              <a:extLst>
                <a:ext uri="{FF2B5EF4-FFF2-40B4-BE49-F238E27FC236}">
                  <a16:creationId xmlns:a16="http://schemas.microsoft.com/office/drawing/2014/main" id="{F1196751-E242-A36B-E070-008847AEAD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131" y="-71822"/>
              <a:ext cx="3933969" cy="5668297"/>
            </a:xfrm>
            <a:prstGeom prst="rect">
              <a:avLst/>
            </a:prstGeom>
          </p:spPr>
        </p:pic>
        <p:sp>
          <p:nvSpPr>
            <p:cNvPr id="9" name="TextBox 8">
              <a:extLst>
                <a:ext uri="{FF2B5EF4-FFF2-40B4-BE49-F238E27FC236}">
                  <a16:creationId xmlns:a16="http://schemas.microsoft.com/office/drawing/2014/main" id="{B851B0C9-D195-3433-23C5-F71DB96B610C}"/>
                </a:ext>
              </a:extLst>
            </p:cNvPr>
            <p:cNvSpPr txBox="1"/>
            <p:nvPr/>
          </p:nvSpPr>
          <p:spPr>
            <a:xfrm>
              <a:off x="-449019" y="-558046"/>
              <a:ext cx="4930893" cy="509717"/>
            </a:xfrm>
            <a:prstGeom prst="rect">
              <a:avLst/>
            </a:prstGeom>
            <a:noFill/>
          </p:spPr>
          <p:txBody>
            <a:bodyPr wrap="square" rtlCol="0">
              <a:spAutoFit/>
            </a:bodyPr>
            <a:lstStyle/>
            <a:p>
              <a:pPr algn="ctr"/>
              <a:r>
                <a:rPr lang="en-US" b="1"/>
                <a:t>DBI Process</a:t>
              </a:r>
            </a:p>
          </p:txBody>
        </p:sp>
      </p:grpSp>
      <p:sp>
        <p:nvSpPr>
          <p:cNvPr id="8" name="Rectangle: Rounded Corners 7" descr="A rectangle around steps 3 and 4 (diagnostic data and intervention adaptation) in the D B I process">
            <a:extLst>
              <a:ext uri="{FF2B5EF4-FFF2-40B4-BE49-F238E27FC236}">
                <a16:creationId xmlns:a16="http://schemas.microsoft.com/office/drawing/2014/main" id="{AFADFF86-7415-BE3F-D720-0DE9974FB904}"/>
              </a:ext>
            </a:extLst>
          </p:cNvPr>
          <p:cNvSpPr/>
          <p:nvPr/>
        </p:nvSpPr>
        <p:spPr>
          <a:xfrm>
            <a:off x="9251257" y="3265713"/>
            <a:ext cx="1687166" cy="1377095"/>
          </a:xfrm>
          <a:prstGeom prst="roundRect">
            <a:avLst>
              <a:gd name="adj" fmla="val 11674"/>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Slide Number Placeholder 5">
            <a:extLst>
              <a:ext uri="{C183D7F6-B498-43B3-948B-1728B52AA6E4}">
                <adec:decorative xmlns:adec="http://schemas.microsoft.com/office/drawing/2017/decorative" val="1"/>
              </a:ext>
            </a:extLst>
          </p:cNvPr>
          <p:cNvSpPr>
            <a:spLocks noGrp="1"/>
          </p:cNvSpPr>
          <p:nvPr>
            <p:ph type="sldNum" sz="quarter" idx="14"/>
          </p:nvPr>
        </p:nvSpPr>
        <p:spPr/>
        <p:txBody>
          <a:bodyPr/>
          <a:lstStyle/>
          <a:p>
            <a:fld id="{B094D1B2-26D5-48CC-9B16-6583E954EFA6}" type="slidenum">
              <a:rPr lang="en-US" smtClean="0"/>
              <a:t>35</a:t>
            </a:fld>
            <a:endParaRPr lang="en-US"/>
          </a:p>
        </p:txBody>
      </p:sp>
    </p:spTree>
    <p:extLst>
      <p:ext uri="{BB962C8B-B14F-4D97-AF65-F5344CB8AC3E}">
        <p14:creationId xmlns:p14="http://schemas.microsoft.com/office/powerpoint/2010/main" val="1064594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3CC49-1288-29BC-D04D-277A44F569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F13071-3659-194F-8411-10A2CEEEB392}"/>
              </a:ext>
            </a:extLst>
          </p:cNvPr>
          <p:cNvSpPr>
            <a:spLocks noGrp="1"/>
          </p:cNvSpPr>
          <p:nvPr>
            <p:ph type="title"/>
          </p:nvPr>
        </p:nvSpPr>
        <p:spPr/>
        <p:txBody>
          <a:bodyPr/>
          <a:lstStyle/>
          <a:p>
            <a:r>
              <a:rPr lang="en-US"/>
              <a:t>Diagnostic Data: The DBI “Bridge”</a:t>
            </a:r>
          </a:p>
        </p:txBody>
      </p:sp>
      <p:sp>
        <p:nvSpPr>
          <p:cNvPr id="4" name="TextBox 3">
            <a:extLst>
              <a:ext uri="{FF2B5EF4-FFF2-40B4-BE49-F238E27FC236}">
                <a16:creationId xmlns:a16="http://schemas.microsoft.com/office/drawing/2014/main" id="{D9BEE114-B0FB-D5E5-9E94-C5ABF622D770}"/>
              </a:ext>
            </a:extLst>
          </p:cNvPr>
          <p:cNvSpPr txBox="1"/>
          <p:nvPr/>
        </p:nvSpPr>
        <p:spPr>
          <a:xfrm>
            <a:off x="1495655" y="1182540"/>
            <a:ext cx="2501453" cy="1200329"/>
          </a:xfrm>
          <a:prstGeom prst="rect">
            <a:avLst/>
          </a:prstGeom>
          <a:noFill/>
        </p:spPr>
        <p:txBody>
          <a:bodyPr wrap="square">
            <a:spAutoFit/>
          </a:bodyPr>
          <a:lstStyle/>
          <a:p>
            <a:pPr algn="ctr"/>
            <a:r>
              <a:rPr lang="en-US">
                <a:solidFill>
                  <a:schemeClr val="tx1"/>
                </a:solidFill>
              </a:rPr>
              <a:t>“We implemented an intervention to support the student, but our plan isn’t working.”</a:t>
            </a:r>
          </a:p>
        </p:txBody>
      </p:sp>
      <p:sp>
        <p:nvSpPr>
          <p:cNvPr id="11" name="Right Arrow 10">
            <a:extLst>
              <a:ext uri="{FF2B5EF4-FFF2-40B4-BE49-F238E27FC236}">
                <a16:creationId xmlns:a16="http://schemas.microsoft.com/office/drawing/2014/main" id="{0A49E01A-CFCD-F216-EC42-49410A570725}"/>
              </a:ext>
              <a:ext uri="{C183D7F6-B498-43B3-948B-1728B52AA6E4}">
                <adec:decorative xmlns:adec="http://schemas.microsoft.com/office/drawing/2017/decorative" val="1"/>
              </a:ext>
            </a:extLst>
          </p:cNvPr>
          <p:cNvSpPr/>
          <p:nvPr/>
        </p:nvSpPr>
        <p:spPr>
          <a:xfrm>
            <a:off x="3845945" y="1886006"/>
            <a:ext cx="1099375" cy="278321"/>
          </a:xfrm>
          <a:prstGeom prst="rightArrow">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400">
              <a:solidFill>
                <a:schemeClr val="tx1"/>
              </a:solidFill>
            </a:endParaRPr>
          </a:p>
        </p:txBody>
      </p:sp>
      <p:sp>
        <p:nvSpPr>
          <p:cNvPr id="10" name="TextBox 9">
            <a:extLst>
              <a:ext uri="{FF2B5EF4-FFF2-40B4-BE49-F238E27FC236}">
                <a16:creationId xmlns:a16="http://schemas.microsoft.com/office/drawing/2014/main" id="{DC2CA0FF-608C-7E32-12D1-6C5A58F1C96F}"/>
              </a:ext>
            </a:extLst>
          </p:cNvPr>
          <p:cNvSpPr txBox="1"/>
          <p:nvPr/>
        </p:nvSpPr>
        <p:spPr>
          <a:xfrm>
            <a:off x="5070058" y="1701345"/>
            <a:ext cx="2050359" cy="646331"/>
          </a:xfrm>
          <a:prstGeom prst="rect">
            <a:avLst/>
          </a:prstGeom>
          <a:noFill/>
        </p:spPr>
        <p:txBody>
          <a:bodyPr wrap="square">
            <a:spAutoFit/>
          </a:bodyPr>
          <a:lstStyle/>
          <a:p>
            <a:pPr algn="ctr"/>
            <a:r>
              <a:rPr lang="en-US">
                <a:solidFill>
                  <a:schemeClr val="tx1"/>
                </a:solidFill>
              </a:rPr>
              <a:t>“Why is our plan not working?”</a:t>
            </a:r>
          </a:p>
        </p:txBody>
      </p:sp>
      <p:sp>
        <p:nvSpPr>
          <p:cNvPr id="13" name="Right Arrow 12">
            <a:extLst>
              <a:ext uri="{FF2B5EF4-FFF2-40B4-BE49-F238E27FC236}">
                <a16:creationId xmlns:a16="http://schemas.microsoft.com/office/drawing/2014/main" id="{413493E7-4C9A-052C-9FD5-413990698E6C}"/>
              </a:ext>
              <a:ext uri="{C183D7F6-B498-43B3-948B-1728B52AA6E4}">
                <adec:decorative xmlns:adec="http://schemas.microsoft.com/office/drawing/2017/decorative" val="1"/>
              </a:ext>
            </a:extLst>
          </p:cNvPr>
          <p:cNvSpPr/>
          <p:nvPr/>
        </p:nvSpPr>
        <p:spPr>
          <a:xfrm>
            <a:off x="7299609" y="1885351"/>
            <a:ext cx="1099375" cy="278321"/>
          </a:xfrm>
          <a:prstGeom prst="rightArrow">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400">
              <a:solidFill>
                <a:schemeClr val="tx1"/>
              </a:solidFill>
            </a:endParaRPr>
          </a:p>
        </p:txBody>
      </p:sp>
      <p:sp>
        <p:nvSpPr>
          <p:cNvPr id="7" name="TextBox 6">
            <a:extLst>
              <a:ext uri="{FF2B5EF4-FFF2-40B4-BE49-F238E27FC236}">
                <a16:creationId xmlns:a16="http://schemas.microsoft.com/office/drawing/2014/main" id="{AD59FDC0-BD5E-612E-8D82-E056E1C69F0B}"/>
              </a:ext>
            </a:extLst>
          </p:cNvPr>
          <p:cNvSpPr txBox="1"/>
          <p:nvPr/>
        </p:nvSpPr>
        <p:spPr>
          <a:xfrm>
            <a:off x="8523721" y="1182540"/>
            <a:ext cx="1962262" cy="1200329"/>
          </a:xfrm>
          <a:prstGeom prst="rect">
            <a:avLst/>
          </a:prstGeom>
          <a:noFill/>
        </p:spPr>
        <p:txBody>
          <a:bodyPr wrap="square">
            <a:spAutoFit/>
          </a:bodyPr>
          <a:lstStyle/>
          <a:p>
            <a:pPr algn="ctr"/>
            <a:r>
              <a:rPr lang="en-US">
                <a:solidFill>
                  <a:schemeClr val="tx1"/>
                </a:solidFill>
              </a:rPr>
              <a:t>“Here’s a new plan that will provide better support for the student.”</a:t>
            </a:r>
          </a:p>
        </p:txBody>
      </p:sp>
      <p:sp>
        <p:nvSpPr>
          <p:cNvPr id="24" name="TextBox 23">
            <a:extLst>
              <a:ext uri="{FF2B5EF4-FFF2-40B4-BE49-F238E27FC236}">
                <a16:creationId xmlns:a16="http://schemas.microsoft.com/office/drawing/2014/main" id="{0B34DEE5-6152-F6A4-4F12-A4CC38B0BC78}"/>
              </a:ext>
              <a:ext uri="{C183D7F6-B498-43B3-948B-1728B52AA6E4}">
                <adec:decorative xmlns:adec="http://schemas.microsoft.com/office/drawing/2017/decorative" val="1"/>
              </a:ext>
            </a:extLst>
          </p:cNvPr>
          <p:cNvSpPr txBox="1"/>
          <p:nvPr/>
        </p:nvSpPr>
        <p:spPr>
          <a:xfrm>
            <a:off x="6701742" y="1655180"/>
            <a:ext cx="184731" cy="369332"/>
          </a:xfrm>
          <a:prstGeom prst="rect">
            <a:avLst/>
          </a:prstGeom>
          <a:noFill/>
        </p:spPr>
        <p:txBody>
          <a:bodyPr wrap="none" rtlCol="0">
            <a:spAutoFit/>
          </a:bodyPr>
          <a:lstStyle/>
          <a:p>
            <a:endParaRPr lang="en-US"/>
          </a:p>
        </p:txBody>
      </p:sp>
      <p:pic>
        <p:nvPicPr>
          <p:cNvPr id="8" name="Picture 7" descr="A person in a suit holding onto two cliffs- one iwth his handsm and one with his feet, making a bridge. ">
            <a:extLst>
              <a:ext uri="{FF2B5EF4-FFF2-40B4-BE49-F238E27FC236}">
                <a16:creationId xmlns:a16="http://schemas.microsoft.com/office/drawing/2014/main" id="{35374822-DF36-8197-CB5C-7D7468DDAAA5}"/>
              </a:ext>
            </a:extLst>
          </p:cNvPr>
          <p:cNvPicPr>
            <a:picLocks noChangeAspect="1"/>
          </p:cNvPicPr>
          <p:nvPr/>
        </p:nvPicPr>
        <p:blipFill>
          <a:blip r:embed="rId3"/>
          <a:srcRect t="36692" b="21878"/>
          <a:stretch/>
        </p:blipFill>
        <p:spPr>
          <a:xfrm flipH="1">
            <a:off x="1829230" y="2389016"/>
            <a:ext cx="8532016" cy="2350819"/>
          </a:xfrm>
          <a:prstGeom prst="rect">
            <a:avLst/>
          </a:prstGeom>
        </p:spPr>
      </p:pic>
      <p:sp>
        <p:nvSpPr>
          <p:cNvPr id="27" name="Rounded Rectangle 26">
            <a:extLst>
              <a:ext uri="{FF2B5EF4-FFF2-40B4-BE49-F238E27FC236}">
                <a16:creationId xmlns:a16="http://schemas.microsoft.com/office/drawing/2014/main" id="{409C3B0B-50AE-16E8-57B9-CB25963AA3F2}"/>
              </a:ext>
            </a:extLst>
          </p:cNvPr>
          <p:cNvSpPr/>
          <p:nvPr/>
        </p:nvSpPr>
        <p:spPr>
          <a:xfrm>
            <a:off x="1829230" y="3662196"/>
            <a:ext cx="1834307" cy="1173705"/>
          </a:xfrm>
          <a:prstGeom prst="roundRect">
            <a:avLst/>
          </a:prstGeom>
          <a:solidFill>
            <a:srgbClr val="F9EDEA"/>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Step 1:</a:t>
            </a:r>
          </a:p>
          <a:p>
            <a:pPr algn="ctr"/>
            <a:r>
              <a:rPr lang="en-US">
                <a:solidFill>
                  <a:schemeClr val="tx1"/>
                </a:solidFill>
              </a:rPr>
              <a:t>Validated Intervention Program</a:t>
            </a:r>
          </a:p>
        </p:txBody>
      </p:sp>
      <p:sp>
        <p:nvSpPr>
          <p:cNvPr id="28" name="Oval 27">
            <a:extLst>
              <a:ext uri="{FF2B5EF4-FFF2-40B4-BE49-F238E27FC236}">
                <a16:creationId xmlns:a16="http://schemas.microsoft.com/office/drawing/2014/main" id="{46BB948A-68B2-E50D-9CA5-C3FB8A65C68F}"/>
              </a:ext>
            </a:extLst>
          </p:cNvPr>
          <p:cNvSpPr/>
          <p:nvPr/>
        </p:nvSpPr>
        <p:spPr>
          <a:xfrm>
            <a:off x="1690821" y="4835901"/>
            <a:ext cx="2111123" cy="1009292"/>
          </a:xfrm>
          <a:prstGeom prst="ellipse">
            <a:avLst/>
          </a:prstGeom>
          <a:solidFill>
            <a:schemeClr val="accent2">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Step 2: </a:t>
            </a:r>
            <a:r>
              <a:rPr lang="en-US">
                <a:solidFill>
                  <a:schemeClr val="tx1"/>
                </a:solidFill>
              </a:rPr>
              <a:t>Progress Monitoring</a:t>
            </a:r>
          </a:p>
        </p:txBody>
      </p:sp>
      <p:sp>
        <p:nvSpPr>
          <p:cNvPr id="3" name="Right Arrow 2">
            <a:extLst>
              <a:ext uri="{FF2B5EF4-FFF2-40B4-BE49-F238E27FC236}">
                <a16:creationId xmlns:a16="http://schemas.microsoft.com/office/drawing/2014/main" id="{1B9FC463-DFC0-1500-7500-916635C6784C}"/>
              </a:ext>
              <a:ext uri="{C183D7F6-B498-43B3-948B-1728B52AA6E4}">
                <adec:decorative xmlns:adec="http://schemas.microsoft.com/office/drawing/2017/decorative" val="1"/>
              </a:ext>
            </a:extLst>
          </p:cNvPr>
          <p:cNvSpPr/>
          <p:nvPr/>
        </p:nvSpPr>
        <p:spPr>
          <a:xfrm>
            <a:off x="3845945" y="4557580"/>
            <a:ext cx="1099375" cy="278321"/>
          </a:xfrm>
          <a:prstGeom prst="rightArrow">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400">
              <a:solidFill>
                <a:schemeClr val="tx1"/>
              </a:solidFill>
            </a:endParaRPr>
          </a:p>
        </p:txBody>
      </p:sp>
      <p:sp>
        <p:nvSpPr>
          <p:cNvPr id="31" name="Oval 30">
            <a:extLst>
              <a:ext uri="{FF2B5EF4-FFF2-40B4-BE49-F238E27FC236}">
                <a16:creationId xmlns:a16="http://schemas.microsoft.com/office/drawing/2014/main" id="{259209AC-A30D-C02C-983B-462DF87899C8}"/>
              </a:ext>
            </a:extLst>
          </p:cNvPr>
          <p:cNvSpPr/>
          <p:nvPr/>
        </p:nvSpPr>
        <p:spPr>
          <a:xfrm>
            <a:off x="5070057" y="4193528"/>
            <a:ext cx="2111123" cy="1009292"/>
          </a:xfrm>
          <a:prstGeom prst="ellipse">
            <a:avLst/>
          </a:prstGeom>
          <a:solidFill>
            <a:schemeClr val="accent2">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Step 3: </a:t>
            </a:r>
            <a:r>
              <a:rPr lang="en-US">
                <a:solidFill>
                  <a:schemeClr val="tx1"/>
                </a:solidFill>
              </a:rPr>
              <a:t>Diagnostic Data</a:t>
            </a:r>
          </a:p>
        </p:txBody>
      </p:sp>
      <p:sp>
        <p:nvSpPr>
          <p:cNvPr id="29" name="Rounded Rectangle 28">
            <a:extLst>
              <a:ext uri="{FF2B5EF4-FFF2-40B4-BE49-F238E27FC236}">
                <a16:creationId xmlns:a16="http://schemas.microsoft.com/office/drawing/2014/main" id="{57BE1BF7-82FC-3203-CAB0-B0CB15141749}"/>
              </a:ext>
            </a:extLst>
          </p:cNvPr>
          <p:cNvSpPr/>
          <p:nvPr/>
        </p:nvSpPr>
        <p:spPr>
          <a:xfrm>
            <a:off x="8587700" y="3662196"/>
            <a:ext cx="1834307" cy="1173705"/>
          </a:xfrm>
          <a:prstGeom prst="roundRect">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Step 4:</a:t>
            </a:r>
          </a:p>
          <a:p>
            <a:pPr algn="ctr"/>
            <a:r>
              <a:rPr lang="en-US">
                <a:solidFill>
                  <a:schemeClr val="tx1"/>
                </a:solidFill>
              </a:rPr>
              <a:t>Intervention Adaptation</a:t>
            </a:r>
          </a:p>
        </p:txBody>
      </p:sp>
      <p:sp>
        <p:nvSpPr>
          <p:cNvPr id="30" name="Oval 29">
            <a:extLst>
              <a:ext uri="{FF2B5EF4-FFF2-40B4-BE49-F238E27FC236}">
                <a16:creationId xmlns:a16="http://schemas.microsoft.com/office/drawing/2014/main" id="{268D7561-7FE8-6DA5-9A5D-1F39A524824A}"/>
              </a:ext>
            </a:extLst>
          </p:cNvPr>
          <p:cNvSpPr/>
          <p:nvPr/>
        </p:nvSpPr>
        <p:spPr>
          <a:xfrm>
            <a:off x="8449291" y="4841073"/>
            <a:ext cx="2111123" cy="1009292"/>
          </a:xfrm>
          <a:prstGeom prst="ellipse">
            <a:avLst/>
          </a:prstGeom>
          <a:solidFill>
            <a:schemeClr val="accent2">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Step 5: </a:t>
            </a:r>
            <a:r>
              <a:rPr lang="en-US">
                <a:solidFill>
                  <a:schemeClr val="tx1"/>
                </a:solidFill>
              </a:rPr>
              <a:t>Progress Monitoring</a:t>
            </a:r>
          </a:p>
        </p:txBody>
      </p:sp>
      <p:sp>
        <p:nvSpPr>
          <p:cNvPr id="6" name="Right Arrow 5">
            <a:extLst>
              <a:ext uri="{FF2B5EF4-FFF2-40B4-BE49-F238E27FC236}">
                <a16:creationId xmlns:a16="http://schemas.microsoft.com/office/drawing/2014/main" id="{37F8DA3D-6548-26D8-18DB-5A5B6D081BD7}"/>
              </a:ext>
              <a:ext uri="{C183D7F6-B498-43B3-948B-1728B52AA6E4}">
                <adec:decorative xmlns:adec="http://schemas.microsoft.com/office/drawing/2017/decorative" val="1"/>
              </a:ext>
            </a:extLst>
          </p:cNvPr>
          <p:cNvSpPr/>
          <p:nvPr/>
        </p:nvSpPr>
        <p:spPr>
          <a:xfrm>
            <a:off x="7299609" y="4557580"/>
            <a:ext cx="1099375" cy="278321"/>
          </a:xfrm>
          <a:prstGeom prst="rightArrow">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400">
              <a:solidFill>
                <a:schemeClr val="tx1"/>
              </a:solidFill>
            </a:endParaRPr>
          </a:p>
        </p:txBody>
      </p:sp>
      <p:sp>
        <p:nvSpPr>
          <p:cNvPr id="5" name="Slide Number Placeholder 4">
            <a:extLst>
              <a:ext uri="{FF2B5EF4-FFF2-40B4-BE49-F238E27FC236}">
                <a16:creationId xmlns:a16="http://schemas.microsoft.com/office/drawing/2014/main" id="{456B476C-D1CD-790C-C5CE-3CEE2A52A2EF}"/>
              </a:ext>
            </a:extLst>
          </p:cNvPr>
          <p:cNvSpPr>
            <a:spLocks noGrp="1"/>
          </p:cNvSpPr>
          <p:nvPr>
            <p:ph type="sldNum" sz="quarter" idx="12"/>
          </p:nvPr>
        </p:nvSpPr>
        <p:spPr/>
        <p:txBody>
          <a:bodyPr/>
          <a:lstStyle/>
          <a:p>
            <a:fld id="{99A20822-4A49-4D36-86E3-300BA48D3F00}" type="slidenum">
              <a:rPr lang="en-US" smtClean="0"/>
              <a:pPr/>
              <a:t>36</a:t>
            </a:fld>
            <a:endParaRPr lang="en-US"/>
          </a:p>
        </p:txBody>
      </p:sp>
    </p:spTree>
    <p:extLst>
      <p:ext uri="{BB962C8B-B14F-4D97-AF65-F5344CB8AC3E}">
        <p14:creationId xmlns:p14="http://schemas.microsoft.com/office/powerpoint/2010/main" val="129828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B26235A-8CDA-E16D-8B9E-328318AD3880}"/>
              </a:ext>
            </a:extLst>
          </p:cNvPr>
          <p:cNvSpPr>
            <a:spLocks noGrp="1"/>
          </p:cNvSpPr>
          <p:nvPr>
            <p:ph type="title"/>
          </p:nvPr>
        </p:nvSpPr>
        <p:spPr/>
        <p:txBody>
          <a:bodyPr>
            <a:normAutofit/>
          </a:bodyPr>
          <a:lstStyle/>
          <a:p>
            <a:r>
              <a:rPr lang="en-US" sz="4400"/>
              <a:t>Why Do Students Experience Challenges?</a:t>
            </a:r>
          </a:p>
        </p:txBody>
      </p:sp>
      <p:pic>
        <p:nvPicPr>
          <p:cNvPr id="6" name="Picture 5" descr="Goldfish in a fish bowl">
            <a:extLst>
              <a:ext uri="{FF2B5EF4-FFF2-40B4-BE49-F238E27FC236}">
                <a16:creationId xmlns:a16="http://schemas.microsoft.com/office/drawing/2014/main" id="{C15B8F96-FB13-0097-6ABC-B5AC8EA879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38449" y="1035850"/>
            <a:ext cx="6839331" cy="5471465"/>
          </a:xfrm>
          <a:prstGeom prst="rect">
            <a:avLst/>
          </a:prstGeom>
        </p:spPr>
      </p:pic>
      <p:sp>
        <p:nvSpPr>
          <p:cNvPr id="2" name="Slide Number Placeholder 1">
            <a:extLst>
              <a:ext uri="{C183D7F6-B498-43B3-948B-1728B52AA6E4}">
                <adec:decorative xmlns:adec="http://schemas.microsoft.com/office/drawing/2017/decorative" val="1"/>
              </a:ext>
            </a:extLst>
          </p:cNvPr>
          <p:cNvSpPr>
            <a:spLocks noGrp="1"/>
          </p:cNvSpPr>
          <p:nvPr>
            <p:ph type="sldNum" sz="quarter" idx="10"/>
          </p:nvPr>
        </p:nvSpPr>
        <p:spPr/>
        <p:txBody>
          <a:bodyPr/>
          <a:lstStyle/>
          <a:p>
            <a:fld id="{048755C8-8D25-4DE8-B85A-2D35221F970B}" type="slidenum">
              <a:rPr lang="en-US" smtClean="0"/>
              <a:pPr/>
              <a:t>37</a:t>
            </a:fld>
            <a:endParaRPr lang="en-US"/>
          </a:p>
        </p:txBody>
      </p:sp>
    </p:spTree>
    <p:extLst>
      <p:ext uri="{BB962C8B-B14F-4D97-AF65-F5344CB8AC3E}">
        <p14:creationId xmlns:p14="http://schemas.microsoft.com/office/powerpoint/2010/main" val="1888600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BC7CD1-72E7-B0F3-21EE-E166C7EAE6DA}"/>
              </a:ext>
            </a:extLst>
          </p:cNvPr>
          <p:cNvSpPr>
            <a:spLocks noGrp="1"/>
          </p:cNvSpPr>
          <p:nvPr>
            <p:ph type="title"/>
          </p:nvPr>
        </p:nvSpPr>
        <p:spPr/>
        <p:txBody>
          <a:bodyPr/>
          <a:lstStyle/>
          <a:p>
            <a:r>
              <a:rPr lang="en-US"/>
              <a:t>Educationally Relevant and Alterable Variables</a:t>
            </a:r>
          </a:p>
        </p:txBody>
      </p:sp>
      <p:sp>
        <p:nvSpPr>
          <p:cNvPr id="2" name="TextBox 1">
            <a:extLst>
              <a:ext uri="{FF2B5EF4-FFF2-40B4-BE49-F238E27FC236}">
                <a16:creationId xmlns:a16="http://schemas.microsoft.com/office/drawing/2014/main" id="{0F1AE4FD-0F1F-BC26-EC64-7E7C13E51DAA}"/>
              </a:ext>
            </a:extLst>
          </p:cNvPr>
          <p:cNvSpPr txBox="1"/>
          <p:nvPr/>
        </p:nvSpPr>
        <p:spPr>
          <a:xfrm>
            <a:off x="4885413" y="1734529"/>
            <a:ext cx="2507177" cy="400110"/>
          </a:xfrm>
          <a:prstGeom prst="rect">
            <a:avLst/>
          </a:prstGeom>
          <a:noFill/>
        </p:spPr>
        <p:txBody>
          <a:bodyPr wrap="square" rtlCol="0">
            <a:spAutoFit/>
          </a:bodyPr>
          <a:lstStyle/>
          <a:p>
            <a:pPr algn="ctr"/>
            <a:r>
              <a:rPr lang="en-US" sz="2000" dirty="0">
                <a:ea typeface="Open Sans" panose="020B0606030504020204" pitchFamily="34" charset="0"/>
                <a:cs typeface="Open Sans" panose="020B0606030504020204" pitchFamily="34" charset="0"/>
              </a:rPr>
              <a:t>Curriculum</a:t>
            </a:r>
          </a:p>
        </p:txBody>
      </p:sp>
      <p:sp>
        <p:nvSpPr>
          <p:cNvPr id="16" name="TextBox 15">
            <a:extLst>
              <a:ext uri="{FF2B5EF4-FFF2-40B4-BE49-F238E27FC236}">
                <a16:creationId xmlns:a16="http://schemas.microsoft.com/office/drawing/2014/main" id="{70B92B8F-7BBC-1FBE-EBC7-219EC4E1B801}"/>
              </a:ext>
            </a:extLst>
          </p:cNvPr>
          <p:cNvSpPr txBox="1"/>
          <p:nvPr/>
        </p:nvSpPr>
        <p:spPr>
          <a:xfrm>
            <a:off x="2323454" y="1809157"/>
            <a:ext cx="3450312" cy="1323439"/>
          </a:xfrm>
          <a:prstGeom prst="rect">
            <a:avLst/>
          </a:prstGeom>
          <a:noFill/>
        </p:spPr>
        <p:txBody>
          <a:bodyPr wrap="square">
            <a:spAutoFit/>
          </a:bodyPr>
          <a:lstStyle/>
          <a:p>
            <a:pPr marL="342900" indent="-342900">
              <a:buClr>
                <a:schemeClr val="accent1"/>
              </a:buClr>
              <a:buFont typeface="Wingdings" pitchFamily="2" charset="2"/>
              <a:buChar char="§"/>
            </a:pPr>
            <a:r>
              <a:rPr lang="en-US" sz="2000" dirty="0">
                <a:solidFill>
                  <a:schemeClr val="tx1"/>
                </a:solidFill>
              </a:rPr>
              <a:t>Scope and sequence</a:t>
            </a:r>
          </a:p>
          <a:p>
            <a:pPr marL="342900" indent="-342900">
              <a:buClr>
                <a:schemeClr val="accent1"/>
              </a:buClr>
              <a:buFont typeface="Wingdings" pitchFamily="2" charset="2"/>
              <a:buChar char="§"/>
            </a:pPr>
            <a:r>
              <a:rPr lang="en-US" sz="2000" dirty="0">
                <a:solidFill>
                  <a:schemeClr val="tx1"/>
                </a:solidFill>
              </a:rPr>
              <a:t>Level of difficulty</a:t>
            </a:r>
            <a:endParaRPr lang="en-US" sz="2000" dirty="0">
              <a:solidFill>
                <a:schemeClr val="tx1"/>
              </a:solidFill>
              <a:cs typeface="Calibri"/>
            </a:endParaRPr>
          </a:p>
          <a:p>
            <a:pPr marL="342900" indent="-342900">
              <a:buClr>
                <a:schemeClr val="accent1"/>
              </a:buClr>
              <a:buFont typeface="Wingdings" pitchFamily="2" charset="2"/>
              <a:buChar char="§"/>
            </a:pPr>
            <a:r>
              <a:rPr lang="en-US" sz="2000" dirty="0">
                <a:solidFill>
                  <a:schemeClr val="tx1"/>
                </a:solidFill>
              </a:rPr>
              <a:t>Match to learner need</a:t>
            </a:r>
          </a:p>
          <a:p>
            <a:pPr marL="342900" indent="-342900">
              <a:buClr>
                <a:schemeClr val="accent1"/>
              </a:buClr>
              <a:buFont typeface="Wingdings" pitchFamily="2" charset="2"/>
              <a:buChar char="§"/>
            </a:pPr>
            <a:r>
              <a:rPr lang="en-US" sz="2000" dirty="0">
                <a:solidFill>
                  <a:schemeClr val="tx1"/>
                </a:solidFill>
              </a:rPr>
              <a:t>High-quality materials</a:t>
            </a:r>
            <a:endParaRPr lang="en-US" sz="2000" dirty="0">
              <a:solidFill>
                <a:schemeClr val="tx1"/>
              </a:solidFill>
              <a:cs typeface="Calibri"/>
            </a:endParaRPr>
          </a:p>
        </p:txBody>
      </p:sp>
      <p:pic>
        <p:nvPicPr>
          <p:cNvPr id="3" name="Graphic 2">
            <a:extLst>
              <a:ext uri="{FF2B5EF4-FFF2-40B4-BE49-F238E27FC236}">
                <a16:creationId xmlns:a16="http://schemas.microsoft.com/office/drawing/2014/main" id="{686CB7D7-9F6F-A6A8-714D-2089A5B6DEB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66002" y="2143744"/>
            <a:ext cx="914400" cy="914400"/>
          </a:xfrm>
          <a:prstGeom prst="rect">
            <a:avLst/>
          </a:prstGeom>
        </p:spPr>
      </p:pic>
      <p:sp>
        <p:nvSpPr>
          <p:cNvPr id="11" name="TextBox 10">
            <a:extLst>
              <a:ext uri="{FF2B5EF4-FFF2-40B4-BE49-F238E27FC236}">
                <a16:creationId xmlns:a16="http://schemas.microsoft.com/office/drawing/2014/main" id="{F91C9A17-083B-8B91-73F7-1B32AA4890D1}"/>
              </a:ext>
            </a:extLst>
          </p:cNvPr>
          <p:cNvSpPr txBox="1"/>
          <p:nvPr/>
        </p:nvSpPr>
        <p:spPr>
          <a:xfrm>
            <a:off x="2914095" y="5831643"/>
            <a:ext cx="1912620" cy="400110"/>
          </a:xfrm>
          <a:prstGeom prst="rect">
            <a:avLst/>
          </a:prstGeom>
          <a:noFill/>
        </p:spPr>
        <p:txBody>
          <a:bodyPr wrap="square" rtlCol="0">
            <a:spAutoFit/>
          </a:bodyPr>
          <a:lstStyle/>
          <a:p>
            <a:pPr algn="ctr"/>
            <a:r>
              <a:rPr lang="en-US" sz="2000" dirty="0">
                <a:ea typeface="Open Sans" panose="020B0606030504020204" pitchFamily="34" charset="0"/>
                <a:cs typeface="Open Sans" panose="020B0606030504020204" pitchFamily="34" charset="0"/>
              </a:rPr>
              <a:t>Instruction</a:t>
            </a:r>
          </a:p>
        </p:txBody>
      </p:sp>
      <p:sp>
        <p:nvSpPr>
          <p:cNvPr id="14" name="TextBox 13">
            <a:extLst>
              <a:ext uri="{FF2B5EF4-FFF2-40B4-BE49-F238E27FC236}">
                <a16:creationId xmlns:a16="http://schemas.microsoft.com/office/drawing/2014/main" id="{7984C247-9E06-E1BA-C59C-AA5B27CD0A49}"/>
              </a:ext>
            </a:extLst>
          </p:cNvPr>
          <p:cNvSpPr txBox="1"/>
          <p:nvPr/>
        </p:nvSpPr>
        <p:spPr>
          <a:xfrm>
            <a:off x="442222" y="3855413"/>
            <a:ext cx="4113012" cy="1323439"/>
          </a:xfrm>
          <a:prstGeom prst="rect">
            <a:avLst/>
          </a:prstGeom>
          <a:noFill/>
        </p:spPr>
        <p:txBody>
          <a:bodyPr wrap="square" lIns="91440" tIns="45720" rIns="91440" bIns="45720" anchor="t">
            <a:spAutoFit/>
          </a:bodyPr>
          <a:lstStyle/>
          <a:p>
            <a:pPr marL="342900" indent="-342900">
              <a:buClr>
                <a:schemeClr val="accent1"/>
              </a:buClr>
              <a:buFont typeface="Wingdings" pitchFamily="2" charset="2"/>
              <a:buChar char="§"/>
            </a:pPr>
            <a:r>
              <a:rPr lang="en-US" sz="2000" dirty="0"/>
              <a:t>Explicit instruction</a:t>
            </a:r>
          </a:p>
          <a:p>
            <a:pPr marL="342900" indent="-342900">
              <a:buClr>
                <a:schemeClr val="accent1"/>
              </a:buClr>
              <a:buFont typeface="Wingdings" pitchFamily="2" charset="2"/>
              <a:buChar char="§"/>
            </a:pPr>
            <a:r>
              <a:rPr lang="en-US" sz="2000" dirty="0"/>
              <a:t>Pacing (opportunities to respond) </a:t>
            </a:r>
            <a:endParaRPr lang="en-US" sz="2000" dirty="0">
              <a:cs typeface="Calibri"/>
            </a:endParaRPr>
          </a:p>
          <a:p>
            <a:pPr marL="342900" indent="-342900">
              <a:buClr>
                <a:schemeClr val="accent1"/>
              </a:buClr>
              <a:buFont typeface="Wingdings" pitchFamily="2" charset="2"/>
              <a:buChar char="§"/>
            </a:pPr>
            <a:r>
              <a:rPr lang="en-US" sz="2000" dirty="0"/>
              <a:t>Corrective feedback</a:t>
            </a:r>
            <a:endParaRPr lang="en-US" sz="2000" dirty="0">
              <a:cs typeface="Calibri"/>
            </a:endParaRPr>
          </a:p>
          <a:p>
            <a:pPr marL="342900" indent="-342900">
              <a:buClr>
                <a:schemeClr val="accent1"/>
              </a:buClr>
              <a:buFont typeface="Wingdings" pitchFamily="2" charset="2"/>
              <a:buChar char="§"/>
            </a:pPr>
            <a:r>
              <a:rPr lang="en-US" sz="2000" dirty="0"/>
              <a:t>Engagement strategies</a:t>
            </a:r>
            <a:endParaRPr lang="en-US" sz="2000" dirty="0">
              <a:cs typeface="Calibri"/>
            </a:endParaRPr>
          </a:p>
        </p:txBody>
      </p:sp>
      <p:pic>
        <p:nvPicPr>
          <p:cNvPr id="12" name="Graphic 11">
            <a:extLst>
              <a:ext uri="{FF2B5EF4-FFF2-40B4-BE49-F238E27FC236}">
                <a16:creationId xmlns:a16="http://schemas.microsoft.com/office/drawing/2014/main" id="{33E9BE88-C8A4-5F3B-1B05-66737534003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13205" y="4917243"/>
            <a:ext cx="914400" cy="914400"/>
          </a:xfrm>
          <a:prstGeom prst="rect">
            <a:avLst/>
          </a:prstGeom>
        </p:spPr>
      </p:pic>
      <p:pic>
        <p:nvPicPr>
          <p:cNvPr id="15" name="Graphic 14">
            <a:extLst>
              <a:ext uri="{FF2B5EF4-FFF2-40B4-BE49-F238E27FC236}">
                <a16:creationId xmlns:a16="http://schemas.microsoft.com/office/drawing/2014/main" id="{949A71FD-B277-C2C0-D91B-2032B51914C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56690" y="3805746"/>
            <a:ext cx="1371600" cy="1371600"/>
          </a:xfrm>
          <a:prstGeom prst="rect">
            <a:avLst/>
          </a:prstGeom>
        </p:spPr>
      </p:pic>
      <p:sp>
        <p:nvSpPr>
          <p:cNvPr id="8" name="TextBox 7">
            <a:extLst>
              <a:ext uri="{FF2B5EF4-FFF2-40B4-BE49-F238E27FC236}">
                <a16:creationId xmlns:a16="http://schemas.microsoft.com/office/drawing/2014/main" id="{4506ED59-A587-94DA-DA69-2F50E8560EF7}"/>
              </a:ext>
            </a:extLst>
          </p:cNvPr>
          <p:cNvSpPr txBox="1"/>
          <p:nvPr/>
        </p:nvSpPr>
        <p:spPr>
          <a:xfrm>
            <a:off x="7590411" y="5831643"/>
            <a:ext cx="1912620" cy="400110"/>
          </a:xfrm>
          <a:prstGeom prst="rect">
            <a:avLst/>
          </a:prstGeom>
          <a:noFill/>
        </p:spPr>
        <p:txBody>
          <a:bodyPr wrap="square" rtlCol="0">
            <a:spAutoFit/>
          </a:bodyPr>
          <a:lstStyle/>
          <a:p>
            <a:pPr algn="ctr"/>
            <a:r>
              <a:rPr lang="en-US" sz="2000" dirty="0">
                <a:ea typeface="Open Sans" panose="020B0606030504020204" pitchFamily="34" charset="0"/>
                <a:cs typeface="Open Sans" panose="020B0606030504020204" pitchFamily="34" charset="0"/>
              </a:rPr>
              <a:t>Environment</a:t>
            </a:r>
          </a:p>
        </p:txBody>
      </p:sp>
      <p:sp>
        <p:nvSpPr>
          <p:cNvPr id="18" name="TextBox 17">
            <a:extLst>
              <a:ext uri="{FF2B5EF4-FFF2-40B4-BE49-F238E27FC236}">
                <a16:creationId xmlns:a16="http://schemas.microsoft.com/office/drawing/2014/main" id="{07F5D2A8-2E01-99B7-6A5A-EBEF83816C47}"/>
              </a:ext>
            </a:extLst>
          </p:cNvPr>
          <p:cNvSpPr txBox="1"/>
          <p:nvPr/>
        </p:nvSpPr>
        <p:spPr>
          <a:xfrm>
            <a:off x="8504811" y="3593804"/>
            <a:ext cx="3652854" cy="1323439"/>
          </a:xfrm>
          <a:prstGeom prst="rect">
            <a:avLst/>
          </a:prstGeom>
          <a:noFill/>
        </p:spPr>
        <p:txBody>
          <a:bodyPr wrap="square" lIns="91440" tIns="45720" rIns="91440" bIns="45720" anchor="t">
            <a:spAutoFit/>
          </a:bodyPr>
          <a:lstStyle/>
          <a:p>
            <a:pPr marL="342900" indent="-342900">
              <a:buClr>
                <a:schemeClr val="accent1"/>
              </a:buClr>
              <a:buFont typeface="Wingdings" pitchFamily="2" charset="2"/>
              <a:buChar char="§"/>
            </a:pPr>
            <a:r>
              <a:rPr lang="en-US" sz="2000" dirty="0"/>
              <a:t>Clear expectations</a:t>
            </a:r>
            <a:endParaRPr lang="en-US" sz="2000" dirty="0">
              <a:cs typeface="Calibri"/>
            </a:endParaRPr>
          </a:p>
          <a:p>
            <a:pPr marL="342900" indent="-342900">
              <a:buClr>
                <a:schemeClr val="accent1"/>
              </a:buClr>
              <a:buFont typeface="Wingdings" pitchFamily="2" charset="2"/>
              <a:buChar char="§"/>
            </a:pPr>
            <a:r>
              <a:rPr lang="en-US" sz="2000" dirty="0">
                <a:ea typeface="+mn-lt"/>
                <a:cs typeface="+mn-lt"/>
              </a:rPr>
              <a:t>Positive reinforcement</a:t>
            </a:r>
          </a:p>
          <a:p>
            <a:pPr marL="342900" indent="-342900">
              <a:buClr>
                <a:schemeClr val="accent1"/>
              </a:buClr>
              <a:buFont typeface="Wingdings" pitchFamily="2" charset="2"/>
              <a:buChar char="§"/>
            </a:pPr>
            <a:r>
              <a:rPr lang="en-US" sz="2000" dirty="0"/>
              <a:t>Positive interactions</a:t>
            </a:r>
            <a:endParaRPr lang="en-US" sz="2000" dirty="0">
              <a:cs typeface="Calibri"/>
            </a:endParaRPr>
          </a:p>
          <a:p>
            <a:pPr marL="342900" indent="-342900">
              <a:buClr>
                <a:schemeClr val="accent1"/>
              </a:buClr>
              <a:buFont typeface="Wingdings" pitchFamily="2" charset="2"/>
              <a:buChar char="§"/>
            </a:pPr>
            <a:r>
              <a:rPr lang="en-US" sz="2000" dirty="0"/>
              <a:t>Positive feedback</a:t>
            </a:r>
            <a:endParaRPr lang="en-US" sz="2000" dirty="0">
              <a:cs typeface="Calibri"/>
            </a:endParaRPr>
          </a:p>
        </p:txBody>
      </p:sp>
      <p:pic>
        <p:nvPicPr>
          <p:cNvPr id="19" name="Graphic 18">
            <a:extLst>
              <a:ext uri="{FF2B5EF4-FFF2-40B4-BE49-F238E27FC236}">
                <a16:creationId xmlns:a16="http://schemas.microsoft.com/office/drawing/2014/main" id="{FDEAD955-319C-D685-6D52-95331945784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089521" y="4917243"/>
            <a:ext cx="914400" cy="914400"/>
          </a:xfrm>
          <a:prstGeom prst="rect">
            <a:avLst/>
          </a:prstGeom>
        </p:spPr>
      </p:pic>
      <p:sp>
        <p:nvSpPr>
          <p:cNvPr id="44" name="Right Arrow 43" descr="Arrow pointing from curriculum to learner">
            <a:extLst>
              <a:ext uri="{FF2B5EF4-FFF2-40B4-BE49-F238E27FC236}">
                <a16:creationId xmlns:a16="http://schemas.microsoft.com/office/drawing/2014/main" id="{9BE4F993-FE07-ECF1-6398-0614372F174A}"/>
              </a:ext>
            </a:extLst>
          </p:cNvPr>
          <p:cNvSpPr/>
          <p:nvPr/>
        </p:nvSpPr>
        <p:spPr>
          <a:xfrm rot="5400000">
            <a:off x="5773242" y="3370154"/>
            <a:ext cx="731520" cy="323153"/>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TextBox 8">
            <a:extLst>
              <a:ext uri="{FF2B5EF4-FFF2-40B4-BE49-F238E27FC236}">
                <a16:creationId xmlns:a16="http://schemas.microsoft.com/office/drawing/2014/main" id="{189B3BDA-1311-C875-30BB-3597D9912CD9}"/>
              </a:ext>
            </a:extLst>
          </p:cNvPr>
          <p:cNvSpPr txBox="1"/>
          <p:nvPr/>
        </p:nvSpPr>
        <p:spPr>
          <a:xfrm>
            <a:off x="5426471" y="4817007"/>
            <a:ext cx="1415166" cy="400110"/>
          </a:xfrm>
          <a:prstGeom prst="rect">
            <a:avLst/>
          </a:prstGeom>
          <a:noFill/>
        </p:spPr>
        <p:txBody>
          <a:bodyPr wrap="square" rtlCol="0">
            <a:spAutoFit/>
          </a:bodyPr>
          <a:lstStyle/>
          <a:p>
            <a:pPr algn="ctr"/>
            <a:r>
              <a:rPr lang="en-US" sz="2000" dirty="0">
                <a:ea typeface="Open Sans" panose="020B0606030504020204" pitchFamily="34" charset="0"/>
                <a:cs typeface="Open Sans" panose="020B0606030504020204" pitchFamily="34" charset="0"/>
              </a:rPr>
              <a:t>Learner</a:t>
            </a:r>
          </a:p>
        </p:txBody>
      </p:sp>
      <p:sp>
        <p:nvSpPr>
          <p:cNvPr id="43" name="Right Arrow 42" descr="Arrow pointing from Environment to Learner">
            <a:extLst>
              <a:ext uri="{FF2B5EF4-FFF2-40B4-BE49-F238E27FC236}">
                <a16:creationId xmlns:a16="http://schemas.microsoft.com/office/drawing/2014/main" id="{F9544957-AA01-E3B3-B00E-DCCB2B9F7100}"/>
              </a:ext>
            </a:extLst>
          </p:cNvPr>
          <p:cNvSpPr/>
          <p:nvPr/>
        </p:nvSpPr>
        <p:spPr>
          <a:xfrm rot="12000000">
            <a:off x="6885275" y="4599729"/>
            <a:ext cx="1037436" cy="323153"/>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3" name="Right Arrow 22" descr="Arrow pointing from Instruction to Learner">
            <a:extLst>
              <a:ext uri="{FF2B5EF4-FFF2-40B4-BE49-F238E27FC236}">
                <a16:creationId xmlns:a16="http://schemas.microsoft.com/office/drawing/2014/main" id="{05113F83-4F37-E2F3-BC72-DC649136D9D4}"/>
              </a:ext>
            </a:extLst>
          </p:cNvPr>
          <p:cNvSpPr/>
          <p:nvPr/>
        </p:nvSpPr>
        <p:spPr>
          <a:xfrm rot="20400000">
            <a:off x="4415779" y="4606984"/>
            <a:ext cx="1037436" cy="323153"/>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Oval 12">
            <a:extLst>
              <a:ext uri="{FF2B5EF4-FFF2-40B4-BE49-F238E27FC236}">
                <a16:creationId xmlns:a16="http://schemas.microsoft.com/office/drawing/2014/main" id="{AA14065A-F41C-B4B8-AA33-D9A30E891DE1}"/>
              </a:ext>
            </a:extLst>
          </p:cNvPr>
          <p:cNvSpPr/>
          <p:nvPr/>
        </p:nvSpPr>
        <p:spPr>
          <a:xfrm>
            <a:off x="7590411" y="1472919"/>
            <a:ext cx="3652854" cy="1323439"/>
          </a:xfrm>
          <a:prstGeom prst="ellips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5"/>
                </a:solidFill>
              </a:rPr>
              <a:t>Do you collect and use diagnostic data that examines the learner </a:t>
            </a:r>
            <a:r>
              <a:rPr lang="en-US" sz="1600" b="1" i="1" u="sng" dirty="0">
                <a:solidFill>
                  <a:schemeClr val="accent5"/>
                </a:solidFill>
              </a:rPr>
              <a:t>and</a:t>
            </a:r>
            <a:r>
              <a:rPr lang="en-US" sz="1600" dirty="0">
                <a:solidFill>
                  <a:schemeClr val="accent5"/>
                </a:solidFill>
              </a:rPr>
              <a:t> the learning context?</a:t>
            </a:r>
          </a:p>
        </p:txBody>
      </p:sp>
      <p:sp>
        <p:nvSpPr>
          <p:cNvPr id="6" name="Slide Number Placeholder 5">
            <a:extLst>
              <a:ext uri="{FF2B5EF4-FFF2-40B4-BE49-F238E27FC236}">
                <a16:creationId xmlns:a16="http://schemas.microsoft.com/office/drawing/2014/main" id="{DF49B5D7-A8A5-7232-F633-AF345B504504}"/>
              </a:ext>
              <a:ext uri="{C183D7F6-B498-43B3-948B-1728B52AA6E4}">
                <adec:decorative xmlns:adec="http://schemas.microsoft.com/office/drawing/2017/decorative" val="1"/>
              </a:ext>
            </a:extLst>
          </p:cNvPr>
          <p:cNvSpPr>
            <a:spLocks noGrp="1"/>
          </p:cNvSpPr>
          <p:nvPr>
            <p:ph type="sldNum" sz="quarter" idx="14"/>
          </p:nvPr>
        </p:nvSpPr>
        <p:spPr/>
        <p:txBody>
          <a:bodyPr/>
          <a:lstStyle/>
          <a:p>
            <a:fld id="{BABF4E83-61DB-418F-A99F-17BC9BB58EF6}" type="slidenum">
              <a:rPr lang="en-US" smtClean="0"/>
              <a:t>38</a:t>
            </a:fld>
            <a:endParaRPr lang="en-US"/>
          </a:p>
        </p:txBody>
      </p:sp>
    </p:spTree>
    <p:extLst>
      <p:ext uri="{BB962C8B-B14F-4D97-AF65-F5344CB8AC3E}">
        <p14:creationId xmlns:p14="http://schemas.microsoft.com/office/powerpoint/2010/main" val="2204835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Data and Decision Making</a:t>
            </a:r>
            <a:r>
              <a:rPr lang="en-US" sz="800" dirty="0">
                <a:solidFill>
                  <a:schemeClr val="bg1"/>
                </a:solidFill>
              </a:rPr>
              <a:t> 4 </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Process to identify students in need of intensive intervention</a:t>
            </a:r>
          </a:p>
          <a:p>
            <a:r>
              <a:rPr lang="en-US"/>
              <a:t>Academic and behavior progress monitoring tools</a:t>
            </a:r>
          </a:p>
          <a:p>
            <a:r>
              <a:rPr lang="en-US"/>
              <a:t>Progress monitoring procedures</a:t>
            </a:r>
          </a:p>
          <a:p>
            <a:r>
              <a:rPr lang="en-US"/>
              <a:t>Diagnostic assessment</a:t>
            </a:r>
          </a:p>
          <a:p>
            <a:r>
              <a:rPr lang="en-US" b="1"/>
              <a:t>Fidelity of assessment implementation</a:t>
            </a:r>
          </a:p>
        </p:txBody>
      </p:sp>
      <p:pic>
        <p:nvPicPr>
          <p:cNvPr id="8" name="Picture 7">
            <a:extLst>
              <a:ext uri="{FF2B5EF4-FFF2-40B4-BE49-F238E27FC236}">
                <a16:creationId xmlns:a16="http://schemas.microsoft.com/office/drawing/2014/main" id="{E34CEB9E-9A56-B4D8-0D76-FBCA0CD45B2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1709" y="1371600"/>
            <a:ext cx="5340043" cy="3560028"/>
          </a:xfrm>
          <a:prstGeom prst="rect">
            <a:avLst/>
          </a:prstGeom>
        </p:spPr>
      </p:pic>
      <p:sp>
        <p:nvSpPr>
          <p:cNvPr id="4" name="Text Placeholder 3">
            <a:extLst>
              <a:ext uri="{FF2B5EF4-FFF2-40B4-BE49-F238E27FC236}">
                <a16:creationId xmlns:a16="http://schemas.microsoft.com/office/drawing/2014/main" id="{55F88C72-31A0-8EF5-352A-23B82278350B}"/>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B9FDA13-6F70-6759-F593-75C669E4D331}"/>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39</a:t>
            </a:fld>
            <a:endParaRPr lang="en-US"/>
          </a:p>
        </p:txBody>
      </p:sp>
    </p:spTree>
    <p:extLst>
      <p:ext uri="{BB962C8B-B14F-4D97-AF65-F5344CB8AC3E}">
        <p14:creationId xmlns:p14="http://schemas.microsoft.com/office/powerpoint/2010/main" val="633790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0ACC4-14D5-5C4A-9FBD-56D87CEE4BD2}"/>
              </a:ext>
            </a:extLst>
          </p:cNvPr>
          <p:cNvSpPr>
            <a:spLocks noGrp="1"/>
          </p:cNvSpPr>
          <p:nvPr>
            <p:ph type="title"/>
          </p:nvPr>
        </p:nvSpPr>
        <p:spPr/>
        <p:txBody>
          <a:bodyPr/>
          <a:lstStyle/>
          <a:p>
            <a:r>
              <a:rPr lang="en-US"/>
              <a:t>Meeting Guidelines</a:t>
            </a:r>
          </a:p>
        </p:txBody>
      </p:sp>
      <p:sp>
        <p:nvSpPr>
          <p:cNvPr id="5" name="TextBox 4">
            <a:extLst>
              <a:ext uri="{FF2B5EF4-FFF2-40B4-BE49-F238E27FC236}">
                <a16:creationId xmlns:a16="http://schemas.microsoft.com/office/drawing/2014/main" id="{2317AE2E-B7E4-4114-D648-4D563337B44A}"/>
              </a:ext>
            </a:extLst>
          </p:cNvPr>
          <p:cNvSpPr txBox="1"/>
          <p:nvPr/>
        </p:nvSpPr>
        <p:spPr>
          <a:xfrm>
            <a:off x="175289" y="2938019"/>
            <a:ext cx="3136684" cy="830997"/>
          </a:xfrm>
          <a:prstGeom prst="rect">
            <a:avLst/>
          </a:prstGeom>
          <a:noFill/>
        </p:spPr>
        <p:txBody>
          <a:bodyPr wrap="square" lIns="91440" tIns="45720" rIns="91440" bIns="45720" rtlCol="0" anchor="t">
            <a:spAutoFit/>
          </a:bodyPr>
          <a:lstStyle/>
          <a:p>
            <a:pPr algn="ctr"/>
            <a:r>
              <a:rPr lang="en-US" sz="2400" dirty="0"/>
              <a:t>Access materials using the QR code</a:t>
            </a:r>
            <a:endParaRPr lang="en-US" sz="2400" dirty="0">
              <a:ea typeface="Calibri"/>
              <a:cs typeface="Calibri"/>
            </a:endParaRPr>
          </a:p>
        </p:txBody>
      </p:sp>
      <p:sp>
        <p:nvSpPr>
          <p:cNvPr id="22" name="TextBox 21">
            <a:extLst>
              <a:ext uri="{FF2B5EF4-FFF2-40B4-BE49-F238E27FC236}">
                <a16:creationId xmlns:a16="http://schemas.microsoft.com/office/drawing/2014/main" id="{D5A5FDFD-433B-D34A-9B1C-1AC31BD04F59}"/>
              </a:ext>
            </a:extLst>
          </p:cNvPr>
          <p:cNvSpPr txBox="1"/>
          <p:nvPr/>
        </p:nvSpPr>
        <p:spPr>
          <a:xfrm>
            <a:off x="4519790" y="2933885"/>
            <a:ext cx="2703771" cy="461665"/>
          </a:xfrm>
          <a:prstGeom prst="rect">
            <a:avLst/>
          </a:prstGeom>
          <a:noFill/>
        </p:spPr>
        <p:txBody>
          <a:bodyPr wrap="square" rtlCol="0">
            <a:spAutoFit/>
          </a:bodyPr>
          <a:lstStyle/>
          <a:p>
            <a:pPr algn="ctr"/>
            <a:r>
              <a:rPr lang="en-US" sz="2400" dirty="0">
                <a:cs typeface="Arial" panose="020B0604020202020204" pitchFamily="34" charset="0"/>
              </a:rPr>
              <a:t>Take care of needs.</a:t>
            </a:r>
          </a:p>
        </p:txBody>
      </p:sp>
      <p:sp>
        <p:nvSpPr>
          <p:cNvPr id="10" name="TextBox 9">
            <a:extLst>
              <a:ext uri="{FF2B5EF4-FFF2-40B4-BE49-F238E27FC236}">
                <a16:creationId xmlns:a16="http://schemas.microsoft.com/office/drawing/2014/main" id="{17B3D218-A472-A8E7-6D09-12628584E073}"/>
              </a:ext>
            </a:extLst>
          </p:cNvPr>
          <p:cNvSpPr txBox="1"/>
          <p:nvPr/>
        </p:nvSpPr>
        <p:spPr>
          <a:xfrm>
            <a:off x="8614034" y="2933885"/>
            <a:ext cx="2519705" cy="461665"/>
          </a:xfrm>
          <a:prstGeom prst="rect">
            <a:avLst/>
          </a:prstGeom>
          <a:noFill/>
        </p:spPr>
        <p:txBody>
          <a:bodyPr wrap="square" rtlCol="0">
            <a:spAutoFit/>
          </a:bodyPr>
          <a:lstStyle/>
          <a:p>
            <a:pPr algn="ctr"/>
            <a:r>
              <a:rPr lang="en-US" sz="2400" dirty="0">
                <a:cs typeface="Arial" panose="020B0604020202020204" pitchFamily="34" charset="0"/>
              </a:rPr>
              <a:t>Call back routine.</a:t>
            </a:r>
          </a:p>
        </p:txBody>
      </p:sp>
      <p:sp>
        <p:nvSpPr>
          <p:cNvPr id="21" name="TextBox 20">
            <a:extLst>
              <a:ext uri="{FF2B5EF4-FFF2-40B4-BE49-F238E27FC236}">
                <a16:creationId xmlns:a16="http://schemas.microsoft.com/office/drawing/2014/main" id="{1C6CD04A-6939-7341-AF43-6D2ECBFCEDDD}"/>
              </a:ext>
            </a:extLst>
          </p:cNvPr>
          <p:cNvSpPr txBox="1"/>
          <p:nvPr/>
        </p:nvSpPr>
        <p:spPr>
          <a:xfrm>
            <a:off x="2232300" y="5136975"/>
            <a:ext cx="3406707" cy="830997"/>
          </a:xfrm>
          <a:prstGeom prst="rect">
            <a:avLst/>
          </a:prstGeom>
          <a:noFill/>
        </p:spPr>
        <p:txBody>
          <a:bodyPr wrap="square" rtlCol="0">
            <a:spAutoFit/>
          </a:bodyPr>
          <a:lstStyle/>
          <a:p>
            <a:pPr algn="ctr"/>
            <a:r>
              <a:rPr lang="en-US" sz="2400" dirty="0">
                <a:cs typeface="Arial" panose="020B0604020202020204" pitchFamily="34" charset="0"/>
              </a:rPr>
              <a:t>Stay engaged and participate in talk times.</a:t>
            </a:r>
          </a:p>
        </p:txBody>
      </p:sp>
      <p:sp>
        <p:nvSpPr>
          <p:cNvPr id="6" name="TextBox 5">
            <a:extLst>
              <a:ext uri="{FF2B5EF4-FFF2-40B4-BE49-F238E27FC236}">
                <a16:creationId xmlns:a16="http://schemas.microsoft.com/office/drawing/2014/main" id="{B69BA3C4-FCDC-86D5-75C5-213532EFE147}"/>
              </a:ext>
            </a:extLst>
          </p:cNvPr>
          <p:cNvSpPr txBox="1"/>
          <p:nvPr/>
        </p:nvSpPr>
        <p:spPr>
          <a:xfrm>
            <a:off x="6881015" y="5162272"/>
            <a:ext cx="1973903" cy="830997"/>
          </a:xfrm>
          <a:prstGeom prst="rect">
            <a:avLst/>
          </a:prstGeom>
          <a:noFill/>
        </p:spPr>
        <p:txBody>
          <a:bodyPr wrap="square" rtlCol="0">
            <a:spAutoFit/>
          </a:bodyPr>
          <a:lstStyle/>
          <a:p>
            <a:pPr algn="ctr"/>
            <a:r>
              <a:rPr lang="en-US" sz="2400" dirty="0">
                <a:cs typeface="Arial" panose="020B0604020202020204" pitchFamily="34" charset="0"/>
              </a:rPr>
              <a:t>Take notes when needed.</a:t>
            </a:r>
          </a:p>
        </p:txBody>
      </p:sp>
      <p:pic>
        <p:nvPicPr>
          <p:cNvPr id="13" name="Graphic 12">
            <a:extLst>
              <a:ext uri="{FF2B5EF4-FFF2-40B4-BE49-F238E27FC236}">
                <a16:creationId xmlns:a16="http://schemas.microsoft.com/office/drawing/2014/main" id="{7745AED8-6C4C-E242-AA9F-3BE1A9789811}"/>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3345" y="1280160"/>
            <a:ext cx="1780572" cy="1780572"/>
          </a:xfrm>
          <a:prstGeom prst="rect">
            <a:avLst/>
          </a:prstGeom>
        </p:spPr>
      </p:pic>
      <p:pic>
        <p:nvPicPr>
          <p:cNvPr id="4" name="Graphic 3">
            <a:extLst>
              <a:ext uri="{FF2B5EF4-FFF2-40B4-BE49-F238E27FC236}">
                <a16:creationId xmlns:a16="http://schemas.microsoft.com/office/drawing/2014/main" id="{4B37BDF7-027F-4C0D-3F7A-F09187D573EC}"/>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21898" y="3395550"/>
            <a:ext cx="1492136" cy="1492136"/>
          </a:xfrm>
          <a:prstGeom prst="rect">
            <a:avLst/>
          </a:prstGeom>
        </p:spPr>
      </p:pic>
      <p:grpSp>
        <p:nvGrpSpPr>
          <p:cNvPr id="19" name="Group 18">
            <a:extLst>
              <a:ext uri="{FF2B5EF4-FFF2-40B4-BE49-F238E27FC236}">
                <a16:creationId xmlns:a16="http://schemas.microsoft.com/office/drawing/2014/main" id="{A8A5EB2B-FFBE-724D-2B78-A2B2FBE34F10}"/>
              </a:ext>
              <a:ext uri="{C183D7F6-B498-43B3-948B-1728B52AA6E4}">
                <adec:decorative xmlns:adec="http://schemas.microsoft.com/office/drawing/2017/decorative" val="1"/>
              </a:ext>
            </a:extLst>
          </p:cNvPr>
          <p:cNvGrpSpPr/>
          <p:nvPr/>
        </p:nvGrpSpPr>
        <p:grpSpPr>
          <a:xfrm>
            <a:off x="4861465" y="1426647"/>
            <a:ext cx="1702300" cy="1487597"/>
            <a:chOff x="6424281" y="2191106"/>
            <a:chExt cx="1702300" cy="1487597"/>
          </a:xfrm>
        </p:grpSpPr>
        <p:pic>
          <p:nvPicPr>
            <p:cNvPr id="14" name="Graphic 13" descr="Coffee with solid fill">
              <a:extLst>
                <a:ext uri="{FF2B5EF4-FFF2-40B4-BE49-F238E27FC236}">
                  <a16:creationId xmlns:a16="http://schemas.microsoft.com/office/drawing/2014/main" id="{D635A7A8-3367-8DB8-6901-2733DB5E3048}"/>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01932" y="2554054"/>
              <a:ext cx="1124649" cy="1124649"/>
            </a:xfrm>
            <a:prstGeom prst="rect">
              <a:avLst/>
            </a:prstGeom>
          </p:spPr>
        </p:pic>
        <p:pic>
          <p:nvPicPr>
            <p:cNvPr id="17" name="Graphic 16" descr="Question Mark with solid fill">
              <a:extLst>
                <a:ext uri="{FF2B5EF4-FFF2-40B4-BE49-F238E27FC236}">
                  <a16:creationId xmlns:a16="http://schemas.microsoft.com/office/drawing/2014/main" id="{9BBB2DE7-4418-175F-B339-92906F8E892F}"/>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24281" y="2191106"/>
              <a:ext cx="914400" cy="914400"/>
            </a:xfrm>
            <a:prstGeom prst="rect">
              <a:avLst/>
            </a:prstGeom>
          </p:spPr>
        </p:pic>
      </p:grpSp>
      <p:pic>
        <p:nvPicPr>
          <p:cNvPr id="8" name="Graphic 7">
            <a:extLst>
              <a:ext uri="{FF2B5EF4-FFF2-40B4-BE49-F238E27FC236}">
                <a16:creationId xmlns:a16="http://schemas.microsoft.com/office/drawing/2014/main" id="{4F503C0D-0E6F-377F-9A64-BB677766DA9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249853" y="3429000"/>
            <a:ext cx="1371600" cy="1371600"/>
          </a:xfrm>
          <a:prstGeom prst="rect">
            <a:avLst/>
          </a:prstGeom>
        </p:spPr>
      </p:pic>
      <p:pic>
        <p:nvPicPr>
          <p:cNvPr id="9" name="Graphic 8">
            <a:extLst>
              <a:ext uri="{FF2B5EF4-FFF2-40B4-BE49-F238E27FC236}">
                <a16:creationId xmlns:a16="http://schemas.microsoft.com/office/drawing/2014/main" id="{1B980C02-AF26-361B-DFCB-BF6F17B7482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157090" y="1300410"/>
            <a:ext cx="1371600" cy="1371600"/>
          </a:xfrm>
          <a:prstGeom prst="rect">
            <a:avLst/>
          </a:prstGeom>
        </p:spPr>
      </p:pic>
      <p:sp>
        <p:nvSpPr>
          <p:cNvPr id="3" name="Slide Number Placeholder 2">
            <a:extLst>
              <a:ext uri="{FF2B5EF4-FFF2-40B4-BE49-F238E27FC236}">
                <a16:creationId xmlns:a16="http://schemas.microsoft.com/office/drawing/2014/main" id="{23D41B1A-08C8-4609-AA3C-B84651F23420}"/>
              </a:ext>
              <a:ext uri="{C183D7F6-B498-43B3-948B-1728B52AA6E4}">
                <adec:decorative xmlns:adec="http://schemas.microsoft.com/office/drawing/2017/decorative" val="1"/>
              </a:ext>
            </a:extLst>
          </p:cNvPr>
          <p:cNvSpPr>
            <a:spLocks noGrp="1"/>
          </p:cNvSpPr>
          <p:nvPr>
            <p:ph type="sldNum" sz="quarter" idx="14"/>
          </p:nvPr>
        </p:nvSpPr>
        <p:spPr/>
        <p:txBody>
          <a:bodyPr/>
          <a:lstStyle/>
          <a:p>
            <a:fld id="{BD8CE74D-ED48-4E14-928F-66D42C320406}" type="slidenum">
              <a:rPr lang="en-US" smtClean="0"/>
              <a:pPr/>
              <a:t>4</a:t>
            </a:fld>
            <a:endParaRPr lang="en-US"/>
          </a:p>
        </p:txBody>
      </p:sp>
    </p:spTree>
    <p:extLst>
      <p:ext uri="{BB962C8B-B14F-4D97-AF65-F5344CB8AC3E}">
        <p14:creationId xmlns:p14="http://schemas.microsoft.com/office/powerpoint/2010/main" val="1471396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EE585-EE35-4B0E-1963-1E4785CC6C11}"/>
              </a:ext>
            </a:extLst>
          </p:cNvPr>
          <p:cNvSpPr>
            <a:spLocks noGrp="1"/>
          </p:cNvSpPr>
          <p:nvPr>
            <p:ph type="title"/>
          </p:nvPr>
        </p:nvSpPr>
        <p:spPr/>
        <p:txBody>
          <a:bodyPr>
            <a:normAutofit/>
          </a:bodyPr>
          <a:lstStyle/>
          <a:p>
            <a:r>
              <a:rPr lang="en-US" sz="3600"/>
              <a:t>Activity: Rate Your Data and Decision Making Systems</a:t>
            </a:r>
          </a:p>
        </p:txBody>
      </p:sp>
      <p:sp>
        <p:nvSpPr>
          <p:cNvPr id="11" name="Content Placeholder 10">
            <a:extLst>
              <a:ext uri="{FF2B5EF4-FFF2-40B4-BE49-F238E27FC236}">
                <a16:creationId xmlns:a16="http://schemas.microsoft.com/office/drawing/2014/main" id="{FC6F2A3B-BBE2-C138-1F61-2A861D5ADAFA}"/>
              </a:ext>
            </a:extLst>
          </p:cNvPr>
          <p:cNvSpPr>
            <a:spLocks noGrp="1"/>
          </p:cNvSpPr>
          <p:nvPr>
            <p:ph sz="half" idx="2"/>
          </p:nvPr>
        </p:nvSpPr>
        <p:spPr>
          <a:xfrm>
            <a:off x="457200" y="1280160"/>
            <a:ext cx="5568696" cy="4343400"/>
          </a:xfrm>
        </p:spPr>
        <p:txBody>
          <a:bodyPr>
            <a:normAutofit fontScale="92500" lnSpcReduction="20000"/>
          </a:bodyPr>
          <a:lstStyle/>
          <a:p>
            <a:r>
              <a:rPr lang="en-US" sz="2400"/>
              <a:t>Review the </a:t>
            </a:r>
            <a:r>
              <a:rPr lang="en-US" sz="2400" b="1"/>
              <a:t>Data and Decision Making </a:t>
            </a:r>
            <a:r>
              <a:rPr lang="en-US" sz="2400"/>
              <a:t>section of the DBI Implementation Rubric and highlight the ratings that currently best describe your district:</a:t>
            </a:r>
          </a:p>
          <a:p>
            <a:pPr marL="777240" lvl="1" indent="-457200">
              <a:buFont typeface="+mj-lt"/>
              <a:buAutoNum type="alphaLcParenR"/>
            </a:pPr>
            <a:r>
              <a:rPr lang="en-US" sz="2400"/>
              <a:t>Process to identify students in need of intensive intervention</a:t>
            </a:r>
          </a:p>
          <a:p>
            <a:pPr marL="777240" lvl="1" indent="-457200">
              <a:buFont typeface="+mj-lt"/>
              <a:buAutoNum type="alphaLcParenR"/>
            </a:pPr>
            <a:r>
              <a:rPr lang="en-US" sz="2400"/>
              <a:t>Academic progress monitoring tools</a:t>
            </a:r>
          </a:p>
          <a:p>
            <a:pPr marL="777240" lvl="1" indent="-457200">
              <a:buFont typeface="+mj-lt"/>
              <a:buAutoNum type="alphaLcParenR"/>
            </a:pPr>
            <a:r>
              <a:rPr lang="en-US" sz="2400"/>
              <a:t>Behavior progress monitoring tools</a:t>
            </a:r>
          </a:p>
          <a:p>
            <a:pPr marL="777240" lvl="1" indent="-457200">
              <a:buFont typeface="+mj-lt"/>
              <a:buAutoNum type="alphaLcParenR"/>
            </a:pPr>
            <a:r>
              <a:rPr lang="en-US" sz="2400"/>
              <a:t>Progress monitoring procedures</a:t>
            </a:r>
          </a:p>
          <a:p>
            <a:pPr marL="777240" lvl="1" indent="-457200">
              <a:buFont typeface="+mj-lt"/>
              <a:buAutoNum type="alphaLcParenR"/>
            </a:pPr>
            <a:r>
              <a:rPr lang="en-US" sz="2400"/>
              <a:t>Diagnostic assessment</a:t>
            </a:r>
          </a:p>
          <a:p>
            <a:pPr marL="777240" lvl="1" indent="-457200">
              <a:buFont typeface="+mj-lt"/>
              <a:buAutoNum type="alphaLcParenR"/>
            </a:pPr>
            <a:r>
              <a:rPr lang="en-US" sz="2400"/>
              <a:t>Fidelity of assessment implementation</a:t>
            </a:r>
          </a:p>
        </p:txBody>
      </p:sp>
      <p:pic>
        <p:nvPicPr>
          <p:cNvPr id="6" name="Content Placeholder 5" descr="Screenshot of DBI Implementation Rubric">
            <a:extLst>
              <a:ext uri="{FF2B5EF4-FFF2-40B4-BE49-F238E27FC236}">
                <a16:creationId xmlns:a16="http://schemas.microsoft.com/office/drawing/2014/main" id="{89660F3B-1F31-E271-8185-0F91F7333E0C}"/>
              </a:ext>
            </a:extLst>
          </p:cNvPr>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6162802" y="1280160"/>
            <a:ext cx="5568950" cy="4204669"/>
          </a:xfrm>
          <a:prstGeom prst="rect">
            <a:avLst/>
          </a:prstGeom>
          <a:ln>
            <a:solidFill>
              <a:schemeClr val="accent1"/>
            </a:solidFill>
          </a:ln>
        </p:spPr>
      </p:pic>
      <p:sp>
        <p:nvSpPr>
          <p:cNvPr id="4" name="Text Placeholder 3">
            <a:extLst>
              <a:ext uri="{FF2B5EF4-FFF2-40B4-BE49-F238E27FC236}">
                <a16:creationId xmlns:a16="http://schemas.microsoft.com/office/drawing/2014/main" id="{8AB52968-69AE-F397-01DE-9BAAD9AB4106}"/>
              </a:ext>
            </a:extLst>
          </p:cNvPr>
          <p:cNvSpPr>
            <a:spLocks noGrp="1"/>
          </p:cNvSpPr>
          <p:nvPr>
            <p:ph type="body" sz="quarter" idx="13"/>
          </p:nvPr>
        </p:nvSpPr>
        <p:spPr/>
        <p:txBody>
          <a:bodyPr/>
          <a:lstStyle/>
          <a:p>
            <a:r>
              <a:rPr lang="en-US"/>
              <a:t>Source: </a:t>
            </a:r>
            <a:r>
              <a:rPr lang="en-US">
                <a:hlinkClick r:id="rId4"/>
              </a:rPr>
              <a:t>DBI Implementation Rubric</a:t>
            </a:r>
            <a:endParaRPr lang="en-US"/>
          </a:p>
        </p:txBody>
      </p:sp>
      <p:sp>
        <p:nvSpPr>
          <p:cNvPr id="5" name="Slide Number Placeholder 4">
            <a:extLst>
              <a:ext uri="{FF2B5EF4-FFF2-40B4-BE49-F238E27FC236}">
                <a16:creationId xmlns:a16="http://schemas.microsoft.com/office/drawing/2014/main" id="{2F9037D7-C918-3426-9523-2F48E27A0953}"/>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pPr/>
              <a:t>40</a:t>
            </a:fld>
            <a:endParaRPr lang="en-US"/>
          </a:p>
        </p:txBody>
      </p:sp>
      <p:cxnSp>
        <p:nvCxnSpPr>
          <p:cNvPr id="7" name="Straight Connector 6">
            <a:extLst>
              <a:ext uri="{FF2B5EF4-FFF2-40B4-BE49-F238E27FC236}">
                <a16:creationId xmlns:a16="http://schemas.microsoft.com/office/drawing/2014/main" id="{1B6B27A5-B302-D82B-0AC9-C24E5EA435C6}"/>
              </a:ext>
              <a:ext uri="{C183D7F6-B498-43B3-948B-1728B52AA6E4}">
                <adec:decorative xmlns:adec="http://schemas.microsoft.com/office/drawing/2017/decorative" val="1"/>
              </a:ext>
            </a:extLst>
          </p:cNvPr>
          <p:cNvCxnSpPr/>
          <p:nvPr/>
        </p:nvCxnSpPr>
        <p:spPr>
          <a:xfrm>
            <a:off x="6644640" y="3129003"/>
            <a:ext cx="9753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DC1998-FFD3-4D19-9B3A-73AEAE2477A1}"/>
              </a:ext>
              <a:ext uri="{C183D7F6-B498-43B3-948B-1728B52AA6E4}">
                <adec:decorative xmlns:adec="http://schemas.microsoft.com/office/drawing/2017/decorative" val="1"/>
              </a:ext>
            </a:extLst>
          </p:cNvPr>
          <p:cNvCxnSpPr/>
          <p:nvPr/>
        </p:nvCxnSpPr>
        <p:spPr>
          <a:xfrm>
            <a:off x="6644640" y="3697963"/>
            <a:ext cx="9753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7DDA1C8-7F15-51D9-9FA2-4062FD2DD6DE}"/>
              </a:ext>
              <a:ext uri="{C183D7F6-B498-43B3-948B-1728B52AA6E4}">
                <adec:decorative xmlns:adec="http://schemas.microsoft.com/office/drawing/2017/decorative" val="1"/>
              </a:ext>
            </a:extLst>
          </p:cNvPr>
          <p:cNvCxnSpPr>
            <a:cxnSpLocks/>
          </p:cNvCxnSpPr>
          <p:nvPr/>
        </p:nvCxnSpPr>
        <p:spPr>
          <a:xfrm flipH="1">
            <a:off x="7853680" y="3281403"/>
            <a:ext cx="96520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593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CEDE3-BA1F-DD66-CD69-E8C4A0859C4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020B7EE-F5BC-E8A2-8416-5DEE8329C8EC}"/>
              </a:ext>
            </a:extLst>
          </p:cNvPr>
          <p:cNvSpPr>
            <a:spLocks noGrp="1"/>
          </p:cNvSpPr>
          <p:nvPr>
            <p:ph type="title"/>
          </p:nvPr>
        </p:nvSpPr>
        <p:spPr>
          <a:xfrm>
            <a:off x="457200" y="0"/>
            <a:ext cx="11276076" cy="1280160"/>
          </a:xfrm>
        </p:spPr>
        <p:txBody>
          <a:bodyPr anchor="ctr">
            <a:normAutofit/>
          </a:bodyPr>
          <a:lstStyle/>
          <a:p>
            <a:r>
              <a:rPr lang="en-US"/>
              <a:t>Essential Components of DBI: Intervention</a:t>
            </a:r>
          </a:p>
        </p:txBody>
      </p:sp>
      <p:grpSp>
        <p:nvGrpSpPr>
          <p:cNvPr id="15" name="Group 14" descr="Individualized intervention with a focus on addressing severe and persistent academic and/or behavioral needs of students&#10;">
            <a:extLst>
              <a:ext uri="{FF2B5EF4-FFF2-40B4-BE49-F238E27FC236}">
                <a16:creationId xmlns:a16="http://schemas.microsoft.com/office/drawing/2014/main" id="{9134125D-13F3-00D4-E7ED-88D41DD57E8F}"/>
              </a:ext>
            </a:extLst>
          </p:cNvPr>
          <p:cNvGrpSpPr/>
          <p:nvPr/>
        </p:nvGrpSpPr>
        <p:grpSpPr>
          <a:xfrm>
            <a:off x="4486276" y="1620950"/>
            <a:ext cx="3219450" cy="3545128"/>
            <a:chOff x="4486276" y="1624399"/>
            <a:chExt cx="3219450" cy="3545128"/>
          </a:xfrm>
        </p:grpSpPr>
        <p:grpSp>
          <p:nvGrpSpPr>
            <p:cNvPr id="22" name="Group 21">
              <a:extLst>
                <a:ext uri="{FF2B5EF4-FFF2-40B4-BE49-F238E27FC236}">
                  <a16:creationId xmlns:a16="http://schemas.microsoft.com/office/drawing/2014/main" id="{B2469E6F-807E-348A-2664-50E79D0F9B6A}"/>
                </a:ext>
              </a:extLst>
            </p:cNvPr>
            <p:cNvGrpSpPr/>
            <p:nvPr/>
          </p:nvGrpSpPr>
          <p:grpSpPr>
            <a:xfrm>
              <a:off x="4486276" y="1624399"/>
              <a:ext cx="3219450" cy="3545128"/>
              <a:chOff x="4856988" y="1555819"/>
              <a:chExt cx="2476500" cy="3545128"/>
            </a:xfrm>
          </p:grpSpPr>
          <p:sp>
            <p:nvSpPr>
              <p:cNvPr id="9" name="Freeform 8">
                <a:extLst>
                  <a:ext uri="{FF2B5EF4-FFF2-40B4-BE49-F238E27FC236}">
                    <a16:creationId xmlns:a16="http://schemas.microsoft.com/office/drawing/2014/main" id="{AEF9338E-5636-CFBE-FFBD-D9C78F675583}"/>
                  </a:ext>
                </a:extLst>
              </p:cNvPr>
              <p:cNvSpPr/>
              <p:nvPr/>
            </p:nvSpPr>
            <p:spPr>
              <a:xfrm>
                <a:off x="4856988" y="1555819"/>
                <a:ext cx="2476500" cy="1280160"/>
              </a:xfrm>
              <a:custGeom>
                <a:avLst/>
                <a:gdLst>
                  <a:gd name="connsiteX0" fmla="*/ 0 w 2476500"/>
                  <a:gd name="connsiteY0" fmla="*/ 0 h 662400"/>
                  <a:gd name="connsiteX1" fmla="*/ 2476500 w 2476500"/>
                  <a:gd name="connsiteY1" fmla="*/ 0 h 662400"/>
                  <a:gd name="connsiteX2" fmla="*/ 2476500 w 2476500"/>
                  <a:gd name="connsiteY2" fmla="*/ 662400 h 662400"/>
                  <a:gd name="connsiteX3" fmla="*/ 0 w 2476500"/>
                  <a:gd name="connsiteY3" fmla="*/ 662400 h 662400"/>
                  <a:gd name="connsiteX4" fmla="*/ 0 w 2476500"/>
                  <a:gd name="connsiteY4" fmla="*/ 0 h 66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662400">
                    <a:moveTo>
                      <a:pt x="0" y="0"/>
                    </a:moveTo>
                    <a:lnTo>
                      <a:pt x="2476500" y="0"/>
                    </a:lnTo>
                    <a:lnTo>
                      <a:pt x="2476500" y="662400"/>
                    </a:lnTo>
                    <a:lnTo>
                      <a:pt x="0" y="662400"/>
                    </a:lnTo>
                    <a:lnTo>
                      <a:pt x="0" y="0"/>
                    </a:lnTo>
                    <a:close/>
                  </a:path>
                </a:pathLst>
              </a:custGeom>
              <a:solidFill>
                <a:schemeClr val="bg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10" name="Freeform 9">
                <a:extLst>
                  <a:ext uri="{FF2B5EF4-FFF2-40B4-BE49-F238E27FC236}">
                    <a16:creationId xmlns:a16="http://schemas.microsoft.com/office/drawing/2014/main" id="{8B38C531-2705-EA5E-B3B3-62C0DD9D6168}"/>
                  </a:ext>
                </a:extLst>
              </p:cNvPr>
              <p:cNvSpPr/>
              <p:nvPr/>
            </p:nvSpPr>
            <p:spPr>
              <a:xfrm>
                <a:off x="4856988" y="2835979"/>
                <a:ext cx="2476500" cy="2264968"/>
              </a:xfrm>
              <a:custGeom>
                <a:avLst/>
                <a:gdLst>
                  <a:gd name="connsiteX0" fmla="*/ 0 w 2476500"/>
                  <a:gd name="connsiteY0" fmla="*/ 0 h 2264968"/>
                  <a:gd name="connsiteX1" fmla="*/ 2476500 w 2476500"/>
                  <a:gd name="connsiteY1" fmla="*/ 0 h 2264968"/>
                  <a:gd name="connsiteX2" fmla="*/ 2476500 w 2476500"/>
                  <a:gd name="connsiteY2" fmla="*/ 2264968 h 2264968"/>
                  <a:gd name="connsiteX3" fmla="*/ 0 w 2476500"/>
                  <a:gd name="connsiteY3" fmla="*/ 2264968 h 2264968"/>
                  <a:gd name="connsiteX4" fmla="*/ 0 w 2476500"/>
                  <a:gd name="connsiteY4" fmla="*/ 0 h 22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264968">
                    <a:moveTo>
                      <a:pt x="0" y="0"/>
                    </a:moveTo>
                    <a:lnTo>
                      <a:pt x="2476500" y="0"/>
                    </a:lnTo>
                    <a:lnTo>
                      <a:pt x="2476500" y="2264968"/>
                    </a:lnTo>
                    <a:lnTo>
                      <a:pt x="0" y="2264968"/>
                    </a:lnTo>
                    <a:lnTo>
                      <a:pt x="0" y="0"/>
                    </a:lnTo>
                    <a:close/>
                  </a:path>
                </a:pathLst>
              </a:custGeom>
              <a:solidFill>
                <a:schemeClr val="accent1">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3000" b="1" kern="1200" dirty="0">
                    <a:solidFill>
                      <a:schemeClr val="bg1"/>
                    </a:solidFill>
                  </a:rPr>
                  <a:t>Intervention</a:t>
                </a:r>
              </a:p>
              <a:p>
                <a:pPr marL="0" lvl="1" algn="ctr" defTabSz="1022350">
                  <a:lnSpc>
                    <a:spcPct val="90000"/>
                  </a:lnSpc>
                  <a:spcBef>
                    <a:spcPct val="0"/>
                  </a:spcBef>
                  <a:spcAft>
                    <a:spcPct val="15000"/>
                  </a:spcAft>
                </a:pPr>
                <a:r>
                  <a:rPr lang="en-US" sz="2000" kern="1200" dirty="0">
                    <a:solidFill>
                      <a:schemeClr val="bg1"/>
                    </a:solidFill>
                  </a:rPr>
                  <a:t>Individualized intervention with a focus on addressing severe and persistent academic and/or behavioral needs of students</a:t>
                </a:r>
              </a:p>
              <a:p>
                <a:pPr marL="0" lvl="1" algn="ctr" defTabSz="1022350">
                  <a:lnSpc>
                    <a:spcPct val="90000"/>
                  </a:lnSpc>
                  <a:spcBef>
                    <a:spcPct val="0"/>
                  </a:spcBef>
                  <a:spcAft>
                    <a:spcPct val="15000"/>
                  </a:spcAft>
                </a:pPr>
                <a:endParaRPr lang="en-US" sz="2800" b="1" kern="1200" dirty="0">
                  <a:solidFill>
                    <a:schemeClr val="bg1"/>
                  </a:solidFill>
                </a:endParaRPr>
              </a:p>
            </p:txBody>
          </p:sp>
        </p:grpSp>
        <p:pic>
          <p:nvPicPr>
            <p:cNvPr id="6" name="Graphic 5" descr="Classroom with solid fill">
              <a:extLst>
                <a:ext uri="{FF2B5EF4-FFF2-40B4-BE49-F238E27FC236}">
                  <a16:creationId xmlns:a16="http://schemas.microsoft.com/office/drawing/2014/main" id="{C3BC8686-240E-9414-DE7B-201C617A51D3}"/>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23738" y="1692979"/>
              <a:ext cx="1143000" cy="1143000"/>
            </a:xfrm>
            <a:prstGeom prst="rect">
              <a:avLst/>
            </a:prstGeom>
          </p:spPr>
        </p:pic>
      </p:grpSp>
      <p:sp>
        <p:nvSpPr>
          <p:cNvPr id="4" name="Slide Number Placeholder 3">
            <a:extLst>
              <a:ext uri="{FF2B5EF4-FFF2-40B4-BE49-F238E27FC236}">
                <a16:creationId xmlns:a16="http://schemas.microsoft.com/office/drawing/2014/main" id="{D09D75CC-64F5-9CE0-23BA-F6500674AFDB}"/>
              </a:ext>
            </a:extLst>
          </p:cNvPr>
          <p:cNvSpPr>
            <a:spLocks noGrp="1"/>
          </p:cNvSpPr>
          <p:nvPr>
            <p:ph type="sldNum" sz="quarter" idx="15"/>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41</a:t>
            </a:fld>
            <a:endParaRPr lang="en-US"/>
          </a:p>
        </p:txBody>
      </p:sp>
    </p:spTree>
    <p:extLst>
      <p:ext uri="{BB962C8B-B14F-4D97-AF65-F5344CB8AC3E}">
        <p14:creationId xmlns:p14="http://schemas.microsoft.com/office/powerpoint/2010/main" val="323941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42FDBA-CD2F-EB50-D63A-36F36B053D8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77637" y="1371600"/>
            <a:ext cx="5354115" cy="3560028"/>
          </a:xfrm>
          <a:prstGeom prst="rect">
            <a:avLst/>
          </a:prstGeom>
        </p:spPr>
      </p:pic>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a:t>Intervention</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b="1"/>
              <a:t>Intensive intervention</a:t>
            </a:r>
          </a:p>
          <a:p>
            <a:pPr lvl="1"/>
            <a:r>
              <a:rPr lang="en-US" sz="2400"/>
              <a:t>Designed from an evidence-based platform (when available).</a:t>
            </a:r>
          </a:p>
          <a:p>
            <a:pPr lvl="1"/>
            <a:r>
              <a:rPr lang="en-US" sz="2400"/>
              <a:t>Reasonably aligned to student needs.</a:t>
            </a:r>
          </a:p>
          <a:p>
            <a:pPr lvl="1"/>
            <a:r>
              <a:rPr lang="en-US" sz="2400"/>
              <a:t>Intensified appropriately (more intensive than Tier 2).</a:t>
            </a:r>
          </a:p>
          <a:p>
            <a:pPr lvl="1"/>
            <a:endParaRPr lang="en-US" b="1"/>
          </a:p>
        </p:txBody>
      </p:sp>
      <p:sp>
        <p:nvSpPr>
          <p:cNvPr id="4" name="Text Placeholder 3">
            <a:extLst>
              <a:ext uri="{FF2B5EF4-FFF2-40B4-BE49-F238E27FC236}">
                <a16:creationId xmlns:a16="http://schemas.microsoft.com/office/drawing/2014/main" id="{55F88C72-31A0-8EF5-352A-23B82278350B}"/>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B9FDA13-6F70-6759-F593-75C669E4D331}"/>
              </a:ext>
            </a:extLst>
          </p:cNvPr>
          <p:cNvSpPr>
            <a:spLocks noGrp="1"/>
          </p:cNvSpPr>
          <p:nvPr>
            <p:ph type="sldNum" sz="quarter" idx="14"/>
          </p:nvPr>
        </p:nvSpPr>
        <p:spPr/>
        <p:txBody>
          <a:bodyPr/>
          <a:lstStyle/>
          <a:p>
            <a:fld id="{99A20822-4A49-4D36-86E3-300BA48D3F00}" type="slidenum">
              <a:rPr lang="en-US" smtClean="0"/>
              <a:pPr/>
              <a:t>42</a:t>
            </a:fld>
            <a:endParaRPr lang="en-US"/>
          </a:p>
        </p:txBody>
      </p:sp>
    </p:spTree>
    <p:extLst>
      <p:ext uri="{BB962C8B-B14F-4D97-AF65-F5344CB8AC3E}">
        <p14:creationId xmlns:p14="http://schemas.microsoft.com/office/powerpoint/2010/main" val="564013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0E09C-71F4-17CE-5A09-485D1A7E6242}"/>
              </a:ext>
            </a:extLst>
          </p:cNvPr>
          <p:cNvSpPr>
            <a:spLocks noGrp="1"/>
          </p:cNvSpPr>
          <p:nvPr>
            <p:ph type="title"/>
          </p:nvPr>
        </p:nvSpPr>
        <p:spPr/>
        <p:txBody>
          <a:bodyPr>
            <a:normAutofit/>
          </a:bodyPr>
          <a:lstStyle/>
          <a:p>
            <a:r>
              <a:rPr lang="en-US" sz="3200"/>
              <a:t>Tier 2 (Standardized) vs. Tier 3 (Individualized)</a:t>
            </a:r>
          </a:p>
        </p:txBody>
      </p:sp>
      <p:pic>
        <p:nvPicPr>
          <p:cNvPr id="7" name="Picture 6" descr="A menu board with a price list">
            <a:extLst>
              <a:ext uri="{FF2B5EF4-FFF2-40B4-BE49-F238E27FC236}">
                <a16:creationId xmlns:a16="http://schemas.microsoft.com/office/drawing/2014/main" id="{461CCB2C-1BC1-F014-F0A5-3ED500ED5F7B}"/>
              </a:ext>
            </a:extLst>
          </p:cNvPr>
          <p:cNvPicPr>
            <a:picLocks noChangeAspect="1"/>
          </p:cNvPicPr>
          <p:nvPr/>
        </p:nvPicPr>
        <p:blipFill>
          <a:blip r:embed="rId3"/>
          <a:stretch>
            <a:fillRect/>
          </a:stretch>
        </p:blipFill>
        <p:spPr>
          <a:xfrm>
            <a:off x="2632280" y="1302677"/>
            <a:ext cx="6927440" cy="4661455"/>
          </a:xfrm>
          <a:prstGeom prst="rect">
            <a:avLst/>
          </a:prstGeom>
        </p:spPr>
      </p:pic>
      <p:sp>
        <p:nvSpPr>
          <p:cNvPr id="6" name="TextBox 5">
            <a:extLst>
              <a:ext uri="{FF2B5EF4-FFF2-40B4-BE49-F238E27FC236}">
                <a16:creationId xmlns:a16="http://schemas.microsoft.com/office/drawing/2014/main" id="{BBE0CB91-072F-1E12-9DDA-99BBBC63CB9E}"/>
              </a:ext>
            </a:extLst>
          </p:cNvPr>
          <p:cNvSpPr txBox="1"/>
          <p:nvPr/>
        </p:nvSpPr>
        <p:spPr>
          <a:xfrm>
            <a:off x="2632280" y="5981432"/>
            <a:ext cx="6097772" cy="276999"/>
          </a:xfrm>
          <a:prstGeom prst="rect">
            <a:avLst/>
          </a:prstGeom>
          <a:noFill/>
        </p:spPr>
        <p:txBody>
          <a:bodyPr wrap="square">
            <a:spAutoFit/>
          </a:bodyPr>
          <a:lstStyle/>
          <a:p>
            <a:r>
              <a:rPr lang="en-US" sz="1200"/>
              <a:t>Photo by </a:t>
            </a:r>
            <a:r>
              <a:rPr lang="en-US" sz="1200">
                <a:hlinkClick r:id="rId4"/>
              </a:rPr>
              <a:t>Ava Tyler</a:t>
            </a:r>
            <a:r>
              <a:rPr lang="en-US" sz="1200"/>
              <a:t> on </a:t>
            </a:r>
            <a:r>
              <a:rPr lang="en-US" sz="1200">
                <a:hlinkClick r:id="rId5"/>
              </a:rPr>
              <a:t>Unsplash</a:t>
            </a:r>
            <a:r>
              <a:rPr lang="en-US" sz="1200"/>
              <a:t> </a:t>
            </a:r>
          </a:p>
        </p:txBody>
      </p:sp>
      <p:sp>
        <p:nvSpPr>
          <p:cNvPr id="5" name="Slide Number Placeholder 4">
            <a:extLst>
              <a:ext uri="{FF2B5EF4-FFF2-40B4-BE49-F238E27FC236}">
                <a16:creationId xmlns:a16="http://schemas.microsoft.com/office/drawing/2014/main" id="{B2CD93F8-8236-E94F-2709-E5CDEDED4DD5}"/>
              </a:ext>
              <a:ext uri="{C183D7F6-B498-43B3-948B-1728B52AA6E4}">
                <adec:decorative xmlns:adec="http://schemas.microsoft.com/office/drawing/2017/decorative" val="1"/>
              </a:ext>
            </a:extLst>
          </p:cNvPr>
          <p:cNvSpPr>
            <a:spLocks noGrp="1"/>
          </p:cNvSpPr>
          <p:nvPr>
            <p:ph type="sldNum" sz="quarter" idx="18"/>
          </p:nvPr>
        </p:nvSpPr>
        <p:spPr/>
        <p:txBody>
          <a:bodyPr/>
          <a:lstStyle/>
          <a:p>
            <a:fld id="{99A20822-4A49-4D36-86E3-300BA48D3F00}" type="slidenum">
              <a:rPr lang="en-US" smtClean="0"/>
              <a:pPr/>
              <a:t>43</a:t>
            </a:fld>
            <a:endParaRPr lang="en-US"/>
          </a:p>
        </p:txBody>
      </p:sp>
    </p:spTree>
    <p:extLst>
      <p:ext uri="{BB962C8B-B14F-4D97-AF65-F5344CB8AC3E}">
        <p14:creationId xmlns:p14="http://schemas.microsoft.com/office/powerpoint/2010/main" val="3266514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Intervention 2</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Intensive intervention</a:t>
            </a:r>
          </a:p>
          <a:p>
            <a:r>
              <a:rPr lang="en-US" b="1"/>
              <a:t>Adaptation of intervention</a:t>
            </a:r>
          </a:p>
        </p:txBody>
      </p:sp>
      <p:sp>
        <p:nvSpPr>
          <p:cNvPr id="5" name="Slide Number Placeholder 4">
            <a:extLst>
              <a:ext uri="{FF2B5EF4-FFF2-40B4-BE49-F238E27FC236}">
                <a16:creationId xmlns:a16="http://schemas.microsoft.com/office/drawing/2014/main" id="{7B9FDA13-6F70-6759-F593-75C669E4D331}"/>
              </a:ext>
            </a:extLst>
          </p:cNvPr>
          <p:cNvSpPr>
            <a:spLocks noGrp="1"/>
          </p:cNvSpPr>
          <p:nvPr>
            <p:ph type="sldNum" sz="quarter" idx="14"/>
          </p:nvPr>
        </p:nvSpPr>
        <p:spPr/>
        <p:txBody>
          <a:bodyPr/>
          <a:lstStyle/>
          <a:p>
            <a:fld id="{99A20822-4A49-4D36-86E3-300BA48D3F00}" type="slidenum">
              <a:rPr lang="en-US" smtClean="0"/>
              <a:pPr/>
              <a:t>44</a:t>
            </a:fld>
            <a:endParaRPr lang="en-US"/>
          </a:p>
        </p:txBody>
      </p:sp>
      <p:grpSp>
        <p:nvGrpSpPr>
          <p:cNvPr id="6" name="Group 5">
            <a:extLst>
              <a:ext uri="{FF2B5EF4-FFF2-40B4-BE49-F238E27FC236}">
                <a16:creationId xmlns:a16="http://schemas.microsoft.com/office/drawing/2014/main" id="{1A87FDE2-B31E-1CA7-347A-E5CF7AA55F27}"/>
              </a:ext>
              <a:ext uri="{C183D7F6-B498-43B3-948B-1728B52AA6E4}">
                <adec:decorative xmlns:adec="http://schemas.microsoft.com/office/drawing/2017/decorative" val="1"/>
              </a:ext>
            </a:extLst>
          </p:cNvPr>
          <p:cNvGrpSpPr/>
          <p:nvPr/>
        </p:nvGrpSpPr>
        <p:grpSpPr>
          <a:xfrm>
            <a:off x="5113665" y="1549425"/>
            <a:ext cx="5448877" cy="676656"/>
            <a:chOff x="1479360" y="4063849"/>
            <a:chExt cx="4862322" cy="676656"/>
          </a:xfrm>
        </p:grpSpPr>
        <p:sp>
          <p:nvSpPr>
            <p:cNvPr id="7" name="Rounded Rectangle 6">
              <a:extLst>
                <a:ext uri="{FF2B5EF4-FFF2-40B4-BE49-F238E27FC236}">
                  <a16:creationId xmlns:a16="http://schemas.microsoft.com/office/drawing/2014/main" id="{B5A51DA4-0085-F045-E49D-00D74DF12C8F}"/>
                </a:ext>
              </a:extLst>
            </p:cNvPr>
            <p:cNvSpPr/>
            <p:nvPr/>
          </p:nvSpPr>
          <p:spPr>
            <a:xfrm>
              <a:off x="1479360" y="4063849"/>
              <a:ext cx="4862322" cy="676656"/>
            </a:xfrm>
            <a:prstGeom prst="roundRect">
              <a:avLst>
                <a:gd name="adj" fmla="val 10159"/>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6263">
                <a:tabLst>
                  <a:tab pos="509588" algn="l"/>
                </a:tabLst>
              </a:pPr>
              <a:r>
                <a:rPr lang="en-US" sz="2000" dirty="0"/>
                <a:t>Increase </a:t>
              </a:r>
              <a:r>
                <a:rPr lang="en-US" sz="2000" b="1" dirty="0"/>
                <a:t>alignment</a:t>
              </a:r>
              <a:r>
                <a:rPr lang="en-US" sz="2000" dirty="0"/>
                <a:t> to student need.</a:t>
              </a:r>
            </a:p>
          </p:txBody>
        </p:sp>
        <p:pic>
          <p:nvPicPr>
            <p:cNvPr id="8" name="Graphic 7">
              <a:extLst>
                <a:ext uri="{FF2B5EF4-FFF2-40B4-BE49-F238E27FC236}">
                  <a16:creationId xmlns:a16="http://schemas.microsoft.com/office/drawing/2014/main" id="{8CB58FB6-ADD6-E5DB-5673-735A97F69432}"/>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1601062" y="4175842"/>
              <a:ext cx="407984" cy="452669"/>
            </a:xfrm>
            <a:prstGeom prst="rect">
              <a:avLst/>
            </a:prstGeom>
          </p:spPr>
        </p:pic>
      </p:grpSp>
      <p:grpSp>
        <p:nvGrpSpPr>
          <p:cNvPr id="9" name="Group 8">
            <a:extLst>
              <a:ext uri="{FF2B5EF4-FFF2-40B4-BE49-F238E27FC236}">
                <a16:creationId xmlns:a16="http://schemas.microsoft.com/office/drawing/2014/main" id="{1E1E4049-80DC-F537-3DBE-D59F2625C57F}"/>
              </a:ext>
              <a:ext uri="{C183D7F6-B498-43B3-948B-1728B52AA6E4}">
                <adec:decorative xmlns:adec="http://schemas.microsoft.com/office/drawing/2017/decorative" val="1"/>
              </a:ext>
            </a:extLst>
          </p:cNvPr>
          <p:cNvGrpSpPr/>
          <p:nvPr/>
        </p:nvGrpSpPr>
        <p:grpSpPr>
          <a:xfrm>
            <a:off x="5113665" y="2375209"/>
            <a:ext cx="5448877" cy="676656"/>
            <a:chOff x="1720270" y="5321905"/>
            <a:chExt cx="4862322" cy="676656"/>
          </a:xfrm>
        </p:grpSpPr>
        <p:sp>
          <p:nvSpPr>
            <p:cNvPr id="10" name="Rounded Rectangle 9">
              <a:extLst>
                <a:ext uri="{FF2B5EF4-FFF2-40B4-BE49-F238E27FC236}">
                  <a16:creationId xmlns:a16="http://schemas.microsoft.com/office/drawing/2014/main" id="{A2792622-478A-7FAB-1CD3-EDC2EE680143}"/>
                </a:ext>
              </a:extLst>
            </p:cNvPr>
            <p:cNvSpPr/>
            <p:nvPr/>
          </p:nvSpPr>
          <p:spPr>
            <a:xfrm>
              <a:off x="1720270" y="5321905"/>
              <a:ext cx="4862322" cy="676656"/>
            </a:xfrm>
            <a:prstGeom prst="roundRect">
              <a:avLst>
                <a:gd name="adj" fmla="val 10159"/>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6263"/>
              <a:r>
                <a:rPr lang="en-US" sz="2000"/>
                <a:t>Increase </a:t>
              </a:r>
              <a:r>
                <a:rPr lang="en-US" sz="2000" b="1"/>
                <a:t>explicitness</a:t>
              </a:r>
              <a:r>
                <a:rPr lang="en-US" sz="2000"/>
                <a:t> of instruction.</a:t>
              </a:r>
            </a:p>
          </p:txBody>
        </p:sp>
        <p:pic>
          <p:nvPicPr>
            <p:cNvPr id="12" name="Graphic 11">
              <a:extLst>
                <a:ext uri="{FF2B5EF4-FFF2-40B4-BE49-F238E27FC236}">
                  <a16:creationId xmlns:a16="http://schemas.microsoft.com/office/drawing/2014/main" id="{E54A3B45-CB01-D023-E2FC-2BFDF4943149}"/>
                </a:ext>
              </a:extLst>
            </p:cNvPr>
            <p:cNvPicPr>
              <a:picLocks/>
            </p:cNvPicPr>
            <p:nvPr/>
          </p:nvPicPr>
          <p:blipFill>
            <a:blip>
              <a:extLst>
                <a:ext uri="{96DAC541-7B7A-43D3-8B79-37D633B846F1}">
                  <asvg:svgBlip xmlns:asvg="http://schemas.microsoft.com/office/drawing/2016/SVG/main" r:embed="rId4"/>
                </a:ext>
              </a:extLst>
            </a:blip>
            <a:stretch>
              <a:fillRect/>
            </a:stretch>
          </p:blipFill>
          <p:spPr>
            <a:xfrm>
              <a:off x="1841972" y="5431633"/>
              <a:ext cx="407984" cy="457200"/>
            </a:xfrm>
            <a:prstGeom prst="rect">
              <a:avLst/>
            </a:prstGeom>
          </p:spPr>
        </p:pic>
      </p:grpSp>
      <p:grpSp>
        <p:nvGrpSpPr>
          <p:cNvPr id="13" name="Group 12">
            <a:extLst>
              <a:ext uri="{FF2B5EF4-FFF2-40B4-BE49-F238E27FC236}">
                <a16:creationId xmlns:a16="http://schemas.microsoft.com/office/drawing/2014/main" id="{A3ECACDE-AFB3-344F-2B63-32E66033F5B3}"/>
              </a:ext>
              <a:ext uri="{C183D7F6-B498-43B3-948B-1728B52AA6E4}">
                <adec:decorative xmlns:adec="http://schemas.microsoft.com/office/drawing/2017/decorative" val="1"/>
              </a:ext>
            </a:extLst>
          </p:cNvPr>
          <p:cNvGrpSpPr/>
          <p:nvPr/>
        </p:nvGrpSpPr>
        <p:grpSpPr>
          <a:xfrm>
            <a:off x="5113664" y="3199307"/>
            <a:ext cx="5448879" cy="676656"/>
            <a:chOff x="4099025" y="4238642"/>
            <a:chExt cx="5738739" cy="676656"/>
          </a:xfrm>
        </p:grpSpPr>
        <p:sp>
          <p:nvSpPr>
            <p:cNvPr id="14" name="Rounded Rectangle 13">
              <a:extLst>
                <a:ext uri="{FF2B5EF4-FFF2-40B4-BE49-F238E27FC236}">
                  <a16:creationId xmlns:a16="http://schemas.microsoft.com/office/drawing/2014/main" id="{B7F4FB7B-8DD8-60EE-FCEA-6F4A5AC657D6}"/>
                </a:ext>
              </a:extLst>
            </p:cNvPr>
            <p:cNvSpPr/>
            <p:nvPr/>
          </p:nvSpPr>
          <p:spPr>
            <a:xfrm>
              <a:off x="4099025" y="4238642"/>
              <a:ext cx="5738739" cy="676656"/>
            </a:xfrm>
            <a:prstGeom prst="roundRect">
              <a:avLst>
                <a:gd name="adj" fmla="val 10159"/>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6263"/>
              <a:r>
                <a:rPr lang="en-US" sz="2000"/>
                <a:t>Increase </a:t>
              </a:r>
              <a:r>
                <a:rPr lang="en-US" sz="2000" b="1"/>
                <a:t>dosage</a:t>
              </a:r>
              <a:r>
                <a:rPr lang="en-US" sz="2000"/>
                <a:t> (e.g., OTRs).</a:t>
              </a:r>
            </a:p>
          </p:txBody>
        </p:sp>
        <p:pic>
          <p:nvPicPr>
            <p:cNvPr id="15" name="Graphic 14">
              <a:extLst>
                <a:ext uri="{FF2B5EF4-FFF2-40B4-BE49-F238E27FC236}">
                  <a16:creationId xmlns:a16="http://schemas.microsoft.com/office/drawing/2014/main" id="{05D48EFD-5C52-8FD5-F9A3-DC3175390D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242664" y="4336209"/>
              <a:ext cx="481521" cy="481521"/>
            </a:xfrm>
            <a:prstGeom prst="rect">
              <a:avLst/>
            </a:prstGeom>
          </p:spPr>
        </p:pic>
      </p:grpSp>
      <p:grpSp>
        <p:nvGrpSpPr>
          <p:cNvPr id="16" name="Group 15">
            <a:extLst>
              <a:ext uri="{FF2B5EF4-FFF2-40B4-BE49-F238E27FC236}">
                <a16:creationId xmlns:a16="http://schemas.microsoft.com/office/drawing/2014/main" id="{D3A818E7-C923-3A44-AB40-0395517AEB3B}"/>
              </a:ext>
              <a:ext uri="{C183D7F6-B498-43B3-948B-1728B52AA6E4}">
                <adec:decorative xmlns:adec="http://schemas.microsoft.com/office/drawing/2017/decorative" val="1"/>
              </a:ext>
            </a:extLst>
          </p:cNvPr>
          <p:cNvGrpSpPr/>
          <p:nvPr/>
        </p:nvGrpSpPr>
        <p:grpSpPr>
          <a:xfrm>
            <a:off x="5113665" y="4018061"/>
            <a:ext cx="5450061" cy="674804"/>
            <a:chOff x="6706823" y="4502010"/>
            <a:chExt cx="4863379" cy="674804"/>
          </a:xfrm>
        </p:grpSpPr>
        <p:sp>
          <p:nvSpPr>
            <p:cNvPr id="17" name="Rounded Rectangle 16">
              <a:extLst>
                <a:ext uri="{FF2B5EF4-FFF2-40B4-BE49-F238E27FC236}">
                  <a16:creationId xmlns:a16="http://schemas.microsoft.com/office/drawing/2014/main" id="{918D41FF-8E33-9DA0-1D85-27CDFB20C36B}"/>
                </a:ext>
              </a:extLst>
            </p:cNvPr>
            <p:cNvSpPr/>
            <p:nvPr/>
          </p:nvSpPr>
          <p:spPr>
            <a:xfrm>
              <a:off x="6706823" y="4502010"/>
              <a:ext cx="4863379" cy="674804"/>
            </a:xfrm>
            <a:prstGeom prst="roundRect">
              <a:avLst>
                <a:gd name="adj" fmla="val 10159"/>
              </a:avLst>
            </a:prstGeom>
            <a:solidFill>
              <a:schemeClr val="accent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9438"/>
              <a:r>
                <a:rPr lang="en-US" sz="2000"/>
                <a:t>Increase </a:t>
              </a:r>
              <a:r>
                <a:rPr lang="en-US" sz="2000" b="1"/>
                <a:t>support for transfer </a:t>
              </a:r>
              <a:r>
                <a:rPr lang="en-US" sz="2000"/>
                <a:t>across settings.</a:t>
              </a:r>
            </a:p>
          </p:txBody>
        </p:sp>
        <p:pic>
          <p:nvPicPr>
            <p:cNvPr id="18" name="Graphic 17">
              <a:extLst>
                <a:ext uri="{FF2B5EF4-FFF2-40B4-BE49-F238E27FC236}">
                  <a16:creationId xmlns:a16="http://schemas.microsoft.com/office/drawing/2014/main" id="{CA76E0CB-2E8B-8024-5242-D74519E2ACD5}"/>
                </a:ext>
              </a:extLst>
            </p:cNvPr>
            <p:cNvPicPr>
              <a:picLocks/>
            </p:cNvPicPr>
            <p:nvPr/>
          </p:nvPicPr>
          <p:blipFill>
            <a:blip>
              <a:extLst>
                <a:ext uri="{96DAC541-7B7A-43D3-8B79-37D633B846F1}">
                  <asvg:svgBlip xmlns:asvg="http://schemas.microsoft.com/office/drawing/2016/SVG/main" r:embed="rId6"/>
                </a:ext>
              </a:extLst>
            </a:blip>
            <a:stretch>
              <a:fillRect/>
            </a:stretch>
          </p:blipFill>
          <p:spPr>
            <a:xfrm>
              <a:off x="6828525" y="4610812"/>
              <a:ext cx="407984" cy="457200"/>
            </a:xfrm>
            <a:prstGeom prst="rect">
              <a:avLst/>
            </a:prstGeom>
          </p:spPr>
        </p:pic>
      </p:grpSp>
      <p:grpSp>
        <p:nvGrpSpPr>
          <p:cNvPr id="19" name="Group 18">
            <a:extLst>
              <a:ext uri="{FF2B5EF4-FFF2-40B4-BE49-F238E27FC236}">
                <a16:creationId xmlns:a16="http://schemas.microsoft.com/office/drawing/2014/main" id="{448507C4-E246-D7CF-7AB5-523DFB662166}"/>
              </a:ext>
              <a:ext uri="{C183D7F6-B498-43B3-948B-1728B52AA6E4}">
                <adec:decorative xmlns:adec="http://schemas.microsoft.com/office/drawing/2017/decorative" val="1"/>
              </a:ext>
            </a:extLst>
          </p:cNvPr>
          <p:cNvGrpSpPr/>
          <p:nvPr/>
        </p:nvGrpSpPr>
        <p:grpSpPr>
          <a:xfrm>
            <a:off x="5114846" y="4839343"/>
            <a:ext cx="5448880" cy="676656"/>
            <a:chOff x="6701559" y="5332274"/>
            <a:chExt cx="4862325" cy="676656"/>
          </a:xfrm>
        </p:grpSpPr>
        <p:sp>
          <p:nvSpPr>
            <p:cNvPr id="20" name="Rounded Rectangle 19">
              <a:extLst>
                <a:ext uri="{FF2B5EF4-FFF2-40B4-BE49-F238E27FC236}">
                  <a16:creationId xmlns:a16="http://schemas.microsoft.com/office/drawing/2014/main" id="{00EF6128-CF30-BF2C-22DA-06D2AE380BB5}"/>
                </a:ext>
              </a:extLst>
            </p:cNvPr>
            <p:cNvSpPr/>
            <p:nvPr/>
          </p:nvSpPr>
          <p:spPr>
            <a:xfrm>
              <a:off x="6701559" y="5332274"/>
              <a:ext cx="4862325" cy="676656"/>
            </a:xfrm>
            <a:prstGeom prst="roundRect">
              <a:avLst>
                <a:gd name="adj" fmla="val 10159"/>
              </a:avLst>
            </a:prstGeom>
            <a:solidFill>
              <a:schemeClr val="accent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9438"/>
              <a:r>
                <a:rPr lang="en-US" sz="2000"/>
                <a:t>Increase </a:t>
              </a:r>
              <a:r>
                <a:rPr lang="en-US" sz="2000" b="1"/>
                <a:t>behavior supports.</a:t>
              </a:r>
              <a:endParaRPr lang="en-US" sz="2000"/>
            </a:p>
          </p:txBody>
        </p:sp>
        <p:pic>
          <p:nvPicPr>
            <p:cNvPr id="21" name="Graphic 20">
              <a:extLst>
                <a:ext uri="{FF2B5EF4-FFF2-40B4-BE49-F238E27FC236}">
                  <a16:creationId xmlns:a16="http://schemas.microsoft.com/office/drawing/2014/main" id="{8AA1BE52-5227-0A10-915C-2301075AAE05}"/>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6823260" y="5442002"/>
              <a:ext cx="407984" cy="457200"/>
            </a:xfrm>
            <a:prstGeom prst="rect">
              <a:avLst/>
            </a:prstGeom>
          </p:spPr>
        </p:pic>
      </p:grpSp>
      <p:sp>
        <p:nvSpPr>
          <p:cNvPr id="23" name="Text Placeholder 22">
            <a:extLst>
              <a:ext uri="{FF2B5EF4-FFF2-40B4-BE49-F238E27FC236}">
                <a16:creationId xmlns:a16="http://schemas.microsoft.com/office/drawing/2014/main" id="{A4FF1833-E503-D818-3DA3-F11506201F2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94275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Intervention</a:t>
            </a:r>
            <a:r>
              <a:rPr lang="en-US" sz="800" dirty="0">
                <a:solidFill>
                  <a:schemeClr val="bg1"/>
                </a:solidFill>
              </a:rPr>
              <a:t> 3</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Intensive intervention</a:t>
            </a:r>
          </a:p>
          <a:p>
            <a:r>
              <a:rPr lang="en-US"/>
              <a:t>Adaptation of intervention</a:t>
            </a:r>
          </a:p>
          <a:p>
            <a:r>
              <a:rPr lang="en-US" b="1"/>
              <a:t>Fidelity of implementation of intervention</a:t>
            </a:r>
          </a:p>
        </p:txBody>
      </p:sp>
      <p:pic>
        <p:nvPicPr>
          <p:cNvPr id="6" name="Picture 5">
            <a:extLst>
              <a:ext uri="{FF2B5EF4-FFF2-40B4-BE49-F238E27FC236}">
                <a16:creationId xmlns:a16="http://schemas.microsoft.com/office/drawing/2014/main" id="{95957383-3586-5965-93CC-60C227C11AC8}"/>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08882" y="1371600"/>
            <a:ext cx="5322870" cy="3560028"/>
          </a:xfrm>
          <a:prstGeom prst="rect">
            <a:avLst/>
          </a:prstGeom>
        </p:spPr>
      </p:pic>
      <p:sp>
        <p:nvSpPr>
          <p:cNvPr id="4" name="Text Placeholder 3">
            <a:extLst>
              <a:ext uri="{FF2B5EF4-FFF2-40B4-BE49-F238E27FC236}">
                <a16:creationId xmlns:a16="http://schemas.microsoft.com/office/drawing/2014/main" id="{55F88C72-31A0-8EF5-352A-23B82278350B}"/>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B9FDA13-6F70-6759-F593-75C669E4D331}"/>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45</a:t>
            </a:fld>
            <a:endParaRPr lang="en-US"/>
          </a:p>
        </p:txBody>
      </p:sp>
    </p:spTree>
    <p:extLst>
      <p:ext uri="{BB962C8B-B14F-4D97-AF65-F5344CB8AC3E}">
        <p14:creationId xmlns:p14="http://schemas.microsoft.com/office/powerpoint/2010/main" val="81723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00824-6704-6118-8DE4-3EC84D49F7FF}"/>
              </a:ext>
            </a:extLst>
          </p:cNvPr>
          <p:cNvSpPr>
            <a:spLocks noGrp="1"/>
          </p:cNvSpPr>
          <p:nvPr>
            <p:ph type="title"/>
          </p:nvPr>
        </p:nvSpPr>
        <p:spPr/>
        <p:txBody>
          <a:bodyPr/>
          <a:lstStyle/>
          <a:p>
            <a:r>
              <a:rPr lang="en-US"/>
              <a:t>Fidelity of Implementation of Intervention</a:t>
            </a:r>
          </a:p>
        </p:txBody>
      </p:sp>
      <p:grpSp>
        <p:nvGrpSpPr>
          <p:cNvPr id="20" name="Group 19" descr="Did we deliver the intervention? Are we providing the program as designed, with sufficient time, in a high-quality way?">
            <a:extLst>
              <a:ext uri="{FF2B5EF4-FFF2-40B4-BE49-F238E27FC236}">
                <a16:creationId xmlns:a16="http://schemas.microsoft.com/office/drawing/2014/main" id="{EF99150B-8CEA-F82F-D834-21673C081C2B}"/>
              </a:ext>
            </a:extLst>
          </p:cNvPr>
          <p:cNvGrpSpPr/>
          <p:nvPr/>
        </p:nvGrpSpPr>
        <p:grpSpPr>
          <a:xfrm>
            <a:off x="1083582" y="1780767"/>
            <a:ext cx="4635718" cy="2171985"/>
            <a:chOff x="1134192" y="1588743"/>
            <a:chExt cx="4635718" cy="2908800"/>
          </a:xfrm>
        </p:grpSpPr>
        <p:sp>
          <p:nvSpPr>
            <p:cNvPr id="9" name="Freeform 8">
              <a:extLst>
                <a:ext uri="{FF2B5EF4-FFF2-40B4-BE49-F238E27FC236}">
                  <a16:creationId xmlns:a16="http://schemas.microsoft.com/office/drawing/2014/main" id="{F2E0847D-6934-7783-6614-650F04BCF5D6}"/>
                </a:ext>
              </a:extLst>
            </p:cNvPr>
            <p:cNvSpPr/>
            <p:nvPr/>
          </p:nvSpPr>
          <p:spPr>
            <a:xfrm>
              <a:off x="1134192" y="1588743"/>
              <a:ext cx="4635718" cy="1152000"/>
            </a:xfrm>
            <a:custGeom>
              <a:avLst/>
              <a:gdLst>
                <a:gd name="connsiteX0" fmla="*/ 0 w 4635718"/>
                <a:gd name="connsiteY0" fmla="*/ 0 h 1152000"/>
                <a:gd name="connsiteX1" fmla="*/ 4635718 w 4635718"/>
                <a:gd name="connsiteY1" fmla="*/ 0 h 1152000"/>
                <a:gd name="connsiteX2" fmla="*/ 4635718 w 4635718"/>
                <a:gd name="connsiteY2" fmla="*/ 1152000 h 1152000"/>
                <a:gd name="connsiteX3" fmla="*/ 0 w 4635718"/>
                <a:gd name="connsiteY3" fmla="*/ 1152000 h 1152000"/>
                <a:gd name="connsiteX4" fmla="*/ 0 w 4635718"/>
                <a:gd name="connsiteY4" fmla="*/ 0 h 11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152000">
                  <a:moveTo>
                    <a:pt x="0" y="0"/>
                  </a:moveTo>
                  <a:lnTo>
                    <a:pt x="4635718" y="0"/>
                  </a:lnTo>
                  <a:lnTo>
                    <a:pt x="4635718" y="1152000"/>
                  </a:lnTo>
                  <a:lnTo>
                    <a:pt x="0" y="1152000"/>
                  </a:lnTo>
                  <a:lnTo>
                    <a:pt x="0" y="0"/>
                  </a:lnTo>
                  <a:close/>
                </a:path>
              </a:pathLst>
            </a:custGeom>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t>Did we deliver the intervention?</a:t>
              </a:r>
            </a:p>
          </p:txBody>
        </p:sp>
        <p:sp>
          <p:nvSpPr>
            <p:cNvPr id="10" name="Freeform 9">
              <a:extLst>
                <a:ext uri="{FF2B5EF4-FFF2-40B4-BE49-F238E27FC236}">
                  <a16:creationId xmlns:a16="http://schemas.microsoft.com/office/drawing/2014/main" id="{9BB67582-95FD-8717-6834-D418F8F110A7}"/>
                </a:ext>
              </a:extLst>
            </p:cNvPr>
            <p:cNvSpPr/>
            <p:nvPr/>
          </p:nvSpPr>
          <p:spPr>
            <a:xfrm>
              <a:off x="1134192" y="2740743"/>
              <a:ext cx="4635718" cy="1756800"/>
            </a:xfrm>
            <a:custGeom>
              <a:avLst/>
              <a:gdLst>
                <a:gd name="connsiteX0" fmla="*/ 0 w 4635718"/>
                <a:gd name="connsiteY0" fmla="*/ 0 h 1756800"/>
                <a:gd name="connsiteX1" fmla="*/ 4635718 w 4635718"/>
                <a:gd name="connsiteY1" fmla="*/ 0 h 1756800"/>
                <a:gd name="connsiteX2" fmla="*/ 4635718 w 4635718"/>
                <a:gd name="connsiteY2" fmla="*/ 1756800 h 1756800"/>
                <a:gd name="connsiteX3" fmla="*/ 0 w 4635718"/>
                <a:gd name="connsiteY3" fmla="*/ 1756800 h 1756800"/>
                <a:gd name="connsiteX4" fmla="*/ 0 w 4635718"/>
                <a:gd name="connsiteY4" fmla="*/ 0 h 175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756800">
                  <a:moveTo>
                    <a:pt x="0" y="0"/>
                  </a:moveTo>
                  <a:lnTo>
                    <a:pt x="4635718" y="0"/>
                  </a:lnTo>
                  <a:lnTo>
                    <a:pt x="4635718" y="1756800"/>
                  </a:lnTo>
                  <a:lnTo>
                    <a:pt x="0" y="1756800"/>
                  </a:lnTo>
                  <a:lnTo>
                    <a:pt x="0" y="0"/>
                  </a:lnTo>
                  <a:close/>
                </a:path>
              </a:pathLst>
            </a:custGeom>
            <a:solidFill>
              <a:schemeClr val="bg2"/>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i="1" kern="1200">
                  <a:solidFill>
                    <a:schemeClr val="tx1"/>
                  </a:solidFill>
                </a:rPr>
                <a:t>Are we providing the program as designed, with sufficient time, in a high-quality way?</a:t>
              </a:r>
              <a:endParaRPr lang="en-US" sz="2400" kern="1200">
                <a:solidFill>
                  <a:schemeClr val="tx1"/>
                </a:solidFill>
              </a:endParaRPr>
            </a:p>
          </p:txBody>
        </p:sp>
      </p:grpSp>
      <p:grpSp>
        <p:nvGrpSpPr>
          <p:cNvPr id="21" name="Group 20" descr="Did the student receive the intervention? Did the student attend the intervention?">
            <a:extLst>
              <a:ext uri="{FF2B5EF4-FFF2-40B4-BE49-F238E27FC236}">
                <a16:creationId xmlns:a16="http://schemas.microsoft.com/office/drawing/2014/main" id="{3E3DE845-E1E5-CED6-0C05-E53A0CA91AC5}"/>
              </a:ext>
            </a:extLst>
          </p:cNvPr>
          <p:cNvGrpSpPr/>
          <p:nvPr/>
        </p:nvGrpSpPr>
        <p:grpSpPr>
          <a:xfrm>
            <a:off x="6368301" y="1780767"/>
            <a:ext cx="4635718" cy="2171985"/>
            <a:chOff x="6418911" y="1588743"/>
            <a:chExt cx="4635718" cy="2908800"/>
          </a:xfrm>
        </p:grpSpPr>
        <p:sp>
          <p:nvSpPr>
            <p:cNvPr id="12" name="Freeform 11">
              <a:extLst>
                <a:ext uri="{FF2B5EF4-FFF2-40B4-BE49-F238E27FC236}">
                  <a16:creationId xmlns:a16="http://schemas.microsoft.com/office/drawing/2014/main" id="{1CFFCEB1-E538-A675-8997-CE3CA31532D0}"/>
                </a:ext>
              </a:extLst>
            </p:cNvPr>
            <p:cNvSpPr/>
            <p:nvPr/>
          </p:nvSpPr>
          <p:spPr>
            <a:xfrm>
              <a:off x="6418911" y="1588743"/>
              <a:ext cx="4635718" cy="1152000"/>
            </a:xfrm>
            <a:custGeom>
              <a:avLst/>
              <a:gdLst>
                <a:gd name="connsiteX0" fmla="*/ 0 w 4635718"/>
                <a:gd name="connsiteY0" fmla="*/ 0 h 1152000"/>
                <a:gd name="connsiteX1" fmla="*/ 4635718 w 4635718"/>
                <a:gd name="connsiteY1" fmla="*/ 0 h 1152000"/>
                <a:gd name="connsiteX2" fmla="*/ 4635718 w 4635718"/>
                <a:gd name="connsiteY2" fmla="*/ 1152000 h 1152000"/>
                <a:gd name="connsiteX3" fmla="*/ 0 w 4635718"/>
                <a:gd name="connsiteY3" fmla="*/ 1152000 h 1152000"/>
                <a:gd name="connsiteX4" fmla="*/ 0 w 4635718"/>
                <a:gd name="connsiteY4" fmla="*/ 0 h 11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152000">
                  <a:moveTo>
                    <a:pt x="0" y="0"/>
                  </a:moveTo>
                  <a:lnTo>
                    <a:pt x="4635718" y="0"/>
                  </a:lnTo>
                  <a:lnTo>
                    <a:pt x="4635718" y="1152000"/>
                  </a:lnTo>
                  <a:lnTo>
                    <a:pt x="0" y="1152000"/>
                  </a:lnTo>
                  <a:lnTo>
                    <a:pt x="0" y="0"/>
                  </a:lnTo>
                  <a:close/>
                </a:path>
              </a:pathLst>
            </a:custGeom>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t>Did the student receive the intervention?</a:t>
              </a:r>
            </a:p>
          </p:txBody>
        </p:sp>
        <p:sp>
          <p:nvSpPr>
            <p:cNvPr id="19" name="Freeform 18">
              <a:extLst>
                <a:ext uri="{FF2B5EF4-FFF2-40B4-BE49-F238E27FC236}">
                  <a16:creationId xmlns:a16="http://schemas.microsoft.com/office/drawing/2014/main" id="{0B75DFC0-80B5-65EC-421B-382238A93E17}"/>
                </a:ext>
              </a:extLst>
            </p:cNvPr>
            <p:cNvSpPr/>
            <p:nvPr/>
          </p:nvSpPr>
          <p:spPr>
            <a:xfrm>
              <a:off x="6418911" y="2740743"/>
              <a:ext cx="4635718" cy="1756800"/>
            </a:xfrm>
            <a:custGeom>
              <a:avLst/>
              <a:gdLst>
                <a:gd name="connsiteX0" fmla="*/ 0 w 4635718"/>
                <a:gd name="connsiteY0" fmla="*/ 0 h 1756800"/>
                <a:gd name="connsiteX1" fmla="*/ 4635718 w 4635718"/>
                <a:gd name="connsiteY1" fmla="*/ 0 h 1756800"/>
                <a:gd name="connsiteX2" fmla="*/ 4635718 w 4635718"/>
                <a:gd name="connsiteY2" fmla="*/ 1756800 h 1756800"/>
                <a:gd name="connsiteX3" fmla="*/ 0 w 4635718"/>
                <a:gd name="connsiteY3" fmla="*/ 1756800 h 1756800"/>
                <a:gd name="connsiteX4" fmla="*/ 0 w 4635718"/>
                <a:gd name="connsiteY4" fmla="*/ 0 h 175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756800">
                  <a:moveTo>
                    <a:pt x="0" y="0"/>
                  </a:moveTo>
                  <a:lnTo>
                    <a:pt x="4635718" y="0"/>
                  </a:lnTo>
                  <a:lnTo>
                    <a:pt x="4635718" y="1756800"/>
                  </a:lnTo>
                  <a:lnTo>
                    <a:pt x="0" y="1756800"/>
                  </a:lnTo>
                  <a:lnTo>
                    <a:pt x="0" y="0"/>
                  </a:lnTo>
                  <a:close/>
                </a:path>
              </a:pathLst>
            </a:custGeom>
            <a:solidFill>
              <a:schemeClr val="bg2">
                <a:alpha val="90000"/>
              </a:schemeClr>
            </a:solidFill>
            <a:ln>
              <a:solidFill>
                <a:schemeClr val="accent1">
                  <a:lumMod val="75000"/>
                </a:schemeClr>
              </a:solid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i="1" kern="1200"/>
                <a:t>Did the student attend the intervention?</a:t>
              </a:r>
              <a:endParaRPr lang="en-US" sz="2400" kern="1200"/>
            </a:p>
          </p:txBody>
        </p:sp>
      </p:grpSp>
      <p:sp>
        <p:nvSpPr>
          <p:cNvPr id="18" name="TextBox 17">
            <a:extLst>
              <a:ext uri="{FF2B5EF4-FFF2-40B4-BE49-F238E27FC236}">
                <a16:creationId xmlns:a16="http://schemas.microsoft.com/office/drawing/2014/main" id="{E1679D50-B26C-EF80-DCB7-B1B4EF434DBA}"/>
              </a:ext>
            </a:extLst>
          </p:cNvPr>
          <p:cNvSpPr txBox="1"/>
          <p:nvPr/>
        </p:nvSpPr>
        <p:spPr>
          <a:xfrm>
            <a:off x="457200" y="4878770"/>
            <a:ext cx="3226159" cy="461665"/>
          </a:xfrm>
          <a:prstGeom prst="rect">
            <a:avLst/>
          </a:prstGeom>
          <a:noFill/>
        </p:spPr>
        <p:txBody>
          <a:bodyPr wrap="square" rtlCol="0">
            <a:spAutoFit/>
          </a:bodyPr>
          <a:lstStyle/>
          <a:p>
            <a:r>
              <a:rPr lang="en-US" sz="2400"/>
              <a:t>Ways to assess fidelity:</a:t>
            </a:r>
          </a:p>
        </p:txBody>
      </p:sp>
      <p:sp>
        <p:nvSpPr>
          <p:cNvPr id="15" name="Rounded Rectangle 14">
            <a:extLst>
              <a:ext uri="{FF2B5EF4-FFF2-40B4-BE49-F238E27FC236}">
                <a16:creationId xmlns:a16="http://schemas.microsoft.com/office/drawing/2014/main" id="{1F6DC534-808C-9C3A-8A71-4A6E3B5191AD}"/>
              </a:ext>
            </a:extLst>
          </p:cNvPr>
          <p:cNvSpPr/>
          <p:nvPr/>
        </p:nvSpPr>
        <p:spPr>
          <a:xfrm>
            <a:off x="3516975" y="4687190"/>
            <a:ext cx="1724812" cy="819981"/>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Observation</a:t>
            </a:r>
          </a:p>
          <a:p>
            <a:pPr algn="ctr"/>
            <a:r>
              <a:rPr lang="en-US" b="1" dirty="0"/>
              <a:t>checklists</a:t>
            </a:r>
          </a:p>
        </p:txBody>
      </p:sp>
      <p:sp>
        <p:nvSpPr>
          <p:cNvPr id="16" name="Rounded Rectangle 15">
            <a:extLst>
              <a:ext uri="{FF2B5EF4-FFF2-40B4-BE49-F238E27FC236}">
                <a16:creationId xmlns:a16="http://schemas.microsoft.com/office/drawing/2014/main" id="{5103ABF1-B2F4-2F09-8F13-9B2949DA28F2}"/>
              </a:ext>
            </a:extLst>
          </p:cNvPr>
          <p:cNvSpPr/>
          <p:nvPr/>
        </p:nvSpPr>
        <p:spPr>
          <a:xfrm>
            <a:off x="5354489" y="4687190"/>
            <a:ext cx="1724812" cy="819981"/>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Self-report</a:t>
            </a:r>
          </a:p>
          <a:p>
            <a:pPr algn="ctr"/>
            <a:r>
              <a:rPr lang="en-US" b="1" dirty="0"/>
              <a:t>checklists</a:t>
            </a:r>
          </a:p>
        </p:txBody>
      </p:sp>
      <p:sp>
        <p:nvSpPr>
          <p:cNvPr id="17" name="Rounded Rectangle 16">
            <a:extLst>
              <a:ext uri="{FF2B5EF4-FFF2-40B4-BE49-F238E27FC236}">
                <a16:creationId xmlns:a16="http://schemas.microsoft.com/office/drawing/2014/main" id="{DC81FE53-AC49-5C43-FAF1-43F4D8361060}"/>
              </a:ext>
            </a:extLst>
          </p:cNvPr>
          <p:cNvSpPr/>
          <p:nvPr/>
        </p:nvSpPr>
        <p:spPr>
          <a:xfrm>
            <a:off x="7192003" y="4697128"/>
            <a:ext cx="1724812" cy="819981"/>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Review permanent products</a:t>
            </a:r>
          </a:p>
        </p:txBody>
      </p:sp>
      <p:sp>
        <p:nvSpPr>
          <p:cNvPr id="3" name="Rounded Rectangle 2">
            <a:extLst>
              <a:ext uri="{FF2B5EF4-FFF2-40B4-BE49-F238E27FC236}">
                <a16:creationId xmlns:a16="http://schemas.microsoft.com/office/drawing/2014/main" id="{F4BE5C20-3033-F6C2-F805-9B7A4E9EF53F}"/>
              </a:ext>
            </a:extLst>
          </p:cNvPr>
          <p:cNvSpPr/>
          <p:nvPr/>
        </p:nvSpPr>
        <p:spPr>
          <a:xfrm>
            <a:off x="9029517" y="4697128"/>
            <a:ext cx="1724812" cy="819981"/>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Student attendance logs</a:t>
            </a:r>
          </a:p>
        </p:txBody>
      </p:sp>
      <p:sp>
        <p:nvSpPr>
          <p:cNvPr id="13" name="Text Placeholder 12">
            <a:extLst>
              <a:ext uri="{FF2B5EF4-FFF2-40B4-BE49-F238E27FC236}">
                <a16:creationId xmlns:a16="http://schemas.microsoft.com/office/drawing/2014/main" id="{1B40DC17-D953-3072-AF27-AD4E9E6909EF}"/>
              </a:ext>
            </a:extLst>
          </p:cNvPr>
          <p:cNvSpPr>
            <a:spLocks noGrp="1"/>
          </p:cNvSpPr>
          <p:nvPr>
            <p:ph type="body" sz="quarter" idx="13"/>
          </p:nvPr>
        </p:nvSpPr>
        <p:spPr/>
        <p:txBody>
          <a:bodyPr/>
          <a:lstStyle/>
          <a:p>
            <a:r>
              <a:rPr lang="en-US" dirty="0"/>
              <a:t>Resource: </a:t>
            </a:r>
            <a:r>
              <a:rPr lang="en-US" dirty="0">
                <a:hlinkClick r:id="rId3"/>
              </a:rPr>
              <a:t>Considerations for Effective Implementation: 5 Elements of Fidelity</a:t>
            </a:r>
            <a:endParaRPr lang="en-US" dirty="0"/>
          </a:p>
        </p:txBody>
      </p:sp>
      <p:sp>
        <p:nvSpPr>
          <p:cNvPr id="5" name="Slide Number Placeholder 4">
            <a:extLst>
              <a:ext uri="{FF2B5EF4-FFF2-40B4-BE49-F238E27FC236}">
                <a16:creationId xmlns:a16="http://schemas.microsoft.com/office/drawing/2014/main" id="{A2A12424-F05A-678D-4375-CB049C48FD1F}"/>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46</a:t>
            </a:fld>
            <a:endParaRPr lang="en-US"/>
          </a:p>
        </p:txBody>
      </p:sp>
    </p:spTree>
    <p:extLst>
      <p:ext uri="{BB962C8B-B14F-4D97-AF65-F5344CB8AC3E}">
        <p14:creationId xmlns:p14="http://schemas.microsoft.com/office/powerpoint/2010/main" val="1568256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Intervention</a:t>
            </a:r>
            <a:r>
              <a:rPr lang="en-US" sz="800" dirty="0">
                <a:solidFill>
                  <a:schemeClr val="bg1"/>
                </a:solidFill>
              </a:rPr>
              <a:t> 4</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Intensive intervention</a:t>
            </a:r>
          </a:p>
          <a:p>
            <a:r>
              <a:rPr lang="en-US"/>
              <a:t>Adaptation of intervention</a:t>
            </a:r>
          </a:p>
          <a:p>
            <a:r>
              <a:rPr lang="en-US"/>
              <a:t>Fidelity of implementation of intervention</a:t>
            </a:r>
          </a:p>
          <a:p>
            <a:r>
              <a:rPr lang="en-US" b="1"/>
              <a:t>Interventionist characteristics</a:t>
            </a:r>
          </a:p>
        </p:txBody>
      </p:sp>
      <p:pic>
        <p:nvPicPr>
          <p:cNvPr id="11" name="Picture 10">
            <a:extLst>
              <a:ext uri="{FF2B5EF4-FFF2-40B4-BE49-F238E27FC236}">
                <a16:creationId xmlns:a16="http://schemas.microsoft.com/office/drawing/2014/main" id="{66AB6F2A-0D5A-D376-3582-9736063F836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1709" y="1371600"/>
            <a:ext cx="5340043" cy="3558569"/>
          </a:xfrm>
          <a:prstGeom prst="rect">
            <a:avLst/>
          </a:prstGeom>
        </p:spPr>
      </p:pic>
      <p:sp>
        <p:nvSpPr>
          <p:cNvPr id="4" name="Text Placeholder 3">
            <a:extLst>
              <a:ext uri="{FF2B5EF4-FFF2-40B4-BE49-F238E27FC236}">
                <a16:creationId xmlns:a16="http://schemas.microsoft.com/office/drawing/2014/main" id="{55F88C72-31A0-8EF5-352A-23B82278350B}"/>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B9FDA13-6F70-6759-F593-75C669E4D331}"/>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47</a:t>
            </a:fld>
            <a:endParaRPr lang="en-US"/>
          </a:p>
        </p:txBody>
      </p:sp>
    </p:spTree>
    <p:extLst>
      <p:ext uri="{BB962C8B-B14F-4D97-AF65-F5344CB8AC3E}">
        <p14:creationId xmlns:p14="http://schemas.microsoft.com/office/powerpoint/2010/main" val="37969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Intervention</a:t>
            </a:r>
            <a:r>
              <a:rPr lang="en-US" sz="800" dirty="0">
                <a:solidFill>
                  <a:schemeClr val="bg1"/>
                </a:solidFill>
              </a:rPr>
              <a:t> 5</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Intensive intervention</a:t>
            </a:r>
          </a:p>
          <a:p>
            <a:r>
              <a:rPr lang="en-US"/>
              <a:t>Adaptation of intervention</a:t>
            </a:r>
          </a:p>
          <a:p>
            <a:r>
              <a:rPr lang="en-US"/>
              <a:t>Fidelity of implementation of intervention</a:t>
            </a:r>
          </a:p>
          <a:p>
            <a:r>
              <a:rPr lang="en-US"/>
              <a:t>Interventionist characteristics</a:t>
            </a:r>
          </a:p>
          <a:p>
            <a:r>
              <a:rPr lang="en-US" b="1"/>
              <a:t>Relationship to core instruction</a:t>
            </a:r>
          </a:p>
        </p:txBody>
      </p:sp>
      <p:pic>
        <p:nvPicPr>
          <p:cNvPr id="10" name="Picture 9">
            <a:extLst>
              <a:ext uri="{FF2B5EF4-FFF2-40B4-BE49-F238E27FC236}">
                <a16:creationId xmlns:a16="http://schemas.microsoft.com/office/drawing/2014/main" id="{7D289605-6ED2-5F21-C262-87B4EF3B388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1709" y="1371600"/>
            <a:ext cx="5340043" cy="3559160"/>
          </a:xfrm>
          <a:prstGeom prst="rect">
            <a:avLst/>
          </a:prstGeom>
        </p:spPr>
      </p:pic>
      <p:sp>
        <p:nvSpPr>
          <p:cNvPr id="4" name="Text Placeholder 3">
            <a:extLst>
              <a:ext uri="{FF2B5EF4-FFF2-40B4-BE49-F238E27FC236}">
                <a16:creationId xmlns:a16="http://schemas.microsoft.com/office/drawing/2014/main" id="{55F88C72-31A0-8EF5-352A-23B82278350B}"/>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B9FDA13-6F70-6759-F593-75C669E4D331}"/>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48</a:t>
            </a:fld>
            <a:endParaRPr lang="en-US"/>
          </a:p>
        </p:txBody>
      </p:sp>
    </p:spTree>
    <p:extLst>
      <p:ext uri="{BB962C8B-B14F-4D97-AF65-F5344CB8AC3E}">
        <p14:creationId xmlns:p14="http://schemas.microsoft.com/office/powerpoint/2010/main" val="20899958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EE585-EE35-4B0E-1963-1E4785CC6C11}"/>
              </a:ext>
            </a:extLst>
          </p:cNvPr>
          <p:cNvSpPr>
            <a:spLocks noGrp="1"/>
          </p:cNvSpPr>
          <p:nvPr>
            <p:ph type="title"/>
          </p:nvPr>
        </p:nvSpPr>
        <p:spPr/>
        <p:txBody>
          <a:bodyPr>
            <a:normAutofit/>
          </a:bodyPr>
          <a:lstStyle/>
          <a:p>
            <a:r>
              <a:rPr lang="en-US" sz="3600"/>
              <a:t>Activity: Rate Your Intervention Systems</a:t>
            </a:r>
          </a:p>
        </p:txBody>
      </p:sp>
      <p:sp>
        <p:nvSpPr>
          <p:cNvPr id="11" name="Content Placeholder 10">
            <a:extLst>
              <a:ext uri="{FF2B5EF4-FFF2-40B4-BE49-F238E27FC236}">
                <a16:creationId xmlns:a16="http://schemas.microsoft.com/office/drawing/2014/main" id="{FC6F2A3B-BBE2-C138-1F61-2A861D5ADAFA}"/>
              </a:ext>
            </a:extLst>
          </p:cNvPr>
          <p:cNvSpPr>
            <a:spLocks noGrp="1"/>
          </p:cNvSpPr>
          <p:nvPr>
            <p:ph sz="half" idx="2"/>
          </p:nvPr>
        </p:nvSpPr>
        <p:spPr>
          <a:xfrm>
            <a:off x="457200" y="1280160"/>
            <a:ext cx="5568696" cy="4343400"/>
          </a:xfrm>
        </p:spPr>
        <p:txBody>
          <a:bodyPr>
            <a:normAutofit fontScale="85000" lnSpcReduction="20000"/>
          </a:bodyPr>
          <a:lstStyle/>
          <a:p>
            <a:r>
              <a:rPr lang="en-US" sz="2800"/>
              <a:t>Review the </a:t>
            </a:r>
            <a:r>
              <a:rPr lang="en-US" sz="2800" b="1"/>
              <a:t>Intervention </a:t>
            </a:r>
            <a:r>
              <a:rPr lang="en-US" sz="2800"/>
              <a:t>section of the DBI Implementation Rubric and highlight the ratings that currently best describe your district:</a:t>
            </a:r>
          </a:p>
          <a:p>
            <a:pPr marL="834390" lvl="1" indent="-514350">
              <a:buFont typeface="+mj-lt"/>
              <a:buAutoNum type="alphaLcParenR"/>
            </a:pPr>
            <a:r>
              <a:rPr lang="en-US"/>
              <a:t>Intensive intervention</a:t>
            </a:r>
          </a:p>
          <a:p>
            <a:pPr marL="834390" lvl="1" indent="-514350">
              <a:buFont typeface="+mj-lt"/>
              <a:buAutoNum type="alphaLcParenR"/>
            </a:pPr>
            <a:r>
              <a:rPr lang="en-US"/>
              <a:t>Adaptation of intervention</a:t>
            </a:r>
          </a:p>
          <a:p>
            <a:pPr marL="834390" lvl="1" indent="-514350">
              <a:buFont typeface="+mj-lt"/>
              <a:buAutoNum type="alphaLcParenR"/>
            </a:pPr>
            <a:r>
              <a:rPr lang="en-US"/>
              <a:t>Fidelity of implementation of intervention</a:t>
            </a:r>
          </a:p>
          <a:p>
            <a:pPr marL="834390" lvl="1" indent="-514350">
              <a:buFont typeface="+mj-lt"/>
              <a:buAutoNum type="alphaLcParenR"/>
            </a:pPr>
            <a:r>
              <a:rPr lang="en-US"/>
              <a:t>Interventionist characteristics</a:t>
            </a:r>
          </a:p>
          <a:p>
            <a:pPr marL="834390" lvl="1" indent="-514350">
              <a:buFont typeface="+mj-lt"/>
              <a:buAutoNum type="alphaLcParenR"/>
            </a:pPr>
            <a:r>
              <a:rPr lang="en-US"/>
              <a:t>Relationship to core instruction</a:t>
            </a:r>
          </a:p>
          <a:p>
            <a:endParaRPr lang="en-US" sz="2800"/>
          </a:p>
        </p:txBody>
      </p:sp>
      <p:pic>
        <p:nvPicPr>
          <p:cNvPr id="6" name="Content Placeholder 5" descr="A screenshot of the DBI Implementation Rubric">
            <a:extLst>
              <a:ext uri="{FF2B5EF4-FFF2-40B4-BE49-F238E27FC236}">
                <a16:creationId xmlns:a16="http://schemas.microsoft.com/office/drawing/2014/main" id="{89660F3B-1F31-E271-8185-0F91F7333E0C}"/>
              </a:ext>
            </a:extLst>
          </p:cNvPr>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6162802" y="1280160"/>
            <a:ext cx="5568950" cy="4204669"/>
          </a:xfrm>
          <a:prstGeom prst="rect">
            <a:avLst/>
          </a:prstGeom>
          <a:ln>
            <a:solidFill>
              <a:schemeClr val="accent1"/>
            </a:solidFill>
          </a:ln>
        </p:spPr>
      </p:pic>
      <p:sp>
        <p:nvSpPr>
          <p:cNvPr id="4" name="Text Placeholder 3">
            <a:extLst>
              <a:ext uri="{FF2B5EF4-FFF2-40B4-BE49-F238E27FC236}">
                <a16:creationId xmlns:a16="http://schemas.microsoft.com/office/drawing/2014/main" id="{8AB52968-69AE-F397-01DE-9BAAD9AB4106}"/>
              </a:ext>
            </a:extLst>
          </p:cNvPr>
          <p:cNvSpPr>
            <a:spLocks noGrp="1"/>
          </p:cNvSpPr>
          <p:nvPr>
            <p:ph type="body" sz="quarter" idx="13"/>
          </p:nvPr>
        </p:nvSpPr>
        <p:spPr/>
        <p:txBody>
          <a:bodyPr/>
          <a:lstStyle/>
          <a:p>
            <a:r>
              <a:rPr lang="en-US"/>
              <a:t>Source: </a:t>
            </a:r>
            <a:r>
              <a:rPr lang="en-US">
                <a:hlinkClick r:id="rId4"/>
              </a:rPr>
              <a:t>DBI Implementation Rubric</a:t>
            </a:r>
            <a:endParaRPr lang="en-US"/>
          </a:p>
        </p:txBody>
      </p:sp>
      <p:cxnSp>
        <p:nvCxnSpPr>
          <p:cNvPr id="7" name="Straight Connector 6">
            <a:extLst>
              <a:ext uri="{FF2B5EF4-FFF2-40B4-BE49-F238E27FC236}">
                <a16:creationId xmlns:a16="http://schemas.microsoft.com/office/drawing/2014/main" id="{1B6B27A5-B302-D82B-0AC9-C24E5EA435C6}"/>
              </a:ext>
              <a:ext uri="{C183D7F6-B498-43B3-948B-1728B52AA6E4}">
                <adec:decorative xmlns:adec="http://schemas.microsoft.com/office/drawing/2017/decorative" val="1"/>
              </a:ext>
            </a:extLst>
          </p:cNvPr>
          <p:cNvCxnSpPr/>
          <p:nvPr/>
        </p:nvCxnSpPr>
        <p:spPr>
          <a:xfrm>
            <a:off x="6644640" y="3129003"/>
            <a:ext cx="9753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DC1998-FFD3-4D19-9B3A-73AEAE2477A1}"/>
              </a:ext>
              <a:ext uri="{C183D7F6-B498-43B3-948B-1728B52AA6E4}">
                <adec:decorative xmlns:adec="http://schemas.microsoft.com/office/drawing/2017/decorative" val="1"/>
              </a:ext>
            </a:extLst>
          </p:cNvPr>
          <p:cNvCxnSpPr/>
          <p:nvPr/>
        </p:nvCxnSpPr>
        <p:spPr>
          <a:xfrm>
            <a:off x="6644640" y="3697963"/>
            <a:ext cx="9753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7DDA1C8-7F15-51D9-9FA2-4062FD2DD6DE}"/>
              </a:ext>
              <a:ext uri="{C183D7F6-B498-43B3-948B-1728B52AA6E4}">
                <adec:decorative xmlns:adec="http://schemas.microsoft.com/office/drawing/2017/decorative" val="1"/>
              </a:ext>
            </a:extLst>
          </p:cNvPr>
          <p:cNvCxnSpPr>
            <a:cxnSpLocks/>
          </p:cNvCxnSpPr>
          <p:nvPr/>
        </p:nvCxnSpPr>
        <p:spPr>
          <a:xfrm flipH="1">
            <a:off x="7355840" y="3398243"/>
            <a:ext cx="96520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F9037D7-C918-3426-9523-2F48E27A0953}"/>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pPr/>
              <a:t>49</a:t>
            </a:fld>
            <a:endParaRPr lang="en-US"/>
          </a:p>
        </p:txBody>
      </p:sp>
    </p:spTree>
    <p:extLst>
      <p:ext uri="{BB962C8B-B14F-4D97-AF65-F5344CB8AC3E}">
        <p14:creationId xmlns:p14="http://schemas.microsoft.com/office/powerpoint/2010/main" val="2589570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9D2CBD3-AF16-1A85-9FAF-9A08EA0D48F5}"/>
              </a:ext>
            </a:extLst>
          </p:cNvPr>
          <p:cNvSpPr>
            <a:spLocks noGrp="1"/>
          </p:cNvSpPr>
          <p:nvPr>
            <p:ph type="title"/>
          </p:nvPr>
        </p:nvSpPr>
        <p:spPr/>
        <p:txBody>
          <a:bodyPr/>
          <a:lstStyle/>
          <a:p>
            <a:r>
              <a:rPr lang="en-US"/>
              <a:t>What to Expect</a:t>
            </a:r>
          </a:p>
        </p:txBody>
      </p:sp>
      <p:grpSp>
        <p:nvGrpSpPr>
          <p:cNvPr id="6" name="Group 5" descr="Some information will be new">
            <a:extLst>
              <a:ext uri="{FF2B5EF4-FFF2-40B4-BE49-F238E27FC236}">
                <a16:creationId xmlns:a16="http://schemas.microsoft.com/office/drawing/2014/main" id="{EA33F0E9-EC8B-7FCE-4B8C-3AF1C1B6EB42}"/>
              </a:ext>
            </a:extLst>
          </p:cNvPr>
          <p:cNvGrpSpPr/>
          <p:nvPr/>
        </p:nvGrpSpPr>
        <p:grpSpPr>
          <a:xfrm>
            <a:off x="895948" y="1346823"/>
            <a:ext cx="7444488" cy="914400"/>
            <a:chOff x="895948" y="1346823"/>
            <a:chExt cx="7444488" cy="914400"/>
          </a:xfrm>
        </p:grpSpPr>
        <p:pic>
          <p:nvPicPr>
            <p:cNvPr id="30" name="Graphic 29" descr="Lightbulb and gear with solid fill">
              <a:extLst>
                <a:ext uri="{FF2B5EF4-FFF2-40B4-BE49-F238E27FC236}">
                  <a16:creationId xmlns:a16="http://schemas.microsoft.com/office/drawing/2014/main" id="{8914140F-817B-5C40-E0CA-D0991D212889}"/>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5948" y="1346823"/>
              <a:ext cx="914400" cy="914400"/>
            </a:xfrm>
            <a:prstGeom prst="rect">
              <a:avLst/>
            </a:prstGeom>
          </p:spPr>
        </p:pic>
        <p:sp>
          <p:nvSpPr>
            <p:cNvPr id="37" name="TextBox 36">
              <a:extLst>
                <a:ext uri="{FF2B5EF4-FFF2-40B4-BE49-F238E27FC236}">
                  <a16:creationId xmlns:a16="http://schemas.microsoft.com/office/drawing/2014/main" id="{AA237548-CA1B-6AFF-5C75-EA83C3DA07DD}"/>
                </a:ext>
              </a:extLst>
            </p:cNvPr>
            <p:cNvSpPr txBox="1"/>
            <p:nvPr/>
          </p:nvSpPr>
          <p:spPr>
            <a:xfrm>
              <a:off x="1958790" y="1542413"/>
              <a:ext cx="6381646" cy="523220"/>
            </a:xfrm>
            <a:prstGeom prst="rect">
              <a:avLst/>
            </a:prstGeom>
            <a:noFill/>
          </p:spPr>
          <p:txBody>
            <a:bodyPr wrap="square" rtlCol="0">
              <a:spAutoFit/>
            </a:bodyPr>
            <a:lstStyle/>
            <a:p>
              <a:r>
                <a:rPr lang="en-US" sz="2800"/>
                <a:t>Some information will be </a:t>
              </a:r>
              <a:r>
                <a:rPr lang="en-US" sz="2800" b="1">
                  <a:solidFill>
                    <a:schemeClr val="accent1"/>
                  </a:solidFill>
                </a:rPr>
                <a:t>new</a:t>
              </a:r>
            </a:p>
          </p:txBody>
        </p:sp>
      </p:grpSp>
      <p:grpSp>
        <p:nvGrpSpPr>
          <p:cNvPr id="7" name="Group 6" descr="Some information will be review">
            <a:extLst>
              <a:ext uri="{FF2B5EF4-FFF2-40B4-BE49-F238E27FC236}">
                <a16:creationId xmlns:a16="http://schemas.microsoft.com/office/drawing/2014/main" id="{1E90C5B9-5E5D-062A-C4C6-AE9AA72A43AF}"/>
              </a:ext>
            </a:extLst>
          </p:cNvPr>
          <p:cNvGrpSpPr/>
          <p:nvPr/>
        </p:nvGrpSpPr>
        <p:grpSpPr>
          <a:xfrm>
            <a:off x="895948" y="2428896"/>
            <a:ext cx="7444488" cy="914400"/>
            <a:chOff x="895948" y="2428896"/>
            <a:chExt cx="7444488" cy="914400"/>
          </a:xfrm>
        </p:grpSpPr>
        <p:pic>
          <p:nvPicPr>
            <p:cNvPr id="34" name="Graphic 33" descr="Thumbs up sign with solid fill">
              <a:extLst>
                <a:ext uri="{FF2B5EF4-FFF2-40B4-BE49-F238E27FC236}">
                  <a16:creationId xmlns:a16="http://schemas.microsoft.com/office/drawing/2014/main" id="{140D8EBE-B48A-3A11-5B39-F2CE75392F83}"/>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5948" y="2428896"/>
              <a:ext cx="914400" cy="914400"/>
            </a:xfrm>
            <a:prstGeom prst="rect">
              <a:avLst/>
            </a:prstGeom>
          </p:spPr>
        </p:pic>
        <p:sp>
          <p:nvSpPr>
            <p:cNvPr id="38" name="TextBox 37">
              <a:extLst>
                <a:ext uri="{FF2B5EF4-FFF2-40B4-BE49-F238E27FC236}">
                  <a16:creationId xmlns:a16="http://schemas.microsoft.com/office/drawing/2014/main" id="{4F2ADC94-5FF6-7044-2BA0-91A0E212FF10}"/>
                </a:ext>
              </a:extLst>
            </p:cNvPr>
            <p:cNvSpPr txBox="1"/>
            <p:nvPr/>
          </p:nvSpPr>
          <p:spPr>
            <a:xfrm>
              <a:off x="1958790" y="2624486"/>
              <a:ext cx="6381646" cy="523220"/>
            </a:xfrm>
            <a:prstGeom prst="rect">
              <a:avLst/>
            </a:prstGeom>
            <a:noFill/>
          </p:spPr>
          <p:txBody>
            <a:bodyPr wrap="square" rtlCol="0">
              <a:spAutoFit/>
            </a:bodyPr>
            <a:lstStyle/>
            <a:p>
              <a:r>
                <a:rPr lang="en-US" sz="2800"/>
                <a:t>Some information will be </a:t>
              </a:r>
              <a:r>
                <a:rPr lang="en-US" sz="2800" b="1">
                  <a:solidFill>
                    <a:schemeClr val="accent2"/>
                  </a:solidFill>
                </a:rPr>
                <a:t>review</a:t>
              </a:r>
            </a:p>
          </p:txBody>
        </p:sp>
      </p:grpSp>
      <p:grpSp>
        <p:nvGrpSpPr>
          <p:cNvPr id="8" name="Group 7" descr="Some information may challenge you">
            <a:extLst>
              <a:ext uri="{FF2B5EF4-FFF2-40B4-BE49-F238E27FC236}">
                <a16:creationId xmlns:a16="http://schemas.microsoft.com/office/drawing/2014/main" id="{4B5921B1-0916-5E87-3B8E-B2DD5CC4DD18}"/>
              </a:ext>
            </a:extLst>
          </p:cNvPr>
          <p:cNvGrpSpPr/>
          <p:nvPr/>
        </p:nvGrpSpPr>
        <p:grpSpPr>
          <a:xfrm>
            <a:off x="895948" y="3515795"/>
            <a:ext cx="7444488" cy="914400"/>
            <a:chOff x="895948" y="3515795"/>
            <a:chExt cx="7444488" cy="914400"/>
          </a:xfrm>
        </p:grpSpPr>
        <p:pic>
          <p:nvPicPr>
            <p:cNvPr id="32" name="Graphic 31" descr="Scientific Thought with solid fill">
              <a:extLst>
                <a:ext uri="{FF2B5EF4-FFF2-40B4-BE49-F238E27FC236}">
                  <a16:creationId xmlns:a16="http://schemas.microsoft.com/office/drawing/2014/main" id="{68E5A0FB-2D7A-38DD-94A9-93AACC2FEF29}"/>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5948" y="3515795"/>
              <a:ext cx="914400" cy="914400"/>
            </a:xfrm>
            <a:prstGeom prst="rect">
              <a:avLst/>
            </a:prstGeom>
          </p:spPr>
        </p:pic>
        <p:sp>
          <p:nvSpPr>
            <p:cNvPr id="5" name="TextBox 4">
              <a:extLst>
                <a:ext uri="{FF2B5EF4-FFF2-40B4-BE49-F238E27FC236}">
                  <a16:creationId xmlns:a16="http://schemas.microsoft.com/office/drawing/2014/main" id="{1A59839A-32E5-971C-A423-1BE6E069A395}"/>
                </a:ext>
              </a:extLst>
            </p:cNvPr>
            <p:cNvSpPr txBox="1"/>
            <p:nvPr/>
          </p:nvSpPr>
          <p:spPr>
            <a:xfrm>
              <a:off x="1958790" y="3711385"/>
              <a:ext cx="6381646" cy="523220"/>
            </a:xfrm>
            <a:prstGeom prst="rect">
              <a:avLst/>
            </a:prstGeom>
            <a:noFill/>
          </p:spPr>
          <p:txBody>
            <a:bodyPr wrap="square" rtlCol="0">
              <a:spAutoFit/>
            </a:bodyPr>
            <a:lstStyle/>
            <a:p>
              <a:r>
                <a:rPr lang="en-US" sz="2800"/>
                <a:t>Some information may </a:t>
              </a:r>
              <a:r>
                <a:rPr lang="en-US" sz="2800" b="1">
                  <a:solidFill>
                    <a:schemeClr val="accent5"/>
                  </a:solidFill>
                </a:rPr>
                <a:t>challenge</a:t>
              </a:r>
              <a:r>
                <a:rPr lang="en-US" sz="2800"/>
                <a:t> you</a:t>
              </a:r>
            </a:p>
          </p:txBody>
        </p:sp>
      </p:grpSp>
      <p:grpSp>
        <p:nvGrpSpPr>
          <p:cNvPr id="9" name="Group 8" descr="Some next steps that you (and your team) will want to do">
            <a:extLst>
              <a:ext uri="{FF2B5EF4-FFF2-40B4-BE49-F238E27FC236}">
                <a16:creationId xmlns:a16="http://schemas.microsoft.com/office/drawing/2014/main" id="{B7B248E5-D54A-9B20-A0B6-7F07D0B558E5}"/>
              </a:ext>
            </a:extLst>
          </p:cNvPr>
          <p:cNvGrpSpPr/>
          <p:nvPr/>
        </p:nvGrpSpPr>
        <p:grpSpPr>
          <a:xfrm>
            <a:off x="895948" y="4596778"/>
            <a:ext cx="9827470" cy="914400"/>
            <a:chOff x="895948" y="4596778"/>
            <a:chExt cx="9827470" cy="914400"/>
          </a:xfrm>
        </p:grpSpPr>
        <p:pic>
          <p:nvPicPr>
            <p:cNvPr id="3" name="Graphic 2" descr="Clipboard Checked with solid fill">
              <a:extLst>
                <a:ext uri="{FF2B5EF4-FFF2-40B4-BE49-F238E27FC236}">
                  <a16:creationId xmlns:a16="http://schemas.microsoft.com/office/drawing/2014/main" id="{437ACEE2-DB38-505E-47B9-9E936F840150}"/>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5948" y="4596778"/>
              <a:ext cx="914400" cy="914400"/>
            </a:xfrm>
            <a:prstGeom prst="rect">
              <a:avLst/>
            </a:prstGeom>
          </p:spPr>
        </p:pic>
        <p:sp>
          <p:nvSpPr>
            <p:cNvPr id="4" name="TextBox 3">
              <a:extLst>
                <a:ext uri="{FF2B5EF4-FFF2-40B4-BE49-F238E27FC236}">
                  <a16:creationId xmlns:a16="http://schemas.microsoft.com/office/drawing/2014/main" id="{71C76244-2564-792F-0EF0-B79B79E73068}"/>
                </a:ext>
              </a:extLst>
            </p:cNvPr>
            <p:cNvSpPr txBox="1"/>
            <p:nvPr/>
          </p:nvSpPr>
          <p:spPr>
            <a:xfrm>
              <a:off x="1958790" y="4792368"/>
              <a:ext cx="8764628" cy="523220"/>
            </a:xfrm>
            <a:prstGeom prst="rect">
              <a:avLst/>
            </a:prstGeom>
            <a:noFill/>
          </p:spPr>
          <p:txBody>
            <a:bodyPr wrap="square" rtlCol="0">
              <a:spAutoFit/>
            </a:bodyPr>
            <a:lstStyle/>
            <a:p>
              <a:r>
                <a:rPr lang="en-US" sz="2800"/>
                <a:t>Some next steps that you (and your team) will want to </a:t>
              </a:r>
              <a:r>
                <a:rPr lang="en-US" sz="2800" b="1">
                  <a:solidFill>
                    <a:schemeClr val="accent3"/>
                  </a:solidFill>
                </a:rPr>
                <a:t>do</a:t>
              </a:r>
            </a:p>
          </p:txBody>
        </p:sp>
      </p:grpSp>
      <p:sp>
        <p:nvSpPr>
          <p:cNvPr id="18" name="Slide Number Placeholder 17">
            <a:extLst>
              <a:ext uri="{FF2B5EF4-FFF2-40B4-BE49-F238E27FC236}">
                <a16:creationId xmlns:a16="http://schemas.microsoft.com/office/drawing/2014/main" id="{F1C1EBC0-77B3-3C38-B5C0-E463A63E748F}"/>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5</a:t>
            </a:fld>
            <a:endParaRPr lang="en-US"/>
          </a:p>
        </p:txBody>
      </p:sp>
    </p:spTree>
    <p:extLst>
      <p:ext uri="{BB962C8B-B14F-4D97-AF65-F5344CB8AC3E}">
        <p14:creationId xmlns:p14="http://schemas.microsoft.com/office/powerpoint/2010/main" val="21791425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813E9-BBB3-6E4C-CEB1-E12C086C595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CDC4877-E03A-7C8D-1177-5BB0CB0DBD8C}"/>
              </a:ext>
            </a:extLst>
          </p:cNvPr>
          <p:cNvSpPr>
            <a:spLocks noGrp="1"/>
          </p:cNvSpPr>
          <p:nvPr>
            <p:ph type="title"/>
          </p:nvPr>
        </p:nvSpPr>
        <p:spPr>
          <a:xfrm>
            <a:off x="457200" y="0"/>
            <a:ext cx="11276076" cy="1280160"/>
          </a:xfrm>
        </p:spPr>
        <p:txBody>
          <a:bodyPr anchor="ctr">
            <a:normAutofit/>
          </a:bodyPr>
          <a:lstStyle/>
          <a:p>
            <a:r>
              <a:rPr lang="en-US"/>
              <a:t>Essential Components of DBI: DBI Process</a:t>
            </a:r>
          </a:p>
        </p:txBody>
      </p:sp>
      <p:grpSp>
        <p:nvGrpSpPr>
          <p:cNvPr id="25" name="Group 24" descr="The process for designing and delivering intensive intervention in academics and/or behavior to students in need&#10;">
            <a:extLst>
              <a:ext uri="{FF2B5EF4-FFF2-40B4-BE49-F238E27FC236}">
                <a16:creationId xmlns:a16="http://schemas.microsoft.com/office/drawing/2014/main" id="{BF9C9F0F-98B8-AE91-93D2-F4B7E77B2380}"/>
              </a:ext>
              <a:ext uri="{C183D7F6-B498-43B3-948B-1728B52AA6E4}">
                <adec:decorative xmlns:adec="http://schemas.microsoft.com/office/drawing/2017/decorative" val="0"/>
              </a:ext>
            </a:extLst>
          </p:cNvPr>
          <p:cNvGrpSpPr/>
          <p:nvPr/>
        </p:nvGrpSpPr>
        <p:grpSpPr>
          <a:xfrm>
            <a:off x="8341360" y="1620950"/>
            <a:ext cx="3219450" cy="3545128"/>
            <a:chOff x="8341360" y="1624399"/>
            <a:chExt cx="3219450" cy="3545128"/>
          </a:xfrm>
        </p:grpSpPr>
        <p:grpSp>
          <p:nvGrpSpPr>
            <p:cNvPr id="24" name="Group 23">
              <a:extLst>
                <a:ext uri="{FF2B5EF4-FFF2-40B4-BE49-F238E27FC236}">
                  <a16:creationId xmlns:a16="http://schemas.microsoft.com/office/drawing/2014/main" id="{07CFCD06-065E-E983-7442-47E851F582B3}"/>
                </a:ext>
              </a:extLst>
            </p:cNvPr>
            <p:cNvGrpSpPr/>
            <p:nvPr/>
          </p:nvGrpSpPr>
          <p:grpSpPr>
            <a:xfrm>
              <a:off x="8341360" y="1624399"/>
              <a:ext cx="3219450" cy="3545128"/>
              <a:chOff x="7680198" y="1555819"/>
              <a:chExt cx="2476500" cy="3545128"/>
            </a:xfrm>
          </p:grpSpPr>
          <p:sp>
            <p:nvSpPr>
              <p:cNvPr id="11" name="Freeform 10">
                <a:extLst>
                  <a:ext uri="{FF2B5EF4-FFF2-40B4-BE49-F238E27FC236}">
                    <a16:creationId xmlns:a16="http://schemas.microsoft.com/office/drawing/2014/main" id="{48E9C472-911F-37F4-8038-CAC64DDC505F}"/>
                  </a:ext>
                </a:extLst>
              </p:cNvPr>
              <p:cNvSpPr/>
              <p:nvPr/>
            </p:nvSpPr>
            <p:spPr>
              <a:xfrm>
                <a:off x="7680198" y="1555819"/>
                <a:ext cx="2476500" cy="1280160"/>
              </a:xfrm>
              <a:custGeom>
                <a:avLst/>
                <a:gdLst>
                  <a:gd name="connsiteX0" fmla="*/ 0 w 2476500"/>
                  <a:gd name="connsiteY0" fmla="*/ 0 h 662400"/>
                  <a:gd name="connsiteX1" fmla="*/ 2476500 w 2476500"/>
                  <a:gd name="connsiteY1" fmla="*/ 0 h 662400"/>
                  <a:gd name="connsiteX2" fmla="*/ 2476500 w 2476500"/>
                  <a:gd name="connsiteY2" fmla="*/ 662400 h 662400"/>
                  <a:gd name="connsiteX3" fmla="*/ 0 w 2476500"/>
                  <a:gd name="connsiteY3" fmla="*/ 662400 h 662400"/>
                  <a:gd name="connsiteX4" fmla="*/ 0 w 2476500"/>
                  <a:gd name="connsiteY4" fmla="*/ 0 h 66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662400">
                    <a:moveTo>
                      <a:pt x="0" y="0"/>
                    </a:moveTo>
                    <a:lnTo>
                      <a:pt x="2476500" y="0"/>
                    </a:lnTo>
                    <a:lnTo>
                      <a:pt x="2476500" y="662400"/>
                    </a:lnTo>
                    <a:lnTo>
                      <a:pt x="0" y="662400"/>
                    </a:lnTo>
                    <a:lnTo>
                      <a:pt x="0" y="0"/>
                    </a:lnTo>
                    <a:close/>
                  </a:path>
                </a:pathLst>
              </a:custGeom>
              <a:solidFill>
                <a:schemeClr val="bg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12" name="Freeform 11">
                <a:extLst>
                  <a:ext uri="{FF2B5EF4-FFF2-40B4-BE49-F238E27FC236}">
                    <a16:creationId xmlns:a16="http://schemas.microsoft.com/office/drawing/2014/main" id="{B05DE62E-C8EC-3347-B7CF-E749F90A8137}"/>
                  </a:ext>
                </a:extLst>
              </p:cNvPr>
              <p:cNvSpPr/>
              <p:nvPr/>
            </p:nvSpPr>
            <p:spPr>
              <a:xfrm>
                <a:off x="7680198" y="2835979"/>
                <a:ext cx="2476500" cy="2264968"/>
              </a:xfrm>
              <a:custGeom>
                <a:avLst/>
                <a:gdLst>
                  <a:gd name="connsiteX0" fmla="*/ 0 w 2476500"/>
                  <a:gd name="connsiteY0" fmla="*/ 0 h 2264968"/>
                  <a:gd name="connsiteX1" fmla="*/ 2476500 w 2476500"/>
                  <a:gd name="connsiteY1" fmla="*/ 0 h 2264968"/>
                  <a:gd name="connsiteX2" fmla="*/ 2476500 w 2476500"/>
                  <a:gd name="connsiteY2" fmla="*/ 2264968 h 2264968"/>
                  <a:gd name="connsiteX3" fmla="*/ 0 w 2476500"/>
                  <a:gd name="connsiteY3" fmla="*/ 2264968 h 2264968"/>
                  <a:gd name="connsiteX4" fmla="*/ 0 w 2476500"/>
                  <a:gd name="connsiteY4" fmla="*/ 0 h 22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264968">
                    <a:moveTo>
                      <a:pt x="0" y="0"/>
                    </a:moveTo>
                    <a:lnTo>
                      <a:pt x="2476500" y="0"/>
                    </a:lnTo>
                    <a:lnTo>
                      <a:pt x="2476500" y="2264968"/>
                    </a:lnTo>
                    <a:lnTo>
                      <a:pt x="0" y="2264968"/>
                    </a:lnTo>
                    <a:lnTo>
                      <a:pt x="0" y="0"/>
                    </a:lnTo>
                    <a:close/>
                  </a:path>
                </a:pathLst>
              </a:custGeom>
              <a:solidFill>
                <a:schemeClr val="accent1">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3000" b="1" kern="1200" dirty="0">
                    <a:solidFill>
                      <a:schemeClr val="bg1"/>
                    </a:solidFill>
                  </a:rPr>
                  <a:t>DBI Process</a:t>
                </a:r>
              </a:p>
              <a:p>
                <a:pPr marL="0" lvl="1" algn="ctr" defTabSz="1022350">
                  <a:lnSpc>
                    <a:spcPct val="90000"/>
                  </a:lnSpc>
                  <a:spcBef>
                    <a:spcPct val="0"/>
                  </a:spcBef>
                  <a:spcAft>
                    <a:spcPct val="15000"/>
                  </a:spcAft>
                </a:pPr>
                <a:r>
                  <a:rPr lang="en-US" sz="2000" dirty="0">
                    <a:solidFill>
                      <a:schemeClr val="bg1"/>
                    </a:solidFill>
                  </a:rPr>
                  <a:t>The process for designing and delivering intensive intervention in academics and/or behavior to students in need</a:t>
                </a:r>
              </a:p>
            </p:txBody>
          </p:sp>
        </p:grpSp>
        <p:pic>
          <p:nvPicPr>
            <p:cNvPr id="23" name="Graphic 22" descr="Continuous Improvement outline">
              <a:extLst>
                <a:ext uri="{FF2B5EF4-FFF2-40B4-BE49-F238E27FC236}">
                  <a16:creationId xmlns:a16="http://schemas.microsoft.com/office/drawing/2014/main" id="{335E68A1-754A-52C6-EB26-50582CD053F0}"/>
                </a:ext>
              </a:extLst>
            </p:cNvPr>
            <p:cNvPicPr>
              <a:picLocks noChangeAspect="1"/>
            </p:cNvPicPr>
            <p:nvPr/>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8617" b="7717"/>
            <a:stretch/>
          </p:blipFill>
          <p:spPr>
            <a:xfrm>
              <a:off x="9186037" y="1624399"/>
              <a:ext cx="1530096" cy="1280160"/>
            </a:xfrm>
            <a:prstGeom prst="rect">
              <a:avLst/>
            </a:prstGeom>
          </p:spPr>
        </p:pic>
      </p:grpSp>
      <p:sp>
        <p:nvSpPr>
          <p:cNvPr id="4" name="Slide Number Placeholder 3">
            <a:extLst>
              <a:ext uri="{FF2B5EF4-FFF2-40B4-BE49-F238E27FC236}">
                <a16:creationId xmlns:a16="http://schemas.microsoft.com/office/drawing/2014/main" id="{1408A23E-FDD4-95DD-9382-1279218F57C7}"/>
              </a:ext>
            </a:extLst>
          </p:cNvPr>
          <p:cNvSpPr>
            <a:spLocks noGrp="1"/>
          </p:cNvSpPr>
          <p:nvPr>
            <p:ph type="sldNum" sz="quarter" idx="15"/>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50</a:t>
            </a:fld>
            <a:endParaRPr lang="en-US"/>
          </a:p>
        </p:txBody>
      </p:sp>
    </p:spTree>
    <p:extLst>
      <p:ext uri="{BB962C8B-B14F-4D97-AF65-F5344CB8AC3E}">
        <p14:creationId xmlns:p14="http://schemas.microsoft.com/office/powerpoint/2010/main" val="1055582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DBI Process</a:t>
            </a:r>
            <a:r>
              <a:rPr lang="en-US" sz="800" dirty="0">
                <a:solidFill>
                  <a:schemeClr val="bg1"/>
                </a:solidFill>
              </a:rPr>
              <a:t> 2</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b="1"/>
              <a:t>Team or appropriate support mechanism</a:t>
            </a:r>
          </a:p>
          <a:p>
            <a:r>
              <a:rPr lang="en-US" b="1"/>
              <a:t>Regular meetings</a:t>
            </a:r>
          </a:p>
          <a:p>
            <a:endParaRPr lang="en-US" b="1"/>
          </a:p>
        </p:txBody>
      </p:sp>
      <p:pic>
        <p:nvPicPr>
          <p:cNvPr id="8" name="Picture 7">
            <a:extLst>
              <a:ext uri="{FF2B5EF4-FFF2-40B4-BE49-F238E27FC236}">
                <a16:creationId xmlns:a16="http://schemas.microsoft.com/office/drawing/2014/main" id="{41A81A16-D77C-0858-4CF8-AEAD5B13F3C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4731" y="1371600"/>
            <a:ext cx="5337021" cy="3560029"/>
          </a:xfrm>
          <a:prstGeom prst="rect">
            <a:avLst/>
          </a:prstGeom>
        </p:spPr>
      </p:pic>
      <p:sp>
        <p:nvSpPr>
          <p:cNvPr id="4" name="Text Placeholder 3">
            <a:extLst>
              <a:ext uri="{FF2B5EF4-FFF2-40B4-BE49-F238E27FC236}">
                <a16:creationId xmlns:a16="http://schemas.microsoft.com/office/drawing/2014/main" id="{55F88C72-31A0-8EF5-352A-23B82278350B}"/>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B9FDA13-6F70-6759-F593-75C669E4D331}"/>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51</a:t>
            </a:fld>
            <a:endParaRPr lang="en-US"/>
          </a:p>
        </p:txBody>
      </p:sp>
    </p:spTree>
    <p:extLst>
      <p:ext uri="{BB962C8B-B14F-4D97-AF65-F5344CB8AC3E}">
        <p14:creationId xmlns:p14="http://schemas.microsoft.com/office/powerpoint/2010/main" val="6418943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DBI Process</a:t>
            </a:r>
            <a:r>
              <a:rPr lang="en-US" dirty="0">
                <a:solidFill>
                  <a:schemeClr val="bg1"/>
                </a:solidFill>
              </a:rPr>
              <a:t> 3</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Team or appropriate support mechanism</a:t>
            </a:r>
          </a:p>
          <a:p>
            <a:r>
              <a:rPr lang="en-US"/>
              <a:t>Regular meetings</a:t>
            </a:r>
          </a:p>
          <a:p>
            <a:r>
              <a:rPr lang="en-US" b="1"/>
              <a:t>Data review</a:t>
            </a:r>
          </a:p>
        </p:txBody>
      </p:sp>
      <p:pic>
        <p:nvPicPr>
          <p:cNvPr id="10" name="Picture 9">
            <a:extLst>
              <a:ext uri="{FF2B5EF4-FFF2-40B4-BE49-F238E27FC236}">
                <a16:creationId xmlns:a16="http://schemas.microsoft.com/office/drawing/2014/main" id="{A0988DA9-6DC3-25FA-3C8F-98DE7A298DB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81207" y="1371600"/>
            <a:ext cx="5350545" cy="3567030"/>
          </a:xfrm>
          <a:prstGeom prst="rect">
            <a:avLst/>
          </a:prstGeom>
        </p:spPr>
      </p:pic>
      <p:sp>
        <p:nvSpPr>
          <p:cNvPr id="4" name="Text Placeholder 3">
            <a:extLst>
              <a:ext uri="{FF2B5EF4-FFF2-40B4-BE49-F238E27FC236}">
                <a16:creationId xmlns:a16="http://schemas.microsoft.com/office/drawing/2014/main" id="{55F88C72-31A0-8EF5-352A-23B82278350B}"/>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B9FDA13-6F70-6759-F593-75C669E4D331}"/>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52</a:t>
            </a:fld>
            <a:endParaRPr lang="en-US"/>
          </a:p>
        </p:txBody>
      </p:sp>
    </p:spTree>
    <p:extLst>
      <p:ext uri="{BB962C8B-B14F-4D97-AF65-F5344CB8AC3E}">
        <p14:creationId xmlns:p14="http://schemas.microsoft.com/office/powerpoint/2010/main" val="2021285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32868-A237-E3AE-0D8C-E41B044A1D30}"/>
              </a:ext>
            </a:extLst>
          </p:cNvPr>
          <p:cNvSpPr>
            <a:spLocks noGrp="1"/>
          </p:cNvSpPr>
          <p:nvPr>
            <p:ph type="title"/>
          </p:nvPr>
        </p:nvSpPr>
        <p:spPr/>
        <p:txBody>
          <a:bodyPr/>
          <a:lstStyle/>
          <a:p>
            <a:r>
              <a:rPr lang="en-US"/>
              <a:t>Data-Based Decision Making Is Everywhere</a:t>
            </a:r>
          </a:p>
        </p:txBody>
      </p:sp>
      <p:sp>
        <p:nvSpPr>
          <p:cNvPr id="10" name="TextBox 9">
            <a:extLst>
              <a:ext uri="{FF2B5EF4-FFF2-40B4-BE49-F238E27FC236}">
                <a16:creationId xmlns:a16="http://schemas.microsoft.com/office/drawing/2014/main" id="{4828354F-7FB8-49CA-9D80-A09A4A9EC2DE}"/>
              </a:ext>
            </a:extLst>
          </p:cNvPr>
          <p:cNvSpPr txBox="1"/>
          <p:nvPr/>
        </p:nvSpPr>
        <p:spPr>
          <a:xfrm>
            <a:off x="1560978" y="1287359"/>
            <a:ext cx="1515864" cy="461665"/>
          </a:xfrm>
          <a:prstGeom prst="rect">
            <a:avLst/>
          </a:prstGeom>
          <a:noFill/>
        </p:spPr>
        <p:txBody>
          <a:bodyPr wrap="none" rtlCol="0">
            <a:spAutoFit/>
          </a:bodyPr>
          <a:lstStyle/>
          <a:p>
            <a:r>
              <a:rPr lang="en-US" sz="2400"/>
              <a:t>Navigation</a:t>
            </a:r>
          </a:p>
        </p:txBody>
      </p:sp>
      <p:pic>
        <p:nvPicPr>
          <p:cNvPr id="7" name="Content Placeholder 6" descr="A cell phone with a map of directions on a car dashboard">
            <a:extLst>
              <a:ext uri="{FF2B5EF4-FFF2-40B4-BE49-F238E27FC236}">
                <a16:creationId xmlns:a16="http://schemas.microsoft.com/office/drawing/2014/main" id="{8D863AA4-022B-D923-339F-95FEF0FEC6E0}"/>
              </a:ext>
            </a:extLst>
          </p:cNvPr>
          <p:cNvPicPr>
            <a:picLocks noGrp="1" noChangeAspect="1"/>
          </p:cNvPicPr>
          <p:nvPr>
            <p:ph sz="quarter" idx="15"/>
          </p:nvPr>
        </p:nvPicPr>
        <p:blipFill>
          <a:blip r:embed="rId3" cstate="print">
            <a:extLst>
              <a:ext uri="{28A0092B-C50C-407E-A947-70E740481C1C}">
                <a14:useLocalDpi xmlns:a14="http://schemas.microsoft.com/office/drawing/2010/main"/>
              </a:ext>
            </a:extLst>
          </a:blip>
          <a:stretch>
            <a:fillRect/>
          </a:stretch>
        </p:blipFill>
        <p:spPr>
          <a:xfrm>
            <a:off x="977390" y="1749024"/>
            <a:ext cx="2683040" cy="4024559"/>
          </a:xfrm>
          <a:ln>
            <a:solidFill>
              <a:schemeClr val="accent1"/>
            </a:solidFill>
          </a:ln>
        </p:spPr>
      </p:pic>
      <p:sp>
        <p:nvSpPr>
          <p:cNvPr id="11" name="TextBox 10">
            <a:extLst>
              <a:ext uri="{FF2B5EF4-FFF2-40B4-BE49-F238E27FC236}">
                <a16:creationId xmlns:a16="http://schemas.microsoft.com/office/drawing/2014/main" id="{849098C6-ED32-6FC8-7315-08AB4D4E9805}"/>
              </a:ext>
            </a:extLst>
          </p:cNvPr>
          <p:cNvSpPr txBox="1"/>
          <p:nvPr/>
        </p:nvSpPr>
        <p:spPr>
          <a:xfrm>
            <a:off x="4411117" y="2101692"/>
            <a:ext cx="3369767" cy="830997"/>
          </a:xfrm>
          <a:prstGeom prst="rect">
            <a:avLst/>
          </a:prstGeom>
          <a:noFill/>
        </p:spPr>
        <p:txBody>
          <a:bodyPr wrap="square" rtlCol="0">
            <a:spAutoFit/>
          </a:bodyPr>
          <a:lstStyle/>
          <a:p>
            <a:pPr algn="ctr"/>
            <a:r>
              <a:rPr lang="en-US" sz="2400"/>
              <a:t>Selecting a place to eat, stay, or do business with</a:t>
            </a:r>
          </a:p>
        </p:txBody>
      </p:sp>
      <p:pic>
        <p:nvPicPr>
          <p:cNvPr id="9" name="Picture 8" descr="Five stars on a blue background">
            <a:extLst>
              <a:ext uri="{FF2B5EF4-FFF2-40B4-BE49-F238E27FC236}">
                <a16:creationId xmlns:a16="http://schemas.microsoft.com/office/drawing/2014/main" id="{D908DA9C-2611-85D8-5797-2AF23106AD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51503" y="2932689"/>
            <a:ext cx="3288994" cy="2191785"/>
          </a:xfrm>
          <a:prstGeom prst="rect">
            <a:avLst/>
          </a:prstGeom>
          <a:ln>
            <a:solidFill>
              <a:schemeClr val="accent1"/>
            </a:solidFill>
          </a:ln>
        </p:spPr>
      </p:pic>
      <p:sp>
        <p:nvSpPr>
          <p:cNvPr id="16" name="TextBox 15">
            <a:extLst>
              <a:ext uri="{FF2B5EF4-FFF2-40B4-BE49-F238E27FC236}">
                <a16:creationId xmlns:a16="http://schemas.microsoft.com/office/drawing/2014/main" id="{3A3BABA7-951E-4E02-DD8A-F00253EA94A6}"/>
              </a:ext>
            </a:extLst>
          </p:cNvPr>
          <p:cNvSpPr txBox="1"/>
          <p:nvPr/>
        </p:nvSpPr>
        <p:spPr>
          <a:xfrm>
            <a:off x="8531571" y="1755045"/>
            <a:ext cx="2710866" cy="830997"/>
          </a:xfrm>
          <a:prstGeom prst="rect">
            <a:avLst/>
          </a:prstGeom>
          <a:noFill/>
        </p:spPr>
        <p:txBody>
          <a:bodyPr wrap="square" rtlCol="0">
            <a:spAutoFit/>
          </a:bodyPr>
          <a:lstStyle/>
          <a:p>
            <a:pPr algn="ctr"/>
            <a:r>
              <a:rPr lang="en-US" sz="2400"/>
              <a:t>Selecting an outfit for the day</a:t>
            </a:r>
          </a:p>
        </p:txBody>
      </p:sp>
      <p:pic>
        <p:nvPicPr>
          <p:cNvPr id="15" name="Picture 14" descr="A hand holding a phone with the weather forecast">
            <a:extLst>
              <a:ext uri="{FF2B5EF4-FFF2-40B4-BE49-F238E27FC236}">
                <a16:creationId xmlns:a16="http://schemas.microsoft.com/office/drawing/2014/main" id="{CAEC9069-A1A7-18AF-B173-5B64E3FD1BB1}"/>
              </a:ext>
              <a:ext uri="{C183D7F6-B498-43B3-948B-1728B52AA6E4}">
                <adec:decorative xmlns:adec="http://schemas.microsoft.com/office/drawing/2017/decorative" val="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358972" y="2557869"/>
            <a:ext cx="3056064" cy="2903330"/>
          </a:xfrm>
          <a:prstGeom prst="rect">
            <a:avLst/>
          </a:prstGeom>
          <a:ln>
            <a:solidFill>
              <a:schemeClr val="accent1"/>
            </a:solidFill>
          </a:ln>
        </p:spPr>
      </p:pic>
      <p:sp>
        <p:nvSpPr>
          <p:cNvPr id="5" name="Slide Number Placeholder 4">
            <a:extLst>
              <a:ext uri="{FF2B5EF4-FFF2-40B4-BE49-F238E27FC236}">
                <a16:creationId xmlns:a16="http://schemas.microsoft.com/office/drawing/2014/main" id="{2179F6CA-E26F-A3BD-687E-417FE679248A}"/>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53</a:t>
            </a:fld>
            <a:endParaRPr lang="en-US"/>
          </a:p>
        </p:txBody>
      </p:sp>
    </p:spTree>
    <p:extLst>
      <p:ext uri="{BB962C8B-B14F-4D97-AF65-F5344CB8AC3E}">
        <p14:creationId xmlns:p14="http://schemas.microsoft.com/office/powerpoint/2010/main" val="25050956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DBI Process</a:t>
            </a:r>
            <a:r>
              <a:rPr lang="en-US" sz="800" dirty="0">
                <a:solidFill>
                  <a:schemeClr val="bg1"/>
                </a:solidFill>
              </a:rPr>
              <a:t> 4</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Team or appropriate support mechanism</a:t>
            </a:r>
          </a:p>
          <a:p>
            <a:r>
              <a:rPr lang="en-US"/>
              <a:t>Regular meetings</a:t>
            </a:r>
          </a:p>
          <a:p>
            <a:r>
              <a:rPr lang="en-US"/>
              <a:t>Data review</a:t>
            </a:r>
          </a:p>
          <a:p>
            <a:r>
              <a:rPr lang="en-US" b="1"/>
              <a:t>Documentation</a:t>
            </a:r>
          </a:p>
        </p:txBody>
      </p:sp>
      <p:pic>
        <p:nvPicPr>
          <p:cNvPr id="7" name="Picture 6">
            <a:extLst>
              <a:ext uri="{FF2B5EF4-FFF2-40B4-BE49-F238E27FC236}">
                <a16:creationId xmlns:a16="http://schemas.microsoft.com/office/drawing/2014/main" id="{3152AC2E-2465-7D20-0F49-8CEAC794268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81206" y="1371600"/>
            <a:ext cx="5350546" cy="3560029"/>
          </a:xfrm>
          <a:prstGeom prst="rect">
            <a:avLst/>
          </a:prstGeom>
        </p:spPr>
      </p:pic>
      <p:sp>
        <p:nvSpPr>
          <p:cNvPr id="4" name="Text Placeholder 3">
            <a:extLst>
              <a:ext uri="{FF2B5EF4-FFF2-40B4-BE49-F238E27FC236}">
                <a16:creationId xmlns:a16="http://schemas.microsoft.com/office/drawing/2014/main" id="{55F88C72-31A0-8EF5-352A-23B82278350B}"/>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B9FDA13-6F70-6759-F593-75C669E4D331}"/>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54</a:t>
            </a:fld>
            <a:endParaRPr lang="en-US"/>
          </a:p>
        </p:txBody>
      </p:sp>
    </p:spTree>
    <p:extLst>
      <p:ext uri="{BB962C8B-B14F-4D97-AF65-F5344CB8AC3E}">
        <p14:creationId xmlns:p14="http://schemas.microsoft.com/office/powerpoint/2010/main" val="1856891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DBI Process</a:t>
            </a:r>
            <a:r>
              <a:rPr lang="en-US" sz="800" dirty="0">
                <a:solidFill>
                  <a:schemeClr val="bg1"/>
                </a:solidFill>
              </a:rPr>
              <a:t> 5</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Team or appropriate support mechanism</a:t>
            </a:r>
          </a:p>
          <a:p>
            <a:r>
              <a:rPr lang="en-US"/>
              <a:t>Regular meetings</a:t>
            </a:r>
          </a:p>
          <a:p>
            <a:r>
              <a:rPr lang="en-US"/>
              <a:t>Data review</a:t>
            </a:r>
          </a:p>
          <a:p>
            <a:r>
              <a:rPr lang="en-US"/>
              <a:t>Documentation</a:t>
            </a:r>
          </a:p>
          <a:p>
            <a:r>
              <a:rPr lang="en-US" b="1"/>
              <a:t>Decision rules</a:t>
            </a:r>
          </a:p>
        </p:txBody>
      </p:sp>
      <p:pic>
        <p:nvPicPr>
          <p:cNvPr id="25" name="Picture 24">
            <a:extLst>
              <a:ext uri="{FF2B5EF4-FFF2-40B4-BE49-F238E27FC236}">
                <a16:creationId xmlns:a16="http://schemas.microsoft.com/office/drawing/2014/main" id="{40618263-E3BA-199F-CF3C-018CC5D30E95}"/>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95101" y="1371600"/>
            <a:ext cx="5336651" cy="3560030"/>
          </a:xfrm>
          <a:prstGeom prst="rect">
            <a:avLst/>
          </a:prstGeom>
        </p:spPr>
      </p:pic>
      <p:sp>
        <p:nvSpPr>
          <p:cNvPr id="4" name="Text Placeholder 3">
            <a:extLst>
              <a:ext uri="{FF2B5EF4-FFF2-40B4-BE49-F238E27FC236}">
                <a16:creationId xmlns:a16="http://schemas.microsoft.com/office/drawing/2014/main" id="{55F88C72-31A0-8EF5-352A-23B82278350B}"/>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B9FDA13-6F70-6759-F593-75C669E4D331}"/>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55</a:t>
            </a:fld>
            <a:endParaRPr lang="en-US"/>
          </a:p>
        </p:txBody>
      </p:sp>
    </p:spTree>
    <p:extLst>
      <p:ext uri="{BB962C8B-B14F-4D97-AF65-F5344CB8AC3E}">
        <p14:creationId xmlns:p14="http://schemas.microsoft.com/office/powerpoint/2010/main" val="35517008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22198-CD7F-1F48-2F01-8A634AA8A622}"/>
              </a:ext>
            </a:extLst>
          </p:cNvPr>
          <p:cNvSpPr>
            <a:spLocks noGrp="1"/>
          </p:cNvSpPr>
          <p:nvPr>
            <p:ph type="title"/>
          </p:nvPr>
        </p:nvSpPr>
        <p:spPr/>
        <p:txBody>
          <a:bodyPr/>
          <a:lstStyle/>
          <a:p>
            <a:r>
              <a:rPr lang="en-US"/>
              <a:t>Why Use Data and Decision Rules?</a:t>
            </a:r>
          </a:p>
        </p:txBody>
      </p:sp>
      <p:sp>
        <p:nvSpPr>
          <p:cNvPr id="3" name="Content Placeholder 2">
            <a:extLst>
              <a:ext uri="{FF2B5EF4-FFF2-40B4-BE49-F238E27FC236}">
                <a16:creationId xmlns:a16="http://schemas.microsoft.com/office/drawing/2014/main" id="{C44A7D97-BAC0-A9CA-1AD7-4B1E0F245875}"/>
              </a:ext>
            </a:extLst>
          </p:cNvPr>
          <p:cNvSpPr>
            <a:spLocks noGrp="1"/>
          </p:cNvSpPr>
          <p:nvPr>
            <p:ph sz="quarter" idx="15"/>
          </p:nvPr>
        </p:nvSpPr>
        <p:spPr/>
        <p:txBody>
          <a:bodyPr vert="horz" lIns="0" tIns="0" rIns="0" bIns="0" rtlCol="0" anchor="t">
            <a:normAutofit/>
          </a:bodyPr>
          <a:lstStyle/>
          <a:p>
            <a:r>
              <a:rPr lang="en-US" sz="2400" dirty="0"/>
              <a:t>Using data, along with decision rules, can help to mitigate bias and reduce cognitive errors in our decision making. </a:t>
            </a:r>
          </a:p>
        </p:txBody>
      </p:sp>
      <p:sp>
        <p:nvSpPr>
          <p:cNvPr id="21" name="Rectangle 20">
            <a:extLst>
              <a:ext uri="{FF2B5EF4-FFF2-40B4-BE49-F238E27FC236}">
                <a16:creationId xmlns:a16="http://schemas.microsoft.com/office/drawing/2014/main" id="{25AF655C-0F3F-6CBC-F66F-DCDA1764DDC6}"/>
              </a:ext>
            </a:extLst>
          </p:cNvPr>
          <p:cNvSpPr/>
          <p:nvPr/>
        </p:nvSpPr>
        <p:spPr>
          <a:xfrm>
            <a:off x="501765" y="3153822"/>
            <a:ext cx="2565505" cy="492443"/>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tx1"/>
                </a:solidFill>
              </a:rPr>
              <a:t>Confirmation Bias</a:t>
            </a:r>
          </a:p>
        </p:txBody>
      </p:sp>
      <p:cxnSp>
        <p:nvCxnSpPr>
          <p:cNvPr id="7" name="Straight Arrow Connector 6" descr="Right arrow">
            <a:extLst>
              <a:ext uri="{FF2B5EF4-FFF2-40B4-BE49-F238E27FC236}">
                <a16:creationId xmlns:a16="http://schemas.microsoft.com/office/drawing/2014/main" id="{23DF4D6A-5EF6-03DB-F348-86E0A3CFD35D}"/>
              </a:ext>
            </a:extLst>
          </p:cNvPr>
          <p:cNvCxnSpPr>
            <a:cxnSpLocks/>
          </p:cNvCxnSpPr>
          <p:nvPr/>
        </p:nvCxnSpPr>
        <p:spPr>
          <a:xfrm>
            <a:off x="3067270" y="3400043"/>
            <a:ext cx="535843"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7FDF94E-4EBB-1B43-3E51-A7CC3C59B79C}"/>
              </a:ext>
            </a:extLst>
          </p:cNvPr>
          <p:cNvSpPr txBox="1"/>
          <p:nvPr/>
        </p:nvSpPr>
        <p:spPr>
          <a:xfrm>
            <a:off x="3603113" y="3076878"/>
            <a:ext cx="4115786" cy="646331"/>
          </a:xfrm>
          <a:prstGeom prst="rect">
            <a:avLst/>
          </a:prstGeom>
          <a:noFill/>
        </p:spPr>
        <p:txBody>
          <a:bodyPr wrap="square" lIns="91440" rIns="91440">
            <a:spAutoFit/>
          </a:bodyPr>
          <a:lstStyle/>
          <a:p>
            <a:r>
              <a:rPr lang="en-US"/>
              <a:t>Making decisions that only confirm your pre-existing beliefs and attitudes.</a:t>
            </a:r>
          </a:p>
        </p:txBody>
      </p:sp>
      <p:cxnSp>
        <p:nvCxnSpPr>
          <p:cNvPr id="8" name="Straight Arrow Connector 7" descr="Right arrow">
            <a:extLst>
              <a:ext uri="{FF2B5EF4-FFF2-40B4-BE49-F238E27FC236}">
                <a16:creationId xmlns:a16="http://schemas.microsoft.com/office/drawing/2014/main" id="{74EE87ED-444B-5ED4-4FF2-139B3D737A48}"/>
              </a:ext>
            </a:extLst>
          </p:cNvPr>
          <p:cNvCxnSpPr>
            <a:cxnSpLocks/>
          </p:cNvCxnSpPr>
          <p:nvPr/>
        </p:nvCxnSpPr>
        <p:spPr>
          <a:xfrm>
            <a:off x="7498771" y="3400043"/>
            <a:ext cx="82296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8E28A86-1007-4892-6FF7-9AF36B44AA6C}"/>
              </a:ext>
            </a:extLst>
          </p:cNvPr>
          <p:cNvSpPr txBox="1"/>
          <p:nvPr/>
        </p:nvSpPr>
        <p:spPr>
          <a:xfrm>
            <a:off x="9378396" y="2472910"/>
            <a:ext cx="1181100" cy="369332"/>
          </a:xfrm>
          <a:prstGeom prst="rect">
            <a:avLst/>
          </a:prstGeom>
          <a:noFill/>
        </p:spPr>
        <p:txBody>
          <a:bodyPr wrap="square" lIns="91440" tIns="45720" rIns="91440" bIns="45720" anchor="t">
            <a:spAutoFit/>
          </a:bodyPr>
          <a:lstStyle/>
          <a:p>
            <a:r>
              <a:rPr lang="en-US" b="1" i="1" dirty="0"/>
              <a:t>Example</a:t>
            </a:r>
            <a:endParaRPr lang="en-US" i="1" dirty="0"/>
          </a:p>
        </p:txBody>
      </p:sp>
      <p:sp>
        <p:nvSpPr>
          <p:cNvPr id="17" name="TextBox 16">
            <a:extLst>
              <a:ext uri="{FF2B5EF4-FFF2-40B4-BE49-F238E27FC236}">
                <a16:creationId xmlns:a16="http://schemas.microsoft.com/office/drawing/2014/main" id="{9A74CC99-B3F3-9733-4496-B8F6E5C9F0F6}"/>
              </a:ext>
            </a:extLst>
          </p:cNvPr>
          <p:cNvSpPr txBox="1"/>
          <p:nvPr/>
        </p:nvSpPr>
        <p:spPr>
          <a:xfrm>
            <a:off x="8421030" y="2799879"/>
            <a:ext cx="3470864" cy="1200329"/>
          </a:xfrm>
          <a:prstGeom prst="rect">
            <a:avLst/>
          </a:prstGeom>
          <a:noFill/>
        </p:spPr>
        <p:txBody>
          <a:bodyPr wrap="square" lIns="91440" rIns="91440">
            <a:spAutoFit/>
          </a:bodyPr>
          <a:lstStyle/>
          <a:p>
            <a:r>
              <a:rPr lang="en-US" i="1"/>
              <a:t>Favoring instructional practices that align with your educational philosophy and avoiding practices that do not.</a:t>
            </a:r>
          </a:p>
        </p:txBody>
      </p:sp>
      <p:sp>
        <p:nvSpPr>
          <p:cNvPr id="22" name="Rectangle 21">
            <a:extLst>
              <a:ext uri="{FF2B5EF4-FFF2-40B4-BE49-F238E27FC236}">
                <a16:creationId xmlns:a16="http://schemas.microsoft.com/office/drawing/2014/main" id="{8AAA5C1F-1276-06D2-86B8-D0BEB3A58E12}"/>
              </a:ext>
            </a:extLst>
          </p:cNvPr>
          <p:cNvSpPr/>
          <p:nvPr/>
        </p:nvSpPr>
        <p:spPr>
          <a:xfrm>
            <a:off x="501765" y="4412878"/>
            <a:ext cx="2565505" cy="749976"/>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a:solidFill>
                  <a:schemeClr val="tx1"/>
                </a:solidFill>
              </a:rPr>
              <a:t>Fundamental Attribution Error</a:t>
            </a:r>
          </a:p>
        </p:txBody>
      </p:sp>
      <p:cxnSp>
        <p:nvCxnSpPr>
          <p:cNvPr id="12" name="Straight Arrow Connector 11" descr="Right arrow">
            <a:extLst>
              <a:ext uri="{FF2B5EF4-FFF2-40B4-BE49-F238E27FC236}">
                <a16:creationId xmlns:a16="http://schemas.microsoft.com/office/drawing/2014/main" id="{B1DF983B-EBE9-DE69-418E-3151DE4ED7A4}"/>
              </a:ext>
            </a:extLst>
          </p:cNvPr>
          <p:cNvCxnSpPr>
            <a:cxnSpLocks/>
          </p:cNvCxnSpPr>
          <p:nvPr/>
        </p:nvCxnSpPr>
        <p:spPr>
          <a:xfrm>
            <a:off x="3067270" y="4787866"/>
            <a:ext cx="535843"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E21D8E-1BE9-92B9-A896-B3D9FE0AE03F}"/>
              </a:ext>
            </a:extLst>
          </p:cNvPr>
          <p:cNvSpPr txBox="1"/>
          <p:nvPr/>
        </p:nvSpPr>
        <p:spPr>
          <a:xfrm>
            <a:off x="3603112" y="4326201"/>
            <a:ext cx="4205131" cy="923330"/>
          </a:xfrm>
          <a:prstGeom prst="rect">
            <a:avLst/>
          </a:prstGeom>
          <a:noFill/>
        </p:spPr>
        <p:txBody>
          <a:bodyPr wrap="square">
            <a:spAutoFit/>
          </a:bodyPr>
          <a:lstStyle/>
          <a:p>
            <a:r>
              <a:rPr lang="en-US"/>
              <a:t>Mistakenly attributing another’s actions to their inherent traits instead of the context and situation.</a:t>
            </a:r>
          </a:p>
        </p:txBody>
      </p:sp>
      <p:cxnSp>
        <p:nvCxnSpPr>
          <p:cNvPr id="13" name="Straight Arrow Connector 12" descr="Right arrow">
            <a:extLst>
              <a:ext uri="{FF2B5EF4-FFF2-40B4-BE49-F238E27FC236}">
                <a16:creationId xmlns:a16="http://schemas.microsoft.com/office/drawing/2014/main" id="{7AB214CA-1E99-08AD-857A-33F65194B16E}"/>
              </a:ext>
            </a:extLst>
          </p:cNvPr>
          <p:cNvCxnSpPr>
            <a:cxnSpLocks/>
          </p:cNvCxnSpPr>
          <p:nvPr/>
        </p:nvCxnSpPr>
        <p:spPr>
          <a:xfrm>
            <a:off x="7718899" y="4787014"/>
            <a:ext cx="597628" cy="17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B431A7A-622D-970C-A9F8-A8C0290BC165}"/>
              </a:ext>
            </a:extLst>
          </p:cNvPr>
          <p:cNvSpPr txBox="1"/>
          <p:nvPr/>
        </p:nvSpPr>
        <p:spPr>
          <a:xfrm>
            <a:off x="8421031" y="4187702"/>
            <a:ext cx="3355160" cy="1200329"/>
          </a:xfrm>
          <a:prstGeom prst="rect">
            <a:avLst/>
          </a:prstGeom>
          <a:noFill/>
        </p:spPr>
        <p:txBody>
          <a:bodyPr wrap="square">
            <a:spAutoFit/>
          </a:bodyPr>
          <a:lstStyle/>
          <a:p>
            <a:r>
              <a:rPr lang="en-US" i="1"/>
              <a:t>Believing a student is having academic difficulty due to internal factors, instead of a lack of sufficient instruction.</a:t>
            </a:r>
          </a:p>
        </p:txBody>
      </p:sp>
      <p:sp>
        <p:nvSpPr>
          <p:cNvPr id="5" name="Slide Number Placeholder 4">
            <a:extLst>
              <a:ext uri="{FF2B5EF4-FFF2-40B4-BE49-F238E27FC236}">
                <a16:creationId xmlns:a16="http://schemas.microsoft.com/office/drawing/2014/main" id="{D46C704C-BEDF-66BC-14B0-71F373E11196}"/>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56</a:t>
            </a:fld>
            <a:endParaRPr lang="en-US"/>
          </a:p>
        </p:txBody>
      </p:sp>
    </p:spTree>
    <p:extLst>
      <p:ext uri="{BB962C8B-B14F-4D97-AF65-F5344CB8AC3E}">
        <p14:creationId xmlns:p14="http://schemas.microsoft.com/office/powerpoint/2010/main" val="14626092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8A237-1A2F-12C8-F902-6A6B22D3A4F8}"/>
              </a:ext>
            </a:extLst>
          </p:cNvPr>
          <p:cNvSpPr>
            <a:spLocks noGrp="1"/>
          </p:cNvSpPr>
          <p:nvPr>
            <p:ph type="title"/>
          </p:nvPr>
        </p:nvSpPr>
        <p:spPr/>
        <p:txBody>
          <a:bodyPr/>
          <a:lstStyle/>
          <a:p>
            <a:r>
              <a:rPr lang="en-US"/>
              <a:t>Which Line is Longer?</a:t>
            </a:r>
          </a:p>
        </p:txBody>
      </p:sp>
      <p:grpSp>
        <p:nvGrpSpPr>
          <p:cNvPr id="3" name="Group 2" descr="Two lines of equal length. One line has arrows at each end facing outwards, and the other has arrows at each end facing inwards, which makes the first line look shorter than the second.">
            <a:extLst>
              <a:ext uri="{FF2B5EF4-FFF2-40B4-BE49-F238E27FC236}">
                <a16:creationId xmlns:a16="http://schemas.microsoft.com/office/drawing/2014/main" id="{26889F60-D736-71EB-77A3-44503A7DF9DA}"/>
              </a:ext>
            </a:extLst>
          </p:cNvPr>
          <p:cNvGrpSpPr/>
          <p:nvPr/>
        </p:nvGrpSpPr>
        <p:grpSpPr>
          <a:xfrm>
            <a:off x="1568415" y="1764551"/>
            <a:ext cx="8634692" cy="3398853"/>
            <a:chOff x="1568415" y="1764551"/>
            <a:chExt cx="8634692" cy="3398853"/>
          </a:xfrm>
        </p:grpSpPr>
        <p:cxnSp>
          <p:nvCxnSpPr>
            <p:cNvPr id="6" name="Google Shape;471;g1109a3dab2e_0_38">
              <a:extLst>
                <a:ext uri="{FF2B5EF4-FFF2-40B4-BE49-F238E27FC236}">
                  <a16:creationId xmlns:a16="http://schemas.microsoft.com/office/drawing/2014/main" id="{DEA72BA2-54A0-DF3D-1B70-45D2491BA8C4}"/>
                </a:ext>
              </a:extLst>
            </p:cNvPr>
            <p:cNvCxnSpPr/>
            <p:nvPr/>
          </p:nvCxnSpPr>
          <p:spPr>
            <a:xfrm>
              <a:off x="2605542" y="2557139"/>
              <a:ext cx="6561600" cy="0"/>
            </a:xfrm>
            <a:prstGeom prst="straightConnector1">
              <a:avLst/>
            </a:prstGeom>
            <a:noFill/>
            <a:ln w="76200" cap="flat" cmpd="sng">
              <a:solidFill>
                <a:schemeClr val="dk1"/>
              </a:solidFill>
              <a:prstDash val="solid"/>
              <a:round/>
              <a:headEnd type="none" w="sm" len="sm"/>
              <a:tailEnd type="none" w="sm" len="sm"/>
            </a:ln>
          </p:spPr>
        </p:cxnSp>
        <p:cxnSp>
          <p:nvCxnSpPr>
            <p:cNvPr id="7" name="Google Shape;472;g1109a3dab2e_0_38">
              <a:extLst>
                <a:ext uri="{FF2B5EF4-FFF2-40B4-BE49-F238E27FC236}">
                  <a16:creationId xmlns:a16="http://schemas.microsoft.com/office/drawing/2014/main" id="{960C86DA-2A69-1CB5-D4A1-0EE9729587F7}"/>
                </a:ext>
              </a:extLst>
            </p:cNvPr>
            <p:cNvCxnSpPr/>
            <p:nvPr/>
          </p:nvCxnSpPr>
          <p:spPr>
            <a:xfrm>
              <a:off x="2605542" y="4369025"/>
              <a:ext cx="6561600" cy="0"/>
            </a:xfrm>
            <a:prstGeom prst="straightConnector1">
              <a:avLst/>
            </a:prstGeom>
            <a:noFill/>
            <a:ln w="76200" cap="flat" cmpd="sng">
              <a:solidFill>
                <a:schemeClr val="dk1"/>
              </a:solidFill>
              <a:prstDash val="solid"/>
              <a:round/>
              <a:headEnd type="none" w="sm" len="sm"/>
              <a:tailEnd type="none" w="sm" len="sm"/>
            </a:ln>
          </p:spPr>
        </p:cxnSp>
        <p:grpSp>
          <p:nvGrpSpPr>
            <p:cNvPr id="12" name="Google Shape;477;g1109a3dab2e_0_38">
              <a:extLst>
                <a:ext uri="{FF2B5EF4-FFF2-40B4-BE49-F238E27FC236}">
                  <a16:creationId xmlns:a16="http://schemas.microsoft.com/office/drawing/2014/main" id="{2D545AE5-D1C2-F168-11E8-892C657574C5}"/>
                </a:ext>
              </a:extLst>
            </p:cNvPr>
            <p:cNvGrpSpPr/>
            <p:nvPr/>
          </p:nvGrpSpPr>
          <p:grpSpPr>
            <a:xfrm rot="10800000">
              <a:off x="8142170" y="1808031"/>
              <a:ext cx="1035965" cy="1542198"/>
              <a:chOff x="639016" y="1672688"/>
              <a:chExt cx="776973" cy="1542199"/>
            </a:xfrm>
          </p:grpSpPr>
          <p:cxnSp>
            <p:nvCxnSpPr>
              <p:cNvPr id="13" name="Google Shape;478;g1109a3dab2e_0_38">
                <a:extLst>
                  <a:ext uri="{FF2B5EF4-FFF2-40B4-BE49-F238E27FC236}">
                    <a16:creationId xmlns:a16="http://schemas.microsoft.com/office/drawing/2014/main" id="{0A14B9AB-19D9-7AEB-FFA8-751F517619DC}"/>
                  </a:ext>
                </a:extLst>
              </p:cNvPr>
              <p:cNvCxnSpPr>
                <a:cxnSpLocks/>
              </p:cNvCxnSpPr>
              <p:nvPr/>
            </p:nvCxnSpPr>
            <p:spPr>
              <a:xfrm rot="10800000" flipV="1">
                <a:off x="639016" y="1672688"/>
                <a:ext cx="776972" cy="814580"/>
              </a:xfrm>
              <a:prstGeom prst="straightConnector1">
                <a:avLst/>
              </a:prstGeom>
              <a:noFill/>
              <a:ln w="76200" cap="flat" cmpd="sng">
                <a:solidFill>
                  <a:srgbClr val="000000"/>
                </a:solidFill>
                <a:prstDash val="solid"/>
                <a:round/>
                <a:headEnd type="none" w="sm" len="sm"/>
                <a:tailEnd type="none" w="sm" len="sm"/>
              </a:ln>
              <a:effectLst>
                <a:outerShdw blurRad="40000" dist="20000" dir="5400000" rotWithShape="0">
                  <a:srgbClr val="000000">
                    <a:alpha val="37647"/>
                  </a:srgbClr>
                </a:outerShdw>
              </a:effectLst>
            </p:spPr>
          </p:cxnSp>
          <p:cxnSp>
            <p:nvCxnSpPr>
              <p:cNvPr id="14" name="Google Shape;479;g1109a3dab2e_0_38">
                <a:extLst>
                  <a:ext uri="{FF2B5EF4-FFF2-40B4-BE49-F238E27FC236}">
                    <a16:creationId xmlns:a16="http://schemas.microsoft.com/office/drawing/2014/main" id="{D775C4E5-E0EB-2123-2AB8-D773758E5455}"/>
                  </a:ext>
                </a:extLst>
              </p:cNvPr>
              <p:cNvCxnSpPr>
                <a:cxnSpLocks/>
              </p:cNvCxnSpPr>
              <p:nvPr/>
            </p:nvCxnSpPr>
            <p:spPr>
              <a:xfrm rot="10800000" flipH="1" flipV="1">
                <a:off x="639017" y="2467614"/>
                <a:ext cx="776972" cy="747273"/>
              </a:xfrm>
              <a:prstGeom prst="straightConnector1">
                <a:avLst/>
              </a:prstGeom>
              <a:noFill/>
              <a:ln w="76200" cap="flat" cmpd="sng">
                <a:solidFill>
                  <a:srgbClr val="000000"/>
                </a:solidFill>
                <a:prstDash val="solid"/>
                <a:round/>
                <a:headEnd type="none" w="sm" len="sm"/>
                <a:tailEnd type="none" w="sm" len="sm"/>
              </a:ln>
              <a:effectLst>
                <a:outerShdw blurRad="40000" dist="20000" dir="5400000" rotWithShape="0">
                  <a:srgbClr val="000000">
                    <a:alpha val="37647"/>
                  </a:srgbClr>
                </a:outerShdw>
              </a:effectLst>
            </p:spPr>
          </p:cxnSp>
        </p:grpSp>
        <p:grpSp>
          <p:nvGrpSpPr>
            <p:cNvPr id="24" name="Google Shape;477;g1109a3dab2e_0_38">
              <a:extLst>
                <a:ext uri="{FF2B5EF4-FFF2-40B4-BE49-F238E27FC236}">
                  <a16:creationId xmlns:a16="http://schemas.microsoft.com/office/drawing/2014/main" id="{6675A0A3-D188-B33C-8600-090443034027}"/>
                </a:ext>
              </a:extLst>
            </p:cNvPr>
            <p:cNvGrpSpPr/>
            <p:nvPr/>
          </p:nvGrpSpPr>
          <p:grpSpPr>
            <a:xfrm>
              <a:off x="2594549" y="1764551"/>
              <a:ext cx="1035965" cy="1542198"/>
              <a:chOff x="639016" y="1672688"/>
              <a:chExt cx="776973" cy="1542199"/>
            </a:xfrm>
          </p:grpSpPr>
          <p:cxnSp>
            <p:nvCxnSpPr>
              <p:cNvPr id="25" name="Google Shape;478;g1109a3dab2e_0_38">
                <a:extLst>
                  <a:ext uri="{FF2B5EF4-FFF2-40B4-BE49-F238E27FC236}">
                    <a16:creationId xmlns:a16="http://schemas.microsoft.com/office/drawing/2014/main" id="{2CEE4BBC-473C-C72D-2944-B7378E894552}"/>
                  </a:ext>
                </a:extLst>
              </p:cNvPr>
              <p:cNvCxnSpPr>
                <a:cxnSpLocks/>
              </p:cNvCxnSpPr>
              <p:nvPr/>
            </p:nvCxnSpPr>
            <p:spPr>
              <a:xfrm rot="10800000" flipV="1">
                <a:off x="639016" y="1672688"/>
                <a:ext cx="776972" cy="814580"/>
              </a:xfrm>
              <a:prstGeom prst="straightConnector1">
                <a:avLst/>
              </a:prstGeom>
              <a:noFill/>
              <a:ln w="76200" cap="flat" cmpd="sng">
                <a:solidFill>
                  <a:srgbClr val="000000"/>
                </a:solidFill>
                <a:prstDash val="solid"/>
                <a:round/>
                <a:headEnd type="none" w="sm" len="sm"/>
                <a:tailEnd type="none" w="sm" len="sm"/>
              </a:ln>
              <a:effectLst>
                <a:outerShdw blurRad="40000" dist="20000" dir="5400000" rotWithShape="0">
                  <a:srgbClr val="000000">
                    <a:alpha val="37647"/>
                  </a:srgbClr>
                </a:outerShdw>
              </a:effectLst>
            </p:spPr>
          </p:cxnSp>
          <p:cxnSp>
            <p:nvCxnSpPr>
              <p:cNvPr id="26" name="Google Shape;479;g1109a3dab2e_0_38">
                <a:extLst>
                  <a:ext uri="{FF2B5EF4-FFF2-40B4-BE49-F238E27FC236}">
                    <a16:creationId xmlns:a16="http://schemas.microsoft.com/office/drawing/2014/main" id="{14209498-1321-A24D-4523-51BCC3990092}"/>
                  </a:ext>
                </a:extLst>
              </p:cNvPr>
              <p:cNvCxnSpPr>
                <a:cxnSpLocks/>
              </p:cNvCxnSpPr>
              <p:nvPr/>
            </p:nvCxnSpPr>
            <p:spPr>
              <a:xfrm rot="10800000" flipH="1" flipV="1">
                <a:off x="639017" y="2467614"/>
                <a:ext cx="776972" cy="747273"/>
              </a:xfrm>
              <a:prstGeom prst="straightConnector1">
                <a:avLst/>
              </a:prstGeom>
              <a:noFill/>
              <a:ln w="76200" cap="flat" cmpd="sng">
                <a:solidFill>
                  <a:srgbClr val="000000"/>
                </a:solidFill>
                <a:prstDash val="solid"/>
                <a:round/>
                <a:headEnd type="none" w="sm" len="sm"/>
                <a:tailEnd type="none" w="sm" len="sm"/>
              </a:ln>
              <a:effectLst>
                <a:outerShdw blurRad="40000" dist="20000" dir="5400000" rotWithShape="0">
                  <a:srgbClr val="000000">
                    <a:alpha val="37647"/>
                  </a:srgbClr>
                </a:outerShdw>
              </a:effectLst>
            </p:spPr>
          </p:cxnSp>
        </p:grpSp>
        <p:grpSp>
          <p:nvGrpSpPr>
            <p:cNvPr id="27" name="Google Shape;477;g1109a3dab2e_0_38">
              <a:extLst>
                <a:ext uri="{FF2B5EF4-FFF2-40B4-BE49-F238E27FC236}">
                  <a16:creationId xmlns:a16="http://schemas.microsoft.com/office/drawing/2014/main" id="{D210B60A-5221-B84A-D818-C9B81F405201}"/>
                </a:ext>
              </a:extLst>
            </p:cNvPr>
            <p:cNvGrpSpPr/>
            <p:nvPr/>
          </p:nvGrpSpPr>
          <p:grpSpPr>
            <a:xfrm rot="10800000">
              <a:off x="1568415" y="3621206"/>
              <a:ext cx="1035965" cy="1542198"/>
              <a:chOff x="639016" y="1672688"/>
              <a:chExt cx="776973" cy="1542199"/>
            </a:xfrm>
          </p:grpSpPr>
          <p:cxnSp>
            <p:nvCxnSpPr>
              <p:cNvPr id="28" name="Google Shape;478;g1109a3dab2e_0_38">
                <a:extLst>
                  <a:ext uri="{FF2B5EF4-FFF2-40B4-BE49-F238E27FC236}">
                    <a16:creationId xmlns:a16="http://schemas.microsoft.com/office/drawing/2014/main" id="{AF6C5333-44B1-CD38-7BB2-0DD794C219B7}"/>
                  </a:ext>
                </a:extLst>
              </p:cNvPr>
              <p:cNvCxnSpPr>
                <a:cxnSpLocks/>
              </p:cNvCxnSpPr>
              <p:nvPr/>
            </p:nvCxnSpPr>
            <p:spPr>
              <a:xfrm rot="10800000" flipV="1">
                <a:off x="639016" y="1672688"/>
                <a:ext cx="776972" cy="814580"/>
              </a:xfrm>
              <a:prstGeom prst="straightConnector1">
                <a:avLst/>
              </a:prstGeom>
              <a:noFill/>
              <a:ln w="76200" cap="flat" cmpd="sng">
                <a:solidFill>
                  <a:srgbClr val="000000"/>
                </a:solidFill>
                <a:prstDash val="solid"/>
                <a:round/>
                <a:headEnd type="none" w="sm" len="sm"/>
                <a:tailEnd type="none" w="sm" len="sm"/>
              </a:ln>
              <a:effectLst>
                <a:outerShdw blurRad="40000" dist="20000" dir="5400000" rotWithShape="0">
                  <a:srgbClr val="000000">
                    <a:alpha val="37647"/>
                  </a:srgbClr>
                </a:outerShdw>
              </a:effectLst>
            </p:spPr>
          </p:cxnSp>
          <p:cxnSp>
            <p:nvCxnSpPr>
              <p:cNvPr id="29" name="Google Shape;479;g1109a3dab2e_0_38">
                <a:extLst>
                  <a:ext uri="{FF2B5EF4-FFF2-40B4-BE49-F238E27FC236}">
                    <a16:creationId xmlns:a16="http://schemas.microsoft.com/office/drawing/2014/main" id="{D7913051-F866-9544-0C62-CF74BCEE5F33}"/>
                  </a:ext>
                </a:extLst>
              </p:cNvPr>
              <p:cNvCxnSpPr>
                <a:cxnSpLocks/>
              </p:cNvCxnSpPr>
              <p:nvPr/>
            </p:nvCxnSpPr>
            <p:spPr>
              <a:xfrm rot="10800000" flipH="1" flipV="1">
                <a:off x="639017" y="2467614"/>
                <a:ext cx="776972" cy="747273"/>
              </a:xfrm>
              <a:prstGeom prst="straightConnector1">
                <a:avLst/>
              </a:prstGeom>
              <a:noFill/>
              <a:ln w="76200" cap="flat" cmpd="sng">
                <a:solidFill>
                  <a:srgbClr val="000000"/>
                </a:solidFill>
                <a:prstDash val="solid"/>
                <a:round/>
                <a:headEnd type="none" w="sm" len="sm"/>
                <a:tailEnd type="none" w="sm" len="sm"/>
              </a:ln>
              <a:effectLst>
                <a:outerShdw blurRad="40000" dist="20000" dir="5400000" rotWithShape="0">
                  <a:srgbClr val="000000">
                    <a:alpha val="37647"/>
                  </a:srgbClr>
                </a:outerShdw>
              </a:effectLst>
            </p:spPr>
          </p:cxnSp>
        </p:grpSp>
        <p:grpSp>
          <p:nvGrpSpPr>
            <p:cNvPr id="30" name="Google Shape;477;g1109a3dab2e_0_38">
              <a:extLst>
                <a:ext uri="{FF2B5EF4-FFF2-40B4-BE49-F238E27FC236}">
                  <a16:creationId xmlns:a16="http://schemas.microsoft.com/office/drawing/2014/main" id="{90B9E4B1-54FB-11A8-BD0F-CA1C089F09DF}"/>
                </a:ext>
              </a:extLst>
            </p:cNvPr>
            <p:cNvGrpSpPr/>
            <p:nvPr/>
          </p:nvGrpSpPr>
          <p:grpSpPr>
            <a:xfrm>
              <a:off x="9167142" y="3558062"/>
              <a:ext cx="1035965" cy="1542198"/>
              <a:chOff x="639016" y="1672688"/>
              <a:chExt cx="776973" cy="1542199"/>
            </a:xfrm>
          </p:grpSpPr>
          <p:cxnSp>
            <p:nvCxnSpPr>
              <p:cNvPr id="31" name="Google Shape;478;g1109a3dab2e_0_38">
                <a:extLst>
                  <a:ext uri="{FF2B5EF4-FFF2-40B4-BE49-F238E27FC236}">
                    <a16:creationId xmlns:a16="http://schemas.microsoft.com/office/drawing/2014/main" id="{9430578C-0648-755B-292A-F40C8892394D}"/>
                  </a:ext>
                </a:extLst>
              </p:cNvPr>
              <p:cNvCxnSpPr>
                <a:cxnSpLocks/>
              </p:cNvCxnSpPr>
              <p:nvPr/>
            </p:nvCxnSpPr>
            <p:spPr>
              <a:xfrm rot="10800000" flipV="1">
                <a:off x="639016" y="1672688"/>
                <a:ext cx="776972" cy="814580"/>
              </a:xfrm>
              <a:prstGeom prst="straightConnector1">
                <a:avLst/>
              </a:prstGeom>
              <a:noFill/>
              <a:ln w="76200" cap="flat" cmpd="sng">
                <a:solidFill>
                  <a:srgbClr val="000000"/>
                </a:solidFill>
                <a:prstDash val="solid"/>
                <a:round/>
                <a:headEnd type="none" w="sm" len="sm"/>
                <a:tailEnd type="none" w="sm" len="sm"/>
              </a:ln>
              <a:effectLst>
                <a:outerShdw blurRad="40000" dist="20000" dir="5400000" rotWithShape="0">
                  <a:srgbClr val="000000">
                    <a:alpha val="37647"/>
                  </a:srgbClr>
                </a:outerShdw>
              </a:effectLst>
            </p:spPr>
          </p:cxnSp>
          <p:cxnSp>
            <p:nvCxnSpPr>
              <p:cNvPr id="32" name="Google Shape;479;g1109a3dab2e_0_38">
                <a:extLst>
                  <a:ext uri="{FF2B5EF4-FFF2-40B4-BE49-F238E27FC236}">
                    <a16:creationId xmlns:a16="http://schemas.microsoft.com/office/drawing/2014/main" id="{F3230748-F307-8F16-FA89-4CB1BE706550}"/>
                  </a:ext>
                </a:extLst>
              </p:cNvPr>
              <p:cNvCxnSpPr>
                <a:cxnSpLocks/>
              </p:cNvCxnSpPr>
              <p:nvPr/>
            </p:nvCxnSpPr>
            <p:spPr>
              <a:xfrm rot="10800000" flipH="1" flipV="1">
                <a:off x="639017" y="2467614"/>
                <a:ext cx="776972" cy="747273"/>
              </a:xfrm>
              <a:prstGeom prst="straightConnector1">
                <a:avLst/>
              </a:prstGeom>
              <a:noFill/>
              <a:ln w="76200" cap="flat" cmpd="sng">
                <a:solidFill>
                  <a:srgbClr val="000000"/>
                </a:solidFill>
                <a:prstDash val="solid"/>
                <a:round/>
                <a:headEnd type="none" w="sm" len="sm"/>
                <a:tailEnd type="none" w="sm" len="sm"/>
              </a:ln>
              <a:effectLst>
                <a:outerShdw blurRad="40000" dist="20000" dir="5400000" rotWithShape="0">
                  <a:srgbClr val="000000">
                    <a:alpha val="37647"/>
                  </a:srgbClr>
                </a:outerShdw>
              </a:effectLst>
            </p:spPr>
          </p:cxnSp>
        </p:grpSp>
      </p:grpSp>
      <p:sp>
        <p:nvSpPr>
          <p:cNvPr id="8" name="Google Shape;473;g1109a3dab2e_0_38" descr="Intuitions can be deceiving">
            <a:extLst>
              <a:ext uri="{FF2B5EF4-FFF2-40B4-BE49-F238E27FC236}">
                <a16:creationId xmlns:a16="http://schemas.microsoft.com/office/drawing/2014/main" id="{41EF2882-3F9E-1022-3FF1-F386048126E2}"/>
              </a:ext>
            </a:extLst>
          </p:cNvPr>
          <p:cNvSpPr txBox="1"/>
          <p:nvPr/>
        </p:nvSpPr>
        <p:spPr>
          <a:xfrm>
            <a:off x="-158858" y="4694438"/>
            <a:ext cx="12090400" cy="615499"/>
          </a:xfrm>
          <a:prstGeom prst="rect">
            <a:avLst/>
          </a:prstGeom>
          <a:noFill/>
          <a:ln>
            <a:noFill/>
          </a:ln>
        </p:spPr>
        <p:txBody>
          <a:bodyPr spcFirstLastPara="1" wrap="square" lIns="121900" tIns="60933" rIns="121900" bIns="60933" anchor="t" anchorCtr="0">
            <a:spAutoFit/>
          </a:bodyPr>
          <a:lstStyle/>
          <a:p>
            <a:pPr algn="ctr" defTabSz="1219170">
              <a:buClr>
                <a:srgbClr val="000000"/>
              </a:buClr>
              <a:buSzPts val="3200"/>
            </a:pPr>
            <a:r>
              <a:rPr lang="en-US" sz="3200" kern="0">
                <a:solidFill>
                  <a:srgbClr val="000000"/>
                </a:solidFill>
                <a:latin typeface="Calibri" panose="020F0502020204030204" pitchFamily="34" charset="0"/>
                <a:ea typeface="Quicksand"/>
                <a:cs typeface="Calibri" panose="020F0502020204030204" pitchFamily="34" charset="0"/>
                <a:sym typeface="Quicksand"/>
              </a:rPr>
              <a:t>Intuitions can be deceiving</a:t>
            </a:r>
            <a:endParaRPr sz="3200" kern="0">
              <a:solidFill>
                <a:srgbClr val="000000"/>
              </a:solidFill>
              <a:latin typeface="Calibri" panose="020F0502020204030204" pitchFamily="34" charset="0"/>
              <a:ea typeface="Quicksand"/>
              <a:cs typeface="Calibri" panose="020F0502020204030204" pitchFamily="34" charset="0"/>
              <a:sym typeface="Quicksand"/>
            </a:endParaRPr>
          </a:p>
        </p:txBody>
      </p:sp>
      <p:sp>
        <p:nvSpPr>
          <p:cNvPr id="21" name="Google Shape;486;g1109a3dab2e_0_38" descr="Which line looks longer?">
            <a:extLst>
              <a:ext uri="{FF2B5EF4-FFF2-40B4-BE49-F238E27FC236}">
                <a16:creationId xmlns:a16="http://schemas.microsoft.com/office/drawing/2014/main" id="{B98FBF47-3F09-6E7F-9268-A92646A4713A}"/>
              </a:ext>
            </a:extLst>
          </p:cNvPr>
          <p:cNvSpPr txBox="1"/>
          <p:nvPr/>
        </p:nvSpPr>
        <p:spPr>
          <a:xfrm>
            <a:off x="399942" y="5240809"/>
            <a:ext cx="10972800" cy="981200"/>
          </a:xfrm>
          <a:prstGeom prst="rect">
            <a:avLst/>
          </a:prstGeom>
          <a:noFill/>
          <a:ln>
            <a:noFill/>
          </a:ln>
        </p:spPr>
        <p:txBody>
          <a:bodyPr spcFirstLastPara="1" wrap="square" lIns="121900" tIns="60933" rIns="121900" bIns="60933" anchor="ctr" anchorCtr="0">
            <a:normAutofit/>
          </a:bodyPr>
          <a:lstStyle/>
          <a:p>
            <a:pPr algn="ctr" defTabSz="1219170">
              <a:buClr>
                <a:srgbClr val="212121"/>
              </a:buClr>
              <a:buSzPts val="4800"/>
            </a:pPr>
            <a:r>
              <a:rPr lang="en-US" sz="4400" kern="0">
                <a:solidFill>
                  <a:schemeClr val="accent1"/>
                </a:solidFill>
                <a:ea typeface="Quicksand"/>
                <a:cs typeface="Quicksand"/>
                <a:sym typeface="Quicksand"/>
              </a:rPr>
              <a:t>Which line </a:t>
            </a:r>
            <a:r>
              <a:rPr lang="en-US" sz="4400" i="1" u="sng" kern="0">
                <a:solidFill>
                  <a:schemeClr val="accent1"/>
                </a:solidFill>
                <a:ea typeface="Quicksand"/>
                <a:cs typeface="Quicksand"/>
                <a:sym typeface="Quicksand"/>
              </a:rPr>
              <a:t>looks</a:t>
            </a:r>
            <a:r>
              <a:rPr lang="en-US" sz="4400" kern="0">
                <a:solidFill>
                  <a:schemeClr val="accent1"/>
                </a:solidFill>
                <a:ea typeface="Quicksand"/>
                <a:cs typeface="Quicksand"/>
                <a:sym typeface="Quicksand"/>
              </a:rPr>
              <a:t> longer?</a:t>
            </a:r>
            <a:endParaRPr sz="4400" kern="0">
              <a:solidFill>
                <a:schemeClr val="accent1"/>
              </a:solidFill>
              <a:ea typeface="Quicksand"/>
              <a:cs typeface="Quicksand"/>
              <a:sym typeface="Quicksand"/>
            </a:endParaRPr>
          </a:p>
        </p:txBody>
      </p:sp>
      <p:sp>
        <p:nvSpPr>
          <p:cNvPr id="5" name="Slide Number Placeholder 4">
            <a:extLst>
              <a:ext uri="{FF2B5EF4-FFF2-40B4-BE49-F238E27FC236}">
                <a16:creationId xmlns:a16="http://schemas.microsoft.com/office/drawing/2014/main" id="{45263DF6-F927-CD61-3781-8BDE5F537EB5}"/>
              </a:ext>
              <a:ext uri="{C183D7F6-B498-43B3-948B-1728B52AA6E4}">
                <adec:decorative xmlns:adec="http://schemas.microsoft.com/office/drawing/2017/decorative" val="1"/>
              </a:ext>
            </a:extLst>
          </p:cNvPr>
          <p:cNvSpPr>
            <a:spLocks noGrp="1"/>
          </p:cNvSpPr>
          <p:nvPr>
            <p:ph type="sldNum" sz="quarter" idx="18"/>
          </p:nvPr>
        </p:nvSpPr>
        <p:spPr/>
        <p:txBody>
          <a:bodyPr/>
          <a:lstStyle/>
          <a:p>
            <a:fld id="{99A20822-4A49-4D36-86E3-300BA48D3F00}" type="slidenum">
              <a:rPr lang="en-US" smtClean="0"/>
              <a:pPr/>
              <a:t>57</a:t>
            </a:fld>
            <a:endParaRPr lang="en-US"/>
          </a:p>
        </p:txBody>
      </p:sp>
    </p:spTree>
    <p:extLst>
      <p:ext uri="{BB962C8B-B14F-4D97-AF65-F5344CB8AC3E}">
        <p14:creationId xmlns:p14="http://schemas.microsoft.com/office/powerpoint/2010/main" val="15285096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0633-7BB4-8040-AC30-E65A2DA9ECD1}"/>
              </a:ext>
            </a:extLst>
          </p:cNvPr>
          <p:cNvSpPr>
            <a:spLocks noGrp="1"/>
          </p:cNvSpPr>
          <p:nvPr>
            <p:ph type="title"/>
          </p:nvPr>
        </p:nvSpPr>
        <p:spPr>
          <a:xfrm>
            <a:off x="457200" y="0"/>
            <a:ext cx="11274552" cy="1280160"/>
          </a:xfrm>
        </p:spPr>
        <p:txBody>
          <a:bodyPr anchor="ctr">
            <a:normAutofit/>
          </a:bodyPr>
          <a:lstStyle/>
          <a:p>
            <a:r>
              <a:rPr lang="en-US"/>
              <a:t>Data and Decision Rules</a:t>
            </a:r>
          </a:p>
        </p:txBody>
      </p:sp>
      <p:sp>
        <p:nvSpPr>
          <p:cNvPr id="3" name="Content Placeholder 2">
            <a:extLst>
              <a:ext uri="{FF2B5EF4-FFF2-40B4-BE49-F238E27FC236}">
                <a16:creationId xmlns:a16="http://schemas.microsoft.com/office/drawing/2014/main" id="{AFE77BD8-274F-A206-4A6C-C0913FA4523D}"/>
              </a:ext>
            </a:extLst>
          </p:cNvPr>
          <p:cNvSpPr>
            <a:spLocks noGrp="1"/>
          </p:cNvSpPr>
          <p:nvPr>
            <p:ph sz="half" idx="1"/>
          </p:nvPr>
        </p:nvSpPr>
        <p:spPr>
          <a:xfrm>
            <a:off x="457201" y="1371600"/>
            <a:ext cx="5111702" cy="4343400"/>
          </a:xfrm>
        </p:spPr>
        <p:txBody>
          <a:bodyPr>
            <a:normAutofit/>
          </a:bodyPr>
          <a:lstStyle/>
          <a:p>
            <a:r>
              <a:rPr lang="en-US" dirty="0"/>
              <a:t>Provide an “if-then” guide to help decision making.</a:t>
            </a:r>
          </a:p>
          <a:p>
            <a:r>
              <a:rPr lang="en-US" dirty="0"/>
              <a:t>Increase efficiency by doing some of the thinking before it is needed.</a:t>
            </a:r>
          </a:p>
          <a:p>
            <a:r>
              <a:rPr lang="en-US" dirty="0"/>
              <a:t>Provide clarity and consistency for staff, students, and families (when documented and clearly communicated).</a:t>
            </a:r>
          </a:p>
        </p:txBody>
      </p:sp>
      <p:pic>
        <p:nvPicPr>
          <p:cNvPr id="13" name="Picture 12">
            <a:extLst>
              <a:ext uri="{FF2B5EF4-FFF2-40B4-BE49-F238E27FC236}">
                <a16:creationId xmlns:a16="http://schemas.microsoft.com/office/drawing/2014/main" id="{99F0AC4E-7D30-80FF-757F-A61036FCFED4}"/>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
          <a:stretch/>
        </p:blipFill>
        <p:spPr>
          <a:xfrm>
            <a:off x="6166106" y="1344168"/>
            <a:ext cx="5568696" cy="4343400"/>
          </a:xfrm>
          <a:prstGeom prst="rect">
            <a:avLst/>
          </a:prstGeom>
          <a:noFill/>
        </p:spPr>
      </p:pic>
      <p:sp>
        <p:nvSpPr>
          <p:cNvPr id="15" name="Text Placeholder 4">
            <a:extLst>
              <a:ext uri="{FF2B5EF4-FFF2-40B4-BE49-F238E27FC236}">
                <a16:creationId xmlns:a16="http://schemas.microsoft.com/office/drawing/2014/main" id="{8BFF5191-F176-A8AE-43A7-88BC20B0D38B}"/>
              </a:ext>
              <a:ext uri="{C183D7F6-B498-43B3-948B-1728B52AA6E4}">
                <adec:decorative xmlns:adec="http://schemas.microsoft.com/office/drawing/2017/decorative" val="1"/>
              </a:ext>
            </a:extLst>
          </p:cNvPr>
          <p:cNvSpPr>
            <a:spLocks noGrp="1"/>
          </p:cNvSpPr>
          <p:nvPr>
            <p:ph type="body" sz="quarter" idx="13"/>
          </p:nvPr>
        </p:nvSpPr>
        <p:spPr>
          <a:xfrm>
            <a:off x="457200" y="5751576"/>
            <a:ext cx="11274552" cy="192024"/>
          </a:xfrm>
        </p:spPr>
        <p:txBody>
          <a:bodyPr/>
          <a:lstStyle/>
          <a:p>
            <a:endParaRPr lang="en-US"/>
          </a:p>
        </p:txBody>
      </p:sp>
      <p:sp>
        <p:nvSpPr>
          <p:cNvPr id="5" name="Slide Number Placeholder 4">
            <a:extLst>
              <a:ext uri="{FF2B5EF4-FFF2-40B4-BE49-F238E27FC236}">
                <a16:creationId xmlns:a16="http://schemas.microsoft.com/office/drawing/2014/main" id="{7A9FAAC3-B266-87D4-1CEB-C31E4BB79711}"/>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58</a:t>
            </a:fld>
            <a:endParaRPr lang="en-US"/>
          </a:p>
        </p:txBody>
      </p:sp>
    </p:spTree>
    <p:extLst>
      <p:ext uri="{BB962C8B-B14F-4D97-AF65-F5344CB8AC3E}">
        <p14:creationId xmlns:p14="http://schemas.microsoft.com/office/powerpoint/2010/main" val="40059060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76F388C-43DF-3FFC-9A63-AEE2EBA8D4A2}"/>
              </a:ext>
            </a:extLst>
          </p:cNvPr>
          <p:cNvSpPr>
            <a:spLocks noGrp="1"/>
          </p:cNvSpPr>
          <p:nvPr>
            <p:ph type="title"/>
          </p:nvPr>
        </p:nvSpPr>
        <p:spPr/>
        <p:txBody>
          <a:bodyPr>
            <a:normAutofit/>
          </a:bodyPr>
          <a:lstStyle/>
          <a:p>
            <a:r>
              <a:rPr lang="en-US" sz="3600" dirty="0"/>
              <a:t>Decision Rules for Analyzing Progress Monitoring Data</a:t>
            </a:r>
          </a:p>
        </p:txBody>
      </p:sp>
      <p:pic>
        <p:nvPicPr>
          <p:cNvPr id="13" name="Content Placeholder 12" descr="A screenshot of the NCII resource called Decision Rules for Analyzing Academic Progress Monitoring Data">
            <a:extLst>
              <a:ext uri="{FF2B5EF4-FFF2-40B4-BE49-F238E27FC236}">
                <a16:creationId xmlns:a16="http://schemas.microsoft.com/office/drawing/2014/main" id="{A0A0B668-9C55-7BB6-4AC3-6CDA6379F210}"/>
              </a:ext>
            </a:extLst>
          </p:cNvPr>
          <p:cNvPicPr>
            <a:picLocks noGrp="1" noChangeAspect="1"/>
          </p:cNvPicPr>
          <p:nvPr>
            <p:ph sz="quarter" idx="14"/>
          </p:nvPr>
        </p:nvPicPr>
        <p:blipFill>
          <a:blip r:embed="rId2"/>
          <a:stretch>
            <a:fillRect/>
          </a:stretch>
        </p:blipFill>
        <p:spPr>
          <a:xfrm>
            <a:off x="4132931" y="1088136"/>
            <a:ext cx="3926137" cy="5080884"/>
          </a:xfrm>
          <a:ln>
            <a:solidFill>
              <a:schemeClr val="accent1"/>
            </a:solidFill>
          </a:ln>
        </p:spPr>
      </p:pic>
      <p:sp>
        <p:nvSpPr>
          <p:cNvPr id="10" name="Text Placeholder 9">
            <a:extLst>
              <a:ext uri="{FF2B5EF4-FFF2-40B4-BE49-F238E27FC236}">
                <a16:creationId xmlns:a16="http://schemas.microsoft.com/office/drawing/2014/main" id="{8E33785D-3D55-8940-BD19-25C999DD90FB}"/>
              </a:ext>
            </a:extLst>
          </p:cNvPr>
          <p:cNvSpPr>
            <a:spLocks noGrp="1"/>
          </p:cNvSpPr>
          <p:nvPr>
            <p:ph type="body" sz="quarter" idx="13"/>
          </p:nvPr>
        </p:nvSpPr>
        <p:spPr>
          <a:xfrm>
            <a:off x="3601658" y="6200236"/>
            <a:ext cx="4987159" cy="207790"/>
          </a:xfrm>
        </p:spPr>
        <p:txBody>
          <a:bodyPr/>
          <a:lstStyle/>
          <a:p>
            <a:r>
              <a:rPr lang="en-US" dirty="0">
                <a:hlinkClick r:id="rId3"/>
              </a:rPr>
              <a:t>https://intensiveintervention.org/resource/decision-rules-academic-progress-monitoring-data</a:t>
            </a:r>
            <a:r>
              <a:rPr lang="en-US" dirty="0"/>
              <a:t> </a:t>
            </a:r>
          </a:p>
        </p:txBody>
      </p:sp>
      <p:sp>
        <p:nvSpPr>
          <p:cNvPr id="6" name="Slide Number Placeholder 5">
            <a:extLst>
              <a:ext uri="{FF2B5EF4-FFF2-40B4-BE49-F238E27FC236}">
                <a16:creationId xmlns:a16="http://schemas.microsoft.com/office/drawing/2014/main" id="{1D1CD863-E480-EDE3-7E67-BB5466D3B226}"/>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t>59</a:t>
            </a:fld>
            <a:endParaRPr lang="en-US"/>
          </a:p>
        </p:txBody>
      </p:sp>
    </p:spTree>
    <p:extLst>
      <p:ext uri="{BB962C8B-B14F-4D97-AF65-F5344CB8AC3E}">
        <p14:creationId xmlns:p14="http://schemas.microsoft.com/office/powerpoint/2010/main" val="562501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7556F-376D-F468-4974-253E28E87FA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1EBDADB-341A-58A4-0DF6-A8EDA94D5D02}"/>
              </a:ext>
            </a:extLst>
          </p:cNvPr>
          <p:cNvSpPr>
            <a:spLocks noGrp="1"/>
          </p:cNvSpPr>
          <p:nvPr>
            <p:ph type="title"/>
          </p:nvPr>
        </p:nvSpPr>
        <p:spPr/>
        <p:txBody>
          <a:bodyPr/>
          <a:lstStyle/>
          <a:p>
            <a:r>
              <a:rPr lang="en-US"/>
              <a:t>Objectives/Agenda (2026)</a:t>
            </a:r>
          </a:p>
        </p:txBody>
      </p:sp>
      <p:graphicFrame>
        <p:nvGraphicFramePr>
          <p:cNvPr id="2" name="Table 1">
            <a:extLst>
              <a:ext uri="{FF2B5EF4-FFF2-40B4-BE49-F238E27FC236}">
                <a16:creationId xmlns:a16="http://schemas.microsoft.com/office/drawing/2014/main" id="{31EA8584-0D9C-3A69-4304-E83F51E68F5B}"/>
              </a:ext>
            </a:extLst>
          </p:cNvPr>
          <p:cNvGraphicFramePr>
            <a:graphicFrameLocks noGrp="1"/>
          </p:cNvGraphicFramePr>
          <p:nvPr>
            <p:extLst>
              <p:ext uri="{D42A27DB-BD31-4B8C-83A1-F6EECF244321}">
                <p14:modId xmlns:p14="http://schemas.microsoft.com/office/powerpoint/2010/main" val="4042316952"/>
              </p:ext>
            </p:extLst>
          </p:nvPr>
        </p:nvGraphicFramePr>
        <p:xfrm>
          <a:off x="458724" y="1108037"/>
          <a:ext cx="11274552" cy="4944100"/>
        </p:xfrm>
        <a:graphic>
          <a:graphicData uri="http://schemas.openxmlformats.org/drawingml/2006/table">
            <a:tbl>
              <a:tblPr firstRow="1" bandRow="1">
                <a:tableStyleId>{5C22544A-7EE6-4342-B048-85BDC9FD1C3A}</a:tableStyleId>
              </a:tblPr>
              <a:tblGrid>
                <a:gridCol w="2787889">
                  <a:extLst>
                    <a:ext uri="{9D8B030D-6E8A-4147-A177-3AD203B41FA5}">
                      <a16:colId xmlns:a16="http://schemas.microsoft.com/office/drawing/2014/main" val="2610006686"/>
                    </a:ext>
                  </a:extLst>
                </a:gridCol>
                <a:gridCol w="8486663">
                  <a:extLst>
                    <a:ext uri="{9D8B030D-6E8A-4147-A177-3AD203B41FA5}">
                      <a16:colId xmlns:a16="http://schemas.microsoft.com/office/drawing/2014/main" val="2208796952"/>
                    </a:ext>
                  </a:extLst>
                </a:gridCol>
              </a:tblGrid>
              <a:tr h="497161">
                <a:tc>
                  <a:txBody>
                    <a:bodyPr/>
                    <a:lstStyle/>
                    <a:p>
                      <a:r>
                        <a:rPr lang="en-US" sz="2400"/>
                        <a:t>Session</a:t>
                      </a:r>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r>
                        <a:rPr lang="en-US" sz="2400"/>
                        <a:t>Objective</a:t>
                      </a: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12443748"/>
                  </a:ext>
                </a:extLst>
              </a:tr>
              <a:tr h="757706">
                <a:tc>
                  <a:txBody>
                    <a:bodyPr/>
                    <a:lstStyle/>
                    <a:p>
                      <a:r>
                        <a:rPr lang="en-US" sz="2400" b="1"/>
                        <a:t>Day 1 – 10:45-11:30</a:t>
                      </a: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285750" marR="0" lvl="0" indent="-285750" algn="l" defTabSz="6858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2400">
                          <a:latin typeface="Calibri" panose="020F0502020204030204" pitchFamily="34" charset="0"/>
                          <a:ea typeface="Aptos" panose="020B0004020202020204" pitchFamily="34" charset="0"/>
                          <a:cs typeface="Times New Roman" panose="02020603050405020304" pitchFamily="18" charset="0"/>
                        </a:rPr>
                        <a:t>Welcome and Introductions.</a:t>
                      </a:r>
                    </a:p>
                    <a:p>
                      <a:pPr marL="285750" marR="0" lvl="0" indent="-285750" algn="l" defTabSz="6858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2400">
                          <a:latin typeface="Calibri" panose="020F0502020204030204" pitchFamily="34" charset="0"/>
                          <a:ea typeface="Aptos" panose="020B0004020202020204" pitchFamily="34" charset="0"/>
                          <a:cs typeface="Times New Roman" panose="02020603050405020304" pitchFamily="18" charset="0"/>
                        </a:rPr>
                        <a:t>Discuss </a:t>
                      </a:r>
                      <a:r>
                        <a:rPr lang="en-US" sz="2400">
                          <a:effectLst/>
                          <a:latin typeface="Calibri" panose="020F0502020204030204" pitchFamily="34" charset="0"/>
                          <a:ea typeface="Aptos" panose="020B0004020202020204" pitchFamily="34" charset="0"/>
                          <a:cs typeface="Times New Roman" panose="02020603050405020304" pitchFamily="18" charset="0"/>
                        </a:rPr>
                        <a:t>technical problems and adaptive challenges.</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81797682"/>
                  </a:ext>
                </a:extLst>
              </a:tr>
              <a:tr h="1094464">
                <a:tc>
                  <a:txBody>
                    <a:bodyPr/>
                    <a:lstStyle/>
                    <a:p>
                      <a:r>
                        <a:rPr lang="en-US" sz="2400" b="1"/>
                        <a:t>Day 1 – Afternoon</a:t>
                      </a:r>
                    </a:p>
                    <a:p>
                      <a:r>
                        <a:rPr lang="en-US" sz="2400" b="1"/>
                        <a:t>1:00 – 4:00  </a:t>
                      </a: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285750" marR="0" lvl="0" indent="-285750" algn="l" defTabSz="6858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2400">
                          <a:effectLst/>
                          <a:latin typeface="Calibri" panose="020F0502020204030204" pitchFamily="34" charset="0"/>
                          <a:ea typeface="Aptos" panose="020B0004020202020204" pitchFamily="34" charset="0"/>
                          <a:cs typeface="Times New Roman" panose="02020603050405020304" pitchFamily="18" charset="0"/>
                        </a:rPr>
                        <a:t>Identify strengths and areas for improvement for DBI infrastructure and processes.</a:t>
                      </a:r>
                    </a:p>
                    <a:p>
                      <a:pPr marL="285750" marR="0" lvl="0" indent="-285750" algn="l" defTabSz="6858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2400">
                          <a:effectLst/>
                          <a:latin typeface="Calibri" panose="020F0502020204030204" pitchFamily="34" charset="0"/>
                          <a:cs typeface="Times New Roman" panose="02020603050405020304" pitchFamily="18" charset="0"/>
                        </a:rPr>
                        <a:t>Examine the NCII Tools Charts</a:t>
                      </a:r>
                      <a:endParaRPr lang="en-US" sz="2400">
                        <a:effectLst/>
                        <a:latin typeface="Aptos" panose="020B0004020202020204" pitchFamily="34" charset="0"/>
                        <a:ea typeface="Aptos" panose="020B0004020202020204" pitchFamily="34"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7128875"/>
                  </a:ext>
                </a:extLst>
              </a:tr>
              <a:tr h="1094464">
                <a:tc>
                  <a:txBody>
                    <a:bodyPr/>
                    <a:lstStyle/>
                    <a:p>
                      <a:r>
                        <a:rPr lang="en-US" sz="2400" b="1"/>
                        <a:t>Day 2 – Morning </a:t>
                      </a:r>
                    </a:p>
                    <a:p>
                      <a:r>
                        <a:rPr lang="en-US" sz="2400" b="1"/>
                        <a:t>10:30 – 11:30</a:t>
                      </a: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285750" marR="0" lvl="0" indent="-285750" algn="l" defTabSz="6858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2400"/>
                        <a:t>Debrief Day 1</a:t>
                      </a:r>
                    </a:p>
                    <a:p>
                      <a:pPr marL="285750" marR="0" lvl="0" indent="-285750" algn="l" defTabSz="6858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2400">
                          <a:effectLst/>
                          <a:latin typeface="Calibri" panose="020F0502020204030204" pitchFamily="34" charset="0"/>
                          <a:ea typeface="Aptos" panose="020B0004020202020204" pitchFamily="34" charset="0"/>
                          <a:cs typeface="Times New Roman" panose="02020603050405020304" pitchFamily="18" charset="0"/>
                        </a:rPr>
                        <a:t>Introduce district-level factors that promote sustainable DBI implementation.</a:t>
                      </a:r>
                      <a:endParaRPr lang="en-US" sz="240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49302139"/>
                  </a:ext>
                </a:extLst>
              </a:tr>
              <a:tr h="1246539">
                <a:tc>
                  <a:txBody>
                    <a:bodyPr/>
                    <a:lstStyle/>
                    <a:p>
                      <a:r>
                        <a:rPr lang="en-US" sz="2400" b="1"/>
                        <a:t>Day 2 – Afternoon</a:t>
                      </a:r>
                    </a:p>
                    <a:p>
                      <a:r>
                        <a:rPr lang="en-US" sz="2400" b="1"/>
                        <a:t>1:00 – 3:00</a:t>
                      </a: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marL="285750" marR="0" lvl="0" indent="-285750" algn="l" defTabSz="6858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2400" dirty="0">
                          <a:effectLst/>
                          <a:latin typeface="Calibri" panose="020F0502020204030204" pitchFamily="34" charset="0"/>
                          <a:ea typeface="Aptos" panose="020B0004020202020204" pitchFamily="34" charset="0"/>
                          <a:cs typeface="Times New Roman" panose="02020603050405020304" pitchFamily="18" charset="0"/>
                        </a:rPr>
                        <a:t>Examine district-level factors that promote sustainable DBI implementation.</a:t>
                      </a:r>
                      <a:endParaRPr lang="en-US" sz="2400" dirty="0"/>
                    </a:p>
                    <a:p>
                      <a:pPr marL="285750" indent="-285750">
                        <a:buClr>
                          <a:schemeClr val="accent1"/>
                        </a:buClr>
                        <a:buFont typeface="Wingdings" pitchFamily="2" charset="2"/>
                        <a:buChar char="§"/>
                      </a:pPr>
                      <a:r>
                        <a:rPr lang="en-US" sz="2400" dirty="0">
                          <a:effectLst/>
                          <a:latin typeface="Calibri" panose="020F0502020204030204" pitchFamily="34" charset="0"/>
                          <a:cs typeface="Times New Roman" panose="02020603050405020304" pitchFamily="18" charset="0"/>
                        </a:rPr>
                        <a:t>Develop or revise a plan for next steps.</a:t>
                      </a:r>
                      <a:endParaRPr lang="en-US" sz="2400"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066249653"/>
                  </a:ext>
                </a:extLst>
              </a:tr>
            </a:tbl>
          </a:graphicData>
        </a:graphic>
      </p:graphicFrame>
      <p:sp>
        <p:nvSpPr>
          <p:cNvPr id="4" name="Slide Number Placeholder 3">
            <a:extLst>
              <a:ext uri="{FF2B5EF4-FFF2-40B4-BE49-F238E27FC236}">
                <a16:creationId xmlns:a16="http://schemas.microsoft.com/office/drawing/2014/main" id="{8E0BE864-66CF-97E9-A7DE-75191C3411FF}"/>
              </a:ext>
            </a:extLst>
          </p:cNvPr>
          <p:cNvSpPr>
            <a:spLocks noGrp="1"/>
          </p:cNvSpPr>
          <p:nvPr>
            <p:ph type="sldNum" sz="quarter" idx="14"/>
          </p:nvPr>
        </p:nvSpPr>
        <p:spPr/>
        <p:txBody>
          <a:bodyPr/>
          <a:lstStyle/>
          <a:p>
            <a:fld id="{99A20822-4A49-4D36-86E3-300BA48D3F00}" type="slidenum">
              <a:rPr lang="en-US" smtClean="0"/>
              <a:pPr/>
              <a:t>6</a:t>
            </a:fld>
            <a:endParaRPr lang="en-US"/>
          </a:p>
        </p:txBody>
      </p:sp>
    </p:spTree>
    <p:extLst>
      <p:ext uri="{BB962C8B-B14F-4D97-AF65-F5344CB8AC3E}">
        <p14:creationId xmlns:p14="http://schemas.microsoft.com/office/powerpoint/2010/main" val="23121241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DBI Process</a:t>
            </a:r>
            <a:r>
              <a:rPr lang="en-US" sz="800" dirty="0">
                <a:solidFill>
                  <a:schemeClr val="bg1"/>
                </a:solidFill>
              </a:rPr>
              <a:t> 6</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Team or appropriate support mechanism</a:t>
            </a:r>
          </a:p>
          <a:p>
            <a:r>
              <a:rPr lang="en-US"/>
              <a:t>Regular meetings</a:t>
            </a:r>
          </a:p>
          <a:p>
            <a:r>
              <a:rPr lang="en-US"/>
              <a:t>Data review</a:t>
            </a:r>
          </a:p>
          <a:p>
            <a:r>
              <a:rPr lang="en-US"/>
              <a:t>Documentation</a:t>
            </a:r>
          </a:p>
          <a:p>
            <a:r>
              <a:rPr lang="en-US"/>
              <a:t>Decision rules</a:t>
            </a:r>
          </a:p>
          <a:p>
            <a:r>
              <a:rPr lang="en-US" b="1"/>
              <a:t>Overall implementation of DBI process</a:t>
            </a:r>
          </a:p>
        </p:txBody>
      </p:sp>
      <p:pic>
        <p:nvPicPr>
          <p:cNvPr id="8" name="Picture 7">
            <a:extLst>
              <a:ext uri="{FF2B5EF4-FFF2-40B4-BE49-F238E27FC236}">
                <a16:creationId xmlns:a16="http://schemas.microsoft.com/office/drawing/2014/main" id="{4AC887D3-54A8-F873-B34A-84764B5D181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81206" y="1371600"/>
            <a:ext cx="5350546" cy="3567031"/>
          </a:xfrm>
          <a:prstGeom prst="rect">
            <a:avLst/>
          </a:prstGeom>
        </p:spPr>
      </p:pic>
      <p:sp>
        <p:nvSpPr>
          <p:cNvPr id="4" name="Text Placeholder 3">
            <a:extLst>
              <a:ext uri="{FF2B5EF4-FFF2-40B4-BE49-F238E27FC236}">
                <a16:creationId xmlns:a16="http://schemas.microsoft.com/office/drawing/2014/main" id="{55F88C72-31A0-8EF5-352A-23B82278350B}"/>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B9FDA13-6F70-6759-F593-75C669E4D331}"/>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60</a:t>
            </a:fld>
            <a:endParaRPr lang="en-US"/>
          </a:p>
        </p:txBody>
      </p:sp>
    </p:spTree>
    <p:extLst>
      <p:ext uri="{BB962C8B-B14F-4D97-AF65-F5344CB8AC3E}">
        <p14:creationId xmlns:p14="http://schemas.microsoft.com/office/powerpoint/2010/main" val="3316353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EE585-EE35-4B0E-1963-1E4785CC6C11}"/>
              </a:ext>
            </a:extLst>
          </p:cNvPr>
          <p:cNvSpPr>
            <a:spLocks noGrp="1"/>
          </p:cNvSpPr>
          <p:nvPr>
            <p:ph type="title"/>
          </p:nvPr>
        </p:nvSpPr>
        <p:spPr/>
        <p:txBody>
          <a:bodyPr>
            <a:normAutofit/>
          </a:bodyPr>
          <a:lstStyle/>
          <a:p>
            <a:r>
              <a:rPr lang="en-US" sz="3600"/>
              <a:t>Activity: Rate Your DBI Process</a:t>
            </a:r>
          </a:p>
        </p:txBody>
      </p:sp>
      <p:sp>
        <p:nvSpPr>
          <p:cNvPr id="11" name="Content Placeholder 10">
            <a:extLst>
              <a:ext uri="{FF2B5EF4-FFF2-40B4-BE49-F238E27FC236}">
                <a16:creationId xmlns:a16="http://schemas.microsoft.com/office/drawing/2014/main" id="{FC6F2A3B-BBE2-C138-1F61-2A861D5ADAFA}"/>
              </a:ext>
            </a:extLst>
          </p:cNvPr>
          <p:cNvSpPr>
            <a:spLocks noGrp="1"/>
          </p:cNvSpPr>
          <p:nvPr>
            <p:ph sz="half" idx="2"/>
          </p:nvPr>
        </p:nvSpPr>
        <p:spPr>
          <a:xfrm>
            <a:off x="457200" y="1280160"/>
            <a:ext cx="5568696" cy="4343400"/>
          </a:xfrm>
        </p:spPr>
        <p:txBody>
          <a:bodyPr>
            <a:normAutofit fontScale="85000" lnSpcReduction="20000"/>
          </a:bodyPr>
          <a:lstStyle/>
          <a:p>
            <a:r>
              <a:rPr lang="en-US" sz="2800"/>
              <a:t>Review the </a:t>
            </a:r>
            <a:r>
              <a:rPr lang="en-US" sz="2800" b="1"/>
              <a:t>DBI Process </a:t>
            </a:r>
            <a:r>
              <a:rPr lang="en-US" sz="2800"/>
              <a:t>section of the DBI Implementation Rubric and highlight the ratings that currently best describe your district:</a:t>
            </a:r>
          </a:p>
          <a:p>
            <a:pPr marL="834390" lvl="1" indent="-514350">
              <a:buFont typeface="+mj-lt"/>
              <a:buAutoNum type="alphaLcParenR"/>
            </a:pPr>
            <a:r>
              <a:rPr lang="en-US"/>
              <a:t>Team or appropriate support mechanism</a:t>
            </a:r>
          </a:p>
          <a:p>
            <a:pPr marL="834390" lvl="1" indent="-514350">
              <a:buFont typeface="+mj-lt"/>
              <a:buAutoNum type="alphaLcParenR"/>
            </a:pPr>
            <a:r>
              <a:rPr lang="en-US"/>
              <a:t>Regular meetings</a:t>
            </a:r>
          </a:p>
          <a:p>
            <a:pPr marL="834390" lvl="1" indent="-514350">
              <a:buFont typeface="+mj-lt"/>
              <a:buAutoNum type="alphaLcParenR"/>
            </a:pPr>
            <a:r>
              <a:rPr lang="en-US"/>
              <a:t>Data review</a:t>
            </a:r>
          </a:p>
          <a:p>
            <a:pPr marL="834390" lvl="1" indent="-514350">
              <a:buFont typeface="+mj-lt"/>
              <a:buAutoNum type="alphaLcParenR"/>
            </a:pPr>
            <a:r>
              <a:rPr lang="en-US"/>
              <a:t>Documentation</a:t>
            </a:r>
          </a:p>
          <a:p>
            <a:pPr marL="834390" lvl="1" indent="-514350">
              <a:buFont typeface="+mj-lt"/>
              <a:buAutoNum type="alphaLcParenR"/>
            </a:pPr>
            <a:r>
              <a:rPr lang="en-US"/>
              <a:t>Decision rules</a:t>
            </a:r>
          </a:p>
          <a:p>
            <a:pPr marL="834390" lvl="1" indent="-514350">
              <a:buFont typeface="+mj-lt"/>
              <a:buAutoNum type="alphaLcParenR"/>
            </a:pPr>
            <a:r>
              <a:rPr lang="en-US"/>
              <a:t>Overall implementation of DBI process</a:t>
            </a:r>
          </a:p>
          <a:p>
            <a:pPr lvl="1"/>
            <a:endParaRPr lang="en-US" sz="2400"/>
          </a:p>
        </p:txBody>
      </p:sp>
      <p:pic>
        <p:nvPicPr>
          <p:cNvPr id="6" name="Content Placeholder 5" descr="A screenshot of the DBI Implementation Rubric">
            <a:extLst>
              <a:ext uri="{FF2B5EF4-FFF2-40B4-BE49-F238E27FC236}">
                <a16:creationId xmlns:a16="http://schemas.microsoft.com/office/drawing/2014/main" id="{89660F3B-1F31-E271-8185-0F91F7333E0C}"/>
              </a:ext>
            </a:extLst>
          </p:cNvPr>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6162802" y="1326665"/>
            <a:ext cx="5568950" cy="4204669"/>
          </a:xfrm>
          <a:prstGeom prst="rect">
            <a:avLst/>
          </a:prstGeom>
          <a:ln>
            <a:solidFill>
              <a:schemeClr val="accent1"/>
            </a:solidFill>
          </a:ln>
        </p:spPr>
      </p:pic>
      <p:sp>
        <p:nvSpPr>
          <p:cNvPr id="4" name="Text Placeholder 3">
            <a:extLst>
              <a:ext uri="{FF2B5EF4-FFF2-40B4-BE49-F238E27FC236}">
                <a16:creationId xmlns:a16="http://schemas.microsoft.com/office/drawing/2014/main" id="{8AB52968-69AE-F397-01DE-9BAAD9AB4106}"/>
              </a:ext>
            </a:extLst>
          </p:cNvPr>
          <p:cNvSpPr>
            <a:spLocks noGrp="1"/>
          </p:cNvSpPr>
          <p:nvPr>
            <p:ph type="body" sz="quarter" idx="13"/>
          </p:nvPr>
        </p:nvSpPr>
        <p:spPr/>
        <p:txBody>
          <a:bodyPr/>
          <a:lstStyle/>
          <a:p>
            <a:r>
              <a:rPr lang="en-US"/>
              <a:t>Source: </a:t>
            </a:r>
            <a:r>
              <a:rPr lang="en-US">
                <a:hlinkClick r:id="rId3"/>
              </a:rPr>
              <a:t>DBI Implementation Rubric</a:t>
            </a:r>
            <a:endParaRPr lang="en-US"/>
          </a:p>
        </p:txBody>
      </p:sp>
      <p:sp>
        <p:nvSpPr>
          <p:cNvPr id="5" name="Slide Number Placeholder 4">
            <a:extLst>
              <a:ext uri="{FF2B5EF4-FFF2-40B4-BE49-F238E27FC236}">
                <a16:creationId xmlns:a16="http://schemas.microsoft.com/office/drawing/2014/main" id="{2F9037D7-C918-3426-9523-2F48E27A0953}"/>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pPr/>
              <a:t>61</a:t>
            </a:fld>
            <a:endParaRPr lang="en-US"/>
          </a:p>
        </p:txBody>
      </p:sp>
      <p:cxnSp>
        <p:nvCxnSpPr>
          <p:cNvPr id="7" name="Straight Connector 6">
            <a:extLst>
              <a:ext uri="{FF2B5EF4-FFF2-40B4-BE49-F238E27FC236}">
                <a16:creationId xmlns:a16="http://schemas.microsoft.com/office/drawing/2014/main" id="{1B6B27A5-B302-D82B-0AC9-C24E5EA435C6}"/>
              </a:ext>
              <a:ext uri="{C183D7F6-B498-43B3-948B-1728B52AA6E4}">
                <adec:decorative xmlns:adec="http://schemas.microsoft.com/office/drawing/2017/decorative" val="1"/>
              </a:ext>
            </a:extLst>
          </p:cNvPr>
          <p:cNvCxnSpPr/>
          <p:nvPr/>
        </p:nvCxnSpPr>
        <p:spPr>
          <a:xfrm>
            <a:off x="6644640" y="3175508"/>
            <a:ext cx="9753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DC1998-FFD3-4D19-9B3A-73AEAE2477A1}"/>
              </a:ext>
              <a:ext uri="{C183D7F6-B498-43B3-948B-1728B52AA6E4}">
                <adec:decorative xmlns:adec="http://schemas.microsoft.com/office/drawing/2017/decorative" val="1"/>
              </a:ext>
            </a:extLst>
          </p:cNvPr>
          <p:cNvCxnSpPr/>
          <p:nvPr/>
        </p:nvCxnSpPr>
        <p:spPr>
          <a:xfrm>
            <a:off x="6644640" y="3744468"/>
            <a:ext cx="9753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7DDA1C8-7F15-51D9-9FA2-4062FD2DD6DE}"/>
              </a:ext>
              <a:ext uri="{C183D7F6-B498-43B3-948B-1728B52AA6E4}">
                <adec:decorative xmlns:adec="http://schemas.microsoft.com/office/drawing/2017/decorative" val="1"/>
              </a:ext>
            </a:extLst>
          </p:cNvPr>
          <p:cNvCxnSpPr>
            <a:cxnSpLocks/>
          </p:cNvCxnSpPr>
          <p:nvPr/>
        </p:nvCxnSpPr>
        <p:spPr>
          <a:xfrm flipH="1">
            <a:off x="7396480" y="3607308"/>
            <a:ext cx="96520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7404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D5075-3124-BCBD-90B2-B828558D5531}"/>
              </a:ext>
            </a:extLst>
          </p:cNvPr>
          <p:cNvSpPr>
            <a:spLocks noGrp="1"/>
          </p:cNvSpPr>
          <p:nvPr>
            <p:ph type="title"/>
          </p:nvPr>
        </p:nvSpPr>
        <p:spPr>
          <a:xfrm>
            <a:off x="457200" y="0"/>
            <a:ext cx="11274552" cy="1280160"/>
          </a:xfrm>
        </p:spPr>
        <p:txBody>
          <a:bodyPr anchor="ctr">
            <a:normAutofit/>
          </a:bodyPr>
          <a:lstStyle/>
          <a:p>
            <a:r>
              <a:rPr lang="en-US" dirty="0"/>
              <a:t>Activity 6: Reviewing</a:t>
            </a:r>
            <a:br>
              <a:rPr lang="en-US" dirty="0"/>
            </a:br>
            <a:r>
              <a:rPr lang="en-US" dirty="0"/>
              <a:t>DBI Infrastructure and Processes</a:t>
            </a:r>
          </a:p>
        </p:txBody>
      </p:sp>
      <p:sp>
        <p:nvSpPr>
          <p:cNvPr id="13" name="Content Placeholder 2">
            <a:extLst>
              <a:ext uri="{FF2B5EF4-FFF2-40B4-BE49-F238E27FC236}">
                <a16:creationId xmlns:a16="http://schemas.microsoft.com/office/drawing/2014/main" id="{306BE052-8C20-D470-7FF0-6FCB6ECBD023}"/>
              </a:ext>
            </a:extLst>
          </p:cNvPr>
          <p:cNvSpPr>
            <a:spLocks noGrp="1"/>
          </p:cNvSpPr>
          <p:nvPr>
            <p:ph sz="half" idx="1"/>
          </p:nvPr>
        </p:nvSpPr>
        <p:spPr>
          <a:xfrm>
            <a:off x="457200" y="1371600"/>
            <a:ext cx="5775578" cy="4343400"/>
          </a:xfrm>
        </p:spPr>
        <p:txBody>
          <a:bodyPr>
            <a:normAutofit/>
          </a:bodyPr>
          <a:lstStyle/>
          <a:p>
            <a:r>
              <a:rPr lang="en-US"/>
              <a:t>Review your ratings for (1) Data and Decision Making, (2) Intervention, and (3) DBI Process.</a:t>
            </a:r>
          </a:p>
          <a:p>
            <a:r>
              <a:rPr lang="en-US"/>
              <a:t>Using the note taking handout, identify:</a:t>
            </a:r>
          </a:p>
          <a:p>
            <a:pPr lvl="1"/>
            <a:r>
              <a:rPr lang="en-US"/>
              <a:t>1–2 areas of strength</a:t>
            </a:r>
          </a:p>
          <a:p>
            <a:pPr lvl="1"/>
            <a:r>
              <a:rPr lang="en-US"/>
              <a:t>1–2 areas for improvement</a:t>
            </a:r>
          </a:p>
          <a:p>
            <a:r>
              <a:rPr lang="en-US"/>
              <a:t>Be prepared to share out.</a:t>
            </a:r>
          </a:p>
        </p:txBody>
      </p:sp>
      <p:pic>
        <p:nvPicPr>
          <p:cNvPr id="8" name="Content Placeholder 7">
            <a:extLst>
              <a:ext uri="{FF2B5EF4-FFF2-40B4-BE49-F238E27FC236}">
                <a16:creationId xmlns:a16="http://schemas.microsoft.com/office/drawing/2014/main" id="{EF2AD5C4-3F74-11CB-40D4-A43047C457DA}"/>
              </a:ext>
              <a:ext uri="{C183D7F6-B498-43B3-948B-1728B52AA6E4}">
                <adec:decorative xmlns:adec="http://schemas.microsoft.com/office/drawing/2017/decorative" val="1"/>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6232778" y="1371600"/>
            <a:ext cx="5429251" cy="4343400"/>
          </a:xfrm>
          <a:noFill/>
        </p:spPr>
      </p:pic>
      <p:sp>
        <p:nvSpPr>
          <p:cNvPr id="15" name="Text Placeholder 4">
            <a:extLst>
              <a:ext uri="{FF2B5EF4-FFF2-40B4-BE49-F238E27FC236}">
                <a16:creationId xmlns:a16="http://schemas.microsoft.com/office/drawing/2014/main" id="{0A72EAC1-1247-5C74-2643-AC6F4F593D16}"/>
              </a:ext>
              <a:ext uri="{C183D7F6-B498-43B3-948B-1728B52AA6E4}">
                <adec:decorative xmlns:adec="http://schemas.microsoft.com/office/drawing/2017/decorative" val="1"/>
              </a:ext>
            </a:extLst>
          </p:cNvPr>
          <p:cNvSpPr>
            <a:spLocks noGrp="1"/>
          </p:cNvSpPr>
          <p:nvPr>
            <p:ph type="body" sz="quarter" idx="13"/>
          </p:nvPr>
        </p:nvSpPr>
        <p:spPr>
          <a:xfrm>
            <a:off x="457200" y="5751576"/>
            <a:ext cx="11274552" cy="192024"/>
          </a:xfrm>
        </p:spPr>
        <p:txBody>
          <a:bodyPr/>
          <a:lstStyle/>
          <a:p>
            <a:endParaRPr lang="en-US"/>
          </a:p>
        </p:txBody>
      </p:sp>
      <p:sp>
        <p:nvSpPr>
          <p:cNvPr id="6" name="Slide Number Placeholder 5">
            <a:extLst>
              <a:ext uri="{FF2B5EF4-FFF2-40B4-BE49-F238E27FC236}">
                <a16:creationId xmlns:a16="http://schemas.microsoft.com/office/drawing/2014/main" id="{240DF180-8033-8A10-60DD-E58D5ABC70A7}"/>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BABF4E83-61DB-418F-A99F-17BC9BB58EF6}" type="slidenum">
              <a:rPr lang="en-US" smtClean="0"/>
              <a:pPr>
                <a:spcAft>
                  <a:spcPts val="600"/>
                </a:spcAft>
              </a:pPr>
              <a:t>62</a:t>
            </a:fld>
            <a:endParaRPr lang="en-US"/>
          </a:p>
        </p:txBody>
      </p:sp>
      <p:pic>
        <p:nvPicPr>
          <p:cNvPr id="3" name="Graphic 2">
            <a:extLst>
              <a:ext uri="{FF2B5EF4-FFF2-40B4-BE49-F238E27FC236}">
                <a16:creationId xmlns:a16="http://schemas.microsoft.com/office/drawing/2014/main" id="{3DBA6D0F-D6A8-E517-F5E7-CB8ED7BFE36C}"/>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27848" y="182562"/>
            <a:ext cx="914400" cy="914400"/>
          </a:xfrm>
          <a:prstGeom prst="rect">
            <a:avLst/>
          </a:prstGeom>
        </p:spPr>
      </p:pic>
    </p:spTree>
    <p:extLst>
      <p:ext uri="{BB962C8B-B14F-4D97-AF65-F5344CB8AC3E}">
        <p14:creationId xmlns:p14="http://schemas.microsoft.com/office/powerpoint/2010/main" val="35688465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CDA31F-8485-D36C-43A1-9C8C5228F95E}"/>
              </a:ext>
            </a:extLst>
          </p:cNvPr>
          <p:cNvSpPr>
            <a:spLocks noGrp="1"/>
          </p:cNvSpPr>
          <p:nvPr>
            <p:ph type="title"/>
          </p:nvPr>
        </p:nvSpPr>
        <p:spPr/>
        <p:txBody>
          <a:bodyPr/>
          <a:lstStyle/>
          <a:p>
            <a:pPr algn="l"/>
            <a:r>
              <a:rPr lang="en-US"/>
              <a:t>Breaktime!</a:t>
            </a:r>
          </a:p>
        </p:txBody>
      </p:sp>
      <p:pic>
        <p:nvPicPr>
          <p:cNvPr id="9" name="Picture 8" descr="french bulldog lying facedown sleeping">
            <a:extLst>
              <a:ext uri="{FF2B5EF4-FFF2-40B4-BE49-F238E27FC236}">
                <a16:creationId xmlns:a16="http://schemas.microsoft.com/office/drawing/2014/main" id="{BAB8962F-BCD1-1CB8-42CF-D5291267A57F}"/>
              </a:ext>
            </a:extLst>
          </p:cNvPr>
          <p:cNvPicPr>
            <a:picLocks noChangeAspect="1"/>
          </p:cNvPicPr>
          <p:nvPr/>
        </p:nvPicPr>
        <p:blipFill>
          <a:blip r:embed="rId2"/>
          <a:srcRect t="14888"/>
          <a:stretch>
            <a:fillRect/>
          </a:stretch>
        </p:blipFill>
        <p:spPr>
          <a:xfrm>
            <a:off x="3992451" y="-1"/>
            <a:ext cx="7130603" cy="6068969"/>
          </a:xfrm>
          <a:prstGeom prst="rect">
            <a:avLst/>
          </a:prstGeom>
        </p:spPr>
      </p:pic>
      <p:sp>
        <p:nvSpPr>
          <p:cNvPr id="10" name="TextBox 9">
            <a:extLst>
              <a:ext uri="{FF2B5EF4-FFF2-40B4-BE49-F238E27FC236}">
                <a16:creationId xmlns:a16="http://schemas.microsoft.com/office/drawing/2014/main" id="{9BBA85EB-F0A2-FD0E-2BC8-3798245B5870}"/>
              </a:ext>
            </a:extLst>
          </p:cNvPr>
          <p:cNvSpPr txBox="1"/>
          <p:nvPr/>
        </p:nvSpPr>
        <p:spPr>
          <a:xfrm>
            <a:off x="3992451" y="6068968"/>
            <a:ext cx="2258371" cy="215444"/>
          </a:xfrm>
          <a:prstGeom prst="rect">
            <a:avLst/>
          </a:prstGeom>
          <a:noFill/>
        </p:spPr>
        <p:txBody>
          <a:bodyPr wrap="square">
            <a:spAutoFit/>
          </a:bodyPr>
          <a:lstStyle/>
          <a:p>
            <a:r>
              <a:rPr lang="en-US" sz="800" b="0" i="0" u="none" strike="noStrike">
                <a:solidFill>
                  <a:srgbClr val="262626"/>
                </a:solidFill>
                <a:effectLst/>
                <a:latin typeface="Google Sans"/>
              </a:rPr>
              <a:t>Images generated with Azure Open AI </a:t>
            </a:r>
            <a:r>
              <a:rPr lang="en-US" sz="800" b="0" i="0" u="none" strike="noStrike" err="1">
                <a:solidFill>
                  <a:srgbClr val="262626"/>
                </a:solidFill>
                <a:effectLst/>
                <a:latin typeface="Google Sans"/>
              </a:rPr>
              <a:t>ImageGen</a:t>
            </a:r>
            <a:endParaRPr lang="en-US" sz="800"/>
          </a:p>
        </p:txBody>
      </p:sp>
      <p:sp>
        <p:nvSpPr>
          <p:cNvPr id="5" name="Slide Number Placeholder 4">
            <a:extLst>
              <a:ext uri="{FF2B5EF4-FFF2-40B4-BE49-F238E27FC236}">
                <a16:creationId xmlns:a16="http://schemas.microsoft.com/office/drawing/2014/main" id="{43FF86D2-4E15-4C04-A9BE-6BA7B17020E9}"/>
              </a:ext>
            </a:extLst>
          </p:cNvPr>
          <p:cNvSpPr>
            <a:spLocks noGrp="1"/>
          </p:cNvSpPr>
          <p:nvPr>
            <p:ph type="sldNum" sz="quarter" idx="12"/>
          </p:nvPr>
        </p:nvSpPr>
        <p:spPr/>
        <p:txBody>
          <a:bodyPr/>
          <a:lstStyle/>
          <a:p>
            <a:fld id="{99A20822-4A49-4D36-86E3-300BA48D3F00}" type="slidenum">
              <a:rPr lang="en-US" smtClean="0"/>
              <a:pPr/>
              <a:t>63</a:t>
            </a:fld>
            <a:endParaRPr lang="en-US"/>
          </a:p>
        </p:txBody>
      </p:sp>
    </p:spTree>
    <p:extLst>
      <p:ext uri="{BB962C8B-B14F-4D97-AF65-F5344CB8AC3E}">
        <p14:creationId xmlns:p14="http://schemas.microsoft.com/office/powerpoint/2010/main" val="3413171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9742" y="4180244"/>
            <a:ext cx="10515600" cy="769441"/>
          </a:xfrm>
        </p:spPr>
        <p:txBody>
          <a:bodyPr/>
          <a:lstStyle/>
          <a:p>
            <a:r>
              <a:rPr lang="en-US"/>
              <a:t>Understanding the NCII Tools Chart</a:t>
            </a:r>
          </a:p>
        </p:txBody>
      </p:sp>
      <p:sp>
        <p:nvSpPr>
          <p:cNvPr id="3" name="Subtitle 2"/>
          <p:cNvSpPr>
            <a:spLocks noGrp="1"/>
          </p:cNvSpPr>
          <p:nvPr>
            <p:ph type="subTitle" idx="1"/>
          </p:nvPr>
        </p:nvSpPr>
        <p:spPr>
          <a:xfrm>
            <a:off x="729742" y="5011457"/>
            <a:ext cx="10515600" cy="569387"/>
          </a:xfrm>
        </p:spPr>
        <p:txBody>
          <a:bodyPr/>
          <a:lstStyle/>
          <a:p>
            <a:r>
              <a:rPr lang="en-US"/>
              <a:t>Communicating About and Using the Tools Chart</a:t>
            </a:r>
          </a:p>
        </p:txBody>
      </p:sp>
      <p:pic>
        <p:nvPicPr>
          <p:cNvPr id="14" name="Picture Placeholder 13">
            <a:extLst>
              <a:ext uri="{FF2B5EF4-FFF2-40B4-BE49-F238E27FC236}">
                <a16:creationId xmlns:a16="http://schemas.microsoft.com/office/drawing/2014/main" id="{EAFFDACC-52EC-5CE5-A744-ABEEC204FBD4}"/>
              </a:ext>
              <a:ext uri="{C183D7F6-B498-43B3-948B-1728B52AA6E4}">
                <adec:decorative xmlns:adec="http://schemas.microsoft.com/office/drawing/2017/decorative" val="1"/>
              </a:ext>
            </a:extLst>
          </p:cNvPr>
          <p:cNvPicPr>
            <a:picLocks noGrp="1" noChangeAspect="1"/>
          </p:cNvPicPr>
          <p:nvPr>
            <p:ph type="pic" sz="quarter" idx="22"/>
          </p:nvPr>
        </p:nvPicPr>
        <p:blipFill>
          <a:blip r:embed="rId3"/>
          <a:srcRect t="30010" b="30010"/>
          <a:stretch/>
        </p:blipFill>
        <p:spPr>
          <a:xfrm>
            <a:off x="729742" y="1096962"/>
            <a:ext cx="10533888" cy="2514600"/>
          </a:xfrm>
        </p:spPr>
      </p:pic>
      <p:sp>
        <p:nvSpPr>
          <p:cNvPr id="10" name="Text Placeholder 9"/>
          <p:cNvSpPr>
            <a:spLocks noGrp="1"/>
          </p:cNvSpPr>
          <p:nvPr>
            <p:ph type="body" sz="quarter" idx="14"/>
          </p:nvPr>
        </p:nvSpPr>
        <p:spPr>
          <a:xfrm>
            <a:off x="10241511" y="3716536"/>
            <a:ext cx="1006879" cy="184666"/>
          </a:xfrm>
        </p:spPr>
        <p:txBody>
          <a:bodyPr/>
          <a:lstStyle/>
          <a:p>
            <a:r>
              <a:rPr lang="en-US"/>
              <a:t>June 2026</a:t>
            </a:r>
          </a:p>
        </p:txBody>
      </p:sp>
      <p:sp>
        <p:nvSpPr>
          <p:cNvPr id="6" name="Text Placeholder 5"/>
          <p:cNvSpPr>
            <a:spLocks noGrp="1"/>
          </p:cNvSpPr>
          <p:nvPr>
            <p:ph type="body" sz="quarter" idx="13"/>
          </p:nvPr>
        </p:nvSpPr>
        <p:spPr>
          <a:xfrm>
            <a:off x="729742" y="6287653"/>
            <a:ext cx="10515600" cy="400110"/>
          </a:xfrm>
        </p:spPr>
        <p:txBody>
          <a:bodyPr/>
          <a:lstStyle/>
          <a:p>
            <a:pPr lvl="0"/>
            <a:r>
              <a:rPr lang="en-US"/>
              <a:t>Caitlyn Majeika | Aleksis Kincaid </a:t>
            </a:r>
          </a:p>
        </p:txBody>
      </p:sp>
    </p:spTree>
    <p:extLst>
      <p:ext uri="{BB962C8B-B14F-4D97-AF65-F5344CB8AC3E}">
        <p14:creationId xmlns:p14="http://schemas.microsoft.com/office/powerpoint/2010/main" val="38488625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15EBF-8ECA-5EB2-5691-C657EE9D7F5B}"/>
              </a:ext>
            </a:extLst>
          </p:cNvPr>
          <p:cNvSpPr>
            <a:spLocks noGrp="1"/>
          </p:cNvSpPr>
          <p:nvPr>
            <p:ph type="title"/>
          </p:nvPr>
        </p:nvSpPr>
        <p:spPr/>
        <p:txBody>
          <a:bodyPr/>
          <a:lstStyle/>
          <a:p>
            <a:r>
              <a:rPr lang="en-US"/>
              <a:t>Introductions</a:t>
            </a:r>
          </a:p>
        </p:txBody>
      </p:sp>
      <p:sp>
        <p:nvSpPr>
          <p:cNvPr id="11" name="TextBox 10">
            <a:extLst>
              <a:ext uri="{FF2B5EF4-FFF2-40B4-BE49-F238E27FC236}">
                <a16:creationId xmlns:a16="http://schemas.microsoft.com/office/drawing/2014/main" id="{7DA74BA7-9D2A-3088-7CFD-BE9C7EC7BE85}"/>
              </a:ext>
            </a:extLst>
          </p:cNvPr>
          <p:cNvSpPr txBox="1"/>
          <p:nvPr/>
        </p:nvSpPr>
        <p:spPr>
          <a:xfrm>
            <a:off x="1740568" y="4544594"/>
            <a:ext cx="4122821" cy="584775"/>
          </a:xfrm>
          <a:prstGeom prst="rect">
            <a:avLst/>
          </a:prstGeom>
          <a:noFill/>
        </p:spPr>
        <p:txBody>
          <a:bodyPr wrap="square" rtlCol="0">
            <a:spAutoFit/>
          </a:bodyPr>
          <a:lstStyle/>
          <a:p>
            <a:pPr algn="ctr"/>
            <a:r>
              <a:rPr lang="en-US" b="1"/>
              <a:t>Caitlyn Majeika, PhD, BCBA</a:t>
            </a:r>
          </a:p>
          <a:p>
            <a:pPr algn="ctr"/>
            <a:r>
              <a:rPr lang="en-US" sz="1400" i="1"/>
              <a:t>Research Translation and Capacity-building Specialist</a:t>
            </a:r>
          </a:p>
        </p:txBody>
      </p:sp>
      <p:sp>
        <p:nvSpPr>
          <p:cNvPr id="4" name="AutoShape 2" descr="Aleksis Kincaid">
            <a:extLst>
              <a:ext uri="{FF2B5EF4-FFF2-40B4-BE49-F238E27FC236}">
                <a16:creationId xmlns:a16="http://schemas.microsoft.com/office/drawing/2014/main" id="{27100883-165D-CF03-41C1-7B6B961EF004}"/>
              </a:ext>
            </a:extLst>
          </p:cNvPr>
          <p:cNvSpPr>
            <a:spLocks noChangeAspect="1" noChangeArrowheads="1"/>
          </p:cNvSpPr>
          <p:nvPr/>
        </p:nvSpPr>
        <p:spPr bwMode="auto">
          <a:xfrm>
            <a:off x="4826000" y="2159000"/>
            <a:ext cx="2540000" cy="254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Placeholder 2">
            <a:extLst>
              <a:ext uri="{FF2B5EF4-FFF2-40B4-BE49-F238E27FC236}">
                <a16:creationId xmlns:a16="http://schemas.microsoft.com/office/drawing/2014/main" id="{1990154C-5080-894F-C771-4B181329663F}"/>
              </a:ext>
              <a:ext uri="{C183D7F6-B498-43B3-948B-1728B52AA6E4}">
                <adec:decorative xmlns:adec="http://schemas.microsoft.com/office/drawing/2017/decorative" val="1"/>
              </a:ext>
            </a:extLst>
          </p:cNvPr>
          <p:cNvPicPr>
            <a:picLocks noChangeAspect="1"/>
          </p:cNvPicPr>
          <p:nvPr/>
        </p:nvPicPr>
        <p:blipFill>
          <a:blip r:embed="rId3"/>
          <a:srcRect t="9590" b="23744"/>
          <a:stretch>
            <a:fillRect/>
          </a:stretch>
        </p:blipFill>
        <p:spPr>
          <a:xfrm>
            <a:off x="2420713" y="1677543"/>
            <a:ext cx="2762533" cy="2762533"/>
          </a:xfrm>
          <a:prstGeom prst="ellipse">
            <a:avLst/>
          </a:prstGeom>
        </p:spPr>
      </p:pic>
      <p:sp>
        <p:nvSpPr>
          <p:cNvPr id="3" name="TextBox 2">
            <a:extLst>
              <a:ext uri="{FF2B5EF4-FFF2-40B4-BE49-F238E27FC236}">
                <a16:creationId xmlns:a16="http://schemas.microsoft.com/office/drawing/2014/main" id="{8F400EB0-5271-0014-9922-0FF7EE2475B5}"/>
              </a:ext>
            </a:extLst>
          </p:cNvPr>
          <p:cNvSpPr txBox="1"/>
          <p:nvPr/>
        </p:nvSpPr>
        <p:spPr>
          <a:xfrm>
            <a:off x="6011597" y="4544593"/>
            <a:ext cx="4122821" cy="584775"/>
          </a:xfrm>
          <a:prstGeom prst="rect">
            <a:avLst/>
          </a:prstGeom>
          <a:noFill/>
        </p:spPr>
        <p:txBody>
          <a:bodyPr wrap="square" rtlCol="0">
            <a:spAutoFit/>
          </a:bodyPr>
          <a:lstStyle/>
          <a:p>
            <a:pPr algn="ctr"/>
            <a:r>
              <a:rPr lang="en-US" b="1"/>
              <a:t>Aleksis Kincaid, PhD</a:t>
            </a:r>
          </a:p>
          <a:p>
            <a:pPr algn="ctr"/>
            <a:r>
              <a:rPr lang="en-US" sz="1400" i="1"/>
              <a:t>Knowledge Development Task Lead</a:t>
            </a:r>
          </a:p>
        </p:txBody>
      </p:sp>
      <p:pic>
        <p:nvPicPr>
          <p:cNvPr id="14" name="Picture Placeholder 2">
            <a:extLst>
              <a:ext uri="{FF2B5EF4-FFF2-40B4-BE49-F238E27FC236}">
                <a16:creationId xmlns:a16="http://schemas.microsoft.com/office/drawing/2014/main" id="{E111332D-818E-07A7-7772-E6B0FEFED91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5412" r="5412"/>
          <a:stretch>
            <a:fillRect/>
          </a:stretch>
        </p:blipFill>
        <p:spPr>
          <a:xfrm>
            <a:off x="6691742" y="1677543"/>
            <a:ext cx="2762533" cy="2762533"/>
          </a:xfrm>
          <a:prstGeom prst="ellipse">
            <a:avLst/>
          </a:prstGeom>
        </p:spPr>
      </p:pic>
      <p:sp>
        <p:nvSpPr>
          <p:cNvPr id="6" name="Slide Number Placeholder 5">
            <a:extLst>
              <a:ext uri="{FF2B5EF4-FFF2-40B4-BE49-F238E27FC236}">
                <a16:creationId xmlns:a16="http://schemas.microsoft.com/office/drawing/2014/main" id="{11503FF7-10D3-1B15-7BA5-9C7D2BA3FF2C}"/>
              </a:ext>
            </a:extLst>
          </p:cNvPr>
          <p:cNvSpPr>
            <a:spLocks noGrp="1"/>
          </p:cNvSpPr>
          <p:nvPr>
            <p:ph type="sldNum" sz="quarter" idx="12"/>
          </p:nvPr>
        </p:nvSpPr>
        <p:spPr/>
        <p:txBody>
          <a:bodyPr/>
          <a:lstStyle/>
          <a:p>
            <a:fld id="{99A20822-4A49-4D36-86E3-300BA48D3F00}" type="slidenum">
              <a:rPr lang="en-US" smtClean="0"/>
              <a:t>65</a:t>
            </a:fld>
            <a:endParaRPr lang="en-US"/>
          </a:p>
        </p:txBody>
      </p:sp>
    </p:spTree>
    <p:extLst>
      <p:ext uri="{BB962C8B-B14F-4D97-AF65-F5344CB8AC3E}">
        <p14:creationId xmlns:p14="http://schemas.microsoft.com/office/powerpoint/2010/main" val="2957982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C96A1-1330-03C1-C985-2EF4EF49B4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8CCEAD-09CB-C905-F8B0-2B4E2F1771A5}"/>
              </a:ext>
            </a:extLst>
          </p:cNvPr>
          <p:cNvSpPr>
            <a:spLocks noGrp="1"/>
          </p:cNvSpPr>
          <p:nvPr>
            <p:ph type="title"/>
          </p:nvPr>
        </p:nvSpPr>
        <p:spPr>
          <a:xfrm>
            <a:off x="457200" y="0"/>
            <a:ext cx="11276076" cy="1280160"/>
          </a:xfrm>
        </p:spPr>
        <p:txBody>
          <a:bodyPr/>
          <a:lstStyle/>
          <a:p>
            <a:r>
              <a:rPr lang="en-US"/>
              <a:t>Goal of Today’s Session</a:t>
            </a:r>
          </a:p>
        </p:txBody>
      </p:sp>
      <p:sp>
        <p:nvSpPr>
          <p:cNvPr id="3" name="Content Placeholder 2">
            <a:extLst>
              <a:ext uri="{FF2B5EF4-FFF2-40B4-BE49-F238E27FC236}">
                <a16:creationId xmlns:a16="http://schemas.microsoft.com/office/drawing/2014/main" id="{A595AE26-2825-677B-5B2F-61427D0E0FFC}"/>
              </a:ext>
            </a:extLst>
          </p:cNvPr>
          <p:cNvSpPr>
            <a:spLocks noGrp="1"/>
          </p:cNvSpPr>
          <p:nvPr>
            <p:ph idx="1"/>
          </p:nvPr>
        </p:nvSpPr>
        <p:spPr>
          <a:xfrm>
            <a:off x="457200" y="1371599"/>
            <a:ext cx="11276076" cy="4343400"/>
          </a:xfrm>
        </p:spPr>
        <p:txBody>
          <a:bodyPr anchor="ctr">
            <a:normAutofit/>
          </a:bodyPr>
          <a:lstStyle/>
          <a:p>
            <a:pPr marL="0" indent="0" algn="ctr">
              <a:buNone/>
            </a:pPr>
            <a:r>
              <a:rPr lang="en-US" sz="3600"/>
              <a:t>Improve knowledge of and ability to communicate about NCII’s suite of tools charts. </a:t>
            </a:r>
          </a:p>
        </p:txBody>
      </p:sp>
      <p:sp>
        <p:nvSpPr>
          <p:cNvPr id="4" name="Slide Number Placeholder 3">
            <a:extLst>
              <a:ext uri="{FF2B5EF4-FFF2-40B4-BE49-F238E27FC236}">
                <a16:creationId xmlns:a16="http://schemas.microsoft.com/office/drawing/2014/main" id="{E2E83D87-E91E-4296-B0E4-AA9DB7BB9381}"/>
              </a:ext>
            </a:extLst>
          </p:cNvPr>
          <p:cNvSpPr>
            <a:spLocks noGrp="1"/>
          </p:cNvSpPr>
          <p:nvPr>
            <p:ph type="sldNum" sz="quarter" idx="12"/>
          </p:nvPr>
        </p:nvSpPr>
        <p:spPr>
          <a:xfrm>
            <a:off x="11734800" y="6704112"/>
            <a:ext cx="157094" cy="153888"/>
          </a:xfrm>
        </p:spPr>
        <p:txBody>
          <a:bodyPr/>
          <a:lstStyle/>
          <a:p>
            <a:fld id="{8FEE3D0D-CE32-4338-B8C3-07667232A47C}" type="slidenum">
              <a:rPr lang="en-US" smtClean="0"/>
              <a:pPr/>
              <a:t>66</a:t>
            </a:fld>
            <a:endParaRPr lang="en-US"/>
          </a:p>
        </p:txBody>
      </p:sp>
    </p:spTree>
    <p:extLst>
      <p:ext uri="{BB962C8B-B14F-4D97-AF65-F5344CB8AC3E}">
        <p14:creationId xmlns:p14="http://schemas.microsoft.com/office/powerpoint/2010/main" val="16845901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B5B0E-6655-CB8E-3158-B83D51F6CEB8}"/>
              </a:ext>
            </a:extLst>
          </p:cNvPr>
          <p:cNvSpPr>
            <a:spLocks noGrp="1"/>
          </p:cNvSpPr>
          <p:nvPr>
            <p:ph type="title"/>
          </p:nvPr>
        </p:nvSpPr>
        <p:spPr/>
        <p:txBody>
          <a:bodyPr anchor="ctr">
            <a:normAutofit/>
          </a:bodyPr>
          <a:lstStyle/>
          <a:p>
            <a:r>
              <a:rPr lang="en-US"/>
              <a:t>Purpose of NCII Tools Charts</a:t>
            </a:r>
          </a:p>
        </p:txBody>
      </p:sp>
      <p:sp>
        <p:nvSpPr>
          <p:cNvPr id="13" name="Content Placeholder 12">
            <a:extLst>
              <a:ext uri="{FF2B5EF4-FFF2-40B4-BE49-F238E27FC236}">
                <a16:creationId xmlns:a16="http://schemas.microsoft.com/office/drawing/2014/main" id="{ACEDA4DC-DF8D-CAD7-D995-4F9B0E93E9E1}"/>
              </a:ext>
            </a:extLst>
          </p:cNvPr>
          <p:cNvSpPr>
            <a:spLocks noGrp="1"/>
          </p:cNvSpPr>
          <p:nvPr>
            <p:ph sz="quarter" idx="14"/>
          </p:nvPr>
        </p:nvSpPr>
        <p:spPr/>
        <p:txBody>
          <a:bodyPr anchor="ctr"/>
          <a:lstStyle/>
          <a:p>
            <a:r>
              <a:rPr lang="en-US"/>
              <a:t>NCII’s tools charts assist educators and families in becoming informed consumers who can select academic and behavioral assessment tools and interventions that meet standards for technical rigor and address their specific needs.</a:t>
            </a:r>
          </a:p>
        </p:txBody>
      </p:sp>
      <p:sp>
        <p:nvSpPr>
          <p:cNvPr id="12" name="Text Placeholder 11">
            <a:extLst>
              <a:ext uri="{FF2B5EF4-FFF2-40B4-BE49-F238E27FC236}">
                <a16:creationId xmlns:a16="http://schemas.microsoft.com/office/drawing/2014/main" id="{4A5B9EEF-B31E-1A9C-1FE7-52D6C5B570B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ADF973A5-DAAE-AB07-230B-FAA87CC93016}"/>
              </a:ext>
            </a:extLst>
          </p:cNvPr>
          <p:cNvSpPr>
            <a:spLocks noGrp="1"/>
          </p:cNvSpPr>
          <p:nvPr>
            <p:ph type="sldNum" sz="quarter" idx="12"/>
          </p:nvPr>
        </p:nvSpPr>
        <p:spPr/>
        <p:txBody>
          <a:bodyPr wrap="none" anchor="b">
            <a:normAutofit/>
          </a:bodyPr>
          <a:lstStyle/>
          <a:p>
            <a:pPr>
              <a:spcAft>
                <a:spcPts val="600"/>
              </a:spcAft>
            </a:pPr>
            <a:fld id="{99A20822-4A49-4D36-86E3-300BA48D3F00}" type="slidenum">
              <a:rPr lang="en-US" smtClean="0"/>
              <a:pPr>
                <a:spcAft>
                  <a:spcPts val="600"/>
                </a:spcAft>
              </a:pPr>
              <a:t>67</a:t>
            </a:fld>
            <a:endParaRPr lang="en-US"/>
          </a:p>
        </p:txBody>
      </p:sp>
      <p:pic>
        <p:nvPicPr>
          <p:cNvPr id="15" name="Content Placeholder 7">
            <a:extLst>
              <a:ext uri="{FF2B5EF4-FFF2-40B4-BE49-F238E27FC236}">
                <a16:creationId xmlns:a16="http://schemas.microsoft.com/office/drawing/2014/main" id="{D8B6622B-0313-3113-4537-DB50EAECF829}"/>
              </a:ext>
              <a:ext uri="{C183D7F6-B498-43B3-948B-1728B52AA6E4}">
                <adec:decorative xmlns:adec="http://schemas.microsoft.com/office/drawing/2017/decorative" val="1"/>
              </a:ext>
            </a:extLst>
          </p:cNvPr>
          <p:cNvPicPr>
            <a:picLocks noGrp="1" noChangeAspect="1"/>
          </p:cNvPicPr>
          <p:nvPr>
            <p:ph sz="quarter" idx="15"/>
          </p:nvPr>
        </p:nvPicPr>
        <p:blipFill>
          <a:blip r:embed="rId3"/>
          <a:stretch>
            <a:fillRect/>
          </a:stretch>
        </p:blipFill>
        <p:spPr>
          <a:xfrm>
            <a:off x="6164263" y="2110440"/>
            <a:ext cx="5568950" cy="28657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45151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8F735-5D73-5B3C-4CB1-451CEEF7EA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BA7424-823F-54EC-2800-E5CA30EC8C48}"/>
              </a:ext>
            </a:extLst>
          </p:cNvPr>
          <p:cNvSpPr>
            <a:spLocks noGrp="1"/>
          </p:cNvSpPr>
          <p:nvPr>
            <p:ph type="title"/>
          </p:nvPr>
        </p:nvSpPr>
        <p:spPr/>
        <p:txBody>
          <a:bodyPr/>
          <a:lstStyle/>
          <a:p>
            <a:r>
              <a:rPr lang="en-US" sz="3600"/>
              <a:t>Tools Chart Fact and Fiction</a:t>
            </a:r>
            <a:endParaRPr lang="en-US" sz="3200"/>
          </a:p>
        </p:txBody>
      </p:sp>
      <p:sp>
        <p:nvSpPr>
          <p:cNvPr id="8" name="TextBox 7">
            <a:extLst>
              <a:ext uri="{FF2B5EF4-FFF2-40B4-BE49-F238E27FC236}">
                <a16:creationId xmlns:a16="http://schemas.microsoft.com/office/drawing/2014/main" id="{5AA4E6BA-4FA8-E615-14C3-9D525CEAD30E}"/>
              </a:ext>
            </a:extLst>
          </p:cNvPr>
          <p:cNvSpPr txBox="1"/>
          <p:nvPr/>
        </p:nvSpPr>
        <p:spPr>
          <a:xfrm>
            <a:off x="1606542" y="2284622"/>
            <a:ext cx="4011699" cy="461665"/>
          </a:xfrm>
          <a:prstGeom prst="rect">
            <a:avLst/>
          </a:prstGeom>
          <a:noFill/>
        </p:spPr>
        <p:txBody>
          <a:bodyPr wrap="square" rtlCol="0">
            <a:spAutoFit/>
          </a:bodyPr>
          <a:lstStyle/>
          <a:p>
            <a:pPr algn="ctr"/>
            <a:r>
              <a:rPr lang="en-US" sz="2400" b="1"/>
              <a:t>A tools chart:</a:t>
            </a:r>
          </a:p>
        </p:txBody>
      </p:sp>
      <p:pic>
        <p:nvPicPr>
          <p:cNvPr id="3" name="Graphic 2">
            <a:extLst>
              <a:ext uri="{FF2B5EF4-FFF2-40B4-BE49-F238E27FC236}">
                <a16:creationId xmlns:a16="http://schemas.microsoft.com/office/drawing/2014/main" id="{26B9CE57-BBD6-7F3C-8266-1F0F8686017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92351" y="1688004"/>
            <a:ext cx="640080" cy="640080"/>
          </a:xfrm>
          <a:prstGeom prst="rect">
            <a:avLst/>
          </a:prstGeom>
        </p:spPr>
      </p:pic>
      <p:sp>
        <p:nvSpPr>
          <p:cNvPr id="9" name="TextBox 8">
            <a:extLst>
              <a:ext uri="{FF2B5EF4-FFF2-40B4-BE49-F238E27FC236}">
                <a16:creationId xmlns:a16="http://schemas.microsoft.com/office/drawing/2014/main" id="{6456DB20-444D-DE65-B35C-10A8A4B68F94}"/>
              </a:ext>
            </a:extLst>
          </p:cNvPr>
          <p:cNvSpPr txBox="1"/>
          <p:nvPr/>
        </p:nvSpPr>
        <p:spPr>
          <a:xfrm>
            <a:off x="6613405" y="2274677"/>
            <a:ext cx="4011699" cy="461665"/>
          </a:xfrm>
          <a:prstGeom prst="rect">
            <a:avLst/>
          </a:prstGeom>
          <a:noFill/>
        </p:spPr>
        <p:txBody>
          <a:bodyPr wrap="square" rtlCol="0">
            <a:spAutoFit/>
          </a:bodyPr>
          <a:lstStyle/>
          <a:p>
            <a:pPr algn="ctr"/>
            <a:r>
              <a:rPr lang="en-US" sz="2400" b="1">
                <a:latin typeface="Calibri" panose="020F0502020204030204" pitchFamily="34" charset="0"/>
                <a:cs typeface="Calibri" panose="020F0502020204030204" pitchFamily="34" charset="0"/>
              </a:rPr>
              <a:t>A tools chart does not:</a:t>
            </a:r>
          </a:p>
        </p:txBody>
      </p:sp>
      <p:pic>
        <p:nvPicPr>
          <p:cNvPr id="12" name="Graphic 11">
            <a:extLst>
              <a:ext uri="{FF2B5EF4-FFF2-40B4-BE49-F238E27FC236}">
                <a16:creationId xmlns:a16="http://schemas.microsoft.com/office/drawing/2014/main" id="{55EB5200-D4FE-BE49-4833-30297361F38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95443" y="1683444"/>
            <a:ext cx="640080" cy="640080"/>
          </a:xfrm>
          <a:prstGeom prst="rect">
            <a:avLst/>
          </a:prstGeom>
        </p:spPr>
      </p:pic>
      <p:sp>
        <p:nvSpPr>
          <p:cNvPr id="11" name="Parallelogram 10">
            <a:extLst>
              <a:ext uri="{FF2B5EF4-FFF2-40B4-BE49-F238E27FC236}">
                <a16:creationId xmlns:a16="http://schemas.microsoft.com/office/drawing/2014/main" id="{AE28E796-CAAD-838D-32B6-CE90D09DFA0A}"/>
              </a:ext>
            </a:extLst>
          </p:cNvPr>
          <p:cNvSpPr/>
          <p:nvPr/>
        </p:nvSpPr>
        <p:spPr>
          <a:xfrm>
            <a:off x="664689" y="2785493"/>
            <a:ext cx="5577840" cy="832061"/>
          </a:xfrm>
          <a:custGeom>
            <a:avLst/>
            <a:gdLst>
              <a:gd name="connsiteX0" fmla="*/ 0 w 4546600"/>
              <a:gd name="connsiteY0" fmla="*/ 1384300 h 1384300"/>
              <a:gd name="connsiteX1" fmla="*/ 396879 w 4546600"/>
              <a:gd name="connsiteY1" fmla="*/ 0 h 1384300"/>
              <a:gd name="connsiteX2" fmla="*/ 4546600 w 4546600"/>
              <a:gd name="connsiteY2" fmla="*/ 0 h 1384300"/>
              <a:gd name="connsiteX3" fmla="*/ 4149721 w 4546600"/>
              <a:gd name="connsiteY3" fmla="*/ 1384300 h 1384300"/>
              <a:gd name="connsiteX4" fmla="*/ 0 w 4546600"/>
              <a:gd name="connsiteY4" fmla="*/ 1384300 h 1384300"/>
              <a:gd name="connsiteX0" fmla="*/ 34921 w 4581521"/>
              <a:gd name="connsiteY0" fmla="*/ 1384300 h 1384300"/>
              <a:gd name="connsiteX1" fmla="*/ 0 w 4581521"/>
              <a:gd name="connsiteY1" fmla="*/ 0 h 1384300"/>
              <a:gd name="connsiteX2" fmla="*/ 4581521 w 4581521"/>
              <a:gd name="connsiteY2" fmla="*/ 0 h 1384300"/>
              <a:gd name="connsiteX3" fmla="*/ 4184642 w 4581521"/>
              <a:gd name="connsiteY3" fmla="*/ 1384300 h 1384300"/>
              <a:gd name="connsiteX4" fmla="*/ 34921 w 4581521"/>
              <a:gd name="connsiteY4" fmla="*/ 1384300 h 1384300"/>
              <a:gd name="connsiteX0" fmla="*/ 0 w 4546600"/>
              <a:gd name="connsiteY0" fmla="*/ 1384300 h 1384300"/>
              <a:gd name="connsiteX1" fmla="*/ 3179 w 4546600"/>
              <a:gd name="connsiteY1" fmla="*/ 12700 h 1384300"/>
              <a:gd name="connsiteX2" fmla="*/ 4546600 w 4546600"/>
              <a:gd name="connsiteY2" fmla="*/ 0 h 1384300"/>
              <a:gd name="connsiteX3" fmla="*/ 4149721 w 4546600"/>
              <a:gd name="connsiteY3" fmla="*/ 1384300 h 1384300"/>
              <a:gd name="connsiteX4" fmla="*/ 0 w 4546600"/>
              <a:gd name="connsiteY4" fmla="*/ 1384300 h 138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6600" h="1384300">
                <a:moveTo>
                  <a:pt x="0" y="1384300"/>
                </a:moveTo>
                <a:cubicBezTo>
                  <a:pt x="1060" y="927100"/>
                  <a:pt x="2119" y="469900"/>
                  <a:pt x="3179" y="12700"/>
                </a:cubicBezTo>
                <a:lnTo>
                  <a:pt x="4546600" y="0"/>
                </a:lnTo>
                <a:lnTo>
                  <a:pt x="4149721" y="1384300"/>
                </a:lnTo>
                <a:lnTo>
                  <a:pt x="0" y="1384300"/>
                </a:lnTo>
                <a:close/>
              </a:path>
            </a:pathLst>
          </a:cu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sz="2400" dirty="0"/>
              <a:t>Helps educators ask stronger questions about evidence</a:t>
            </a:r>
          </a:p>
        </p:txBody>
      </p:sp>
      <p:grpSp>
        <p:nvGrpSpPr>
          <p:cNvPr id="6" name="Group 5">
            <a:extLst>
              <a:ext uri="{FF2B5EF4-FFF2-40B4-BE49-F238E27FC236}">
                <a16:creationId xmlns:a16="http://schemas.microsoft.com/office/drawing/2014/main" id="{50B56EDA-A7DA-ACBB-7EB5-0E0646A87485}"/>
              </a:ext>
              <a:ext uri="{C183D7F6-B498-43B3-948B-1728B52AA6E4}">
                <adec:decorative xmlns:adec="http://schemas.microsoft.com/office/drawing/2017/decorative" val="1"/>
              </a:ext>
            </a:extLst>
          </p:cNvPr>
          <p:cNvGrpSpPr/>
          <p:nvPr/>
        </p:nvGrpSpPr>
        <p:grpSpPr>
          <a:xfrm>
            <a:off x="5844191" y="2790768"/>
            <a:ext cx="5577840" cy="832061"/>
            <a:chOff x="5776150" y="1716240"/>
            <a:chExt cx="4546600" cy="822960"/>
          </a:xfrm>
          <a:solidFill>
            <a:schemeClr val="accent5"/>
          </a:solidFill>
        </p:grpSpPr>
        <p:sp>
          <p:nvSpPr>
            <p:cNvPr id="4" name="Parallelogram 10">
              <a:extLst>
                <a:ext uri="{FF2B5EF4-FFF2-40B4-BE49-F238E27FC236}">
                  <a16:creationId xmlns:a16="http://schemas.microsoft.com/office/drawing/2014/main" id="{9A75D949-2F46-7410-2CB7-9DA2515888FE}"/>
                </a:ext>
              </a:extLst>
            </p:cNvPr>
            <p:cNvSpPr/>
            <p:nvPr/>
          </p:nvSpPr>
          <p:spPr>
            <a:xfrm rot="10800000">
              <a:off x="5776150" y="1716240"/>
              <a:ext cx="4546600" cy="822960"/>
            </a:xfrm>
            <a:custGeom>
              <a:avLst/>
              <a:gdLst>
                <a:gd name="connsiteX0" fmla="*/ 0 w 4546600"/>
                <a:gd name="connsiteY0" fmla="*/ 1384300 h 1384300"/>
                <a:gd name="connsiteX1" fmla="*/ 396879 w 4546600"/>
                <a:gd name="connsiteY1" fmla="*/ 0 h 1384300"/>
                <a:gd name="connsiteX2" fmla="*/ 4546600 w 4546600"/>
                <a:gd name="connsiteY2" fmla="*/ 0 h 1384300"/>
                <a:gd name="connsiteX3" fmla="*/ 4149721 w 4546600"/>
                <a:gd name="connsiteY3" fmla="*/ 1384300 h 1384300"/>
                <a:gd name="connsiteX4" fmla="*/ 0 w 4546600"/>
                <a:gd name="connsiteY4" fmla="*/ 1384300 h 1384300"/>
                <a:gd name="connsiteX0" fmla="*/ 34921 w 4581521"/>
                <a:gd name="connsiteY0" fmla="*/ 1384300 h 1384300"/>
                <a:gd name="connsiteX1" fmla="*/ 0 w 4581521"/>
                <a:gd name="connsiteY1" fmla="*/ 0 h 1384300"/>
                <a:gd name="connsiteX2" fmla="*/ 4581521 w 4581521"/>
                <a:gd name="connsiteY2" fmla="*/ 0 h 1384300"/>
                <a:gd name="connsiteX3" fmla="*/ 4184642 w 4581521"/>
                <a:gd name="connsiteY3" fmla="*/ 1384300 h 1384300"/>
                <a:gd name="connsiteX4" fmla="*/ 34921 w 4581521"/>
                <a:gd name="connsiteY4" fmla="*/ 1384300 h 1384300"/>
                <a:gd name="connsiteX0" fmla="*/ 0 w 4546600"/>
                <a:gd name="connsiteY0" fmla="*/ 1384300 h 1384300"/>
                <a:gd name="connsiteX1" fmla="*/ 3179 w 4546600"/>
                <a:gd name="connsiteY1" fmla="*/ 12700 h 1384300"/>
                <a:gd name="connsiteX2" fmla="*/ 4546600 w 4546600"/>
                <a:gd name="connsiteY2" fmla="*/ 0 h 1384300"/>
                <a:gd name="connsiteX3" fmla="*/ 4149721 w 4546600"/>
                <a:gd name="connsiteY3" fmla="*/ 1384300 h 1384300"/>
                <a:gd name="connsiteX4" fmla="*/ 0 w 4546600"/>
                <a:gd name="connsiteY4" fmla="*/ 1384300 h 138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6600" h="1384300">
                  <a:moveTo>
                    <a:pt x="0" y="1384300"/>
                  </a:moveTo>
                  <a:cubicBezTo>
                    <a:pt x="1060" y="927100"/>
                    <a:pt x="2119" y="469900"/>
                    <a:pt x="3179" y="12700"/>
                  </a:cubicBezTo>
                  <a:lnTo>
                    <a:pt x="4546600" y="0"/>
                  </a:lnTo>
                  <a:lnTo>
                    <a:pt x="4149721" y="1384300"/>
                  </a:lnTo>
                  <a:lnTo>
                    <a:pt x="0" y="1384300"/>
                  </a:ln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latin typeface="Titillium Web" pitchFamily="2" charset="77"/>
              </a:endParaRPr>
            </a:p>
          </p:txBody>
        </p:sp>
        <p:sp>
          <p:nvSpPr>
            <p:cNvPr id="5" name="TextBox 4">
              <a:extLst>
                <a:ext uri="{FF2B5EF4-FFF2-40B4-BE49-F238E27FC236}">
                  <a16:creationId xmlns:a16="http://schemas.microsoft.com/office/drawing/2014/main" id="{EE7EBEB0-3DAF-90F7-6153-8AFF0E8A75F1}"/>
                </a:ext>
              </a:extLst>
            </p:cNvPr>
            <p:cNvSpPr txBox="1"/>
            <p:nvPr/>
          </p:nvSpPr>
          <p:spPr>
            <a:xfrm>
              <a:off x="6157259" y="1955066"/>
              <a:ext cx="4154706" cy="456615"/>
            </a:xfrm>
            <a:prstGeom prst="rect">
              <a:avLst/>
            </a:prstGeom>
            <a:grpFill/>
          </p:spPr>
          <p:txBody>
            <a:bodyPr wrap="square" rtlCol="0">
              <a:spAutoFit/>
            </a:bodyPr>
            <a:lstStyle/>
            <a:p>
              <a:pPr algn="ctr"/>
              <a:r>
                <a:rPr lang="en-US" sz="2400" dirty="0">
                  <a:solidFill>
                    <a:schemeClr val="bg1"/>
                  </a:solidFill>
                </a:rPr>
                <a:t>Tell districts what they “must” buy</a:t>
              </a:r>
            </a:p>
          </p:txBody>
        </p:sp>
      </p:grpSp>
      <p:sp>
        <p:nvSpPr>
          <p:cNvPr id="10" name="Parallelogram 10">
            <a:extLst>
              <a:ext uri="{FF2B5EF4-FFF2-40B4-BE49-F238E27FC236}">
                <a16:creationId xmlns:a16="http://schemas.microsoft.com/office/drawing/2014/main" id="{8C339CE1-1099-29C2-7C09-E0365194B10B}"/>
              </a:ext>
            </a:extLst>
          </p:cNvPr>
          <p:cNvSpPr/>
          <p:nvPr/>
        </p:nvSpPr>
        <p:spPr>
          <a:xfrm>
            <a:off x="659552" y="3736396"/>
            <a:ext cx="5573444" cy="832061"/>
          </a:xfrm>
          <a:custGeom>
            <a:avLst/>
            <a:gdLst>
              <a:gd name="connsiteX0" fmla="*/ 0 w 4546600"/>
              <a:gd name="connsiteY0" fmla="*/ 1384300 h 1384300"/>
              <a:gd name="connsiteX1" fmla="*/ 396879 w 4546600"/>
              <a:gd name="connsiteY1" fmla="*/ 0 h 1384300"/>
              <a:gd name="connsiteX2" fmla="*/ 4546600 w 4546600"/>
              <a:gd name="connsiteY2" fmla="*/ 0 h 1384300"/>
              <a:gd name="connsiteX3" fmla="*/ 4149721 w 4546600"/>
              <a:gd name="connsiteY3" fmla="*/ 1384300 h 1384300"/>
              <a:gd name="connsiteX4" fmla="*/ 0 w 4546600"/>
              <a:gd name="connsiteY4" fmla="*/ 1384300 h 1384300"/>
              <a:gd name="connsiteX0" fmla="*/ 34921 w 4581521"/>
              <a:gd name="connsiteY0" fmla="*/ 1384300 h 1384300"/>
              <a:gd name="connsiteX1" fmla="*/ 0 w 4581521"/>
              <a:gd name="connsiteY1" fmla="*/ 0 h 1384300"/>
              <a:gd name="connsiteX2" fmla="*/ 4581521 w 4581521"/>
              <a:gd name="connsiteY2" fmla="*/ 0 h 1384300"/>
              <a:gd name="connsiteX3" fmla="*/ 4184642 w 4581521"/>
              <a:gd name="connsiteY3" fmla="*/ 1384300 h 1384300"/>
              <a:gd name="connsiteX4" fmla="*/ 34921 w 4581521"/>
              <a:gd name="connsiteY4" fmla="*/ 1384300 h 1384300"/>
              <a:gd name="connsiteX0" fmla="*/ 0 w 4546600"/>
              <a:gd name="connsiteY0" fmla="*/ 1384300 h 1384300"/>
              <a:gd name="connsiteX1" fmla="*/ 3179 w 4546600"/>
              <a:gd name="connsiteY1" fmla="*/ 12700 h 1384300"/>
              <a:gd name="connsiteX2" fmla="*/ 4546600 w 4546600"/>
              <a:gd name="connsiteY2" fmla="*/ 0 h 1384300"/>
              <a:gd name="connsiteX3" fmla="*/ 4149721 w 4546600"/>
              <a:gd name="connsiteY3" fmla="*/ 1384300 h 1384300"/>
              <a:gd name="connsiteX4" fmla="*/ 0 w 4546600"/>
              <a:gd name="connsiteY4" fmla="*/ 1384300 h 138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6600" h="1384300">
                <a:moveTo>
                  <a:pt x="0" y="1384300"/>
                </a:moveTo>
                <a:cubicBezTo>
                  <a:pt x="1060" y="927100"/>
                  <a:pt x="2119" y="469900"/>
                  <a:pt x="3179" y="12700"/>
                </a:cubicBezTo>
                <a:lnTo>
                  <a:pt x="4546600" y="0"/>
                </a:lnTo>
                <a:lnTo>
                  <a:pt x="4149721" y="1384300"/>
                </a:lnTo>
                <a:lnTo>
                  <a:pt x="0" y="1384300"/>
                </a:lnTo>
                <a:close/>
              </a:path>
            </a:pathLst>
          </a:cu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sz="2400" dirty="0"/>
              <a:t>Makes technical evidence more accessible</a:t>
            </a:r>
          </a:p>
        </p:txBody>
      </p:sp>
      <p:grpSp>
        <p:nvGrpSpPr>
          <p:cNvPr id="20" name="Group 19">
            <a:extLst>
              <a:ext uri="{FF2B5EF4-FFF2-40B4-BE49-F238E27FC236}">
                <a16:creationId xmlns:a16="http://schemas.microsoft.com/office/drawing/2014/main" id="{D5831FB7-DC2A-A5DA-D5CA-0817BFE2997B}"/>
              </a:ext>
              <a:ext uri="{C183D7F6-B498-43B3-948B-1728B52AA6E4}">
                <adec:decorative xmlns:adec="http://schemas.microsoft.com/office/drawing/2017/decorative" val="1"/>
              </a:ext>
            </a:extLst>
          </p:cNvPr>
          <p:cNvGrpSpPr/>
          <p:nvPr/>
        </p:nvGrpSpPr>
        <p:grpSpPr>
          <a:xfrm>
            <a:off x="5826563" y="3731868"/>
            <a:ext cx="5577840" cy="832061"/>
            <a:chOff x="5814397" y="2888773"/>
            <a:chExt cx="4900911" cy="822960"/>
          </a:xfrm>
          <a:solidFill>
            <a:schemeClr val="accent5"/>
          </a:solidFill>
        </p:grpSpPr>
        <p:sp>
          <p:nvSpPr>
            <p:cNvPr id="13" name="Parallelogram 10">
              <a:extLst>
                <a:ext uri="{FF2B5EF4-FFF2-40B4-BE49-F238E27FC236}">
                  <a16:creationId xmlns:a16="http://schemas.microsoft.com/office/drawing/2014/main" id="{B7D27195-1371-0FE1-45F4-3FC3B5D54F1F}"/>
                </a:ext>
              </a:extLst>
            </p:cNvPr>
            <p:cNvSpPr/>
            <p:nvPr/>
          </p:nvSpPr>
          <p:spPr>
            <a:xfrm rot="10800000">
              <a:off x="5814397" y="2888773"/>
              <a:ext cx="4900911" cy="822960"/>
            </a:xfrm>
            <a:custGeom>
              <a:avLst/>
              <a:gdLst>
                <a:gd name="connsiteX0" fmla="*/ 0 w 4546600"/>
                <a:gd name="connsiteY0" fmla="*/ 1384300 h 1384300"/>
                <a:gd name="connsiteX1" fmla="*/ 396879 w 4546600"/>
                <a:gd name="connsiteY1" fmla="*/ 0 h 1384300"/>
                <a:gd name="connsiteX2" fmla="*/ 4546600 w 4546600"/>
                <a:gd name="connsiteY2" fmla="*/ 0 h 1384300"/>
                <a:gd name="connsiteX3" fmla="*/ 4149721 w 4546600"/>
                <a:gd name="connsiteY3" fmla="*/ 1384300 h 1384300"/>
                <a:gd name="connsiteX4" fmla="*/ 0 w 4546600"/>
                <a:gd name="connsiteY4" fmla="*/ 1384300 h 1384300"/>
                <a:gd name="connsiteX0" fmla="*/ 34921 w 4581521"/>
                <a:gd name="connsiteY0" fmla="*/ 1384300 h 1384300"/>
                <a:gd name="connsiteX1" fmla="*/ 0 w 4581521"/>
                <a:gd name="connsiteY1" fmla="*/ 0 h 1384300"/>
                <a:gd name="connsiteX2" fmla="*/ 4581521 w 4581521"/>
                <a:gd name="connsiteY2" fmla="*/ 0 h 1384300"/>
                <a:gd name="connsiteX3" fmla="*/ 4184642 w 4581521"/>
                <a:gd name="connsiteY3" fmla="*/ 1384300 h 1384300"/>
                <a:gd name="connsiteX4" fmla="*/ 34921 w 4581521"/>
                <a:gd name="connsiteY4" fmla="*/ 1384300 h 1384300"/>
                <a:gd name="connsiteX0" fmla="*/ 0 w 4546600"/>
                <a:gd name="connsiteY0" fmla="*/ 1384300 h 1384300"/>
                <a:gd name="connsiteX1" fmla="*/ 3179 w 4546600"/>
                <a:gd name="connsiteY1" fmla="*/ 12700 h 1384300"/>
                <a:gd name="connsiteX2" fmla="*/ 4546600 w 4546600"/>
                <a:gd name="connsiteY2" fmla="*/ 0 h 1384300"/>
                <a:gd name="connsiteX3" fmla="*/ 4149721 w 4546600"/>
                <a:gd name="connsiteY3" fmla="*/ 1384300 h 1384300"/>
                <a:gd name="connsiteX4" fmla="*/ 0 w 4546600"/>
                <a:gd name="connsiteY4" fmla="*/ 1384300 h 138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6600" h="1384300">
                  <a:moveTo>
                    <a:pt x="0" y="1384300"/>
                  </a:moveTo>
                  <a:cubicBezTo>
                    <a:pt x="1060" y="927100"/>
                    <a:pt x="2119" y="469900"/>
                    <a:pt x="3179" y="12700"/>
                  </a:cubicBezTo>
                  <a:lnTo>
                    <a:pt x="4546600" y="0"/>
                  </a:lnTo>
                  <a:lnTo>
                    <a:pt x="4149721" y="1384300"/>
                  </a:lnTo>
                  <a:lnTo>
                    <a:pt x="0" y="1384300"/>
                  </a:ln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latin typeface="Titillium Web" pitchFamily="2" charset="77"/>
              </a:endParaRPr>
            </a:p>
          </p:txBody>
        </p:sp>
        <p:sp>
          <p:nvSpPr>
            <p:cNvPr id="19" name="TextBox 18">
              <a:extLst>
                <a:ext uri="{FF2B5EF4-FFF2-40B4-BE49-F238E27FC236}">
                  <a16:creationId xmlns:a16="http://schemas.microsoft.com/office/drawing/2014/main" id="{D78BA930-743A-6C02-F485-5A70D5B6F01D}"/>
                </a:ext>
              </a:extLst>
            </p:cNvPr>
            <p:cNvSpPr txBox="1"/>
            <p:nvPr/>
          </p:nvSpPr>
          <p:spPr>
            <a:xfrm>
              <a:off x="6247204" y="3098204"/>
              <a:ext cx="4468104" cy="456615"/>
            </a:xfrm>
            <a:prstGeom prst="rect">
              <a:avLst/>
            </a:prstGeom>
            <a:grpFill/>
          </p:spPr>
          <p:txBody>
            <a:bodyPr wrap="square" rtlCol="0">
              <a:spAutoFit/>
            </a:bodyPr>
            <a:lstStyle/>
            <a:p>
              <a:pPr algn="ctr"/>
              <a:r>
                <a:rPr lang="en-US" sz="2400">
                  <a:solidFill>
                    <a:schemeClr val="bg1"/>
                  </a:solidFill>
                </a:rPr>
                <a:t>Replace professional judgment</a:t>
              </a:r>
            </a:p>
          </p:txBody>
        </p:sp>
      </p:grpSp>
      <p:sp>
        <p:nvSpPr>
          <p:cNvPr id="16" name="Parallelogram 10">
            <a:extLst>
              <a:ext uri="{FF2B5EF4-FFF2-40B4-BE49-F238E27FC236}">
                <a16:creationId xmlns:a16="http://schemas.microsoft.com/office/drawing/2014/main" id="{149F874E-F929-0CBC-2F22-6594F35B9144}"/>
              </a:ext>
            </a:extLst>
          </p:cNvPr>
          <p:cNvSpPr/>
          <p:nvPr/>
        </p:nvSpPr>
        <p:spPr>
          <a:xfrm>
            <a:off x="655156" y="4672967"/>
            <a:ext cx="5573444" cy="832061"/>
          </a:xfrm>
          <a:custGeom>
            <a:avLst/>
            <a:gdLst>
              <a:gd name="connsiteX0" fmla="*/ 0 w 4546600"/>
              <a:gd name="connsiteY0" fmla="*/ 1384300 h 1384300"/>
              <a:gd name="connsiteX1" fmla="*/ 396879 w 4546600"/>
              <a:gd name="connsiteY1" fmla="*/ 0 h 1384300"/>
              <a:gd name="connsiteX2" fmla="*/ 4546600 w 4546600"/>
              <a:gd name="connsiteY2" fmla="*/ 0 h 1384300"/>
              <a:gd name="connsiteX3" fmla="*/ 4149721 w 4546600"/>
              <a:gd name="connsiteY3" fmla="*/ 1384300 h 1384300"/>
              <a:gd name="connsiteX4" fmla="*/ 0 w 4546600"/>
              <a:gd name="connsiteY4" fmla="*/ 1384300 h 1384300"/>
              <a:gd name="connsiteX0" fmla="*/ 34921 w 4581521"/>
              <a:gd name="connsiteY0" fmla="*/ 1384300 h 1384300"/>
              <a:gd name="connsiteX1" fmla="*/ 0 w 4581521"/>
              <a:gd name="connsiteY1" fmla="*/ 0 h 1384300"/>
              <a:gd name="connsiteX2" fmla="*/ 4581521 w 4581521"/>
              <a:gd name="connsiteY2" fmla="*/ 0 h 1384300"/>
              <a:gd name="connsiteX3" fmla="*/ 4184642 w 4581521"/>
              <a:gd name="connsiteY3" fmla="*/ 1384300 h 1384300"/>
              <a:gd name="connsiteX4" fmla="*/ 34921 w 4581521"/>
              <a:gd name="connsiteY4" fmla="*/ 1384300 h 1384300"/>
              <a:gd name="connsiteX0" fmla="*/ 0 w 4546600"/>
              <a:gd name="connsiteY0" fmla="*/ 1384300 h 1384300"/>
              <a:gd name="connsiteX1" fmla="*/ 3179 w 4546600"/>
              <a:gd name="connsiteY1" fmla="*/ 12700 h 1384300"/>
              <a:gd name="connsiteX2" fmla="*/ 4546600 w 4546600"/>
              <a:gd name="connsiteY2" fmla="*/ 0 h 1384300"/>
              <a:gd name="connsiteX3" fmla="*/ 4149721 w 4546600"/>
              <a:gd name="connsiteY3" fmla="*/ 1384300 h 1384300"/>
              <a:gd name="connsiteX4" fmla="*/ 0 w 4546600"/>
              <a:gd name="connsiteY4" fmla="*/ 1384300 h 138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6600" h="1384300">
                <a:moveTo>
                  <a:pt x="0" y="1384300"/>
                </a:moveTo>
                <a:cubicBezTo>
                  <a:pt x="1060" y="927100"/>
                  <a:pt x="2119" y="469900"/>
                  <a:pt x="3179" y="12700"/>
                </a:cubicBezTo>
                <a:lnTo>
                  <a:pt x="4546600" y="0"/>
                </a:lnTo>
                <a:lnTo>
                  <a:pt x="4149721" y="1384300"/>
                </a:lnTo>
                <a:lnTo>
                  <a:pt x="0" y="1384300"/>
                </a:lnTo>
                <a:close/>
              </a:path>
            </a:pathLst>
          </a:cu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sz="2400"/>
              <a:t>Creates a common review standard across tools</a:t>
            </a:r>
          </a:p>
        </p:txBody>
      </p:sp>
      <p:grpSp>
        <p:nvGrpSpPr>
          <p:cNvPr id="21" name="Group 20">
            <a:extLst>
              <a:ext uri="{FF2B5EF4-FFF2-40B4-BE49-F238E27FC236}">
                <a16:creationId xmlns:a16="http://schemas.microsoft.com/office/drawing/2014/main" id="{110FE384-551A-EFE0-528D-A46CA56963F3}"/>
              </a:ext>
              <a:ext uri="{C183D7F6-B498-43B3-948B-1728B52AA6E4}">
                <adec:decorative xmlns:adec="http://schemas.microsoft.com/office/drawing/2017/decorative" val="1"/>
              </a:ext>
            </a:extLst>
          </p:cNvPr>
          <p:cNvGrpSpPr/>
          <p:nvPr/>
        </p:nvGrpSpPr>
        <p:grpSpPr>
          <a:xfrm>
            <a:off x="5826563" y="4672967"/>
            <a:ext cx="5577840" cy="843701"/>
            <a:chOff x="5942946" y="2877262"/>
            <a:chExt cx="4772362" cy="834472"/>
          </a:xfrm>
          <a:solidFill>
            <a:schemeClr val="accent5"/>
          </a:solidFill>
        </p:grpSpPr>
        <p:sp>
          <p:nvSpPr>
            <p:cNvPr id="22" name="Parallelogram 10">
              <a:extLst>
                <a:ext uri="{FF2B5EF4-FFF2-40B4-BE49-F238E27FC236}">
                  <a16:creationId xmlns:a16="http://schemas.microsoft.com/office/drawing/2014/main" id="{C257B36B-02A5-5C1E-E089-08F0FD3F4D65}"/>
                </a:ext>
              </a:extLst>
            </p:cNvPr>
            <p:cNvSpPr/>
            <p:nvPr/>
          </p:nvSpPr>
          <p:spPr>
            <a:xfrm rot="10800000">
              <a:off x="5942946" y="2888774"/>
              <a:ext cx="4772362" cy="822960"/>
            </a:xfrm>
            <a:custGeom>
              <a:avLst/>
              <a:gdLst>
                <a:gd name="connsiteX0" fmla="*/ 0 w 4546600"/>
                <a:gd name="connsiteY0" fmla="*/ 1384300 h 1384300"/>
                <a:gd name="connsiteX1" fmla="*/ 396879 w 4546600"/>
                <a:gd name="connsiteY1" fmla="*/ 0 h 1384300"/>
                <a:gd name="connsiteX2" fmla="*/ 4546600 w 4546600"/>
                <a:gd name="connsiteY2" fmla="*/ 0 h 1384300"/>
                <a:gd name="connsiteX3" fmla="*/ 4149721 w 4546600"/>
                <a:gd name="connsiteY3" fmla="*/ 1384300 h 1384300"/>
                <a:gd name="connsiteX4" fmla="*/ 0 w 4546600"/>
                <a:gd name="connsiteY4" fmla="*/ 1384300 h 1384300"/>
                <a:gd name="connsiteX0" fmla="*/ 34921 w 4581521"/>
                <a:gd name="connsiteY0" fmla="*/ 1384300 h 1384300"/>
                <a:gd name="connsiteX1" fmla="*/ 0 w 4581521"/>
                <a:gd name="connsiteY1" fmla="*/ 0 h 1384300"/>
                <a:gd name="connsiteX2" fmla="*/ 4581521 w 4581521"/>
                <a:gd name="connsiteY2" fmla="*/ 0 h 1384300"/>
                <a:gd name="connsiteX3" fmla="*/ 4184642 w 4581521"/>
                <a:gd name="connsiteY3" fmla="*/ 1384300 h 1384300"/>
                <a:gd name="connsiteX4" fmla="*/ 34921 w 4581521"/>
                <a:gd name="connsiteY4" fmla="*/ 1384300 h 1384300"/>
                <a:gd name="connsiteX0" fmla="*/ 0 w 4546600"/>
                <a:gd name="connsiteY0" fmla="*/ 1384300 h 1384300"/>
                <a:gd name="connsiteX1" fmla="*/ 3179 w 4546600"/>
                <a:gd name="connsiteY1" fmla="*/ 12700 h 1384300"/>
                <a:gd name="connsiteX2" fmla="*/ 4546600 w 4546600"/>
                <a:gd name="connsiteY2" fmla="*/ 0 h 1384300"/>
                <a:gd name="connsiteX3" fmla="*/ 4149721 w 4546600"/>
                <a:gd name="connsiteY3" fmla="*/ 1384300 h 1384300"/>
                <a:gd name="connsiteX4" fmla="*/ 0 w 4546600"/>
                <a:gd name="connsiteY4" fmla="*/ 1384300 h 138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6600" h="1384300">
                  <a:moveTo>
                    <a:pt x="0" y="1384300"/>
                  </a:moveTo>
                  <a:cubicBezTo>
                    <a:pt x="1060" y="927100"/>
                    <a:pt x="2119" y="469900"/>
                    <a:pt x="3179" y="12700"/>
                  </a:cubicBezTo>
                  <a:lnTo>
                    <a:pt x="4546600" y="0"/>
                  </a:lnTo>
                  <a:lnTo>
                    <a:pt x="4149721" y="1384300"/>
                  </a:lnTo>
                  <a:lnTo>
                    <a:pt x="0" y="1384300"/>
                  </a:ln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latin typeface="Titillium Web" pitchFamily="2" charset="77"/>
              </a:endParaRPr>
            </a:p>
          </p:txBody>
        </p:sp>
        <p:sp>
          <p:nvSpPr>
            <p:cNvPr id="23" name="TextBox 22">
              <a:extLst>
                <a:ext uri="{FF2B5EF4-FFF2-40B4-BE49-F238E27FC236}">
                  <a16:creationId xmlns:a16="http://schemas.microsoft.com/office/drawing/2014/main" id="{82CA4FA4-A40A-C3AC-C94F-C4D7C27E5884}"/>
                </a:ext>
              </a:extLst>
            </p:cNvPr>
            <p:cNvSpPr txBox="1"/>
            <p:nvPr/>
          </p:nvSpPr>
          <p:spPr>
            <a:xfrm>
              <a:off x="6358061" y="2877262"/>
              <a:ext cx="4348653" cy="821907"/>
            </a:xfrm>
            <a:prstGeom prst="rect">
              <a:avLst/>
            </a:prstGeom>
            <a:grpFill/>
          </p:spPr>
          <p:txBody>
            <a:bodyPr wrap="square" rtlCol="0">
              <a:spAutoFit/>
            </a:bodyPr>
            <a:lstStyle/>
            <a:p>
              <a:pPr algn="ctr">
                <a:buClr>
                  <a:schemeClr val="accent1"/>
                </a:buClr>
              </a:pPr>
              <a:r>
                <a:rPr lang="en-US" sz="2400">
                  <a:solidFill>
                    <a:schemeClr val="bg1"/>
                  </a:solidFill>
                </a:rPr>
                <a:t>Capture every contextual factor that matters</a:t>
              </a:r>
              <a:endParaRPr lang="en-US" sz="2200">
                <a:solidFill>
                  <a:schemeClr val="bg1"/>
                </a:solidFill>
              </a:endParaRPr>
            </a:p>
          </p:txBody>
        </p:sp>
      </p:grpSp>
      <p:sp>
        <p:nvSpPr>
          <p:cNvPr id="7" name="TextBox 6">
            <a:extLst>
              <a:ext uri="{FF2B5EF4-FFF2-40B4-BE49-F238E27FC236}">
                <a16:creationId xmlns:a16="http://schemas.microsoft.com/office/drawing/2014/main" id="{94C94CAE-3A7A-BCBF-8A9F-5276C88A92F2}"/>
              </a:ext>
            </a:extLst>
          </p:cNvPr>
          <p:cNvSpPr txBox="1"/>
          <p:nvPr/>
        </p:nvSpPr>
        <p:spPr>
          <a:xfrm>
            <a:off x="2686388" y="5750624"/>
            <a:ext cx="6817700" cy="646331"/>
          </a:xfrm>
          <a:prstGeom prst="rect">
            <a:avLst/>
          </a:prstGeom>
          <a:noFill/>
        </p:spPr>
        <p:txBody>
          <a:bodyPr wrap="none" rtlCol="0">
            <a:spAutoFit/>
          </a:bodyPr>
          <a:lstStyle/>
          <a:p>
            <a:r>
              <a:rPr lang="en-US" sz="3600" i="1"/>
              <a:t>Tools chart is a flashlight, not a GPS</a:t>
            </a:r>
          </a:p>
        </p:txBody>
      </p:sp>
    </p:spTree>
    <p:extLst>
      <p:ext uri="{BB962C8B-B14F-4D97-AF65-F5344CB8AC3E}">
        <p14:creationId xmlns:p14="http://schemas.microsoft.com/office/powerpoint/2010/main" val="13702110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FD218-75ED-ABC4-9D90-24ED0F0C0F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694A7-6DF2-833D-2D8F-84A8613CE664}"/>
              </a:ext>
            </a:extLst>
          </p:cNvPr>
          <p:cNvSpPr>
            <a:spLocks noGrp="1"/>
          </p:cNvSpPr>
          <p:nvPr>
            <p:ph type="title"/>
          </p:nvPr>
        </p:nvSpPr>
        <p:spPr>
          <a:xfrm>
            <a:off x="457200" y="0"/>
            <a:ext cx="11276076" cy="1280160"/>
          </a:xfrm>
        </p:spPr>
        <p:txBody>
          <a:bodyPr anchor="ctr">
            <a:normAutofit/>
          </a:bodyPr>
          <a:lstStyle/>
          <a:p>
            <a:r>
              <a:rPr lang="en-US"/>
              <a:t>Tools Charts &amp; Consumer Reports Comparison</a:t>
            </a:r>
          </a:p>
        </p:txBody>
      </p:sp>
      <p:pic>
        <p:nvPicPr>
          <p:cNvPr id="6" name="Content Placeholder 6">
            <a:extLst>
              <a:ext uri="{FF2B5EF4-FFF2-40B4-BE49-F238E27FC236}">
                <a16:creationId xmlns:a16="http://schemas.microsoft.com/office/drawing/2014/main" id="{320DB44C-BCD7-6C95-BBF6-859363DA467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715" b="3715"/>
          <a:stretch/>
        </p:blipFill>
        <p:spPr>
          <a:xfrm>
            <a:off x="564230" y="2054165"/>
            <a:ext cx="3571664" cy="2999366"/>
          </a:xfrm>
          <a:prstGeom prst="rect">
            <a:avLst/>
          </a:prstGeom>
          <a:noFill/>
          <a:ln>
            <a:noFill/>
          </a:ln>
        </p:spPr>
      </p:pic>
      <p:pic>
        <p:nvPicPr>
          <p:cNvPr id="7" name="Content Placeholder 6">
            <a:extLst>
              <a:ext uri="{FF2B5EF4-FFF2-40B4-BE49-F238E27FC236}">
                <a16:creationId xmlns:a16="http://schemas.microsoft.com/office/drawing/2014/main" id="{3E7C1C4D-8A7E-3DA0-DCF2-6389BAEC85E7}"/>
              </a:ext>
              <a:ext uri="{C183D7F6-B498-43B3-948B-1728B52AA6E4}">
                <adec:decorative xmlns:adec="http://schemas.microsoft.com/office/drawing/2017/decorative" val="1"/>
              </a:ext>
            </a:extLst>
          </p:cNvPr>
          <p:cNvPicPr>
            <a:picLocks noGrp="1" noChangeAspect="1"/>
          </p:cNvPicPr>
          <p:nvPr>
            <p:ph sz="half" idx="1"/>
          </p:nvPr>
        </p:nvPicPr>
        <p:blipFill>
          <a:blip r:embed="rId4"/>
          <a:srcRect l="20812" r="-3" b="-3"/>
          <a:stretch>
            <a:fillRect/>
          </a:stretch>
        </p:blipFill>
        <p:spPr>
          <a:xfrm>
            <a:off x="4362921" y="2054165"/>
            <a:ext cx="3571664" cy="2999366"/>
          </a:xfrm>
          <a:prstGeom prst="rect">
            <a:avLst/>
          </a:prstGeom>
          <a:noFill/>
          <a:ln>
            <a:noFill/>
          </a:ln>
        </p:spPr>
      </p:pic>
      <p:pic>
        <p:nvPicPr>
          <p:cNvPr id="9" name="Picture 8">
            <a:extLst>
              <a:ext uri="{FF2B5EF4-FFF2-40B4-BE49-F238E27FC236}">
                <a16:creationId xmlns:a16="http://schemas.microsoft.com/office/drawing/2014/main" id="{BF49B3FD-B491-EE9D-5DDC-5808C27F553C}"/>
              </a:ext>
              <a:ext uri="{C183D7F6-B498-43B3-948B-1728B52AA6E4}">
                <adec:decorative xmlns:adec="http://schemas.microsoft.com/office/drawing/2017/decorative" val="1"/>
              </a:ext>
            </a:extLst>
          </p:cNvPr>
          <p:cNvPicPr>
            <a:picLocks noChangeAspect="1"/>
          </p:cNvPicPr>
          <p:nvPr/>
        </p:nvPicPr>
        <p:blipFill>
          <a:blip r:embed="rId5"/>
          <a:srcRect l="20812" r="-3" b="-3"/>
          <a:stretch>
            <a:fillRect/>
          </a:stretch>
        </p:blipFill>
        <p:spPr>
          <a:xfrm>
            <a:off x="8161612" y="2054165"/>
            <a:ext cx="3571664" cy="2999366"/>
          </a:xfrm>
          <a:prstGeom prst="rect">
            <a:avLst/>
          </a:prstGeom>
          <a:noFill/>
        </p:spPr>
      </p:pic>
      <p:sp>
        <p:nvSpPr>
          <p:cNvPr id="8" name="TextBox 7">
            <a:extLst>
              <a:ext uri="{FF2B5EF4-FFF2-40B4-BE49-F238E27FC236}">
                <a16:creationId xmlns:a16="http://schemas.microsoft.com/office/drawing/2014/main" id="{72CD5258-9FB8-9D78-F62D-E3CCC3F67842}"/>
              </a:ext>
            </a:extLst>
          </p:cNvPr>
          <p:cNvSpPr txBox="1"/>
          <p:nvPr/>
        </p:nvSpPr>
        <p:spPr>
          <a:xfrm>
            <a:off x="1956444" y="5647989"/>
            <a:ext cx="8457700" cy="461665"/>
          </a:xfrm>
          <a:prstGeom prst="rect">
            <a:avLst/>
          </a:prstGeom>
          <a:noFill/>
        </p:spPr>
        <p:txBody>
          <a:bodyPr wrap="none" rtlCol="0">
            <a:spAutoFit/>
          </a:bodyPr>
          <a:lstStyle/>
          <a:p>
            <a:r>
              <a:rPr lang="en-US" sz="2400" b="1" i="1">
                <a:solidFill>
                  <a:schemeClr val="accent3"/>
                </a:solidFill>
              </a:rPr>
              <a:t>Can you think of other metaphors for describing the tools charts?</a:t>
            </a:r>
          </a:p>
        </p:txBody>
      </p:sp>
      <p:sp>
        <p:nvSpPr>
          <p:cNvPr id="5" name="Slide Number Placeholder 4">
            <a:extLst>
              <a:ext uri="{FF2B5EF4-FFF2-40B4-BE49-F238E27FC236}">
                <a16:creationId xmlns:a16="http://schemas.microsoft.com/office/drawing/2014/main" id="{41A7AB7D-7A8D-905B-EFDD-109D66222C37}"/>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69</a:t>
            </a:fld>
            <a:endParaRPr lang="en-US"/>
          </a:p>
        </p:txBody>
      </p:sp>
    </p:spTree>
    <p:extLst>
      <p:ext uri="{BB962C8B-B14F-4D97-AF65-F5344CB8AC3E}">
        <p14:creationId xmlns:p14="http://schemas.microsoft.com/office/powerpoint/2010/main" val="3772388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3B487-A4B9-9AB6-0220-AB3DC4DB276B}"/>
              </a:ext>
            </a:extLst>
          </p:cNvPr>
          <p:cNvSpPr>
            <a:spLocks noGrp="1"/>
          </p:cNvSpPr>
          <p:nvPr>
            <p:ph type="title"/>
          </p:nvPr>
        </p:nvSpPr>
        <p:spPr/>
        <p:txBody>
          <a:bodyPr/>
          <a:lstStyle/>
          <a:p>
            <a:r>
              <a:rPr lang="en-US"/>
              <a:t>Different Layers of Support</a:t>
            </a:r>
          </a:p>
        </p:txBody>
      </p:sp>
      <p:sp>
        <p:nvSpPr>
          <p:cNvPr id="6" name="Right Brace 5" descr="A bracket that contains the first three rows of the pyramid: students, teachers, and school leadership">
            <a:extLst>
              <a:ext uri="{FF2B5EF4-FFF2-40B4-BE49-F238E27FC236}">
                <a16:creationId xmlns:a16="http://schemas.microsoft.com/office/drawing/2014/main" id="{4EBFDC2A-5CF1-4514-EE31-437480E9E511}"/>
              </a:ext>
            </a:extLst>
          </p:cNvPr>
          <p:cNvSpPr/>
          <p:nvPr/>
        </p:nvSpPr>
        <p:spPr>
          <a:xfrm rot="892518" flipH="1">
            <a:off x="5971652" y="1335598"/>
            <a:ext cx="856903" cy="3255603"/>
          </a:xfrm>
          <a:prstGeom prst="rightBrace">
            <a:avLst>
              <a:gd name="adj1" fmla="val 8333"/>
              <a:gd name="adj2" fmla="val 50928"/>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9C088C63-C4EC-C22F-0FE1-C11B4AF9783F}"/>
              </a:ext>
            </a:extLst>
          </p:cNvPr>
          <p:cNvSpPr txBox="1"/>
          <p:nvPr/>
        </p:nvSpPr>
        <p:spPr>
          <a:xfrm>
            <a:off x="3192432" y="2618270"/>
            <a:ext cx="2692279" cy="492443"/>
          </a:xfrm>
          <a:prstGeom prst="rect">
            <a:avLst/>
          </a:prstGeom>
          <a:noFill/>
        </p:spPr>
        <p:txBody>
          <a:bodyPr wrap="square" rtlCol="0">
            <a:spAutoFit/>
          </a:bodyPr>
          <a:lstStyle/>
          <a:p>
            <a:pPr algn="ctr"/>
            <a:r>
              <a:rPr lang="en-US" sz="2600"/>
              <a:t>DBI happens here</a:t>
            </a:r>
          </a:p>
        </p:txBody>
      </p:sp>
      <p:pic>
        <p:nvPicPr>
          <p:cNvPr id="18" name="Graphic 17">
            <a:extLst>
              <a:ext uri="{FF2B5EF4-FFF2-40B4-BE49-F238E27FC236}">
                <a16:creationId xmlns:a16="http://schemas.microsoft.com/office/drawing/2014/main" id="{D38ABC6D-A6FE-A065-3898-CE431F10E6BD}"/>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7131624" y="3432603"/>
            <a:ext cx="365760" cy="365760"/>
          </a:xfrm>
          <a:prstGeom prst="rect">
            <a:avLst/>
          </a:prstGeom>
        </p:spPr>
      </p:pic>
      <p:pic>
        <p:nvPicPr>
          <p:cNvPr id="14" name="Graphic 13">
            <a:extLst>
              <a:ext uri="{FF2B5EF4-FFF2-40B4-BE49-F238E27FC236}">
                <a16:creationId xmlns:a16="http://schemas.microsoft.com/office/drawing/2014/main" id="{DFE54377-20FC-5444-8D9F-9564CC56965C}"/>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6674424" y="4560037"/>
            <a:ext cx="365760" cy="365760"/>
          </a:xfrm>
          <a:prstGeom prst="rect">
            <a:avLst/>
          </a:prstGeom>
        </p:spPr>
      </p:pic>
      <p:sp>
        <p:nvSpPr>
          <p:cNvPr id="13" name="Right Brace 12" descr="A bracket that contains the district leadership (bottom) row of the pyramid">
            <a:extLst>
              <a:ext uri="{FF2B5EF4-FFF2-40B4-BE49-F238E27FC236}">
                <a16:creationId xmlns:a16="http://schemas.microsoft.com/office/drawing/2014/main" id="{A2487E29-13B5-E0FD-8352-8125CFD4BCAF}"/>
              </a:ext>
            </a:extLst>
          </p:cNvPr>
          <p:cNvSpPr/>
          <p:nvPr/>
        </p:nvSpPr>
        <p:spPr>
          <a:xfrm flipH="1">
            <a:off x="5297967" y="4941268"/>
            <a:ext cx="540319" cy="766817"/>
          </a:xfrm>
          <a:prstGeom prst="rightBrace">
            <a:avLst>
              <a:gd name="adj1" fmla="val 8333"/>
              <a:gd name="adj2" fmla="val 50928"/>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Graphic 20">
            <a:extLst>
              <a:ext uri="{FF2B5EF4-FFF2-40B4-BE49-F238E27FC236}">
                <a16:creationId xmlns:a16="http://schemas.microsoft.com/office/drawing/2014/main" id="{36394E22-96F9-60E6-B49A-6407197D6FCC}"/>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497384" y="2300372"/>
            <a:ext cx="365760" cy="365760"/>
          </a:xfrm>
          <a:prstGeom prst="rect">
            <a:avLst/>
          </a:prstGeom>
        </p:spPr>
      </p:pic>
      <p:pic>
        <p:nvPicPr>
          <p:cNvPr id="22" name="Graphic 21">
            <a:extLst>
              <a:ext uri="{FF2B5EF4-FFF2-40B4-BE49-F238E27FC236}">
                <a16:creationId xmlns:a16="http://schemas.microsoft.com/office/drawing/2014/main" id="{FC085CFC-144A-BECE-F855-4B0E76D182D0}"/>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8320344" y="2316176"/>
            <a:ext cx="365760" cy="365760"/>
          </a:xfrm>
          <a:prstGeom prst="rect">
            <a:avLst/>
          </a:prstGeom>
        </p:spPr>
      </p:pic>
      <p:pic>
        <p:nvPicPr>
          <p:cNvPr id="23" name="Content Placeholder 11">
            <a:extLst>
              <a:ext uri="{FF2B5EF4-FFF2-40B4-BE49-F238E27FC236}">
                <a16:creationId xmlns:a16="http://schemas.microsoft.com/office/drawing/2014/main" id="{10F9EC58-4E41-F27E-DA71-45FC279A2B12}"/>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143304" y="2316176"/>
            <a:ext cx="365760" cy="365760"/>
          </a:xfrm>
          <a:prstGeom prst="rect">
            <a:avLst/>
          </a:prstGeom>
          <a:ln>
            <a:noFill/>
          </a:ln>
        </p:spPr>
      </p:pic>
      <p:pic>
        <p:nvPicPr>
          <p:cNvPr id="19" name="Graphic 18">
            <a:extLst>
              <a:ext uri="{FF2B5EF4-FFF2-40B4-BE49-F238E27FC236}">
                <a16:creationId xmlns:a16="http://schemas.microsoft.com/office/drawing/2014/main" id="{05E91C32-1D2E-B66F-2C8F-B9F536D4A6CC}"/>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5400000">
            <a:off x="8320344" y="3441546"/>
            <a:ext cx="365760" cy="365760"/>
          </a:xfrm>
          <a:prstGeom prst="rect">
            <a:avLst/>
          </a:prstGeom>
        </p:spPr>
      </p:pic>
      <p:pic>
        <p:nvPicPr>
          <p:cNvPr id="20" name="Content Placeholder 11">
            <a:extLst>
              <a:ext uri="{FF2B5EF4-FFF2-40B4-BE49-F238E27FC236}">
                <a16:creationId xmlns:a16="http://schemas.microsoft.com/office/drawing/2014/main" id="{CBB1CA55-5476-8FB3-19D3-7344464CFF36}"/>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509064" y="3434103"/>
            <a:ext cx="365760" cy="365760"/>
          </a:xfrm>
          <a:prstGeom prst="rect">
            <a:avLst/>
          </a:prstGeom>
          <a:ln>
            <a:noFill/>
          </a:ln>
        </p:spPr>
      </p:pic>
      <p:pic>
        <p:nvPicPr>
          <p:cNvPr id="16" name="Graphic 15">
            <a:extLst>
              <a:ext uri="{FF2B5EF4-FFF2-40B4-BE49-F238E27FC236}">
                <a16:creationId xmlns:a16="http://schemas.microsoft.com/office/drawing/2014/main" id="{48F49649-642F-93F1-0869-6D3B38D1904C}"/>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8320344" y="4575120"/>
            <a:ext cx="365760" cy="365760"/>
          </a:xfrm>
          <a:prstGeom prst="rect">
            <a:avLst/>
          </a:prstGeom>
        </p:spPr>
      </p:pic>
      <p:pic>
        <p:nvPicPr>
          <p:cNvPr id="12" name="Content Placeholder 11">
            <a:extLst>
              <a:ext uri="{FF2B5EF4-FFF2-40B4-BE49-F238E27FC236}">
                <a16:creationId xmlns:a16="http://schemas.microsoft.com/office/drawing/2014/main" id="{3AA55A8F-74DA-0968-20ED-DF71EB7E28C9}"/>
              </a:ext>
              <a:ext uri="{C183D7F6-B498-43B3-948B-1728B52AA6E4}">
                <adec:decorative xmlns:adec="http://schemas.microsoft.com/office/drawing/2017/decorative" val="1"/>
              </a:ext>
            </a:extLst>
          </p:cNvPr>
          <p:cNvPicPr>
            <a:picLocks noGrp="1" noChangeAspect="1"/>
          </p:cNvPicPr>
          <p:nvPr>
            <p:ph sz="quarter" idx="15"/>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966264" y="4575120"/>
            <a:ext cx="365760" cy="365760"/>
          </a:xfrm>
        </p:spPr>
      </p:pic>
      <p:sp>
        <p:nvSpPr>
          <p:cNvPr id="11" name="TextBox 10">
            <a:extLst>
              <a:ext uri="{FF2B5EF4-FFF2-40B4-BE49-F238E27FC236}">
                <a16:creationId xmlns:a16="http://schemas.microsoft.com/office/drawing/2014/main" id="{CB26D504-C88C-7159-3171-1DA210E5AD23}"/>
              </a:ext>
            </a:extLst>
          </p:cNvPr>
          <p:cNvSpPr txBox="1"/>
          <p:nvPr/>
        </p:nvSpPr>
        <p:spPr>
          <a:xfrm>
            <a:off x="990650" y="4815533"/>
            <a:ext cx="4220734" cy="892552"/>
          </a:xfrm>
          <a:prstGeom prst="rect">
            <a:avLst/>
          </a:prstGeom>
          <a:noFill/>
        </p:spPr>
        <p:txBody>
          <a:bodyPr wrap="square" rtlCol="0">
            <a:spAutoFit/>
          </a:bodyPr>
          <a:lstStyle/>
          <a:p>
            <a:r>
              <a:rPr lang="en-US" sz="2600"/>
              <a:t>Effectiveness of DBI depends on what happens here</a:t>
            </a:r>
          </a:p>
        </p:txBody>
      </p:sp>
      <p:grpSp>
        <p:nvGrpSpPr>
          <p:cNvPr id="4" name="Group 3" descr="A pyramid with four layers. From the bottom, district leadership has arrows pointing up towards school leadership, which points up to teachers, which points up to students.">
            <a:extLst>
              <a:ext uri="{FF2B5EF4-FFF2-40B4-BE49-F238E27FC236}">
                <a16:creationId xmlns:a16="http://schemas.microsoft.com/office/drawing/2014/main" id="{DA9AD998-548B-F1BB-19E3-044777A66661}"/>
              </a:ext>
            </a:extLst>
          </p:cNvPr>
          <p:cNvGrpSpPr/>
          <p:nvPr/>
        </p:nvGrpSpPr>
        <p:grpSpPr>
          <a:xfrm>
            <a:off x="5942904" y="1524957"/>
            <a:ext cx="5120640" cy="4167539"/>
            <a:chOff x="5942904" y="1524957"/>
            <a:chExt cx="5120640" cy="4167539"/>
          </a:xfrm>
        </p:grpSpPr>
        <p:sp>
          <p:nvSpPr>
            <p:cNvPr id="7" name="Rounded Rectangle 6">
              <a:extLst>
                <a:ext uri="{FF2B5EF4-FFF2-40B4-BE49-F238E27FC236}">
                  <a16:creationId xmlns:a16="http://schemas.microsoft.com/office/drawing/2014/main" id="{76DAEB1E-7084-BE6E-06B2-4BD2F50C43B5}"/>
                </a:ext>
              </a:extLst>
            </p:cNvPr>
            <p:cNvSpPr/>
            <p:nvPr/>
          </p:nvSpPr>
          <p:spPr>
            <a:xfrm>
              <a:off x="7314504" y="1524957"/>
              <a:ext cx="2377440" cy="766817"/>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solidFill>
                    <a:schemeClr val="bg1"/>
                  </a:solidFill>
                </a:rPr>
                <a:t>Students</a:t>
              </a:r>
            </a:p>
          </p:txBody>
        </p:sp>
        <p:sp>
          <p:nvSpPr>
            <p:cNvPr id="8" name="Rounded Rectangle 7">
              <a:extLst>
                <a:ext uri="{FF2B5EF4-FFF2-40B4-BE49-F238E27FC236}">
                  <a16:creationId xmlns:a16="http://schemas.microsoft.com/office/drawing/2014/main" id="{FCF6CB5D-961E-22E5-D3E2-4A0EF69E48B5}"/>
                </a:ext>
              </a:extLst>
            </p:cNvPr>
            <p:cNvSpPr/>
            <p:nvPr/>
          </p:nvSpPr>
          <p:spPr>
            <a:xfrm>
              <a:off x="6857304" y="2658531"/>
              <a:ext cx="3291840" cy="766817"/>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Teachers</a:t>
              </a:r>
            </a:p>
          </p:txBody>
        </p:sp>
        <p:sp>
          <p:nvSpPr>
            <p:cNvPr id="9" name="Rounded Rectangle 8">
              <a:extLst>
                <a:ext uri="{FF2B5EF4-FFF2-40B4-BE49-F238E27FC236}">
                  <a16:creationId xmlns:a16="http://schemas.microsoft.com/office/drawing/2014/main" id="{DFA316C6-BF65-DCE4-9496-F29C0DC29317}"/>
                </a:ext>
              </a:extLst>
            </p:cNvPr>
            <p:cNvSpPr/>
            <p:nvPr/>
          </p:nvSpPr>
          <p:spPr>
            <a:xfrm>
              <a:off x="6400104" y="3792105"/>
              <a:ext cx="4206240" cy="766817"/>
            </a:xfrm>
            <a:prstGeom prst="round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School Leadership</a:t>
              </a:r>
            </a:p>
          </p:txBody>
        </p:sp>
        <p:sp>
          <p:nvSpPr>
            <p:cNvPr id="10" name="Rounded Rectangle 9">
              <a:extLst>
                <a:ext uri="{FF2B5EF4-FFF2-40B4-BE49-F238E27FC236}">
                  <a16:creationId xmlns:a16="http://schemas.microsoft.com/office/drawing/2014/main" id="{E75AB044-9839-7CC4-D848-F5CDE156F14C}"/>
                </a:ext>
              </a:extLst>
            </p:cNvPr>
            <p:cNvSpPr/>
            <p:nvPr/>
          </p:nvSpPr>
          <p:spPr>
            <a:xfrm>
              <a:off x="5942904" y="4925679"/>
              <a:ext cx="5120640" cy="766817"/>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solidFill>
                    <a:schemeClr val="bg1"/>
                  </a:solidFill>
                </a:rPr>
                <a:t>District Leadership</a:t>
              </a:r>
            </a:p>
          </p:txBody>
        </p:sp>
      </p:grpSp>
      <p:sp>
        <p:nvSpPr>
          <p:cNvPr id="5" name="Slide Number Placeholder 4">
            <a:extLst>
              <a:ext uri="{FF2B5EF4-FFF2-40B4-BE49-F238E27FC236}">
                <a16:creationId xmlns:a16="http://schemas.microsoft.com/office/drawing/2014/main" id="{35FCB565-7973-CC5D-CA6F-2571956134AC}"/>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7</a:t>
            </a:fld>
            <a:endParaRPr lang="en-US"/>
          </a:p>
        </p:txBody>
      </p:sp>
    </p:spTree>
    <p:extLst>
      <p:ext uri="{BB962C8B-B14F-4D97-AF65-F5344CB8AC3E}">
        <p14:creationId xmlns:p14="http://schemas.microsoft.com/office/powerpoint/2010/main" val="4670489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ADF275-12BC-CB8E-F1CD-72E3485BBC52}"/>
              </a:ext>
            </a:extLst>
          </p:cNvPr>
          <p:cNvSpPr>
            <a:spLocks noGrp="1"/>
          </p:cNvSpPr>
          <p:nvPr>
            <p:ph type="title"/>
          </p:nvPr>
        </p:nvSpPr>
        <p:spPr/>
        <p:txBody>
          <a:bodyPr/>
          <a:lstStyle/>
          <a:p>
            <a:r>
              <a:rPr lang="en-US"/>
              <a:t>Suite of Tools Charts</a:t>
            </a:r>
          </a:p>
        </p:txBody>
      </p:sp>
      <p:pic>
        <p:nvPicPr>
          <p:cNvPr id="8" name="Content Placeholder 7">
            <a:extLst>
              <a:ext uri="{FF2B5EF4-FFF2-40B4-BE49-F238E27FC236}">
                <a16:creationId xmlns:a16="http://schemas.microsoft.com/office/drawing/2014/main" id="{54EF8FDB-B192-D6FA-A999-D0CF51820172}"/>
              </a:ext>
              <a:ext uri="{C183D7F6-B498-43B3-948B-1728B52AA6E4}">
                <adec:decorative xmlns:adec="http://schemas.microsoft.com/office/drawing/2017/decorative" val="1"/>
              </a:ext>
            </a:extLst>
          </p:cNvPr>
          <p:cNvPicPr>
            <a:picLocks noGrp="1" noChangeAspect="1"/>
          </p:cNvPicPr>
          <p:nvPr>
            <p:ph sz="quarter" idx="14"/>
          </p:nvPr>
        </p:nvPicPr>
        <p:blipFill>
          <a:blip r:embed="rId3"/>
          <a:stretch>
            <a:fillRect/>
          </a:stretch>
        </p:blipFill>
        <p:spPr>
          <a:xfrm>
            <a:off x="678396" y="1512705"/>
            <a:ext cx="3212184" cy="1652954"/>
          </a:xfrm>
          <a:prstGeom prst="rect">
            <a:avLst/>
          </a:prstGeom>
          <a:ln>
            <a:noFill/>
          </a:ln>
        </p:spPr>
      </p:pic>
      <p:pic>
        <p:nvPicPr>
          <p:cNvPr id="12" name="Content Placeholder 7">
            <a:extLst>
              <a:ext uri="{FF2B5EF4-FFF2-40B4-BE49-F238E27FC236}">
                <a16:creationId xmlns:a16="http://schemas.microsoft.com/office/drawing/2014/main" id="{6B85ED64-A465-CE6A-7721-8D5CDA8C4D3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4531892" y="1512705"/>
            <a:ext cx="3128215" cy="1652954"/>
          </a:xfrm>
          <a:prstGeom prst="rect">
            <a:avLst/>
          </a:prstGeom>
          <a:ln>
            <a:noFill/>
          </a:ln>
        </p:spPr>
      </p:pic>
      <p:pic>
        <p:nvPicPr>
          <p:cNvPr id="16" name="Content Placeholder 7">
            <a:extLst>
              <a:ext uri="{FF2B5EF4-FFF2-40B4-BE49-F238E27FC236}">
                <a16:creationId xmlns:a16="http://schemas.microsoft.com/office/drawing/2014/main" id="{39AA6B99-688A-0F98-CB45-FB8C6D253670}"/>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8409618" y="1591380"/>
            <a:ext cx="3145146" cy="1652954"/>
          </a:xfrm>
          <a:prstGeom prst="rect">
            <a:avLst/>
          </a:prstGeom>
          <a:ln>
            <a:noFill/>
          </a:ln>
        </p:spPr>
      </p:pic>
      <p:sp>
        <p:nvSpPr>
          <p:cNvPr id="9" name="TextBox 8">
            <a:extLst>
              <a:ext uri="{FF2B5EF4-FFF2-40B4-BE49-F238E27FC236}">
                <a16:creationId xmlns:a16="http://schemas.microsoft.com/office/drawing/2014/main" id="{B6299687-0328-2241-4DAD-C91CBB44A6F1}"/>
              </a:ext>
            </a:extLst>
          </p:cNvPr>
          <p:cNvSpPr txBox="1"/>
          <p:nvPr/>
        </p:nvSpPr>
        <p:spPr>
          <a:xfrm>
            <a:off x="1251256" y="3244334"/>
            <a:ext cx="2091535" cy="369332"/>
          </a:xfrm>
          <a:prstGeom prst="rect">
            <a:avLst/>
          </a:prstGeom>
          <a:noFill/>
        </p:spPr>
        <p:txBody>
          <a:bodyPr wrap="none" rtlCol="0">
            <a:spAutoFit/>
          </a:bodyPr>
          <a:lstStyle/>
          <a:p>
            <a:r>
              <a:rPr lang="en-US" b="1">
                <a:hlinkClick r:id="rId6"/>
              </a:rPr>
              <a:t>Academic Screening</a:t>
            </a:r>
            <a:endParaRPr lang="en-US" b="1"/>
          </a:p>
        </p:txBody>
      </p:sp>
      <p:sp>
        <p:nvSpPr>
          <p:cNvPr id="13" name="TextBox 12">
            <a:extLst>
              <a:ext uri="{FF2B5EF4-FFF2-40B4-BE49-F238E27FC236}">
                <a16:creationId xmlns:a16="http://schemas.microsoft.com/office/drawing/2014/main" id="{F47ED004-6C2B-11E7-ADB5-8ADF035784FC}"/>
              </a:ext>
            </a:extLst>
          </p:cNvPr>
          <p:cNvSpPr txBox="1"/>
          <p:nvPr/>
        </p:nvSpPr>
        <p:spPr>
          <a:xfrm>
            <a:off x="4542249" y="3244334"/>
            <a:ext cx="3105978" cy="369332"/>
          </a:xfrm>
          <a:prstGeom prst="rect">
            <a:avLst/>
          </a:prstGeom>
          <a:noFill/>
        </p:spPr>
        <p:txBody>
          <a:bodyPr wrap="none" rtlCol="0">
            <a:spAutoFit/>
          </a:bodyPr>
          <a:lstStyle/>
          <a:p>
            <a:r>
              <a:rPr lang="en-US" b="1">
                <a:hlinkClick r:id="rId7"/>
              </a:rPr>
              <a:t>Academic Progress Monitoring</a:t>
            </a:r>
            <a:endParaRPr lang="en-US" b="1"/>
          </a:p>
        </p:txBody>
      </p:sp>
      <p:sp>
        <p:nvSpPr>
          <p:cNvPr id="17" name="TextBox 16">
            <a:extLst>
              <a:ext uri="{FF2B5EF4-FFF2-40B4-BE49-F238E27FC236}">
                <a16:creationId xmlns:a16="http://schemas.microsoft.com/office/drawing/2014/main" id="{1CE50B0B-066B-89CB-6F5E-2EBD94053850}"/>
              </a:ext>
            </a:extLst>
          </p:cNvPr>
          <p:cNvSpPr txBox="1"/>
          <p:nvPr/>
        </p:nvSpPr>
        <p:spPr>
          <a:xfrm>
            <a:off x="8948959" y="3323009"/>
            <a:ext cx="2349874" cy="369332"/>
          </a:xfrm>
          <a:prstGeom prst="rect">
            <a:avLst/>
          </a:prstGeom>
          <a:noFill/>
        </p:spPr>
        <p:txBody>
          <a:bodyPr wrap="none" rtlCol="0">
            <a:spAutoFit/>
          </a:bodyPr>
          <a:lstStyle/>
          <a:p>
            <a:r>
              <a:rPr lang="en-US" b="1">
                <a:hlinkClick r:id="rId8"/>
              </a:rPr>
              <a:t>Academic Intervention</a:t>
            </a:r>
            <a:endParaRPr lang="en-US" b="1"/>
          </a:p>
        </p:txBody>
      </p:sp>
      <p:pic>
        <p:nvPicPr>
          <p:cNvPr id="10" name="Content Placeholder 7">
            <a:extLst>
              <a:ext uri="{FF2B5EF4-FFF2-40B4-BE49-F238E27FC236}">
                <a16:creationId xmlns:a16="http://schemas.microsoft.com/office/drawing/2014/main" id="{AE3FEDAA-5B36-D8EC-3309-BF388F30CED7}"/>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753075" y="3842639"/>
            <a:ext cx="3062826" cy="1652954"/>
          </a:xfrm>
          <a:prstGeom prst="rect">
            <a:avLst/>
          </a:prstGeom>
          <a:ln>
            <a:noFill/>
          </a:ln>
        </p:spPr>
      </p:pic>
      <p:pic>
        <p:nvPicPr>
          <p:cNvPr id="14" name="Content Placeholder 7">
            <a:extLst>
              <a:ext uri="{FF2B5EF4-FFF2-40B4-BE49-F238E27FC236}">
                <a16:creationId xmlns:a16="http://schemas.microsoft.com/office/drawing/2014/main" id="{1DC23D29-7EDE-DE3E-5AA3-CD2D32F1ADAD}"/>
              </a:ext>
              <a:ext uri="{C183D7F6-B498-43B3-948B-1728B52AA6E4}">
                <adec:decorative xmlns:adec="http://schemas.microsoft.com/office/drawing/2017/decorative" val="1"/>
              </a:ext>
            </a:extLst>
          </p:cNvPr>
          <p:cNvPicPr>
            <a:picLocks noChangeAspect="1"/>
          </p:cNvPicPr>
          <p:nvPr/>
        </p:nvPicPr>
        <p:blipFill>
          <a:blip r:embed="rId10"/>
          <a:srcRect/>
          <a:stretch/>
        </p:blipFill>
        <p:spPr>
          <a:xfrm>
            <a:off x="4742442" y="3842639"/>
            <a:ext cx="2707115" cy="1652954"/>
          </a:xfrm>
          <a:prstGeom prst="rect">
            <a:avLst/>
          </a:prstGeom>
          <a:ln>
            <a:noFill/>
          </a:ln>
        </p:spPr>
      </p:pic>
      <p:pic>
        <p:nvPicPr>
          <p:cNvPr id="18" name="Content Placeholder 7">
            <a:extLst>
              <a:ext uri="{FF2B5EF4-FFF2-40B4-BE49-F238E27FC236}">
                <a16:creationId xmlns:a16="http://schemas.microsoft.com/office/drawing/2014/main" id="{B7A3D1AE-25FA-2A55-DE65-73254EB78FDA}"/>
              </a:ext>
              <a:ext uri="{C183D7F6-B498-43B3-948B-1728B52AA6E4}">
                <adec:decorative xmlns:adec="http://schemas.microsoft.com/office/drawing/2017/decorative" val="1"/>
              </a:ext>
            </a:extLst>
          </p:cNvPr>
          <p:cNvPicPr>
            <a:picLocks noChangeAspect="1"/>
          </p:cNvPicPr>
          <p:nvPr/>
        </p:nvPicPr>
        <p:blipFill>
          <a:blip r:embed="rId11"/>
          <a:srcRect/>
          <a:stretch/>
        </p:blipFill>
        <p:spPr>
          <a:xfrm>
            <a:off x="8594299" y="3921314"/>
            <a:ext cx="2775784" cy="1652954"/>
          </a:xfrm>
          <a:prstGeom prst="rect">
            <a:avLst/>
          </a:prstGeom>
          <a:ln>
            <a:noFill/>
          </a:ln>
        </p:spPr>
      </p:pic>
      <p:sp>
        <p:nvSpPr>
          <p:cNvPr id="11" name="TextBox 10">
            <a:extLst>
              <a:ext uri="{FF2B5EF4-FFF2-40B4-BE49-F238E27FC236}">
                <a16:creationId xmlns:a16="http://schemas.microsoft.com/office/drawing/2014/main" id="{90FD524D-E617-F062-DC5A-F32964473DD3}"/>
              </a:ext>
            </a:extLst>
          </p:cNvPr>
          <p:cNvSpPr txBox="1"/>
          <p:nvPr/>
        </p:nvSpPr>
        <p:spPr>
          <a:xfrm>
            <a:off x="1251256" y="5574268"/>
            <a:ext cx="2014269" cy="369332"/>
          </a:xfrm>
          <a:prstGeom prst="rect">
            <a:avLst/>
          </a:prstGeom>
          <a:noFill/>
        </p:spPr>
        <p:txBody>
          <a:bodyPr wrap="none" rtlCol="0">
            <a:spAutoFit/>
          </a:bodyPr>
          <a:lstStyle/>
          <a:p>
            <a:r>
              <a:rPr lang="en-US" b="1">
                <a:hlinkClick r:id="rId12"/>
              </a:rPr>
              <a:t>Behavior Screening</a:t>
            </a:r>
            <a:endParaRPr lang="en-US" b="1"/>
          </a:p>
        </p:txBody>
      </p:sp>
      <p:sp>
        <p:nvSpPr>
          <p:cNvPr id="20" name="TextBox 19">
            <a:extLst>
              <a:ext uri="{FF2B5EF4-FFF2-40B4-BE49-F238E27FC236}">
                <a16:creationId xmlns:a16="http://schemas.microsoft.com/office/drawing/2014/main" id="{3B3C1C8D-57B3-E176-1A5A-E47FD6F26771}"/>
              </a:ext>
            </a:extLst>
          </p:cNvPr>
          <p:cNvSpPr txBox="1"/>
          <p:nvPr/>
        </p:nvSpPr>
        <p:spPr>
          <a:xfrm>
            <a:off x="4596114" y="5574268"/>
            <a:ext cx="3028714" cy="369332"/>
          </a:xfrm>
          <a:prstGeom prst="rect">
            <a:avLst/>
          </a:prstGeom>
          <a:noFill/>
        </p:spPr>
        <p:txBody>
          <a:bodyPr wrap="none" rtlCol="0">
            <a:spAutoFit/>
          </a:bodyPr>
          <a:lstStyle/>
          <a:p>
            <a:r>
              <a:rPr lang="en-US" b="1">
                <a:hlinkClick r:id="rId13"/>
              </a:rPr>
              <a:t>Behavior Progress Monitoring</a:t>
            </a:r>
            <a:endParaRPr lang="en-US" b="1"/>
          </a:p>
        </p:txBody>
      </p:sp>
      <p:sp>
        <p:nvSpPr>
          <p:cNvPr id="19" name="TextBox 18">
            <a:extLst>
              <a:ext uri="{FF2B5EF4-FFF2-40B4-BE49-F238E27FC236}">
                <a16:creationId xmlns:a16="http://schemas.microsoft.com/office/drawing/2014/main" id="{CC7D56E5-2F42-B3AF-BFEF-C9785B178EDB}"/>
              </a:ext>
            </a:extLst>
          </p:cNvPr>
          <p:cNvSpPr txBox="1"/>
          <p:nvPr/>
        </p:nvSpPr>
        <p:spPr>
          <a:xfrm>
            <a:off x="8948959" y="5652943"/>
            <a:ext cx="2272610" cy="369332"/>
          </a:xfrm>
          <a:prstGeom prst="rect">
            <a:avLst/>
          </a:prstGeom>
          <a:noFill/>
        </p:spPr>
        <p:txBody>
          <a:bodyPr wrap="none" rtlCol="0">
            <a:spAutoFit/>
          </a:bodyPr>
          <a:lstStyle/>
          <a:p>
            <a:r>
              <a:rPr lang="en-US" b="1">
                <a:hlinkClick r:id="rId14"/>
              </a:rPr>
              <a:t>Behavior Intervention</a:t>
            </a:r>
            <a:endParaRPr lang="en-US" b="1"/>
          </a:p>
        </p:txBody>
      </p:sp>
      <p:sp>
        <p:nvSpPr>
          <p:cNvPr id="3" name="Slide Number Placeholder 2">
            <a:extLst>
              <a:ext uri="{FF2B5EF4-FFF2-40B4-BE49-F238E27FC236}">
                <a16:creationId xmlns:a16="http://schemas.microsoft.com/office/drawing/2014/main" id="{B5953CCA-4CFA-211C-30AB-356DDF361E48}"/>
              </a:ext>
            </a:extLst>
          </p:cNvPr>
          <p:cNvSpPr>
            <a:spLocks noGrp="1"/>
          </p:cNvSpPr>
          <p:nvPr>
            <p:ph type="sldNum" sz="quarter" idx="12"/>
          </p:nvPr>
        </p:nvSpPr>
        <p:spPr/>
        <p:txBody>
          <a:bodyPr/>
          <a:lstStyle/>
          <a:p>
            <a:fld id="{99A20822-4A49-4D36-86E3-300BA48D3F00}" type="slidenum">
              <a:rPr lang="en-US" smtClean="0"/>
              <a:pPr/>
              <a:t>70</a:t>
            </a:fld>
            <a:endParaRPr lang="en-US"/>
          </a:p>
        </p:txBody>
      </p:sp>
    </p:spTree>
    <p:extLst>
      <p:ext uri="{BB962C8B-B14F-4D97-AF65-F5344CB8AC3E}">
        <p14:creationId xmlns:p14="http://schemas.microsoft.com/office/powerpoint/2010/main" val="15866156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D8C38-5F46-1DB6-91F0-A1518F3820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E742EC-5731-3E5A-7B6A-0F9F71D311E2}"/>
              </a:ext>
            </a:extLst>
          </p:cNvPr>
          <p:cNvSpPr>
            <a:spLocks noGrp="1"/>
          </p:cNvSpPr>
          <p:nvPr>
            <p:ph type="title"/>
          </p:nvPr>
        </p:nvSpPr>
        <p:spPr>
          <a:xfrm>
            <a:off x="457200" y="0"/>
            <a:ext cx="11274552" cy="1280160"/>
          </a:xfrm>
        </p:spPr>
        <p:txBody>
          <a:bodyPr anchor="ctr">
            <a:normAutofit/>
          </a:bodyPr>
          <a:lstStyle/>
          <a:p>
            <a:r>
              <a:rPr lang="en-US"/>
              <a:t>Turn &amp; Talk</a:t>
            </a:r>
          </a:p>
        </p:txBody>
      </p:sp>
      <p:sp>
        <p:nvSpPr>
          <p:cNvPr id="3" name="Content Placeholder 2">
            <a:extLst>
              <a:ext uri="{FF2B5EF4-FFF2-40B4-BE49-F238E27FC236}">
                <a16:creationId xmlns:a16="http://schemas.microsoft.com/office/drawing/2014/main" id="{B0622A6B-21EB-F51E-B1A4-51D7548D89C7}"/>
              </a:ext>
            </a:extLst>
          </p:cNvPr>
          <p:cNvSpPr>
            <a:spLocks noGrp="1"/>
          </p:cNvSpPr>
          <p:nvPr>
            <p:ph sz="half" idx="2"/>
          </p:nvPr>
        </p:nvSpPr>
        <p:spPr>
          <a:xfrm>
            <a:off x="6163056" y="1371600"/>
            <a:ext cx="5568696" cy="4870174"/>
          </a:xfrm>
        </p:spPr>
        <p:txBody>
          <a:bodyPr anchor="ctr">
            <a:normAutofit/>
          </a:bodyPr>
          <a:lstStyle/>
          <a:p>
            <a:r>
              <a:rPr lang="en-US" b="1">
                <a:latin typeface="Calibri" panose="020F0502020204030204" pitchFamily="34" charset="0"/>
                <a:cs typeface="Calibri" panose="020F0502020204030204" pitchFamily="34" charset="0"/>
              </a:rPr>
              <a:t>With a partner, discuss the following: </a:t>
            </a:r>
          </a:p>
          <a:p>
            <a:pPr lvl="2"/>
            <a:r>
              <a:rPr lang="en-US"/>
              <a:t>You are chatting with fellow school and district leaders. How would you describe the purpose of the tools chart in a conversational manner? </a:t>
            </a:r>
          </a:p>
        </p:txBody>
      </p:sp>
      <p:sp>
        <p:nvSpPr>
          <p:cNvPr id="6" name="Slide Number Placeholder 5">
            <a:extLst>
              <a:ext uri="{FF2B5EF4-FFF2-40B4-BE49-F238E27FC236}">
                <a16:creationId xmlns:a16="http://schemas.microsoft.com/office/drawing/2014/main" id="{388BF37F-27F5-5D7A-949E-E0BF8ACD5BDF}"/>
              </a:ext>
            </a:extLst>
          </p:cNvPr>
          <p:cNvSpPr>
            <a:spLocks noGrp="1"/>
          </p:cNvSpPr>
          <p:nvPr>
            <p:ph type="sldNum" sz="quarter" idx="12"/>
          </p:nvPr>
        </p:nvSpPr>
        <p:spPr>
          <a:xfrm>
            <a:off x="11734800" y="6704112"/>
            <a:ext cx="157094" cy="153888"/>
          </a:xfrm>
        </p:spPr>
        <p:txBody>
          <a:bodyPr wrap="none" anchor="b">
            <a:normAutofit/>
          </a:bodyPr>
          <a:lstStyle/>
          <a:p>
            <a:fld id="{99A20822-4A49-4D36-86E3-300BA48D3F00}" type="slidenum">
              <a:rPr lang="en-US" smtClean="0"/>
              <a:pPr/>
              <a:t>71</a:t>
            </a:fld>
            <a:endParaRPr lang="en-US"/>
          </a:p>
        </p:txBody>
      </p:sp>
      <p:pic>
        <p:nvPicPr>
          <p:cNvPr id="7" name="Graphic 6">
            <a:extLst>
              <a:ext uri="{FF2B5EF4-FFF2-40B4-BE49-F238E27FC236}">
                <a16:creationId xmlns:a16="http://schemas.microsoft.com/office/drawing/2014/main" id="{9C8F7091-B7CA-92E1-E9E6-B0606261C5F0}"/>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2"/>
              </a:ext>
            </a:extLst>
          </a:blip>
          <a:stretch>
            <a:fillRect/>
          </a:stretch>
        </p:blipFill>
        <p:spPr>
          <a:xfrm>
            <a:off x="1336548" y="1230612"/>
            <a:ext cx="3810000" cy="3810000"/>
          </a:xfrm>
          <a:prstGeom prst="rect">
            <a:avLst/>
          </a:prstGeom>
        </p:spPr>
      </p:pic>
    </p:spTree>
    <p:extLst>
      <p:ext uri="{BB962C8B-B14F-4D97-AF65-F5344CB8AC3E}">
        <p14:creationId xmlns:p14="http://schemas.microsoft.com/office/powerpoint/2010/main" val="33460351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4E9B5-D246-E426-870B-0BF0A4D2EB35}"/>
              </a:ext>
            </a:extLst>
          </p:cNvPr>
          <p:cNvSpPr>
            <a:spLocks noGrp="1"/>
          </p:cNvSpPr>
          <p:nvPr>
            <p:ph type="title"/>
          </p:nvPr>
        </p:nvSpPr>
        <p:spPr>
          <a:xfrm>
            <a:off x="457200" y="0"/>
            <a:ext cx="11276013" cy="1279525"/>
          </a:xfrm>
        </p:spPr>
        <p:txBody>
          <a:bodyPr>
            <a:normAutofit/>
          </a:bodyPr>
          <a:lstStyle/>
          <a:p>
            <a:r>
              <a:rPr lang="en-US"/>
              <a:t>Tools Chart Impact Across States</a:t>
            </a:r>
          </a:p>
        </p:txBody>
      </p:sp>
      <p:sp>
        <p:nvSpPr>
          <p:cNvPr id="9" name="TextBox 8">
            <a:extLst>
              <a:ext uri="{FF2B5EF4-FFF2-40B4-BE49-F238E27FC236}">
                <a16:creationId xmlns:a16="http://schemas.microsoft.com/office/drawing/2014/main" id="{3A0EA511-FBA2-808C-F3BA-D99A68FA4AAF}"/>
              </a:ext>
            </a:extLst>
          </p:cNvPr>
          <p:cNvSpPr txBox="1"/>
          <p:nvPr/>
        </p:nvSpPr>
        <p:spPr>
          <a:xfrm>
            <a:off x="2204180" y="1447760"/>
            <a:ext cx="7780593" cy="379656"/>
          </a:xfrm>
          <a:prstGeom prst="rect">
            <a:avLst/>
          </a:prstGeom>
          <a:noFill/>
        </p:spPr>
        <p:txBody>
          <a:bodyPr wrap="none" rtlCol="0">
            <a:spAutoFit/>
          </a:bodyPr>
          <a:lstStyle/>
          <a:p>
            <a:pPr algn="ctr">
              <a:lnSpc>
                <a:spcPct val="113000"/>
              </a:lnSpc>
              <a:spcBef>
                <a:spcPts val="600"/>
              </a:spcBef>
              <a:spcAft>
                <a:spcPts val="1800"/>
              </a:spcAft>
              <a:defRPr/>
            </a:pPr>
            <a:r>
              <a:rPr lang="en-US" sz="1800" spc="22">
                <a:latin typeface="Arial" panose="020B0604020202020204" pitchFamily="34" charset="0"/>
                <a:cs typeface="Arial" panose="020B0604020202020204" pitchFamily="34" charset="0"/>
              </a:rPr>
              <a:t>State Education Agency (SEA) Websites Mentioning NCII or Tools Charts</a:t>
            </a:r>
          </a:p>
        </p:txBody>
      </p:sp>
      <p:pic>
        <p:nvPicPr>
          <p:cNvPr id="8" name="Content Placeholder 7" descr="A map of the United States color coded based on which states mention NCII or the Tools Charts in their in their websites. Teh map shows most states reference the tools charts. ">
            <a:extLst>
              <a:ext uri="{FF2B5EF4-FFF2-40B4-BE49-F238E27FC236}">
                <a16:creationId xmlns:a16="http://schemas.microsoft.com/office/drawing/2014/main" id="{0A1EF5C4-459F-52F0-63E1-FDAAD4095772}"/>
              </a:ext>
            </a:extLst>
          </p:cNvPr>
          <p:cNvPicPr>
            <a:picLocks noGrp="1" noChangeAspect="1"/>
          </p:cNvPicPr>
          <p:nvPr>
            <p:ph sz="quarter" idx="15"/>
          </p:nvPr>
        </p:nvPicPr>
        <p:blipFill rotWithShape="1">
          <a:blip r:embed="rId3">
            <a:extLst>
              <a:ext uri="{28A0092B-C50C-407E-A947-70E740481C1C}">
                <a14:useLocalDpi xmlns:a14="http://schemas.microsoft.com/office/drawing/2010/main" val="0"/>
              </a:ext>
            </a:extLst>
          </a:blip>
          <a:srcRect l="287" t="10291" r="339" b="5830"/>
          <a:stretch/>
        </p:blipFill>
        <p:spPr>
          <a:xfrm>
            <a:off x="1742602" y="1995714"/>
            <a:ext cx="8703748" cy="4343400"/>
          </a:xfrm>
        </p:spPr>
      </p:pic>
      <p:sp>
        <p:nvSpPr>
          <p:cNvPr id="4" name="TextBox 3">
            <a:extLst>
              <a:ext uri="{FF2B5EF4-FFF2-40B4-BE49-F238E27FC236}">
                <a16:creationId xmlns:a16="http://schemas.microsoft.com/office/drawing/2014/main" id="{5545CB0A-CF3F-4021-F47E-13EB23DE02F1}"/>
              </a:ext>
            </a:extLst>
          </p:cNvPr>
          <p:cNvSpPr txBox="1"/>
          <p:nvPr/>
        </p:nvSpPr>
        <p:spPr>
          <a:xfrm>
            <a:off x="8947404" y="6234804"/>
            <a:ext cx="2141099" cy="307777"/>
          </a:xfrm>
          <a:prstGeom prst="rect">
            <a:avLst/>
          </a:prstGeom>
          <a:noFill/>
        </p:spPr>
        <p:txBody>
          <a:bodyPr wrap="none" rtlCol="0">
            <a:spAutoFit/>
          </a:bodyPr>
          <a:lstStyle/>
          <a:p>
            <a:r>
              <a:rPr lang="en-US" sz="1400" i="1"/>
              <a:t>Data gathered spring 2024</a:t>
            </a:r>
          </a:p>
        </p:txBody>
      </p:sp>
      <p:sp>
        <p:nvSpPr>
          <p:cNvPr id="5" name="Slide Number Placeholder 4">
            <a:extLst>
              <a:ext uri="{FF2B5EF4-FFF2-40B4-BE49-F238E27FC236}">
                <a16:creationId xmlns:a16="http://schemas.microsoft.com/office/drawing/2014/main" id="{D50D4CD3-BFEA-7232-7392-D816EC8F59E3}"/>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72</a:t>
            </a:fld>
            <a:endParaRPr lang="en-US"/>
          </a:p>
        </p:txBody>
      </p:sp>
    </p:spTree>
    <p:extLst>
      <p:ext uri="{BB962C8B-B14F-4D97-AF65-F5344CB8AC3E}">
        <p14:creationId xmlns:p14="http://schemas.microsoft.com/office/powerpoint/2010/main" val="56412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8FE19-6314-8F31-6F22-76CAD8B078C3}"/>
              </a:ext>
            </a:extLst>
          </p:cNvPr>
          <p:cNvSpPr>
            <a:spLocks noGrp="1"/>
          </p:cNvSpPr>
          <p:nvPr>
            <p:ph type="title"/>
          </p:nvPr>
        </p:nvSpPr>
        <p:spPr>
          <a:xfrm>
            <a:off x="457200" y="0"/>
            <a:ext cx="11276076" cy="1280160"/>
          </a:xfrm>
        </p:spPr>
        <p:txBody>
          <a:bodyPr anchor="ctr">
            <a:normAutofit/>
          </a:bodyPr>
          <a:lstStyle/>
          <a:p>
            <a:r>
              <a:rPr lang="en-US"/>
              <a:t>Specific Tools Chart References on SEA Websites</a:t>
            </a:r>
          </a:p>
        </p:txBody>
      </p:sp>
      <p:graphicFrame>
        <p:nvGraphicFramePr>
          <p:cNvPr id="8" name="Content Placeholder 7">
            <a:extLst>
              <a:ext uri="{FF2B5EF4-FFF2-40B4-BE49-F238E27FC236}">
                <a16:creationId xmlns:a16="http://schemas.microsoft.com/office/drawing/2014/main" id="{9BC91D2C-1EBE-7E7A-1430-05C2141F76F3}"/>
              </a:ext>
            </a:extLst>
          </p:cNvPr>
          <p:cNvGraphicFramePr>
            <a:graphicFrameLocks noGrp="1"/>
          </p:cNvGraphicFramePr>
          <p:nvPr>
            <p:ph sz="quarter" idx="15"/>
          </p:nvPr>
        </p:nvGraphicFramePr>
        <p:xfrm>
          <a:off x="457200" y="1371600"/>
          <a:ext cx="11163300" cy="3848102"/>
        </p:xfrm>
        <a:graphic>
          <a:graphicData uri="http://schemas.openxmlformats.org/drawingml/2006/table">
            <a:tbl>
              <a:tblPr firstRow="1" firstCol="1" bandRow="1"/>
              <a:tblGrid>
                <a:gridCol w="5581650">
                  <a:extLst>
                    <a:ext uri="{9D8B030D-6E8A-4147-A177-3AD203B41FA5}">
                      <a16:colId xmlns:a16="http://schemas.microsoft.com/office/drawing/2014/main" val="4073887137"/>
                    </a:ext>
                  </a:extLst>
                </a:gridCol>
                <a:gridCol w="5581650">
                  <a:extLst>
                    <a:ext uri="{9D8B030D-6E8A-4147-A177-3AD203B41FA5}">
                      <a16:colId xmlns:a16="http://schemas.microsoft.com/office/drawing/2014/main" val="1881207753"/>
                    </a:ext>
                  </a:extLst>
                </a:gridCol>
              </a:tblGrid>
              <a:tr h="939800">
                <a:tc>
                  <a:txBody>
                    <a:bodyPr/>
                    <a:lstStyle/>
                    <a:p>
                      <a:pPr marL="0" marR="0" algn="ctr">
                        <a:spcBef>
                          <a:spcPts val="300"/>
                        </a:spcBef>
                        <a:spcAft>
                          <a:spcPts val="300"/>
                        </a:spcAft>
                      </a:pPr>
                      <a:r>
                        <a:rPr lang="en-US" sz="2600">
                          <a:solidFill>
                            <a:schemeClr val="bg1"/>
                          </a:solidFill>
                          <a:effectLst/>
                          <a:highlight>
                            <a:srgbClr val="10719C"/>
                          </a:highlight>
                          <a:latin typeface="Arial" panose="020B0604020202020204" pitchFamily="34" charset="0"/>
                          <a:ea typeface="MS Mincho" panose="02020609040205080304" pitchFamily="49" charset="-128"/>
                          <a:cs typeface="Arial" panose="020B0604020202020204" pitchFamily="34" charset="0"/>
                        </a:rPr>
                        <a:t>Tools Chart</a:t>
                      </a:r>
                    </a:p>
                  </a:txBody>
                  <a:tcPr marL="68580" marR="68580" marT="0" marB="0" anchor="ctr">
                    <a:lnL>
                      <a:noFill/>
                    </a:lnL>
                    <a:lnR w="12700" cap="flat" cmpd="sng" algn="ctr">
                      <a:solidFill>
                        <a:srgbClr val="FFFFFF"/>
                      </a:solidFill>
                      <a:prstDash val="solid"/>
                      <a:round/>
                      <a:headEnd type="none" w="med" len="med"/>
                      <a:tailEnd type="none" w="med" len="med"/>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solidFill>
                      <a:srgbClr val="10719C"/>
                    </a:solidFill>
                  </a:tcPr>
                </a:tc>
                <a:tc>
                  <a:txBody>
                    <a:bodyPr/>
                    <a:lstStyle/>
                    <a:p>
                      <a:pPr marL="0" marR="0" algn="ctr">
                        <a:spcBef>
                          <a:spcPts val="300"/>
                        </a:spcBef>
                        <a:spcAft>
                          <a:spcPts val="300"/>
                        </a:spcAft>
                      </a:pPr>
                      <a:r>
                        <a:rPr lang="en-US" sz="2600">
                          <a:solidFill>
                            <a:schemeClr val="bg1"/>
                          </a:solidFill>
                          <a:effectLst/>
                          <a:highlight>
                            <a:srgbClr val="10719C"/>
                          </a:highlight>
                          <a:latin typeface="Arial" panose="020B0604020202020204" pitchFamily="34" charset="0"/>
                          <a:ea typeface="MS Mincho" panose="02020609040205080304" pitchFamily="49" charset="-128"/>
                          <a:cs typeface="Arial" panose="020B0604020202020204" pitchFamily="34" charset="0"/>
                        </a:rPr>
                        <a:t>Percentage of SEA Websites</a:t>
                      </a:r>
                    </a:p>
                  </a:txBody>
                  <a:tcPr marL="68580" marR="68580" marT="0" marB="0" anchor="ctr">
                    <a:lnL w="12700" cap="flat" cmpd="sng" algn="ctr">
                      <a:solidFill>
                        <a:srgbClr val="FFFFFF"/>
                      </a:solidFill>
                      <a:prstDash val="solid"/>
                      <a:round/>
                      <a:headEnd type="none" w="med" len="med"/>
                      <a:tailEnd type="none" w="med" len="med"/>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solidFill>
                      <a:srgbClr val="10719C"/>
                    </a:solidFill>
                  </a:tcPr>
                </a:tc>
                <a:extLst>
                  <a:ext uri="{0D108BD9-81ED-4DB2-BD59-A6C34878D82A}">
                    <a16:rowId xmlns:a16="http://schemas.microsoft.com/office/drawing/2014/main" val="629391617"/>
                  </a:ext>
                </a:extLst>
              </a:tr>
              <a:tr h="484717">
                <a:tc>
                  <a:txBody>
                    <a:bodyPr/>
                    <a:lstStyle/>
                    <a:p>
                      <a:pPr marL="0" marR="0">
                        <a:spcBef>
                          <a:spcPts val="300"/>
                        </a:spcBef>
                        <a:spcAft>
                          <a:spcPts val="300"/>
                        </a:spcAft>
                      </a:pPr>
                      <a:r>
                        <a:rPr lang="en-US" sz="2600">
                          <a:solidFill>
                            <a:schemeClr val="tx1"/>
                          </a:solidFill>
                          <a:effectLst/>
                          <a:latin typeface="Arial" panose="020B0604020202020204" pitchFamily="34" charset="0"/>
                          <a:ea typeface="MS Mincho" panose="02020609040205080304" pitchFamily="49" charset="-128"/>
                          <a:cs typeface="Arial" panose="020B0604020202020204" pitchFamily="34" charset="0"/>
                        </a:rPr>
                        <a:t>Academic Screening</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noFill/>
                  </a:tcPr>
                </a:tc>
                <a:tc>
                  <a:txBody>
                    <a:bodyPr/>
                    <a:lstStyle/>
                    <a:p>
                      <a:pPr marL="0" marR="0" algn="ctr">
                        <a:spcBef>
                          <a:spcPts val="300"/>
                        </a:spcBef>
                        <a:spcAft>
                          <a:spcPts val="300"/>
                        </a:spcAft>
                      </a:pPr>
                      <a:r>
                        <a:rPr lang="en-US" sz="2600">
                          <a:solidFill>
                            <a:schemeClr val="tx1"/>
                          </a:solidFill>
                          <a:effectLst/>
                          <a:latin typeface="Arial" panose="020B0604020202020204" pitchFamily="34" charset="0"/>
                          <a:ea typeface="MS Mincho" panose="02020609040205080304" pitchFamily="49" charset="-128"/>
                          <a:cs typeface="Arial" panose="020B0604020202020204" pitchFamily="34" charset="0"/>
                        </a:rPr>
                        <a:t>47.1%</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noFill/>
                  </a:tcPr>
                </a:tc>
                <a:extLst>
                  <a:ext uri="{0D108BD9-81ED-4DB2-BD59-A6C34878D82A}">
                    <a16:rowId xmlns:a16="http://schemas.microsoft.com/office/drawing/2014/main" val="1707151633"/>
                  </a:ext>
                </a:extLst>
              </a:tr>
              <a:tr h="484717">
                <a:tc>
                  <a:txBody>
                    <a:bodyPr/>
                    <a:lstStyle/>
                    <a:p>
                      <a:pPr marL="0" marR="0">
                        <a:spcBef>
                          <a:spcPts val="300"/>
                        </a:spcBef>
                        <a:spcAft>
                          <a:spcPts val="300"/>
                        </a:spcAft>
                      </a:pPr>
                      <a:r>
                        <a:rPr lang="en-US" sz="2600">
                          <a:solidFill>
                            <a:schemeClr val="tx1"/>
                          </a:solidFill>
                          <a:effectLst/>
                          <a:highlight>
                            <a:srgbClr val="EEEEEF"/>
                          </a:highlight>
                          <a:latin typeface="Arial" panose="020B0604020202020204" pitchFamily="34" charset="0"/>
                          <a:ea typeface="MS Mincho" panose="02020609040205080304" pitchFamily="49" charset="-128"/>
                          <a:cs typeface="Arial" panose="020B0604020202020204" pitchFamily="34" charset="0"/>
                        </a:rPr>
                        <a:t>Academic Progress Monitoring</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solidFill>
                      <a:srgbClr val="EEEEEF"/>
                    </a:solidFill>
                  </a:tcPr>
                </a:tc>
                <a:tc>
                  <a:txBody>
                    <a:bodyPr/>
                    <a:lstStyle/>
                    <a:p>
                      <a:pPr marL="0" marR="0" algn="ctr">
                        <a:spcBef>
                          <a:spcPts val="300"/>
                        </a:spcBef>
                        <a:spcAft>
                          <a:spcPts val="300"/>
                        </a:spcAft>
                      </a:pPr>
                      <a:r>
                        <a:rPr lang="en-US" sz="2600">
                          <a:solidFill>
                            <a:schemeClr val="tx1"/>
                          </a:solidFill>
                          <a:effectLst/>
                          <a:highlight>
                            <a:srgbClr val="EEEEEF"/>
                          </a:highlight>
                          <a:latin typeface="Arial" panose="020B0604020202020204" pitchFamily="34" charset="0"/>
                          <a:ea typeface="MS Mincho" panose="02020609040205080304" pitchFamily="49" charset="-128"/>
                          <a:cs typeface="Arial" panose="020B0604020202020204" pitchFamily="34" charset="0"/>
                        </a:rPr>
                        <a:t>27.5%</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solidFill>
                      <a:srgbClr val="EEEEEF"/>
                    </a:solidFill>
                  </a:tcPr>
                </a:tc>
                <a:extLst>
                  <a:ext uri="{0D108BD9-81ED-4DB2-BD59-A6C34878D82A}">
                    <a16:rowId xmlns:a16="http://schemas.microsoft.com/office/drawing/2014/main" val="164086713"/>
                  </a:ext>
                </a:extLst>
              </a:tr>
              <a:tr h="484717">
                <a:tc>
                  <a:txBody>
                    <a:bodyPr/>
                    <a:lstStyle/>
                    <a:p>
                      <a:pPr marL="0" marR="0">
                        <a:spcBef>
                          <a:spcPts val="300"/>
                        </a:spcBef>
                        <a:spcAft>
                          <a:spcPts val="300"/>
                        </a:spcAft>
                      </a:pPr>
                      <a:r>
                        <a:rPr lang="en-US" sz="2600">
                          <a:solidFill>
                            <a:schemeClr val="tx1"/>
                          </a:solidFill>
                          <a:effectLst/>
                          <a:latin typeface="Arial" panose="020B0604020202020204" pitchFamily="34" charset="0"/>
                          <a:ea typeface="MS Mincho" panose="02020609040205080304" pitchFamily="49" charset="-128"/>
                          <a:cs typeface="Arial" panose="020B0604020202020204" pitchFamily="34" charset="0"/>
                        </a:rPr>
                        <a:t>Academic Intervention</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noFill/>
                  </a:tcPr>
                </a:tc>
                <a:tc>
                  <a:txBody>
                    <a:bodyPr/>
                    <a:lstStyle/>
                    <a:p>
                      <a:pPr marL="0" marR="0" algn="ctr">
                        <a:spcBef>
                          <a:spcPts val="300"/>
                        </a:spcBef>
                        <a:spcAft>
                          <a:spcPts val="300"/>
                        </a:spcAft>
                      </a:pPr>
                      <a:r>
                        <a:rPr lang="en-US" sz="2600">
                          <a:solidFill>
                            <a:schemeClr val="tx1"/>
                          </a:solidFill>
                          <a:effectLst/>
                          <a:latin typeface="Arial" panose="020B0604020202020204" pitchFamily="34" charset="0"/>
                          <a:ea typeface="MS Mincho" panose="02020609040205080304" pitchFamily="49" charset="-128"/>
                          <a:cs typeface="Arial" panose="020B0604020202020204" pitchFamily="34" charset="0"/>
                        </a:rPr>
                        <a:t>25.5%</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noFill/>
                  </a:tcPr>
                </a:tc>
                <a:extLst>
                  <a:ext uri="{0D108BD9-81ED-4DB2-BD59-A6C34878D82A}">
                    <a16:rowId xmlns:a16="http://schemas.microsoft.com/office/drawing/2014/main" val="1246483943"/>
                  </a:ext>
                </a:extLst>
              </a:tr>
              <a:tr h="484717">
                <a:tc>
                  <a:txBody>
                    <a:bodyPr/>
                    <a:lstStyle/>
                    <a:p>
                      <a:pPr marL="0" marR="0">
                        <a:spcBef>
                          <a:spcPts val="300"/>
                        </a:spcBef>
                        <a:spcAft>
                          <a:spcPts val="300"/>
                        </a:spcAft>
                      </a:pPr>
                      <a:r>
                        <a:rPr lang="en-US" sz="2600">
                          <a:solidFill>
                            <a:schemeClr val="tx1"/>
                          </a:solidFill>
                          <a:effectLst/>
                          <a:latin typeface="Arial" panose="020B0604020202020204" pitchFamily="34" charset="0"/>
                          <a:ea typeface="MS Mincho" panose="02020609040205080304" pitchFamily="49" charset="-128"/>
                          <a:cs typeface="Arial" panose="020B0604020202020204" pitchFamily="34" charset="0"/>
                        </a:rPr>
                        <a:t>Behavior Progress Monitoring</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solidFill>
                      <a:srgbClr val="EEEEEF"/>
                    </a:solidFill>
                  </a:tcPr>
                </a:tc>
                <a:tc>
                  <a:txBody>
                    <a:bodyPr/>
                    <a:lstStyle/>
                    <a:p>
                      <a:pPr marL="0" marR="0" algn="ctr">
                        <a:spcBef>
                          <a:spcPts val="300"/>
                        </a:spcBef>
                        <a:spcAft>
                          <a:spcPts val="300"/>
                        </a:spcAft>
                      </a:pPr>
                      <a:r>
                        <a:rPr lang="en-US" sz="2600">
                          <a:solidFill>
                            <a:schemeClr val="tx1"/>
                          </a:solidFill>
                          <a:effectLst/>
                          <a:highlight>
                            <a:srgbClr val="EEEEEF"/>
                          </a:highlight>
                          <a:latin typeface="Arial" panose="020B0604020202020204" pitchFamily="34" charset="0"/>
                          <a:ea typeface="MS Mincho" panose="02020609040205080304" pitchFamily="49" charset="-128"/>
                          <a:cs typeface="Arial" panose="020B0604020202020204" pitchFamily="34" charset="0"/>
                        </a:rPr>
                        <a:t>9.8%</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solidFill>
                      <a:srgbClr val="EEEEEF"/>
                    </a:solidFill>
                  </a:tcPr>
                </a:tc>
                <a:extLst>
                  <a:ext uri="{0D108BD9-81ED-4DB2-BD59-A6C34878D82A}">
                    <a16:rowId xmlns:a16="http://schemas.microsoft.com/office/drawing/2014/main" val="3656809817"/>
                  </a:ext>
                </a:extLst>
              </a:tr>
              <a:tr h="484717">
                <a:tc>
                  <a:txBody>
                    <a:bodyPr/>
                    <a:lstStyle/>
                    <a:p>
                      <a:pPr marL="0" marR="0">
                        <a:spcBef>
                          <a:spcPts val="300"/>
                        </a:spcBef>
                        <a:spcAft>
                          <a:spcPts val="300"/>
                        </a:spcAft>
                      </a:pPr>
                      <a:r>
                        <a:rPr lang="en-US" sz="2600">
                          <a:solidFill>
                            <a:schemeClr val="tx1"/>
                          </a:solidFill>
                          <a:effectLst/>
                          <a:latin typeface="Arial" panose="020B0604020202020204" pitchFamily="34" charset="0"/>
                          <a:ea typeface="MS Mincho" panose="02020609040205080304" pitchFamily="49" charset="-128"/>
                          <a:cs typeface="Arial" panose="020B0604020202020204" pitchFamily="34" charset="0"/>
                        </a:rPr>
                        <a:t>Behavior Screening</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noFill/>
                  </a:tcPr>
                </a:tc>
                <a:tc>
                  <a:txBody>
                    <a:bodyPr/>
                    <a:lstStyle/>
                    <a:p>
                      <a:pPr marL="0" marR="0" algn="ctr">
                        <a:spcBef>
                          <a:spcPts val="300"/>
                        </a:spcBef>
                        <a:spcAft>
                          <a:spcPts val="300"/>
                        </a:spcAft>
                      </a:pPr>
                      <a:r>
                        <a:rPr lang="en-US" sz="2600">
                          <a:solidFill>
                            <a:schemeClr val="tx1"/>
                          </a:solidFill>
                          <a:effectLst/>
                          <a:latin typeface="Arial" panose="020B0604020202020204" pitchFamily="34" charset="0"/>
                          <a:ea typeface="MS Mincho" panose="02020609040205080304" pitchFamily="49" charset="-128"/>
                          <a:cs typeface="Arial" panose="020B0604020202020204" pitchFamily="34" charset="0"/>
                        </a:rPr>
                        <a:t>7.8%</a:t>
                      </a:r>
                    </a:p>
                  </a:txBody>
                  <a:tcPr marL="68580" marR="68580" marT="0" marB="0" anchor="ctr">
                    <a:lnL>
                      <a:noFill/>
                    </a:lnL>
                    <a:lnR>
                      <a:noFill/>
                    </a:lnR>
                    <a:lnT w="12700" cap="flat" cmpd="sng" algn="ctr">
                      <a:solidFill>
                        <a:srgbClr val="10719C"/>
                      </a:solidFill>
                      <a:prstDash val="solid"/>
                      <a:round/>
                      <a:headEnd type="none" w="med" len="med"/>
                      <a:tailEnd type="none" w="med" len="med"/>
                    </a:lnT>
                    <a:lnB w="12700" cap="flat" cmpd="sng" algn="ctr">
                      <a:solidFill>
                        <a:srgbClr val="10719C"/>
                      </a:solidFill>
                      <a:prstDash val="solid"/>
                      <a:round/>
                      <a:headEnd type="none" w="med" len="med"/>
                      <a:tailEnd type="none" w="med" len="med"/>
                    </a:lnB>
                    <a:noFill/>
                  </a:tcPr>
                </a:tc>
                <a:extLst>
                  <a:ext uri="{0D108BD9-81ED-4DB2-BD59-A6C34878D82A}">
                    <a16:rowId xmlns:a16="http://schemas.microsoft.com/office/drawing/2014/main" val="2355369261"/>
                  </a:ext>
                </a:extLst>
              </a:tr>
              <a:tr h="484717">
                <a:tc>
                  <a:txBody>
                    <a:bodyPr/>
                    <a:lstStyle/>
                    <a:p>
                      <a:pPr marL="0" marR="0">
                        <a:spcBef>
                          <a:spcPts val="300"/>
                        </a:spcBef>
                        <a:spcAft>
                          <a:spcPts val="300"/>
                        </a:spcAft>
                      </a:pPr>
                      <a:r>
                        <a:rPr lang="en-US" sz="2600">
                          <a:solidFill>
                            <a:schemeClr val="tx1"/>
                          </a:solidFill>
                          <a:effectLst/>
                          <a:highlight>
                            <a:srgbClr val="EEEEEF"/>
                          </a:highlight>
                          <a:latin typeface="Arial" panose="020B0604020202020204" pitchFamily="34" charset="0"/>
                          <a:ea typeface="MS Mincho" panose="02020609040205080304" pitchFamily="49" charset="-128"/>
                          <a:cs typeface="Arial" panose="020B0604020202020204" pitchFamily="34" charset="0"/>
                        </a:rPr>
                        <a:t>Behavior Intervention</a:t>
                      </a:r>
                    </a:p>
                  </a:txBody>
                  <a:tcPr marL="68580" marR="68580" marT="0" marB="0" anchor="ctr">
                    <a:lnL>
                      <a:noFill/>
                    </a:lnL>
                    <a:lnR>
                      <a:noFill/>
                    </a:lnR>
                    <a:lnT w="12700" cap="flat" cmpd="sng" algn="ctr">
                      <a:solidFill>
                        <a:srgbClr val="10719C"/>
                      </a:solidFill>
                      <a:prstDash val="solid"/>
                      <a:round/>
                      <a:headEnd type="none" w="med" len="med"/>
                      <a:tailEnd type="none" w="med" len="med"/>
                    </a:lnT>
                    <a:lnB w="19050" cap="flat" cmpd="sng" algn="ctr">
                      <a:solidFill>
                        <a:srgbClr val="10719C"/>
                      </a:solidFill>
                      <a:prstDash val="solid"/>
                      <a:round/>
                      <a:headEnd type="none" w="med" len="med"/>
                      <a:tailEnd type="none" w="med" len="med"/>
                    </a:lnB>
                    <a:solidFill>
                      <a:srgbClr val="EEEEEF"/>
                    </a:solidFill>
                  </a:tcPr>
                </a:tc>
                <a:tc>
                  <a:txBody>
                    <a:bodyPr/>
                    <a:lstStyle/>
                    <a:p>
                      <a:pPr marL="0" marR="0" algn="ctr">
                        <a:spcBef>
                          <a:spcPts val="300"/>
                        </a:spcBef>
                        <a:spcAft>
                          <a:spcPts val="300"/>
                        </a:spcAft>
                      </a:pPr>
                      <a:r>
                        <a:rPr lang="en-US" sz="2600" dirty="0">
                          <a:solidFill>
                            <a:schemeClr val="tx1"/>
                          </a:solidFill>
                          <a:effectLst/>
                          <a:highlight>
                            <a:srgbClr val="EEEEEF"/>
                          </a:highlight>
                          <a:latin typeface="Arial" panose="020B0604020202020204" pitchFamily="34" charset="0"/>
                          <a:ea typeface="MS Mincho" panose="02020609040205080304" pitchFamily="49" charset="-128"/>
                          <a:cs typeface="Arial" panose="020B0604020202020204" pitchFamily="34" charset="0"/>
                        </a:rPr>
                        <a:t>7.8%</a:t>
                      </a:r>
                    </a:p>
                  </a:txBody>
                  <a:tcPr marL="68580" marR="68580" marT="0" marB="0" anchor="ctr">
                    <a:lnL>
                      <a:noFill/>
                    </a:lnL>
                    <a:lnR>
                      <a:noFill/>
                    </a:lnR>
                    <a:lnT w="12700" cap="flat" cmpd="sng" algn="ctr">
                      <a:solidFill>
                        <a:srgbClr val="10719C"/>
                      </a:solidFill>
                      <a:prstDash val="solid"/>
                      <a:round/>
                      <a:headEnd type="none" w="med" len="med"/>
                      <a:tailEnd type="none" w="med" len="med"/>
                    </a:lnT>
                    <a:lnB w="19050" cap="flat" cmpd="sng" algn="ctr">
                      <a:solidFill>
                        <a:srgbClr val="10719C"/>
                      </a:solidFill>
                      <a:prstDash val="solid"/>
                      <a:round/>
                      <a:headEnd type="none" w="med" len="med"/>
                      <a:tailEnd type="none" w="med" len="med"/>
                    </a:lnB>
                    <a:solidFill>
                      <a:srgbClr val="EEEEEF"/>
                    </a:solidFill>
                  </a:tcPr>
                </a:tc>
                <a:extLst>
                  <a:ext uri="{0D108BD9-81ED-4DB2-BD59-A6C34878D82A}">
                    <a16:rowId xmlns:a16="http://schemas.microsoft.com/office/drawing/2014/main" val="2953849094"/>
                  </a:ext>
                </a:extLst>
              </a:tr>
            </a:tbl>
          </a:graphicData>
        </a:graphic>
      </p:graphicFrame>
      <p:sp>
        <p:nvSpPr>
          <p:cNvPr id="4" name="TextBox 3">
            <a:extLst>
              <a:ext uri="{FF2B5EF4-FFF2-40B4-BE49-F238E27FC236}">
                <a16:creationId xmlns:a16="http://schemas.microsoft.com/office/drawing/2014/main" id="{D3F5AD69-59B8-44E6-66FF-2FF28B461622}"/>
              </a:ext>
            </a:extLst>
          </p:cNvPr>
          <p:cNvSpPr txBox="1"/>
          <p:nvPr/>
        </p:nvSpPr>
        <p:spPr>
          <a:xfrm>
            <a:off x="8947404" y="6234804"/>
            <a:ext cx="2141099" cy="307777"/>
          </a:xfrm>
          <a:prstGeom prst="rect">
            <a:avLst/>
          </a:prstGeom>
          <a:noFill/>
        </p:spPr>
        <p:txBody>
          <a:bodyPr wrap="none" rtlCol="0">
            <a:spAutoFit/>
          </a:bodyPr>
          <a:lstStyle/>
          <a:p>
            <a:r>
              <a:rPr lang="en-US" sz="1400" i="1"/>
              <a:t>Data gathered spring 2024</a:t>
            </a:r>
          </a:p>
        </p:txBody>
      </p:sp>
      <p:sp>
        <p:nvSpPr>
          <p:cNvPr id="5" name="Slide Number Placeholder 4">
            <a:extLst>
              <a:ext uri="{FF2B5EF4-FFF2-40B4-BE49-F238E27FC236}">
                <a16:creationId xmlns:a16="http://schemas.microsoft.com/office/drawing/2014/main" id="{3088E42E-3A2B-30BE-D065-A796D15E5275}"/>
              </a:ext>
            </a:extLst>
          </p:cNvPr>
          <p:cNvSpPr>
            <a:spLocks noGrp="1"/>
          </p:cNvSpPr>
          <p:nvPr>
            <p:ph type="sldNum" sz="quarter" idx="14"/>
          </p:nvPr>
        </p:nvSpPr>
        <p:spPr>
          <a:xfrm>
            <a:off x="11734800" y="6704112"/>
            <a:ext cx="157094" cy="153888"/>
          </a:xfrm>
        </p:spPr>
        <p:txBody>
          <a:bodyPr wrap="none" anchor="b">
            <a:normAutofit/>
          </a:bodyPr>
          <a:lstStyle/>
          <a:p>
            <a:fld id="{99A20822-4A49-4D36-86E3-300BA48D3F00}" type="slidenum">
              <a:rPr lang="en-US" smtClean="0"/>
              <a:pPr/>
              <a:t>73</a:t>
            </a:fld>
            <a:endParaRPr lang="en-US"/>
          </a:p>
        </p:txBody>
      </p:sp>
    </p:spTree>
    <p:extLst>
      <p:ext uri="{BB962C8B-B14F-4D97-AF65-F5344CB8AC3E}">
        <p14:creationId xmlns:p14="http://schemas.microsoft.com/office/powerpoint/2010/main" val="1525554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8C63-4DF3-EE00-0417-A7E1C7B10B8B}"/>
              </a:ext>
            </a:extLst>
          </p:cNvPr>
          <p:cNvSpPr>
            <a:spLocks noGrp="1"/>
          </p:cNvSpPr>
          <p:nvPr>
            <p:ph type="title"/>
          </p:nvPr>
        </p:nvSpPr>
        <p:spPr>
          <a:xfrm>
            <a:off x="457200" y="0"/>
            <a:ext cx="11274552" cy="1280160"/>
          </a:xfrm>
        </p:spPr>
        <p:txBody>
          <a:bodyPr/>
          <a:lstStyle/>
          <a:p>
            <a:r>
              <a:rPr lang="en-US"/>
              <a:t>What about state legislation?</a:t>
            </a:r>
          </a:p>
        </p:txBody>
      </p:sp>
      <p:pic>
        <p:nvPicPr>
          <p:cNvPr id="7" name="Picture 2">
            <a:extLst>
              <a:ext uri="{FF2B5EF4-FFF2-40B4-BE49-F238E27FC236}">
                <a16:creationId xmlns:a16="http://schemas.microsoft.com/office/drawing/2014/main" id="{F8C34F86-42C5-A9A6-80C5-5A76E8D83A1E}"/>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2"/>
          <a:srcRect/>
          <a:stretch/>
        </p:blipFill>
        <p:spPr bwMode="auto">
          <a:xfrm>
            <a:off x="672353" y="1511300"/>
            <a:ext cx="5029199" cy="42037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A4E2C978-9652-3AA5-8BBA-78385793B8F3}"/>
              </a:ext>
            </a:extLst>
          </p:cNvPr>
          <p:cNvSpPr>
            <a:spLocks noGrp="1"/>
          </p:cNvSpPr>
          <p:nvPr>
            <p:ph sz="half" idx="2"/>
          </p:nvPr>
        </p:nvSpPr>
        <p:spPr>
          <a:xfrm>
            <a:off x="6163056" y="1371600"/>
            <a:ext cx="5568696" cy="4343400"/>
          </a:xfrm>
        </p:spPr>
        <p:txBody>
          <a:bodyPr anchor="ctr"/>
          <a:lstStyle/>
          <a:p>
            <a:r>
              <a:rPr lang="en-US"/>
              <a:t>Delaware, Indiana, and Massachusetts referenced the tools charts in their state legislation. </a:t>
            </a:r>
          </a:p>
          <a:p>
            <a:r>
              <a:rPr lang="en-US"/>
              <a:t>References are all related to literacy screening and interventions. </a:t>
            </a:r>
          </a:p>
          <a:p>
            <a:endParaRPr lang="en-US"/>
          </a:p>
        </p:txBody>
      </p:sp>
      <p:sp>
        <p:nvSpPr>
          <p:cNvPr id="3" name="TextBox 2">
            <a:extLst>
              <a:ext uri="{FF2B5EF4-FFF2-40B4-BE49-F238E27FC236}">
                <a16:creationId xmlns:a16="http://schemas.microsoft.com/office/drawing/2014/main" id="{917750D5-0F69-EEDE-DF02-DA8917D435E9}"/>
              </a:ext>
            </a:extLst>
          </p:cNvPr>
          <p:cNvSpPr txBox="1"/>
          <p:nvPr/>
        </p:nvSpPr>
        <p:spPr>
          <a:xfrm>
            <a:off x="8947404" y="6234804"/>
            <a:ext cx="2141099" cy="307777"/>
          </a:xfrm>
          <a:prstGeom prst="rect">
            <a:avLst/>
          </a:prstGeom>
          <a:noFill/>
        </p:spPr>
        <p:txBody>
          <a:bodyPr wrap="none" rtlCol="0">
            <a:spAutoFit/>
          </a:bodyPr>
          <a:lstStyle/>
          <a:p>
            <a:r>
              <a:rPr lang="en-US" sz="1400" i="1"/>
              <a:t>Data gathered spring 2024</a:t>
            </a:r>
          </a:p>
        </p:txBody>
      </p:sp>
      <p:sp>
        <p:nvSpPr>
          <p:cNvPr id="5" name="Slide Number Placeholder 4">
            <a:extLst>
              <a:ext uri="{FF2B5EF4-FFF2-40B4-BE49-F238E27FC236}">
                <a16:creationId xmlns:a16="http://schemas.microsoft.com/office/drawing/2014/main" id="{7B39CFA9-4A03-F10A-C42A-5AB6F9677B02}"/>
              </a:ext>
            </a:extLst>
          </p:cNvPr>
          <p:cNvSpPr>
            <a:spLocks noGrp="1"/>
          </p:cNvSpPr>
          <p:nvPr>
            <p:ph type="sldNum" sz="quarter" idx="12"/>
          </p:nvPr>
        </p:nvSpPr>
        <p:spPr>
          <a:xfrm>
            <a:off x="11734800" y="6704112"/>
            <a:ext cx="157094" cy="153888"/>
          </a:xfrm>
        </p:spPr>
        <p:txBody>
          <a:bodyPr/>
          <a:lstStyle/>
          <a:p>
            <a:fld id="{99A20822-4A49-4D36-86E3-300BA48D3F00}" type="slidenum">
              <a:rPr lang="en-US" smtClean="0"/>
              <a:pPr/>
              <a:t>74</a:t>
            </a:fld>
            <a:endParaRPr lang="en-US"/>
          </a:p>
        </p:txBody>
      </p:sp>
    </p:spTree>
    <p:extLst>
      <p:ext uri="{BB962C8B-B14F-4D97-AF65-F5344CB8AC3E}">
        <p14:creationId xmlns:p14="http://schemas.microsoft.com/office/powerpoint/2010/main" val="27091040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2D2D3-F4D2-FB4A-3EEE-A13EAA3711B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6029936-FA3F-4431-2B66-C57645E66997}"/>
              </a:ext>
            </a:extLst>
          </p:cNvPr>
          <p:cNvSpPr>
            <a:spLocks noGrp="1"/>
          </p:cNvSpPr>
          <p:nvPr>
            <p:ph type="title"/>
          </p:nvPr>
        </p:nvSpPr>
        <p:spPr>
          <a:xfrm>
            <a:off x="457200" y="0"/>
            <a:ext cx="11274552" cy="1280160"/>
          </a:xfrm>
        </p:spPr>
        <p:txBody>
          <a:bodyPr anchor="ctr">
            <a:normAutofit/>
          </a:bodyPr>
          <a:lstStyle/>
          <a:p>
            <a:r>
              <a:rPr lang="en-US"/>
              <a:t>Time to Share</a:t>
            </a:r>
          </a:p>
        </p:txBody>
      </p:sp>
      <p:sp>
        <p:nvSpPr>
          <p:cNvPr id="7" name="Content Placeholder 6">
            <a:extLst>
              <a:ext uri="{FF2B5EF4-FFF2-40B4-BE49-F238E27FC236}">
                <a16:creationId xmlns:a16="http://schemas.microsoft.com/office/drawing/2014/main" id="{FE2CD8A3-0D02-4C10-FC04-FED2174F7F05}"/>
              </a:ext>
            </a:extLst>
          </p:cNvPr>
          <p:cNvSpPr>
            <a:spLocks noGrp="1"/>
          </p:cNvSpPr>
          <p:nvPr>
            <p:ph sz="quarter" idx="19"/>
          </p:nvPr>
        </p:nvSpPr>
        <p:spPr>
          <a:xfrm>
            <a:off x="6163056" y="1371600"/>
            <a:ext cx="5568696" cy="4343400"/>
          </a:xfrm>
        </p:spPr>
        <p:txBody>
          <a:bodyPr anchor="ctr">
            <a:normAutofit/>
          </a:bodyPr>
          <a:lstStyle/>
          <a:p>
            <a:pPr marL="0" indent="0" algn="ctr">
              <a:buNone/>
            </a:pPr>
            <a:r>
              <a:rPr lang="en-US"/>
              <a:t>Does the state where you work reference NCII? What, if anything, about the representation of other states is expected or surprising?</a:t>
            </a:r>
          </a:p>
        </p:txBody>
      </p:sp>
      <p:sp>
        <p:nvSpPr>
          <p:cNvPr id="12" name="Text Placeholder 4">
            <a:extLst>
              <a:ext uri="{FF2B5EF4-FFF2-40B4-BE49-F238E27FC236}">
                <a16:creationId xmlns:a16="http://schemas.microsoft.com/office/drawing/2014/main" id="{B313D547-F685-BF9B-3DAC-3B3B7C18C793}"/>
              </a:ext>
            </a:extLst>
          </p:cNvPr>
          <p:cNvSpPr>
            <a:spLocks noGrp="1"/>
          </p:cNvSpPr>
          <p:nvPr>
            <p:ph type="body" sz="quarter" idx="13"/>
          </p:nvPr>
        </p:nvSpPr>
        <p:spPr>
          <a:xfrm>
            <a:off x="457200" y="5751576"/>
            <a:ext cx="11274552" cy="192024"/>
          </a:xfrm>
        </p:spPr>
        <p:txBody>
          <a:bodyPr/>
          <a:lstStyle/>
          <a:p>
            <a:endParaRPr lang="en-US"/>
          </a:p>
        </p:txBody>
      </p:sp>
      <p:sp>
        <p:nvSpPr>
          <p:cNvPr id="4" name="Slide Number Placeholder 3">
            <a:extLst>
              <a:ext uri="{FF2B5EF4-FFF2-40B4-BE49-F238E27FC236}">
                <a16:creationId xmlns:a16="http://schemas.microsoft.com/office/drawing/2014/main" id="{8191DE9F-A5E1-CE13-1908-B3A2EF121D5E}"/>
              </a:ext>
            </a:extLst>
          </p:cNvPr>
          <p:cNvSpPr>
            <a:spLocks noGrp="1"/>
          </p:cNvSpPr>
          <p:nvPr>
            <p:ph type="sldNum" sz="quarter" idx="20"/>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75</a:t>
            </a:fld>
            <a:endParaRPr lang="en-US"/>
          </a:p>
        </p:txBody>
      </p:sp>
      <p:pic>
        <p:nvPicPr>
          <p:cNvPr id="2" name="Graphic 1">
            <a:extLst>
              <a:ext uri="{FF2B5EF4-FFF2-40B4-BE49-F238E27FC236}">
                <a16:creationId xmlns:a16="http://schemas.microsoft.com/office/drawing/2014/main" id="{F6094241-D365-B0A6-74A0-B6B660409777}"/>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2"/>
              </a:ext>
            </a:extLst>
          </a:blip>
          <a:stretch>
            <a:fillRect/>
          </a:stretch>
        </p:blipFill>
        <p:spPr>
          <a:xfrm>
            <a:off x="1485900" y="1524000"/>
            <a:ext cx="3810000" cy="3810000"/>
          </a:xfrm>
          <a:prstGeom prst="rect">
            <a:avLst/>
          </a:prstGeom>
        </p:spPr>
      </p:pic>
    </p:spTree>
    <p:extLst>
      <p:ext uri="{BB962C8B-B14F-4D97-AF65-F5344CB8AC3E}">
        <p14:creationId xmlns:p14="http://schemas.microsoft.com/office/powerpoint/2010/main" val="36271579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27CE-4E7E-A570-6154-BA0197DF1A22}"/>
              </a:ext>
            </a:extLst>
          </p:cNvPr>
          <p:cNvSpPr>
            <a:spLocks noGrp="1"/>
          </p:cNvSpPr>
          <p:nvPr>
            <p:ph type="title"/>
          </p:nvPr>
        </p:nvSpPr>
        <p:spPr>
          <a:xfrm>
            <a:off x="457200" y="0"/>
            <a:ext cx="11276076" cy="1280160"/>
          </a:xfrm>
        </p:spPr>
        <p:txBody>
          <a:bodyPr/>
          <a:lstStyle/>
          <a:p>
            <a:r>
              <a:rPr lang="en-US"/>
              <a:t>Tools Chart Review Process</a:t>
            </a:r>
          </a:p>
        </p:txBody>
      </p:sp>
      <p:graphicFrame>
        <p:nvGraphicFramePr>
          <p:cNvPr id="15" name="Content Placeholder 14" descr="Call for submissions&#10; Vendors of evidence-based tools invited to respond to calls for submissions&#10;Eligibility screening&#10; NCII staff review submissions for eligibility against our criteria.&#10;Review by Technical Review Committee (TRC)&#10; TRCs review tools against rigorous evidence standards.  &#10;Publication on tools chart&#10; Final list of tools and their ratings are published. &#10;">
            <a:extLst>
              <a:ext uri="{FF2B5EF4-FFF2-40B4-BE49-F238E27FC236}">
                <a16:creationId xmlns:a16="http://schemas.microsoft.com/office/drawing/2014/main" id="{23018C0B-BF65-8A12-6C79-B51615E371ED}"/>
              </a:ext>
            </a:extLst>
          </p:cNvPr>
          <p:cNvGraphicFramePr>
            <a:graphicFrameLocks noGrp="1"/>
          </p:cNvGraphicFramePr>
          <p:nvPr>
            <p:ph sz="quarter" idx="15"/>
            <p:extLst>
              <p:ext uri="{D42A27DB-BD31-4B8C-83A1-F6EECF244321}">
                <p14:modId xmlns:p14="http://schemas.microsoft.com/office/powerpoint/2010/main" val="58055876"/>
              </p:ext>
            </p:extLst>
          </p:nvPr>
        </p:nvGraphicFramePr>
        <p:xfrm>
          <a:off x="457200" y="13716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ADDF84C-0D03-70F5-EE5A-495A2F1E05BE}"/>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76</a:t>
            </a:fld>
            <a:endParaRPr lang="en-US"/>
          </a:p>
        </p:txBody>
      </p:sp>
      <p:pic>
        <p:nvPicPr>
          <p:cNvPr id="3" name="Graphic 2">
            <a:extLst>
              <a:ext uri="{FF2B5EF4-FFF2-40B4-BE49-F238E27FC236}">
                <a16:creationId xmlns:a16="http://schemas.microsoft.com/office/drawing/2014/main" id="{D815C971-4BC0-575D-04DF-342B46B4AF4D}"/>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8"/>
              </a:ext>
            </a:extLst>
          </a:blip>
          <a:stretch>
            <a:fillRect/>
          </a:stretch>
        </p:blipFill>
        <p:spPr>
          <a:xfrm>
            <a:off x="69641" y="952833"/>
            <a:ext cx="678448" cy="746093"/>
          </a:xfrm>
          <a:prstGeom prst="rect">
            <a:avLst/>
          </a:prstGeom>
        </p:spPr>
      </p:pic>
      <p:pic>
        <p:nvPicPr>
          <p:cNvPr id="4" name="Graphic 3">
            <a:extLst>
              <a:ext uri="{FF2B5EF4-FFF2-40B4-BE49-F238E27FC236}">
                <a16:creationId xmlns:a16="http://schemas.microsoft.com/office/drawing/2014/main" id="{BFEB05C3-60BB-6D18-9025-C9E512F47CED}"/>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8"/>
              </a:ext>
            </a:extLst>
          </a:blip>
          <a:stretch>
            <a:fillRect/>
          </a:stretch>
        </p:blipFill>
        <p:spPr>
          <a:xfrm>
            <a:off x="2965939" y="933078"/>
            <a:ext cx="678448" cy="746093"/>
          </a:xfrm>
          <a:prstGeom prst="rect">
            <a:avLst/>
          </a:prstGeom>
        </p:spPr>
      </p:pic>
      <p:pic>
        <p:nvPicPr>
          <p:cNvPr id="6" name="Graphic 5">
            <a:extLst>
              <a:ext uri="{FF2B5EF4-FFF2-40B4-BE49-F238E27FC236}">
                <a16:creationId xmlns:a16="http://schemas.microsoft.com/office/drawing/2014/main" id="{42D6311D-DC67-32C6-1BA9-3409B6324439}"/>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8"/>
              </a:ext>
            </a:extLst>
          </a:blip>
          <a:stretch>
            <a:fillRect/>
          </a:stretch>
        </p:blipFill>
        <p:spPr>
          <a:xfrm>
            <a:off x="5862237" y="966329"/>
            <a:ext cx="678448" cy="746093"/>
          </a:xfrm>
          <a:prstGeom prst="rect">
            <a:avLst/>
          </a:prstGeom>
        </p:spPr>
      </p:pic>
      <p:pic>
        <p:nvPicPr>
          <p:cNvPr id="7" name="Graphic 6">
            <a:extLst>
              <a:ext uri="{FF2B5EF4-FFF2-40B4-BE49-F238E27FC236}">
                <a16:creationId xmlns:a16="http://schemas.microsoft.com/office/drawing/2014/main" id="{B0B8A05E-B5B3-0294-7E63-60816F69656A}"/>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8"/>
              </a:ext>
            </a:extLst>
          </a:blip>
          <a:stretch>
            <a:fillRect/>
          </a:stretch>
        </p:blipFill>
        <p:spPr>
          <a:xfrm>
            <a:off x="8758535" y="952834"/>
            <a:ext cx="678448" cy="746093"/>
          </a:xfrm>
          <a:prstGeom prst="rect">
            <a:avLst/>
          </a:prstGeom>
        </p:spPr>
      </p:pic>
    </p:spTree>
    <p:extLst>
      <p:ext uri="{BB962C8B-B14F-4D97-AF65-F5344CB8AC3E}">
        <p14:creationId xmlns:p14="http://schemas.microsoft.com/office/powerpoint/2010/main" val="18275400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89F6E-1ACE-624C-8C41-84AFE2FA39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B06B03-0D7F-EAF3-374F-47D7CEF2E3CA}"/>
              </a:ext>
            </a:extLst>
          </p:cNvPr>
          <p:cNvSpPr>
            <a:spLocks noGrp="1"/>
          </p:cNvSpPr>
          <p:nvPr>
            <p:ph type="title"/>
          </p:nvPr>
        </p:nvSpPr>
        <p:spPr/>
        <p:txBody>
          <a:bodyPr/>
          <a:lstStyle/>
          <a:p>
            <a:r>
              <a:rPr lang="en-US"/>
              <a:t>Example Rating Rubric: Academic Screening</a:t>
            </a:r>
          </a:p>
        </p:txBody>
      </p:sp>
      <p:pic>
        <p:nvPicPr>
          <p:cNvPr id="7" name="Content Placeholder 10" descr="Table titled &quot;Academic Screening Tools Chart Rating Rubric&quot; outlining criteria for Technical Standard 1, Classification Accuracy. It uses a color-coded rating system with blue headers and defines Full Bubble, Half Bubble, Empty Bubble, and Dash ratings based on confidence intervals, sensitivity, specificity, and data availability, alongside two key questions for evaluation.">
            <a:extLst>
              <a:ext uri="{FF2B5EF4-FFF2-40B4-BE49-F238E27FC236}">
                <a16:creationId xmlns:a16="http://schemas.microsoft.com/office/drawing/2014/main" id="{06BCF98F-0DD6-EF61-B16D-C047A079ECAD}"/>
              </a:ext>
              <a:ext uri="{C183D7F6-B498-43B3-948B-1728B52AA6E4}">
                <adec:decorative xmlns:adec="http://schemas.microsoft.com/office/drawing/2017/decorative" val="0"/>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rcRect/>
          <a:stretch/>
        </p:blipFill>
        <p:spPr>
          <a:xfrm>
            <a:off x="2805292" y="1421766"/>
            <a:ext cx="4602083" cy="472674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9360B0E2-0313-DA7D-5E82-6A41B59677DE}"/>
              </a:ext>
            </a:extLst>
          </p:cNvPr>
          <p:cNvSpPr txBox="1"/>
          <p:nvPr/>
        </p:nvSpPr>
        <p:spPr>
          <a:xfrm>
            <a:off x="7624914" y="2492476"/>
            <a:ext cx="3868130" cy="1292662"/>
          </a:xfrm>
          <a:prstGeom prst="rect">
            <a:avLst/>
          </a:prstGeom>
          <a:noFill/>
        </p:spPr>
        <p:txBody>
          <a:bodyPr wrap="square" rtlCol="0">
            <a:spAutoFit/>
          </a:bodyPr>
          <a:lstStyle/>
          <a:p>
            <a:pPr algn="ctr"/>
            <a:r>
              <a:rPr lang="en-US" sz="2600" i="1"/>
              <a:t>Why is it important that we have a detailed rubric for each tools chart?</a:t>
            </a:r>
          </a:p>
        </p:txBody>
      </p:sp>
      <p:pic>
        <p:nvPicPr>
          <p:cNvPr id="4" name="Graphic 3">
            <a:extLst>
              <a:ext uri="{FF2B5EF4-FFF2-40B4-BE49-F238E27FC236}">
                <a16:creationId xmlns:a16="http://schemas.microsoft.com/office/drawing/2014/main" id="{296FA68B-5525-A988-BDB9-55A7257BDE03}"/>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4"/>
              </a:ext>
            </a:extLst>
          </a:blip>
          <a:stretch>
            <a:fillRect/>
          </a:stretch>
        </p:blipFill>
        <p:spPr>
          <a:xfrm>
            <a:off x="8834465" y="4090219"/>
            <a:ext cx="1449029" cy="1543665"/>
          </a:xfrm>
          <a:prstGeom prst="rect">
            <a:avLst/>
          </a:prstGeom>
        </p:spPr>
      </p:pic>
      <p:sp>
        <p:nvSpPr>
          <p:cNvPr id="5" name="Slide Number Placeholder 4">
            <a:extLst>
              <a:ext uri="{FF2B5EF4-FFF2-40B4-BE49-F238E27FC236}">
                <a16:creationId xmlns:a16="http://schemas.microsoft.com/office/drawing/2014/main" id="{2F213AB3-7692-34BF-0A1A-E8680D39358A}"/>
              </a:ext>
            </a:extLst>
          </p:cNvPr>
          <p:cNvSpPr>
            <a:spLocks noGrp="1"/>
          </p:cNvSpPr>
          <p:nvPr>
            <p:ph type="sldNum" sz="quarter" idx="20"/>
          </p:nvPr>
        </p:nvSpPr>
        <p:spPr/>
        <p:txBody>
          <a:bodyPr/>
          <a:lstStyle/>
          <a:p>
            <a:pPr lvl="0"/>
            <a:fld id="{99A20822-4A49-4D36-86E3-300BA48D3F00}" type="slidenum">
              <a:rPr lang="en-US" noProof="0" smtClean="0"/>
              <a:pPr lvl="0"/>
              <a:t>77</a:t>
            </a:fld>
            <a:endParaRPr lang="en-US" noProof="0"/>
          </a:p>
        </p:txBody>
      </p:sp>
    </p:spTree>
    <p:extLst>
      <p:ext uri="{BB962C8B-B14F-4D97-AF65-F5344CB8AC3E}">
        <p14:creationId xmlns:p14="http://schemas.microsoft.com/office/powerpoint/2010/main" val="31482368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7A3E-542F-AAB6-06A4-066581004EDE}"/>
              </a:ext>
            </a:extLst>
          </p:cNvPr>
          <p:cNvSpPr>
            <a:spLocks noGrp="1"/>
          </p:cNvSpPr>
          <p:nvPr>
            <p:ph type="title"/>
          </p:nvPr>
        </p:nvSpPr>
        <p:spPr/>
        <p:txBody>
          <a:bodyPr/>
          <a:lstStyle/>
          <a:p>
            <a:r>
              <a:rPr lang="en-US"/>
              <a:t>Final List of Tools &amp; Ratings</a:t>
            </a:r>
          </a:p>
        </p:txBody>
      </p:sp>
      <p:pic>
        <p:nvPicPr>
          <p:cNvPr id="7" name="Content Placeholder 6" descr="Table displaying classification accuracy for Acadience Math across grades 2 to 6 in Composite and Computation areas during Fall, Winter, and Spring. Colored circle icons indicate accuracy levels, with Spring showing notable improvement in Grade 5 Composite and Computation compared to Fall and Winter.">
            <a:extLst>
              <a:ext uri="{FF2B5EF4-FFF2-40B4-BE49-F238E27FC236}">
                <a16:creationId xmlns:a16="http://schemas.microsoft.com/office/drawing/2014/main" id="{E466EE71-EC95-CA51-3E71-3B1413531CD3}"/>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2699335" y="1257300"/>
            <a:ext cx="6790281" cy="434340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C6D482C1-B6B3-6C19-82E4-A08E5112FAA2}"/>
              </a:ext>
            </a:extLst>
          </p:cNvPr>
          <p:cNvSpPr>
            <a:spLocks noGrp="1"/>
          </p:cNvSpPr>
          <p:nvPr>
            <p:ph type="body" sz="quarter" idx="13"/>
          </p:nvPr>
        </p:nvSpPr>
        <p:spPr>
          <a:xfrm>
            <a:off x="2699334" y="5751575"/>
            <a:ext cx="6790281" cy="213795"/>
          </a:xfrm>
        </p:spPr>
        <p:txBody>
          <a:bodyPr/>
          <a:lstStyle/>
          <a:p>
            <a:r>
              <a:rPr lang="en-US" sz="1200"/>
              <a:t> Example from academic screening tools chart</a:t>
            </a:r>
          </a:p>
        </p:txBody>
      </p:sp>
      <p:sp>
        <p:nvSpPr>
          <p:cNvPr id="5" name="Slide Number Placeholder 4">
            <a:extLst>
              <a:ext uri="{FF2B5EF4-FFF2-40B4-BE49-F238E27FC236}">
                <a16:creationId xmlns:a16="http://schemas.microsoft.com/office/drawing/2014/main" id="{AEF967D4-EAB7-7066-CA78-C2A6CC1AFD0B}"/>
              </a:ext>
            </a:extLst>
          </p:cNvPr>
          <p:cNvSpPr>
            <a:spLocks noGrp="1"/>
          </p:cNvSpPr>
          <p:nvPr>
            <p:ph type="sldNum" sz="quarter" idx="14"/>
          </p:nvPr>
        </p:nvSpPr>
        <p:spPr/>
        <p:txBody>
          <a:bodyPr/>
          <a:lstStyle/>
          <a:p>
            <a:fld id="{99A20822-4A49-4D36-86E3-300BA48D3F00}" type="slidenum">
              <a:rPr lang="en-US" smtClean="0"/>
              <a:pPr/>
              <a:t>78</a:t>
            </a:fld>
            <a:endParaRPr lang="en-US"/>
          </a:p>
        </p:txBody>
      </p:sp>
    </p:spTree>
    <p:extLst>
      <p:ext uri="{BB962C8B-B14F-4D97-AF65-F5344CB8AC3E}">
        <p14:creationId xmlns:p14="http://schemas.microsoft.com/office/powerpoint/2010/main" val="1792394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2444A-7A89-1C51-C3A7-075E54798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9756FD-3A54-4D27-709B-BA51EA4A369B}"/>
              </a:ext>
            </a:extLst>
          </p:cNvPr>
          <p:cNvSpPr>
            <a:spLocks noGrp="1"/>
          </p:cNvSpPr>
          <p:nvPr>
            <p:ph type="title"/>
          </p:nvPr>
        </p:nvSpPr>
        <p:spPr>
          <a:xfrm>
            <a:off x="457200" y="0"/>
            <a:ext cx="11274552" cy="1280160"/>
          </a:xfrm>
        </p:spPr>
        <p:txBody>
          <a:bodyPr anchor="ctr">
            <a:normAutofit/>
          </a:bodyPr>
          <a:lstStyle/>
          <a:p>
            <a:r>
              <a:rPr lang="en-US" dirty="0"/>
              <a:t>Turn &amp; Talk 2</a:t>
            </a:r>
          </a:p>
        </p:txBody>
      </p:sp>
      <p:sp>
        <p:nvSpPr>
          <p:cNvPr id="3" name="Content Placeholder 2">
            <a:extLst>
              <a:ext uri="{FF2B5EF4-FFF2-40B4-BE49-F238E27FC236}">
                <a16:creationId xmlns:a16="http://schemas.microsoft.com/office/drawing/2014/main" id="{E3F1D0C8-F721-D403-C75F-FC6EE5D2FADD}"/>
              </a:ext>
            </a:extLst>
          </p:cNvPr>
          <p:cNvSpPr>
            <a:spLocks noGrp="1"/>
          </p:cNvSpPr>
          <p:nvPr>
            <p:ph sz="half" idx="2"/>
          </p:nvPr>
        </p:nvSpPr>
        <p:spPr>
          <a:xfrm>
            <a:off x="6163056" y="1371600"/>
            <a:ext cx="5568696" cy="4870174"/>
          </a:xfrm>
        </p:spPr>
        <p:txBody>
          <a:bodyPr anchor="ctr">
            <a:normAutofit/>
          </a:bodyPr>
          <a:lstStyle/>
          <a:p>
            <a:r>
              <a:rPr lang="en-US" b="1">
                <a:latin typeface="Calibri" panose="020F0502020204030204" pitchFamily="34" charset="0"/>
                <a:cs typeface="Calibri" panose="020F0502020204030204" pitchFamily="34" charset="0"/>
              </a:rPr>
              <a:t>With a partner, discuss the following:</a:t>
            </a:r>
          </a:p>
          <a:p>
            <a:pPr lvl="2"/>
            <a:r>
              <a:rPr lang="en-US">
                <a:latin typeface="Calibri" panose="020F0502020204030204" pitchFamily="34" charset="0"/>
                <a:cs typeface="Calibri" panose="020F0502020204030204" pitchFamily="34" charset="0"/>
              </a:rPr>
              <a:t>Why are there misconceptions that a tools chart is a list of “approved” assessments? </a:t>
            </a:r>
          </a:p>
          <a:p>
            <a:pPr lvl="2"/>
            <a:r>
              <a:rPr lang="en-US">
                <a:latin typeface="Calibri" panose="020F0502020204030204" pitchFamily="34" charset="0"/>
                <a:cs typeface="Calibri" panose="020F0502020204030204" pitchFamily="34" charset="0"/>
              </a:rPr>
              <a:t>How can you communicate about the tools chart in a way that dismantles this misconception?</a:t>
            </a:r>
          </a:p>
        </p:txBody>
      </p:sp>
      <p:sp>
        <p:nvSpPr>
          <p:cNvPr id="6" name="Slide Number Placeholder 5">
            <a:extLst>
              <a:ext uri="{FF2B5EF4-FFF2-40B4-BE49-F238E27FC236}">
                <a16:creationId xmlns:a16="http://schemas.microsoft.com/office/drawing/2014/main" id="{22AD04DE-A451-6F15-510A-CA691E783D25}"/>
              </a:ext>
            </a:extLst>
          </p:cNvPr>
          <p:cNvSpPr>
            <a:spLocks noGrp="1"/>
          </p:cNvSpPr>
          <p:nvPr>
            <p:ph type="sldNum" sz="quarter" idx="12"/>
          </p:nvPr>
        </p:nvSpPr>
        <p:spPr>
          <a:xfrm>
            <a:off x="11734800" y="6704112"/>
            <a:ext cx="157094" cy="153888"/>
          </a:xfrm>
        </p:spPr>
        <p:txBody>
          <a:bodyPr wrap="none" anchor="b">
            <a:normAutofit/>
          </a:bodyPr>
          <a:lstStyle/>
          <a:p>
            <a:fld id="{99A20822-4A49-4D36-86E3-300BA48D3F00}" type="slidenum">
              <a:rPr lang="en-US" smtClean="0"/>
              <a:pPr/>
              <a:t>79</a:t>
            </a:fld>
            <a:endParaRPr lang="en-US"/>
          </a:p>
        </p:txBody>
      </p:sp>
      <p:pic>
        <p:nvPicPr>
          <p:cNvPr id="7" name="Graphic 6">
            <a:extLst>
              <a:ext uri="{FF2B5EF4-FFF2-40B4-BE49-F238E27FC236}">
                <a16:creationId xmlns:a16="http://schemas.microsoft.com/office/drawing/2014/main" id="{921E79A7-5401-6FCC-FAD4-62D2B24372BC}"/>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2"/>
              </a:ext>
            </a:extLst>
          </a:blip>
          <a:stretch>
            <a:fillRect/>
          </a:stretch>
        </p:blipFill>
        <p:spPr>
          <a:xfrm>
            <a:off x="1336548" y="1230612"/>
            <a:ext cx="3810000" cy="3810000"/>
          </a:xfrm>
          <a:prstGeom prst="rect">
            <a:avLst/>
          </a:prstGeom>
        </p:spPr>
      </p:pic>
    </p:spTree>
    <p:extLst>
      <p:ext uri="{BB962C8B-B14F-4D97-AF65-F5344CB8AC3E}">
        <p14:creationId xmlns:p14="http://schemas.microsoft.com/office/powerpoint/2010/main" val="1173941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2C39A6-FD26-6ABF-DF75-2E25C12256DA}"/>
              </a:ext>
            </a:extLst>
          </p:cNvPr>
          <p:cNvSpPr>
            <a:spLocks noGrp="1"/>
          </p:cNvSpPr>
          <p:nvPr>
            <p:ph type="title"/>
          </p:nvPr>
        </p:nvSpPr>
        <p:spPr>
          <a:xfrm>
            <a:off x="4002258" y="1089661"/>
            <a:ext cx="7275342" cy="2650936"/>
          </a:xfrm>
        </p:spPr>
        <p:txBody>
          <a:bodyPr/>
          <a:lstStyle/>
          <a:p>
            <a:r>
              <a:rPr lang="en-US"/>
              <a:t>Technical Problems and Adaptive Challenges</a:t>
            </a:r>
          </a:p>
        </p:txBody>
      </p:sp>
      <p:sp>
        <p:nvSpPr>
          <p:cNvPr id="4" name="Text Placeholder 3">
            <a:extLst>
              <a:ext uri="{FF2B5EF4-FFF2-40B4-BE49-F238E27FC236}">
                <a16:creationId xmlns:a16="http://schemas.microsoft.com/office/drawing/2014/main" id="{A3A5A9EF-971D-C7E2-85EE-E7B961218CC6}"/>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92039364-7B09-04C6-AA4D-CB42064EDA2B}"/>
              </a:ext>
            </a:extLst>
          </p:cNvPr>
          <p:cNvSpPr>
            <a:spLocks noGrp="1"/>
          </p:cNvSpPr>
          <p:nvPr>
            <p:ph type="sldNum" idx="12"/>
          </p:nvPr>
        </p:nvSpPr>
        <p:spPr>
          <a:xfrm>
            <a:off x="11734800" y="6704112"/>
            <a:ext cx="157094" cy="153888"/>
          </a:xfrm>
        </p:spPr>
        <p:txBody>
          <a:bodyPr/>
          <a:lstStyle/>
          <a:p>
            <a:fld id="{99A20822-4A49-4D36-86E3-300BA48D3F00}" type="slidenum">
              <a:rPr lang="en-US" smtClean="0"/>
              <a:pPr/>
              <a:t>8</a:t>
            </a:fld>
            <a:endParaRPr lang="en-US"/>
          </a:p>
        </p:txBody>
      </p:sp>
    </p:spTree>
    <p:extLst>
      <p:ext uri="{BB962C8B-B14F-4D97-AF65-F5344CB8AC3E}">
        <p14:creationId xmlns:p14="http://schemas.microsoft.com/office/powerpoint/2010/main" val="15118716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A12068C-2EF3-1BE4-9CA3-B1CB397437ED}"/>
              </a:ext>
            </a:extLst>
          </p:cNvPr>
          <p:cNvSpPr>
            <a:spLocks noGrp="1"/>
          </p:cNvSpPr>
          <p:nvPr>
            <p:ph type="title"/>
          </p:nvPr>
        </p:nvSpPr>
        <p:spPr/>
        <p:txBody>
          <a:bodyPr/>
          <a:lstStyle/>
          <a:p>
            <a:r>
              <a:rPr lang="en-US"/>
              <a:t>Navigating the Tools Chart</a:t>
            </a:r>
          </a:p>
        </p:txBody>
      </p:sp>
      <p:pic>
        <p:nvPicPr>
          <p:cNvPr id="3" name="Picture 2" descr="Screenshot of an academic screening tools chart webpage displaying a legend with color-coded evidence ratings and filter options for subject and grade levels. The chart supports comparison of tools based on classification, accuracy, technical standards, and usability, with options to print, view resources, and apply filters for customized results. The screenshot shows when the tools chart was last updated, the ratings, and checkboxes you can use to filter the results. ">
            <a:extLst>
              <a:ext uri="{FF2B5EF4-FFF2-40B4-BE49-F238E27FC236}">
                <a16:creationId xmlns:a16="http://schemas.microsoft.com/office/drawing/2014/main" id="{2169EF4E-4EDB-AF75-AB5A-EC82BD351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292" y="1716028"/>
            <a:ext cx="7772400" cy="3270354"/>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DE7F8BC5-7284-4108-695A-250F9AE502ED}"/>
              </a:ext>
            </a:extLst>
          </p:cNvPr>
          <p:cNvSpPr txBox="1"/>
          <p:nvPr/>
        </p:nvSpPr>
        <p:spPr>
          <a:xfrm>
            <a:off x="-296930" y="2858762"/>
            <a:ext cx="1983060" cy="492443"/>
          </a:xfrm>
          <a:prstGeom prst="rect">
            <a:avLst/>
          </a:prstGeom>
          <a:noFill/>
        </p:spPr>
        <p:txBody>
          <a:bodyPr wrap="square">
            <a:spAutoFit/>
          </a:bodyPr>
          <a:lstStyle/>
          <a:p>
            <a:pPr algn="ctr"/>
            <a:r>
              <a:rPr lang="en-US" sz="2600"/>
              <a:t>Updates</a:t>
            </a:r>
          </a:p>
        </p:txBody>
      </p:sp>
      <p:cxnSp>
        <p:nvCxnSpPr>
          <p:cNvPr id="7" name="Straight Arrow Connector 6">
            <a:extLst>
              <a:ext uri="{FF2B5EF4-FFF2-40B4-BE49-F238E27FC236}">
                <a16:creationId xmlns:a16="http://schemas.microsoft.com/office/drawing/2014/main" id="{AD8639FE-6364-CE8F-8A67-BC295F33C52C}"/>
              </a:ext>
              <a:ext uri="{C183D7F6-B498-43B3-948B-1728B52AA6E4}">
                <adec:decorative xmlns:adec="http://schemas.microsoft.com/office/drawing/2017/decorative" val="1"/>
              </a:ext>
            </a:extLst>
          </p:cNvPr>
          <p:cNvCxnSpPr>
            <a:cxnSpLocks/>
          </p:cNvCxnSpPr>
          <p:nvPr/>
        </p:nvCxnSpPr>
        <p:spPr>
          <a:xfrm>
            <a:off x="1648799" y="3104984"/>
            <a:ext cx="110349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2129A77-CEA9-1BD0-DE94-819DF1BFB0FA}"/>
              </a:ext>
              <a:ext uri="{C183D7F6-B498-43B3-948B-1728B52AA6E4}">
                <adec:decorative xmlns:adec="http://schemas.microsoft.com/office/drawing/2017/decorative" val="1"/>
              </a:ext>
            </a:extLst>
          </p:cNvPr>
          <p:cNvCxnSpPr>
            <a:cxnSpLocks/>
          </p:cNvCxnSpPr>
          <p:nvPr/>
        </p:nvCxnSpPr>
        <p:spPr>
          <a:xfrm>
            <a:off x="1686130" y="3533586"/>
            <a:ext cx="110349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5478A16-83E9-AA90-0C8B-61921AC808DE}"/>
              </a:ext>
              <a:ext uri="{C183D7F6-B498-43B3-948B-1728B52AA6E4}">
                <adec:decorative xmlns:adec="http://schemas.microsoft.com/office/drawing/2017/decorative" val="1"/>
              </a:ext>
            </a:extLst>
          </p:cNvPr>
          <p:cNvCxnSpPr>
            <a:cxnSpLocks/>
          </p:cNvCxnSpPr>
          <p:nvPr/>
        </p:nvCxnSpPr>
        <p:spPr>
          <a:xfrm>
            <a:off x="1648799" y="4330563"/>
            <a:ext cx="110349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C519AB-64BB-0055-9170-22242A5F1301}"/>
              </a:ext>
            </a:extLst>
          </p:cNvPr>
          <p:cNvSpPr txBox="1"/>
          <p:nvPr/>
        </p:nvSpPr>
        <p:spPr>
          <a:xfrm>
            <a:off x="-296930" y="4084341"/>
            <a:ext cx="1983060" cy="492443"/>
          </a:xfrm>
          <a:prstGeom prst="rect">
            <a:avLst/>
          </a:prstGeom>
          <a:noFill/>
        </p:spPr>
        <p:txBody>
          <a:bodyPr wrap="square">
            <a:spAutoFit/>
          </a:bodyPr>
          <a:lstStyle/>
          <a:p>
            <a:pPr algn="ctr"/>
            <a:r>
              <a:rPr lang="en-US" sz="2600"/>
              <a:t>Filter</a:t>
            </a:r>
          </a:p>
        </p:txBody>
      </p:sp>
      <p:sp>
        <p:nvSpPr>
          <p:cNvPr id="13" name="TextBox 12">
            <a:extLst>
              <a:ext uri="{FF2B5EF4-FFF2-40B4-BE49-F238E27FC236}">
                <a16:creationId xmlns:a16="http://schemas.microsoft.com/office/drawing/2014/main" id="{ADF6E19B-CD59-DE45-4139-5E4D84AE71FD}"/>
              </a:ext>
            </a:extLst>
          </p:cNvPr>
          <p:cNvSpPr txBox="1"/>
          <p:nvPr/>
        </p:nvSpPr>
        <p:spPr>
          <a:xfrm>
            <a:off x="-296930" y="3287364"/>
            <a:ext cx="1983060" cy="492443"/>
          </a:xfrm>
          <a:prstGeom prst="rect">
            <a:avLst/>
          </a:prstGeom>
          <a:noFill/>
        </p:spPr>
        <p:txBody>
          <a:bodyPr wrap="square">
            <a:spAutoFit/>
          </a:bodyPr>
          <a:lstStyle/>
          <a:p>
            <a:pPr algn="ctr"/>
            <a:r>
              <a:rPr lang="en-US" sz="2600"/>
              <a:t>Ratings</a:t>
            </a:r>
          </a:p>
        </p:txBody>
      </p:sp>
      <p:sp>
        <p:nvSpPr>
          <p:cNvPr id="2" name="Text Placeholder 3">
            <a:extLst>
              <a:ext uri="{FF2B5EF4-FFF2-40B4-BE49-F238E27FC236}">
                <a16:creationId xmlns:a16="http://schemas.microsoft.com/office/drawing/2014/main" id="{C5CDEEDD-7268-51A1-8F32-CA3C3698B849}"/>
              </a:ext>
            </a:extLst>
          </p:cNvPr>
          <p:cNvSpPr txBox="1">
            <a:spLocks/>
          </p:cNvSpPr>
          <p:nvPr/>
        </p:nvSpPr>
        <p:spPr>
          <a:xfrm>
            <a:off x="2700097" y="5093785"/>
            <a:ext cx="6790281" cy="213795"/>
          </a:xfrm>
          <a:prstGeom prst="rect">
            <a:avLst/>
          </a:prstGeom>
        </p:spPr>
        <p:txBody>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a:t> Example from academic screening tools chart</a:t>
            </a:r>
          </a:p>
        </p:txBody>
      </p:sp>
      <p:sp>
        <p:nvSpPr>
          <p:cNvPr id="6" name="Slide Number Placeholder 5">
            <a:extLst>
              <a:ext uri="{FF2B5EF4-FFF2-40B4-BE49-F238E27FC236}">
                <a16:creationId xmlns:a16="http://schemas.microsoft.com/office/drawing/2014/main" id="{11C84A11-E749-CF4A-8CD3-DEA67CCE9388}"/>
              </a:ext>
            </a:extLst>
          </p:cNvPr>
          <p:cNvSpPr>
            <a:spLocks noGrp="1"/>
          </p:cNvSpPr>
          <p:nvPr>
            <p:ph type="sldNum" sz="quarter" idx="12"/>
          </p:nvPr>
        </p:nvSpPr>
        <p:spPr>
          <a:xfrm>
            <a:off x="11734800" y="6704112"/>
            <a:ext cx="157094" cy="153888"/>
          </a:xfrm>
        </p:spPr>
        <p:txBody>
          <a:bodyPr wrap="none" anchor="b">
            <a:normAutofit/>
          </a:bodyPr>
          <a:lstStyle/>
          <a:p>
            <a:fld id="{BABF4E83-61DB-418F-A99F-17BC9BB58EF6}" type="slidenum">
              <a:rPr lang="en-US" smtClean="0"/>
              <a:pPr/>
              <a:t>80</a:t>
            </a:fld>
            <a:endParaRPr lang="en-US"/>
          </a:p>
        </p:txBody>
      </p:sp>
    </p:spTree>
    <p:extLst>
      <p:ext uri="{BB962C8B-B14F-4D97-AF65-F5344CB8AC3E}">
        <p14:creationId xmlns:p14="http://schemas.microsoft.com/office/powerpoint/2010/main" val="9554103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37717-67A1-7F49-AA96-A896CC720BEF}"/>
              </a:ext>
            </a:extLst>
          </p:cNvPr>
          <p:cNvSpPr>
            <a:spLocks noGrp="1"/>
          </p:cNvSpPr>
          <p:nvPr>
            <p:ph type="title"/>
          </p:nvPr>
        </p:nvSpPr>
        <p:spPr>
          <a:xfrm>
            <a:off x="457200" y="0"/>
            <a:ext cx="11276076" cy="1280160"/>
          </a:xfrm>
        </p:spPr>
        <p:txBody>
          <a:bodyPr anchor="ctr">
            <a:normAutofit/>
          </a:bodyPr>
          <a:lstStyle/>
          <a:p>
            <a:r>
              <a:rPr lang="en-US"/>
              <a:t>Advanced Filter</a:t>
            </a:r>
          </a:p>
        </p:txBody>
      </p:sp>
      <p:sp>
        <p:nvSpPr>
          <p:cNvPr id="4" name="TextBox 3">
            <a:extLst>
              <a:ext uri="{FF2B5EF4-FFF2-40B4-BE49-F238E27FC236}">
                <a16:creationId xmlns:a16="http://schemas.microsoft.com/office/drawing/2014/main" id="{BF307B48-FFBD-3538-67D0-73A13CF78038}"/>
              </a:ext>
            </a:extLst>
          </p:cNvPr>
          <p:cNvSpPr txBox="1"/>
          <p:nvPr/>
        </p:nvSpPr>
        <p:spPr>
          <a:xfrm>
            <a:off x="10309455" y="1276304"/>
            <a:ext cx="1749135" cy="2492990"/>
          </a:xfrm>
          <a:prstGeom prst="rect">
            <a:avLst/>
          </a:prstGeom>
          <a:noFill/>
        </p:spPr>
        <p:txBody>
          <a:bodyPr wrap="square" rtlCol="0">
            <a:spAutoFit/>
          </a:bodyPr>
          <a:lstStyle/>
          <a:p>
            <a:pPr algn="ctr"/>
            <a:r>
              <a:rPr lang="en-US" sz="2600" i="1"/>
              <a:t>What is the most meaningful category on here for you?</a:t>
            </a:r>
          </a:p>
        </p:txBody>
      </p:sp>
      <p:pic>
        <p:nvPicPr>
          <p:cNvPr id="7" name="Content Placeholder 6" descr="Screenshot of a filter selection panel for educational research evidence, showing options for subject, grade, purchasing considerations, training considerations, administration format, admin and scoring time, technology requirements, and subgroup information. Legend uses colored circles to indicate levels of evidence quality, with filters organized in checkboxes and buttons for applying, hiding, or clearing filters.">
            <a:extLst>
              <a:ext uri="{FF2B5EF4-FFF2-40B4-BE49-F238E27FC236}">
                <a16:creationId xmlns:a16="http://schemas.microsoft.com/office/drawing/2014/main" id="{E16F928E-337A-959D-3B9C-DE50FCB901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3008" y="1371600"/>
            <a:ext cx="8264397" cy="4343400"/>
          </a:xfrm>
          <a:prstGeom prst="rect">
            <a:avLst/>
          </a:prstGeom>
          <a:ln>
            <a:noFill/>
          </a:ln>
          <a:effectLst>
            <a:outerShdw blurRad="292100" dist="139700" dir="2700000" algn="tl" rotWithShape="0">
              <a:srgbClr val="333333">
                <a:alpha val="65000"/>
              </a:srgbClr>
            </a:outerShdw>
          </a:effectLst>
        </p:spPr>
      </p:pic>
      <p:pic>
        <p:nvPicPr>
          <p:cNvPr id="6" name="Graphic 5">
            <a:extLst>
              <a:ext uri="{FF2B5EF4-FFF2-40B4-BE49-F238E27FC236}">
                <a16:creationId xmlns:a16="http://schemas.microsoft.com/office/drawing/2014/main" id="{8855B82A-4BF8-74D6-E604-6B42C6039F62}"/>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10459507" y="3932556"/>
            <a:ext cx="1449029" cy="1543665"/>
          </a:xfrm>
          <a:prstGeom prst="rect">
            <a:avLst/>
          </a:prstGeom>
        </p:spPr>
      </p:pic>
      <p:sp>
        <p:nvSpPr>
          <p:cNvPr id="3" name="Text Placeholder 3">
            <a:extLst>
              <a:ext uri="{FF2B5EF4-FFF2-40B4-BE49-F238E27FC236}">
                <a16:creationId xmlns:a16="http://schemas.microsoft.com/office/drawing/2014/main" id="{D0123553-972B-0D50-C20D-1A79EAEBADCC}"/>
              </a:ext>
            </a:extLst>
          </p:cNvPr>
          <p:cNvSpPr txBox="1">
            <a:spLocks/>
          </p:cNvSpPr>
          <p:nvPr/>
        </p:nvSpPr>
        <p:spPr>
          <a:xfrm>
            <a:off x="1963008" y="5806440"/>
            <a:ext cx="6790281" cy="213795"/>
          </a:xfrm>
          <a:prstGeom prst="rect">
            <a:avLst/>
          </a:prstGeom>
        </p:spPr>
        <p:txBody>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a:t> Example from academic screening tools chart</a:t>
            </a:r>
          </a:p>
        </p:txBody>
      </p:sp>
      <p:sp>
        <p:nvSpPr>
          <p:cNvPr id="5" name="Slide Number Placeholder 4">
            <a:extLst>
              <a:ext uri="{FF2B5EF4-FFF2-40B4-BE49-F238E27FC236}">
                <a16:creationId xmlns:a16="http://schemas.microsoft.com/office/drawing/2014/main" id="{8AAE82BF-C5F8-5547-BECA-E369234DDFBD}"/>
              </a:ext>
            </a:extLst>
          </p:cNvPr>
          <p:cNvSpPr>
            <a:spLocks noGrp="1"/>
          </p:cNvSpPr>
          <p:nvPr>
            <p:ph type="sldNum" sz="quarter" idx="12"/>
          </p:nvPr>
        </p:nvSpPr>
        <p:spPr>
          <a:xfrm>
            <a:off x="11734800" y="6704112"/>
            <a:ext cx="157094" cy="153888"/>
          </a:xfrm>
        </p:spPr>
        <p:txBody>
          <a:bodyPr wrap="none" anchor="b">
            <a:normAutofit/>
          </a:bodyPr>
          <a:lstStyle/>
          <a:p>
            <a:fld id="{99A20822-4A49-4D36-86E3-300BA48D3F00}" type="slidenum">
              <a:rPr lang="en-US" smtClean="0"/>
              <a:pPr/>
              <a:t>81</a:t>
            </a:fld>
            <a:endParaRPr lang="en-US"/>
          </a:p>
        </p:txBody>
      </p:sp>
    </p:spTree>
    <p:extLst>
      <p:ext uri="{BB962C8B-B14F-4D97-AF65-F5344CB8AC3E}">
        <p14:creationId xmlns:p14="http://schemas.microsoft.com/office/powerpoint/2010/main" val="22995654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783E81-F459-A74A-A68A-61AD20B22ED2}"/>
              </a:ext>
            </a:extLst>
          </p:cNvPr>
          <p:cNvSpPr>
            <a:spLocks noGrp="1"/>
          </p:cNvSpPr>
          <p:nvPr>
            <p:ph type="title"/>
          </p:nvPr>
        </p:nvSpPr>
        <p:spPr>
          <a:xfrm>
            <a:off x="457200" y="0"/>
            <a:ext cx="11274552" cy="1280160"/>
          </a:xfrm>
        </p:spPr>
        <p:txBody>
          <a:bodyPr/>
          <a:lstStyle/>
          <a:p>
            <a:r>
              <a:rPr lang="en-US"/>
              <a:t>Tools Chart Features</a:t>
            </a:r>
          </a:p>
        </p:txBody>
      </p:sp>
      <p:sp>
        <p:nvSpPr>
          <p:cNvPr id="5" name="TextBox 4">
            <a:extLst>
              <a:ext uri="{FF2B5EF4-FFF2-40B4-BE49-F238E27FC236}">
                <a16:creationId xmlns:a16="http://schemas.microsoft.com/office/drawing/2014/main" id="{72F4373F-9C98-2349-33B8-841D82DF8C21}"/>
              </a:ext>
            </a:extLst>
          </p:cNvPr>
          <p:cNvSpPr txBox="1"/>
          <p:nvPr/>
        </p:nvSpPr>
        <p:spPr>
          <a:xfrm>
            <a:off x="975782" y="1715838"/>
            <a:ext cx="2653812" cy="492443"/>
          </a:xfrm>
          <a:prstGeom prst="rect">
            <a:avLst/>
          </a:prstGeom>
          <a:noFill/>
        </p:spPr>
        <p:txBody>
          <a:bodyPr wrap="square">
            <a:spAutoFit/>
          </a:bodyPr>
          <a:lstStyle/>
          <a:p>
            <a:pPr algn="ctr"/>
            <a:r>
              <a:rPr lang="en-US" sz="2600"/>
              <a:t>Tool Information</a:t>
            </a:r>
          </a:p>
        </p:txBody>
      </p:sp>
      <p:sp>
        <p:nvSpPr>
          <p:cNvPr id="7" name="TextBox 6">
            <a:extLst>
              <a:ext uri="{FF2B5EF4-FFF2-40B4-BE49-F238E27FC236}">
                <a16:creationId xmlns:a16="http://schemas.microsoft.com/office/drawing/2014/main" id="{36712F8F-5C85-A1DE-30A9-1F36789A83BE}"/>
              </a:ext>
            </a:extLst>
          </p:cNvPr>
          <p:cNvSpPr txBox="1"/>
          <p:nvPr/>
        </p:nvSpPr>
        <p:spPr>
          <a:xfrm>
            <a:off x="4599204" y="1715839"/>
            <a:ext cx="3933952" cy="492443"/>
          </a:xfrm>
          <a:prstGeom prst="rect">
            <a:avLst/>
          </a:prstGeom>
          <a:noFill/>
        </p:spPr>
        <p:txBody>
          <a:bodyPr wrap="square" rtlCol="0">
            <a:spAutoFit/>
          </a:bodyPr>
          <a:lstStyle/>
          <a:p>
            <a:pPr algn="ctr"/>
            <a:r>
              <a:rPr lang="en-US" sz="2600"/>
              <a:t>Technical Standards</a:t>
            </a:r>
          </a:p>
        </p:txBody>
      </p:sp>
      <p:sp>
        <p:nvSpPr>
          <p:cNvPr id="9" name="TextBox 8">
            <a:extLst>
              <a:ext uri="{FF2B5EF4-FFF2-40B4-BE49-F238E27FC236}">
                <a16:creationId xmlns:a16="http://schemas.microsoft.com/office/drawing/2014/main" id="{E9B6974F-10CA-15E0-10C3-0E7930BD44B9}"/>
              </a:ext>
            </a:extLst>
          </p:cNvPr>
          <p:cNvSpPr txBox="1"/>
          <p:nvPr/>
        </p:nvSpPr>
        <p:spPr>
          <a:xfrm>
            <a:off x="8562408" y="1715838"/>
            <a:ext cx="3586153" cy="492443"/>
          </a:xfrm>
          <a:prstGeom prst="rect">
            <a:avLst/>
          </a:prstGeom>
          <a:noFill/>
        </p:spPr>
        <p:txBody>
          <a:bodyPr wrap="square" rtlCol="0">
            <a:spAutoFit/>
          </a:bodyPr>
          <a:lstStyle/>
          <a:p>
            <a:pPr algn="ctr"/>
            <a:r>
              <a:rPr lang="en-US" sz="2600"/>
              <a:t>Usability Features</a:t>
            </a:r>
          </a:p>
        </p:txBody>
      </p:sp>
      <p:cxnSp>
        <p:nvCxnSpPr>
          <p:cNvPr id="14" name="Straight Arrow Connector 13">
            <a:extLst>
              <a:ext uri="{FF2B5EF4-FFF2-40B4-BE49-F238E27FC236}">
                <a16:creationId xmlns:a16="http://schemas.microsoft.com/office/drawing/2014/main" id="{92221697-4C37-7A05-81D6-85613D056AA4}"/>
              </a:ext>
              <a:ext uri="{C183D7F6-B498-43B3-948B-1728B52AA6E4}">
                <adec:decorative xmlns:adec="http://schemas.microsoft.com/office/drawing/2017/decorative" val="1"/>
              </a:ext>
            </a:extLst>
          </p:cNvPr>
          <p:cNvCxnSpPr>
            <a:cxnSpLocks/>
            <a:stCxn id="5" idx="2"/>
          </p:cNvCxnSpPr>
          <p:nvPr/>
        </p:nvCxnSpPr>
        <p:spPr>
          <a:xfrm>
            <a:off x="2302688" y="2208281"/>
            <a:ext cx="770296" cy="6248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3712906-B400-5509-0157-BFB4A2F3A83F}"/>
              </a:ext>
              <a:ext uri="{C183D7F6-B498-43B3-948B-1728B52AA6E4}">
                <adec:decorative xmlns:adec="http://schemas.microsoft.com/office/drawing/2017/decorative" val="1"/>
              </a:ext>
            </a:extLst>
          </p:cNvPr>
          <p:cNvCxnSpPr/>
          <p:nvPr/>
        </p:nvCxnSpPr>
        <p:spPr>
          <a:xfrm>
            <a:off x="6566180" y="2208282"/>
            <a:ext cx="0" cy="6248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9ED4331-69C4-A8EC-FD22-C5BF38176E96}"/>
              </a:ext>
              <a:ext uri="{C183D7F6-B498-43B3-948B-1728B52AA6E4}">
                <adec:decorative xmlns:adec="http://schemas.microsoft.com/office/drawing/2017/decorative" val="1"/>
              </a:ext>
            </a:extLst>
          </p:cNvPr>
          <p:cNvCxnSpPr>
            <a:cxnSpLocks/>
          </p:cNvCxnSpPr>
          <p:nvPr/>
        </p:nvCxnSpPr>
        <p:spPr>
          <a:xfrm flipH="1">
            <a:off x="9131509" y="2208281"/>
            <a:ext cx="647329" cy="6248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 name="Content Placeholder 10" descr="Screenshot of a table comparing classification accuracy across fall, winter, and spring for different grade levels in Acadience Math within the Composite area. The table uses orange circle icons to indicate accuracy levels, showing consistent classification accuracy for grades 2 through 5 in spring, with some variation in fall and winter. The left side shows tool info, the middle shows technical standards, and the right shows the usability features. ">
            <a:extLst>
              <a:ext uri="{FF2B5EF4-FFF2-40B4-BE49-F238E27FC236}">
                <a16:creationId xmlns:a16="http://schemas.microsoft.com/office/drawing/2014/main" id="{D505AEC1-BDF5-299E-7B97-97489F09F8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93966" y="2982079"/>
            <a:ext cx="7601020" cy="2618595"/>
          </a:xfrm>
          <a:prstGeom prst="rect">
            <a:avLst/>
          </a:prstGeom>
          <a:ln>
            <a:noFill/>
          </a:ln>
          <a:effectLst>
            <a:outerShdw blurRad="292100" dist="139700" dir="2700000" algn="tl" rotWithShape="0">
              <a:srgbClr val="333333">
                <a:alpha val="65000"/>
              </a:srgbClr>
            </a:outerShdw>
          </a:effectLst>
        </p:spPr>
      </p:pic>
      <p:sp>
        <p:nvSpPr>
          <p:cNvPr id="3" name="Text Placeholder 3">
            <a:extLst>
              <a:ext uri="{FF2B5EF4-FFF2-40B4-BE49-F238E27FC236}">
                <a16:creationId xmlns:a16="http://schemas.microsoft.com/office/drawing/2014/main" id="{70148C67-5F32-16D3-4A0F-43BAC87895FF}"/>
              </a:ext>
            </a:extLst>
          </p:cNvPr>
          <p:cNvSpPr>
            <a:spLocks noGrp="1"/>
          </p:cNvSpPr>
          <p:nvPr>
            <p:ph type="body" sz="quarter" idx="13"/>
          </p:nvPr>
        </p:nvSpPr>
        <p:spPr>
          <a:xfrm>
            <a:off x="2341228" y="5749612"/>
            <a:ext cx="6790281" cy="213795"/>
          </a:xfrm>
        </p:spPr>
        <p:txBody>
          <a:bodyPr/>
          <a:lstStyle/>
          <a:p>
            <a:r>
              <a:rPr lang="en-US" sz="1200"/>
              <a:t> Example from academic screening tools chart</a:t>
            </a:r>
          </a:p>
        </p:txBody>
      </p:sp>
      <p:sp>
        <p:nvSpPr>
          <p:cNvPr id="4" name="Slide Number Placeholder 3">
            <a:extLst>
              <a:ext uri="{FF2B5EF4-FFF2-40B4-BE49-F238E27FC236}">
                <a16:creationId xmlns:a16="http://schemas.microsoft.com/office/drawing/2014/main" id="{E43D74E4-E7FB-5842-8599-3B577A9D9FED}"/>
              </a:ext>
            </a:extLst>
          </p:cNvPr>
          <p:cNvSpPr>
            <a:spLocks noGrp="1"/>
          </p:cNvSpPr>
          <p:nvPr>
            <p:ph type="sldNum" sz="quarter" idx="12"/>
          </p:nvPr>
        </p:nvSpPr>
        <p:spPr>
          <a:xfrm>
            <a:off x="11734800" y="6704112"/>
            <a:ext cx="157094" cy="153888"/>
          </a:xfrm>
        </p:spPr>
        <p:txBody>
          <a:bodyPr/>
          <a:lstStyle/>
          <a:p>
            <a:fld id="{99A20822-4A49-4D36-86E3-300BA48D3F00}" type="slidenum">
              <a:rPr lang="en-US" smtClean="0"/>
              <a:pPr/>
              <a:t>82</a:t>
            </a:fld>
            <a:endParaRPr lang="en-US"/>
          </a:p>
        </p:txBody>
      </p:sp>
    </p:spTree>
    <p:extLst>
      <p:ext uri="{BB962C8B-B14F-4D97-AF65-F5344CB8AC3E}">
        <p14:creationId xmlns:p14="http://schemas.microsoft.com/office/powerpoint/2010/main" val="13260505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BD52C-953C-DDB5-21CD-5D7DADBA3E8C}"/>
              </a:ext>
            </a:extLst>
          </p:cNvPr>
          <p:cNvSpPr>
            <a:spLocks noGrp="1"/>
          </p:cNvSpPr>
          <p:nvPr>
            <p:ph type="title"/>
          </p:nvPr>
        </p:nvSpPr>
        <p:spPr/>
        <p:txBody>
          <a:bodyPr/>
          <a:lstStyle/>
          <a:p>
            <a:r>
              <a:rPr lang="en-US"/>
              <a:t>Bubble Ratings</a:t>
            </a:r>
          </a:p>
        </p:txBody>
      </p:sp>
      <p:graphicFrame>
        <p:nvGraphicFramePr>
          <p:cNvPr id="6" name="Content Placeholder 5">
            <a:extLst>
              <a:ext uri="{FF2B5EF4-FFF2-40B4-BE49-F238E27FC236}">
                <a16:creationId xmlns:a16="http://schemas.microsoft.com/office/drawing/2014/main" id="{B9CCA865-3C51-25D2-69AD-53C04300A3E6}"/>
              </a:ext>
            </a:extLst>
          </p:cNvPr>
          <p:cNvGraphicFramePr>
            <a:graphicFrameLocks noGrp="1"/>
          </p:cNvGraphicFramePr>
          <p:nvPr>
            <p:ph sz="quarter" idx="15"/>
          </p:nvPr>
        </p:nvGraphicFramePr>
        <p:xfrm>
          <a:off x="1773948" y="1773834"/>
          <a:ext cx="8644104" cy="4056669"/>
        </p:xfrm>
        <a:graphic>
          <a:graphicData uri="http://schemas.openxmlformats.org/drawingml/2006/table">
            <a:tbl>
              <a:tblPr firstRow="1" bandRow="1">
                <a:tableStyleId>{69012ECD-51FC-41F1-AA8D-1B2483CD663E}</a:tableStyleId>
              </a:tblPr>
              <a:tblGrid>
                <a:gridCol w="1279218">
                  <a:extLst>
                    <a:ext uri="{9D8B030D-6E8A-4147-A177-3AD203B41FA5}">
                      <a16:colId xmlns:a16="http://schemas.microsoft.com/office/drawing/2014/main" val="1770699627"/>
                    </a:ext>
                  </a:extLst>
                </a:gridCol>
                <a:gridCol w="3657600">
                  <a:extLst>
                    <a:ext uri="{9D8B030D-6E8A-4147-A177-3AD203B41FA5}">
                      <a16:colId xmlns:a16="http://schemas.microsoft.com/office/drawing/2014/main" val="107184384"/>
                    </a:ext>
                  </a:extLst>
                </a:gridCol>
                <a:gridCol w="1074379">
                  <a:extLst>
                    <a:ext uri="{9D8B030D-6E8A-4147-A177-3AD203B41FA5}">
                      <a16:colId xmlns:a16="http://schemas.microsoft.com/office/drawing/2014/main" val="1582015109"/>
                    </a:ext>
                  </a:extLst>
                </a:gridCol>
                <a:gridCol w="2632907">
                  <a:extLst>
                    <a:ext uri="{9D8B030D-6E8A-4147-A177-3AD203B41FA5}">
                      <a16:colId xmlns:a16="http://schemas.microsoft.com/office/drawing/2014/main" val="2868641169"/>
                    </a:ext>
                  </a:extLst>
                </a:gridCol>
              </a:tblGrid>
              <a:tr h="559541">
                <a:tc>
                  <a:txBody>
                    <a:bodyPr/>
                    <a:lstStyle/>
                    <a:p>
                      <a:pPr algn="ctr"/>
                      <a:r>
                        <a:rPr lang="en-US" sz="2600"/>
                        <a:t>Rating</a:t>
                      </a:r>
                    </a:p>
                  </a:txBody>
                  <a:tcPr/>
                </a:tc>
                <a:tc>
                  <a:txBody>
                    <a:bodyPr/>
                    <a:lstStyle/>
                    <a:p>
                      <a:pPr algn="ctr"/>
                      <a:r>
                        <a:rPr lang="en-US" sz="2600"/>
                        <a:t>Description</a:t>
                      </a:r>
                    </a:p>
                  </a:txBody>
                  <a:tcPr/>
                </a:tc>
                <a:tc gridSpan="2">
                  <a:txBody>
                    <a:bodyPr/>
                    <a:lstStyle/>
                    <a:p>
                      <a:pPr algn="ctr"/>
                      <a:r>
                        <a:rPr lang="en-US" sz="2600"/>
                        <a:t>General Interpretation</a:t>
                      </a:r>
                    </a:p>
                  </a:txBody>
                  <a:tcPr/>
                </a:tc>
                <a:tc hMerge="1">
                  <a:txBody>
                    <a:bodyPr/>
                    <a:lstStyle/>
                    <a:p>
                      <a:endParaRPr/>
                    </a:p>
                  </a:txBody>
                  <a:tcPr/>
                </a:tc>
                <a:extLst>
                  <a:ext uri="{0D108BD9-81ED-4DB2-BD59-A6C34878D82A}">
                    <a16:rowId xmlns:a16="http://schemas.microsoft.com/office/drawing/2014/main" val="120572744"/>
                  </a:ext>
                </a:extLst>
              </a:tr>
              <a:tr h="874282">
                <a:tc>
                  <a:txBody>
                    <a:bodyPr/>
                    <a:lstStyle/>
                    <a:p>
                      <a:endParaRPr lang="en-US" sz="2200"/>
                    </a:p>
                  </a:txBody>
                  <a:tcPr/>
                </a:tc>
                <a:tc>
                  <a:txBody>
                    <a:bodyPr/>
                    <a:lstStyle/>
                    <a:p>
                      <a:pPr marL="0" indent="0" algn="ctr">
                        <a:buFont typeface="Arial" panose="020B0604020202020204" pitchFamily="34" charset="0"/>
                        <a:buNone/>
                      </a:pPr>
                      <a:r>
                        <a:rPr lang="en-US" sz="2200"/>
                        <a:t>Convincing evidence.          </a:t>
                      </a:r>
                      <a:endParaRPr lang="en-US" sz="2200" i="1"/>
                    </a:p>
                  </a:txBody>
                  <a:tcPr anchor="ctr"/>
                </a:tc>
                <a:tc>
                  <a:txBody>
                    <a:bodyPr/>
                    <a:lstStyle/>
                    <a:p>
                      <a:pPr marL="0" indent="0" algn="r">
                        <a:buFont typeface="Arial" panose="020B0604020202020204" pitchFamily="34" charset="0"/>
                        <a:buNone/>
                      </a:pPr>
                      <a:endParaRPr lang="en-US" sz="2200"/>
                    </a:p>
                  </a:txBody>
                  <a:tcPr anchor="ctr"/>
                </a:tc>
                <a:tc>
                  <a:txBody>
                    <a:bodyPr/>
                    <a:lstStyle/>
                    <a:p>
                      <a:pPr marL="0" indent="0" algn="l">
                        <a:buFont typeface="Arial" panose="020B0604020202020204" pitchFamily="34" charset="0"/>
                        <a:buNone/>
                      </a:pPr>
                      <a:r>
                        <a:rPr lang="en-US" sz="2200"/>
                        <a:t> </a:t>
                      </a:r>
                      <a:r>
                        <a:rPr lang="en-US" sz="2200" i="1"/>
                        <a:t>Good to go!</a:t>
                      </a:r>
                      <a:endParaRPr lang="en-US" sz="2200"/>
                    </a:p>
                  </a:txBody>
                  <a:tcPr anchor="ctr"/>
                </a:tc>
                <a:extLst>
                  <a:ext uri="{0D108BD9-81ED-4DB2-BD59-A6C34878D82A}">
                    <a16:rowId xmlns:a16="http://schemas.microsoft.com/office/drawing/2014/main" val="911517463"/>
                  </a:ext>
                </a:extLst>
              </a:tr>
              <a:tr h="874282">
                <a:tc>
                  <a:txBody>
                    <a:bodyPr/>
                    <a:lstStyle/>
                    <a:p>
                      <a:endParaRPr lang="en-US" sz="2200"/>
                    </a:p>
                  </a:txBody>
                  <a:tcPr/>
                </a:tc>
                <a:tc>
                  <a: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a:t>Partially convincing evidence.</a:t>
                      </a:r>
                    </a:p>
                  </a:txBody>
                  <a:tcPr anchor="ct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200" i="1"/>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i="1"/>
                        <a:t>Yield &amp; learn more. </a:t>
                      </a:r>
                    </a:p>
                  </a:txBody>
                  <a:tcPr anchor="ctr"/>
                </a:tc>
                <a:extLst>
                  <a:ext uri="{0D108BD9-81ED-4DB2-BD59-A6C34878D82A}">
                    <a16:rowId xmlns:a16="http://schemas.microsoft.com/office/drawing/2014/main" val="762289921"/>
                  </a:ext>
                </a:extLst>
              </a:tr>
              <a:tr h="874282">
                <a:tc>
                  <a:txBody>
                    <a:bodyPr/>
                    <a:lstStyle/>
                    <a:p>
                      <a:endParaRPr lang="en-US" sz="2200"/>
                    </a:p>
                  </a:txBody>
                  <a:tcPr/>
                </a:tc>
                <a:tc>
                  <a: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a:t>Unconvincing evidence.</a:t>
                      </a:r>
                    </a:p>
                  </a:txBody>
                  <a:tcPr anchor="ct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200" i="1"/>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i="1"/>
                        <a:t>Stop &amp; consider. </a:t>
                      </a:r>
                    </a:p>
                  </a:txBody>
                  <a:tcPr anchor="ctr"/>
                </a:tc>
                <a:extLst>
                  <a:ext uri="{0D108BD9-81ED-4DB2-BD59-A6C34878D82A}">
                    <a16:rowId xmlns:a16="http://schemas.microsoft.com/office/drawing/2014/main" val="2875842920"/>
                  </a:ext>
                </a:extLst>
              </a:tr>
              <a:tr h="874282">
                <a:tc>
                  <a:txBody>
                    <a:bodyPr/>
                    <a:lstStyle/>
                    <a:p>
                      <a:endParaRPr lang="en-US" sz="2200"/>
                    </a:p>
                  </a:txBody>
                  <a:tcPr/>
                </a:tc>
                <a:tc>
                  <a:txBody>
                    <a:bodyPr/>
                    <a:lstStyle/>
                    <a:p>
                      <a:pPr marL="0" indent="0" algn="ctr">
                        <a:buFont typeface="Arial" panose="020B0604020202020204" pitchFamily="34" charset="0"/>
                        <a:buNone/>
                      </a:pPr>
                      <a:r>
                        <a:rPr lang="en-US" sz="2200"/>
                        <a:t>Data unavailable</a:t>
                      </a:r>
                    </a:p>
                  </a:txBody>
                  <a:tcPr anchor="ctr"/>
                </a:tc>
                <a:tc>
                  <a:txBody>
                    <a:bodyPr/>
                    <a:lstStyle/>
                    <a:p>
                      <a:pPr marL="0" indent="0" algn="ctr">
                        <a:buFont typeface="Arial" panose="020B0604020202020204" pitchFamily="34" charset="0"/>
                        <a:buNone/>
                      </a:pPr>
                      <a:endParaRPr lang="en-US" sz="2200"/>
                    </a:p>
                  </a:txBody>
                  <a:tcPr anchor="ctr"/>
                </a:tc>
                <a:tc>
                  <a:txBody>
                    <a:bodyPr/>
                    <a:lstStyle/>
                    <a:p>
                      <a:pPr marL="0" indent="0" algn="ctr">
                        <a:buFont typeface="Arial" panose="020B0604020202020204" pitchFamily="34" charset="0"/>
                        <a:buNone/>
                      </a:pPr>
                      <a:endParaRPr lang="en-US" sz="2200" dirty="0"/>
                    </a:p>
                  </a:txBody>
                  <a:tcPr anchor="ctr"/>
                </a:tc>
                <a:extLst>
                  <a:ext uri="{0D108BD9-81ED-4DB2-BD59-A6C34878D82A}">
                    <a16:rowId xmlns:a16="http://schemas.microsoft.com/office/drawing/2014/main" val="1168794819"/>
                  </a:ext>
                </a:extLst>
              </a:tr>
            </a:tbl>
          </a:graphicData>
        </a:graphic>
      </p:graphicFrame>
      <p:pic>
        <p:nvPicPr>
          <p:cNvPr id="2050" name="Picture 2" descr="Full Bubble">
            <a:extLst>
              <a:ext uri="{FF2B5EF4-FFF2-40B4-BE49-F238E27FC236}">
                <a16:creationId xmlns:a16="http://schemas.microsoft.com/office/drawing/2014/main" id="{F2425AE2-945C-4891-90F5-7A60CF6DE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891" y="2573027"/>
            <a:ext cx="355600" cy="35560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Traffic light with solid fill">
            <a:extLst>
              <a:ext uri="{FF2B5EF4-FFF2-40B4-BE49-F238E27FC236}">
                <a16:creationId xmlns:a16="http://schemas.microsoft.com/office/drawing/2014/main" id="{5340A857-B46B-DAF4-E54C-5BA2F7106E9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90183" y="2477928"/>
            <a:ext cx="680355" cy="680355"/>
          </a:xfrm>
          <a:prstGeom prst="rect">
            <a:avLst/>
          </a:prstGeom>
        </p:spPr>
      </p:pic>
      <p:pic>
        <p:nvPicPr>
          <p:cNvPr id="2052" name="Picture 4" descr="Half Bubble">
            <a:extLst>
              <a:ext uri="{FF2B5EF4-FFF2-40B4-BE49-F238E27FC236}">
                <a16:creationId xmlns:a16="http://schemas.microsoft.com/office/drawing/2014/main" id="{75590482-AD8C-3306-380B-B5BB0F5E65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891" y="3453235"/>
            <a:ext cx="355600" cy="3556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Badge Question Mark with solid fill">
            <a:extLst>
              <a:ext uri="{FF2B5EF4-FFF2-40B4-BE49-F238E27FC236}">
                <a16:creationId xmlns:a16="http://schemas.microsoft.com/office/drawing/2014/main" id="{BE5F9066-2128-2968-7E61-49481D3A949B}"/>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6890184" y="3311780"/>
            <a:ext cx="680355" cy="680355"/>
          </a:xfrm>
          <a:prstGeom prst="rect">
            <a:avLst/>
          </a:prstGeom>
        </p:spPr>
      </p:pic>
      <p:pic>
        <p:nvPicPr>
          <p:cNvPr id="2054" name="Picture 6" descr="Empty Bubble">
            <a:extLst>
              <a:ext uri="{FF2B5EF4-FFF2-40B4-BE49-F238E27FC236}">
                <a16:creationId xmlns:a16="http://schemas.microsoft.com/office/drawing/2014/main" id="{556A14CF-255B-E869-F2FC-71D515378C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2891" y="4339602"/>
            <a:ext cx="355600" cy="3556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Stop with solid fill">
            <a:extLst>
              <a:ext uri="{FF2B5EF4-FFF2-40B4-BE49-F238E27FC236}">
                <a16:creationId xmlns:a16="http://schemas.microsoft.com/office/drawing/2014/main" id="{9C7EA120-5123-E466-275C-F059EC9B5471}"/>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6890182" y="4177224"/>
            <a:ext cx="680356" cy="680356"/>
          </a:xfrm>
          <a:prstGeom prst="rect">
            <a:avLst/>
          </a:prstGeom>
        </p:spPr>
      </p:pic>
      <p:pic>
        <p:nvPicPr>
          <p:cNvPr id="2056" name="Picture 8" descr="Null Bubble">
            <a:extLst>
              <a:ext uri="{FF2B5EF4-FFF2-40B4-BE49-F238E27FC236}">
                <a16:creationId xmlns:a16="http://schemas.microsoft.com/office/drawing/2014/main" id="{4AFD967F-F348-4566-A472-11C6AAB23A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32891" y="5225969"/>
            <a:ext cx="355600" cy="3556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0D10769-CF87-EB35-CAE0-0A0D75B38E05}"/>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66318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B0AD5-8F3C-5635-0B05-DF4A3A6131FF}"/>
              </a:ext>
            </a:extLst>
          </p:cNvPr>
          <p:cNvSpPr>
            <a:spLocks noGrp="1"/>
          </p:cNvSpPr>
          <p:nvPr>
            <p:ph type="title"/>
          </p:nvPr>
        </p:nvSpPr>
        <p:spPr/>
        <p:txBody>
          <a:bodyPr/>
          <a:lstStyle/>
          <a:p>
            <a:r>
              <a:rPr lang="en-US"/>
              <a:t>Preview: Let’s Explore Ratings!</a:t>
            </a:r>
          </a:p>
        </p:txBody>
      </p:sp>
      <p:graphicFrame>
        <p:nvGraphicFramePr>
          <p:cNvPr id="6" name="Content Placeholder 5" descr="Visit the academic screening tools chart OR academic progress monitoring tools chart&#10; Academic Screening Tools Chart&#10;  Choose one tool and one grade level&#10;  Explore evidence for classification accuracy&#10; Academic Progress Monitoring Tools Chart&#10;  Choose one tool and one grade level&#10;  Explore evidence for reliability of the slope&#10;">
            <a:extLst>
              <a:ext uri="{FF2B5EF4-FFF2-40B4-BE49-F238E27FC236}">
                <a16:creationId xmlns:a16="http://schemas.microsoft.com/office/drawing/2014/main" id="{14A3C321-B999-8AC7-7F33-9E2E58A7C0D4}"/>
              </a:ext>
            </a:extLst>
          </p:cNvPr>
          <p:cNvGraphicFramePr>
            <a:graphicFrameLocks noGrp="1"/>
          </p:cNvGraphicFramePr>
          <p:nvPr>
            <p:ph sz="quarter" idx="15"/>
            <p:extLst>
              <p:ext uri="{D42A27DB-BD31-4B8C-83A1-F6EECF244321}">
                <p14:modId xmlns:p14="http://schemas.microsoft.com/office/powerpoint/2010/main" val="3513784102"/>
              </p:ext>
            </p:extLst>
          </p:nvPr>
        </p:nvGraphicFramePr>
        <p:xfrm>
          <a:off x="457200" y="1188720"/>
          <a:ext cx="11274552" cy="508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26EAF9AF-BC90-C062-8BEA-D7D3F26E97DF}"/>
              </a:ext>
            </a:extLst>
          </p:cNvPr>
          <p:cNvSpPr>
            <a:spLocks noGrp="1"/>
          </p:cNvSpPr>
          <p:nvPr>
            <p:ph type="sldNum" sz="quarter" idx="14"/>
          </p:nvPr>
        </p:nvSpPr>
        <p:spPr/>
        <p:txBody>
          <a:bodyPr/>
          <a:lstStyle/>
          <a:p>
            <a:fld id="{99A20822-4A49-4D36-86E3-300BA48D3F00}" type="slidenum">
              <a:rPr lang="en-US" smtClean="0"/>
              <a:pPr/>
              <a:t>84</a:t>
            </a:fld>
            <a:endParaRPr lang="en-US"/>
          </a:p>
        </p:txBody>
      </p:sp>
    </p:spTree>
    <p:extLst>
      <p:ext uri="{BB962C8B-B14F-4D97-AF65-F5344CB8AC3E}">
        <p14:creationId xmlns:p14="http://schemas.microsoft.com/office/powerpoint/2010/main" val="18795773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3B04-4AB8-0BD5-9E8A-773AB4C52FFC}"/>
              </a:ext>
            </a:extLst>
          </p:cNvPr>
          <p:cNvSpPr>
            <a:spLocks noGrp="1"/>
          </p:cNvSpPr>
          <p:nvPr>
            <p:ph type="title"/>
          </p:nvPr>
        </p:nvSpPr>
        <p:spPr/>
        <p:txBody>
          <a:bodyPr/>
          <a:lstStyle/>
          <a:p>
            <a:r>
              <a:rPr lang="en-US"/>
              <a:t>Understand Ratings in Context: CA</a:t>
            </a:r>
          </a:p>
        </p:txBody>
      </p:sp>
      <p:sp>
        <p:nvSpPr>
          <p:cNvPr id="7" name="Content Placeholder 6">
            <a:extLst>
              <a:ext uri="{FF2B5EF4-FFF2-40B4-BE49-F238E27FC236}">
                <a16:creationId xmlns:a16="http://schemas.microsoft.com/office/drawing/2014/main" id="{F5722365-0DB7-8CA1-DD63-23F9D842F984}"/>
              </a:ext>
            </a:extLst>
          </p:cNvPr>
          <p:cNvSpPr>
            <a:spLocks noGrp="1"/>
          </p:cNvSpPr>
          <p:nvPr>
            <p:ph sz="quarter" idx="14"/>
          </p:nvPr>
        </p:nvSpPr>
        <p:spPr/>
        <p:txBody>
          <a:bodyPr anchor="ctr"/>
          <a:lstStyle/>
          <a:p>
            <a:pPr algn="ctr"/>
            <a:r>
              <a:rPr lang="en-US" sz="2800" i="1">
                <a:solidFill>
                  <a:srgbClr val="000000"/>
                </a:solidFill>
                <a:latin typeface="Calibri" panose="020F0502020204030204" pitchFamily="34" charset="0"/>
                <a:cs typeface="Calibri" panose="020F0502020204030204" pitchFamily="34" charset="0"/>
              </a:rPr>
              <a:t>The main goal of classification accuracy is to understand how well scores on a screening assessment correctly identify students who are at risk versus those not at risk.</a:t>
            </a:r>
          </a:p>
          <a:p>
            <a:endParaRPr lang="en-US"/>
          </a:p>
        </p:txBody>
      </p:sp>
      <p:pic>
        <p:nvPicPr>
          <p:cNvPr id="9" name="Content Placeholder 8">
            <a:extLst>
              <a:ext uri="{FF2B5EF4-FFF2-40B4-BE49-F238E27FC236}">
                <a16:creationId xmlns:a16="http://schemas.microsoft.com/office/drawing/2014/main" id="{27F373D8-5937-152E-39A0-F3E390B10402}"/>
              </a:ext>
              <a:ext uri="{C183D7F6-B498-43B3-948B-1728B52AA6E4}">
                <adec:decorative xmlns:adec="http://schemas.microsoft.com/office/drawing/2017/decorative" val="1"/>
              </a:ext>
            </a:extLst>
          </p:cNvPr>
          <p:cNvPicPr>
            <a:picLocks noGrp="1" noChangeAspect="1"/>
          </p:cNvPicPr>
          <p:nvPr>
            <p:ph sz="quarter" idx="15"/>
          </p:nvPr>
        </p:nvPicPr>
        <p:blipFill>
          <a:blip r:embed="rId3"/>
          <a:stretch>
            <a:fillRect/>
          </a:stretch>
        </p:blipFill>
        <p:spPr>
          <a:xfrm>
            <a:off x="6344624" y="1974850"/>
            <a:ext cx="5198586" cy="2908300"/>
          </a:xfrm>
          <a:prstGeom prst="rect">
            <a:avLst/>
          </a:prstGeom>
        </p:spPr>
      </p:pic>
      <p:sp>
        <p:nvSpPr>
          <p:cNvPr id="10" name="TextBox 9">
            <a:extLst>
              <a:ext uri="{FF2B5EF4-FFF2-40B4-BE49-F238E27FC236}">
                <a16:creationId xmlns:a16="http://schemas.microsoft.com/office/drawing/2014/main" id="{A627AA4F-712B-6B1B-0A13-7C6C923242DD}"/>
              </a:ext>
            </a:extLst>
          </p:cNvPr>
          <p:cNvSpPr txBox="1"/>
          <p:nvPr/>
        </p:nvSpPr>
        <p:spPr>
          <a:xfrm>
            <a:off x="7256207" y="4919726"/>
            <a:ext cx="3763146" cy="369332"/>
          </a:xfrm>
          <a:prstGeom prst="rect">
            <a:avLst/>
          </a:prstGeom>
          <a:noFill/>
        </p:spPr>
        <p:txBody>
          <a:bodyPr wrap="none" rtlCol="0">
            <a:spAutoFit/>
          </a:bodyPr>
          <a:lstStyle/>
          <a:p>
            <a:r>
              <a:rPr lang="en-US" b="1"/>
              <a:t>Example: TSA screening at the airport</a:t>
            </a:r>
          </a:p>
        </p:txBody>
      </p:sp>
      <p:sp>
        <p:nvSpPr>
          <p:cNvPr id="6" name="Text Placeholder 5">
            <a:extLst>
              <a:ext uri="{FF2B5EF4-FFF2-40B4-BE49-F238E27FC236}">
                <a16:creationId xmlns:a16="http://schemas.microsoft.com/office/drawing/2014/main" id="{4294A4FB-8389-5005-8614-6567A739843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FA1CC312-D9D4-5C49-2FA3-1929245305A7}"/>
              </a:ext>
            </a:extLst>
          </p:cNvPr>
          <p:cNvSpPr>
            <a:spLocks noGrp="1"/>
          </p:cNvSpPr>
          <p:nvPr>
            <p:ph type="sldNum" sz="quarter" idx="12"/>
          </p:nvPr>
        </p:nvSpPr>
        <p:spPr/>
        <p:txBody>
          <a:bodyPr/>
          <a:lstStyle/>
          <a:p>
            <a:fld id="{99A20822-4A49-4D36-86E3-300BA48D3F00}" type="slidenum">
              <a:rPr lang="en-US" smtClean="0"/>
              <a:pPr/>
              <a:t>85</a:t>
            </a:fld>
            <a:endParaRPr lang="en-US"/>
          </a:p>
        </p:txBody>
      </p:sp>
    </p:spTree>
    <p:extLst>
      <p:ext uri="{BB962C8B-B14F-4D97-AF65-F5344CB8AC3E}">
        <p14:creationId xmlns:p14="http://schemas.microsoft.com/office/powerpoint/2010/main" val="39279616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E512A-B6CA-717E-F1A9-75DBD523C8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6B740-EDD2-3573-9C6E-D840EFE32048}"/>
              </a:ext>
            </a:extLst>
          </p:cNvPr>
          <p:cNvSpPr>
            <a:spLocks noGrp="1"/>
          </p:cNvSpPr>
          <p:nvPr>
            <p:ph type="title"/>
          </p:nvPr>
        </p:nvSpPr>
        <p:spPr/>
        <p:txBody>
          <a:bodyPr/>
          <a:lstStyle/>
          <a:p>
            <a:r>
              <a:rPr lang="en-US"/>
              <a:t>Reliability of the Slope</a:t>
            </a:r>
          </a:p>
        </p:txBody>
      </p:sp>
      <p:sp>
        <p:nvSpPr>
          <p:cNvPr id="7" name="Content Placeholder 6">
            <a:extLst>
              <a:ext uri="{FF2B5EF4-FFF2-40B4-BE49-F238E27FC236}">
                <a16:creationId xmlns:a16="http://schemas.microsoft.com/office/drawing/2014/main" id="{BC48B988-1CBC-B68F-4A97-4616A4AA91B7}"/>
              </a:ext>
            </a:extLst>
          </p:cNvPr>
          <p:cNvSpPr>
            <a:spLocks noGrp="1"/>
          </p:cNvSpPr>
          <p:nvPr>
            <p:ph sz="quarter" idx="14"/>
          </p:nvPr>
        </p:nvSpPr>
        <p:spPr>
          <a:xfrm>
            <a:off x="457200" y="1280160"/>
            <a:ext cx="5568696" cy="4434839"/>
          </a:xfrm>
        </p:spPr>
        <p:txBody>
          <a:bodyPr anchor="ctr">
            <a:normAutofit/>
          </a:bodyPr>
          <a:lstStyle/>
          <a:p>
            <a:pPr algn="ctr"/>
            <a:r>
              <a:rPr lang="en-US" i="1"/>
              <a:t>Reliability of the slope tells us how well a student’s rate of improvement reflects real growth in skills as opposed to differences across progress monitoring forms.</a:t>
            </a:r>
          </a:p>
        </p:txBody>
      </p:sp>
      <p:sp>
        <p:nvSpPr>
          <p:cNvPr id="6" name="Text Placeholder 5">
            <a:extLst>
              <a:ext uri="{FF2B5EF4-FFF2-40B4-BE49-F238E27FC236}">
                <a16:creationId xmlns:a16="http://schemas.microsoft.com/office/drawing/2014/main" id="{F46CE48B-EB51-0602-ACD2-CB6A46A2225F}"/>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CB36E3AC-AC78-68CA-0AFD-4F26C725B0A9}"/>
              </a:ext>
            </a:extLst>
          </p:cNvPr>
          <p:cNvSpPr>
            <a:spLocks noGrp="1"/>
          </p:cNvSpPr>
          <p:nvPr>
            <p:ph type="sldNum" sz="quarter" idx="12"/>
          </p:nvPr>
        </p:nvSpPr>
        <p:spPr/>
        <p:txBody>
          <a:bodyPr/>
          <a:lstStyle/>
          <a:p>
            <a:fld id="{99A20822-4A49-4D36-86E3-300BA48D3F00}" type="slidenum">
              <a:rPr lang="en-US" smtClean="0"/>
              <a:pPr/>
              <a:t>86</a:t>
            </a:fld>
            <a:endParaRPr lang="en-US"/>
          </a:p>
        </p:txBody>
      </p:sp>
      <p:pic>
        <p:nvPicPr>
          <p:cNvPr id="3" name="Picture 4">
            <a:extLst>
              <a:ext uri="{FF2B5EF4-FFF2-40B4-BE49-F238E27FC236}">
                <a16:creationId xmlns:a16="http://schemas.microsoft.com/office/drawing/2014/main" id="{EAF60692-294B-5EA1-C5F9-DAAC04A28D0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8575" y="2887584"/>
            <a:ext cx="1142880" cy="108283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520CD781-EA4E-A0AB-A9EB-590EE737BEAE}"/>
              </a:ext>
              <a:ext uri="{C183D7F6-B498-43B3-948B-1728B52AA6E4}">
                <adec:decorative xmlns:adec="http://schemas.microsoft.com/office/drawing/2017/decorative" val="1"/>
              </a:ext>
            </a:extLst>
          </p:cNvPr>
          <p:cNvCxnSpPr>
            <a:cxnSpLocks/>
          </p:cNvCxnSpPr>
          <p:nvPr/>
        </p:nvCxnSpPr>
        <p:spPr>
          <a:xfrm>
            <a:off x="8094134" y="3708214"/>
            <a:ext cx="139732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6FE0BB3D-928B-5FAC-62BC-AC1698FF63F2}"/>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4"/>
              </a:ext>
            </a:extLst>
          </a:blip>
          <a:stretch>
            <a:fillRect/>
          </a:stretch>
        </p:blipFill>
        <p:spPr>
          <a:xfrm>
            <a:off x="8094134" y="2168230"/>
            <a:ext cx="1397328" cy="1280161"/>
          </a:xfrm>
          <a:prstGeom prst="rect">
            <a:avLst/>
          </a:prstGeom>
        </p:spPr>
      </p:pic>
      <p:pic>
        <p:nvPicPr>
          <p:cNvPr id="12" name="Picture 4">
            <a:extLst>
              <a:ext uri="{FF2B5EF4-FFF2-40B4-BE49-F238E27FC236}">
                <a16:creationId xmlns:a16="http://schemas.microsoft.com/office/drawing/2014/main" id="{BCC4CE23-4690-373C-C274-03127C4C767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56308" y="2057811"/>
            <a:ext cx="2075444" cy="1966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5111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523D7-9670-B3DD-653E-A52604631A1A}"/>
              </a:ext>
            </a:extLst>
          </p:cNvPr>
          <p:cNvSpPr>
            <a:spLocks noGrp="1"/>
          </p:cNvSpPr>
          <p:nvPr>
            <p:ph type="title"/>
          </p:nvPr>
        </p:nvSpPr>
        <p:spPr>
          <a:xfrm>
            <a:off x="457200" y="0"/>
            <a:ext cx="11276076" cy="1280160"/>
          </a:xfrm>
        </p:spPr>
        <p:txBody>
          <a:bodyPr/>
          <a:lstStyle/>
          <a:p>
            <a:r>
              <a:rPr lang="en-US"/>
              <a:t>Tips for Using the Tools Chart</a:t>
            </a:r>
          </a:p>
        </p:txBody>
      </p:sp>
      <p:sp>
        <p:nvSpPr>
          <p:cNvPr id="6" name="Rectangle 1">
            <a:extLst>
              <a:ext uri="{FF2B5EF4-FFF2-40B4-BE49-F238E27FC236}">
                <a16:creationId xmlns:a16="http://schemas.microsoft.com/office/drawing/2014/main" id="{9C090DC6-5B10-8D1F-25EC-FB65C2574078}"/>
              </a:ext>
            </a:extLst>
          </p:cNvPr>
          <p:cNvSpPr>
            <a:spLocks noGrp="1" noChangeArrowheads="1"/>
          </p:cNvSpPr>
          <p:nvPr>
            <p:ph sz="quarter" idx="15"/>
          </p:nvPr>
        </p:nvSpPr>
        <p:spPr bwMode="auto">
          <a:xfrm>
            <a:off x="457200" y="1534352"/>
            <a:ext cx="9336530" cy="344081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marL="514350" lvl="0" indent="-514350">
              <a:buFont typeface="+mj-lt"/>
              <a:buAutoNum type="arabicPeriod"/>
            </a:pPr>
            <a:r>
              <a:rPr lang="en-US" altLang="en-US"/>
              <a:t>Gather a team. </a:t>
            </a:r>
          </a:p>
          <a:p>
            <a:pPr marL="514350" lvl="0" indent="-514350">
              <a:buFont typeface="+mj-lt"/>
              <a:buAutoNum type="arabicPeriod"/>
            </a:pPr>
            <a:r>
              <a:rPr lang="en-US" altLang="en-US"/>
              <a:t>Determine your needs. </a:t>
            </a:r>
          </a:p>
          <a:p>
            <a:pPr marL="514350" lvl="0" indent="-514350">
              <a:buFont typeface="+mj-lt"/>
              <a:buAutoNum type="arabicPeriod"/>
            </a:pPr>
            <a:r>
              <a:rPr lang="en-US" altLang="en-US"/>
              <a:t>Determine your priorities. </a:t>
            </a:r>
          </a:p>
          <a:p>
            <a:pPr marL="514350" lvl="0" indent="-514350">
              <a:buFont typeface="+mj-lt"/>
              <a:buAutoNum type="arabicPeriod"/>
            </a:pPr>
            <a:r>
              <a:rPr lang="en-US" altLang="en-US"/>
              <a:t>Familiarize yourself with the content and language of the chart. </a:t>
            </a:r>
          </a:p>
          <a:p>
            <a:pPr marL="514350" lvl="0" indent="-514350">
              <a:buFont typeface="+mj-lt"/>
              <a:buAutoNum type="arabicPeriod"/>
            </a:pPr>
            <a:r>
              <a:rPr lang="en-US" altLang="en-US"/>
              <a:t>Review the data. </a:t>
            </a:r>
          </a:p>
          <a:p>
            <a:pPr marL="514350" lvl="0" indent="-514350">
              <a:buFont typeface="+mj-lt"/>
              <a:buAutoNum type="arabicPeriod"/>
            </a:pPr>
            <a:r>
              <a:rPr lang="en-US" altLang="en-US"/>
              <a:t>Ask for more information.</a:t>
            </a:r>
          </a:p>
        </p:txBody>
      </p:sp>
      <p:sp>
        <p:nvSpPr>
          <p:cNvPr id="10" name="Text Placeholder 9">
            <a:extLst>
              <a:ext uri="{FF2B5EF4-FFF2-40B4-BE49-F238E27FC236}">
                <a16:creationId xmlns:a16="http://schemas.microsoft.com/office/drawing/2014/main" id="{184DB18A-F74F-F7F2-E793-F2C034FF4A7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8BD9178-B4BF-E155-8D6D-891B47EC8442}"/>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87</a:t>
            </a:fld>
            <a:endParaRPr lang="en-US"/>
          </a:p>
        </p:txBody>
      </p:sp>
    </p:spTree>
    <p:extLst>
      <p:ext uri="{BB962C8B-B14F-4D97-AF65-F5344CB8AC3E}">
        <p14:creationId xmlns:p14="http://schemas.microsoft.com/office/powerpoint/2010/main" val="34983245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345F2-59D9-A6D3-CE06-DF0F16B9D4EF}"/>
              </a:ext>
            </a:extLst>
          </p:cNvPr>
          <p:cNvSpPr>
            <a:spLocks noGrp="1"/>
          </p:cNvSpPr>
          <p:nvPr>
            <p:ph type="title"/>
          </p:nvPr>
        </p:nvSpPr>
        <p:spPr/>
        <p:txBody>
          <a:bodyPr/>
          <a:lstStyle/>
          <a:p>
            <a:r>
              <a:rPr lang="en-US"/>
              <a:t>Wrap Up: Tools Charts and DBI</a:t>
            </a:r>
          </a:p>
        </p:txBody>
      </p:sp>
      <p:pic>
        <p:nvPicPr>
          <p:cNvPr id="11" name="Content Placeholder 7">
            <a:extLst>
              <a:ext uri="{FF2B5EF4-FFF2-40B4-BE49-F238E27FC236}">
                <a16:creationId xmlns:a16="http://schemas.microsoft.com/office/drawing/2014/main" id="{DFFD58CC-DC1C-F26D-7341-2645BF3ABFC1}"/>
              </a:ext>
              <a:ext uri="{C183D7F6-B498-43B3-948B-1728B52AA6E4}">
                <adec:decorative xmlns:adec="http://schemas.microsoft.com/office/drawing/2017/decorative" val="1"/>
              </a:ext>
            </a:extLst>
          </p:cNvPr>
          <p:cNvPicPr>
            <a:picLocks noGrp="1" noChangeAspect="1"/>
          </p:cNvPicPr>
          <p:nvPr>
            <p:ph sz="quarter" idx="15"/>
          </p:nvPr>
        </p:nvPicPr>
        <p:blipFill>
          <a:blip r:embed="rId3"/>
          <a:stretch>
            <a:fillRect/>
          </a:stretch>
        </p:blipFill>
        <p:spPr>
          <a:xfrm>
            <a:off x="760990" y="2025278"/>
            <a:ext cx="5568950" cy="2865719"/>
          </a:xfrm>
          <a:prstGeom prst="rect">
            <a:avLst/>
          </a:prstGeom>
          <a:ln>
            <a:noFill/>
          </a:ln>
          <a:effectLst>
            <a:outerShdw blurRad="292100" dist="139700" dir="2700000" algn="tl" rotWithShape="0">
              <a:srgbClr val="333333">
                <a:alpha val="65000"/>
              </a:srgbClr>
            </a:outerShdw>
          </a:effectLst>
        </p:spPr>
      </p:pic>
      <p:pic>
        <p:nvPicPr>
          <p:cNvPr id="3" name="Picture 2"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a:extLst>
              <a:ext uri="{FF2B5EF4-FFF2-40B4-BE49-F238E27FC236}">
                <a16:creationId xmlns:a16="http://schemas.microsoft.com/office/drawing/2014/main" id="{8BC35E9C-64B9-C0DC-C46D-230E3BA329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03537" y="1008406"/>
            <a:ext cx="3598182" cy="5014925"/>
          </a:xfrm>
          <a:prstGeom prst="rect">
            <a:avLst/>
          </a:prstGeom>
        </p:spPr>
      </p:pic>
      <p:sp>
        <p:nvSpPr>
          <p:cNvPr id="5" name="Slide Number Placeholder 4">
            <a:extLst>
              <a:ext uri="{FF2B5EF4-FFF2-40B4-BE49-F238E27FC236}">
                <a16:creationId xmlns:a16="http://schemas.microsoft.com/office/drawing/2014/main" id="{4E792670-3B61-B39E-698A-66DC41AE8C71}"/>
              </a:ext>
            </a:extLst>
          </p:cNvPr>
          <p:cNvSpPr>
            <a:spLocks noGrp="1"/>
          </p:cNvSpPr>
          <p:nvPr>
            <p:ph type="sldNum" sz="quarter" idx="14"/>
          </p:nvPr>
        </p:nvSpPr>
        <p:spPr/>
        <p:txBody>
          <a:bodyPr/>
          <a:lstStyle/>
          <a:p>
            <a:fld id="{99A20822-4A49-4D36-86E3-300BA48D3F00}" type="slidenum">
              <a:rPr lang="en-US" smtClean="0"/>
              <a:pPr/>
              <a:t>88</a:t>
            </a:fld>
            <a:endParaRPr lang="en-US"/>
          </a:p>
        </p:txBody>
      </p:sp>
    </p:spTree>
    <p:extLst>
      <p:ext uri="{BB962C8B-B14F-4D97-AF65-F5344CB8AC3E}">
        <p14:creationId xmlns:p14="http://schemas.microsoft.com/office/powerpoint/2010/main" val="5586143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F4AA8-DE42-563E-B2C1-61EF2A7D8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CB61A6-74B3-09CE-681D-12759C34B5FD}"/>
              </a:ext>
            </a:extLst>
          </p:cNvPr>
          <p:cNvSpPr>
            <a:spLocks noGrp="1"/>
          </p:cNvSpPr>
          <p:nvPr>
            <p:ph type="title"/>
          </p:nvPr>
        </p:nvSpPr>
        <p:spPr>
          <a:xfrm>
            <a:off x="457200" y="0"/>
            <a:ext cx="11276076" cy="1280160"/>
          </a:xfrm>
        </p:spPr>
        <p:txBody>
          <a:bodyPr/>
          <a:lstStyle/>
          <a:p>
            <a:r>
              <a:rPr lang="en-US"/>
              <a:t>Questions</a:t>
            </a:r>
          </a:p>
        </p:txBody>
      </p:sp>
      <p:sp>
        <p:nvSpPr>
          <p:cNvPr id="5" name="Slide Number Placeholder 4">
            <a:extLst>
              <a:ext uri="{FF2B5EF4-FFF2-40B4-BE49-F238E27FC236}">
                <a16:creationId xmlns:a16="http://schemas.microsoft.com/office/drawing/2014/main" id="{83BF7CDD-89E6-9250-8A4E-40DB8B9BEFB1}"/>
              </a:ext>
            </a:extLst>
          </p:cNvPr>
          <p:cNvSpPr>
            <a:spLocks noGrp="1"/>
          </p:cNvSpPr>
          <p:nvPr>
            <p:ph type="sldNum" sz="quarter" idx="12"/>
          </p:nvPr>
        </p:nvSpPr>
        <p:spPr>
          <a:xfrm>
            <a:off x="11734800" y="6704112"/>
            <a:ext cx="157094" cy="153888"/>
          </a:xfrm>
        </p:spPr>
        <p:txBody>
          <a:bodyPr/>
          <a:lstStyle/>
          <a:p>
            <a:fld id="{99A20822-4A49-4D36-86E3-300BA48D3F00}" type="slidenum">
              <a:rPr lang="en-US" smtClean="0"/>
              <a:pPr/>
              <a:t>89</a:t>
            </a:fld>
            <a:endParaRPr lang="en-US"/>
          </a:p>
        </p:txBody>
      </p:sp>
      <p:pic>
        <p:nvPicPr>
          <p:cNvPr id="6" name="Graphic 5">
            <a:extLst>
              <a:ext uri="{FF2B5EF4-FFF2-40B4-BE49-F238E27FC236}">
                <a16:creationId xmlns:a16="http://schemas.microsoft.com/office/drawing/2014/main" id="{381F90FE-A275-04E0-8A90-16FD8F72ECB7}"/>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2"/>
              </a:ext>
            </a:extLst>
          </a:blip>
          <a:stretch>
            <a:fillRect/>
          </a:stretch>
        </p:blipFill>
        <p:spPr>
          <a:xfrm>
            <a:off x="3028188" y="640080"/>
            <a:ext cx="6134100" cy="6515100"/>
          </a:xfrm>
          <a:prstGeom prst="rect">
            <a:avLst/>
          </a:prstGeom>
        </p:spPr>
      </p:pic>
    </p:spTree>
    <p:extLst>
      <p:ext uri="{BB962C8B-B14F-4D97-AF65-F5344CB8AC3E}">
        <p14:creationId xmlns:p14="http://schemas.microsoft.com/office/powerpoint/2010/main" val="2535944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3D9FD-4B2D-E0D3-E872-11CFD9A830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84AD964-B736-F52E-AC7A-F662993D8FA3}"/>
              </a:ext>
            </a:extLst>
          </p:cNvPr>
          <p:cNvSpPr>
            <a:spLocks noGrp="1"/>
          </p:cNvSpPr>
          <p:nvPr>
            <p:ph type="title"/>
          </p:nvPr>
        </p:nvSpPr>
        <p:spPr/>
        <p:txBody>
          <a:bodyPr/>
          <a:lstStyle/>
          <a:p>
            <a:r>
              <a:rPr lang="en-US"/>
              <a:t>Activity 1: Connect the Dots</a:t>
            </a:r>
          </a:p>
        </p:txBody>
      </p:sp>
      <p:pic>
        <p:nvPicPr>
          <p:cNvPr id="4" name="Graphic 3" descr="Clipboard with solid fill">
            <a:extLst>
              <a:ext uri="{FF2B5EF4-FFF2-40B4-BE49-F238E27FC236}">
                <a16:creationId xmlns:a16="http://schemas.microsoft.com/office/drawing/2014/main" id="{98679D4F-ACC7-43F0-E6CE-394F87949475}"/>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7848" y="182562"/>
            <a:ext cx="914400" cy="914400"/>
          </a:xfrm>
          <a:prstGeom prst="rect">
            <a:avLst/>
          </a:prstGeom>
        </p:spPr>
      </p:pic>
      <p:sp>
        <p:nvSpPr>
          <p:cNvPr id="8" name="TextBox 7">
            <a:extLst>
              <a:ext uri="{FF2B5EF4-FFF2-40B4-BE49-F238E27FC236}">
                <a16:creationId xmlns:a16="http://schemas.microsoft.com/office/drawing/2014/main" id="{BC139066-9780-5395-9C05-60DA00C0F5E7}"/>
              </a:ext>
            </a:extLst>
          </p:cNvPr>
          <p:cNvSpPr txBox="1"/>
          <p:nvPr/>
        </p:nvSpPr>
        <p:spPr>
          <a:xfrm>
            <a:off x="949770" y="1442472"/>
            <a:ext cx="5736780" cy="2709844"/>
          </a:xfrm>
          <a:prstGeom prst="rect">
            <a:avLst/>
          </a:prstGeom>
          <a:noFill/>
        </p:spPr>
        <p:txBody>
          <a:bodyPr wrap="square">
            <a:spAutoFit/>
          </a:bodyPr>
          <a:lstStyle/>
          <a:p>
            <a:pPr marL="320040" indent="-320040" algn="l">
              <a:lnSpc>
                <a:spcPct val="125000"/>
              </a:lnSpc>
              <a:spcBef>
                <a:spcPts val="600"/>
              </a:spcBef>
              <a:buFont typeface="+mj-lt"/>
              <a:buAutoNum type="arabicPeriod"/>
            </a:pPr>
            <a:r>
              <a:rPr lang="en-US" sz="2600" b="0" i="0">
                <a:effectLst/>
                <a:highlight>
                  <a:srgbClr val="FFFFFF"/>
                </a:highlight>
                <a:latin typeface="Calibri" panose="020F0502020204030204" pitchFamily="34" charset="0"/>
                <a:cs typeface="Calibri" panose="020F0502020204030204" pitchFamily="34" charset="0"/>
              </a:rPr>
              <a:t>Connect all nine dots using four straight lines.</a:t>
            </a:r>
          </a:p>
          <a:p>
            <a:pPr marL="320040" indent="-320040" algn="l">
              <a:lnSpc>
                <a:spcPct val="125000"/>
              </a:lnSpc>
              <a:spcBef>
                <a:spcPts val="600"/>
              </a:spcBef>
              <a:buFont typeface="+mj-lt"/>
              <a:buAutoNum type="arabicPeriod"/>
            </a:pPr>
            <a:r>
              <a:rPr lang="en-US" sz="2600" b="0" i="0">
                <a:effectLst/>
                <a:highlight>
                  <a:srgbClr val="FFFFFF"/>
                </a:highlight>
                <a:latin typeface="Calibri" panose="020F0502020204030204" pitchFamily="34" charset="0"/>
                <a:cs typeface="Calibri" panose="020F0502020204030204" pitchFamily="34" charset="0"/>
              </a:rPr>
              <a:t>Do not lift your pencil from the paper once you start.</a:t>
            </a:r>
          </a:p>
          <a:p>
            <a:pPr marL="320040" indent="-320040" algn="l">
              <a:lnSpc>
                <a:spcPct val="125000"/>
              </a:lnSpc>
              <a:spcBef>
                <a:spcPts val="600"/>
              </a:spcBef>
              <a:buFont typeface="+mj-lt"/>
              <a:buAutoNum type="arabicPeriod"/>
            </a:pPr>
            <a:r>
              <a:rPr lang="en-US" sz="2600" b="0" i="0">
                <a:effectLst/>
                <a:highlight>
                  <a:srgbClr val="FFFFFF"/>
                </a:highlight>
                <a:latin typeface="Calibri" panose="020F0502020204030204" pitchFamily="34" charset="0"/>
                <a:cs typeface="Calibri" panose="020F0502020204030204" pitchFamily="34" charset="0"/>
              </a:rPr>
              <a:t>Do not retrace any lines.</a:t>
            </a:r>
          </a:p>
        </p:txBody>
      </p:sp>
      <p:pic>
        <p:nvPicPr>
          <p:cNvPr id="1028" name="Picture 4" descr="Nine dots puzzle - Wikipedia">
            <a:extLst>
              <a:ext uri="{FF2B5EF4-FFF2-40B4-BE49-F238E27FC236}">
                <a16:creationId xmlns:a16="http://schemas.microsoft.com/office/drawing/2014/main" id="{CF795FC1-19F6-2221-CEB0-B08177EF9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994" y="1371882"/>
            <a:ext cx="4114236" cy="411423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D751552-AD5D-5411-643F-EB39C3D9DB5E}"/>
              </a:ext>
            </a:extLst>
          </p:cNvPr>
          <p:cNvSpPr>
            <a:spLocks noGrp="1"/>
          </p:cNvSpPr>
          <p:nvPr>
            <p:ph type="sldNum" sz="quarter" idx="12"/>
          </p:nvPr>
        </p:nvSpPr>
        <p:spPr/>
        <p:txBody>
          <a:bodyPr/>
          <a:lstStyle/>
          <a:p>
            <a:fld id="{99A20822-4A49-4D36-86E3-300BA48D3F00}" type="slidenum">
              <a:rPr lang="en-US" smtClean="0"/>
              <a:pPr/>
              <a:t>9</a:t>
            </a:fld>
            <a:endParaRPr lang="en-US"/>
          </a:p>
        </p:txBody>
      </p:sp>
    </p:spTree>
    <p:extLst>
      <p:ext uri="{BB962C8B-B14F-4D97-AF65-F5344CB8AC3E}">
        <p14:creationId xmlns:p14="http://schemas.microsoft.com/office/powerpoint/2010/main" val="41672369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3B487-A4B9-9AB6-0220-AB3DC4DB276B}"/>
              </a:ext>
            </a:extLst>
          </p:cNvPr>
          <p:cNvSpPr>
            <a:spLocks noGrp="1"/>
          </p:cNvSpPr>
          <p:nvPr>
            <p:ph type="title"/>
          </p:nvPr>
        </p:nvSpPr>
        <p:spPr/>
        <p:txBody>
          <a:bodyPr/>
          <a:lstStyle/>
          <a:p>
            <a:r>
              <a:rPr lang="en-US"/>
              <a:t>Preview of Day 2</a:t>
            </a:r>
          </a:p>
        </p:txBody>
      </p:sp>
      <p:sp>
        <p:nvSpPr>
          <p:cNvPr id="48" name="Right Brace 47" descr="A bracket that contains the first three rows of the pyramid: students, teachers, and school leadership">
            <a:extLst>
              <a:ext uri="{FF2B5EF4-FFF2-40B4-BE49-F238E27FC236}">
                <a16:creationId xmlns:a16="http://schemas.microsoft.com/office/drawing/2014/main" id="{A2A4D941-878E-ED05-3E86-CCF528859953}"/>
              </a:ext>
            </a:extLst>
          </p:cNvPr>
          <p:cNvSpPr/>
          <p:nvPr/>
        </p:nvSpPr>
        <p:spPr>
          <a:xfrm rot="892518" flipH="1">
            <a:off x="5971652" y="1335598"/>
            <a:ext cx="856903" cy="3255603"/>
          </a:xfrm>
          <a:prstGeom prst="rightBrace">
            <a:avLst>
              <a:gd name="adj1" fmla="val 8333"/>
              <a:gd name="adj2" fmla="val 50928"/>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D3BA083E-E089-CA7B-1D6D-0EAC2D24BB9B}"/>
              </a:ext>
            </a:extLst>
          </p:cNvPr>
          <p:cNvSpPr txBox="1"/>
          <p:nvPr/>
        </p:nvSpPr>
        <p:spPr>
          <a:xfrm>
            <a:off x="3192432" y="2618270"/>
            <a:ext cx="2692279" cy="492443"/>
          </a:xfrm>
          <a:prstGeom prst="rect">
            <a:avLst/>
          </a:prstGeom>
          <a:noFill/>
        </p:spPr>
        <p:txBody>
          <a:bodyPr wrap="square" rtlCol="0">
            <a:spAutoFit/>
          </a:bodyPr>
          <a:lstStyle/>
          <a:p>
            <a:pPr algn="ctr"/>
            <a:r>
              <a:rPr lang="en-US" sz="2600"/>
              <a:t>DBI happens here</a:t>
            </a:r>
          </a:p>
        </p:txBody>
      </p:sp>
      <p:pic>
        <p:nvPicPr>
          <p:cNvPr id="51" name="Graphic 50">
            <a:extLst>
              <a:ext uri="{FF2B5EF4-FFF2-40B4-BE49-F238E27FC236}">
                <a16:creationId xmlns:a16="http://schemas.microsoft.com/office/drawing/2014/main" id="{130D8244-9962-0CCE-DAD7-1780CA4534EE}"/>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7131624" y="3432603"/>
            <a:ext cx="365760" cy="365760"/>
          </a:xfrm>
          <a:prstGeom prst="rect">
            <a:avLst/>
          </a:prstGeom>
        </p:spPr>
      </p:pic>
      <p:pic>
        <p:nvPicPr>
          <p:cNvPr id="49" name="Graphic 48">
            <a:extLst>
              <a:ext uri="{FF2B5EF4-FFF2-40B4-BE49-F238E27FC236}">
                <a16:creationId xmlns:a16="http://schemas.microsoft.com/office/drawing/2014/main" id="{9965EAB5-4474-F6E8-C4C4-8E44D915A7DE}"/>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6674424" y="4560037"/>
            <a:ext cx="365760" cy="365760"/>
          </a:xfrm>
          <a:prstGeom prst="rect">
            <a:avLst/>
          </a:prstGeom>
        </p:spPr>
      </p:pic>
      <p:sp>
        <p:nvSpPr>
          <p:cNvPr id="58" name="Right Brace 57" descr="A bracket that contains the district leadership (bottom) row of the pyramid">
            <a:extLst>
              <a:ext uri="{FF2B5EF4-FFF2-40B4-BE49-F238E27FC236}">
                <a16:creationId xmlns:a16="http://schemas.microsoft.com/office/drawing/2014/main" id="{99416D7F-B75B-B46D-18AB-688C285D2F6E}"/>
              </a:ext>
            </a:extLst>
          </p:cNvPr>
          <p:cNvSpPr/>
          <p:nvPr/>
        </p:nvSpPr>
        <p:spPr>
          <a:xfrm flipH="1">
            <a:off x="5297967" y="4941268"/>
            <a:ext cx="540319" cy="766817"/>
          </a:xfrm>
          <a:prstGeom prst="rightBrace">
            <a:avLst>
              <a:gd name="adj1" fmla="val 8333"/>
              <a:gd name="adj2" fmla="val 50928"/>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4" name="Graphic 53">
            <a:extLst>
              <a:ext uri="{FF2B5EF4-FFF2-40B4-BE49-F238E27FC236}">
                <a16:creationId xmlns:a16="http://schemas.microsoft.com/office/drawing/2014/main" id="{8C86038D-A24B-07D2-D56B-7D2757482FA6}"/>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497384" y="2300372"/>
            <a:ext cx="365760" cy="365760"/>
          </a:xfrm>
          <a:prstGeom prst="rect">
            <a:avLst/>
          </a:prstGeom>
        </p:spPr>
      </p:pic>
      <p:pic>
        <p:nvPicPr>
          <p:cNvPr id="55" name="Graphic 54">
            <a:extLst>
              <a:ext uri="{FF2B5EF4-FFF2-40B4-BE49-F238E27FC236}">
                <a16:creationId xmlns:a16="http://schemas.microsoft.com/office/drawing/2014/main" id="{A0303F68-902A-E22A-CD7E-7C2F70287B8B}"/>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8320344" y="2316176"/>
            <a:ext cx="365760" cy="365760"/>
          </a:xfrm>
          <a:prstGeom prst="rect">
            <a:avLst/>
          </a:prstGeom>
        </p:spPr>
      </p:pic>
      <p:pic>
        <p:nvPicPr>
          <p:cNvPr id="56" name="Content Placeholder 11">
            <a:extLst>
              <a:ext uri="{FF2B5EF4-FFF2-40B4-BE49-F238E27FC236}">
                <a16:creationId xmlns:a16="http://schemas.microsoft.com/office/drawing/2014/main" id="{46CEDD75-02FD-DB59-253D-57400D55EB87}"/>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143304" y="2316176"/>
            <a:ext cx="365760" cy="365760"/>
          </a:xfrm>
          <a:prstGeom prst="rect">
            <a:avLst/>
          </a:prstGeom>
          <a:ln>
            <a:noFill/>
          </a:ln>
        </p:spPr>
      </p:pic>
      <p:pic>
        <p:nvPicPr>
          <p:cNvPr id="52" name="Graphic 51">
            <a:extLst>
              <a:ext uri="{FF2B5EF4-FFF2-40B4-BE49-F238E27FC236}">
                <a16:creationId xmlns:a16="http://schemas.microsoft.com/office/drawing/2014/main" id="{18FE7EA7-0471-AF55-0A12-784ABBE095E1}"/>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5400000">
            <a:off x="8320344" y="3441546"/>
            <a:ext cx="365760" cy="365760"/>
          </a:xfrm>
          <a:prstGeom prst="rect">
            <a:avLst/>
          </a:prstGeom>
        </p:spPr>
      </p:pic>
      <p:pic>
        <p:nvPicPr>
          <p:cNvPr id="53" name="Content Placeholder 11">
            <a:extLst>
              <a:ext uri="{FF2B5EF4-FFF2-40B4-BE49-F238E27FC236}">
                <a16:creationId xmlns:a16="http://schemas.microsoft.com/office/drawing/2014/main" id="{E486FD00-D5B4-FA42-0EDB-C2344B8D8DEE}"/>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509064" y="3434103"/>
            <a:ext cx="365760" cy="365760"/>
          </a:xfrm>
          <a:prstGeom prst="rect">
            <a:avLst/>
          </a:prstGeom>
          <a:ln>
            <a:noFill/>
          </a:ln>
        </p:spPr>
      </p:pic>
      <p:pic>
        <p:nvPicPr>
          <p:cNvPr id="50" name="Graphic 49">
            <a:extLst>
              <a:ext uri="{FF2B5EF4-FFF2-40B4-BE49-F238E27FC236}">
                <a16:creationId xmlns:a16="http://schemas.microsoft.com/office/drawing/2014/main" id="{F79F3B46-3A49-D2CC-5245-01856A4DEEE2}"/>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8320344" y="4575120"/>
            <a:ext cx="365760" cy="365760"/>
          </a:xfrm>
          <a:prstGeom prst="rect">
            <a:avLst/>
          </a:prstGeom>
        </p:spPr>
      </p:pic>
      <p:sp>
        <p:nvSpPr>
          <p:cNvPr id="57" name="TextBox 56">
            <a:extLst>
              <a:ext uri="{FF2B5EF4-FFF2-40B4-BE49-F238E27FC236}">
                <a16:creationId xmlns:a16="http://schemas.microsoft.com/office/drawing/2014/main" id="{39ABB707-7E44-8AE8-59F0-3AF0B52F7E33}"/>
              </a:ext>
            </a:extLst>
          </p:cNvPr>
          <p:cNvSpPr txBox="1"/>
          <p:nvPr/>
        </p:nvSpPr>
        <p:spPr>
          <a:xfrm>
            <a:off x="990650" y="4815533"/>
            <a:ext cx="4220734" cy="892552"/>
          </a:xfrm>
          <a:prstGeom prst="rect">
            <a:avLst/>
          </a:prstGeom>
          <a:noFill/>
        </p:spPr>
        <p:txBody>
          <a:bodyPr wrap="square" rtlCol="0">
            <a:spAutoFit/>
          </a:bodyPr>
          <a:lstStyle/>
          <a:p>
            <a:r>
              <a:rPr lang="en-US" sz="2600"/>
              <a:t>Effectiveness of DBI depends on what happens here</a:t>
            </a:r>
          </a:p>
        </p:txBody>
      </p:sp>
      <p:pic>
        <p:nvPicPr>
          <p:cNvPr id="41" name="Content Placeholder 11">
            <a:extLst>
              <a:ext uri="{FF2B5EF4-FFF2-40B4-BE49-F238E27FC236}">
                <a16:creationId xmlns:a16="http://schemas.microsoft.com/office/drawing/2014/main" id="{3885A323-05D0-E0EE-B326-E2F6FEDDAA17}"/>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966264" y="4575120"/>
            <a:ext cx="365760" cy="365760"/>
          </a:xfrm>
          <a:prstGeom prst="rect">
            <a:avLst/>
          </a:prstGeom>
          <a:ln>
            <a:noFill/>
          </a:ln>
        </p:spPr>
      </p:pic>
      <p:grpSp>
        <p:nvGrpSpPr>
          <p:cNvPr id="42" name="Group 41" descr="A pyramid with four layers. From the bottom, district leadership has arrows pointing up towards school leadership, which points up to teachers, which points up to students.">
            <a:extLst>
              <a:ext uri="{FF2B5EF4-FFF2-40B4-BE49-F238E27FC236}">
                <a16:creationId xmlns:a16="http://schemas.microsoft.com/office/drawing/2014/main" id="{289D2A42-4567-DF76-B6D6-0DCAD41BAFFF}"/>
              </a:ext>
            </a:extLst>
          </p:cNvPr>
          <p:cNvGrpSpPr/>
          <p:nvPr/>
        </p:nvGrpSpPr>
        <p:grpSpPr>
          <a:xfrm>
            <a:off x="5942904" y="1524957"/>
            <a:ext cx="5120640" cy="4167539"/>
            <a:chOff x="5942904" y="1524957"/>
            <a:chExt cx="5120640" cy="4167539"/>
          </a:xfrm>
        </p:grpSpPr>
        <p:sp>
          <p:nvSpPr>
            <p:cNvPr id="43" name="Rounded Rectangle 6">
              <a:extLst>
                <a:ext uri="{FF2B5EF4-FFF2-40B4-BE49-F238E27FC236}">
                  <a16:creationId xmlns:a16="http://schemas.microsoft.com/office/drawing/2014/main" id="{97B1F3DC-B0A7-5088-186E-AA273666D7C6}"/>
                </a:ext>
              </a:extLst>
            </p:cNvPr>
            <p:cNvSpPr/>
            <p:nvPr/>
          </p:nvSpPr>
          <p:spPr>
            <a:xfrm>
              <a:off x="7314504" y="1524957"/>
              <a:ext cx="2377440" cy="766817"/>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solidFill>
                    <a:schemeClr val="bg1"/>
                  </a:solidFill>
                </a:rPr>
                <a:t>Students</a:t>
              </a:r>
            </a:p>
          </p:txBody>
        </p:sp>
        <p:sp>
          <p:nvSpPr>
            <p:cNvPr id="44" name="Rounded Rectangle 7">
              <a:extLst>
                <a:ext uri="{FF2B5EF4-FFF2-40B4-BE49-F238E27FC236}">
                  <a16:creationId xmlns:a16="http://schemas.microsoft.com/office/drawing/2014/main" id="{3DE26FF1-0E6A-9313-D53C-F826FB0EF086}"/>
                </a:ext>
              </a:extLst>
            </p:cNvPr>
            <p:cNvSpPr/>
            <p:nvPr/>
          </p:nvSpPr>
          <p:spPr>
            <a:xfrm>
              <a:off x="6857304" y="2658531"/>
              <a:ext cx="3291840" cy="766817"/>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Teachers</a:t>
              </a:r>
            </a:p>
          </p:txBody>
        </p:sp>
        <p:sp>
          <p:nvSpPr>
            <p:cNvPr id="45" name="Rounded Rectangle 8">
              <a:extLst>
                <a:ext uri="{FF2B5EF4-FFF2-40B4-BE49-F238E27FC236}">
                  <a16:creationId xmlns:a16="http://schemas.microsoft.com/office/drawing/2014/main" id="{F6F7A434-9293-FC12-6F9F-987258B76D35}"/>
                </a:ext>
              </a:extLst>
            </p:cNvPr>
            <p:cNvSpPr/>
            <p:nvPr/>
          </p:nvSpPr>
          <p:spPr>
            <a:xfrm>
              <a:off x="6400104" y="3792105"/>
              <a:ext cx="4206240" cy="766817"/>
            </a:xfrm>
            <a:prstGeom prst="round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School Leadership</a:t>
              </a:r>
            </a:p>
          </p:txBody>
        </p:sp>
        <p:sp>
          <p:nvSpPr>
            <p:cNvPr id="46" name="Rounded Rectangle 9">
              <a:extLst>
                <a:ext uri="{FF2B5EF4-FFF2-40B4-BE49-F238E27FC236}">
                  <a16:creationId xmlns:a16="http://schemas.microsoft.com/office/drawing/2014/main" id="{A2BD2BAA-AF19-E439-82F6-B0A4A8D3C213}"/>
                </a:ext>
              </a:extLst>
            </p:cNvPr>
            <p:cNvSpPr/>
            <p:nvPr/>
          </p:nvSpPr>
          <p:spPr>
            <a:xfrm>
              <a:off x="5942904" y="4925679"/>
              <a:ext cx="5120640" cy="766817"/>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solidFill>
                    <a:schemeClr val="bg1"/>
                  </a:solidFill>
                </a:rPr>
                <a:t>District Leadership</a:t>
              </a:r>
            </a:p>
          </p:txBody>
        </p:sp>
      </p:grpSp>
      <p:sp>
        <p:nvSpPr>
          <p:cNvPr id="5" name="Slide Number Placeholder 4">
            <a:extLst>
              <a:ext uri="{FF2B5EF4-FFF2-40B4-BE49-F238E27FC236}">
                <a16:creationId xmlns:a16="http://schemas.microsoft.com/office/drawing/2014/main" id="{35FCB565-7973-CC5D-CA6F-2571956134AC}"/>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90</a:t>
            </a:fld>
            <a:endParaRPr lang="en-US"/>
          </a:p>
        </p:txBody>
      </p:sp>
    </p:spTree>
    <p:extLst>
      <p:ext uri="{BB962C8B-B14F-4D97-AF65-F5344CB8AC3E}">
        <p14:creationId xmlns:p14="http://schemas.microsoft.com/office/powerpoint/2010/main" val="32527258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637DAB-E728-0895-1573-A1336A75A54C}"/>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9742" y="1096962"/>
            <a:ext cx="10533888" cy="2512667"/>
          </a:xfrm>
          <a:prstGeom prst="rect">
            <a:avLst/>
          </a:prstGeom>
        </p:spPr>
      </p:pic>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729742" y="4180244"/>
            <a:ext cx="10515600" cy="677108"/>
          </a:xfrm>
        </p:spPr>
        <p:txBody>
          <a:bodyPr/>
          <a:lstStyle/>
          <a:p>
            <a:r>
              <a:rPr lang="en-US" sz="4400"/>
              <a:t>Building Capacity at the Local Level: Day 2</a:t>
            </a:r>
          </a:p>
        </p:txBody>
      </p:sp>
      <p:sp>
        <p:nvSpPr>
          <p:cNvPr id="63" name="Subtitle 62">
            <a:extLst>
              <a:ext uri="{FF2B5EF4-FFF2-40B4-BE49-F238E27FC236}">
                <a16:creationId xmlns:a16="http://schemas.microsoft.com/office/drawing/2014/main" id="{4090CB8A-C15C-4303-A6CD-D0453CC2DD53}"/>
              </a:ext>
            </a:extLst>
          </p:cNvPr>
          <p:cNvSpPr>
            <a:spLocks noGrp="1"/>
          </p:cNvSpPr>
          <p:nvPr>
            <p:ph type="subTitle" idx="1"/>
          </p:nvPr>
        </p:nvSpPr>
        <p:spPr/>
        <p:txBody>
          <a:bodyPr/>
          <a:lstStyle/>
          <a:p>
            <a:r>
              <a:rPr lang="en-US" dirty="0"/>
              <a:t>2026 Intensive Intervention Institute</a:t>
            </a:r>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a:xfrm>
            <a:off x="729742" y="5761038"/>
            <a:ext cx="10515600" cy="800219"/>
          </a:xfrm>
        </p:spPr>
        <p:txBody>
          <a:bodyPr/>
          <a:lstStyle/>
          <a:p>
            <a:r>
              <a:rPr lang="en-US" dirty="0"/>
              <a:t>Jon Potter, Technical Assistance Provider</a:t>
            </a:r>
          </a:p>
          <a:p>
            <a:r>
              <a:rPr lang="en-US" dirty="0"/>
              <a:t>Jason Harlacher, Technical Assistance Provider</a:t>
            </a:r>
          </a:p>
        </p:txBody>
      </p:sp>
      <p:sp>
        <p:nvSpPr>
          <p:cNvPr id="3" name="Text Placeholder 2">
            <a:extLst>
              <a:ext uri="{FF2B5EF4-FFF2-40B4-BE49-F238E27FC236}">
                <a16:creationId xmlns:a16="http://schemas.microsoft.com/office/drawing/2014/main" id="{8F03590E-718A-AD18-1D63-DA19380BD5D0}"/>
              </a:ext>
            </a:extLst>
          </p:cNvPr>
          <p:cNvSpPr>
            <a:spLocks noGrp="1"/>
          </p:cNvSpPr>
          <p:nvPr>
            <p:ph type="body" sz="quarter" idx="14"/>
          </p:nvPr>
        </p:nvSpPr>
        <p:spPr>
          <a:xfrm>
            <a:off x="10611997" y="3716536"/>
            <a:ext cx="636393" cy="184666"/>
          </a:xfrm>
        </p:spPr>
        <p:txBody>
          <a:bodyPr/>
          <a:lstStyle/>
          <a:p>
            <a:r>
              <a:rPr lang="en-US" dirty="0"/>
              <a:t>June 2026</a:t>
            </a:r>
          </a:p>
        </p:txBody>
      </p:sp>
    </p:spTree>
    <p:extLst>
      <p:ext uri="{BB962C8B-B14F-4D97-AF65-F5344CB8AC3E}">
        <p14:creationId xmlns:p14="http://schemas.microsoft.com/office/powerpoint/2010/main" val="24277336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9D2CBD3-AF16-1A85-9FAF-9A08EA0D48F5}"/>
              </a:ext>
            </a:extLst>
          </p:cNvPr>
          <p:cNvSpPr>
            <a:spLocks noGrp="1"/>
          </p:cNvSpPr>
          <p:nvPr>
            <p:ph type="title"/>
          </p:nvPr>
        </p:nvSpPr>
        <p:spPr/>
        <p:txBody>
          <a:bodyPr/>
          <a:lstStyle/>
          <a:p>
            <a:r>
              <a:rPr lang="en-US" dirty="0"/>
              <a:t>Activity 7</a:t>
            </a:r>
          </a:p>
        </p:txBody>
      </p:sp>
      <p:sp>
        <p:nvSpPr>
          <p:cNvPr id="6" name="Content Placeholder 5">
            <a:extLst>
              <a:ext uri="{FF2B5EF4-FFF2-40B4-BE49-F238E27FC236}">
                <a16:creationId xmlns:a16="http://schemas.microsoft.com/office/drawing/2014/main" id="{07DEF036-1448-EF99-B7D8-47C8C796B91F}"/>
              </a:ext>
            </a:extLst>
          </p:cNvPr>
          <p:cNvSpPr>
            <a:spLocks noGrp="1"/>
          </p:cNvSpPr>
          <p:nvPr>
            <p:ph sz="quarter" idx="14"/>
          </p:nvPr>
        </p:nvSpPr>
        <p:spPr/>
        <p:txBody>
          <a:bodyPr/>
          <a:lstStyle/>
          <a:p>
            <a:r>
              <a:rPr lang="en-US" dirty="0"/>
              <a:t>Reflect on what you heard yesterday.</a:t>
            </a:r>
          </a:p>
          <a:p>
            <a:pPr marL="514350" indent="-514350">
              <a:buClr>
                <a:schemeClr val="accent1"/>
              </a:buClr>
              <a:buFont typeface="+mj-lt"/>
              <a:buAutoNum type="arabicPeriod"/>
            </a:pPr>
            <a:r>
              <a:rPr lang="en-US" dirty="0"/>
              <a:t>Write down your thoughts on the note taking guide.</a:t>
            </a:r>
          </a:p>
          <a:p>
            <a:pPr marL="514350" indent="-514350">
              <a:buClr>
                <a:schemeClr val="accent1"/>
              </a:buClr>
              <a:buFont typeface="+mj-lt"/>
              <a:buAutoNum type="arabicPeriod"/>
            </a:pPr>
            <a:r>
              <a:rPr lang="en-US" dirty="0"/>
              <a:t>Find someone in the room not from your team and share what you wrote.</a:t>
            </a:r>
          </a:p>
          <a:p>
            <a:endParaRPr lang="en-US" dirty="0"/>
          </a:p>
        </p:txBody>
      </p:sp>
      <p:pic>
        <p:nvPicPr>
          <p:cNvPr id="4" name="Picture 3" descr="A screenshot of the Note-taking guide for Day 2.">
            <a:extLst>
              <a:ext uri="{FF2B5EF4-FFF2-40B4-BE49-F238E27FC236}">
                <a16:creationId xmlns:a16="http://schemas.microsoft.com/office/drawing/2014/main" id="{B9280194-B7E8-7F09-4A7F-F15F1DE22AEE}"/>
              </a:ext>
            </a:extLst>
          </p:cNvPr>
          <p:cNvPicPr>
            <a:picLocks noChangeAspect="1"/>
          </p:cNvPicPr>
          <p:nvPr/>
        </p:nvPicPr>
        <p:blipFill>
          <a:blip r:embed="rId2"/>
          <a:stretch>
            <a:fillRect/>
          </a:stretch>
        </p:blipFill>
        <p:spPr>
          <a:xfrm>
            <a:off x="6444021" y="1060704"/>
            <a:ext cx="5287731" cy="4602196"/>
          </a:xfrm>
          <a:prstGeom prst="rect">
            <a:avLst/>
          </a:prstGeom>
        </p:spPr>
      </p:pic>
      <p:sp>
        <p:nvSpPr>
          <p:cNvPr id="10" name="Text Placeholder 9">
            <a:extLst>
              <a:ext uri="{FF2B5EF4-FFF2-40B4-BE49-F238E27FC236}">
                <a16:creationId xmlns:a16="http://schemas.microsoft.com/office/drawing/2014/main" id="{951DB02F-B372-45E9-3084-03D2F1185DA3}"/>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18" name="Slide Number Placeholder 17">
            <a:extLst>
              <a:ext uri="{FF2B5EF4-FFF2-40B4-BE49-F238E27FC236}">
                <a16:creationId xmlns:a16="http://schemas.microsoft.com/office/drawing/2014/main" id="{F1C1EBC0-77B3-3C38-B5C0-E463A63E748F}"/>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pPr/>
              <a:t>92</a:t>
            </a:fld>
            <a:endParaRPr lang="en-US"/>
          </a:p>
        </p:txBody>
      </p:sp>
    </p:spTree>
    <p:extLst>
      <p:ext uri="{BB962C8B-B14F-4D97-AF65-F5344CB8AC3E}">
        <p14:creationId xmlns:p14="http://schemas.microsoft.com/office/powerpoint/2010/main" val="35196384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20261C-E5ED-A267-5F56-D022242041C7}"/>
              </a:ext>
            </a:extLst>
          </p:cNvPr>
          <p:cNvSpPr>
            <a:spLocks noGrp="1"/>
          </p:cNvSpPr>
          <p:nvPr>
            <p:ph type="title"/>
          </p:nvPr>
        </p:nvSpPr>
        <p:spPr>
          <a:xfrm>
            <a:off x="4002258" y="1089661"/>
            <a:ext cx="7275342" cy="2650936"/>
          </a:xfrm>
        </p:spPr>
        <p:txBody>
          <a:bodyPr>
            <a:normAutofit/>
          </a:bodyPr>
          <a:lstStyle/>
          <a:p>
            <a:r>
              <a:rPr lang="en-US"/>
              <a:t>Supporting and Sustaining Implementation of DBI</a:t>
            </a:r>
          </a:p>
        </p:txBody>
      </p:sp>
      <p:sp>
        <p:nvSpPr>
          <p:cNvPr id="7" name="Text Placeholder 6">
            <a:extLst>
              <a:ext uri="{FF2B5EF4-FFF2-40B4-BE49-F238E27FC236}">
                <a16:creationId xmlns:a16="http://schemas.microsoft.com/office/drawing/2014/main" id="{E14282C9-6754-5B4F-A6E6-F44F8924174D}"/>
              </a:ext>
            </a:extLst>
          </p:cNvPr>
          <p:cNvSpPr>
            <a:spLocks noGrp="1"/>
          </p:cNvSpPr>
          <p:nvPr>
            <p:ph type="body" sz="quarter" idx="13"/>
          </p:nvPr>
        </p:nvSpPr>
        <p:spPr>
          <a:xfrm>
            <a:off x="4002258" y="4016326"/>
            <a:ext cx="7275342" cy="1899139"/>
          </a:xfrm>
        </p:spPr>
        <p:txBody>
          <a:bodyPr/>
          <a:lstStyle/>
          <a:p>
            <a:r>
              <a:rPr lang="en-US"/>
              <a:t>How districts can support DBI</a:t>
            </a:r>
          </a:p>
        </p:txBody>
      </p:sp>
      <p:sp>
        <p:nvSpPr>
          <p:cNvPr id="5" name="Slide Number Placeholder 4">
            <a:extLst>
              <a:ext uri="{FF2B5EF4-FFF2-40B4-BE49-F238E27FC236}">
                <a16:creationId xmlns:a16="http://schemas.microsoft.com/office/drawing/2014/main" id="{892AA75E-9DA2-E942-1303-B8107D5DA9D8}"/>
              </a:ext>
              <a:ext uri="{C183D7F6-B498-43B3-948B-1728B52AA6E4}">
                <adec:decorative xmlns:adec="http://schemas.microsoft.com/office/drawing/2017/decorative" val="1"/>
              </a:ext>
            </a:extLst>
          </p:cNvPr>
          <p:cNvSpPr>
            <a:spLocks noGrp="1"/>
          </p:cNvSpPr>
          <p:nvPr>
            <p:ph type="sldNum" sz="quarter" idx="15"/>
          </p:nvPr>
        </p:nvSpPr>
        <p:spPr>
          <a:xfrm>
            <a:off x="11734800" y="6704112"/>
            <a:ext cx="157094" cy="153888"/>
          </a:xfrm>
        </p:spPr>
        <p:txBody>
          <a:bodyPr/>
          <a:lstStyle/>
          <a:p>
            <a:pPr lvl="0"/>
            <a:fld id="{00000000-1234-1234-1234-123412341234}" type="slidenum">
              <a:rPr lang="en-US" smtClean="0"/>
              <a:pPr lvl="0"/>
              <a:t>93</a:t>
            </a:fld>
            <a:endParaRPr lang="en-US"/>
          </a:p>
        </p:txBody>
      </p:sp>
    </p:spTree>
    <p:extLst>
      <p:ext uri="{BB962C8B-B14F-4D97-AF65-F5344CB8AC3E}">
        <p14:creationId xmlns:p14="http://schemas.microsoft.com/office/powerpoint/2010/main" val="11321436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4"/>
          <p:cNvSpPr txBox="1">
            <a:spLocks noGrp="1"/>
          </p:cNvSpPr>
          <p:nvPr>
            <p:ph type="title"/>
          </p:nvPr>
        </p:nvSpPr>
        <p:spPr>
          <a:xfrm>
            <a:off x="457200" y="0"/>
            <a:ext cx="11276076" cy="1280160"/>
          </a:xfrm>
          <a:noFill/>
          <a:ln>
            <a:noFill/>
          </a:ln>
        </p:spPr>
        <p:txBody>
          <a:bodyPr spcFirstLastPara="1" wrap="square" lIns="0" tIns="0" rIns="0" bIns="0" anchor="ctr" anchorCtr="0">
            <a:normAutofit/>
          </a:bodyPr>
          <a:lstStyle/>
          <a:p>
            <a:pPr lvl="0"/>
            <a:r>
              <a:rPr lang="en-US"/>
              <a:t>Reflect and Share Out</a:t>
            </a:r>
          </a:p>
        </p:txBody>
      </p:sp>
      <p:sp>
        <p:nvSpPr>
          <p:cNvPr id="6" name="Content Placeholder 5">
            <a:extLst>
              <a:ext uri="{FF2B5EF4-FFF2-40B4-BE49-F238E27FC236}">
                <a16:creationId xmlns:a16="http://schemas.microsoft.com/office/drawing/2014/main" id="{BE5263AB-CC38-2570-923E-CFE8F2F84FDB}"/>
              </a:ext>
            </a:extLst>
          </p:cNvPr>
          <p:cNvSpPr>
            <a:spLocks noGrp="1"/>
          </p:cNvSpPr>
          <p:nvPr>
            <p:ph sz="quarter" idx="15"/>
          </p:nvPr>
        </p:nvSpPr>
        <p:spPr>
          <a:xfrm>
            <a:off x="457201" y="1371600"/>
            <a:ext cx="5638800" cy="4343400"/>
          </a:xfrm>
        </p:spPr>
        <p:txBody>
          <a:bodyPr/>
          <a:lstStyle/>
          <a:p>
            <a:r>
              <a:rPr lang="en-US"/>
              <a:t>What are some challenges of district-level initiatives?</a:t>
            </a:r>
          </a:p>
          <a:p>
            <a:r>
              <a:rPr lang="en-US"/>
              <a:t>What barriers have you encountered?</a:t>
            </a:r>
          </a:p>
          <a:p>
            <a:endParaRPr lang="en-US"/>
          </a:p>
        </p:txBody>
      </p:sp>
      <p:sp>
        <p:nvSpPr>
          <p:cNvPr id="8" name="Text Placeholder 7">
            <a:extLst>
              <a:ext uri="{FF2B5EF4-FFF2-40B4-BE49-F238E27FC236}">
                <a16:creationId xmlns:a16="http://schemas.microsoft.com/office/drawing/2014/main" id="{5452F6F2-F5BC-21FE-F1DA-BEC31A0E4A7A}"/>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278" name="Google Shape;278;p24">
            <a:extLst>
              <a:ext uri="{C183D7F6-B498-43B3-948B-1728B52AA6E4}">
                <adec:decorative xmlns:adec="http://schemas.microsoft.com/office/drawing/2017/decorative" val="1"/>
              </a:ext>
            </a:extLst>
          </p:cNvPr>
          <p:cNvSpPr txBox="1">
            <a:spLocks noGrp="1"/>
          </p:cNvSpPr>
          <p:nvPr>
            <p:ph type="sldNum" sz="quarter" idx="14"/>
          </p:nvPr>
        </p:nvSpPr>
        <p:spPr>
          <a:xfrm>
            <a:off x="11734800" y="6704112"/>
            <a:ext cx="157094" cy="153888"/>
          </a:xfrm>
          <a:noFill/>
          <a:ln>
            <a:noFill/>
          </a:ln>
        </p:spPr>
        <p:txBody>
          <a:bodyPr spcFirstLastPara="1" wrap="square" lIns="0" tIns="0" rIns="0" bIns="0" anchor="b" anchorCtr="0">
            <a:spAutoFit/>
          </a:bodyPr>
          <a:lstStyle/>
          <a:p>
            <a:pPr lvl="0"/>
            <a:fld id="{00000000-1234-1234-1234-123412341234}" type="slidenum">
              <a:rPr lang="en-US" smtClean="0"/>
              <a:pPr lvl="0"/>
              <a:t>94</a:t>
            </a:fld>
            <a:endParaRPr lang="en-US"/>
          </a:p>
        </p:txBody>
      </p:sp>
      <p:pic>
        <p:nvPicPr>
          <p:cNvPr id="3" name="Picture 2">
            <a:extLst>
              <a:ext uri="{FF2B5EF4-FFF2-40B4-BE49-F238E27FC236}">
                <a16:creationId xmlns:a16="http://schemas.microsoft.com/office/drawing/2014/main" id="{F8DCEE47-C454-3B35-F608-8E3A081D473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97673" y="1371600"/>
            <a:ext cx="5434080" cy="4181659"/>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09f7694935_0_22"/>
          <p:cNvSpPr txBox="1">
            <a:spLocks noGrp="1"/>
          </p:cNvSpPr>
          <p:nvPr>
            <p:ph type="title"/>
          </p:nvPr>
        </p:nvSpPr>
        <p:spPr>
          <a:xfrm>
            <a:off x="457200" y="0"/>
            <a:ext cx="11276100" cy="12801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ct val="111111"/>
              <a:buNone/>
            </a:pPr>
            <a:r>
              <a:rPr lang="en-US"/>
              <a:t>LEA-Level Implementation:</a:t>
            </a:r>
            <a:br>
              <a:rPr lang="en-US"/>
            </a:br>
            <a:r>
              <a:rPr lang="en-US"/>
              <a:t>Infrastructure</a:t>
            </a:r>
            <a:endParaRPr/>
          </a:p>
        </p:txBody>
      </p:sp>
      <p:grpSp>
        <p:nvGrpSpPr>
          <p:cNvPr id="2" name="Group 1" descr="Alignment: the contextual fit and overlap of DBI within the education agency's current initatives and work.">
            <a:extLst>
              <a:ext uri="{FF2B5EF4-FFF2-40B4-BE49-F238E27FC236}">
                <a16:creationId xmlns:a16="http://schemas.microsoft.com/office/drawing/2014/main" id="{7A1726DC-B060-7D4D-9408-6738B5BBC92F}"/>
              </a:ext>
            </a:extLst>
          </p:cNvPr>
          <p:cNvGrpSpPr/>
          <p:nvPr/>
        </p:nvGrpSpPr>
        <p:grpSpPr>
          <a:xfrm>
            <a:off x="457200" y="1527899"/>
            <a:ext cx="3617095" cy="4351904"/>
            <a:chOff x="457200" y="1527899"/>
            <a:chExt cx="3617095" cy="4351904"/>
          </a:xfrm>
        </p:grpSpPr>
        <p:sp>
          <p:nvSpPr>
            <p:cNvPr id="7" name="Freeform 6">
              <a:extLst>
                <a:ext uri="{FF2B5EF4-FFF2-40B4-BE49-F238E27FC236}">
                  <a16:creationId xmlns:a16="http://schemas.microsoft.com/office/drawing/2014/main" id="{1000BA60-6A82-1325-FCB9-E32EFC5B97FB}"/>
                </a:ext>
              </a:extLst>
            </p:cNvPr>
            <p:cNvSpPr/>
            <p:nvPr/>
          </p:nvSpPr>
          <p:spPr>
            <a:xfrm>
              <a:off x="457200" y="1527899"/>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a:t>Alignment</a:t>
              </a:r>
            </a:p>
            <a:p>
              <a:pPr marL="0" lvl="1" indent="0" algn="l" defTabSz="889000">
                <a:lnSpc>
                  <a:spcPct val="90000"/>
                </a:lnSpc>
                <a:spcBef>
                  <a:spcPct val="0"/>
                </a:spcBef>
                <a:spcAft>
                  <a:spcPct val="15000"/>
                </a:spcAft>
                <a:buNone/>
                <a:tabLst/>
              </a:pPr>
              <a:r>
                <a:rPr lang="en-US" sz="2200" b="0" i="0" u="none" strike="noStrike" kern="1200" cap="none">
                  <a:latin typeface="Calibri" panose="020F0502020204030204" pitchFamily="34" charset="0"/>
                  <a:ea typeface="Arial"/>
                  <a:cs typeface="Calibri" panose="020F0502020204030204" pitchFamily="34" charset="0"/>
                  <a:sym typeface="Arial"/>
                </a:rPr>
                <a:t>The contextual fit and overlap of DBI within the education agency’s current initiatives and work. </a:t>
              </a:r>
              <a:endParaRPr lang="en-US" sz="2200" kern="1200"/>
            </a:p>
          </p:txBody>
        </p:sp>
        <p:sp>
          <p:nvSpPr>
            <p:cNvPr id="8" name="Oval 7">
              <a:extLst>
                <a:ext uri="{FF2B5EF4-FFF2-40B4-BE49-F238E27FC236}">
                  <a16:creationId xmlns:a16="http://schemas.microsoft.com/office/drawing/2014/main" id="{537F9778-34CC-80E6-C361-6CFB6BFBE173}"/>
                </a:ext>
              </a:extLst>
            </p:cNvPr>
            <p:cNvSpPr/>
            <p:nvPr/>
          </p:nvSpPr>
          <p:spPr>
            <a:xfrm>
              <a:off x="1517420" y="1797566"/>
              <a:ext cx="1496655" cy="1496655"/>
            </a:xfrm>
            <a:prstGeom prst="ellipse">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 name="Graphic 2" descr="Puzzle pieces with solid fill">
              <a:extLst>
                <a:ext uri="{FF2B5EF4-FFF2-40B4-BE49-F238E27FC236}">
                  <a16:creationId xmlns:a16="http://schemas.microsoft.com/office/drawing/2014/main" id="{611F640C-D597-D27C-3F56-C162B5E2DE4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25667" y="1905813"/>
              <a:ext cx="1280160" cy="1280160"/>
            </a:xfrm>
            <a:prstGeom prst="rect">
              <a:avLst/>
            </a:prstGeom>
          </p:spPr>
        </p:pic>
      </p:grpSp>
      <p:grpSp>
        <p:nvGrpSpPr>
          <p:cNvPr id="4" name="Group 3" descr="Internal capacity: the ability of the agency to self-sufficiently scale up and support DBI.">
            <a:extLst>
              <a:ext uri="{FF2B5EF4-FFF2-40B4-BE49-F238E27FC236}">
                <a16:creationId xmlns:a16="http://schemas.microsoft.com/office/drawing/2014/main" id="{BDDCA9E8-1787-F6D5-D615-F6911D898151}"/>
              </a:ext>
            </a:extLst>
          </p:cNvPr>
          <p:cNvGrpSpPr/>
          <p:nvPr/>
        </p:nvGrpSpPr>
        <p:grpSpPr>
          <a:xfrm>
            <a:off x="4182808" y="1527900"/>
            <a:ext cx="3617095" cy="4351904"/>
            <a:chOff x="4182808" y="1527900"/>
            <a:chExt cx="3617095" cy="4351904"/>
          </a:xfrm>
        </p:grpSpPr>
        <p:sp>
          <p:nvSpPr>
            <p:cNvPr id="10" name="Freeform 9">
              <a:extLst>
                <a:ext uri="{FF2B5EF4-FFF2-40B4-BE49-F238E27FC236}">
                  <a16:creationId xmlns:a16="http://schemas.microsoft.com/office/drawing/2014/main" id="{702007F1-3236-B2DC-698A-EC93A82CB04C}"/>
                </a:ext>
              </a:extLst>
            </p:cNvPr>
            <p:cNvSpPr/>
            <p:nvPr/>
          </p:nvSpPr>
          <p:spPr>
            <a:xfrm>
              <a:off x="4182808" y="1527900"/>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a:t>Internal Capacity</a:t>
              </a:r>
            </a:p>
            <a:p>
              <a:pPr marL="0" lvl="1" indent="0" algn="l" defTabSz="889000">
                <a:lnSpc>
                  <a:spcPct val="90000"/>
                </a:lnSpc>
                <a:spcBef>
                  <a:spcPct val="0"/>
                </a:spcBef>
                <a:spcAft>
                  <a:spcPct val="15000"/>
                </a:spcAft>
                <a:buNone/>
                <a:tabLst/>
              </a:pPr>
              <a:r>
                <a:rPr lang="en-US" sz="2200" b="0" i="0" u="none" strike="noStrike" kern="1200" cap="none">
                  <a:latin typeface="Calibri" panose="020F0502020204030204" pitchFamily="34" charset="0"/>
                  <a:ea typeface="Arial"/>
                  <a:cs typeface="Calibri" panose="020F0502020204030204" pitchFamily="34" charset="0"/>
                  <a:sym typeface="Arial"/>
                </a:rPr>
                <a:t>The ability of the agency to self-sufficiently scale up and support DBI. </a:t>
              </a:r>
              <a:endParaRPr lang="en-US" sz="2200" kern="1200"/>
            </a:p>
          </p:txBody>
        </p:sp>
        <p:sp>
          <p:nvSpPr>
            <p:cNvPr id="11" name="Oval 10">
              <a:extLst>
                <a:ext uri="{FF2B5EF4-FFF2-40B4-BE49-F238E27FC236}">
                  <a16:creationId xmlns:a16="http://schemas.microsoft.com/office/drawing/2014/main" id="{A6549284-802E-6F48-96B7-93453F85521A}"/>
                </a:ext>
              </a:extLst>
            </p:cNvPr>
            <p:cNvSpPr/>
            <p:nvPr/>
          </p:nvSpPr>
          <p:spPr>
            <a:xfrm>
              <a:off x="5243028" y="1797566"/>
              <a:ext cx="1496655" cy="1496655"/>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9" name="Graphic 8" descr="Connections with solid fill">
              <a:extLst>
                <a:ext uri="{FF2B5EF4-FFF2-40B4-BE49-F238E27FC236}">
                  <a16:creationId xmlns:a16="http://schemas.microsoft.com/office/drawing/2014/main" id="{24B5873D-217D-0F92-A138-B7220C5D224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51275" y="1905813"/>
              <a:ext cx="1280160" cy="1280160"/>
            </a:xfrm>
            <a:prstGeom prst="rect">
              <a:avLst/>
            </a:prstGeom>
          </p:spPr>
        </p:pic>
      </p:grpSp>
      <p:grpSp>
        <p:nvGrpSpPr>
          <p:cNvPr id="5" name="Group 4" descr="Implementation: the active process of supporting school sites with accurate and consistent implementation of DBI to support students.">
            <a:extLst>
              <a:ext uri="{FF2B5EF4-FFF2-40B4-BE49-F238E27FC236}">
                <a16:creationId xmlns:a16="http://schemas.microsoft.com/office/drawing/2014/main" id="{195D0D7E-2723-7EBD-BB77-C3AE3FA1440B}"/>
              </a:ext>
            </a:extLst>
          </p:cNvPr>
          <p:cNvGrpSpPr/>
          <p:nvPr/>
        </p:nvGrpSpPr>
        <p:grpSpPr>
          <a:xfrm>
            <a:off x="7908416" y="1527899"/>
            <a:ext cx="3617095" cy="4351905"/>
            <a:chOff x="7908416" y="1527899"/>
            <a:chExt cx="3617095" cy="4351905"/>
          </a:xfrm>
        </p:grpSpPr>
        <p:grpSp>
          <p:nvGrpSpPr>
            <p:cNvPr id="18" name="Group 17">
              <a:extLst>
                <a:ext uri="{FF2B5EF4-FFF2-40B4-BE49-F238E27FC236}">
                  <a16:creationId xmlns:a16="http://schemas.microsoft.com/office/drawing/2014/main" id="{0D361FD6-315E-650B-7B1D-92523BA25A18}"/>
                </a:ext>
              </a:extLst>
            </p:cNvPr>
            <p:cNvGrpSpPr/>
            <p:nvPr/>
          </p:nvGrpSpPr>
          <p:grpSpPr>
            <a:xfrm>
              <a:off x="7908416" y="1527899"/>
              <a:ext cx="3617095" cy="4351905"/>
              <a:chOff x="7908416" y="1527899"/>
              <a:chExt cx="3617095" cy="4351905"/>
            </a:xfrm>
          </p:grpSpPr>
          <p:sp>
            <p:nvSpPr>
              <p:cNvPr id="17" name="Freeform 16">
                <a:extLst>
                  <a:ext uri="{FF2B5EF4-FFF2-40B4-BE49-F238E27FC236}">
                    <a16:creationId xmlns:a16="http://schemas.microsoft.com/office/drawing/2014/main" id="{FDA1C64E-9F64-9D9C-4AB2-81BE41F9A477}"/>
                  </a:ext>
                </a:extLst>
              </p:cNvPr>
              <p:cNvSpPr/>
              <p:nvPr/>
            </p:nvSpPr>
            <p:spPr>
              <a:xfrm>
                <a:off x="7908416" y="1527899"/>
                <a:ext cx="3617095" cy="4351905"/>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solidFill>
                <a:schemeClr val="accent4"/>
              </a:solidFill>
              <a:ln>
                <a:solidFill>
                  <a:schemeClr val="accent4">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pPr>
                <a:r>
                  <a:rPr lang="en-US" sz="3200" b="1" kern="1200"/>
                  <a:t>Implementation</a:t>
                </a:r>
              </a:p>
              <a:p>
                <a:pPr defTabSz="1422400">
                  <a:lnSpc>
                    <a:spcPct val="90000"/>
                  </a:lnSpc>
                  <a:spcBef>
                    <a:spcPct val="0"/>
                  </a:spcBef>
                  <a:spcAft>
                    <a:spcPct val="35000"/>
                  </a:spcAft>
                </a:pPr>
                <a:r>
                  <a:rPr lang="en-US" sz="2200" b="0" i="0" u="none" strike="noStrike" kern="1200" cap="none">
                    <a:latin typeface="Calibri" panose="020F0502020204030204" pitchFamily="34" charset="0"/>
                    <a:ea typeface="Arial"/>
                    <a:cs typeface="Calibri" panose="020F0502020204030204" pitchFamily="34" charset="0"/>
                    <a:sym typeface="Arial"/>
                  </a:rPr>
                  <a:t>The active process of supporting school sites with accurate and consistent implementation of DBI to support students. </a:t>
                </a:r>
                <a:endParaRPr lang="en-US" sz="2200" kern="1200"/>
              </a:p>
            </p:txBody>
          </p:sp>
          <p:sp>
            <p:nvSpPr>
              <p:cNvPr id="15" name="Oval 14">
                <a:extLst>
                  <a:ext uri="{FF2B5EF4-FFF2-40B4-BE49-F238E27FC236}">
                    <a16:creationId xmlns:a16="http://schemas.microsoft.com/office/drawing/2014/main" id="{56B7DE19-527B-7DFF-5ECF-C76D32954D67}"/>
                  </a:ext>
                </a:extLst>
              </p:cNvPr>
              <p:cNvSpPr/>
              <p:nvPr/>
            </p:nvSpPr>
            <p:spPr>
              <a:xfrm>
                <a:off x="8968636" y="1797566"/>
                <a:ext cx="1496655" cy="1496655"/>
              </a:xfrm>
              <a:prstGeom prst="ellipse">
                <a:avLst/>
              </a:prstGeom>
              <a:solidFill>
                <a:schemeClr val="accent4">
                  <a:lumMod val="75000"/>
                </a:schemeClr>
              </a:solidFill>
              <a:ln>
                <a:solidFill>
                  <a:schemeClr val="accent4">
                    <a:lumMod val="75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13" name="Graphic 12" descr="Circles with arrows with solid fill">
              <a:extLst>
                <a:ext uri="{FF2B5EF4-FFF2-40B4-BE49-F238E27FC236}">
                  <a16:creationId xmlns:a16="http://schemas.microsoft.com/office/drawing/2014/main" id="{310CCF51-5A21-07F1-A740-A5B29CCB0073}"/>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76883" y="1905813"/>
              <a:ext cx="1280160" cy="1280160"/>
            </a:xfrm>
            <a:prstGeom prst="rect">
              <a:avLst/>
            </a:prstGeom>
          </p:spPr>
        </p:pic>
      </p:grpSp>
      <p:sp>
        <p:nvSpPr>
          <p:cNvPr id="289" name="Google Shape;289;g209f7694935_0_22">
            <a:extLst>
              <a:ext uri="{C183D7F6-B498-43B3-948B-1728B52AA6E4}">
                <adec:decorative xmlns:adec="http://schemas.microsoft.com/office/drawing/2017/decorative" val="1"/>
              </a:ext>
            </a:extLst>
          </p:cNvPr>
          <p:cNvSpPr txBox="1">
            <a:spLocks noGrp="1"/>
          </p:cNvSpPr>
          <p:nvPr>
            <p:ph type="sldNum" idx="12"/>
          </p:nvPr>
        </p:nvSpPr>
        <p:spPr>
          <a:xfrm>
            <a:off x="11734800" y="6704112"/>
            <a:ext cx="157200" cy="153900"/>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95</a:t>
            </a:fld>
            <a:endParaRPr/>
          </a:p>
        </p:txBody>
      </p:sp>
    </p:spTree>
    <p:extLst>
      <p:ext uri="{BB962C8B-B14F-4D97-AF65-F5344CB8AC3E}">
        <p14:creationId xmlns:p14="http://schemas.microsoft.com/office/powerpoint/2010/main" val="41645500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E8E-60C9-79E6-629C-9321095C1452}"/>
              </a:ext>
            </a:extLst>
          </p:cNvPr>
          <p:cNvSpPr>
            <a:spLocks noGrp="1"/>
          </p:cNvSpPr>
          <p:nvPr>
            <p:ph type="title"/>
          </p:nvPr>
        </p:nvSpPr>
        <p:spPr/>
        <p:txBody>
          <a:bodyPr anchor="ctr">
            <a:normAutofit/>
          </a:bodyPr>
          <a:lstStyle/>
          <a:p>
            <a:r>
              <a:rPr lang="en-US"/>
              <a:t>Alignment</a:t>
            </a:r>
          </a:p>
        </p:txBody>
      </p:sp>
      <p:grpSp>
        <p:nvGrpSpPr>
          <p:cNvPr id="2" name="Group 1" descr="Alignment: the contextual fit and overlap of DBI within the education agency's current initatives and work.">
            <a:extLst>
              <a:ext uri="{FF2B5EF4-FFF2-40B4-BE49-F238E27FC236}">
                <a16:creationId xmlns:a16="http://schemas.microsoft.com/office/drawing/2014/main" id="{CD3D6FB3-CCD7-46EB-3C3C-AE010A38A9BA}"/>
              </a:ext>
            </a:extLst>
          </p:cNvPr>
          <p:cNvGrpSpPr/>
          <p:nvPr/>
        </p:nvGrpSpPr>
        <p:grpSpPr>
          <a:xfrm>
            <a:off x="457200" y="1527899"/>
            <a:ext cx="3617095" cy="4351904"/>
            <a:chOff x="457200" y="1527899"/>
            <a:chExt cx="3617095" cy="4351904"/>
          </a:xfrm>
        </p:grpSpPr>
        <p:sp>
          <p:nvSpPr>
            <p:cNvPr id="32" name="Freeform 31">
              <a:extLst>
                <a:ext uri="{FF2B5EF4-FFF2-40B4-BE49-F238E27FC236}">
                  <a16:creationId xmlns:a16="http://schemas.microsoft.com/office/drawing/2014/main" id="{1AADC24C-CF80-B556-43F0-224213C1A40B}"/>
                </a:ext>
              </a:extLst>
            </p:cNvPr>
            <p:cNvSpPr/>
            <p:nvPr/>
          </p:nvSpPr>
          <p:spPr>
            <a:xfrm>
              <a:off x="457200" y="1527899"/>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a:t>Alignment</a:t>
              </a:r>
            </a:p>
            <a:p>
              <a:pPr marL="0" lvl="1" indent="0" algn="l" defTabSz="889000">
                <a:lnSpc>
                  <a:spcPct val="90000"/>
                </a:lnSpc>
                <a:spcBef>
                  <a:spcPct val="0"/>
                </a:spcBef>
                <a:spcAft>
                  <a:spcPct val="15000"/>
                </a:spcAft>
                <a:buNone/>
                <a:tabLst/>
              </a:pPr>
              <a:r>
                <a:rPr lang="en-US" sz="2200" b="0" i="0" u="none" strike="noStrike" kern="1200" cap="none">
                  <a:latin typeface="Calibri" panose="020F0502020204030204" pitchFamily="34" charset="0"/>
                  <a:ea typeface="Arial"/>
                  <a:cs typeface="Calibri" panose="020F0502020204030204" pitchFamily="34" charset="0"/>
                  <a:sym typeface="Arial"/>
                </a:rPr>
                <a:t>The contextual fit and overlap of DBI within the education agency’s current initiatives and work. </a:t>
              </a:r>
              <a:endParaRPr lang="en-US" sz="2200" kern="1200"/>
            </a:p>
          </p:txBody>
        </p:sp>
        <p:sp>
          <p:nvSpPr>
            <p:cNvPr id="33" name="Oval 32">
              <a:extLst>
                <a:ext uri="{FF2B5EF4-FFF2-40B4-BE49-F238E27FC236}">
                  <a16:creationId xmlns:a16="http://schemas.microsoft.com/office/drawing/2014/main" id="{BBA32604-A02B-DE59-0B40-8E20B3EA8E76}"/>
                </a:ext>
              </a:extLst>
            </p:cNvPr>
            <p:cNvSpPr/>
            <p:nvPr/>
          </p:nvSpPr>
          <p:spPr>
            <a:xfrm>
              <a:off x="1517420" y="1797566"/>
              <a:ext cx="1496655" cy="1496655"/>
            </a:xfrm>
            <a:prstGeom prst="ellipse">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4" name="Graphic 33" descr="Puzzle pieces with solid fill">
              <a:extLst>
                <a:ext uri="{FF2B5EF4-FFF2-40B4-BE49-F238E27FC236}">
                  <a16:creationId xmlns:a16="http://schemas.microsoft.com/office/drawing/2014/main" id="{A0159ADF-C940-9F4F-E255-73B7101E35CD}"/>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23945" y="1905813"/>
              <a:ext cx="1280160" cy="1280160"/>
            </a:xfrm>
            <a:prstGeom prst="rect">
              <a:avLst/>
            </a:prstGeom>
          </p:spPr>
        </p:pic>
      </p:grpSp>
      <p:grpSp>
        <p:nvGrpSpPr>
          <p:cNvPr id="3" name="Group 2" descr="Key Personnel">
            <a:extLst>
              <a:ext uri="{FF2B5EF4-FFF2-40B4-BE49-F238E27FC236}">
                <a16:creationId xmlns:a16="http://schemas.microsoft.com/office/drawing/2014/main" id="{0B43D793-E6E9-FEEC-52C8-6B97262850CA}"/>
              </a:ext>
            </a:extLst>
          </p:cNvPr>
          <p:cNvGrpSpPr/>
          <p:nvPr/>
        </p:nvGrpSpPr>
        <p:grpSpPr>
          <a:xfrm>
            <a:off x="5020059" y="1702395"/>
            <a:ext cx="5483315" cy="1502372"/>
            <a:chOff x="5020059" y="1702395"/>
            <a:chExt cx="5483315" cy="1502372"/>
          </a:xfrm>
        </p:grpSpPr>
        <p:sp>
          <p:nvSpPr>
            <p:cNvPr id="22" name="Freeform 21">
              <a:extLst>
                <a:ext uri="{FF2B5EF4-FFF2-40B4-BE49-F238E27FC236}">
                  <a16:creationId xmlns:a16="http://schemas.microsoft.com/office/drawing/2014/main" id="{5B9A50D7-C0E3-CBBF-6A71-757DE86F3749}"/>
                </a:ext>
              </a:extLst>
            </p:cNvPr>
            <p:cNvSpPr/>
            <p:nvPr/>
          </p:nvSpPr>
          <p:spPr>
            <a:xfrm>
              <a:off x="5771244" y="1702395"/>
              <a:ext cx="4732130" cy="1502372"/>
            </a:xfrm>
            <a:custGeom>
              <a:avLst/>
              <a:gdLst>
                <a:gd name="connsiteX0" fmla="*/ 0 w 5405120"/>
                <a:gd name="connsiteY0" fmla="*/ 0 h 1502370"/>
                <a:gd name="connsiteX1" fmla="*/ 4653935 w 5405120"/>
                <a:gd name="connsiteY1" fmla="*/ 0 h 1502370"/>
                <a:gd name="connsiteX2" fmla="*/ 5405120 w 5405120"/>
                <a:gd name="connsiteY2" fmla="*/ 751185 h 1502370"/>
                <a:gd name="connsiteX3" fmla="*/ 4653935 w 5405120"/>
                <a:gd name="connsiteY3" fmla="*/ 1502370 h 1502370"/>
                <a:gd name="connsiteX4" fmla="*/ 0 w 5405120"/>
                <a:gd name="connsiteY4" fmla="*/ 1502370 h 1502370"/>
                <a:gd name="connsiteX5" fmla="*/ 0 w 5405120"/>
                <a:gd name="connsiteY5" fmla="*/ 0 h 150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2370">
                  <a:moveTo>
                    <a:pt x="5405120" y="1502369"/>
                  </a:moveTo>
                  <a:lnTo>
                    <a:pt x="751185" y="1502369"/>
                  </a:lnTo>
                  <a:lnTo>
                    <a:pt x="0" y="751185"/>
                  </a:lnTo>
                  <a:lnTo>
                    <a:pt x="751185" y="1"/>
                  </a:lnTo>
                  <a:lnTo>
                    <a:pt x="5405120" y="1"/>
                  </a:lnTo>
                  <a:lnTo>
                    <a:pt x="5405120" y="1502369"/>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38096" tIns="205741" rIns="384048" bIns="205741" numCol="1" spcCol="1270" anchor="ctr" anchorCtr="0">
              <a:noAutofit/>
            </a:bodyPr>
            <a:lstStyle/>
            <a:p>
              <a:pPr marL="0" lvl="0" indent="0" algn="ctr" defTabSz="2400300">
                <a:lnSpc>
                  <a:spcPct val="90000"/>
                </a:lnSpc>
                <a:spcBef>
                  <a:spcPct val="0"/>
                </a:spcBef>
                <a:spcAft>
                  <a:spcPct val="35000"/>
                </a:spcAft>
                <a:buNone/>
              </a:pPr>
              <a:r>
                <a:rPr lang="en-US" sz="4400" kern="1200"/>
                <a:t>Key Personnel</a:t>
              </a:r>
            </a:p>
          </p:txBody>
        </p:sp>
        <p:sp>
          <p:nvSpPr>
            <p:cNvPr id="23" name="Oval 22">
              <a:extLst>
                <a:ext uri="{FF2B5EF4-FFF2-40B4-BE49-F238E27FC236}">
                  <a16:creationId xmlns:a16="http://schemas.microsoft.com/office/drawing/2014/main" id="{CCA42F5A-0ACC-7848-2004-2454874F905F}"/>
                </a:ext>
              </a:extLst>
            </p:cNvPr>
            <p:cNvSpPr/>
            <p:nvPr/>
          </p:nvSpPr>
          <p:spPr>
            <a:xfrm>
              <a:off x="5020059" y="1702396"/>
              <a:ext cx="1502370" cy="1502370"/>
            </a:xfrm>
            <a:prstGeom prst="ellipse">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7" name="Graphic 26" descr="Group of men with solid fill">
              <a:extLst>
                <a:ext uri="{FF2B5EF4-FFF2-40B4-BE49-F238E27FC236}">
                  <a16:creationId xmlns:a16="http://schemas.microsoft.com/office/drawing/2014/main" id="{8C267663-28A3-9D06-9816-7EAFEEA842CC}"/>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14302" y="1996381"/>
              <a:ext cx="914400" cy="914400"/>
            </a:xfrm>
            <a:prstGeom prst="rect">
              <a:avLst/>
            </a:prstGeom>
          </p:spPr>
        </p:pic>
      </p:grpSp>
      <p:sp>
        <p:nvSpPr>
          <p:cNvPr id="4" name="Slide Number Placeholder 3">
            <a:extLst>
              <a:ext uri="{FF2B5EF4-FFF2-40B4-BE49-F238E27FC236}">
                <a16:creationId xmlns:a16="http://schemas.microsoft.com/office/drawing/2014/main" id="{247D0842-AC2E-6D53-63D3-CB023B2E315B}"/>
              </a:ext>
              <a:ext uri="{C183D7F6-B498-43B3-948B-1728B52AA6E4}">
                <adec:decorative xmlns:adec="http://schemas.microsoft.com/office/drawing/2017/decorative" val="1"/>
              </a:ext>
            </a:extLst>
          </p:cNvPr>
          <p:cNvSpPr>
            <a:spLocks noGrp="1"/>
          </p:cNvSpPr>
          <p:nvPr>
            <p:ph type="sldNum" sz="quarter" idx="20"/>
          </p:nvPr>
        </p:nvSpPr>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96</a:t>
            </a:fld>
            <a:endParaRPr lang="en-US"/>
          </a:p>
        </p:txBody>
      </p:sp>
    </p:spTree>
    <p:extLst>
      <p:ext uri="{BB962C8B-B14F-4D97-AF65-F5344CB8AC3E}">
        <p14:creationId xmlns:p14="http://schemas.microsoft.com/office/powerpoint/2010/main" val="11938394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25DFD-5734-81DC-AE60-02B77F452C96}"/>
              </a:ext>
            </a:extLst>
          </p:cNvPr>
          <p:cNvSpPr>
            <a:spLocks noGrp="1"/>
          </p:cNvSpPr>
          <p:nvPr>
            <p:ph type="title"/>
          </p:nvPr>
        </p:nvSpPr>
        <p:spPr>
          <a:xfrm>
            <a:off x="457200" y="0"/>
            <a:ext cx="11276076" cy="1280160"/>
          </a:xfrm>
        </p:spPr>
        <p:txBody>
          <a:bodyPr anchor="ctr">
            <a:normAutofit/>
          </a:bodyPr>
          <a:lstStyle/>
          <a:p>
            <a:r>
              <a:rPr lang="en-US"/>
              <a:t>Alignment: Key Personnel</a:t>
            </a:r>
          </a:p>
        </p:txBody>
      </p:sp>
      <p:sp>
        <p:nvSpPr>
          <p:cNvPr id="15" name="Content Placeholder 6">
            <a:extLst>
              <a:ext uri="{FF2B5EF4-FFF2-40B4-BE49-F238E27FC236}">
                <a16:creationId xmlns:a16="http://schemas.microsoft.com/office/drawing/2014/main" id="{F19A828F-91F9-5EC3-7BBA-23B9962CD39D}"/>
              </a:ext>
            </a:extLst>
          </p:cNvPr>
          <p:cNvSpPr>
            <a:spLocks noGrp="1"/>
          </p:cNvSpPr>
          <p:nvPr>
            <p:ph sz="half" idx="1"/>
          </p:nvPr>
        </p:nvSpPr>
        <p:spPr>
          <a:xfrm>
            <a:off x="6565805" y="1351056"/>
            <a:ext cx="5165946" cy="4343400"/>
          </a:xfrm>
        </p:spPr>
        <p:txBody>
          <a:bodyPr vert="horz" lIns="0" tIns="0" rIns="0" bIns="0" rtlCol="0" anchor="t">
            <a:normAutofit/>
          </a:bodyPr>
          <a:lstStyle/>
          <a:p>
            <a:pPr>
              <a:spcBef>
                <a:spcPts val="300"/>
              </a:spcBef>
            </a:pPr>
            <a:r>
              <a:rPr lang="en-US">
                <a:effectLst/>
              </a:rPr>
              <a:t>Refers to personnel involved with making decisions around DBI and implementation.</a:t>
            </a:r>
            <a:r>
              <a:rPr lang="en-US"/>
              <a:t> </a:t>
            </a:r>
            <a:endParaRPr lang="en-US">
              <a:effectLst/>
            </a:endParaRPr>
          </a:p>
          <a:p>
            <a:pPr>
              <a:spcBef>
                <a:spcPts val="300"/>
              </a:spcBef>
            </a:pPr>
            <a:r>
              <a:rPr lang="en-US">
                <a:effectLst/>
              </a:rPr>
              <a:t>This should </a:t>
            </a:r>
            <a:r>
              <a:rPr lang="en-US"/>
              <a:t>include—</a:t>
            </a:r>
            <a:endParaRPr lang="en-US">
              <a:effectLst/>
            </a:endParaRPr>
          </a:p>
          <a:p>
            <a:pPr lvl="1">
              <a:spcBef>
                <a:spcPts val="300"/>
              </a:spcBef>
            </a:pPr>
            <a:r>
              <a:rPr lang="en-US"/>
              <a:t>T</a:t>
            </a:r>
            <a:r>
              <a:rPr lang="en-US">
                <a:effectLst/>
              </a:rPr>
              <a:t>hose with decision-making authority</a:t>
            </a:r>
            <a:endParaRPr lang="en-US"/>
          </a:p>
          <a:p>
            <a:pPr lvl="1">
              <a:spcBef>
                <a:spcPts val="300"/>
              </a:spcBef>
            </a:pPr>
            <a:r>
              <a:rPr lang="en-US"/>
              <a:t>A</a:t>
            </a:r>
            <a:r>
              <a:rPr lang="en-US">
                <a:effectLst/>
              </a:rPr>
              <a:t> team to lead the initiatives</a:t>
            </a:r>
            <a:endParaRPr lang="en-US"/>
          </a:p>
          <a:p>
            <a:pPr lvl="1">
              <a:spcBef>
                <a:spcPts val="300"/>
              </a:spcBef>
            </a:pPr>
            <a:r>
              <a:rPr lang="en-US"/>
              <a:t>T</a:t>
            </a:r>
            <a:r>
              <a:rPr lang="en-US">
                <a:effectLst/>
              </a:rPr>
              <a:t>wo-way communication </a:t>
            </a:r>
            <a:endParaRPr lang="en-US" b="0">
              <a:effectLst/>
            </a:endParaRPr>
          </a:p>
        </p:txBody>
      </p:sp>
      <p:pic>
        <p:nvPicPr>
          <p:cNvPr id="11" name="Picture 10">
            <a:extLst>
              <a:ext uri="{FF2B5EF4-FFF2-40B4-BE49-F238E27FC236}">
                <a16:creationId xmlns:a16="http://schemas.microsoft.com/office/drawing/2014/main" id="{13321138-D4A2-E77B-3972-B20CD7BBFD24}"/>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
          <a:stretch/>
        </p:blipFill>
        <p:spPr>
          <a:xfrm>
            <a:off x="457200" y="1344168"/>
            <a:ext cx="5568696" cy="4343400"/>
          </a:xfrm>
          <a:prstGeom prst="rect">
            <a:avLst/>
          </a:prstGeom>
          <a:noFill/>
        </p:spPr>
      </p:pic>
      <p:sp>
        <p:nvSpPr>
          <p:cNvPr id="20" name="Text Placeholder 4">
            <a:extLst>
              <a:ext uri="{FF2B5EF4-FFF2-40B4-BE49-F238E27FC236}">
                <a16:creationId xmlns:a16="http://schemas.microsoft.com/office/drawing/2014/main" id="{0D189FC0-AB42-5596-A1BD-67B1916AD324}"/>
              </a:ext>
              <a:ext uri="{C183D7F6-B498-43B3-948B-1728B52AA6E4}">
                <adec:decorative xmlns:adec="http://schemas.microsoft.com/office/drawing/2017/decorative" val="1"/>
              </a:ext>
            </a:extLst>
          </p:cNvPr>
          <p:cNvSpPr>
            <a:spLocks noGrp="1"/>
          </p:cNvSpPr>
          <p:nvPr>
            <p:ph type="body" sz="quarter" idx="13"/>
          </p:nvPr>
        </p:nvSpPr>
        <p:spPr>
          <a:xfrm>
            <a:off x="457200" y="5751576"/>
            <a:ext cx="11274552" cy="192024"/>
          </a:xfrm>
        </p:spPr>
        <p:txBody>
          <a:bodyPr/>
          <a:lstStyle/>
          <a:p>
            <a:endParaRPr lang="en-US"/>
          </a:p>
        </p:txBody>
      </p:sp>
      <p:sp>
        <p:nvSpPr>
          <p:cNvPr id="4" name="Slide Number Placeholder 3">
            <a:extLst>
              <a:ext uri="{FF2B5EF4-FFF2-40B4-BE49-F238E27FC236}">
                <a16:creationId xmlns:a16="http://schemas.microsoft.com/office/drawing/2014/main" id="{9D76F028-CEBB-57FF-6225-1523B4C646C3}"/>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97</a:t>
            </a:fld>
            <a:endParaRPr lang="en-US"/>
          </a:p>
        </p:txBody>
      </p:sp>
    </p:spTree>
    <p:extLst>
      <p:ext uri="{BB962C8B-B14F-4D97-AF65-F5344CB8AC3E}">
        <p14:creationId xmlns:p14="http://schemas.microsoft.com/office/powerpoint/2010/main" val="2980153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09BD8-B4B8-6A0F-DBA9-521D96D263D6}"/>
              </a:ext>
            </a:extLst>
          </p:cNvPr>
          <p:cNvSpPr>
            <a:spLocks noGrp="1"/>
          </p:cNvSpPr>
          <p:nvPr>
            <p:ph type="title"/>
          </p:nvPr>
        </p:nvSpPr>
        <p:spPr/>
        <p:txBody>
          <a:bodyPr/>
          <a:lstStyle/>
          <a:p>
            <a:r>
              <a:rPr lang="en-US"/>
              <a:t>Team-Based Leadership</a:t>
            </a:r>
          </a:p>
        </p:txBody>
      </p:sp>
      <p:grpSp>
        <p:nvGrpSpPr>
          <p:cNvPr id="10" name="Group 9" descr="Letting it happen: A policy or program has been mandated or adopted, and, with minimal supports, practitioners are expected to translate information to practice. Practitioners are held accountable for intended outcomes.">
            <a:extLst>
              <a:ext uri="{FF2B5EF4-FFF2-40B4-BE49-F238E27FC236}">
                <a16:creationId xmlns:a16="http://schemas.microsoft.com/office/drawing/2014/main" id="{7301BA64-4823-38E7-3789-049D990F77F7}"/>
              </a:ext>
            </a:extLst>
          </p:cNvPr>
          <p:cNvGrpSpPr/>
          <p:nvPr/>
        </p:nvGrpSpPr>
        <p:grpSpPr>
          <a:xfrm>
            <a:off x="457200" y="1027685"/>
            <a:ext cx="11029951" cy="1514475"/>
            <a:chOff x="457200" y="1027685"/>
            <a:chExt cx="11029951" cy="1514475"/>
          </a:xfrm>
        </p:grpSpPr>
        <p:sp>
          <p:nvSpPr>
            <p:cNvPr id="7" name="Rounded Rectangle 6">
              <a:extLst>
                <a:ext uri="{FF2B5EF4-FFF2-40B4-BE49-F238E27FC236}">
                  <a16:creationId xmlns:a16="http://schemas.microsoft.com/office/drawing/2014/main" id="{573A1E36-69B9-27CF-E159-8FAC2FABB805}"/>
                </a:ext>
              </a:extLst>
            </p:cNvPr>
            <p:cNvSpPr/>
            <p:nvPr/>
          </p:nvSpPr>
          <p:spPr>
            <a:xfrm>
              <a:off x="457200" y="1027685"/>
              <a:ext cx="11029951" cy="1514475"/>
            </a:xfrm>
            <a:prstGeom prst="roundRect">
              <a:avLst/>
            </a:prstGeom>
            <a:solidFill>
              <a:schemeClr val="bg2"/>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33563"/>
              <a:r>
                <a:rPr lang="en-US" sz="2000" b="0" i="0" dirty="0">
                  <a:solidFill>
                    <a:srgbClr val="444444"/>
                  </a:solidFill>
                  <a:effectLst/>
                  <a:latin typeface="Calibri" panose="020F0502020204030204" pitchFamily="34" charset="0"/>
                  <a:cs typeface="Calibri" panose="020F0502020204030204" pitchFamily="34" charset="0"/>
                </a:rPr>
                <a:t>A policy or program has been mandated or adopted, and, with minimal supports, practitioners are expected to translate information to practice. Practitioners are held accountable for intended outcomes. </a:t>
              </a:r>
              <a:endParaRPr lang="en-US" sz="1600" dirty="0">
                <a:solidFill>
                  <a:schemeClr val="tx2"/>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BCBDA47C-0AC2-B541-4964-43F53F88D7B8}"/>
                </a:ext>
              </a:extLst>
            </p:cNvPr>
            <p:cNvSpPr/>
            <p:nvPr/>
          </p:nvSpPr>
          <p:spPr>
            <a:xfrm>
              <a:off x="558302" y="1112838"/>
              <a:ext cx="1755648" cy="1344168"/>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solidFill>
                    <a:schemeClr val="bg1"/>
                  </a:solidFill>
                  <a:latin typeface="Calibri" panose="020F0502020204030204" pitchFamily="34" charset="0"/>
                  <a:cs typeface="Calibri" panose="020F0502020204030204" pitchFamily="34" charset="0"/>
                </a:rPr>
                <a:t>Letting it happen</a:t>
              </a:r>
            </a:p>
          </p:txBody>
        </p:sp>
      </p:grpSp>
      <p:grpSp>
        <p:nvGrpSpPr>
          <p:cNvPr id="18" name="Group 17" descr="Helping it happen: A policy or program has been mandated or adopted with materials, training resources, and websites to support practitioners.  Practitioners are left to figure out how to solve problems while being held accountable for achieving positive outcomes.">
            <a:extLst>
              <a:ext uri="{FF2B5EF4-FFF2-40B4-BE49-F238E27FC236}">
                <a16:creationId xmlns:a16="http://schemas.microsoft.com/office/drawing/2014/main" id="{1F1C9990-B56A-B7D4-755D-1FBEA184C54D}"/>
              </a:ext>
            </a:extLst>
          </p:cNvPr>
          <p:cNvGrpSpPr/>
          <p:nvPr/>
        </p:nvGrpSpPr>
        <p:grpSpPr>
          <a:xfrm>
            <a:off x="457200" y="2627313"/>
            <a:ext cx="11029951" cy="1514475"/>
            <a:chOff x="457200" y="2627313"/>
            <a:chExt cx="11029951" cy="1514475"/>
          </a:xfrm>
        </p:grpSpPr>
        <p:sp>
          <p:nvSpPr>
            <p:cNvPr id="13" name="Rounded Rectangle 12">
              <a:extLst>
                <a:ext uri="{FF2B5EF4-FFF2-40B4-BE49-F238E27FC236}">
                  <a16:creationId xmlns:a16="http://schemas.microsoft.com/office/drawing/2014/main" id="{E9CDEC8B-06FF-1EA5-2A69-797E549B4122}"/>
                </a:ext>
              </a:extLst>
            </p:cNvPr>
            <p:cNvSpPr/>
            <p:nvPr/>
          </p:nvSpPr>
          <p:spPr>
            <a:xfrm>
              <a:off x="457200" y="2627313"/>
              <a:ext cx="11029951" cy="1514475"/>
            </a:xfrm>
            <a:prstGeom prst="roundRect">
              <a:avLst/>
            </a:prstGeom>
            <a:solidFill>
              <a:schemeClr val="bg2"/>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33563" algn="l"/>
              <a:r>
                <a:rPr lang="en-US" sz="2000" b="0" i="0" dirty="0">
                  <a:solidFill>
                    <a:srgbClr val="444444"/>
                  </a:solidFill>
                  <a:effectLst/>
                  <a:latin typeface="Calibri" panose="020F0502020204030204" pitchFamily="34" charset="0"/>
                  <a:cs typeface="Calibri" panose="020F0502020204030204" pitchFamily="34" charset="0"/>
                </a:rPr>
                <a:t>A policy or program has been mandated or adopted with materials, training resources, and websites to support practitioners.  Practitioners are left to figure out how to solve problems while being held accountable for achieving positive outcomes. </a:t>
              </a:r>
            </a:p>
          </p:txBody>
        </p:sp>
        <p:sp>
          <p:nvSpPr>
            <p:cNvPr id="14" name="Rounded Rectangle 13">
              <a:extLst>
                <a:ext uri="{FF2B5EF4-FFF2-40B4-BE49-F238E27FC236}">
                  <a16:creationId xmlns:a16="http://schemas.microsoft.com/office/drawing/2014/main" id="{DDCDFA9A-D728-DFC7-949C-C0564D546A10}"/>
                </a:ext>
              </a:extLst>
            </p:cNvPr>
            <p:cNvSpPr/>
            <p:nvPr/>
          </p:nvSpPr>
          <p:spPr>
            <a:xfrm>
              <a:off x="557212" y="2714355"/>
              <a:ext cx="1755648" cy="1340389"/>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solidFill>
                    <a:schemeClr val="bg1"/>
                  </a:solidFill>
                  <a:latin typeface="Calibri" panose="020F0502020204030204" pitchFamily="34" charset="0"/>
                  <a:cs typeface="Calibri" panose="020F0502020204030204" pitchFamily="34" charset="0"/>
                </a:rPr>
                <a:t>Helping it happen</a:t>
              </a:r>
            </a:p>
          </p:txBody>
        </p:sp>
      </p:grpSp>
      <p:grpSp>
        <p:nvGrpSpPr>
          <p:cNvPr id="19" name="Group 18" descr="Making it happen: A policy or program has been mandated or adopted. Active and purposeful implementation best practices are used to support practitioners and administrators. &#10;An Implementation Team is accountable for developing the implementation support systems, resolving organization and system issues, and achieving positive outcomes.">
            <a:extLst>
              <a:ext uri="{FF2B5EF4-FFF2-40B4-BE49-F238E27FC236}">
                <a16:creationId xmlns:a16="http://schemas.microsoft.com/office/drawing/2014/main" id="{BE386DA8-1074-FBC2-B28C-A33E19B0322B}"/>
              </a:ext>
            </a:extLst>
          </p:cNvPr>
          <p:cNvGrpSpPr/>
          <p:nvPr/>
        </p:nvGrpSpPr>
        <p:grpSpPr>
          <a:xfrm>
            <a:off x="457199" y="4230687"/>
            <a:ext cx="11029951" cy="1514475"/>
            <a:chOff x="457199" y="4230687"/>
            <a:chExt cx="11029951" cy="1514475"/>
          </a:xfrm>
        </p:grpSpPr>
        <p:sp>
          <p:nvSpPr>
            <p:cNvPr id="16" name="Rounded Rectangle 15">
              <a:extLst>
                <a:ext uri="{FF2B5EF4-FFF2-40B4-BE49-F238E27FC236}">
                  <a16:creationId xmlns:a16="http://schemas.microsoft.com/office/drawing/2014/main" id="{50E4415C-6FFA-3F78-B183-554013A012D1}"/>
                </a:ext>
              </a:extLst>
            </p:cNvPr>
            <p:cNvSpPr/>
            <p:nvPr/>
          </p:nvSpPr>
          <p:spPr>
            <a:xfrm>
              <a:off x="457199" y="4230687"/>
              <a:ext cx="11029951" cy="1514475"/>
            </a:xfrm>
            <a:prstGeom prst="roundRect">
              <a:avLst/>
            </a:prstGeom>
            <a:solidFill>
              <a:schemeClr val="bg2"/>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33563" marR="0" lvl="0" algn="l" defTabSz="685800" rtl="0" eaLnBrk="1" fontAlgn="auto" latinLnBrk="0" hangingPunct="1">
                <a:lnSpc>
                  <a:spcPct val="100000"/>
                </a:lnSpc>
                <a:spcAft>
                  <a:spcPts val="0"/>
                </a:spcAft>
                <a:buClr>
                  <a:srgbClr val="003A70"/>
                </a:buClr>
                <a:buSzPct val="100000"/>
                <a:defRPr/>
              </a:pPr>
              <a:r>
                <a:rPr kumimoji="0" lang="en-US" sz="1900" b="0" i="0" u="none" strike="noStrike" kern="1200" cap="none" spc="0" normalizeH="0" baseline="0" noProof="0" dirty="0">
                  <a:ln>
                    <a:noFill/>
                  </a:ln>
                  <a:solidFill>
                    <a:srgbClr val="444444"/>
                  </a:solidFill>
                  <a:effectLst/>
                  <a:uLnTx/>
                  <a:uFillTx/>
                  <a:latin typeface="Calibri" panose="020F0502020204030204" pitchFamily="34" charset="0"/>
                  <a:cs typeface="Calibri" panose="020F0502020204030204" pitchFamily="34" charset="0"/>
                </a:rPr>
                <a:t>A policy or program has been mandated or adopted. Active and purposeful implementation best practices are used to support practitioners and administrators. </a:t>
              </a:r>
            </a:p>
            <a:p>
              <a:pPr marL="1833563" marR="0" lvl="0" algn="l" defTabSz="685800" rtl="0" eaLnBrk="1" fontAlgn="auto" latinLnBrk="0" hangingPunct="1">
                <a:lnSpc>
                  <a:spcPct val="100000"/>
                </a:lnSpc>
                <a:spcAft>
                  <a:spcPts val="0"/>
                </a:spcAft>
                <a:buClr>
                  <a:srgbClr val="003A70"/>
                </a:buClr>
                <a:buSzPct val="100000"/>
                <a:defRPr/>
              </a:pPr>
              <a:r>
                <a:rPr kumimoji="0" lang="en-US" sz="1900" b="0" i="0" u="none" strike="noStrike" kern="1200" cap="none" spc="0" normalizeH="0" baseline="0" noProof="0" dirty="0">
                  <a:ln>
                    <a:noFill/>
                  </a:ln>
                  <a:solidFill>
                    <a:srgbClr val="444444"/>
                  </a:solidFill>
                  <a:effectLst/>
                  <a:uLnTx/>
                  <a:uFillTx/>
                  <a:latin typeface="Calibri" panose="020F0502020204030204" pitchFamily="34" charset="0"/>
                  <a:cs typeface="Calibri" panose="020F0502020204030204" pitchFamily="34" charset="0"/>
                </a:rPr>
                <a:t>An Implementation Team is accountable for developing the implementation support systems, resolving organization and system issues, and achieving positive outcomes. </a:t>
              </a:r>
            </a:p>
          </p:txBody>
        </p:sp>
        <p:sp>
          <p:nvSpPr>
            <p:cNvPr id="17" name="Rounded Rectangle 16">
              <a:extLst>
                <a:ext uri="{FF2B5EF4-FFF2-40B4-BE49-F238E27FC236}">
                  <a16:creationId xmlns:a16="http://schemas.microsoft.com/office/drawing/2014/main" id="{6C09D9BF-9748-C2A3-4302-B3A262D82822}"/>
                </a:ext>
              </a:extLst>
            </p:cNvPr>
            <p:cNvSpPr/>
            <p:nvPr/>
          </p:nvSpPr>
          <p:spPr>
            <a:xfrm>
              <a:off x="557211" y="4317729"/>
              <a:ext cx="1757364" cy="1340389"/>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solidFill>
                    <a:schemeClr val="bg1"/>
                  </a:solidFill>
                  <a:latin typeface="Calibri" panose="020F0502020204030204" pitchFamily="34" charset="0"/>
                  <a:cs typeface="Calibri" panose="020F0502020204030204" pitchFamily="34" charset="0"/>
                </a:rPr>
                <a:t>Making it happen</a:t>
              </a:r>
            </a:p>
          </p:txBody>
        </p:sp>
      </p:grpSp>
      <p:sp>
        <p:nvSpPr>
          <p:cNvPr id="4" name="Text Placeholder 3">
            <a:extLst>
              <a:ext uri="{FF2B5EF4-FFF2-40B4-BE49-F238E27FC236}">
                <a16:creationId xmlns:a16="http://schemas.microsoft.com/office/drawing/2014/main" id="{0BBBBFFF-B0BD-FDC8-A81F-D181B8808FC4}"/>
              </a:ext>
            </a:extLst>
          </p:cNvPr>
          <p:cNvSpPr>
            <a:spLocks noGrp="1"/>
          </p:cNvSpPr>
          <p:nvPr>
            <p:ph type="body" sz="quarter" idx="16"/>
          </p:nvPr>
        </p:nvSpPr>
        <p:spPr>
          <a:xfrm>
            <a:off x="426275" y="5840755"/>
            <a:ext cx="11337925" cy="192087"/>
          </a:xfrm>
        </p:spPr>
        <p:txBody>
          <a:bodyPr/>
          <a:lstStyle/>
          <a:p>
            <a:r>
              <a:rPr lang="en-US" dirty="0"/>
              <a:t>Resource: </a:t>
            </a:r>
            <a:r>
              <a:rPr lang="en-US" dirty="0">
                <a:hlinkClick r:id="rId3"/>
              </a:rPr>
              <a:t>Implementation Teams Overview</a:t>
            </a:r>
            <a:r>
              <a:rPr lang="en-US" dirty="0"/>
              <a:t>, National Implementation Research Network</a:t>
            </a:r>
          </a:p>
        </p:txBody>
      </p:sp>
      <p:sp>
        <p:nvSpPr>
          <p:cNvPr id="5" name="Slide Number Placeholder 4">
            <a:extLst>
              <a:ext uri="{FF2B5EF4-FFF2-40B4-BE49-F238E27FC236}">
                <a16:creationId xmlns:a16="http://schemas.microsoft.com/office/drawing/2014/main" id="{E201D254-DCF9-8943-4616-B5AAF84CBD6F}"/>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98</a:t>
            </a:fld>
            <a:endParaRPr lang="en-US"/>
          </a:p>
        </p:txBody>
      </p:sp>
    </p:spTree>
    <p:extLst>
      <p:ext uri="{BB962C8B-B14F-4D97-AF65-F5344CB8AC3E}">
        <p14:creationId xmlns:p14="http://schemas.microsoft.com/office/powerpoint/2010/main" val="24945412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6CCB-A91B-7710-A003-995CB69F89D8}"/>
              </a:ext>
            </a:extLst>
          </p:cNvPr>
          <p:cNvSpPr>
            <a:spLocks noGrp="1"/>
          </p:cNvSpPr>
          <p:nvPr>
            <p:ph type="title"/>
          </p:nvPr>
        </p:nvSpPr>
        <p:spPr/>
        <p:txBody>
          <a:bodyPr/>
          <a:lstStyle/>
          <a:p>
            <a:r>
              <a:rPr lang="en-US" dirty="0"/>
              <a:t>Building Your Leadership Teams</a:t>
            </a:r>
          </a:p>
        </p:txBody>
      </p:sp>
      <p:grpSp>
        <p:nvGrpSpPr>
          <p:cNvPr id="4" name="Group 3" descr="What roles are included on your team? What roles are missing?">
            <a:extLst>
              <a:ext uri="{FF2B5EF4-FFF2-40B4-BE49-F238E27FC236}">
                <a16:creationId xmlns:a16="http://schemas.microsoft.com/office/drawing/2014/main" id="{B4E7E65C-365D-5D57-97C3-410241BFDE2E}"/>
              </a:ext>
            </a:extLst>
          </p:cNvPr>
          <p:cNvGrpSpPr/>
          <p:nvPr/>
        </p:nvGrpSpPr>
        <p:grpSpPr>
          <a:xfrm>
            <a:off x="9603990" y="199979"/>
            <a:ext cx="2209357" cy="1977853"/>
            <a:chOff x="9603990" y="199979"/>
            <a:chExt cx="2209357" cy="1977853"/>
          </a:xfrm>
        </p:grpSpPr>
        <p:pic>
          <p:nvPicPr>
            <p:cNvPr id="17" name="Graphic 16" descr="What roles are included on your team? What roles are missing?">
              <a:extLst>
                <a:ext uri="{FF2B5EF4-FFF2-40B4-BE49-F238E27FC236}">
                  <a16:creationId xmlns:a16="http://schemas.microsoft.com/office/drawing/2014/main" id="{97FCBF64-4EB2-5260-DA0B-33FCFE1250D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03990" y="199979"/>
              <a:ext cx="2209357" cy="1977853"/>
            </a:xfrm>
            <a:prstGeom prst="rect">
              <a:avLst/>
            </a:prstGeom>
          </p:spPr>
        </p:pic>
        <p:sp>
          <p:nvSpPr>
            <p:cNvPr id="18" name="TextBox 17">
              <a:extLst>
                <a:ext uri="{FF2B5EF4-FFF2-40B4-BE49-F238E27FC236}">
                  <a16:creationId xmlns:a16="http://schemas.microsoft.com/office/drawing/2014/main" id="{AA8E511F-CA03-AB29-B3A8-2872B2B440D9}"/>
                </a:ext>
              </a:extLst>
            </p:cNvPr>
            <p:cNvSpPr txBox="1"/>
            <p:nvPr/>
          </p:nvSpPr>
          <p:spPr>
            <a:xfrm>
              <a:off x="9753772" y="614553"/>
              <a:ext cx="1977853" cy="738664"/>
            </a:xfrm>
            <a:prstGeom prst="rect">
              <a:avLst/>
            </a:prstGeom>
            <a:noFill/>
          </p:spPr>
          <p:txBody>
            <a:bodyPr wrap="square" rtlCol="0">
              <a:spAutoFit/>
            </a:bodyPr>
            <a:lstStyle/>
            <a:p>
              <a:r>
                <a:rPr lang="en-US" sz="1400" b="1" dirty="0">
                  <a:solidFill>
                    <a:schemeClr val="accent2"/>
                  </a:solidFill>
                </a:rPr>
                <a:t>What roles are included on your team?</a:t>
              </a:r>
            </a:p>
            <a:p>
              <a:r>
                <a:rPr lang="en-US" sz="1400" b="1" dirty="0">
                  <a:solidFill>
                    <a:schemeClr val="accent2"/>
                  </a:solidFill>
                </a:rPr>
                <a:t>What roles are missing?</a:t>
              </a:r>
            </a:p>
          </p:txBody>
        </p:sp>
      </p:grpSp>
      <p:sp>
        <p:nvSpPr>
          <p:cNvPr id="3" name="Content Placeholder 2">
            <a:extLst>
              <a:ext uri="{FF2B5EF4-FFF2-40B4-BE49-F238E27FC236}">
                <a16:creationId xmlns:a16="http://schemas.microsoft.com/office/drawing/2014/main" id="{DC2D0BBD-1A2F-D2DD-C465-AA5A810AB050}"/>
              </a:ext>
            </a:extLst>
          </p:cNvPr>
          <p:cNvSpPr>
            <a:spLocks noGrp="1"/>
          </p:cNvSpPr>
          <p:nvPr>
            <p:ph sz="quarter" idx="17"/>
          </p:nvPr>
        </p:nvSpPr>
        <p:spPr/>
        <p:txBody>
          <a:bodyPr>
            <a:normAutofit/>
          </a:bodyPr>
          <a:lstStyle/>
          <a:p>
            <a:r>
              <a:rPr lang="en-US" sz="2400" dirty="0"/>
              <a:t>Keep team size manageable (3-8 people)</a:t>
            </a:r>
          </a:p>
          <a:p>
            <a:r>
              <a:rPr lang="en-US" sz="2400" dirty="0"/>
              <a:t>Aim to include diverse and representative roles, skills, and viewpoints: </a:t>
            </a:r>
          </a:p>
          <a:p>
            <a:pPr marL="0" indent="0">
              <a:buNone/>
            </a:pPr>
            <a:endParaRPr lang="en-US" dirty="0"/>
          </a:p>
        </p:txBody>
      </p:sp>
      <p:grpSp>
        <p:nvGrpSpPr>
          <p:cNvPr id="6" name="Group 5" descr="Authority to allocate resources and set policy">
            <a:extLst>
              <a:ext uri="{FF2B5EF4-FFF2-40B4-BE49-F238E27FC236}">
                <a16:creationId xmlns:a16="http://schemas.microsoft.com/office/drawing/2014/main" id="{80157CC4-F5B3-E29C-5240-6AEEA154CC38}"/>
              </a:ext>
            </a:extLst>
          </p:cNvPr>
          <p:cNvGrpSpPr/>
          <p:nvPr/>
        </p:nvGrpSpPr>
        <p:grpSpPr>
          <a:xfrm>
            <a:off x="700218" y="2640246"/>
            <a:ext cx="2556210" cy="1622441"/>
            <a:chOff x="700218" y="2640246"/>
            <a:chExt cx="2556210" cy="1622441"/>
          </a:xfrm>
        </p:grpSpPr>
        <p:sp>
          <p:nvSpPr>
            <p:cNvPr id="9" name="Oval 8">
              <a:extLst>
                <a:ext uri="{FF2B5EF4-FFF2-40B4-BE49-F238E27FC236}">
                  <a16:creationId xmlns:a16="http://schemas.microsoft.com/office/drawing/2014/main" id="{404C5448-4077-527C-C707-2CD0EFD18E78}"/>
                </a:ext>
              </a:extLst>
            </p:cNvPr>
            <p:cNvSpPr>
              <a:spLocks noChangeAspect="1"/>
            </p:cNvSpPr>
            <p:nvPr/>
          </p:nvSpPr>
          <p:spPr>
            <a:xfrm>
              <a:off x="1702785" y="2640246"/>
              <a:ext cx="914400" cy="9144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8" name="Graphic 7" descr="Dollar with solid fill">
              <a:extLst>
                <a:ext uri="{FF2B5EF4-FFF2-40B4-BE49-F238E27FC236}">
                  <a16:creationId xmlns:a16="http://schemas.microsoft.com/office/drawing/2014/main" id="{4A4BE793-5C72-12AD-9244-951532C4946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2528" y="2759989"/>
              <a:ext cx="674914" cy="674914"/>
            </a:xfrm>
            <a:prstGeom prst="rect">
              <a:avLst/>
            </a:prstGeom>
          </p:spPr>
        </p:pic>
        <p:sp>
          <p:nvSpPr>
            <p:cNvPr id="7" name="TextBox 6">
              <a:extLst>
                <a:ext uri="{FF2B5EF4-FFF2-40B4-BE49-F238E27FC236}">
                  <a16:creationId xmlns:a16="http://schemas.microsoft.com/office/drawing/2014/main" id="{0CB82289-9B7F-71F9-F585-D9DF510A3DB2}"/>
                </a:ext>
              </a:extLst>
            </p:cNvPr>
            <p:cNvSpPr txBox="1"/>
            <p:nvPr/>
          </p:nvSpPr>
          <p:spPr>
            <a:xfrm>
              <a:off x="700218" y="3616356"/>
              <a:ext cx="2556210" cy="646331"/>
            </a:xfrm>
            <a:prstGeom prst="rect">
              <a:avLst/>
            </a:prstGeom>
            <a:noFill/>
          </p:spPr>
          <p:txBody>
            <a:bodyPr wrap="square">
              <a:spAutoFit/>
            </a:bodyPr>
            <a:lstStyle/>
            <a:p>
              <a:pPr marL="14288" lvl="1" algn="ctr"/>
              <a:r>
                <a:rPr lang="en-US" sz="1800">
                  <a:solidFill>
                    <a:schemeClr val="tx2"/>
                  </a:solidFill>
                </a:rPr>
                <a:t>Authority to allocate resources and set policy</a:t>
              </a:r>
            </a:p>
          </p:txBody>
        </p:sp>
      </p:grpSp>
      <p:grpSp>
        <p:nvGrpSpPr>
          <p:cNvPr id="11" name="Group 10" descr="Expertise instruction and curriculum">
            <a:extLst>
              <a:ext uri="{FF2B5EF4-FFF2-40B4-BE49-F238E27FC236}">
                <a16:creationId xmlns:a16="http://schemas.microsoft.com/office/drawing/2014/main" id="{E26A321B-3888-B7F2-CA68-28319CBC6C50}"/>
              </a:ext>
            </a:extLst>
          </p:cNvPr>
          <p:cNvGrpSpPr/>
          <p:nvPr/>
        </p:nvGrpSpPr>
        <p:grpSpPr>
          <a:xfrm>
            <a:off x="3598030" y="2624122"/>
            <a:ext cx="2301152" cy="1638565"/>
            <a:chOff x="3598030" y="2624122"/>
            <a:chExt cx="2301152" cy="1638565"/>
          </a:xfrm>
        </p:grpSpPr>
        <p:sp>
          <p:nvSpPr>
            <p:cNvPr id="47" name="TextBox 46">
              <a:extLst>
                <a:ext uri="{FF2B5EF4-FFF2-40B4-BE49-F238E27FC236}">
                  <a16:creationId xmlns:a16="http://schemas.microsoft.com/office/drawing/2014/main" id="{79115615-1ED3-764F-35A3-CD9C73758DF8}"/>
                </a:ext>
              </a:extLst>
            </p:cNvPr>
            <p:cNvSpPr txBox="1"/>
            <p:nvPr/>
          </p:nvSpPr>
          <p:spPr>
            <a:xfrm>
              <a:off x="3598030" y="3616356"/>
              <a:ext cx="2301152" cy="646331"/>
            </a:xfrm>
            <a:prstGeom prst="rect">
              <a:avLst/>
            </a:prstGeom>
            <a:noFill/>
          </p:spPr>
          <p:txBody>
            <a:bodyPr wrap="square">
              <a:spAutoFit/>
            </a:bodyPr>
            <a:lstStyle/>
            <a:p>
              <a:pPr marL="14288" lvl="1" algn="ctr"/>
              <a:r>
                <a:rPr lang="en-US">
                  <a:solidFill>
                    <a:schemeClr val="tx2"/>
                  </a:solidFill>
                </a:rPr>
                <a:t>Expertise instruction and curriculum</a:t>
              </a:r>
              <a:endParaRPr lang="en-US" sz="1800">
                <a:solidFill>
                  <a:schemeClr val="tx2"/>
                </a:solidFill>
              </a:endParaRPr>
            </a:p>
          </p:txBody>
        </p:sp>
        <p:grpSp>
          <p:nvGrpSpPr>
            <p:cNvPr id="51" name="Group 50">
              <a:extLst>
                <a:ext uri="{FF2B5EF4-FFF2-40B4-BE49-F238E27FC236}">
                  <a16:creationId xmlns:a16="http://schemas.microsoft.com/office/drawing/2014/main" id="{75D0EA8F-53C2-3A81-D792-5649AEBC0A62}"/>
                </a:ext>
              </a:extLst>
            </p:cNvPr>
            <p:cNvGrpSpPr/>
            <p:nvPr/>
          </p:nvGrpSpPr>
          <p:grpSpPr>
            <a:xfrm>
              <a:off x="4291406" y="2624122"/>
              <a:ext cx="914400" cy="914400"/>
              <a:chOff x="11124146" y="2688175"/>
              <a:chExt cx="914400" cy="914400"/>
            </a:xfrm>
          </p:grpSpPr>
          <p:sp>
            <p:nvSpPr>
              <p:cNvPr id="31" name="Oval 30">
                <a:extLst>
                  <a:ext uri="{FF2B5EF4-FFF2-40B4-BE49-F238E27FC236}">
                    <a16:creationId xmlns:a16="http://schemas.microsoft.com/office/drawing/2014/main" id="{02FF7375-7C8F-D662-4249-58BC0A97D520}"/>
                  </a:ext>
                </a:extLst>
              </p:cNvPr>
              <p:cNvSpPr>
                <a:spLocks noChangeAspect="1"/>
              </p:cNvSpPr>
              <p:nvPr/>
            </p:nvSpPr>
            <p:spPr>
              <a:xfrm>
                <a:off x="11124146" y="2688175"/>
                <a:ext cx="914400" cy="9144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50" name="Graphic 49" descr="Books with solid fill">
                <a:extLst>
                  <a:ext uri="{FF2B5EF4-FFF2-40B4-BE49-F238E27FC236}">
                    <a16:creationId xmlns:a16="http://schemas.microsoft.com/office/drawing/2014/main" id="{4A10F0B3-8D43-3B5F-AB0E-3FE57137222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15586" y="2783113"/>
                <a:ext cx="731520" cy="731520"/>
              </a:xfrm>
              <a:prstGeom prst="rect">
                <a:avLst/>
              </a:prstGeom>
            </p:spPr>
          </p:pic>
        </p:grpSp>
      </p:grpSp>
      <p:grpSp>
        <p:nvGrpSpPr>
          <p:cNvPr id="13" name="Group 12" descr="Expertise in data use">
            <a:extLst>
              <a:ext uri="{FF2B5EF4-FFF2-40B4-BE49-F238E27FC236}">
                <a16:creationId xmlns:a16="http://schemas.microsoft.com/office/drawing/2014/main" id="{2A825B98-73B0-A09D-EC34-F0850CAA56A4}"/>
              </a:ext>
            </a:extLst>
          </p:cNvPr>
          <p:cNvGrpSpPr/>
          <p:nvPr/>
        </p:nvGrpSpPr>
        <p:grpSpPr>
          <a:xfrm>
            <a:off x="6502512" y="2631266"/>
            <a:ext cx="1713954" cy="1631423"/>
            <a:chOff x="6502512" y="2631266"/>
            <a:chExt cx="1713954" cy="1631423"/>
          </a:xfrm>
        </p:grpSpPr>
        <p:grpSp>
          <p:nvGrpSpPr>
            <p:cNvPr id="35" name="Group 34">
              <a:extLst>
                <a:ext uri="{FF2B5EF4-FFF2-40B4-BE49-F238E27FC236}">
                  <a16:creationId xmlns:a16="http://schemas.microsoft.com/office/drawing/2014/main" id="{FD0978C9-868F-E900-D6BF-A97ED64F695C}"/>
                </a:ext>
              </a:extLst>
            </p:cNvPr>
            <p:cNvGrpSpPr/>
            <p:nvPr/>
          </p:nvGrpSpPr>
          <p:grpSpPr>
            <a:xfrm>
              <a:off x="6874440" y="2631266"/>
              <a:ext cx="914400" cy="914400"/>
              <a:chOff x="7731216" y="2499082"/>
              <a:chExt cx="914400" cy="914400"/>
            </a:xfrm>
          </p:grpSpPr>
          <p:sp>
            <p:nvSpPr>
              <p:cNvPr id="32" name="Oval 31">
                <a:extLst>
                  <a:ext uri="{FF2B5EF4-FFF2-40B4-BE49-F238E27FC236}">
                    <a16:creationId xmlns:a16="http://schemas.microsoft.com/office/drawing/2014/main" id="{AA1FC644-35AA-743E-5DDD-A2FFF2877E13}"/>
                  </a:ext>
                </a:extLst>
              </p:cNvPr>
              <p:cNvSpPr>
                <a:spLocks noChangeAspect="1"/>
              </p:cNvSpPr>
              <p:nvPr/>
            </p:nvSpPr>
            <p:spPr>
              <a:xfrm>
                <a:off x="7731216" y="2499082"/>
                <a:ext cx="914400" cy="9144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34" name="Graphic 33" descr="Statistics with solid fill">
                <a:extLst>
                  <a:ext uri="{FF2B5EF4-FFF2-40B4-BE49-F238E27FC236}">
                    <a16:creationId xmlns:a16="http://schemas.microsoft.com/office/drawing/2014/main" id="{29D6BFE7-1A19-ABAD-7DC5-5E8C3A24561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50505" y="2589014"/>
                <a:ext cx="731520" cy="731520"/>
              </a:xfrm>
              <a:prstGeom prst="rect">
                <a:avLst/>
              </a:prstGeom>
            </p:spPr>
          </p:pic>
        </p:grpSp>
        <p:sp>
          <p:nvSpPr>
            <p:cNvPr id="52" name="TextBox 51">
              <a:extLst>
                <a:ext uri="{FF2B5EF4-FFF2-40B4-BE49-F238E27FC236}">
                  <a16:creationId xmlns:a16="http://schemas.microsoft.com/office/drawing/2014/main" id="{D643694B-0221-F316-F9C6-BBD4693C0FBE}"/>
                </a:ext>
              </a:extLst>
            </p:cNvPr>
            <p:cNvSpPr txBox="1"/>
            <p:nvPr/>
          </p:nvSpPr>
          <p:spPr>
            <a:xfrm>
              <a:off x="6502512" y="3616358"/>
              <a:ext cx="1713954" cy="646331"/>
            </a:xfrm>
            <a:prstGeom prst="rect">
              <a:avLst/>
            </a:prstGeom>
            <a:noFill/>
          </p:spPr>
          <p:txBody>
            <a:bodyPr wrap="square">
              <a:spAutoFit/>
            </a:bodyPr>
            <a:lstStyle/>
            <a:p>
              <a:pPr marL="14288" lvl="1" algn="ctr"/>
              <a:r>
                <a:rPr lang="en-US">
                  <a:solidFill>
                    <a:schemeClr val="tx2"/>
                  </a:solidFill>
                </a:rPr>
                <a:t>Expertise in data use</a:t>
              </a:r>
              <a:endParaRPr lang="en-US" sz="1800">
                <a:solidFill>
                  <a:schemeClr val="tx2"/>
                </a:solidFill>
              </a:endParaRPr>
            </a:p>
          </p:txBody>
        </p:sp>
      </p:grpSp>
      <p:grpSp>
        <p:nvGrpSpPr>
          <p:cNvPr id="14" name="Group 13" descr="Practitioner experience">
            <a:extLst>
              <a:ext uri="{FF2B5EF4-FFF2-40B4-BE49-F238E27FC236}">
                <a16:creationId xmlns:a16="http://schemas.microsoft.com/office/drawing/2014/main" id="{9B85629A-05F1-2FA1-433D-97FC4077BA1C}"/>
              </a:ext>
            </a:extLst>
          </p:cNvPr>
          <p:cNvGrpSpPr/>
          <p:nvPr/>
        </p:nvGrpSpPr>
        <p:grpSpPr>
          <a:xfrm>
            <a:off x="9181158" y="2645744"/>
            <a:ext cx="1467032" cy="1616944"/>
            <a:chOff x="9181158" y="2645744"/>
            <a:chExt cx="1467032" cy="1616944"/>
          </a:xfrm>
        </p:grpSpPr>
        <p:grpSp>
          <p:nvGrpSpPr>
            <p:cNvPr id="40" name="Group 39">
              <a:extLst>
                <a:ext uri="{FF2B5EF4-FFF2-40B4-BE49-F238E27FC236}">
                  <a16:creationId xmlns:a16="http://schemas.microsoft.com/office/drawing/2014/main" id="{AEF5FAC8-2436-BC30-F938-85574BB054BF}"/>
                </a:ext>
              </a:extLst>
            </p:cNvPr>
            <p:cNvGrpSpPr/>
            <p:nvPr/>
          </p:nvGrpSpPr>
          <p:grpSpPr>
            <a:xfrm>
              <a:off x="9457474" y="2645744"/>
              <a:ext cx="914400" cy="914400"/>
              <a:chOff x="10898596" y="2302690"/>
              <a:chExt cx="914400" cy="914400"/>
            </a:xfrm>
          </p:grpSpPr>
          <p:sp>
            <p:nvSpPr>
              <p:cNvPr id="28" name="Oval 27">
                <a:extLst>
                  <a:ext uri="{FF2B5EF4-FFF2-40B4-BE49-F238E27FC236}">
                    <a16:creationId xmlns:a16="http://schemas.microsoft.com/office/drawing/2014/main" id="{55752A24-B181-A208-B7BD-EF0E01FDD11C}"/>
                  </a:ext>
                </a:extLst>
              </p:cNvPr>
              <p:cNvSpPr>
                <a:spLocks noChangeAspect="1"/>
              </p:cNvSpPr>
              <p:nvPr/>
            </p:nvSpPr>
            <p:spPr>
              <a:xfrm>
                <a:off x="10898596" y="2302690"/>
                <a:ext cx="914400" cy="9144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27" name="Graphic 26" descr="Classroom with solid fill">
                <a:extLst>
                  <a:ext uri="{FF2B5EF4-FFF2-40B4-BE49-F238E27FC236}">
                    <a16:creationId xmlns:a16="http://schemas.microsoft.com/office/drawing/2014/main" id="{1FDC21A9-2B52-0B7B-8918-F48E71D19D9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90036" y="2417353"/>
                <a:ext cx="731520" cy="731520"/>
              </a:xfrm>
              <a:prstGeom prst="rect">
                <a:avLst/>
              </a:prstGeom>
            </p:spPr>
          </p:pic>
        </p:grpSp>
        <p:sp>
          <p:nvSpPr>
            <p:cNvPr id="48" name="TextBox 47">
              <a:extLst>
                <a:ext uri="{FF2B5EF4-FFF2-40B4-BE49-F238E27FC236}">
                  <a16:creationId xmlns:a16="http://schemas.microsoft.com/office/drawing/2014/main" id="{0E1BBBC7-F6FC-A7E1-C450-8F773397CFB3}"/>
                </a:ext>
              </a:extLst>
            </p:cNvPr>
            <p:cNvSpPr txBox="1"/>
            <p:nvPr/>
          </p:nvSpPr>
          <p:spPr>
            <a:xfrm>
              <a:off x="9181158" y="3616357"/>
              <a:ext cx="1467032" cy="646331"/>
            </a:xfrm>
            <a:prstGeom prst="rect">
              <a:avLst/>
            </a:prstGeom>
            <a:noFill/>
          </p:spPr>
          <p:txBody>
            <a:bodyPr wrap="square">
              <a:spAutoFit/>
            </a:bodyPr>
            <a:lstStyle/>
            <a:p>
              <a:pPr marL="14288" lvl="1" algn="ctr"/>
              <a:r>
                <a:rPr lang="en-US">
                  <a:solidFill>
                    <a:schemeClr val="tx2"/>
                  </a:solidFill>
                </a:rPr>
                <a:t>Practitioner experience</a:t>
              </a:r>
              <a:endParaRPr lang="en-US" sz="1800">
                <a:solidFill>
                  <a:schemeClr val="tx2"/>
                </a:solidFill>
              </a:endParaRPr>
            </a:p>
          </p:txBody>
        </p:sp>
      </p:grpSp>
      <p:grpSp>
        <p:nvGrpSpPr>
          <p:cNvPr id="19" name="Group 18" descr="Implementation experience">
            <a:extLst>
              <a:ext uri="{FF2B5EF4-FFF2-40B4-BE49-F238E27FC236}">
                <a16:creationId xmlns:a16="http://schemas.microsoft.com/office/drawing/2014/main" id="{EE030BB6-6CB1-2349-1F37-B709F2AEA7AF}"/>
              </a:ext>
            </a:extLst>
          </p:cNvPr>
          <p:cNvGrpSpPr/>
          <p:nvPr/>
        </p:nvGrpSpPr>
        <p:grpSpPr>
          <a:xfrm>
            <a:off x="1061875" y="4518719"/>
            <a:ext cx="2187044" cy="1627990"/>
            <a:chOff x="1061875" y="4518719"/>
            <a:chExt cx="2187044" cy="1627990"/>
          </a:xfrm>
        </p:grpSpPr>
        <p:sp>
          <p:nvSpPr>
            <p:cNvPr id="12" name="Oval 11">
              <a:extLst>
                <a:ext uri="{FF2B5EF4-FFF2-40B4-BE49-F238E27FC236}">
                  <a16:creationId xmlns:a16="http://schemas.microsoft.com/office/drawing/2014/main" id="{58AE9897-5F95-2469-18E3-2E30B267D6AC}"/>
                </a:ext>
              </a:extLst>
            </p:cNvPr>
            <p:cNvSpPr>
              <a:spLocks noChangeAspect="1"/>
            </p:cNvSpPr>
            <p:nvPr/>
          </p:nvSpPr>
          <p:spPr>
            <a:xfrm>
              <a:off x="1702785" y="4518719"/>
              <a:ext cx="914400" cy="9144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5" name="Graphic 14" descr="Arrow circle with solid fill">
              <a:extLst>
                <a:ext uri="{FF2B5EF4-FFF2-40B4-BE49-F238E27FC236}">
                  <a16:creationId xmlns:a16="http://schemas.microsoft.com/office/drawing/2014/main" id="{56D91797-92CD-C136-66C5-BFDCE4DB169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80523" y="4528224"/>
              <a:ext cx="914400" cy="914400"/>
            </a:xfrm>
            <a:prstGeom prst="rect">
              <a:avLst/>
            </a:prstGeom>
          </p:spPr>
        </p:pic>
        <p:sp>
          <p:nvSpPr>
            <p:cNvPr id="16" name="TextBox 15">
              <a:extLst>
                <a:ext uri="{FF2B5EF4-FFF2-40B4-BE49-F238E27FC236}">
                  <a16:creationId xmlns:a16="http://schemas.microsoft.com/office/drawing/2014/main" id="{95BD1F01-E146-7BF7-665A-DAE5C3AE8FF7}"/>
                </a:ext>
              </a:extLst>
            </p:cNvPr>
            <p:cNvSpPr txBox="1"/>
            <p:nvPr/>
          </p:nvSpPr>
          <p:spPr>
            <a:xfrm>
              <a:off x="1061875" y="5500378"/>
              <a:ext cx="2187044" cy="646331"/>
            </a:xfrm>
            <a:prstGeom prst="rect">
              <a:avLst/>
            </a:prstGeom>
            <a:noFill/>
          </p:spPr>
          <p:txBody>
            <a:bodyPr wrap="square">
              <a:spAutoFit/>
            </a:bodyPr>
            <a:lstStyle/>
            <a:p>
              <a:pPr marL="14288" lvl="1" algn="ctr"/>
              <a:r>
                <a:rPr lang="en-US" sz="1800">
                  <a:solidFill>
                    <a:schemeClr val="tx2"/>
                  </a:solidFill>
                </a:rPr>
                <a:t>Implementation experience</a:t>
              </a:r>
            </a:p>
          </p:txBody>
        </p:sp>
      </p:grpSp>
      <p:grpSp>
        <p:nvGrpSpPr>
          <p:cNvPr id="20" name="Group 19" descr="Adaptive skills for managing difficult situations">
            <a:extLst>
              <a:ext uri="{FF2B5EF4-FFF2-40B4-BE49-F238E27FC236}">
                <a16:creationId xmlns:a16="http://schemas.microsoft.com/office/drawing/2014/main" id="{A64D9C1F-0D21-C413-961B-CCADF58E1908}"/>
              </a:ext>
            </a:extLst>
          </p:cNvPr>
          <p:cNvGrpSpPr/>
          <p:nvPr/>
        </p:nvGrpSpPr>
        <p:grpSpPr>
          <a:xfrm>
            <a:off x="3326506" y="4523983"/>
            <a:ext cx="2844200" cy="1644810"/>
            <a:chOff x="3326506" y="4523983"/>
            <a:chExt cx="2844200" cy="1644810"/>
          </a:xfrm>
        </p:grpSpPr>
        <p:sp>
          <p:nvSpPr>
            <p:cNvPr id="29" name="Oval 28">
              <a:extLst>
                <a:ext uri="{FF2B5EF4-FFF2-40B4-BE49-F238E27FC236}">
                  <a16:creationId xmlns:a16="http://schemas.microsoft.com/office/drawing/2014/main" id="{8163F345-6F3C-2502-FAE2-A3A47AF53378}"/>
                </a:ext>
              </a:extLst>
            </p:cNvPr>
            <p:cNvSpPr>
              <a:spLocks noChangeAspect="1"/>
            </p:cNvSpPr>
            <p:nvPr/>
          </p:nvSpPr>
          <p:spPr>
            <a:xfrm>
              <a:off x="4291406" y="4523983"/>
              <a:ext cx="914400" cy="9144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45" name="Graphic 44" descr="Lost with solid fill">
              <a:extLst>
                <a:ext uri="{FF2B5EF4-FFF2-40B4-BE49-F238E27FC236}">
                  <a16:creationId xmlns:a16="http://schemas.microsoft.com/office/drawing/2014/main" id="{FC08618E-7C98-41CB-BAB6-25B70E5E9F1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82846" y="4619664"/>
              <a:ext cx="731520" cy="731520"/>
            </a:xfrm>
            <a:prstGeom prst="rect">
              <a:avLst/>
            </a:prstGeom>
          </p:spPr>
        </p:pic>
        <p:sp>
          <p:nvSpPr>
            <p:cNvPr id="53" name="TextBox 52">
              <a:extLst>
                <a:ext uri="{FF2B5EF4-FFF2-40B4-BE49-F238E27FC236}">
                  <a16:creationId xmlns:a16="http://schemas.microsoft.com/office/drawing/2014/main" id="{2290D33E-AD78-2695-E1D1-CCE5E372484C}"/>
                </a:ext>
              </a:extLst>
            </p:cNvPr>
            <p:cNvSpPr txBox="1"/>
            <p:nvPr/>
          </p:nvSpPr>
          <p:spPr>
            <a:xfrm>
              <a:off x="3326506" y="5522462"/>
              <a:ext cx="2844200" cy="646331"/>
            </a:xfrm>
            <a:prstGeom prst="rect">
              <a:avLst/>
            </a:prstGeom>
            <a:noFill/>
          </p:spPr>
          <p:txBody>
            <a:bodyPr wrap="square">
              <a:spAutoFit/>
            </a:bodyPr>
            <a:lstStyle/>
            <a:p>
              <a:pPr marL="14288" lvl="1" algn="ctr"/>
              <a:r>
                <a:rPr lang="en-US">
                  <a:solidFill>
                    <a:schemeClr val="tx2"/>
                  </a:solidFill>
                </a:rPr>
                <a:t>Adaptive skills for managing difficult situations</a:t>
              </a:r>
              <a:endParaRPr lang="en-US" sz="1800">
                <a:solidFill>
                  <a:schemeClr val="tx2"/>
                </a:solidFill>
              </a:endParaRPr>
            </a:p>
          </p:txBody>
        </p:sp>
      </p:grpSp>
      <p:grpSp>
        <p:nvGrpSpPr>
          <p:cNvPr id="22" name="Group 21" descr="Highly respected by staff">
            <a:extLst>
              <a:ext uri="{FF2B5EF4-FFF2-40B4-BE49-F238E27FC236}">
                <a16:creationId xmlns:a16="http://schemas.microsoft.com/office/drawing/2014/main" id="{74C79525-F353-3F17-5EFF-4FE2605DA2A1}"/>
              </a:ext>
            </a:extLst>
          </p:cNvPr>
          <p:cNvGrpSpPr/>
          <p:nvPr/>
        </p:nvGrpSpPr>
        <p:grpSpPr>
          <a:xfrm>
            <a:off x="6321808" y="4523983"/>
            <a:ext cx="2019664" cy="1644809"/>
            <a:chOff x="6321808" y="4523983"/>
            <a:chExt cx="2019664" cy="1644809"/>
          </a:xfrm>
        </p:grpSpPr>
        <p:sp>
          <p:nvSpPr>
            <p:cNvPr id="24" name="Oval 23">
              <a:extLst>
                <a:ext uri="{FF2B5EF4-FFF2-40B4-BE49-F238E27FC236}">
                  <a16:creationId xmlns:a16="http://schemas.microsoft.com/office/drawing/2014/main" id="{50B56B90-F351-5615-6509-678C784ADE3E}"/>
                </a:ext>
              </a:extLst>
            </p:cNvPr>
            <p:cNvSpPr>
              <a:spLocks noChangeAspect="1"/>
            </p:cNvSpPr>
            <p:nvPr/>
          </p:nvSpPr>
          <p:spPr>
            <a:xfrm>
              <a:off x="6902289" y="4523983"/>
              <a:ext cx="914400" cy="9144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39" name="Graphic 38" descr="Trophy with solid fill">
              <a:extLst>
                <a:ext uri="{FF2B5EF4-FFF2-40B4-BE49-F238E27FC236}">
                  <a16:creationId xmlns:a16="http://schemas.microsoft.com/office/drawing/2014/main" id="{E895FA07-EA27-3227-F79F-72FF27943E3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25842" y="4638068"/>
              <a:ext cx="667294" cy="667294"/>
            </a:xfrm>
            <a:prstGeom prst="rect">
              <a:avLst/>
            </a:prstGeom>
          </p:spPr>
        </p:pic>
        <p:sp>
          <p:nvSpPr>
            <p:cNvPr id="54" name="TextBox 53">
              <a:extLst>
                <a:ext uri="{FF2B5EF4-FFF2-40B4-BE49-F238E27FC236}">
                  <a16:creationId xmlns:a16="http://schemas.microsoft.com/office/drawing/2014/main" id="{1DF4A3A6-D904-D5FD-4E2B-A23FF35A6E80}"/>
                </a:ext>
              </a:extLst>
            </p:cNvPr>
            <p:cNvSpPr txBox="1"/>
            <p:nvPr/>
          </p:nvSpPr>
          <p:spPr>
            <a:xfrm>
              <a:off x="6321808" y="5522461"/>
              <a:ext cx="2019664" cy="646331"/>
            </a:xfrm>
            <a:prstGeom prst="rect">
              <a:avLst/>
            </a:prstGeom>
            <a:noFill/>
          </p:spPr>
          <p:txBody>
            <a:bodyPr wrap="square">
              <a:spAutoFit/>
            </a:bodyPr>
            <a:lstStyle/>
            <a:p>
              <a:pPr marL="14288" lvl="1" algn="ctr"/>
              <a:r>
                <a:rPr lang="en-US">
                  <a:solidFill>
                    <a:schemeClr val="tx2"/>
                  </a:solidFill>
                </a:rPr>
                <a:t>Highly respected by staff</a:t>
              </a:r>
              <a:endParaRPr lang="en-US" sz="1800">
                <a:solidFill>
                  <a:schemeClr val="tx2"/>
                </a:solidFill>
              </a:endParaRPr>
            </a:p>
          </p:txBody>
        </p:sp>
      </p:grpSp>
      <p:grpSp>
        <p:nvGrpSpPr>
          <p:cNvPr id="23" name="Group 22" descr="Representation of family and community voice">
            <a:extLst>
              <a:ext uri="{FF2B5EF4-FFF2-40B4-BE49-F238E27FC236}">
                <a16:creationId xmlns:a16="http://schemas.microsoft.com/office/drawing/2014/main" id="{8B00EA5E-8860-FEF3-108A-4B192D4C0A89}"/>
              </a:ext>
            </a:extLst>
          </p:cNvPr>
          <p:cNvGrpSpPr/>
          <p:nvPr/>
        </p:nvGrpSpPr>
        <p:grpSpPr>
          <a:xfrm>
            <a:off x="8295209" y="4523983"/>
            <a:ext cx="3349081" cy="1622725"/>
            <a:chOff x="8295209" y="4523983"/>
            <a:chExt cx="3349081" cy="1622725"/>
          </a:xfrm>
        </p:grpSpPr>
        <p:grpSp>
          <p:nvGrpSpPr>
            <p:cNvPr id="41" name="Group 40">
              <a:extLst>
                <a:ext uri="{FF2B5EF4-FFF2-40B4-BE49-F238E27FC236}">
                  <a16:creationId xmlns:a16="http://schemas.microsoft.com/office/drawing/2014/main" id="{204E0596-BF0B-B9A9-7848-C521076B04F9}"/>
                </a:ext>
              </a:extLst>
            </p:cNvPr>
            <p:cNvGrpSpPr/>
            <p:nvPr/>
          </p:nvGrpSpPr>
          <p:grpSpPr>
            <a:xfrm>
              <a:off x="9512550" y="4523983"/>
              <a:ext cx="914400" cy="914400"/>
              <a:chOff x="9597607" y="5242837"/>
              <a:chExt cx="914400" cy="914400"/>
            </a:xfrm>
          </p:grpSpPr>
          <p:sp>
            <p:nvSpPr>
              <p:cNvPr id="30" name="Oval 29">
                <a:extLst>
                  <a:ext uri="{FF2B5EF4-FFF2-40B4-BE49-F238E27FC236}">
                    <a16:creationId xmlns:a16="http://schemas.microsoft.com/office/drawing/2014/main" id="{C1D365E2-0EC4-2589-C8ED-676D2BF7FB45}"/>
                  </a:ext>
                </a:extLst>
              </p:cNvPr>
              <p:cNvSpPr>
                <a:spLocks noChangeAspect="1"/>
              </p:cNvSpPr>
              <p:nvPr/>
            </p:nvSpPr>
            <p:spPr>
              <a:xfrm>
                <a:off x="9597607" y="5242837"/>
                <a:ext cx="914400" cy="9144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37" name="Graphic 36" descr="Family with boy with solid fill">
                <a:extLst>
                  <a:ext uri="{FF2B5EF4-FFF2-40B4-BE49-F238E27FC236}">
                    <a16:creationId xmlns:a16="http://schemas.microsoft.com/office/drawing/2014/main" id="{33CB9D0A-F4A0-357F-7277-EA9181AC15B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89047" y="5319303"/>
                <a:ext cx="731520" cy="731520"/>
              </a:xfrm>
              <a:prstGeom prst="rect">
                <a:avLst/>
              </a:prstGeom>
            </p:spPr>
          </p:pic>
        </p:grpSp>
        <p:sp>
          <p:nvSpPr>
            <p:cNvPr id="43" name="TextBox 42">
              <a:extLst>
                <a:ext uri="{FF2B5EF4-FFF2-40B4-BE49-F238E27FC236}">
                  <a16:creationId xmlns:a16="http://schemas.microsoft.com/office/drawing/2014/main" id="{8B2AE257-65BD-A3C7-DF3B-7FF24C18CAEF}"/>
                </a:ext>
              </a:extLst>
            </p:cNvPr>
            <p:cNvSpPr txBox="1"/>
            <p:nvPr/>
          </p:nvSpPr>
          <p:spPr>
            <a:xfrm>
              <a:off x="8295209" y="5500377"/>
              <a:ext cx="3349081" cy="646331"/>
            </a:xfrm>
            <a:prstGeom prst="rect">
              <a:avLst/>
            </a:prstGeom>
            <a:noFill/>
          </p:spPr>
          <p:txBody>
            <a:bodyPr wrap="square">
              <a:spAutoFit/>
            </a:bodyPr>
            <a:lstStyle/>
            <a:p>
              <a:pPr marL="571500" lvl="1" indent="-342900"/>
              <a:r>
                <a:rPr lang="en-US" sz="1800">
                  <a:solidFill>
                    <a:schemeClr val="tx2"/>
                  </a:solidFill>
                </a:rPr>
                <a:t>Representation of family and community voice</a:t>
              </a:r>
            </a:p>
          </p:txBody>
        </p:sp>
      </p:grpSp>
      <p:sp>
        <p:nvSpPr>
          <p:cNvPr id="5" name="Slide Number Placeholder 4">
            <a:extLst>
              <a:ext uri="{FF2B5EF4-FFF2-40B4-BE49-F238E27FC236}">
                <a16:creationId xmlns:a16="http://schemas.microsoft.com/office/drawing/2014/main" id="{8E415170-8F1C-59AB-E480-DD1E2636813E}"/>
              </a:ext>
              <a:ext uri="{C183D7F6-B498-43B3-948B-1728B52AA6E4}">
                <adec:decorative xmlns:adec="http://schemas.microsoft.com/office/drawing/2017/decorative" val="1"/>
              </a:ext>
            </a:extLst>
          </p:cNvPr>
          <p:cNvSpPr>
            <a:spLocks noGrp="1"/>
          </p:cNvSpPr>
          <p:nvPr>
            <p:ph type="sldNum" sz="quarter" idx="18"/>
          </p:nvPr>
        </p:nvSpPr>
        <p:spPr/>
        <p:txBody>
          <a:bodyPr/>
          <a:lstStyle/>
          <a:p>
            <a:fld id="{99A20822-4A49-4D36-86E3-300BA48D3F00}" type="slidenum">
              <a:rPr lang="en-US" smtClean="0"/>
              <a:pPr/>
              <a:t>99</a:t>
            </a:fld>
            <a:endParaRPr lang="en-US"/>
          </a:p>
        </p:txBody>
      </p:sp>
    </p:spTree>
    <p:extLst>
      <p:ext uri="{BB962C8B-B14F-4D97-AF65-F5344CB8AC3E}">
        <p14:creationId xmlns:p14="http://schemas.microsoft.com/office/powerpoint/2010/main" val="2528757688"/>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003)  -  Read-Only" id="{32A1683D-2244-4DA6-B29E-24E8CCDEBBC7}" vid="{DF7FF3D6-8B87-445B-82B9-D95991B548EF}"/>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8D0AEDE-6CEA-8A40-B24A-69AD3FC510B1}">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9" ma:contentTypeDescription="Create a new document." ma:contentTypeScope="" ma:versionID="8454d30b916d84ae82490481502f63fe">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1dec64caf4823a4c30117101df8167a1"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f39c64-a023-403b-b100-a285cfd6ef74">
      <Terms xmlns="http://schemas.microsoft.com/office/infopath/2007/PartnerControls"/>
    </lcf76f155ced4ddcb4097134ff3c332f>
    <TaxCatchAll xmlns="89a51b02-0933-47a0-85eb-c3aa1e4e384a" xsi:nil="true"/>
    <SharedWithUsers xmlns="89a51b02-0933-47a0-85eb-c3aa1e4e384a">
      <UserInfo>
        <DisplayName>Potter, Jon</DisplayName>
        <AccountId>137</AccountId>
        <AccountType/>
      </UserInfo>
      <UserInfo>
        <DisplayName>Peterson, Amy</DisplayName>
        <AccountId>25</AccountId>
        <AccountType/>
      </UserInfo>
      <UserInfo>
        <DisplayName>Merkle, Cat</DisplayName>
        <AccountId>204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58B90A-5CAE-48AF-AC93-53CB31CB48DF}">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EAC94F-0CB7-47E2-B1CC-A0F105248E94}">
  <ds:schemaRefs>
    <ds:schemaRef ds:uri="http://www.w3.org/XML/1998/namespace"/>
    <ds:schemaRef ds:uri="http://schemas.microsoft.com/office/2006/documentManagement/types"/>
    <ds:schemaRef ds:uri="http://purl.org/dc/terms/"/>
    <ds:schemaRef ds:uri="http://purl.org/dc/elements/1.1/"/>
    <ds:schemaRef ds:uri="8ef39c64-a023-403b-b100-a285cfd6ef74"/>
    <ds:schemaRef ds:uri="http://purl.org/dc/dcmitype/"/>
    <ds:schemaRef ds:uri="http://schemas.microsoft.com/office/infopath/2007/PartnerControls"/>
    <ds:schemaRef ds:uri="http://schemas.openxmlformats.org/package/2006/metadata/core-properties"/>
    <ds:schemaRef ds:uri="89a51b02-0933-47a0-85eb-c3aa1e4e384a"/>
    <ds:schemaRef ds:uri="http://schemas.microsoft.com/office/2006/metadata/properties"/>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2018 NCII PPT</Template>
  <TotalTime>458</TotalTime>
  <Words>7575</Words>
  <Application>Microsoft Office PowerPoint</Application>
  <PresentationFormat>Widescreen</PresentationFormat>
  <Paragraphs>1161</Paragraphs>
  <Slides>141</Slides>
  <Notes>96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141</vt:i4>
      </vt:variant>
    </vt:vector>
  </HeadingPairs>
  <TitlesOfParts>
    <vt:vector size="155" baseType="lpstr">
      <vt:lpstr>Aptos</vt:lpstr>
      <vt:lpstr>Arial</vt:lpstr>
      <vt:lpstr>Arial Narrow</vt:lpstr>
      <vt:lpstr>Calibri</vt:lpstr>
      <vt:lpstr>Google Sans</vt:lpstr>
      <vt:lpstr>Noto Sans Symbols</vt:lpstr>
      <vt:lpstr>Open Sans</vt:lpstr>
      <vt:lpstr>Quicksand</vt:lpstr>
      <vt:lpstr>Segoe UI</vt:lpstr>
      <vt:lpstr>Tahoma</vt:lpstr>
      <vt:lpstr>Times New Roman</vt:lpstr>
      <vt:lpstr>Titillium Web</vt:lpstr>
      <vt:lpstr>Wingdings</vt:lpstr>
      <vt:lpstr>2018 NCII PPT</vt:lpstr>
      <vt:lpstr>Building Capacity at the Local Level: Day 1</vt:lpstr>
      <vt:lpstr>Welcome and Introductions</vt:lpstr>
      <vt:lpstr>Welcome and Introductions 2</vt:lpstr>
      <vt:lpstr>Meeting Guidelines</vt:lpstr>
      <vt:lpstr>What to Expect</vt:lpstr>
      <vt:lpstr>Objectives/Agenda (2026)</vt:lpstr>
      <vt:lpstr>Different Layers of Support</vt:lpstr>
      <vt:lpstr>Technical Problems and Adaptive Challenges</vt:lpstr>
      <vt:lpstr>Activity 1: Connect the Dots</vt:lpstr>
      <vt:lpstr>Consider the Following</vt:lpstr>
      <vt:lpstr>Consider the Following 2</vt:lpstr>
      <vt:lpstr>Consider the Following 3</vt:lpstr>
      <vt:lpstr>Consider the Following 4</vt:lpstr>
      <vt:lpstr>Consider the Following 5</vt:lpstr>
      <vt:lpstr>DBI Implementation</vt:lpstr>
      <vt:lpstr>Technical Problems </vt:lpstr>
      <vt:lpstr>Adaptive Challenges</vt:lpstr>
      <vt:lpstr>Technical Problems and Adaptive Challenges 2</vt:lpstr>
      <vt:lpstr>Implementation Problem Example</vt:lpstr>
      <vt:lpstr>Discussion</vt:lpstr>
      <vt:lpstr>General Theme for Adaptive Solutions</vt:lpstr>
      <vt:lpstr>Considerations for Adaptive Solutions</vt:lpstr>
      <vt:lpstr>Considerations for Adaptive Solutions 2</vt:lpstr>
      <vt:lpstr>Considerations for Adaptive Solutions 3</vt:lpstr>
      <vt:lpstr>Considerations for Adaptive Solutions 4</vt:lpstr>
      <vt:lpstr>Activity 2. Finding Adaptive Solutions</vt:lpstr>
      <vt:lpstr>Leadership</vt:lpstr>
      <vt:lpstr>DBI Infrastructure and Processes</vt:lpstr>
      <vt:lpstr>What is Data-Based Individualization (DBI)?</vt:lpstr>
      <vt:lpstr>Essential Components of DBI</vt:lpstr>
      <vt:lpstr>Data and Decision Making</vt:lpstr>
      <vt:lpstr>Data and Decision Making 2</vt:lpstr>
      <vt:lpstr>Graphing Data Is Essential</vt:lpstr>
      <vt:lpstr>Data and Decision Making 3</vt:lpstr>
      <vt:lpstr>DBI Process</vt:lpstr>
      <vt:lpstr>Diagnostic Data: The DBI “Bridge”</vt:lpstr>
      <vt:lpstr>Why Do Students Experience Challenges?</vt:lpstr>
      <vt:lpstr>Educationally Relevant and Alterable Variables</vt:lpstr>
      <vt:lpstr>Data and Decision Making 4 </vt:lpstr>
      <vt:lpstr>Activity: Rate Your Data and Decision Making Systems</vt:lpstr>
      <vt:lpstr>Essential Components of DBI: Intervention</vt:lpstr>
      <vt:lpstr>Intervention</vt:lpstr>
      <vt:lpstr>Tier 2 (Standardized) vs. Tier 3 (Individualized)</vt:lpstr>
      <vt:lpstr>Intervention 2</vt:lpstr>
      <vt:lpstr>Intervention 3</vt:lpstr>
      <vt:lpstr>Fidelity of Implementation of Intervention</vt:lpstr>
      <vt:lpstr>Intervention 4</vt:lpstr>
      <vt:lpstr>Intervention 5</vt:lpstr>
      <vt:lpstr>Activity: Rate Your Intervention Systems</vt:lpstr>
      <vt:lpstr>Essential Components of DBI: DBI Process</vt:lpstr>
      <vt:lpstr>DBI Process 2</vt:lpstr>
      <vt:lpstr>DBI Process 3</vt:lpstr>
      <vt:lpstr>Data-Based Decision Making Is Everywhere</vt:lpstr>
      <vt:lpstr>DBI Process 4</vt:lpstr>
      <vt:lpstr>DBI Process 5</vt:lpstr>
      <vt:lpstr>Why Use Data and Decision Rules?</vt:lpstr>
      <vt:lpstr>Which Line is Longer?</vt:lpstr>
      <vt:lpstr>Data and Decision Rules</vt:lpstr>
      <vt:lpstr>Decision Rules for Analyzing Progress Monitoring Data</vt:lpstr>
      <vt:lpstr>DBI Process 6</vt:lpstr>
      <vt:lpstr>Activity: Rate Your DBI Process</vt:lpstr>
      <vt:lpstr>Activity 6: Reviewing DBI Infrastructure and Processes</vt:lpstr>
      <vt:lpstr>Breaktime!</vt:lpstr>
      <vt:lpstr>Understanding the NCII Tools Chart</vt:lpstr>
      <vt:lpstr>Introductions</vt:lpstr>
      <vt:lpstr>Goal of Today’s Session</vt:lpstr>
      <vt:lpstr>Purpose of NCII Tools Charts</vt:lpstr>
      <vt:lpstr>Tools Chart Fact and Fiction</vt:lpstr>
      <vt:lpstr>Tools Charts &amp; Consumer Reports Comparison</vt:lpstr>
      <vt:lpstr>Suite of Tools Charts</vt:lpstr>
      <vt:lpstr>Turn &amp; Talk</vt:lpstr>
      <vt:lpstr>Tools Chart Impact Across States</vt:lpstr>
      <vt:lpstr>Specific Tools Chart References on SEA Websites</vt:lpstr>
      <vt:lpstr>What about state legislation?</vt:lpstr>
      <vt:lpstr>Time to Share</vt:lpstr>
      <vt:lpstr>Tools Chart Review Process</vt:lpstr>
      <vt:lpstr>Example Rating Rubric: Academic Screening</vt:lpstr>
      <vt:lpstr>Final List of Tools &amp; Ratings</vt:lpstr>
      <vt:lpstr>Turn &amp; Talk 2</vt:lpstr>
      <vt:lpstr>Navigating the Tools Chart</vt:lpstr>
      <vt:lpstr>Advanced Filter</vt:lpstr>
      <vt:lpstr>Tools Chart Features</vt:lpstr>
      <vt:lpstr>Bubble Ratings</vt:lpstr>
      <vt:lpstr>Preview: Let’s Explore Ratings!</vt:lpstr>
      <vt:lpstr>Understand Ratings in Context: CA</vt:lpstr>
      <vt:lpstr>Reliability of the Slope</vt:lpstr>
      <vt:lpstr>Tips for Using the Tools Chart</vt:lpstr>
      <vt:lpstr>Wrap Up: Tools Charts and DBI</vt:lpstr>
      <vt:lpstr>Questions</vt:lpstr>
      <vt:lpstr>Preview of Day 2</vt:lpstr>
      <vt:lpstr>Building Capacity at the Local Level: Day 2</vt:lpstr>
      <vt:lpstr>Activity 7</vt:lpstr>
      <vt:lpstr>Supporting and Sustaining Implementation of DBI</vt:lpstr>
      <vt:lpstr>Reflect and Share Out</vt:lpstr>
      <vt:lpstr>LEA-Level Implementation: Infrastructure</vt:lpstr>
      <vt:lpstr>Alignment</vt:lpstr>
      <vt:lpstr>Alignment: Key Personnel</vt:lpstr>
      <vt:lpstr>Team-Based Leadership</vt:lpstr>
      <vt:lpstr>Building Your Leadership Teams</vt:lpstr>
      <vt:lpstr>Alignment 2</vt:lpstr>
      <vt:lpstr>Alignment: Fit</vt:lpstr>
      <vt:lpstr>Where Does DBI Fit in Your District?</vt:lpstr>
      <vt:lpstr>Do You Need to De-implement Competing Initiatives or Practices?</vt:lpstr>
      <vt:lpstr>Activity 8: Key Personnel and Fit</vt:lpstr>
      <vt:lpstr>Internal Capacity</vt:lpstr>
      <vt:lpstr>Internal Capacity: Knowledge</vt:lpstr>
      <vt:lpstr>Different Layers of Support 2</vt:lpstr>
      <vt:lpstr>Teaching and Coaching Your Staff Requires Knowledge and Expertise</vt:lpstr>
      <vt:lpstr>Ensuring Effective and Consistent DBI</vt:lpstr>
      <vt:lpstr>Internal Capacity: Knowledge 2</vt:lpstr>
      <vt:lpstr>Build Knowledge</vt:lpstr>
      <vt:lpstr>NCII Resources for Building Knowledge: Progress Monitoring</vt:lpstr>
      <vt:lpstr>Context Matters</vt:lpstr>
      <vt:lpstr>Active Implementation Formula</vt:lpstr>
      <vt:lpstr>Internal Capacity 2</vt:lpstr>
      <vt:lpstr>Internal Capacity: Resource Allocation</vt:lpstr>
      <vt:lpstr>Internal Capacity in Two Questions</vt:lpstr>
      <vt:lpstr>Activity 8: Knowledge and Resource Allocation</vt:lpstr>
      <vt:lpstr>Implementation</vt:lpstr>
      <vt:lpstr>Implementation Is Messy</vt:lpstr>
      <vt:lpstr>Implementation 2</vt:lpstr>
      <vt:lpstr>Implementation: Training and Coaching</vt:lpstr>
      <vt:lpstr>Remember</vt:lpstr>
      <vt:lpstr>Purposeful Professional Learning</vt:lpstr>
      <vt:lpstr>Implementation 3</vt:lpstr>
      <vt:lpstr>Data-Driven Feedback Loops</vt:lpstr>
      <vt:lpstr>Implementation: Data-Based Decision Making</vt:lpstr>
      <vt:lpstr>Examine Fidelity and Outcomes Together</vt:lpstr>
      <vt:lpstr>Factors That Can Impact Implementation</vt:lpstr>
      <vt:lpstr>Activity 8: Training and Coaching and DBDM</vt:lpstr>
      <vt:lpstr>Closing Thoughts</vt:lpstr>
      <vt:lpstr>Keep The Focus On…</vt:lpstr>
      <vt:lpstr>Final Activity: Next Steps</vt:lpstr>
      <vt:lpstr>Questions 2</vt:lpstr>
      <vt:lpstr>We Appreciate You!</vt:lpstr>
      <vt:lpstr>How can you learn more? Explore the many resources available on NCII’s Website</vt:lpstr>
      <vt:lpstr>How can you learn more? Self-Directed Learning Opportunities</vt:lpstr>
      <vt:lpstr>How can you stay connected? </vt:lpstr>
      <vt:lpstr>Let Us Know What You Thought</vt:lpstr>
      <vt:lpstr>THANK YOU!! jopotter@air.org jharlacher@air.org  </vt:lpstr>
      <vt:lpstr>NCII 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PowerPoint Templates</dc:title>
  <dc:subject>Specify the subject of the presentation</dc:subject>
  <dc:creator>Potter, Jon</dc:creator>
  <cp:keywords>Add appropriate tags for accessibility</cp:keywords>
  <cp:lastModifiedBy>Peterson, Amy</cp:lastModifiedBy>
  <cp:revision>1</cp:revision>
  <cp:lastPrinted>2017-10-19T00:36:21Z</cp:lastPrinted>
  <dcterms:created xsi:type="dcterms:W3CDTF">2023-11-21T21:28:31Z</dcterms:created>
  <dcterms:modified xsi:type="dcterms:W3CDTF">2026-06-12T20:09:49Z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