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4.xml" ContentType="application/vnd.openxmlformats-officedocument.drawingml.chart+xml"/>
  <Override PartName="/ppt/notesSlides/notesSlide67.xml" ContentType="application/vnd.openxmlformats-officedocument.presentationml.notesSlide+xml"/>
  <Override PartName="/ppt/charts/chart5.xml" ContentType="application/vnd.openxmlformats-officedocument.drawingml.chart+xml"/>
  <Override PartName="/ppt/notesSlides/notesSlide68.xml" ContentType="application/vnd.openxmlformats-officedocument.presentationml.notesSlide+xml"/>
  <Override PartName="/ppt/charts/chart6.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7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3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1"/>
  </p:notesMasterIdLst>
  <p:handoutMasterIdLst>
    <p:handoutMasterId r:id="rId192"/>
  </p:handoutMasterIdLst>
  <p:sldIdLst>
    <p:sldId id="409" r:id="rId5"/>
    <p:sldId id="6424" r:id="rId6"/>
    <p:sldId id="1768" r:id="rId7"/>
    <p:sldId id="1635" r:id="rId8"/>
    <p:sldId id="4661" r:id="rId9"/>
    <p:sldId id="1586" r:id="rId10"/>
    <p:sldId id="4540" r:id="rId11"/>
    <p:sldId id="6519" r:id="rId12"/>
    <p:sldId id="6604" r:id="rId13"/>
    <p:sldId id="6623" r:id="rId14"/>
    <p:sldId id="6627" r:id="rId15"/>
    <p:sldId id="6628" r:id="rId16"/>
    <p:sldId id="5211" r:id="rId17"/>
    <p:sldId id="422" r:id="rId18"/>
    <p:sldId id="6608" r:id="rId19"/>
    <p:sldId id="577" r:id="rId20"/>
    <p:sldId id="6606" r:id="rId21"/>
    <p:sldId id="624" r:id="rId22"/>
    <p:sldId id="6521" r:id="rId23"/>
    <p:sldId id="6522" r:id="rId24"/>
    <p:sldId id="6629" r:id="rId25"/>
    <p:sldId id="6591" r:id="rId26"/>
    <p:sldId id="6481" r:id="rId27"/>
    <p:sldId id="6482" r:id="rId28"/>
    <p:sldId id="6491" r:id="rId29"/>
    <p:sldId id="5061" r:id="rId30"/>
    <p:sldId id="4872" r:id="rId31"/>
    <p:sldId id="4907" r:id="rId32"/>
    <p:sldId id="1769" r:id="rId33"/>
    <p:sldId id="1667" r:id="rId34"/>
    <p:sldId id="6536" r:id="rId35"/>
    <p:sldId id="6537" r:id="rId36"/>
    <p:sldId id="6538" r:id="rId37"/>
    <p:sldId id="445" r:id="rId38"/>
    <p:sldId id="5079" r:id="rId39"/>
    <p:sldId id="5415" r:id="rId40"/>
    <p:sldId id="5414" r:id="rId41"/>
    <p:sldId id="5416" r:id="rId42"/>
    <p:sldId id="5417" r:id="rId43"/>
    <p:sldId id="5418" r:id="rId44"/>
    <p:sldId id="5419" r:id="rId45"/>
    <p:sldId id="6639" r:id="rId46"/>
    <p:sldId id="6621" r:id="rId47"/>
    <p:sldId id="1999" r:id="rId48"/>
    <p:sldId id="467" r:id="rId49"/>
    <p:sldId id="6540" r:id="rId50"/>
    <p:sldId id="6631" r:id="rId51"/>
    <p:sldId id="6483" r:id="rId52"/>
    <p:sldId id="1741" r:id="rId53"/>
    <p:sldId id="795" r:id="rId54"/>
    <p:sldId id="6498" r:id="rId55"/>
    <p:sldId id="6484" r:id="rId56"/>
    <p:sldId id="341" r:id="rId57"/>
    <p:sldId id="4594" r:id="rId58"/>
    <p:sldId id="1298" r:id="rId59"/>
    <p:sldId id="5304" r:id="rId60"/>
    <p:sldId id="5157" r:id="rId61"/>
    <p:sldId id="6632" r:id="rId62"/>
    <p:sldId id="5407" r:id="rId63"/>
    <p:sldId id="6592" r:id="rId64"/>
    <p:sldId id="796" r:id="rId65"/>
    <p:sldId id="6495" r:id="rId66"/>
    <p:sldId id="6485" r:id="rId67"/>
    <p:sldId id="784" r:id="rId68"/>
    <p:sldId id="6501" r:id="rId69"/>
    <p:sldId id="801" r:id="rId70"/>
    <p:sldId id="1640" r:id="rId71"/>
    <p:sldId id="6593" r:id="rId72"/>
    <p:sldId id="6555" r:id="rId73"/>
    <p:sldId id="799" r:id="rId74"/>
    <p:sldId id="6486" r:id="rId75"/>
    <p:sldId id="6497" r:id="rId76"/>
    <p:sldId id="6633" r:id="rId77"/>
    <p:sldId id="6634" r:id="rId78"/>
    <p:sldId id="6479" r:id="rId79"/>
    <p:sldId id="6626" r:id="rId80"/>
    <p:sldId id="5003" r:id="rId81"/>
    <p:sldId id="5004" r:id="rId82"/>
    <p:sldId id="5005" r:id="rId83"/>
    <p:sldId id="580" r:id="rId84"/>
    <p:sldId id="5404" r:id="rId85"/>
    <p:sldId id="6559" r:id="rId86"/>
    <p:sldId id="1755" r:id="rId87"/>
    <p:sldId id="307" r:id="rId88"/>
    <p:sldId id="6622" r:id="rId89"/>
    <p:sldId id="318" r:id="rId90"/>
    <p:sldId id="420" r:id="rId91"/>
    <p:sldId id="433" r:id="rId92"/>
    <p:sldId id="6574" r:id="rId93"/>
    <p:sldId id="6602" r:id="rId94"/>
    <p:sldId id="6560" r:id="rId95"/>
    <p:sldId id="423" r:id="rId96"/>
    <p:sldId id="6603" r:id="rId97"/>
    <p:sldId id="424" r:id="rId98"/>
    <p:sldId id="426" r:id="rId99"/>
    <p:sldId id="6561" r:id="rId100"/>
    <p:sldId id="429" r:id="rId101"/>
    <p:sldId id="427" r:id="rId102"/>
    <p:sldId id="428" r:id="rId103"/>
    <p:sldId id="430" r:id="rId104"/>
    <p:sldId id="6562" r:id="rId105"/>
    <p:sldId id="432" r:id="rId106"/>
    <p:sldId id="431" r:id="rId107"/>
    <p:sldId id="6624" r:id="rId108"/>
    <p:sldId id="6625" r:id="rId109"/>
    <p:sldId id="6455" r:id="rId110"/>
    <p:sldId id="679" r:id="rId111"/>
    <p:sldId id="6564" r:id="rId112"/>
    <p:sldId id="6569" r:id="rId113"/>
    <p:sldId id="6587" r:id="rId114"/>
    <p:sldId id="6586" r:id="rId115"/>
    <p:sldId id="6588" r:id="rId116"/>
    <p:sldId id="1907" r:id="rId117"/>
    <p:sldId id="1855" r:id="rId118"/>
    <p:sldId id="1859" r:id="rId119"/>
    <p:sldId id="1856" r:id="rId120"/>
    <p:sldId id="6620" r:id="rId121"/>
    <p:sldId id="1854" r:id="rId122"/>
    <p:sldId id="690" r:id="rId123"/>
    <p:sldId id="1841" r:id="rId124"/>
    <p:sldId id="512" r:id="rId125"/>
    <p:sldId id="1886" r:id="rId126"/>
    <p:sldId id="758" r:id="rId127"/>
    <p:sldId id="759" r:id="rId128"/>
    <p:sldId id="1835" r:id="rId129"/>
    <p:sldId id="785" r:id="rId130"/>
    <p:sldId id="767" r:id="rId131"/>
    <p:sldId id="762" r:id="rId132"/>
    <p:sldId id="1807" r:id="rId133"/>
    <p:sldId id="589" r:id="rId134"/>
    <p:sldId id="1843" r:id="rId135"/>
    <p:sldId id="590" r:id="rId136"/>
    <p:sldId id="587" r:id="rId137"/>
    <p:sldId id="1865" r:id="rId138"/>
    <p:sldId id="1887" r:id="rId139"/>
    <p:sldId id="609" r:id="rId140"/>
    <p:sldId id="1905" r:id="rId141"/>
    <p:sldId id="1866" r:id="rId142"/>
    <p:sldId id="1867" r:id="rId143"/>
    <p:sldId id="1824" r:id="rId144"/>
    <p:sldId id="1876" r:id="rId145"/>
    <p:sldId id="1908" r:id="rId146"/>
    <p:sldId id="1877" r:id="rId147"/>
    <p:sldId id="1878" r:id="rId148"/>
    <p:sldId id="1909" r:id="rId149"/>
    <p:sldId id="1880" r:id="rId150"/>
    <p:sldId id="1804" r:id="rId151"/>
    <p:sldId id="1818" r:id="rId152"/>
    <p:sldId id="6589" r:id="rId153"/>
    <p:sldId id="688" r:id="rId154"/>
    <p:sldId id="1903" r:id="rId155"/>
    <p:sldId id="1904" r:id="rId156"/>
    <p:sldId id="663" r:id="rId157"/>
    <p:sldId id="1906" r:id="rId158"/>
    <p:sldId id="1868" r:id="rId159"/>
    <p:sldId id="1893" r:id="rId160"/>
    <p:sldId id="1847" r:id="rId161"/>
    <p:sldId id="1869" r:id="rId162"/>
    <p:sldId id="1870" r:id="rId163"/>
    <p:sldId id="1871" r:id="rId164"/>
    <p:sldId id="1764" r:id="rId165"/>
    <p:sldId id="1872" r:id="rId166"/>
    <p:sldId id="1748" r:id="rId167"/>
    <p:sldId id="280" r:id="rId168"/>
    <p:sldId id="833" r:id="rId169"/>
    <p:sldId id="832" r:id="rId170"/>
    <p:sldId id="6594" r:id="rId171"/>
    <p:sldId id="834" r:id="rId172"/>
    <p:sldId id="6520" r:id="rId173"/>
    <p:sldId id="836" r:id="rId174"/>
    <p:sldId id="6595" r:id="rId175"/>
    <p:sldId id="837" r:id="rId176"/>
    <p:sldId id="1758" r:id="rId177"/>
    <p:sldId id="6513" r:id="rId178"/>
    <p:sldId id="6637" r:id="rId179"/>
    <p:sldId id="6636" r:id="rId180"/>
    <p:sldId id="6635" r:id="rId181"/>
    <p:sldId id="6487" r:id="rId182"/>
    <p:sldId id="6563" r:id="rId183"/>
    <p:sldId id="6638" r:id="rId184"/>
    <p:sldId id="1924" r:id="rId185"/>
    <p:sldId id="503" r:id="rId186"/>
    <p:sldId id="504" r:id="rId187"/>
    <p:sldId id="1746" r:id="rId188"/>
    <p:sldId id="1742" r:id="rId189"/>
    <p:sldId id="1743" r:id="rId19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BI 101- Day 1" id="{40064D69-CE95-46B7-8DE8-1065BBA2B5F2}">
          <p14:sldIdLst>
            <p14:sldId id="409"/>
            <p14:sldId id="6424"/>
            <p14:sldId id="1768"/>
            <p14:sldId id="1635"/>
            <p14:sldId id="4661"/>
            <p14:sldId id="1586"/>
            <p14:sldId id="4540"/>
            <p14:sldId id="6519"/>
          </p14:sldIdLst>
        </p14:section>
        <p14:section name="10:45-11:30" id="{BA8EF1E5-2E31-48AD-BB72-7D50F34A29E4}">
          <p14:sldIdLst>
            <p14:sldId id="6604"/>
            <p14:sldId id="6623"/>
            <p14:sldId id="6627"/>
            <p14:sldId id="6628"/>
            <p14:sldId id="5211"/>
            <p14:sldId id="422"/>
            <p14:sldId id="6608"/>
            <p14:sldId id="577"/>
            <p14:sldId id="6606"/>
          </p14:sldIdLst>
        </p14:section>
        <p14:section name="Overview of DBI" id="{8BE7BE78-5510-41BA-BA66-BCC0B375128C}">
          <p14:sldIdLst>
            <p14:sldId id="624"/>
            <p14:sldId id="6521"/>
            <p14:sldId id="6522"/>
            <p14:sldId id="6629"/>
            <p14:sldId id="6591"/>
            <p14:sldId id="6481"/>
            <p14:sldId id="6482"/>
            <p14:sldId id="6491"/>
            <p14:sldId id="5061"/>
            <p14:sldId id="4872"/>
            <p14:sldId id="4907"/>
            <p14:sldId id="1769"/>
            <p14:sldId id="1667"/>
            <p14:sldId id="6536"/>
            <p14:sldId id="6537"/>
            <p14:sldId id="6538"/>
            <p14:sldId id="445"/>
            <p14:sldId id="5079"/>
            <p14:sldId id="5415"/>
            <p14:sldId id="5414"/>
            <p14:sldId id="5416"/>
            <p14:sldId id="5417"/>
            <p14:sldId id="5418"/>
            <p14:sldId id="5419"/>
            <p14:sldId id="6639"/>
            <p14:sldId id="6621"/>
            <p14:sldId id="1999"/>
            <p14:sldId id="467"/>
            <p14:sldId id="6540"/>
            <p14:sldId id="6631"/>
            <p14:sldId id="6483"/>
            <p14:sldId id="1741"/>
            <p14:sldId id="795"/>
            <p14:sldId id="6498"/>
            <p14:sldId id="6484"/>
            <p14:sldId id="341"/>
            <p14:sldId id="4594"/>
            <p14:sldId id="1298"/>
            <p14:sldId id="5304"/>
            <p14:sldId id="5157"/>
            <p14:sldId id="6632"/>
            <p14:sldId id="5407"/>
            <p14:sldId id="6592"/>
            <p14:sldId id="796"/>
            <p14:sldId id="6495"/>
            <p14:sldId id="6485"/>
            <p14:sldId id="784"/>
            <p14:sldId id="6501"/>
            <p14:sldId id="801"/>
            <p14:sldId id="1640"/>
            <p14:sldId id="6593"/>
            <p14:sldId id="6555"/>
            <p14:sldId id="799"/>
            <p14:sldId id="6486"/>
            <p14:sldId id="6497"/>
            <p14:sldId id="6633"/>
            <p14:sldId id="6634"/>
            <p14:sldId id="6479"/>
            <p14:sldId id="6626"/>
            <p14:sldId id="5003"/>
            <p14:sldId id="5004"/>
            <p14:sldId id="5005"/>
            <p14:sldId id="580"/>
            <p14:sldId id="5404"/>
          </p14:sldIdLst>
        </p14:section>
        <p14:section name="DBI 101 Day 2" id="{D887E95C-B489-4129-93CE-3CAE30765D95}">
          <p14:sldIdLst>
            <p14:sldId id="6559"/>
            <p14:sldId id="1755"/>
          </p14:sldIdLst>
        </p14:section>
        <p14:section name="Case Study" id="{4EA6C0E7-7A9A-4EBF-8E53-C2151BA4CCA0}">
          <p14:sldIdLst>
            <p14:sldId id="307"/>
            <p14:sldId id="6622"/>
            <p14:sldId id="318"/>
            <p14:sldId id="420"/>
            <p14:sldId id="433"/>
            <p14:sldId id="6574"/>
            <p14:sldId id="6602"/>
            <p14:sldId id="6560"/>
            <p14:sldId id="423"/>
            <p14:sldId id="6603"/>
            <p14:sldId id="424"/>
            <p14:sldId id="426"/>
            <p14:sldId id="6561"/>
            <p14:sldId id="429"/>
            <p14:sldId id="427"/>
            <p14:sldId id="428"/>
            <p14:sldId id="430"/>
            <p14:sldId id="6562"/>
            <p14:sldId id="432"/>
            <p14:sldId id="431"/>
            <p14:sldId id="6624"/>
            <p14:sldId id="6625"/>
            <p14:sldId id="6455"/>
          </p14:sldIdLst>
        </p14:section>
        <p14:section name="Behavior" id="{58498D35-C111-47FF-9E9C-45735DEB0EF1}">
          <p14:sldIdLst>
            <p14:sldId id="679"/>
            <p14:sldId id="6564"/>
            <p14:sldId id="6569"/>
            <p14:sldId id="6587"/>
            <p14:sldId id="6586"/>
            <p14:sldId id="6588"/>
            <p14:sldId id="1907"/>
            <p14:sldId id="1855"/>
            <p14:sldId id="1859"/>
            <p14:sldId id="1856"/>
            <p14:sldId id="6620"/>
            <p14:sldId id="1854"/>
            <p14:sldId id="690"/>
            <p14:sldId id="1841"/>
            <p14:sldId id="512"/>
            <p14:sldId id="1886"/>
            <p14:sldId id="758"/>
            <p14:sldId id="759"/>
            <p14:sldId id="1835"/>
            <p14:sldId id="785"/>
            <p14:sldId id="767"/>
            <p14:sldId id="762"/>
            <p14:sldId id="1807"/>
            <p14:sldId id="589"/>
            <p14:sldId id="1843"/>
            <p14:sldId id="590"/>
            <p14:sldId id="587"/>
            <p14:sldId id="1865"/>
            <p14:sldId id="1887"/>
            <p14:sldId id="609"/>
            <p14:sldId id="1905"/>
            <p14:sldId id="1866"/>
            <p14:sldId id="1867"/>
            <p14:sldId id="1824"/>
            <p14:sldId id="1876"/>
            <p14:sldId id="1908"/>
            <p14:sldId id="1877"/>
            <p14:sldId id="1878"/>
            <p14:sldId id="1909"/>
            <p14:sldId id="1880"/>
            <p14:sldId id="1804"/>
            <p14:sldId id="1818"/>
            <p14:sldId id="6589"/>
            <p14:sldId id="688"/>
            <p14:sldId id="1903"/>
            <p14:sldId id="1904"/>
            <p14:sldId id="663"/>
            <p14:sldId id="1906"/>
            <p14:sldId id="1868"/>
            <p14:sldId id="1893"/>
            <p14:sldId id="1847"/>
            <p14:sldId id="1869"/>
            <p14:sldId id="1870"/>
            <p14:sldId id="1871"/>
            <p14:sldId id="1764"/>
            <p14:sldId id="1872"/>
          </p14:sldIdLst>
        </p14:section>
        <p14:section name="Action Planning/Advice" id="{0265C788-9AE3-4445-AAA5-609DEB29B8A9}">
          <p14:sldIdLst>
            <p14:sldId id="1748"/>
            <p14:sldId id="280"/>
            <p14:sldId id="833"/>
            <p14:sldId id="832"/>
            <p14:sldId id="6594"/>
            <p14:sldId id="834"/>
            <p14:sldId id="6520"/>
            <p14:sldId id="836"/>
            <p14:sldId id="6595"/>
            <p14:sldId id="837"/>
            <p14:sldId id="1758"/>
            <p14:sldId id="6513"/>
            <p14:sldId id="6637"/>
            <p14:sldId id="6636"/>
            <p14:sldId id="6635"/>
            <p14:sldId id="6487"/>
            <p14:sldId id="6563"/>
            <p14:sldId id="6638"/>
            <p14:sldId id="1924"/>
            <p14:sldId id="503"/>
            <p14:sldId id="504"/>
            <p14:sldId id="1746"/>
            <p14:sldId id="1742"/>
            <p14:sldId id="1743"/>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AP" userId="S::ampeterson@air.org::8c14dd6b-6031-4383-8241-8af97fa7035b" providerId="AD"/>
  <p188:author id="{A4759F2A-275A-1110-FED8-D76261918B6D}" name="Arden, Sarah" initials="AS" userId="S::sarden@air.org::c3865b93-f4ad-427d-92c9-4484f9824b26" providerId="AD"/>
  <p188:author id="{47406E3A-927C-62B1-CCD8-2C9CAC58B875}" name="Benz, Sarah" initials="BS" userId="S::sbenz@air.org::446f4ea9-699e-475d-9f31-60681c1c0d58" providerId="AD"/>
  <p188:author id="{71F52E3E-7225-615B-3475-DD7D7A185FC6}" name="Zumeta Edmonds, Rebecca" initials="ZR" userId="S::rzumetaedmonds@air.org::b2e63e99-418a-4446-86de-a1daf7a89e4a" providerId="AD"/>
  <p188:author id="{491DFF6A-D745-EBED-2959-A3CFA3278504}" name="Merkle, Cat" initials="CM" userId="S::cmerkle@air.org::a9581f9e-37bc-4cc6-a5d4-8f8234d67551" providerId="AD"/>
  <p188:author id="{E68CE890-420D-9787-61F0-EBAAC37E1322}" name="Majeika, Caitlyn" initials="MC" userId="S::cmajeika@air.org::9b7a58e1-5407-4661-bc9a-7872a5bcc4b4" providerId="AD"/>
  <p188:author id="{018D12D3-1459-7A0B-4E11-25C70668E593}" name="Allen, Kyle" initials="" userId="S::kyallen@air.org::498c2c66-41f9-4c4e-a33c-ba40f12a4d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25131"/>
    <a:srgbClr val="A8452A"/>
    <a:srgbClr val="FFFFFF"/>
    <a:srgbClr val="6D6E70"/>
    <a:srgbClr val="E6E6E6"/>
    <a:srgbClr val="10719C"/>
    <a:srgbClr val="000000"/>
    <a:srgbClr val="006298"/>
    <a:srgbClr val="319EFF"/>
    <a:srgbClr val="F2A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52" autoAdjust="0"/>
    <p:restoredTop sz="75030" autoAdjust="0"/>
  </p:normalViewPr>
  <p:slideViewPr>
    <p:cSldViewPr snapToGrid="0">
      <p:cViewPr varScale="1">
        <p:scale>
          <a:sx n="44" d="100"/>
          <a:sy n="44" d="100"/>
        </p:scale>
        <p:origin x="936" y="36"/>
      </p:cViewPr>
      <p:guideLst>
        <p:guide orient="horz" pos="648"/>
        <p:guide pos="3840"/>
      </p:guideLst>
    </p:cSldViewPr>
  </p:slideViewPr>
  <p:outlineViewPr>
    <p:cViewPr>
      <p:scale>
        <a:sx n="33" d="100"/>
        <a:sy n="33" d="100"/>
      </p:scale>
      <p:origin x="0" y="-161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handoutMaster" Target="handoutMasters/handout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commentAuthors" Target="commentAuthor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presProps" Target="presProps.xml"/><Relationship Id="rId199"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viewProps" Target="viewProp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microsoft.com/office/2016/11/relationships/changesInfo" Target="changesInfos/changesInfo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64391BC7-336D-4E9E-931F-B74037297C77}"/>
    <pc:docChg chg="custSel delSld modSld modSection">
      <pc:chgData name="Peterson, Amy" userId="8c14dd6b-6031-4383-8241-8af97fa7035b" providerId="ADAL" clId="{64391BC7-336D-4E9E-931F-B74037297C77}" dt="2026-06-12T20:20:26.964" v="26" actId="17846"/>
      <pc:docMkLst>
        <pc:docMk/>
      </pc:docMkLst>
      <pc:sldChg chg="del">
        <pc:chgData name="Peterson, Amy" userId="8c14dd6b-6031-4383-8241-8af97fa7035b" providerId="ADAL" clId="{64391BC7-336D-4E9E-931F-B74037297C77}" dt="2026-06-12T19:00:29.017" v="13" actId="47"/>
        <pc:sldMkLst>
          <pc:docMk/>
          <pc:sldMk cId="4078927221" sldId="421"/>
        </pc:sldMkLst>
      </pc:sldChg>
      <pc:sldChg chg="modSp mod">
        <pc:chgData name="Peterson, Amy" userId="8c14dd6b-6031-4383-8241-8af97fa7035b" providerId="ADAL" clId="{64391BC7-336D-4E9E-931F-B74037297C77}" dt="2026-06-12T20:17:34.249" v="17" actId="207"/>
        <pc:sldMkLst>
          <pc:docMk/>
          <pc:sldMk cId="1205638317" sldId="799"/>
        </pc:sldMkLst>
        <pc:spChg chg="mod">
          <ac:chgData name="Peterson, Amy" userId="8c14dd6b-6031-4383-8241-8af97fa7035b" providerId="ADAL" clId="{64391BC7-336D-4E9E-931F-B74037297C77}" dt="2026-06-12T20:17:34.249" v="17" actId="207"/>
          <ac:spMkLst>
            <pc:docMk/>
            <pc:sldMk cId="1205638317" sldId="799"/>
            <ac:spMk id="3" creationId="{00000000-0000-0000-0000-000000000000}"/>
          </ac:spMkLst>
        </pc:spChg>
      </pc:sldChg>
      <pc:sldChg chg="del">
        <pc:chgData name="Peterson, Amy" userId="8c14dd6b-6031-4383-8241-8af97fa7035b" providerId="ADAL" clId="{64391BC7-336D-4E9E-931F-B74037297C77}" dt="2026-06-12T18:58:56.742" v="6" actId="47"/>
        <pc:sldMkLst>
          <pc:docMk/>
          <pc:sldMk cId="4015475636" sldId="1633"/>
        </pc:sldMkLst>
      </pc:sldChg>
      <pc:sldChg chg="modSp mod">
        <pc:chgData name="Peterson, Amy" userId="8c14dd6b-6031-4383-8241-8af97fa7035b" providerId="ADAL" clId="{64391BC7-336D-4E9E-931F-B74037297C77}" dt="2026-06-12T20:16:08.335" v="15" actId="27636"/>
        <pc:sldMkLst>
          <pc:docMk/>
          <pc:sldMk cId="3249718444" sldId="1768"/>
        </pc:sldMkLst>
        <pc:spChg chg="mod">
          <ac:chgData name="Peterson, Amy" userId="8c14dd6b-6031-4383-8241-8af97fa7035b" providerId="ADAL" clId="{64391BC7-336D-4E9E-931F-B74037297C77}" dt="2026-06-12T20:16:08.335" v="15" actId="27636"/>
          <ac:spMkLst>
            <pc:docMk/>
            <pc:sldMk cId="3249718444" sldId="1768"/>
            <ac:spMk id="8" creationId="{885D773E-F36F-EB6E-1B11-E07993874448}"/>
          </ac:spMkLst>
        </pc:spChg>
      </pc:sldChg>
      <pc:sldChg chg="modSp mod">
        <pc:chgData name="Peterson, Amy" userId="8c14dd6b-6031-4383-8241-8af97fa7035b" providerId="ADAL" clId="{64391BC7-336D-4E9E-931F-B74037297C77}" dt="2026-06-12T20:19:23.968" v="23" actId="207"/>
        <pc:sldMkLst>
          <pc:docMk/>
          <pc:sldMk cId="1265239599" sldId="1859"/>
        </pc:sldMkLst>
        <pc:spChg chg="mod">
          <ac:chgData name="Peterson, Amy" userId="8c14dd6b-6031-4383-8241-8af97fa7035b" providerId="ADAL" clId="{64391BC7-336D-4E9E-931F-B74037297C77}" dt="2026-06-12T20:19:23.968" v="23" actId="207"/>
          <ac:spMkLst>
            <pc:docMk/>
            <pc:sldMk cId="1265239599" sldId="1859"/>
            <ac:spMk id="2" creationId="{08045FF0-4C1C-1145-B5D3-7AAEB5C5285D}"/>
          </ac:spMkLst>
        </pc:spChg>
      </pc:sldChg>
      <pc:sldChg chg="modSp mod">
        <pc:chgData name="Peterson, Amy" userId="8c14dd6b-6031-4383-8241-8af97fa7035b" providerId="ADAL" clId="{64391BC7-336D-4E9E-931F-B74037297C77}" dt="2026-06-12T20:20:10.953" v="25" actId="207"/>
        <pc:sldMkLst>
          <pc:docMk/>
          <pc:sldMk cId="1059863566" sldId="1893"/>
        </pc:sldMkLst>
        <pc:spChg chg="mod">
          <ac:chgData name="Peterson, Amy" userId="8c14dd6b-6031-4383-8241-8af97fa7035b" providerId="ADAL" clId="{64391BC7-336D-4E9E-931F-B74037297C77}" dt="2026-06-12T20:20:10.953" v="25" actId="207"/>
          <ac:spMkLst>
            <pc:docMk/>
            <pc:sldMk cId="1059863566" sldId="1893"/>
            <ac:spMk id="2" creationId="{AC4E517E-38F8-7548-BC06-5C31B9C0AF83}"/>
          </ac:spMkLst>
        </pc:spChg>
      </pc:sldChg>
      <pc:sldChg chg="delSp mod">
        <pc:chgData name="Peterson, Amy" userId="8c14dd6b-6031-4383-8241-8af97fa7035b" providerId="ADAL" clId="{64391BC7-336D-4E9E-931F-B74037297C77}" dt="2026-06-12T18:59:41.089" v="8" actId="478"/>
        <pc:sldMkLst>
          <pc:docMk/>
          <pc:sldMk cId="1730043767" sldId="5414"/>
        </pc:sldMkLst>
        <pc:spChg chg="del">
          <ac:chgData name="Peterson, Amy" userId="8c14dd6b-6031-4383-8241-8af97fa7035b" providerId="ADAL" clId="{64391BC7-336D-4E9E-931F-B74037297C77}" dt="2026-06-12T18:59:41.089" v="8" actId="478"/>
          <ac:spMkLst>
            <pc:docMk/>
            <pc:sldMk cId="1730043767" sldId="5414"/>
            <ac:spMk id="8" creationId="{960F1BAF-0C62-BB33-0F0C-0CB2C9677DF9}"/>
          </ac:spMkLst>
        </pc:spChg>
      </pc:sldChg>
      <pc:sldChg chg="delSp mod">
        <pc:chgData name="Peterson, Amy" userId="8c14dd6b-6031-4383-8241-8af97fa7035b" providerId="ADAL" clId="{64391BC7-336D-4E9E-931F-B74037297C77}" dt="2026-06-12T18:59:38.650" v="7" actId="478"/>
        <pc:sldMkLst>
          <pc:docMk/>
          <pc:sldMk cId="3668936010" sldId="5415"/>
        </pc:sldMkLst>
        <pc:spChg chg="del">
          <ac:chgData name="Peterson, Amy" userId="8c14dd6b-6031-4383-8241-8af97fa7035b" providerId="ADAL" clId="{64391BC7-336D-4E9E-931F-B74037297C77}" dt="2026-06-12T18:59:38.650" v="7" actId="478"/>
          <ac:spMkLst>
            <pc:docMk/>
            <pc:sldMk cId="3668936010" sldId="5415"/>
            <ac:spMk id="6" creationId="{A208752D-1A13-24DA-0D0B-C95CA65A76CB}"/>
          </ac:spMkLst>
        </pc:spChg>
      </pc:sldChg>
      <pc:sldChg chg="delSp mod">
        <pc:chgData name="Peterson, Amy" userId="8c14dd6b-6031-4383-8241-8af97fa7035b" providerId="ADAL" clId="{64391BC7-336D-4E9E-931F-B74037297C77}" dt="2026-06-12T18:59:43.865" v="9" actId="478"/>
        <pc:sldMkLst>
          <pc:docMk/>
          <pc:sldMk cId="1363594982" sldId="5416"/>
        </pc:sldMkLst>
        <pc:spChg chg="del">
          <ac:chgData name="Peterson, Amy" userId="8c14dd6b-6031-4383-8241-8af97fa7035b" providerId="ADAL" clId="{64391BC7-336D-4E9E-931F-B74037297C77}" dt="2026-06-12T18:59:43.865" v="9" actId="478"/>
          <ac:spMkLst>
            <pc:docMk/>
            <pc:sldMk cId="1363594982" sldId="5416"/>
            <ac:spMk id="6" creationId="{5ED6877B-688D-928E-D9B8-2378088251AA}"/>
          </ac:spMkLst>
        </pc:spChg>
      </pc:sldChg>
      <pc:sldChg chg="delSp mod">
        <pc:chgData name="Peterson, Amy" userId="8c14dd6b-6031-4383-8241-8af97fa7035b" providerId="ADAL" clId="{64391BC7-336D-4E9E-931F-B74037297C77}" dt="2026-06-12T18:59:45.713" v="10" actId="478"/>
        <pc:sldMkLst>
          <pc:docMk/>
          <pc:sldMk cId="1514531393" sldId="5417"/>
        </pc:sldMkLst>
        <pc:spChg chg="del">
          <ac:chgData name="Peterson, Amy" userId="8c14dd6b-6031-4383-8241-8af97fa7035b" providerId="ADAL" clId="{64391BC7-336D-4E9E-931F-B74037297C77}" dt="2026-06-12T18:59:45.713" v="10" actId="478"/>
          <ac:spMkLst>
            <pc:docMk/>
            <pc:sldMk cId="1514531393" sldId="5417"/>
            <ac:spMk id="6" creationId="{6BC22DFA-3230-5B7B-2910-A10176098467}"/>
          </ac:spMkLst>
        </pc:spChg>
      </pc:sldChg>
      <pc:sldChg chg="delSp mod">
        <pc:chgData name="Peterson, Amy" userId="8c14dd6b-6031-4383-8241-8af97fa7035b" providerId="ADAL" clId="{64391BC7-336D-4E9E-931F-B74037297C77}" dt="2026-06-12T18:59:48.210" v="11" actId="478"/>
        <pc:sldMkLst>
          <pc:docMk/>
          <pc:sldMk cId="2489715238" sldId="5418"/>
        </pc:sldMkLst>
        <pc:spChg chg="del">
          <ac:chgData name="Peterson, Amy" userId="8c14dd6b-6031-4383-8241-8af97fa7035b" providerId="ADAL" clId="{64391BC7-336D-4E9E-931F-B74037297C77}" dt="2026-06-12T18:59:48.210" v="11" actId="478"/>
          <ac:spMkLst>
            <pc:docMk/>
            <pc:sldMk cId="2489715238" sldId="5418"/>
            <ac:spMk id="7" creationId="{9113F3C8-70F0-1E5C-6518-99A2047FE784}"/>
          </ac:spMkLst>
        </pc:spChg>
      </pc:sldChg>
      <pc:sldChg chg="delSp mod">
        <pc:chgData name="Peterson, Amy" userId="8c14dd6b-6031-4383-8241-8af97fa7035b" providerId="ADAL" clId="{64391BC7-336D-4E9E-931F-B74037297C77}" dt="2026-06-12T18:59:50.304" v="12" actId="478"/>
        <pc:sldMkLst>
          <pc:docMk/>
          <pc:sldMk cId="1346213418" sldId="5419"/>
        </pc:sldMkLst>
        <pc:spChg chg="del">
          <ac:chgData name="Peterson, Amy" userId="8c14dd6b-6031-4383-8241-8af97fa7035b" providerId="ADAL" clId="{64391BC7-336D-4E9E-931F-B74037297C77}" dt="2026-06-12T18:59:50.304" v="12" actId="478"/>
          <ac:spMkLst>
            <pc:docMk/>
            <pc:sldMk cId="1346213418" sldId="5419"/>
            <ac:spMk id="6" creationId="{418339B2-4F03-C584-D0B8-FF82F979EFBA}"/>
          </ac:spMkLst>
        </pc:spChg>
      </pc:sldChg>
      <pc:sldChg chg="del">
        <pc:chgData name="Peterson, Amy" userId="8c14dd6b-6031-4383-8241-8af97fa7035b" providerId="ADAL" clId="{64391BC7-336D-4E9E-931F-B74037297C77}" dt="2026-06-12T18:58:52.477" v="2" actId="47"/>
        <pc:sldMkLst>
          <pc:docMk/>
          <pc:sldMk cId="1872428587" sldId="5462"/>
        </pc:sldMkLst>
      </pc:sldChg>
      <pc:sldChg chg="modSp mod">
        <pc:chgData name="Peterson, Amy" userId="8c14dd6b-6031-4383-8241-8af97fa7035b" providerId="ADAL" clId="{64391BC7-336D-4E9E-931F-B74037297C77}" dt="2026-06-12T20:18:57.057" v="20" actId="207"/>
        <pc:sldMkLst>
          <pc:docMk/>
          <pc:sldMk cId="2019086002" sldId="6455"/>
        </pc:sldMkLst>
        <pc:spChg chg="mod">
          <ac:chgData name="Peterson, Amy" userId="8c14dd6b-6031-4383-8241-8af97fa7035b" providerId="ADAL" clId="{64391BC7-336D-4E9E-931F-B74037297C77}" dt="2026-06-12T20:18:57.057" v="20" actId="207"/>
          <ac:spMkLst>
            <pc:docMk/>
            <pc:sldMk cId="2019086002" sldId="6455"/>
            <ac:spMk id="2" creationId="{8D7B7776-EBBB-276A-4724-69323D17AFED}"/>
          </ac:spMkLst>
        </pc:spChg>
      </pc:sldChg>
      <pc:sldChg chg="modSp mod">
        <pc:chgData name="Peterson, Amy" userId="8c14dd6b-6031-4383-8241-8af97fa7035b" providerId="ADAL" clId="{64391BC7-336D-4E9E-931F-B74037297C77}" dt="2026-06-12T20:19:15.851" v="22" actId="207"/>
        <pc:sldMkLst>
          <pc:docMk/>
          <pc:sldMk cId="2925043743" sldId="6588"/>
        </pc:sldMkLst>
        <pc:spChg chg="mod">
          <ac:chgData name="Peterson, Amy" userId="8c14dd6b-6031-4383-8241-8af97fa7035b" providerId="ADAL" clId="{64391BC7-336D-4E9E-931F-B74037297C77}" dt="2026-06-12T20:19:15.851" v="22" actId="207"/>
          <ac:spMkLst>
            <pc:docMk/>
            <pc:sldMk cId="2925043743" sldId="6588"/>
            <ac:spMk id="2" creationId="{00000000-0000-0000-0000-000000000000}"/>
          </ac:spMkLst>
        </pc:spChg>
      </pc:sldChg>
      <pc:sldChg chg="del">
        <pc:chgData name="Peterson, Amy" userId="8c14dd6b-6031-4383-8241-8af97fa7035b" providerId="ADAL" clId="{64391BC7-336D-4E9E-931F-B74037297C77}" dt="2026-06-12T18:58:51.340" v="1" actId="47"/>
        <pc:sldMkLst>
          <pc:docMk/>
          <pc:sldMk cId="1255769074" sldId="6613"/>
        </pc:sldMkLst>
      </pc:sldChg>
      <pc:sldChg chg="del">
        <pc:chgData name="Peterson, Amy" userId="8c14dd6b-6031-4383-8241-8af97fa7035b" providerId="ADAL" clId="{64391BC7-336D-4E9E-931F-B74037297C77}" dt="2026-06-12T18:58:54.055" v="3" actId="47"/>
        <pc:sldMkLst>
          <pc:docMk/>
          <pc:sldMk cId="1489784496" sldId="6614"/>
        </pc:sldMkLst>
      </pc:sldChg>
      <pc:sldChg chg="del">
        <pc:chgData name="Peterson, Amy" userId="8c14dd6b-6031-4383-8241-8af97fa7035b" providerId="ADAL" clId="{64391BC7-336D-4E9E-931F-B74037297C77}" dt="2026-06-12T18:58:55.089" v="4" actId="47"/>
        <pc:sldMkLst>
          <pc:docMk/>
          <pc:sldMk cId="1167919719" sldId="6616"/>
        </pc:sldMkLst>
      </pc:sldChg>
      <pc:sldChg chg="del">
        <pc:chgData name="Peterson, Amy" userId="8c14dd6b-6031-4383-8241-8af97fa7035b" providerId="ADAL" clId="{64391BC7-336D-4E9E-931F-B74037297C77}" dt="2026-06-12T18:58:55.963" v="5" actId="47"/>
        <pc:sldMkLst>
          <pc:docMk/>
          <pc:sldMk cId="762045413" sldId="6617"/>
        </pc:sldMkLst>
      </pc:sldChg>
      <pc:sldChg chg="del">
        <pc:chgData name="Peterson, Amy" userId="8c14dd6b-6031-4383-8241-8af97fa7035b" providerId="ADAL" clId="{64391BC7-336D-4E9E-931F-B74037297C77}" dt="2026-06-12T18:58:50.094" v="0" actId="47"/>
        <pc:sldMkLst>
          <pc:docMk/>
          <pc:sldMk cId="1141592755" sldId="6619"/>
        </pc:sldMkLst>
      </pc:sldChg>
      <pc:sldChg chg="modSp mod">
        <pc:chgData name="Peterson, Amy" userId="8c14dd6b-6031-4383-8241-8af97fa7035b" providerId="ADAL" clId="{64391BC7-336D-4E9E-931F-B74037297C77}" dt="2026-06-12T20:19:29.139" v="24" actId="207"/>
        <pc:sldMkLst>
          <pc:docMk/>
          <pc:sldMk cId="93225271" sldId="6620"/>
        </pc:sldMkLst>
        <pc:spChg chg="mod">
          <ac:chgData name="Peterson, Amy" userId="8c14dd6b-6031-4383-8241-8af97fa7035b" providerId="ADAL" clId="{64391BC7-336D-4E9E-931F-B74037297C77}" dt="2026-06-12T20:19:29.139" v="24" actId="207"/>
          <ac:spMkLst>
            <pc:docMk/>
            <pc:sldMk cId="93225271" sldId="6620"/>
            <ac:spMk id="2" creationId="{8C96B8EB-7D87-30AF-72EC-213B0754BD7D}"/>
          </ac:spMkLst>
        </pc:spChg>
      </pc:sldChg>
      <pc:sldChg chg="delSp mod">
        <pc:chgData name="Peterson, Amy" userId="8c14dd6b-6031-4383-8241-8af97fa7035b" providerId="ADAL" clId="{64391BC7-336D-4E9E-931F-B74037297C77}" dt="2026-06-12T20:16:31.901" v="16" actId="478"/>
        <pc:sldMkLst>
          <pc:docMk/>
          <pc:sldMk cId="2168098518" sldId="6623"/>
        </pc:sldMkLst>
        <pc:picChg chg="del">
          <ac:chgData name="Peterson, Amy" userId="8c14dd6b-6031-4383-8241-8af97fa7035b" providerId="ADAL" clId="{64391BC7-336D-4E9E-931F-B74037297C77}" dt="2026-06-12T20:16:31.901" v="16" actId="478"/>
          <ac:picMkLst>
            <pc:docMk/>
            <pc:sldMk cId="2168098518" sldId="6623"/>
            <ac:picMk id="7" creationId="{9DF8F25C-4F01-A860-8419-50D7D946BD80}"/>
          </ac:picMkLst>
        </pc:picChg>
      </pc:sldChg>
    </pc:docChg>
  </pc:docChgLst>
  <pc:docChgLst>
    <pc:chgData name="Merkle, Cat" userId="a9581f9e-37bc-4cc6-a5d4-8f8234d67551" providerId="ADAL" clId="{75562A2B-59EB-4EAD-AC1C-54D7C3713D78}"/>
    <pc:docChg chg="undo custSel addSld delSld modSld sldOrd delSection modSection">
      <pc:chgData name="Merkle, Cat" userId="a9581f9e-37bc-4cc6-a5d4-8f8234d67551" providerId="ADAL" clId="{75562A2B-59EB-4EAD-AC1C-54D7C3713D78}" dt="2026-06-10T18:46:36.018" v="1689" actId="962"/>
      <pc:docMkLst>
        <pc:docMk/>
      </pc:docMkLst>
      <pc:sldChg chg="modTransition modNotes">
        <pc:chgData name="Merkle, Cat" userId="a9581f9e-37bc-4cc6-a5d4-8f8234d67551" providerId="ADAL" clId="{75562A2B-59EB-4EAD-AC1C-54D7C3713D78}" dt="2026-06-09T18:03:44.857" v="381"/>
        <pc:sldMkLst>
          <pc:docMk/>
          <pc:sldMk cId="2008153933" sldId="280"/>
        </pc:sldMkLst>
      </pc:sldChg>
      <pc:sldChg chg="modSp mod modNotes">
        <pc:chgData name="Merkle, Cat" userId="a9581f9e-37bc-4cc6-a5d4-8f8234d67551" providerId="ADAL" clId="{75562A2B-59EB-4EAD-AC1C-54D7C3713D78}" dt="2026-06-09T18:32:34.063" v="1042" actId="962"/>
        <pc:sldMkLst>
          <pc:docMk/>
          <pc:sldMk cId="4103201015" sldId="318"/>
        </pc:sldMkLst>
        <pc:picChg chg="mod">
          <ac:chgData name="Merkle, Cat" userId="a9581f9e-37bc-4cc6-a5d4-8f8234d67551" providerId="ADAL" clId="{75562A2B-59EB-4EAD-AC1C-54D7C3713D78}" dt="2026-06-09T18:32:33.557" v="1041" actId="962"/>
          <ac:picMkLst>
            <pc:docMk/>
            <pc:sldMk cId="4103201015" sldId="318"/>
            <ac:picMk id="34" creationId="{B19F5C54-8637-AC15-C637-2A04AA1B0D19}"/>
          </ac:picMkLst>
        </pc:picChg>
        <pc:picChg chg="mod">
          <ac:chgData name="Merkle, Cat" userId="a9581f9e-37bc-4cc6-a5d4-8f8234d67551" providerId="ADAL" clId="{75562A2B-59EB-4EAD-AC1C-54D7C3713D78}" dt="2026-06-09T18:32:34.063" v="1042" actId="962"/>
          <ac:picMkLst>
            <pc:docMk/>
            <pc:sldMk cId="4103201015" sldId="318"/>
            <ac:picMk id="38" creationId="{8C69FF09-165F-2A24-06E3-7F0DB9D2F365}"/>
          </ac:picMkLst>
        </pc:picChg>
      </pc:sldChg>
      <pc:sldChg chg="add">
        <pc:chgData name="Merkle, Cat" userId="a9581f9e-37bc-4cc6-a5d4-8f8234d67551" providerId="ADAL" clId="{75562A2B-59EB-4EAD-AC1C-54D7C3713D78}" dt="2026-06-09T18:08:52.224" v="406"/>
        <pc:sldMkLst>
          <pc:docMk/>
          <pc:sldMk cId="1888600184" sldId="341"/>
        </pc:sldMkLst>
      </pc:sldChg>
      <pc:sldChg chg="modSp mod">
        <pc:chgData name="Merkle, Cat" userId="a9581f9e-37bc-4cc6-a5d4-8f8234d67551" providerId="ADAL" clId="{75562A2B-59EB-4EAD-AC1C-54D7C3713D78}" dt="2026-06-09T19:00:53.816" v="1472"/>
        <pc:sldMkLst>
          <pc:docMk/>
          <pc:sldMk cId="3309350287" sldId="409"/>
        </pc:sldMkLst>
        <pc:spChg chg="ord">
          <ac:chgData name="Merkle, Cat" userId="a9581f9e-37bc-4cc6-a5d4-8f8234d67551" providerId="ADAL" clId="{75562A2B-59EB-4EAD-AC1C-54D7C3713D78}" dt="2026-06-09T19:00:53.816" v="1472"/>
          <ac:spMkLst>
            <pc:docMk/>
            <pc:sldMk cId="3309350287" sldId="409"/>
            <ac:spMk id="62" creationId="{30D096CF-ACE5-48B7-ABF4-6B442946BA45}"/>
          </ac:spMkLst>
        </pc:spChg>
        <pc:spChg chg="ord">
          <ac:chgData name="Merkle, Cat" userId="a9581f9e-37bc-4cc6-a5d4-8f8234d67551" providerId="ADAL" clId="{75562A2B-59EB-4EAD-AC1C-54D7C3713D78}" dt="2026-06-09T19:00:53.816" v="1472"/>
          <ac:spMkLst>
            <pc:docMk/>
            <pc:sldMk cId="3309350287" sldId="409"/>
            <ac:spMk id="63" creationId="{4090CB8A-C15C-4303-A6CD-D0453CC2DD53}"/>
          </ac:spMkLst>
        </pc:spChg>
        <pc:spChg chg="ord">
          <ac:chgData name="Merkle, Cat" userId="a9581f9e-37bc-4cc6-a5d4-8f8234d67551" providerId="ADAL" clId="{75562A2B-59EB-4EAD-AC1C-54D7C3713D78}" dt="2026-06-09T19:00:53.816" v="1472"/>
          <ac:spMkLst>
            <pc:docMk/>
            <pc:sldMk cId="3309350287" sldId="409"/>
            <ac:spMk id="64" creationId="{D696619A-DFC9-4B23-9F02-2ECE00E31650}"/>
          </ac:spMkLst>
        </pc:spChg>
        <pc:spChg chg="ord">
          <ac:chgData name="Merkle, Cat" userId="a9581f9e-37bc-4cc6-a5d4-8f8234d67551" providerId="ADAL" clId="{75562A2B-59EB-4EAD-AC1C-54D7C3713D78}" dt="2026-06-09T19:00:53.816" v="1472"/>
          <ac:spMkLst>
            <pc:docMk/>
            <pc:sldMk cId="3309350287" sldId="409"/>
            <ac:spMk id="65" creationId="{87C14096-0648-4A3A-A80B-83B2C548DDE7}"/>
          </ac:spMkLst>
        </pc:spChg>
        <pc:picChg chg="mod ord">
          <ac:chgData name="Merkle, Cat" userId="a9581f9e-37bc-4cc6-a5d4-8f8234d67551" providerId="ADAL" clId="{75562A2B-59EB-4EAD-AC1C-54D7C3713D78}" dt="2026-06-09T19:00:53.816" v="1472"/>
          <ac:picMkLst>
            <pc:docMk/>
            <pc:sldMk cId="3309350287" sldId="409"/>
            <ac:picMk id="8" creationId="{564A02E4-F7E0-44F7-FD71-3A287B61EA21}"/>
          </ac:picMkLst>
        </pc:picChg>
      </pc:sldChg>
      <pc:sldChg chg="modSp mod modNotes">
        <pc:chgData name="Merkle, Cat" userId="a9581f9e-37bc-4cc6-a5d4-8f8234d67551" providerId="ADAL" clId="{75562A2B-59EB-4EAD-AC1C-54D7C3713D78}" dt="2026-06-09T20:33:41.990" v="1538"/>
        <pc:sldMkLst>
          <pc:docMk/>
          <pc:sldMk cId="3360617737" sldId="420"/>
        </pc:sldMkLst>
        <pc:spChg chg="ord">
          <ac:chgData name="Merkle, Cat" userId="a9581f9e-37bc-4cc6-a5d4-8f8234d67551" providerId="ADAL" clId="{75562A2B-59EB-4EAD-AC1C-54D7C3713D78}" dt="2026-06-09T20:33:41.990" v="1538"/>
          <ac:spMkLst>
            <pc:docMk/>
            <pc:sldMk cId="3360617737" sldId="420"/>
            <ac:spMk id="2" creationId="{13B95A62-F456-D97E-76FB-25901C156336}"/>
          </ac:spMkLst>
        </pc:spChg>
        <pc:spChg chg="ord">
          <ac:chgData name="Merkle, Cat" userId="a9581f9e-37bc-4cc6-a5d4-8f8234d67551" providerId="ADAL" clId="{75562A2B-59EB-4EAD-AC1C-54D7C3713D78}" dt="2026-06-09T20:33:41.990" v="1538"/>
          <ac:spMkLst>
            <pc:docMk/>
            <pc:sldMk cId="3360617737" sldId="420"/>
            <ac:spMk id="6" creationId="{6BEDD89F-90EB-C617-DE46-850A64CC6523}"/>
          </ac:spMkLst>
        </pc:spChg>
        <pc:spChg chg="mod ord">
          <ac:chgData name="Merkle, Cat" userId="a9581f9e-37bc-4cc6-a5d4-8f8234d67551" providerId="ADAL" clId="{75562A2B-59EB-4EAD-AC1C-54D7C3713D78}" dt="2026-06-09T20:33:41.990" v="1538"/>
          <ac:spMkLst>
            <pc:docMk/>
            <pc:sldMk cId="3360617737" sldId="420"/>
            <ac:spMk id="7" creationId="{D5E5F131-35B7-16B5-5E1B-AF159114E16A}"/>
          </ac:spMkLst>
        </pc:spChg>
        <pc:spChg chg="ord">
          <ac:chgData name="Merkle, Cat" userId="a9581f9e-37bc-4cc6-a5d4-8f8234d67551" providerId="ADAL" clId="{75562A2B-59EB-4EAD-AC1C-54D7C3713D78}" dt="2026-06-09T20:33:41.990" v="1538"/>
          <ac:spMkLst>
            <pc:docMk/>
            <pc:sldMk cId="3360617737" sldId="420"/>
            <ac:spMk id="20" creationId="{6744EB4A-F503-F523-1B03-06672A3249DA}"/>
          </ac:spMkLst>
        </pc:spChg>
        <pc:spChg chg="ord">
          <ac:chgData name="Merkle, Cat" userId="a9581f9e-37bc-4cc6-a5d4-8f8234d67551" providerId="ADAL" clId="{75562A2B-59EB-4EAD-AC1C-54D7C3713D78}" dt="2026-06-09T20:33:41.990" v="1538"/>
          <ac:spMkLst>
            <pc:docMk/>
            <pc:sldMk cId="3360617737" sldId="420"/>
            <ac:spMk id="22" creationId="{4F59D3CD-4943-CE97-649E-2988D952DB7D}"/>
          </ac:spMkLst>
        </pc:spChg>
        <pc:picChg chg="ord">
          <ac:chgData name="Merkle, Cat" userId="a9581f9e-37bc-4cc6-a5d4-8f8234d67551" providerId="ADAL" clId="{75562A2B-59EB-4EAD-AC1C-54D7C3713D78}" dt="2026-06-09T20:33:41.990" v="1538"/>
          <ac:picMkLst>
            <pc:docMk/>
            <pc:sldMk cId="3360617737" sldId="420"/>
            <ac:picMk id="3" creationId="{41DF3958-6135-72A0-81A9-B98DE434AEB5}"/>
          </ac:picMkLst>
        </pc:picChg>
      </pc:sldChg>
      <pc:sldChg chg="add">
        <pc:chgData name="Merkle, Cat" userId="a9581f9e-37bc-4cc6-a5d4-8f8234d67551" providerId="ADAL" clId="{75562A2B-59EB-4EAD-AC1C-54D7C3713D78}" dt="2026-06-09T18:06:02.552" v="386"/>
        <pc:sldMkLst>
          <pc:docMk/>
          <pc:sldMk cId="1011615267" sldId="422"/>
        </pc:sldMkLst>
      </pc:sldChg>
      <pc:sldChg chg="modSp mod modNotes">
        <pc:chgData name="Merkle, Cat" userId="a9581f9e-37bc-4cc6-a5d4-8f8234d67551" providerId="ADAL" clId="{75562A2B-59EB-4EAD-AC1C-54D7C3713D78}" dt="2026-06-09T21:29:53.076" v="1549" actId="13244"/>
        <pc:sldMkLst>
          <pc:docMk/>
          <pc:sldMk cId="3593764112" sldId="423"/>
        </pc:sldMkLst>
        <pc:spChg chg="ord">
          <ac:chgData name="Merkle, Cat" userId="a9581f9e-37bc-4cc6-a5d4-8f8234d67551" providerId="ADAL" clId="{75562A2B-59EB-4EAD-AC1C-54D7C3713D78}" dt="2026-06-09T21:29:48.648" v="1548"/>
          <ac:spMkLst>
            <pc:docMk/>
            <pc:sldMk cId="3593764112" sldId="423"/>
            <ac:spMk id="2" creationId="{2EDC64D2-E412-66D1-E353-CE9067434ADB}"/>
          </ac:spMkLst>
        </pc:spChg>
        <pc:spChg chg="mod ord">
          <ac:chgData name="Merkle, Cat" userId="a9581f9e-37bc-4cc6-a5d4-8f8234d67551" providerId="ADAL" clId="{75562A2B-59EB-4EAD-AC1C-54D7C3713D78}" dt="2026-06-09T21:29:48.648" v="1548"/>
          <ac:spMkLst>
            <pc:docMk/>
            <pc:sldMk cId="3593764112" sldId="423"/>
            <ac:spMk id="4" creationId="{DCBFE53A-024B-2065-C513-994F8752EC4A}"/>
          </ac:spMkLst>
        </pc:spChg>
        <pc:spChg chg="ord">
          <ac:chgData name="Merkle, Cat" userId="a9581f9e-37bc-4cc6-a5d4-8f8234d67551" providerId="ADAL" clId="{75562A2B-59EB-4EAD-AC1C-54D7C3713D78}" dt="2026-06-09T21:29:48.648" v="1548"/>
          <ac:spMkLst>
            <pc:docMk/>
            <pc:sldMk cId="3593764112" sldId="423"/>
            <ac:spMk id="6" creationId="{8F73152D-4178-CC09-7816-23199D7C68E1}"/>
          </ac:spMkLst>
        </pc:spChg>
        <pc:spChg chg="ord">
          <ac:chgData name="Merkle, Cat" userId="a9581f9e-37bc-4cc6-a5d4-8f8234d67551" providerId="ADAL" clId="{75562A2B-59EB-4EAD-AC1C-54D7C3713D78}" dt="2026-06-09T21:29:48.648" v="1548"/>
          <ac:spMkLst>
            <pc:docMk/>
            <pc:sldMk cId="3593764112" sldId="423"/>
            <ac:spMk id="14" creationId="{AB283D70-3488-10B4-E8FA-DF7A216CEDC3}"/>
          </ac:spMkLst>
        </pc:spChg>
        <pc:spChg chg="ord">
          <ac:chgData name="Merkle, Cat" userId="a9581f9e-37bc-4cc6-a5d4-8f8234d67551" providerId="ADAL" clId="{75562A2B-59EB-4EAD-AC1C-54D7C3713D78}" dt="2026-06-09T21:29:53.076" v="1549" actId="13244"/>
          <ac:spMkLst>
            <pc:docMk/>
            <pc:sldMk cId="3593764112" sldId="423"/>
            <ac:spMk id="15" creationId="{61A0DE15-9FCF-2D81-4CE6-C9A89107A1C8}"/>
          </ac:spMkLst>
        </pc:spChg>
        <pc:graphicFrameChg chg="mod ord">
          <ac:chgData name="Merkle, Cat" userId="a9581f9e-37bc-4cc6-a5d4-8f8234d67551" providerId="ADAL" clId="{75562A2B-59EB-4EAD-AC1C-54D7C3713D78}" dt="2026-06-09T21:29:48.648" v="1548"/>
          <ac:graphicFrameMkLst>
            <pc:docMk/>
            <pc:sldMk cId="3593764112" sldId="423"/>
            <ac:graphicFrameMk id="10" creationId="{4FBFE9B9-038E-79ED-BAD9-0C5DF62ED012}"/>
          </ac:graphicFrameMkLst>
        </pc:graphicFrameChg>
        <pc:picChg chg="ord">
          <ac:chgData name="Merkle, Cat" userId="a9581f9e-37bc-4cc6-a5d4-8f8234d67551" providerId="ADAL" clId="{75562A2B-59EB-4EAD-AC1C-54D7C3713D78}" dt="2026-06-09T21:29:48.648" v="1548"/>
          <ac:picMkLst>
            <pc:docMk/>
            <pc:sldMk cId="3593764112" sldId="423"/>
            <ac:picMk id="3" creationId="{329BDE70-3E3D-CF74-A21E-3C189DDAED85}"/>
          </ac:picMkLst>
        </pc:picChg>
      </pc:sldChg>
      <pc:sldChg chg="modSp mod modAnim modNotes">
        <pc:chgData name="Merkle, Cat" userId="a9581f9e-37bc-4cc6-a5d4-8f8234d67551" providerId="ADAL" clId="{75562A2B-59EB-4EAD-AC1C-54D7C3713D78}" dt="2026-06-09T21:35:29.937" v="1550"/>
        <pc:sldMkLst>
          <pc:docMk/>
          <pc:sldMk cId="2429033875" sldId="424"/>
        </pc:sldMkLst>
        <pc:spChg chg="ord">
          <ac:chgData name="Merkle, Cat" userId="a9581f9e-37bc-4cc6-a5d4-8f8234d67551" providerId="ADAL" clId="{75562A2B-59EB-4EAD-AC1C-54D7C3713D78}" dt="2026-06-09T21:35:29.937" v="1550"/>
          <ac:spMkLst>
            <pc:docMk/>
            <pc:sldMk cId="2429033875" sldId="424"/>
            <ac:spMk id="2" creationId="{E4AE7FCB-3810-A365-09A5-638D3CAF0F18}"/>
          </ac:spMkLst>
        </pc:spChg>
        <pc:spChg chg="ord">
          <ac:chgData name="Merkle, Cat" userId="a9581f9e-37bc-4cc6-a5d4-8f8234d67551" providerId="ADAL" clId="{75562A2B-59EB-4EAD-AC1C-54D7C3713D78}" dt="2026-06-09T21:35:29.937" v="1550"/>
          <ac:spMkLst>
            <pc:docMk/>
            <pc:sldMk cId="2429033875" sldId="424"/>
            <ac:spMk id="3" creationId="{EB705C87-A7A6-52D2-AC89-164942C75C01}"/>
          </ac:spMkLst>
        </pc:spChg>
        <pc:spChg chg="ord">
          <ac:chgData name="Merkle, Cat" userId="a9581f9e-37bc-4cc6-a5d4-8f8234d67551" providerId="ADAL" clId="{75562A2B-59EB-4EAD-AC1C-54D7C3713D78}" dt="2026-06-09T21:35:29.937" v="1550"/>
          <ac:spMkLst>
            <pc:docMk/>
            <pc:sldMk cId="2429033875" sldId="424"/>
            <ac:spMk id="4" creationId="{35CCA9A3-9806-CBA8-7A21-40503FE82A4D}"/>
          </ac:spMkLst>
        </pc:spChg>
        <pc:spChg chg="ord">
          <ac:chgData name="Merkle, Cat" userId="a9581f9e-37bc-4cc6-a5d4-8f8234d67551" providerId="ADAL" clId="{75562A2B-59EB-4EAD-AC1C-54D7C3713D78}" dt="2026-06-09T21:35:29.937" v="1550"/>
          <ac:spMkLst>
            <pc:docMk/>
            <pc:sldMk cId="2429033875" sldId="424"/>
            <ac:spMk id="5" creationId="{C1A0FC3E-F7C2-EA8A-0607-1F551619CFC0}"/>
          </ac:spMkLst>
        </pc:spChg>
        <pc:spChg chg="mod ord">
          <ac:chgData name="Merkle, Cat" userId="a9581f9e-37bc-4cc6-a5d4-8f8234d67551" providerId="ADAL" clId="{75562A2B-59EB-4EAD-AC1C-54D7C3713D78}" dt="2026-06-09T21:35:29.937" v="1550"/>
          <ac:spMkLst>
            <pc:docMk/>
            <pc:sldMk cId="2429033875" sldId="424"/>
            <ac:spMk id="8" creationId="{75F1BBFC-1583-B306-41FB-3A7793A51981}"/>
          </ac:spMkLst>
        </pc:spChg>
        <pc:spChg chg="ord">
          <ac:chgData name="Merkle, Cat" userId="a9581f9e-37bc-4cc6-a5d4-8f8234d67551" providerId="ADAL" clId="{75562A2B-59EB-4EAD-AC1C-54D7C3713D78}" dt="2026-06-09T21:35:29.937" v="1550"/>
          <ac:spMkLst>
            <pc:docMk/>
            <pc:sldMk cId="2429033875" sldId="424"/>
            <ac:spMk id="13" creationId="{3413EC09-70F2-960D-38C6-27F08BD43866}"/>
          </ac:spMkLst>
        </pc:spChg>
        <pc:graphicFrameChg chg="mod ord">
          <ac:chgData name="Merkle, Cat" userId="a9581f9e-37bc-4cc6-a5d4-8f8234d67551" providerId="ADAL" clId="{75562A2B-59EB-4EAD-AC1C-54D7C3713D78}" dt="2026-06-09T21:35:29.937" v="1550"/>
          <ac:graphicFrameMkLst>
            <pc:docMk/>
            <pc:sldMk cId="2429033875" sldId="424"/>
            <ac:graphicFrameMk id="9" creationId="{3C0DB438-36DF-B800-86DD-4E4BFBF3BCFD}"/>
          </ac:graphicFrameMkLst>
        </pc:graphicFrameChg>
      </pc:sldChg>
      <pc:sldChg chg="modSp mod modNotes">
        <pc:chgData name="Merkle, Cat" userId="a9581f9e-37bc-4cc6-a5d4-8f8234d67551" providerId="ADAL" clId="{75562A2B-59EB-4EAD-AC1C-54D7C3713D78}" dt="2026-06-09T19:00:06.515" v="1445" actId="20577"/>
        <pc:sldMkLst>
          <pc:docMk/>
          <pc:sldMk cId="2774810626" sldId="426"/>
        </pc:sldMkLst>
        <pc:spChg chg="mod">
          <ac:chgData name="Merkle, Cat" userId="a9581f9e-37bc-4cc6-a5d4-8f8234d67551" providerId="ADAL" clId="{75562A2B-59EB-4EAD-AC1C-54D7C3713D78}" dt="2026-06-09T19:00:06.515" v="1445" actId="20577"/>
          <ac:spMkLst>
            <pc:docMk/>
            <pc:sldMk cId="2774810626" sldId="426"/>
            <ac:spMk id="6" creationId="{A8075581-3541-26F0-820B-E27F480417F7}"/>
          </ac:spMkLst>
        </pc:spChg>
        <pc:picChg chg="mod">
          <ac:chgData name="Merkle, Cat" userId="a9581f9e-37bc-4cc6-a5d4-8f8234d67551" providerId="ADAL" clId="{75562A2B-59EB-4EAD-AC1C-54D7C3713D78}" dt="2026-06-09T18:41:47.703" v="1076" actId="962"/>
          <ac:picMkLst>
            <pc:docMk/>
            <pc:sldMk cId="2774810626" sldId="426"/>
            <ac:picMk id="12" creationId="{29B3A3F3-4DCE-F13E-38F4-4F8DEB881A3E}"/>
          </ac:picMkLst>
        </pc:picChg>
      </pc:sldChg>
      <pc:sldChg chg="modSp mod modNotes">
        <pc:chgData name="Merkle, Cat" userId="a9581f9e-37bc-4cc6-a5d4-8f8234d67551" providerId="ADAL" clId="{75562A2B-59EB-4EAD-AC1C-54D7C3713D78}" dt="2026-06-09T21:44:23.424" v="1557"/>
        <pc:sldMkLst>
          <pc:docMk/>
          <pc:sldMk cId="2555947930" sldId="427"/>
        </pc:sldMkLst>
        <pc:spChg chg="mod ord">
          <ac:chgData name="Merkle, Cat" userId="a9581f9e-37bc-4cc6-a5d4-8f8234d67551" providerId="ADAL" clId="{75562A2B-59EB-4EAD-AC1C-54D7C3713D78}" dt="2026-06-09T21:44:23.424" v="1557"/>
          <ac:spMkLst>
            <pc:docMk/>
            <pc:sldMk cId="2555947930" sldId="427"/>
            <ac:spMk id="3" creationId="{2E1D60A9-2872-70CE-B03B-B34F864BD0F4}"/>
          </ac:spMkLst>
        </pc:spChg>
        <pc:spChg chg="ord">
          <ac:chgData name="Merkle, Cat" userId="a9581f9e-37bc-4cc6-a5d4-8f8234d67551" providerId="ADAL" clId="{75562A2B-59EB-4EAD-AC1C-54D7C3713D78}" dt="2026-06-09T21:44:23.424" v="1557"/>
          <ac:spMkLst>
            <pc:docMk/>
            <pc:sldMk cId="2555947930" sldId="427"/>
            <ac:spMk id="6" creationId="{62137BFB-A211-D6B6-5460-E33847B166AA}"/>
          </ac:spMkLst>
        </pc:spChg>
        <pc:spChg chg="ord">
          <ac:chgData name="Merkle, Cat" userId="a9581f9e-37bc-4cc6-a5d4-8f8234d67551" providerId="ADAL" clId="{75562A2B-59EB-4EAD-AC1C-54D7C3713D78}" dt="2026-06-09T21:44:23.424" v="1557"/>
          <ac:spMkLst>
            <pc:docMk/>
            <pc:sldMk cId="2555947930" sldId="427"/>
            <ac:spMk id="7" creationId="{95D0E516-250E-B78B-1B3C-F90683D9673F}"/>
          </ac:spMkLst>
        </pc:spChg>
        <pc:spChg chg="ord">
          <ac:chgData name="Merkle, Cat" userId="a9581f9e-37bc-4cc6-a5d4-8f8234d67551" providerId="ADAL" clId="{75562A2B-59EB-4EAD-AC1C-54D7C3713D78}" dt="2026-06-09T21:44:23.424" v="1557"/>
          <ac:spMkLst>
            <pc:docMk/>
            <pc:sldMk cId="2555947930" sldId="427"/>
            <ac:spMk id="14" creationId="{955AFF34-D629-F40F-41CC-1234AF380823}"/>
          </ac:spMkLst>
        </pc:spChg>
        <pc:spChg chg="ord">
          <ac:chgData name="Merkle, Cat" userId="a9581f9e-37bc-4cc6-a5d4-8f8234d67551" providerId="ADAL" clId="{75562A2B-59EB-4EAD-AC1C-54D7C3713D78}" dt="2026-06-09T21:44:23.424" v="1557"/>
          <ac:spMkLst>
            <pc:docMk/>
            <pc:sldMk cId="2555947930" sldId="427"/>
            <ac:spMk id="15" creationId="{708C92BF-1435-CBFF-3924-1536895E1C07}"/>
          </ac:spMkLst>
        </pc:spChg>
        <pc:graphicFrameChg chg="mod ord">
          <ac:chgData name="Merkle, Cat" userId="a9581f9e-37bc-4cc6-a5d4-8f8234d67551" providerId="ADAL" clId="{75562A2B-59EB-4EAD-AC1C-54D7C3713D78}" dt="2026-06-09T21:44:23.424" v="1557"/>
          <ac:graphicFrameMkLst>
            <pc:docMk/>
            <pc:sldMk cId="2555947930" sldId="427"/>
            <ac:graphicFrameMk id="13" creationId="{B7F9A2F2-6074-FA7D-9E51-D326F3767159}"/>
          </ac:graphicFrameMkLst>
        </pc:graphicFrameChg>
        <pc:picChg chg="ord">
          <ac:chgData name="Merkle, Cat" userId="a9581f9e-37bc-4cc6-a5d4-8f8234d67551" providerId="ADAL" clId="{75562A2B-59EB-4EAD-AC1C-54D7C3713D78}" dt="2026-06-09T21:44:23.424" v="1557"/>
          <ac:picMkLst>
            <pc:docMk/>
            <pc:sldMk cId="2555947930" sldId="427"/>
            <ac:picMk id="2" creationId="{BEB5C65D-690B-9A56-C759-988FAD612987}"/>
          </ac:picMkLst>
        </pc:picChg>
      </pc:sldChg>
      <pc:sldChg chg="modSp mod modAnim modNotes">
        <pc:chgData name="Merkle, Cat" userId="a9581f9e-37bc-4cc6-a5d4-8f8234d67551" providerId="ADAL" clId="{75562A2B-59EB-4EAD-AC1C-54D7C3713D78}" dt="2026-06-09T21:44:32.808" v="1561" actId="13244"/>
        <pc:sldMkLst>
          <pc:docMk/>
          <pc:sldMk cId="1613798872" sldId="428"/>
        </pc:sldMkLst>
        <pc:spChg chg="mod ord">
          <ac:chgData name="Merkle, Cat" userId="a9581f9e-37bc-4cc6-a5d4-8f8234d67551" providerId="ADAL" clId="{75562A2B-59EB-4EAD-AC1C-54D7C3713D78}" dt="2026-06-09T21:44:28.298" v="1560"/>
          <ac:spMkLst>
            <pc:docMk/>
            <pc:sldMk cId="1613798872" sldId="428"/>
            <ac:spMk id="3" creationId="{17DD1229-EB4C-26EA-1180-09A0CBA93887}"/>
          </ac:spMkLst>
        </pc:spChg>
        <pc:spChg chg="ord">
          <ac:chgData name="Merkle, Cat" userId="a9581f9e-37bc-4cc6-a5d4-8f8234d67551" providerId="ADAL" clId="{75562A2B-59EB-4EAD-AC1C-54D7C3713D78}" dt="2026-06-09T21:44:28.298" v="1560"/>
          <ac:spMkLst>
            <pc:docMk/>
            <pc:sldMk cId="1613798872" sldId="428"/>
            <ac:spMk id="6" creationId="{E266031A-F4C9-BE29-1676-F7E292B4BE5F}"/>
          </ac:spMkLst>
        </pc:spChg>
        <pc:spChg chg="ord">
          <ac:chgData name="Merkle, Cat" userId="a9581f9e-37bc-4cc6-a5d4-8f8234d67551" providerId="ADAL" clId="{75562A2B-59EB-4EAD-AC1C-54D7C3713D78}" dt="2026-06-09T21:44:28.298" v="1560"/>
          <ac:spMkLst>
            <pc:docMk/>
            <pc:sldMk cId="1613798872" sldId="428"/>
            <ac:spMk id="7" creationId="{243E258E-7E30-621D-E9B5-B52C71508892}"/>
          </ac:spMkLst>
        </pc:spChg>
        <pc:spChg chg="ord">
          <ac:chgData name="Merkle, Cat" userId="a9581f9e-37bc-4cc6-a5d4-8f8234d67551" providerId="ADAL" clId="{75562A2B-59EB-4EAD-AC1C-54D7C3713D78}" dt="2026-06-09T21:44:28.298" v="1560"/>
          <ac:spMkLst>
            <pc:docMk/>
            <pc:sldMk cId="1613798872" sldId="428"/>
            <ac:spMk id="9" creationId="{9315528F-6DF7-9851-AA6A-CD1C902E5FE9}"/>
          </ac:spMkLst>
        </pc:spChg>
        <pc:spChg chg="ord">
          <ac:chgData name="Merkle, Cat" userId="a9581f9e-37bc-4cc6-a5d4-8f8234d67551" providerId="ADAL" clId="{75562A2B-59EB-4EAD-AC1C-54D7C3713D78}" dt="2026-06-09T21:44:28.298" v="1560"/>
          <ac:spMkLst>
            <pc:docMk/>
            <pc:sldMk cId="1613798872" sldId="428"/>
            <ac:spMk id="18" creationId="{BE22BC4B-818C-FE80-2C58-08438CD33330}"/>
          </ac:spMkLst>
        </pc:spChg>
        <pc:picChg chg="ord">
          <ac:chgData name="Merkle, Cat" userId="a9581f9e-37bc-4cc6-a5d4-8f8234d67551" providerId="ADAL" clId="{75562A2B-59EB-4EAD-AC1C-54D7C3713D78}" dt="2026-06-09T21:44:32.808" v="1561" actId="13244"/>
          <ac:picMkLst>
            <pc:docMk/>
            <pc:sldMk cId="1613798872" sldId="428"/>
            <ac:picMk id="2" creationId="{DEB48693-8F46-2167-722D-F44E6C5240C1}"/>
          </ac:picMkLst>
        </pc:picChg>
      </pc:sldChg>
      <pc:sldChg chg="modSp mod modNotes">
        <pc:chgData name="Merkle, Cat" userId="a9581f9e-37bc-4cc6-a5d4-8f8234d67551" providerId="ADAL" clId="{75562A2B-59EB-4EAD-AC1C-54D7C3713D78}" dt="2026-06-09T21:44:20.342" v="1555"/>
        <pc:sldMkLst>
          <pc:docMk/>
          <pc:sldMk cId="4195099093" sldId="429"/>
        </pc:sldMkLst>
        <pc:spChg chg="ord">
          <ac:chgData name="Merkle, Cat" userId="a9581f9e-37bc-4cc6-a5d4-8f8234d67551" providerId="ADAL" clId="{75562A2B-59EB-4EAD-AC1C-54D7C3713D78}" dt="2026-06-09T21:44:20.342" v="1555"/>
          <ac:spMkLst>
            <pc:docMk/>
            <pc:sldMk cId="4195099093" sldId="429"/>
            <ac:spMk id="6" creationId="{60D0C3AF-BE8F-531A-AF4A-A91A110E12E2}"/>
          </ac:spMkLst>
        </pc:spChg>
        <pc:spChg chg="mod ord">
          <ac:chgData name="Merkle, Cat" userId="a9581f9e-37bc-4cc6-a5d4-8f8234d67551" providerId="ADAL" clId="{75562A2B-59EB-4EAD-AC1C-54D7C3713D78}" dt="2026-06-09T21:44:20.342" v="1555"/>
          <ac:spMkLst>
            <pc:docMk/>
            <pc:sldMk cId="4195099093" sldId="429"/>
            <ac:spMk id="12" creationId="{AE5F3200-F789-AA08-4210-82E2520C9BD6}"/>
          </ac:spMkLst>
        </pc:spChg>
        <pc:spChg chg="ord">
          <ac:chgData name="Merkle, Cat" userId="a9581f9e-37bc-4cc6-a5d4-8f8234d67551" providerId="ADAL" clId="{75562A2B-59EB-4EAD-AC1C-54D7C3713D78}" dt="2026-06-09T21:44:20.342" v="1555"/>
          <ac:spMkLst>
            <pc:docMk/>
            <pc:sldMk cId="4195099093" sldId="429"/>
            <ac:spMk id="14" creationId="{679398AC-567C-8D2F-6E52-A5AE385DAD5B}"/>
          </ac:spMkLst>
        </pc:spChg>
        <pc:picChg chg="mod ord">
          <ac:chgData name="Merkle, Cat" userId="a9581f9e-37bc-4cc6-a5d4-8f8234d67551" providerId="ADAL" clId="{75562A2B-59EB-4EAD-AC1C-54D7C3713D78}" dt="2026-06-09T21:44:20.342" v="1555"/>
          <ac:picMkLst>
            <pc:docMk/>
            <pc:sldMk cId="4195099093" sldId="429"/>
            <ac:picMk id="15" creationId="{ACCB7AC8-AFC5-FA11-0199-361DC6617B53}"/>
          </ac:picMkLst>
        </pc:picChg>
        <pc:picChg chg="mod ord">
          <ac:chgData name="Merkle, Cat" userId="a9581f9e-37bc-4cc6-a5d4-8f8234d67551" providerId="ADAL" clId="{75562A2B-59EB-4EAD-AC1C-54D7C3713D78}" dt="2026-06-09T21:44:20.342" v="1555"/>
          <ac:picMkLst>
            <pc:docMk/>
            <pc:sldMk cId="4195099093" sldId="429"/>
            <ac:picMk id="25" creationId="{E45FEF3F-0CE5-E271-38AB-0BBA8FE6544F}"/>
          </ac:picMkLst>
        </pc:picChg>
      </pc:sldChg>
      <pc:sldChg chg="modSp mod modAnim modNotes">
        <pc:chgData name="Merkle, Cat" userId="a9581f9e-37bc-4cc6-a5d4-8f8234d67551" providerId="ADAL" clId="{75562A2B-59EB-4EAD-AC1C-54D7C3713D78}" dt="2026-06-09T21:50:10.265" v="1570"/>
        <pc:sldMkLst>
          <pc:docMk/>
          <pc:sldMk cId="2903913718" sldId="430"/>
        </pc:sldMkLst>
        <pc:spChg chg="ord">
          <ac:chgData name="Merkle, Cat" userId="a9581f9e-37bc-4cc6-a5d4-8f8234d67551" providerId="ADAL" clId="{75562A2B-59EB-4EAD-AC1C-54D7C3713D78}" dt="2026-06-09T21:50:10.265" v="1570"/>
          <ac:spMkLst>
            <pc:docMk/>
            <pc:sldMk cId="2903913718" sldId="430"/>
            <ac:spMk id="2" creationId="{5FC011E1-0E8C-B1DA-4341-FC88AC3CD382}"/>
          </ac:spMkLst>
        </pc:spChg>
        <pc:spChg chg="mod ord">
          <ac:chgData name="Merkle, Cat" userId="a9581f9e-37bc-4cc6-a5d4-8f8234d67551" providerId="ADAL" clId="{75562A2B-59EB-4EAD-AC1C-54D7C3713D78}" dt="2026-06-09T21:50:10.265" v="1570"/>
          <ac:spMkLst>
            <pc:docMk/>
            <pc:sldMk cId="2903913718" sldId="430"/>
            <ac:spMk id="3" creationId="{B0450B62-0F2C-CCC9-6265-48CA814D4C75}"/>
          </ac:spMkLst>
        </pc:spChg>
        <pc:spChg chg="ord">
          <ac:chgData name="Merkle, Cat" userId="a9581f9e-37bc-4cc6-a5d4-8f8234d67551" providerId="ADAL" clId="{75562A2B-59EB-4EAD-AC1C-54D7C3713D78}" dt="2026-06-09T21:50:10.265" v="1570"/>
          <ac:spMkLst>
            <pc:docMk/>
            <pc:sldMk cId="2903913718" sldId="430"/>
            <ac:spMk id="5" creationId="{1B9658B2-05DD-5B85-BEF5-DC975179500B}"/>
          </ac:spMkLst>
        </pc:spChg>
        <pc:spChg chg="ord">
          <ac:chgData name="Merkle, Cat" userId="a9581f9e-37bc-4cc6-a5d4-8f8234d67551" providerId="ADAL" clId="{75562A2B-59EB-4EAD-AC1C-54D7C3713D78}" dt="2026-06-09T21:50:10.265" v="1570"/>
          <ac:spMkLst>
            <pc:docMk/>
            <pc:sldMk cId="2903913718" sldId="430"/>
            <ac:spMk id="13" creationId="{8FC58AE1-6DF1-078F-7410-64F3EEF38E86}"/>
          </ac:spMkLst>
        </pc:spChg>
        <pc:spChg chg="ord">
          <ac:chgData name="Merkle, Cat" userId="a9581f9e-37bc-4cc6-a5d4-8f8234d67551" providerId="ADAL" clId="{75562A2B-59EB-4EAD-AC1C-54D7C3713D78}" dt="2026-06-09T21:50:10.265" v="1570"/>
          <ac:spMkLst>
            <pc:docMk/>
            <pc:sldMk cId="2903913718" sldId="430"/>
            <ac:spMk id="14" creationId="{79307D2A-AA00-3C28-A93B-022BC06B916C}"/>
          </ac:spMkLst>
        </pc:spChg>
        <pc:graphicFrameChg chg="mod ord">
          <ac:chgData name="Merkle, Cat" userId="a9581f9e-37bc-4cc6-a5d4-8f8234d67551" providerId="ADAL" clId="{75562A2B-59EB-4EAD-AC1C-54D7C3713D78}" dt="2026-06-09T21:50:10.265" v="1570"/>
          <ac:graphicFrameMkLst>
            <pc:docMk/>
            <pc:sldMk cId="2903913718" sldId="430"/>
            <ac:graphicFrameMk id="9" creationId="{35E48867-9A50-EAE8-F5AB-3338A1742C1F}"/>
          </ac:graphicFrameMkLst>
        </pc:graphicFrameChg>
      </pc:sldChg>
      <pc:sldChg chg="modSp mod modNotes">
        <pc:chgData name="Merkle, Cat" userId="a9581f9e-37bc-4cc6-a5d4-8f8234d67551" providerId="ADAL" clId="{75562A2B-59EB-4EAD-AC1C-54D7C3713D78}" dt="2026-06-09T18:51:17.769" v="1350" actId="962"/>
        <pc:sldMkLst>
          <pc:docMk/>
          <pc:sldMk cId="4265015491" sldId="431"/>
        </pc:sldMkLst>
        <pc:picChg chg="mod">
          <ac:chgData name="Merkle, Cat" userId="a9581f9e-37bc-4cc6-a5d4-8f8234d67551" providerId="ADAL" clId="{75562A2B-59EB-4EAD-AC1C-54D7C3713D78}" dt="2026-06-09T18:51:17.769" v="1350" actId="962"/>
          <ac:picMkLst>
            <pc:docMk/>
            <pc:sldMk cId="4265015491" sldId="431"/>
            <ac:picMk id="10" creationId="{C7183F9E-5700-3DF9-BB14-02C4948D3DFB}"/>
          </ac:picMkLst>
        </pc:picChg>
      </pc:sldChg>
      <pc:sldChg chg="modSp modNotes">
        <pc:chgData name="Merkle, Cat" userId="a9581f9e-37bc-4cc6-a5d4-8f8234d67551" providerId="ADAL" clId="{75562A2B-59EB-4EAD-AC1C-54D7C3713D78}" dt="2026-06-09T18:59:20.191" v="1413" actId="962"/>
        <pc:sldMkLst>
          <pc:docMk/>
          <pc:sldMk cId="180673766" sldId="432"/>
        </pc:sldMkLst>
        <pc:graphicFrameChg chg="mod">
          <ac:chgData name="Merkle, Cat" userId="a9581f9e-37bc-4cc6-a5d4-8f8234d67551" providerId="ADAL" clId="{75562A2B-59EB-4EAD-AC1C-54D7C3713D78}" dt="2026-06-09T18:59:20.191" v="1413" actId="962"/>
          <ac:graphicFrameMkLst>
            <pc:docMk/>
            <pc:sldMk cId="180673766" sldId="432"/>
            <ac:graphicFrameMk id="6" creationId="{943199AF-80FF-3996-7985-D658C16D2225}"/>
          </ac:graphicFrameMkLst>
        </pc:graphicFrameChg>
        <pc:graphicFrameChg chg="mod">
          <ac:chgData name="Merkle, Cat" userId="a9581f9e-37bc-4cc6-a5d4-8f8234d67551" providerId="ADAL" clId="{75562A2B-59EB-4EAD-AC1C-54D7C3713D78}" dt="2026-06-09T18:54:40.380" v="1409" actId="962"/>
          <ac:graphicFrameMkLst>
            <pc:docMk/>
            <pc:sldMk cId="180673766" sldId="432"/>
            <ac:graphicFrameMk id="12" creationId="{354C2C66-C098-50C7-F54B-17F8D7E998EC}"/>
          </ac:graphicFrameMkLst>
        </pc:graphicFrameChg>
      </pc:sldChg>
      <pc:sldChg chg="modSp mod modNotes">
        <pc:chgData name="Merkle, Cat" userId="a9581f9e-37bc-4cc6-a5d4-8f8234d67551" providerId="ADAL" clId="{75562A2B-59EB-4EAD-AC1C-54D7C3713D78}" dt="2026-06-09T20:33:43.919" v="1539"/>
        <pc:sldMkLst>
          <pc:docMk/>
          <pc:sldMk cId="1467787172" sldId="433"/>
        </pc:sldMkLst>
        <pc:spChg chg="ord">
          <ac:chgData name="Merkle, Cat" userId="a9581f9e-37bc-4cc6-a5d4-8f8234d67551" providerId="ADAL" clId="{75562A2B-59EB-4EAD-AC1C-54D7C3713D78}" dt="2026-06-09T20:33:43.919" v="1539"/>
          <ac:spMkLst>
            <pc:docMk/>
            <pc:sldMk cId="1467787172" sldId="433"/>
            <ac:spMk id="2" creationId="{18D358B4-48AE-1098-D3B1-B099C1E7A0B3}"/>
          </ac:spMkLst>
        </pc:spChg>
        <pc:spChg chg="ord">
          <ac:chgData name="Merkle, Cat" userId="a9581f9e-37bc-4cc6-a5d4-8f8234d67551" providerId="ADAL" clId="{75562A2B-59EB-4EAD-AC1C-54D7C3713D78}" dt="2026-06-09T20:33:43.919" v="1539"/>
          <ac:spMkLst>
            <pc:docMk/>
            <pc:sldMk cId="1467787172" sldId="433"/>
            <ac:spMk id="5" creationId="{5E07CC26-631E-B3A7-CFDA-DCEDC5CF9B01}"/>
          </ac:spMkLst>
        </pc:spChg>
        <pc:spChg chg="ord">
          <ac:chgData name="Merkle, Cat" userId="a9581f9e-37bc-4cc6-a5d4-8f8234d67551" providerId="ADAL" clId="{75562A2B-59EB-4EAD-AC1C-54D7C3713D78}" dt="2026-06-09T20:33:43.919" v="1539"/>
          <ac:spMkLst>
            <pc:docMk/>
            <pc:sldMk cId="1467787172" sldId="433"/>
            <ac:spMk id="6" creationId="{A5AAFD3F-7EF3-AAA8-41EA-779738952DF0}"/>
          </ac:spMkLst>
        </pc:spChg>
        <pc:picChg chg="mod ord">
          <ac:chgData name="Merkle, Cat" userId="a9581f9e-37bc-4cc6-a5d4-8f8234d67551" providerId="ADAL" clId="{75562A2B-59EB-4EAD-AC1C-54D7C3713D78}" dt="2026-06-09T20:33:43.919" v="1539"/>
          <ac:picMkLst>
            <pc:docMk/>
            <pc:sldMk cId="1467787172" sldId="433"/>
            <ac:picMk id="7" creationId="{7BBB44F2-F921-FF97-BF21-BAFD3755334C}"/>
          </ac:picMkLst>
        </pc:picChg>
        <pc:picChg chg="mod ord">
          <ac:chgData name="Merkle, Cat" userId="a9581f9e-37bc-4cc6-a5d4-8f8234d67551" providerId="ADAL" clId="{75562A2B-59EB-4EAD-AC1C-54D7C3713D78}" dt="2026-06-09T20:33:43.919" v="1539"/>
          <ac:picMkLst>
            <pc:docMk/>
            <pc:sldMk cId="1467787172" sldId="433"/>
            <ac:picMk id="9" creationId="{13A85F4B-1096-46B1-A605-D129581C61AC}"/>
          </ac:picMkLst>
        </pc:picChg>
      </pc:sldChg>
      <pc:sldChg chg="modNotes">
        <pc:chgData name="Merkle, Cat" userId="a9581f9e-37bc-4cc6-a5d4-8f8234d67551" providerId="ADAL" clId="{75562A2B-59EB-4EAD-AC1C-54D7C3713D78}" dt="2026-06-09T17:59:31.317" v="61" actId="368"/>
        <pc:sldMkLst>
          <pc:docMk/>
          <pc:sldMk cId="3623164589" sldId="445"/>
        </pc:sldMkLst>
      </pc:sldChg>
      <pc:sldChg chg="modNotes">
        <pc:chgData name="Merkle, Cat" userId="a9581f9e-37bc-4cc6-a5d4-8f8234d67551" providerId="ADAL" clId="{75562A2B-59EB-4EAD-AC1C-54D7C3713D78}" dt="2026-06-09T17:59:31.407" v="71" actId="368"/>
        <pc:sldMkLst>
          <pc:docMk/>
          <pc:sldMk cId="302253357" sldId="467"/>
        </pc:sldMkLst>
      </pc:sldChg>
      <pc:sldChg chg="modSp mod">
        <pc:chgData name="Merkle, Cat" userId="a9581f9e-37bc-4cc6-a5d4-8f8234d67551" providerId="ADAL" clId="{75562A2B-59EB-4EAD-AC1C-54D7C3713D78}" dt="2026-06-09T22:07:48.720" v="1605"/>
        <pc:sldMkLst>
          <pc:docMk/>
          <pc:sldMk cId="2022313156" sldId="503"/>
        </pc:sldMkLst>
        <pc:spChg chg="ord">
          <ac:chgData name="Merkle, Cat" userId="a9581f9e-37bc-4cc6-a5d4-8f8234d67551" providerId="ADAL" clId="{75562A2B-59EB-4EAD-AC1C-54D7C3713D78}" dt="2026-06-09T22:07:48.720" v="1605"/>
          <ac:spMkLst>
            <pc:docMk/>
            <pc:sldMk cId="2022313156" sldId="503"/>
            <ac:spMk id="4" creationId="{9BC3AB2F-DD72-4C9D-8FBB-3D97D1BB2F7D}"/>
          </ac:spMkLst>
        </pc:spChg>
        <pc:spChg chg="ord">
          <ac:chgData name="Merkle, Cat" userId="a9581f9e-37bc-4cc6-a5d4-8f8234d67551" providerId="ADAL" clId="{75562A2B-59EB-4EAD-AC1C-54D7C3713D78}" dt="2026-06-09T22:07:48.720" v="1605"/>
          <ac:spMkLst>
            <pc:docMk/>
            <pc:sldMk cId="2022313156" sldId="503"/>
            <ac:spMk id="5" creationId="{29474B4F-80A0-4ABD-ADFA-BBC1255E03BA}"/>
          </ac:spMkLst>
        </pc:spChg>
      </pc:sldChg>
      <pc:sldChg chg="modNotes">
        <pc:chgData name="Merkle, Cat" userId="a9581f9e-37bc-4cc6-a5d4-8f8234d67551" providerId="ADAL" clId="{75562A2B-59EB-4EAD-AC1C-54D7C3713D78}" dt="2026-06-09T17:59:32.057" v="195" actId="368"/>
        <pc:sldMkLst>
          <pc:docMk/>
          <pc:sldMk cId="1790922497" sldId="512"/>
        </pc:sldMkLst>
      </pc:sldChg>
      <pc:sldChg chg="modSp mod modNotes">
        <pc:chgData name="Merkle, Cat" userId="a9581f9e-37bc-4cc6-a5d4-8f8234d67551" providerId="ADAL" clId="{75562A2B-59EB-4EAD-AC1C-54D7C3713D78}" dt="2026-06-09T18:23:38.374" v="482" actId="962"/>
        <pc:sldMkLst>
          <pc:docMk/>
          <pc:sldMk cId="3797088879" sldId="577"/>
        </pc:sldMkLst>
        <pc:picChg chg="mod">
          <ac:chgData name="Merkle, Cat" userId="a9581f9e-37bc-4cc6-a5d4-8f8234d67551" providerId="ADAL" clId="{75562A2B-59EB-4EAD-AC1C-54D7C3713D78}" dt="2026-06-09T18:23:38.374" v="482" actId="962"/>
          <ac:picMkLst>
            <pc:docMk/>
            <pc:sldMk cId="3797088879" sldId="577"/>
            <ac:picMk id="14" creationId="{E4CF6936-23F2-6530-4CD4-DE2F9E038C3F}"/>
          </ac:picMkLst>
        </pc:picChg>
      </pc:sldChg>
      <pc:sldChg chg="modSp mod modNotes">
        <pc:chgData name="Merkle, Cat" userId="a9581f9e-37bc-4cc6-a5d4-8f8234d67551" providerId="ADAL" clId="{75562A2B-59EB-4EAD-AC1C-54D7C3713D78}" dt="2026-06-09T20:29:51.754" v="1535" actId="13244"/>
        <pc:sldMkLst>
          <pc:docMk/>
          <pc:sldMk cId="2787391332" sldId="580"/>
        </pc:sldMkLst>
        <pc:spChg chg="ord">
          <ac:chgData name="Merkle, Cat" userId="a9581f9e-37bc-4cc6-a5d4-8f8234d67551" providerId="ADAL" clId="{75562A2B-59EB-4EAD-AC1C-54D7C3713D78}" dt="2026-06-09T20:29:40.508" v="1533"/>
          <ac:spMkLst>
            <pc:docMk/>
            <pc:sldMk cId="2787391332" sldId="580"/>
            <ac:spMk id="2" creationId="{BBD3E48A-ABDF-B2E4-9E01-1652220BF373}"/>
          </ac:spMkLst>
        </pc:spChg>
        <pc:spChg chg="ord">
          <ac:chgData name="Merkle, Cat" userId="a9581f9e-37bc-4cc6-a5d4-8f8234d67551" providerId="ADAL" clId="{75562A2B-59EB-4EAD-AC1C-54D7C3713D78}" dt="2026-06-09T20:29:40.508" v="1533"/>
          <ac:spMkLst>
            <pc:docMk/>
            <pc:sldMk cId="2787391332" sldId="580"/>
            <ac:spMk id="3" creationId="{BADD07ED-3B0D-EDB0-D473-93744F07AEC8}"/>
          </ac:spMkLst>
        </pc:spChg>
        <pc:spChg chg="ord">
          <ac:chgData name="Merkle, Cat" userId="a9581f9e-37bc-4cc6-a5d4-8f8234d67551" providerId="ADAL" clId="{75562A2B-59EB-4EAD-AC1C-54D7C3713D78}" dt="2026-06-09T20:29:40.508" v="1533"/>
          <ac:spMkLst>
            <pc:docMk/>
            <pc:sldMk cId="2787391332" sldId="580"/>
            <ac:spMk id="4" creationId="{42CDCBF7-147C-8432-2BE0-1E65E7CB14BE}"/>
          </ac:spMkLst>
        </pc:spChg>
        <pc:spChg chg="ord">
          <ac:chgData name="Merkle, Cat" userId="a9581f9e-37bc-4cc6-a5d4-8f8234d67551" providerId="ADAL" clId="{75562A2B-59EB-4EAD-AC1C-54D7C3713D78}" dt="2026-06-09T20:29:40.508" v="1533"/>
          <ac:spMkLst>
            <pc:docMk/>
            <pc:sldMk cId="2787391332" sldId="580"/>
            <ac:spMk id="5" creationId="{334BAA59-2FEB-7603-72AF-EE894361A3BF}"/>
          </ac:spMkLst>
        </pc:spChg>
        <pc:spChg chg="ord">
          <ac:chgData name="Merkle, Cat" userId="a9581f9e-37bc-4cc6-a5d4-8f8234d67551" providerId="ADAL" clId="{75562A2B-59EB-4EAD-AC1C-54D7C3713D78}" dt="2026-06-09T20:29:40.508" v="1533"/>
          <ac:spMkLst>
            <pc:docMk/>
            <pc:sldMk cId="2787391332" sldId="580"/>
            <ac:spMk id="6" creationId="{5B8905BA-D242-0062-DCBE-15CD3179C4CA}"/>
          </ac:spMkLst>
        </pc:spChg>
        <pc:spChg chg="ord">
          <ac:chgData name="Merkle, Cat" userId="a9581f9e-37bc-4cc6-a5d4-8f8234d67551" providerId="ADAL" clId="{75562A2B-59EB-4EAD-AC1C-54D7C3713D78}" dt="2026-06-09T20:29:40.508" v="1533"/>
          <ac:spMkLst>
            <pc:docMk/>
            <pc:sldMk cId="2787391332" sldId="580"/>
            <ac:spMk id="9" creationId="{ACA85FFF-44C1-4C86-CA8E-4195AE3B5BA3}"/>
          </ac:spMkLst>
        </pc:spChg>
        <pc:spChg chg="ord">
          <ac:chgData name="Merkle, Cat" userId="a9581f9e-37bc-4cc6-a5d4-8f8234d67551" providerId="ADAL" clId="{75562A2B-59EB-4EAD-AC1C-54D7C3713D78}" dt="2026-06-09T20:29:46.713" v="1534" actId="13244"/>
          <ac:spMkLst>
            <pc:docMk/>
            <pc:sldMk cId="2787391332" sldId="580"/>
            <ac:spMk id="11" creationId="{59091C6A-0973-463C-DFE5-A8C8743A5354}"/>
          </ac:spMkLst>
        </pc:spChg>
        <pc:spChg chg="ord">
          <ac:chgData name="Merkle, Cat" userId="a9581f9e-37bc-4cc6-a5d4-8f8234d67551" providerId="ADAL" clId="{75562A2B-59EB-4EAD-AC1C-54D7C3713D78}" dt="2026-06-09T20:29:40.508" v="1533"/>
          <ac:spMkLst>
            <pc:docMk/>
            <pc:sldMk cId="2787391332" sldId="580"/>
            <ac:spMk id="12" creationId="{C7084B67-CBA9-DA0E-CBF1-40F0BC3FF721}"/>
          </ac:spMkLst>
        </pc:spChg>
        <pc:spChg chg="ord">
          <ac:chgData name="Merkle, Cat" userId="a9581f9e-37bc-4cc6-a5d4-8f8234d67551" providerId="ADAL" clId="{75562A2B-59EB-4EAD-AC1C-54D7C3713D78}" dt="2026-06-09T20:29:40.508" v="1533"/>
          <ac:spMkLst>
            <pc:docMk/>
            <pc:sldMk cId="2787391332" sldId="580"/>
            <ac:spMk id="13" creationId="{E487B3D9-6B92-DD13-F74F-3B11E6BE453C}"/>
          </ac:spMkLst>
        </pc:spChg>
        <pc:picChg chg="mod ord">
          <ac:chgData name="Merkle, Cat" userId="a9581f9e-37bc-4cc6-a5d4-8f8234d67551" providerId="ADAL" clId="{75562A2B-59EB-4EAD-AC1C-54D7C3713D78}" dt="2026-06-09T20:29:51.754" v="1535" actId="13244"/>
          <ac:picMkLst>
            <pc:docMk/>
            <pc:sldMk cId="2787391332" sldId="580"/>
            <ac:picMk id="8" creationId="{364B4EDA-1EB7-340C-3492-AA55C5F495D1}"/>
          </ac:picMkLst>
        </pc:picChg>
        <pc:picChg chg="ord">
          <ac:chgData name="Merkle, Cat" userId="a9581f9e-37bc-4cc6-a5d4-8f8234d67551" providerId="ADAL" clId="{75562A2B-59EB-4EAD-AC1C-54D7C3713D78}" dt="2026-06-09T20:29:40.508" v="1533"/>
          <ac:picMkLst>
            <pc:docMk/>
            <pc:sldMk cId="2787391332" sldId="580"/>
            <ac:picMk id="11266" creationId="{BB0BAA77-A717-A883-ED81-6519556520AE}"/>
          </ac:picMkLst>
        </pc:picChg>
      </pc:sldChg>
      <pc:sldChg chg="modSp mod modNotes">
        <pc:chgData name="Merkle, Cat" userId="a9581f9e-37bc-4cc6-a5d4-8f8234d67551" providerId="ADAL" clId="{75562A2B-59EB-4EAD-AC1C-54D7C3713D78}" dt="2026-06-09T18:52:07.059" v="1372" actId="962"/>
        <pc:sldMkLst>
          <pc:docMk/>
          <pc:sldMk cId="2700731478" sldId="587"/>
        </pc:sldMkLst>
        <pc:picChg chg="mod">
          <ac:chgData name="Merkle, Cat" userId="a9581f9e-37bc-4cc6-a5d4-8f8234d67551" providerId="ADAL" clId="{75562A2B-59EB-4EAD-AC1C-54D7C3713D78}" dt="2026-06-09T18:52:07.059" v="1372" actId="962"/>
          <ac:picMkLst>
            <pc:docMk/>
            <pc:sldMk cId="2700731478" sldId="587"/>
            <ac:picMk id="7" creationId="{E3731412-5456-0CC7-7914-8FA9EB365D0C}"/>
          </ac:picMkLst>
        </pc:picChg>
      </pc:sldChg>
      <pc:sldChg chg="modSp mod modNotes">
        <pc:chgData name="Merkle, Cat" userId="a9581f9e-37bc-4cc6-a5d4-8f8234d67551" providerId="ADAL" clId="{75562A2B-59EB-4EAD-AC1C-54D7C3713D78}" dt="2026-06-09T21:53:49.387" v="1572"/>
        <pc:sldMkLst>
          <pc:docMk/>
          <pc:sldMk cId="4056920860" sldId="589"/>
        </pc:sldMkLst>
        <pc:spChg chg="ord">
          <ac:chgData name="Merkle, Cat" userId="a9581f9e-37bc-4cc6-a5d4-8f8234d67551" providerId="ADAL" clId="{75562A2B-59EB-4EAD-AC1C-54D7C3713D78}" dt="2026-06-09T21:53:49.387" v="1572"/>
          <ac:spMkLst>
            <pc:docMk/>
            <pc:sldMk cId="4056920860" sldId="589"/>
            <ac:spMk id="3" creationId="{00000000-0000-0000-0000-000000000000}"/>
          </ac:spMkLst>
        </pc:spChg>
        <pc:spChg chg="ord">
          <ac:chgData name="Merkle, Cat" userId="a9581f9e-37bc-4cc6-a5d4-8f8234d67551" providerId="ADAL" clId="{75562A2B-59EB-4EAD-AC1C-54D7C3713D78}" dt="2026-06-09T21:53:49.387" v="1572"/>
          <ac:spMkLst>
            <pc:docMk/>
            <pc:sldMk cId="4056920860" sldId="589"/>
            <ac:spMk id="4" creationId="{00000000-0000-0000-0000-000000000000}"/>
          </ac:spMkLst>
        </pc:spChg>
        <pc:spChg chg="ord">
          <ac:chgData name="Merkle, Cat" userId="a9581f9e-37bc-4cc6-a5d4-8f8234d67551" providerId="ADAL" clId="{75562A2B-59EB-4EAD-AC1C-54D7C3713D78}" dt="2026-06-09T21:53:49.387" v="1572"/>
          <ac:spMkLst>
            <pc:docMk/>
            <pc:sldMk cId="4056920860" sldId="589"/>
            <ac:spMk id="5" creationId="{0CDEBABC-EC6D-46BA-1AA3-7B0B9FA62F90}"/>
          </ac:spMkLst>
        </pc:spChg>
        <pc:spChg chg="ord">
          <ac:chgData name="Merkle, Cat" userId="a9581f9e-37bc-4cc6-a5d4-8f8234d67551" providerId="ADAL" clId="{75562A2B-59EB-4EAD-AC1C-54D7C3713D78}" dt="2026-06-09T21:53:49.387" v="1572"/>
          <ac:spMkLst>
            <pc:docMk/>
            <pc:sldMk cId="4056920860" sldId="589"/>
            <ac:spMk id="6" creationId="{00000000-0000-0000-0000-000000000000}"/>
          </ac:spMkLst>
        </pc:spChg>
        <pc:picChg chg="mod ord">
          <ac:chgData name="Merkle, Cat" userId="a9581f9e-37bc-4cc6-a5d4-8f8234d67551" providerId="ADAL" clId="{75562A2B-59EB-4EAD-AC1C-54D7C3713D78}" dt="2026-06-09T21:53:49.387" v="1572"/>
          <ac:picMkLst>
            <pc:docMk/>
            <pc:sldMk cId="4056920860" sldId="589"/>
            <ac:picMk id="2" creationId="{B3B3C0CF-9837-6195-2E20-169985554C6D}"/>
          </ac:picMkLst>
        </pc:picChg>
      </pc:sldChg>
      <pc:sldChg chg="modSp mod modNotes">
        <pc:chgData name="Merkle, Cat" userId="a9581f9e-37bc-4cc6-a5d4-8f8234d67551" providerId="ADAL" clId="{75562A2B-59EB-4EAD-AC1C-54D7C3713D78}" dt="2026-06-09T21:53:53.517" v="1574"/>
        <pc:sldMkLst>
          <pc:docMk/>
          <pc:sldMk cId="2336574457" sldId="590"/>
        </pc:sldMkLst>
        <pc:spChg chg="ord">
          <ac:chgData name="Merkle, Cat" userId="a9581f9e-37bc-4cc6-a5d4-8f8234d67551" providerId="ADAL" clId="{75562A2B-59EB-4EAD-AC1C-54D7C3713D78}" dt="2026-06-09T21:53:53.517" v="1574"/>
          <ac:spMkLst>
            <pc:docMk/>
            <pc:sldMk cId="2336574457" sldId="590"/>
            <ac:spMk id="3" creationId="{00000000-0000-0000-0000-000000000000}"/>
          </ac:spMkLst>
        </pc:spChg>
        <pc:spChg chg="ord">
          <ac:chgData name="Merkle, Cat" userId="a9581f9e-37bc-4cc6-a5d4-8f8234d67551" providerId="ADAL" clId="{75562A2B-59EB-4EAD-AC1C-54D7C3713D78}" dt="2026-06-09T21:53:53.517" v="1574"/>
          <ac:spMkLst>
            <pc:docMk/>
            <pc:sldMk cId="2336574457" sldId="590"/>
            <ac:spMk id="4" creationId="{E89F9705-986F-9CF7-6701-45CF55FA0BCE}"/>
          </ac:spMkLst>
        </pc:spChg>
        <pc:spChg chg="ord">
          <ac:chgData name="Merkle, Cat" userId="a9581f9e-37bc-4cc6-a5d4-8f8234d67551" providerId="ADAL" clId="{75562A2B-59EB-4EAD-AC1C-54D7C3713D78}" dt="2026-06-09T21:53:53.517" v="1574"/>
          <ac:spMkLst>
            <pc:docMk/>
            <pc:sldMk cId="2336574457" sldId="590"/>
            <ac:spMk id="5" creationId="{00000000-0000-0000-0000-000000000000}"/>
          </ac:spMkLst>
        </pc:spChg>
        <pc:spChg chg="ord">
          <ac:chgData name="Merkle, Cat" userId="a9581f9e-37bc-4cc6-a5d4-8f8234d67551" providerId="ADAL" clId="{75562A2B-59EB-4EAD-AC1C-54D7C3713D78}" dt="2026-06-09T21:53:53.517" v="1574"/>
          <ac:spMkLst>
            <pc:docMk/>
            <pc:sldMk cId="2336574457" sldId="590"/>
            <ac:spMk id="6" creationId="{00000000-0000-0000-0000-000000000000}"/>
          </ac:spMkLst>
        </pc:spChg>
        <pc:picChg chg="mod ord">
          <ac:chgData name="Merkle, Cat" userId="a9581f9e-37bc-4cc6-a5d4-8f8234d67551" providerId="ADAL" clId="{75562A2B-59EB-4EAD-AC1C-54D7C3713D78}" dt="2026-06-09T21:53:53.517" v="1574"/>
          <ac:picMkLst>
            <pc:docMk/>
            <pc:sldMk cId="2336574457" sldId="590"/>
            <ac:picMk id="2" creationId="{94E0452D-0E3B-4D6A-A677-79D7E656338D}"/>
          </ac:picMkLst>
        </pc:picChg>
      </pc:sldChg>
      <pc:sldChg chg="modSp mod modNotes">
        <pc:chgData name="Merkle, Cat" userId="a9581f9e-37bc-4cc6-a5d4-8f8234d67551" providerId="ADAL" clId="{75562A2B-59EB-4EAD-AC1C-54D7C3713D78}" dt="2026-06-09T18:52:13.758" v="1373" actId="962"/>
        <pc:sldMkLst>
          <pc:docMk/>
          <pc:sldMk cId="1304988947" sldId="609"/>
        </pc:sldMkLst>
        <pc:picChg chg="mod">
          <ac:chgData name="Merkle, Cat" userId="a9581f9e-37bc-4cc6-a5d4-8f8234d67551" providerId="ADAL" clId="{75562A2B-59EB-4EAD-AC1C-54D7C3713D78}" dt="2026-06-09T18:52:13.758" v="1373" actId="962"/>
          <ac:picMkLst>
            <pc:docMk/>
            <pc:sldMk cId="1304988947" sldId="609"/>
            <ac:picMk id="3" creationId="{E566F2D2-33BF-1F66-02AF-3BC436A11BD2}"/>
          </ac:picMkLst>
        </pc:picChg>
      </pc:sldChg>
      <pc:sldChg chg="modNotes">
        <pc:chgData name="Merkle, Cat" userId="a9581f9e-37bc-4cc6-a5d4-8f8234d67551" providerId="ADAL" clId="{75562A2B-59EB-4EAD-AC1C-54D7C3713D78}" dt="2026-06-09T17:59:31.143" v="31" actId="368"/>
        <pc:sldMkLst>
          <pc:docMk/>
          <pc:sldMk cId="2507464551" sldId="624"/>
        </pc:sldMkLst>
      </pc:sldChg>
      <pc:sldChg chg="modNotes">
        <pc:chgData name="Merkle, Cat" userId="a9581f9e-37bc-4cc6-a5d4-8f8234d67551" providerId="ADAL" clId="{75562A2B-59EB-4EAD-AC1C-54D7C3713D78}" dt="2026-06-09T17:59:32.366" v="259" actId="368"/>
        <pc:sldMkLst>
          <pc:docMk/>
          <pc:sldMk cId="3146440896" sldId="663"/>
        </pc:sldMkLst>
      </pc:sldChg>
      <pc:sldChg chg="modNotes">
        <pc:chgData name="Merkle, Cat" userId="a9581f9e-37bc-4cc6-a5d4-8f8234d67551" providerId="ADAL" clId="{75562A2B-59EB-4EAD-AC1C-54D7C3713D78}" dt="2026-06-09T17:59:32.343" v="253" actId="368"/>
        <pc:sldMkLst>
          <pc:docMk/>
          <pc:sldMk cId="2848116184" sldId="688"/>
        </pc:sldMkLst>
      </pc:sldChg>
      <pc:sldChg chg="modNotes">
        <pc:chgData name="Merkle, Cat" userId="a9581f9e-37bc-4cc6-a5d4-8f8234d67551" providerId="ADAL" clId="{75562A2B-59EB-4EAD-AC1C-54D7C3713D78}" dt="2026-06-09T17:59:32.029" v="191" actId="368"/>
        <pc:sldMkLst>
          <pc:docMk/>
          <pc:sldMk cId="56839675" sldId="690"/>
        </pc:sldMkLst>
      </pc:sldChg>
      <pc:sldChg chg="modNotes">
        <pc:chgData name="Merkle, Cat" userId="a9581f9e-37bc-4cc6-a5d4-8f8234d67551" providerId="ADAL" clId="{75562A2B-59EB-4EAD-AC1C-54D7C3713D78}" dt="2026-06-09T17:59:32.083" v="199" actId="368"/>
        <pc:sldMkLst>
          <pc:docMk/>
          <pc:sldMk cId="3156823867" sldId="758"/>
        </pc:sldMkLst>
      </pc:sldChg>
      <pc:sldChg chg="modNotes">
        <pc:chgData name="Merkle, Cat" userId="a9581f9e-37bc-4cc6-a5d4-8f8234d67551" providerId="ADAL" clId="{75562A2B-59EB-4EAD-AC1C-54D7C3713D78}" dt="2026-06-09T17:59:32.097" v="201" actId="368"/>
        <pc:sldMkLst>
          <pc:docMk/>
          <pc:sldMk cId="3994368560" sldId="759"/>
        </pc:sldMkLst>
      </pc:sldChg>
      <pc:sldChg chg="modNotes">
        <pc:chgData name="Merkle, Cat" userId="a9581f9e-37bc-4cc6-a5d4-8f8234d67551" providerId="ADAL" clId="{75562A2B-59EB-4EAD-AC1C-54D7C3713D78}" dt="2026-06-09T17:59:32.146" v="209" actId="368"/>
        <pc:sldMkLst>
          <pc:docMk/>
          <pc:sldMk cId="3257164618" sldId="762"/>
        </pc:sldMkLst>
      </pc:sldChg>
      <pc:sldChg chg="modNotes">
        <pc:chgData name="Merkle, Cat" userId="a9581f9e-37bc-4cc6-a5d4-8f8234d67551" providerId="ADAL" clId="{75562A2B-59EB-4EAD-AC1C-54D7C3713D78}" dt="2026-06-09T17:59:32.126" v="207" actId="368"/>
        <pc:sldMkLst>
          <pc:docMk/>
          <pc:sldMk cId="3294870043" sldId="767"/>
        </pc:sldMkLst>
      </pc:sldChg>
      <pc:sldChg chg="add">
        <pc:chgData name="Merkle, Cat" userId="a9581f9e-37bc-4cc6-a5d4-8f8234d67551" providerId="ADAL" clId="{75562A2B-59EB-4EAD-AC1C-54D7C3713D78}" dt="2026-06-09T18:10:22.791" v="419"/>
        <pc:sldMkLst>
          <pc:docMk/>
          <pc:sldMk cId="977207279" sldId="784"/>
        </pc:sldMkLst>
      </pc:sldChg>
      <pc:sldChg chg="modNotes">
        <pc:chgData name="Merkle, Cat" userId="a9581f9e-37bc-4cc6-a5d4-8f8234d67551" providerId="ADAL" clId="{75562A2B-59EB-4EAD-AC1C-54D7C3713D78}" dt="2026-06-09T17:59:32.118" v="205" actId="368"/>
        <pc:sldMkLst>
          <pc:docMk/>
          <pc:sldMk cId="3436486256" sldId="785"/>
        </pc:sldMkLst>
      </pc:sldChg>
      <pc:sldChg chg="add">
        <pc:chgData name="Merkle, Cat" userId="a9581f9e-37bc-4cc6-a5d4-8f8234d67551" providerId="ADAL" clId="{75562A2B-59EB-4EAD-AC1C-54D7C3713D78}" dt="2026-06-09T18:08:52.224" v="406"/>
        <pc:sldMkLst>
          <pc:docMk/>
          <pc:sldMk cId="3649605752" sldId="795"/>
        </pc:sldMkLst>
      </pc:sldChg>
      <pc:sldChg chg="add">
        <pc:chgData name="Merkle, Cat" userId="a9581f9e-37bc-4cc6-a5d4-8f8234d67551" providerId="ADAL" clId="{75562A2B-59EB-4EAD-AC1C-54D7C3713D78}" dt="2026-06-09T18:10:22.791" v="419"/>
        <pc:sldMkLst>
          <pc:docMk/>
          <pc:sldMk cId="1941940698" sldId="796"/>
        </pc:sldMkLst>
      </pc:sldChg>
      <pc:sldChg chg="modSp add">
        <pc:chgData name="Merkle, Cat" userId="a9581f9e-37bc-4cc6-a5d4-8f8234d67551" providerId="ADAL" clId="{75562A2B-59EB-4EAD-AC1C-54D7C3713D78}" dt="2026-06-09T18:59:58.266" v="1441" actId="20577"/>
        <pc:sldMkLst>
          <pc:docMk/>
          <pc:sldMk cId="1205638317" sldId="799"/>
        </pc:sldMkLst>
        <pc:spChg chg="mod">
          <ac:chgData name="Merkle, Cat" userId="a9581f9e-37bc-4cc6-a5d4-8f8234d67551" providerId="ADAL" clId="{75562A2B-59EB-4EAD-AC1C-54D7C3713D78}" dt="2026-06-09T18:59:58.266" v="1441" actId="20577"/>
          <ac:spMkLst>
            <pc:docMk/>
            <pc:sldMk cId="1205638317" sldId="799"/>
            <ac:spMk id="3" creationId="{00000000-0000-0000-0000-000000000000}"/>
          </ac:spMkLst>
        </pc:spChg>
      </pc:sldChg>
      <pc:sldChg chg="modSp mod ord modNotes">
        <pc:chgData name="Merkle, Cat" userId="a9581f9e-37bc-4cc6-a5d4-8f8234d67551" providerId="ADAL" clId="{75562A2B-59EB-4EAD-AC1C-54D7C3713D78}" dt="2026-06-09T20:10:03.925" v="1516"/>
        <pc:sldMkLst>
          <pc:docMk/>
          <pc:sldMk cId="2038457241" sldId="801"/>
        </pc:sldMkLst>
        <pc:spChg chg="ord">
          <ac:chgData name="Merkle, Cat" userId="a9581f9e-37bc-4cc6-a5d4-8f8234d67551" providerId="ADAL" clId="{75562A2B-59EB-4EAD-AC1C-54D7C3713D78}" dt="2026-06-09T20:10:03.925" v="1516"/>
          <ac:spMkLst>
            <pc:docMk/>
            <pc:sldMk cId="2038457241" sldId="801"/>
            <ac:spMk id="3" creationId="{00000000-0000-0000-0000-000000000000}"/>
          </ac:spMkLst>
        </pc:spChg>
        <pc:spChg chg="ord">
          <ac:chgData name="Merkle, Cat" userId="a9581f9e-37bc-4cc6-a5d4-8f8234d67551" providerId="ADAL" clId="{75562A2B-59EB-4EAD-AC1C-54D7C3713D78}" dt="2026-06-09T20:10:03.925" v="1516"/>
          <ac:spMkLst>
            <pc:docMk/>
            <pc:sldMk cId="2038457241" sldId="801"/>
            <ac:spMk id="4" creationId="{00000000-0000-0000-0000-000000000000}"/>
          </ac:spMkLst>
        </pc:spChg>
        <pc:spChg chg="ord">
          <ac:chgData name="Merkle, Cat" userId="a9581f9e-37bc-4cc6-a5d4-8f8234d67551" providerId="ADAL" clId="{75562A2B-59EB-4EAD-AC1C-54D7C3713D78}" dt="2026-06-09T20:10:03.925" v="1516"/>
          <ac:spMkLst>
            <pc:docMk/>
            <pc:sldMk cId="2038457241" sldId="801"/>
            <ac:spMk id="5" creationId="{00000000-0000-0000-0000-000000000000}"/>
          </ac:spMkLst>
        </pc:spChg>
        <pc:spChg chg="ord">
          <ac:chgData name="Merkle, Cat" userId="a9581f9e-37bc-4cc6-a5d4-8f8234d67551" providerId="ADAL" clId="{75562A2B-59EB-4EAD-AC1C-54D7C3713D78}" dt="2026-06-09T20:10:03.925" v="1516"/>
          <ac:spMkLst>
            <pc:docMk/>
            <pc:sldMk cId="2038457241" sldId="801"/>
            <ac:spMk id="7" creationId="{2A418D0B-BF09-C222-6C91-7364D8367193}"/>
          </ac:spMkLst>
        </pc:spChg>
        <pc:picChg chg="ord">
          <ac:chgData name="Merkle, Cat" userId="a9581f9e-37bc-4cc6-a5d4-8f8234d67551" providerId="ADAL" clId="{75562A2B-59EB-4EAD-AC1C-54D7C3713D78}" dt="2026-06-09T20:10:03.925" v="1516"/>
          <ac:picMkLst>
            <pc:docMk/>
            <pc:sldMk cId="2038457241" sldId="801"/>
            <ac:picMk id="6" creationId="{E9077A41-88C1-40F7-8F46-70F495849260}"/>
          </ac:picMkLst>
        </pc:picChg>
      </pc:sldChg>
      <pc:sldChg chg="modNotes">
        <pc:chgData name="Merkle, Cat" userId="a9581f9e-37bc-4cc6-a5d4-8f8234d67551" providerId="ADAL" clId="{75562A2B-59EB-4EAD-AC1C-54D7C3713D78}" dt="2026-06-09T17:59:32.487" v="281" actId="368"/>
        <pc:sldMkLst>
          <pc:docMk/>
          <pc:sldMk cId="2760057377" sldId="832"/>
        </pc:sldMkLst>
      </pc:sldChg>
      <pc:sldChg chg="modSp mod modNotes">
        <pc:chgData name="Merkle, Cat" userId="a9581f9e-37bc-4cc6-a5d4-8f8234d67551" providerId="ADAL" clId="{75562A2B-59EB-4EAD-AC1C-54D7C3713D78}" dt="2026-06-09T22:03:16.881" v="1594"/>
        <pc:sldMkLst>
          <pc:docMk/>
          <pc:sldMk cId="831323158" sldId="833"/>
        </pc:sldMkLst>
        <pc:spChg chg="ord">
          <ac:chgData name="Merkle, Cat" userId="a9581f9e-37bc-4cc6-a5d4-8f8234d67551" providerId="ADAL" clId="{75562A2B-59EB-4EAD-AC1C-54D7C3713D78}" dt="2026-06-09T22:03:16.881" v="1594"/>
          <ac:spMkLst>
            <pc:docMk/>
            <pc:sldMk cId="831323158" sldId="833"/>
            <ac:spMk id="2" creationId="{3E962905-5ACF-6240-9CE2-8B4CFF47AC8E}"/>
          </ac:spMkLst>
        </pc:spChg>
        <pc:spChg chg="ord">
          <ac:chgData name="Merkle, Cat" userId="a9581f9e-37bc-4cc6-a5d4-8f8234d67551" providerId="ADAL" clId="{75562A2B-59EB-4EAD-AC1C-54D7C3713D78}" dt="2026-06-09T22:03:16.881" v="1594"/>
          <ac:spMkLst>
            <pc:docMk/>
            <pc:sldMk cId="831323158" sldId="833"/>
            <ac:spMk id="5" creationId="{B25C206E-8F56-FF5E-839F-66A0880BF26B}"/>
          </ac:spMkLst>
        </pc:spChg>
        <pc:spChg chg="ord">
          <ac:chgData name="Merkle, Cat" userId="a9581f9e-37bc-4cc6-a5d4-8f8234d67551" providerId="ADAL" clId="{75562A2B-59EB-4EAD-AC1C-54D7C3713D78}" dt="2026-06-09T22:03:16.881" v="1594"/>
          <ac:spMkLst>
            <pc:docMk/>
            <pc:sldMk cId="831323158" sldId="833"/>
            <ac:spMk id="7" creationId="{51BEF118-D428-F008-5D54-7981808EC330}"/>
          </ac:spMkLst>
        </pc:spChg>
        <pc:spChg chg="ord">
          <ac:chgData name="Merkle, Cat" userId="a9581f9e-37bc-4cc6-a5d4-8f8234d67551" providerId="ADAL" clId="{75562A2B-59EB-4EAD-AC1C-54D7C3713D78}" dt="2026-06-09T22:03:16.881" v="1594"/>
          <ac:spMkLst>
            <pc:docMk/>
            <pc:sldMk cId="831323158" sldId="833"/>
            <ac:spMk id="11" creationId="{63EA871D-0462-1961-1491-A23A2BC4B6C4}"/>
          </ac:spMkLst>
        </pc:spChg>
        <pc:picChg chg="mod ord">
          <ac:chgData name="Merkle, Cat" userId="a9581f9e-37bc-4cc6-a5d4-8f8234d67551" providerId="ADAL" clId="{75562A2B-59EB-4EAD-AC1C-54D7C3713D78}" dt="2026-06-09T22:03:16.881" v="1594"/>
          <ac:picMkLst>
            <pc:docMk/>
            <pc:sldMk cId="831323158" sldId="833"/>
            <ac:picMk id="4" creationId="{1966E1B4-F7A6-0EB8-0D0F-C734FCC13CA5}"/>
          </ac:picMkLst>
        </pc:picChg>
        <pc:picChg chg="ord">
          <ac:chgData name="Merkle, Cat" userId="a9581f9e-37bc-4cc6-a5d4-8f8234d67551" providerId="ADAL" clId="{75562A2B-59EB-4EAD-AC1C-54D7C3713D78}" dt="2026-06-09T22:03:16.881" v="1594"/>
          <ac:picMkLst>
            <pc:docMk/>
            <pc:sldMk cId="831323158" sldId="833"/>
            <ac:picMk id="8" creationId="{DC2B6488-AAE8-2DF8-CA1E-F9F85B40CEE2}"/>
          </ac:picMkLst>
        </pc:picChg>
      </pc:sldChg>
      <pc:sldChg chg="modNotes">
        <pc:chgData name="Merkle, Cat" userId="a9581f9e-37bc-4cc6-a5d4-8f8234d67551" providerId="ADAL" clId="{75562A2B-59EB-4EAD-AC1C-54D7C3713D78}" dt="2026-06-09T17:59:32.506" v="285" actId="368"/>
        <pc:sldMkLst>
          <pc:docMk/>
          <pc:sldMk cId="586504561" sldId="834"/>
        </pc:sldMkLst>
      </pc:sldChg>
      <pc:sldChg chg="modSp mod modNotes">
        <pc:chgData name="Merkle, Cat" userId="a9581f9e-37bc-4cc6-a5d4-8f8234d67551" providerId="ADAL" clId="{75562A2B-59EB-4EAD-AC1C-54D7C3713D78}" dt="2026-06-09T18:52:43.076" v="1383" actId="962"/>
        <pc:sldMkLst>
          <pc:docMk/>
          <pc:sldMk cId="467353238" sldId="836"/>
        </pc:sldMkLst>
        <pc:picChg chg="mod">
          <ac:chgData name="Merkle, Cat" userId="a9581f9e-37bc-4cc6-a5d4-8f8234d67551" providerId="ADAL" clId="{75562A2B-59EB-4EAD-AC1C-54D7C3713D78}" dt="2026-06-09T18:52:43.076" v="1383" actId="962"/>
          <ac:picMkLst>
            <pc:docMk/>
            <pc:sldMk cId="467353238" sldId="836"/>
            <ac:picMk id="6" creationId="{0CB182F5-62FA-28CA-C56B-8BF98BF4DFF5}"/>
          </ac:picMkLst>
        </pc:picChg>
      </pc:sldChg>
      <pc:sldChg chg="modNotes">
        <pc:chgData name="Merkle, Cat" userId="a9581f9e-37bc-4cc6-a5d4-8f8234d67551" providerId="ADAL" clId="{75562A2B-59EB-4EAD-AC1C-54D7C3713D78}" dt="2026-06-09T17:59:32.526" v="289" actId="368"/>
        <pc:sldMkLst>
          <pc:docMk/>
          <pc:sldMk cId="2452353176" sldId="837"/>
        </pc:sldMkLst>
      </pc:sldChg>
      <pc:sldChg chg="add">
        <pc:chgData name="Merkle, Cat" userId="a9581f9e-37bc-4cc6-a5d4-8f8234d67551" providerId="ADAL" clId="{75562A2B-59EB-4EAD-AC1C-54D7C3713D78}" dt="2026-06-09T18:09:48.614" v="417"/>
        <pc:sldMkLst>
          <pc:docMk/>
          <pc:sldMk cId="2766643484" sldId="1298"/>
        </pc:sldMkLst>
      </pc:sldChg>
      <pc:sldChg chg="modSp mod modNotes">
        <pc:chgData name="Merkle, Cat" userId="a9581f9e-37bc-4cc6-a5d4-8f8234d67551" providerId="ADAL" clId="{75562A2B-59EB-4EAD-AC1C-54D7C3713D78}" dt="2026-06-09T18:23:20.756" v="467" actId="962"/>
        <pc:sldMkLst>
          <pc:docMk/>
          <pc:sldMk cId="1350429544" sldId="1586"/>
        </pc:sldMkLst>
        <pc:picChg chg="mod">
          <ac:chgData name="Merkle, Cat" userId="a9581f9e-37bc-4cc6-a5d4-8f8234d67551" providerId="ADAL" clId="{75562A2B-59EB-4EAD-AC1C-54D7C3713D78}" dt="2026-06-09T18:23:20.756" v="467" actId="962"/>
          <ac:picMkLst>
            <pc:docMk/>
            <pc:sldMk cId="1350429544" sldId="1586"/>
            <ac:picMk id="2" creationId="{1BEE5EFE-8319-9E00-D2AD-F55AB9C25776}"/>
          </ac:picMkLst>
        </pc:picChg>
      </pc:sldChg>
      <pc:sldChg chg="modSp add mod">
        <pc:chgData name="Merkle, Cat" userId="a9581f9e-37bc-4cc6-a5d4-8f8234d67551" providerId="ADAL" clId="{75562A2B-59EB-4EAD-AC1C-54D7C3713D78}" dt="2026-06-09T20:10:05.103" v="1517"/>
        <pc:sldMkLst>
          <pc:docMk/>
          <pc:sldMk cId="3058156591" sldId="1640"/>
        </pc:sldMkLst>
        <pc:spChg chg="ord">
          <ac:chgData name="Merkle, Cat" userId="a9581f9e-37bc-4cc6-a5d4-8f8234d67551" providerId="ADAL" clId="{75562A2B-59EB-4EAD-AC1C-54D7C3713D78}" dt="2026-06-09T20:10:05.103" v="1517"/>
          <ac:spMkLst>
            <pc:docMk/>
            <pc:sldMk cId="3058156591" sldId="1640"/>
            <ac:spMk id="2" creationId="{00000000-0000-0000-0000-000000000000}"/>
          </ac:spMkLst>
        </pc:spChg>
        <pc:spChg chg="ord">
          <ac:chgData name="Merkle, Cat" userId="a9581f9e-37bc-4cc6-a5d4-8f8234d67551" providerId="ADAL" clId="{75562A2B-59EB-4EAD-AC1C-54D7C3713D78}" dt="2026-06-09T20:10:05.103" v="1517"/>
          <ac:spMkLst>
            <pc:docMk/>
            <pc:sldMk cId="3058156591" sldId="1640"/>
            <ac:spMk id="3" creationId="{00000000-0000-0000-0000-000000000000}"/>
          </ac:spMkLst>
        </pc:spChg>
        <pc:spChg chg="ord">
          <ac:chgData name="Merkle, Cat" userId="a9581f9e-37bc-4cc6-a5d4-8f8234d67551" providerId="ADAL" clId="{75562A2B-59EB-4EAD-AC1C-54D7C3713D78}" dt="2026-06-09T20:10:05.103" v="1517"/>
          <ac:spMkLst>
            <pc:docMk/>
            <pc:sldMk cId="3058156591" sldId="1640"/>
            <ac:spMk id="6" creationId="{0C16A7D3-FE81-461E-8117-028C7501AA92}"/>
          </ac:spMkLst>
        </pc:spChg>
        <pc:spChg chg="ord">
          <ac:chgData name="Merkle, Cat" userId="a9581f9e-37bc-4cc6-a5d4-8f8234d67551" providerId="ADAL" clId="{75562A2B-59EB-4EAD-AC1C-54D7C3713D78}" dt="2026-06-09T20:10:05.103" v="1517"/>
          <ac:spMkLst>
            <pc:docMk/>
            <pc:sldMk cId="3058156591" sldId="1640"/>
            <ac:spMk id="7" creationId="{46C7CC88-C8BA-4590-A2D4-CA3305176C6D}"/>
          </ac:spMkLst>
        </pc:spChg>
        <pc:spChg chg="ord">
          <ac:chgData name="Merkle, Cat" userId="a9581f9e-37bc-4cc6-a5d4-8f8234d67551" providerId="ADAL" clId="{75562A2B-59EB-4EAD-AC1C-54D7C3713D78}" dt="2026-06-09T20:10:05.103" v="1517"/>
          <ac:spMkLst>
            <pc:docMk/>
            <pc:sldMk cId="3058156591" sldId="1640"/>
            <ac:spMk id="8" creationId="{B713F558-5DAA-A93D-C541-00B118B44F07}"/>
          </ac:spMkLst>
        </pc:spChg>
        <pc:spChg chg="ord">
          <ac:chgData name="Merkle, Cat" userId="a9581f9e-37bc-4cc6-a5d4-8f8234d67551" providerId="ADAL" clId="{75562A2B-59EB-4EAD-AC1C-54D7C3713D78}" dt="2026-06-09T20:10:05.103" v="1517"/>
          <ac:spMkLst>
            <pc:docMk/>
            <pc:sldMk cId="3058156591" sldId="1640"/>
            <ac:spMk id="11" creationId="{2DC0C8C7-CE02-7114-5B81-514A630B6B88}"/>
          </ac:spMkLst>
        </pc:spChg>
        <pc:picChg chg="ord">
          <ac:chgData name="Merkle, Cat" userId="a9581f9e-37bc-4cc6-a5d4-8f8234d67551" providerId="ADAL" clId="{75562A2B-59EB-4EAD-AC1C-54D7C3713D78}" dt="2026-06-09T20:10:05.103" v="1517"/>
          <ac:picMkLst>
            <pc:docMk/>
            <pc:sldMk cId="3058156591" sldId="1640"/>
            <ac:picMk id="5" creationId="{0ED9A828-E4F7-DEAF-7CAC-5918E0F22E0A}"/>
          </ac:picMkLst>
        </pc:picChg>
        <pc:picChg chg="ord">
          <ac:chgData name="Merkle, Cat" userId="a9581f9e-37bc-4cc6-a5d4-8f8234d67551" providerId="ADAL" clId="{75562A2B-59EB-4EAD-AC1C-54D7C3713D78}" dt="2026-06-09T20:10:05.103" v="1517"/>
          <ac:picMkLst>
            <pc:docMk/>
            <pc:sldMk cId="3058156591" sldId="1640"/>
            <ac:picMk id="9" creationId="{CB0E83F1-4B70-4546-997C-3FDDFEC9344F}"/>
          </ac:picMkLst>
        </pc:picChg>
      </pc:sldChg>
      <pc:sldChg chg="modSp mod modNotes">
        <pc:chgData name="Merkle, Cat" userId="a9581f9e-37bc-4cc6-a5d4-8f8234d67551" providerId="ADAL" clId="{75562A2B-59EB-4EAD-AC1C-54D7C3713D78}" dt="2026-06-09T18:31:20.660" v="1021" actId="962"/>
        <pc:sldMkLst>
          <pc:docMk/>
          <pc:sldMk cId="2980336349" sldId="1667"/>
        </pc:sldMkLst>
        <pc:spChg chg="mod">
          <ac:chgData name="Merkle, Cat" userId="a9581f9e-37bc-4cc6-a5d4-8f8234d67551" providerId="ADAL" clId="{75562A2B-59EB-4EAD-AC1C-54D7C3713D78}" dt="2026-06-09T18:31:20.660" v="1021" actId="962"/>
          <ac:spMkLst>
            <pc:docMk/>
            <pc:sldMk cId="2980336349" sldId="1667"/>
            <ac:spMk id="10" creationId="{4A14A33B-6608-C364-3F67-AB3239F3B34D}"/>
          </ac:spMkLst>
        </pc:spChg>
        <pc:picChg chg="mod">
          <ac:chgData name="Merkle, Cat" userId="a9581f9e-37bc-4cc6-a5d4-8f8234d67551" providerId="ADAL" clId="{75562A2B-59EB-4EAD-AC1C-54D7C3713D78}" dt="2026-06-09T18:31:20.083" v="1020" actId="962"/>
          <ac:picMkLst>
            <pc:docMk/>
            <pc:sldMk cId="2980336349" sldId="1667"/>
            <ac:picMk id="9" creationId="{4F600F80-124A-0747-17A0-EC3004DFB9AB}"/>
          </ac:picMkLst>
        </pc:picChg>
      </pc:sldChg>
      <pc:sldChg chg="modSp mod modNotes">
        <pc:chgData name="Merkle, Cat" userId="a9581f9e-37bc-4cc6-a5d4-8f8234d67551" providerId="ADAL" clId="{75562A2B-59EB-4EAD-AC1C-54D7C3713D78}" dt="2026-06-09T19:21:43.995" v="1506"/>
        <pc:sldMkLst>
          <pc:docMk/>
          <pc:sldMk cId="2401786497" sldId="1741"/>
        </pc:sldMkLst>
        <pc:spChg chg="ord">
          <ac:chgData name="Merkle, Cat" userId="a9581f9e-37bc-4cc6-a5d4-8f8234d67551" providerId="ADAL" clId="{75562A2B-59EB-4EAD-AC1C-54D7C3713D78}" dt="2026-06-09T19:21:43.995" v="1506"/>
          <ac:spMkLst>
            <pc:docMk/>
            <pc:sldMk cId="2401786497" sldId="1741"/>
            <ac:spMk id="2" creationId="{722E8311-92CA-441E-AFE4-B790654E05E8}"/>
          </ac:spMkLst>
        </pc:spChg>
        <pc:spChg chg="ord">
          <ac:chgData name="Merkle, Cat" userId="a9581f9e-37bc-4cc6-a5d4-8f8234d67551" providerId="ADAL" clId="{75562A2B-59EB-4EAD-AC1C-54D7C3713D78}" dt="2026-06-09T19:21:43.995" v="1506"/>
          <ac:spMkLst>
            <pc:docMk/>
            <pc:sldMk cId="2401786497" sldId="1741"/>
            <ac:spMk id="4" creationId="{60796362-0CDE-483A-AA73-D2115A86512A}"/>
          </ac:spMkLst>
        </pc:spChg>
        <pc:spChg chg="ord">
          <ac:chgData name="Merkle, Cat" userId="a9581f9e-37bc-4cc6-a5d4-8f8234d67551" providerId="ADAL" clId="{75562A2B-59EB-4EAD-AC1C-54D7C3713D78}" dt="2026-06-09T19:21:43.995" v="1506"/>
          <ac:spMkLst>
            <pc:docMk/>
            <pc:sldMk cId="2401786497" sldId="1741"/>
            <ac:spMk id="5" creationId="{EB235D32-283F-483F-A177-047FE46C3E1E}"/>
          </ac:spMkLst>
        </pc:spChg>
        <pc:spChg chg="ord">
          <ac:chgData name="Merkle, Cat" userId="a9581f9e-37bc-4cc6-a5d4-8f8234d67551" providerId="ADAL" clId="{75562A2B-59EB-4EAD-AC1C-54D7C3713D78}" dt="2026-06-09T19:21:43.995" v="1506"/>
          <ac:spMkLst>
            <pc:docMk/>
            <pc:sldMk cId="2401786497" sldId="1741"/>
            <ac:spMk id="9" creationId="{89DFD676-B29C-C1EC-3EAD-922FE6A3FE1D}"/>
          </ac:spMkLst>
        </pc:spChg>
        <pc:spChg chg="mod ord">
          <ac:chgData name="Merkle, Cat" userId="a9581f9e-37bc-4cc6-a5d4-8f8234d67551" providerId="ADAL" clId="{75562A2B-59EB-4EAD-AC1C-54D7C3713D78}" dt="2026-06-09T19:21:43.995" v="1506"/>
          <ac:spMkLst>
            <pc:docMk/>
            <pc:sldMk cId="2401786497" sldId="1741"/>
            <ac:spMk id="12" creationId="{6D5247E4-F223-BA4E-3495-8931EBB0702F}"/>
          </ac:spMkLst>
        </pc:spChg>
        <pc:picChg chg="mod ord">
          <ac:chgData name="Merkle, Cat" userId="a9581f9e-37bc-4cc6-a5d4-8f8234d67551" providerId="ADAL" clId="{75562A2B-59EB-4EAD-AC1C-54D7C3713D78}" dt="2026-06-09T19:21:43.995" v="1506"/>
          <ac:picMkLst>
            <pc:docMk/>
            <pc:sldMk cId="2401786497" sldId="1741"/>
            <ac:picMk id="11" creationId="{F81CC2D6-CA34-0D3D-7704-78BF1878F0AD}"/>
          </ac:picMkLst>
        </pc:picChg>
      </pc:sldChg>
      <pc:sldChg chg="modSp">
        <pc:chgData name="Merkle, Cat" userId="a9581f9e-37bc-4cc6-a5d4-8f8234d67551" providerId="ADAL" clId="{75562A2B-59EB-4EAD-AC1C-54D7C3713D78}" dt="2026-06-09T19:00:43.441" v="1469" actId="20577"/>
        <pc:sldMkLst>
          <pc:docMk/>
          <pc:sldMk cId="3170846053" sldId="1742"/>
        </pc:sldMkLst>
        <pc:spChg chg="mod">
          <ac:chgData name="Merkle, Cat" userId="a9581f9e-37bc-4cc6-a5d4-8f8234d67551" providerId="ADAL" clId="{75562A2B-59EB-4EAD-AC1C-54D7C3713D78}" dt="2026-06-09T19:00:43.441" v="1469" actId="20577"/>
          <ac:spMkLst>
            <pc:docMk/>
            <pc:sldMk cId="3170846053" sldId="1742"/>
            <ac:spMk id="2" creationId="{74A088B4-634E-4339-9B7A-67FC6F420A5B}"/>
          </ac:spMkLst>
        </pc:spChg>
      </pc:sldChg>
      <pc:sldChg chg="modSp">
        <pc:chgData name="Merkle, Cat" userId="a9581f9e-37bc-4cc6-a5d4-8f8234d67551" providerId="ADAL" clId="{75562A2B-59EB-4EAD-AC1C-54D7C3713D78}" dt="2026-06-09T19:00:46.268" v="1471" actId="20577"/>
        <pc:sldMkLst>
          <pc:docMk/>
          <pc:sldMk cId="585889759" sldId="1743"/>
        </pc:sldMkLst>
        <pc:spChg chg="mod">
          <ac:chgData name="Merkle, Cat" userId="a9581f9e-37bc-4cc6-a5d4-8f8234d67551" providerId="ADAL" clId="{75562A2B-59EB-4EAD-AC1C-54D7C3713D78}" dt="2026-06-09T19:00:46.268" v="1471" actId="20577"/>
          <ac:spMkLst>
            <pc:docMk/>
            <pc:sldMk cId="585889759" sldId="1743"/>
            <ac:spMk id="2" creationId="{B27E8302-BD7A-46A3-808C-38E631F6C2E5}"/>
          </ac:spMkLst>
        </pc:spChg>
      </pc:sldChg>
      <pc:sldChg chg="modSp">
        <pc:chgData name="Merkle, Cat" userId="a9581f9e-37bc-4cc6-a5d4-8f8234d67551" providerId="ADAL" clId="{75562A2B-59EB-4EAD-AC1C-54D7C3713D78}" dt="2026-06-09T19:00:40.294" v="1467" actId="20577"/>
        <pc:sldMkLst>
          <pc:docMk/>
          <pc:sldMk cId="722459531" sldId="1746"/>
        </pc:sldMkLst>
        <pc:spChg chg="mod">
          <ac:chgData name="Merkle, Cat" userId="a9581f9e-37bc-4cc6-a5d4-8f8234d67551" providerId="ADAL" clId="{75562A2B-59EB-4EAD-AC1C-54D7C3713D78}" dt="2026-06-09T19:00:40.294" v="1467" actId="20577"/>
          <ac:spMkLst>
            <pc:docMk/>
            <pc:sldMk cId="722459531" sldId="1746"/>
            <ac:spMk id="2" creationId="{E357CAEE-7657-4291-BE09-A931DD052547}"/>
          </ac:spMkLst>
        </pc:spChg>
      </pc:sldChg>
      <pc:sldChg chg="modAnim">
        <pc:chgData name="Merkle, Cat" userId="a9581f9e-37bc-4cc6-a5d4-8f8234d67551" providerId="ADAL" clId="{75562A2B-59EB-4EAD-AC1C-54D7C3713D78}" dt="2026-06-09T18:03:02.679" v="368"/>
        <pc:sldMkLst>
          <pc:docMk/>
          <pc:sldMk cId="307120073" sldId="1755"/>
        </pc:sldMkLst>
      </pc:sldChg>
      <pc:sldChg chg="modSp mod modNotes">
        <pc:chgData name="Merkle, Cat" userId="a9581f9e-37bc-4cc6-a5d4-8f8234d67551" providerId="ADAL" clId="{75562A2B-59EB-4EAD-AC1C-54D7C3713D78}" dt="2026-06-09T22:03:32.257" v="1600" actId="962"/>
        <pc:sldMkLst>
          <pc:docMk/>
          <pc:sldMk cId="673659993" sldId="1758"/>
        </pc:sldMkLst>
        <pc:spChg chg="ord">
          <ac:chgData name="Merkle, Cat" userId="a9581f9e-37bc-4cc6-a5d4-8f8234d67551" providerId="ADAL" clId="{75562A2B-59EB-4EAD-AC1C-54D7C3713D78}" dt="2026-06-09T22:03:24.429" v="1599"/>
          <ac:spMkLst>
            <pc:docMk/>
            <pc:sldMk cId="673659993" sldId="1758"/>
            <ac:spMk id="2" creationId="{A2AFDA4E-A1B9-E3A4-21B5-1D5CB38DEB1D}"/>
          </ac:spMkLst>
        </pc:spChg>
        <pc:spChg chg="ord">
          <ac:chgData name="Merkle, Cat" userId="a9581f9e-37bc-4cc6-a5d4-8f8234d67551" providerId="ADAL" clId="{75562A2B-59EB-4EAD-AC1C-54D7C3713D78}" dt="2026-06-09T22:03:24.429" v="1599"/>
          <ac:spMkLst>
            <pc:docMk/>
            <pc:sldMk cId="673659993" sldId="1758"/>
            <ac:spMk id="3" creationId="{318F4DFD-CB5C-2555-1142-24E129A874EB}"/>
          </ac:spMkLst>
        </pc:spChg>
        <pc:spChg chg="ord">
          <ac:chgData name="Merkle, Cat" userId="a9581f9e-37bc-4cc6-a5d4-8f8234d67551" providerId="ADAL" clId="{75562A2B-59EB-4EAD-AC1C-54D7C3713D78}" dt="2026-06-09T22:03:24.429" v="1599"/>
          <ac:spMkLst>
            <pc:docMk/>
            <pc:sldMk cId="673659993" sldId="1758"/>
            <ac:spMk id="4" creationId="{A1B23305-7F19-C04A-88C7-46B716FAFF40}"/>
          </ac:spMkLst>
        </pc:spChg>
        <pc:spChg chg="ord">
          <ac:chgData name="Merkle, Cat" userId="a9581f9e-37bc-4cc6-a5d4-8f8234d67551" providerId="ADAL" clId="{75562A2B-59EB-4EAD-AC1C-54D7C3713D78}" dt="2026-06-09T22:03:24.429" v="1599"/>
          <ac:spMkLst>
            <pc:docMk/>
            <pc:sldMk cId="673659993" sldId="1758"/>
            <ac:spMk id="5" creationId="{F2CCAE17-FCAE-42E0-AB23-93325D6FCFB6}"/>
          </ac:spMkLst>
        </pc:spChg>
        <pc:picChg chg="mod ord">
          <ac:chgData name="Merkle, Cat" userId="a9581f9e-37bc-4cc6-a5d4-8f8234d67551" providerId="ADAL" clId="{75562A2B-59EB-4EAD-AC1C-54D7C3713D78}" dt="2026-06-09T22:03:24.429" v="1599"/>
          <ac:picMkLst>
            <pc:docMk/>
            <pc:sldMk cId="673659993" sldId="1758"/>
            <ac:picMk id="9" creationId="{20DED6F8-1E06-E95C-E5BE-B57F718A6CAE}"/>
          </ac:picMkLst>
        </pc:picChg>
        <pc:picChg chg="mod ord">
          <ac:chgData name="Merkle, Cat" userId="a9581f9e-37bc-4cc6-a5d4-8f8234d67551" providerId="ADAL" clId="{75562A2B-59EB-4EAD-AC1C-54D7C3713D78}" dt="2026-06-09T22:03:32.257" v="1600" actId="962"/>
          <ac:picMkLst>
            <pc:docMk/>
            <pc:sldMk cId="673659993" sldId="1758"/>
            <ac:picMk id="12" creationId="{5E898ED7-D5F8-6AC7-EDF1-585775BA16BA}"/>
          </ac:picMkLst>
        </pc:picChg>
      </pc:sldChg>
      <pc:sldChg chg="modSp mod">
        <pc:chgData name="Merkle, Cat" userId="a9581f9e-37bc-4cc6-a5d4-8f8234d67551" providerId="ADAL" clId="{75562A2B-59EB-4EAD-AC1C-54D7C3713D78}" dt="2026-06-09T19:00:56.313" v="1474"/>
        <pc:sldMkLst>
          <pc:docMk/>
          <pc:sldMk cId="3249718444" sldId="1768"/>
        </pc:sldMkLst>
        <pc:spChg chg="ord">
          <ac:chgData name="Merkle, Cat" userId="a9581f9e-37bc-4cc6-a5d4-8f8234d67551" providerId="ADAL" clId="{75562A2B-59EB-4EAD-AC1C-54D7C3713D78}" dt="2026-06-09T19:00:56.313" v="1474"/>
          <ac:spMkLst>
            <pc:docMk/>
            <pc:sldMk cId="3249718444" sldId="1768"/>
            <ac:spMk id="6" creationId="{1ED9F51D-5365-A979-9BEC-255CABDE4FD5}"/>
          </ac:spMkLst>
        </pc:spChg>
        <pc:spChg chg="ord">
          <ac:chgData name="Merkle, Cat" userId="a9581f9e-37bc-4cc6-a5d4-8f8234d67551" providerId="ADAL" clId="{75562A2B-59EB-4EAD-AC1C-54D7C3713D78}" dt="2026-06-09T19:00:56.313" v="1474"/>
          <ac:spMkLst>
            <pc:docMk/>
            <pc:sldMk cId="3249718444" sldId="1768"/>
            <ac:spMk id="7" creationId="{4913BEB0-237E-1A2D-241A-5A23F0D5CCEE}"/>
          </ac:spMkLst>
        </pc:spChg>
        <pc:spChg chg="ord">
          <ac:chgData name="Merkle, Cat" userId="a9581f9e-37bc-4cc6-a5d4-8f8234d67551" providerId="ADAL" clId="{75562A2B-59EB-4EAD-AC1C-54D7C3713D78}" dt="2026-06-09T19:00:56.313" v="1474"/>
          <ac:spMkLst>
            <pc:docMk/>
            <pc:sldMk cId="3249718444" sldId="1768"/>
            <ac:spMk id="8" creationId="{885D773E-F36F-EB6E-1B11-E07993874448}"/>
          </ac:spMkLst>
        </pc:spChg>
        <pc:spChg chg="ord">
          <ac:chgData name="Merkle, Cat" userId="a9581f9e-37bc-4cc6-a5d4-8f8234d67551" providerId="ADAL" clId="{75562A2B-59EB-4EAD-AC1C-54D7C3713D78}" dt="2026-06-09T19:00:56.313" v="1474"/>
          <ac:spMkLst>
            <pc:docMk/>
            <pc:sldMk cId="3249718444" sldId="1768"/>
            <ac:spMk id="10" creationId="{B84C6C1D-92B4-8E51-CBC9-7AB36453936F}"/>
          </ac:spMkLst>
        </pc:spChg>
        <pc:picChg chg="ord">
          <ac:chgData name="Merkle, Cat" userId="a9581f9e-37bc-4cc6-a5d4-8f8234d67551" providerId="ADAL" clId="{75562A2B-59EB-4EAD-AC1C-54D7C3713D78}" dt="2026-06-09T19:00:56.313" v="1474"/>
          <ac:picMkLst>
            <pc:docMk/>
            <pc:sldMk cId="3249718444" sldId="1768"/>
            <ac:picMk id="1026" creationId="{35AA7089-7285-232B-C209-81536C161A09}"/>
          </ac:picMkLst>
        </pc:picChg>
      </pc:sldChg>
      <pc:sldChg chg="modSp mod">
        <pc:chgData name="Merkle, Cat" userId="a9581f9e-37bc-4cc6-a5d4-8f8234d67551" providerId="ADAL" clId="{75562A2B-59EB-4EAD-AC1C-54D7C3713D78}" dt="2026-06-09T19:05:42.104" v="1489"/>
        <pc:sldMkLst>
          <pc:docMk/>
          <pc:sldMk cId="2650359633" sldId="1769"/>
        </pc:sldMkLst>
        <pc:spChg chg="ord">
          <ac:chgData name="Merkle, Cat" userId="a9581f9e-37bc-4cc6-a5d4-8f8234d67551" providerId="ADAL" clId="{75562A2B-59EB-4EAD-AC1C-54D7C3713D78}" dt="2026-06-09T19:05:42.104" v="1489"/>
          <ac:spMkLst>
            <pc:docMk/>
            <pc:sldMk cId="2650359633" sldId="1769"/>
            <ac:spMk id="2" creationId="{F7E43400-3469-011E-4EA0-B53D4F44EF2D}"/>
          </ac:spMkLst>
        </pc:spChg>
        <pc:spChg chg="ord">
          <ac:chgData name="Merkle, Cat" userId="a9581f9e-37bc-4cc6-a5d4-8f8234d67551" providerId="ADAL" clId="{75562A2B-59EB-4EAD-AC1C-54D7C3713D78}" dt="2026-06-09T19:05:42.104" v="1489"/>
          <ac:spMkLst>
            <pc:docMk/>
            <pc:sldMk cId="2650359633" sldId="1769"/>
            <ac:spMk id="4" creationId="{D680D215-9010-7451-F0F3-5AB0BD0C1474}"/>
          </ac:spMkLst>
        </pc:spChg>
        <pc:spChg chg="ord">
          <ac:chgData name="Merkle, Cat" userId="a9581f9e-37bc-4cc6-a5d4-8f8234d67551" providerId="ADAL" clId="{75562A2B-59EB-4EAD-AC1C-54D7C3713D78}" dt="2026-06-09T19:05:42.104" v="1489"/>
          <ac:spMkLst>
            <pc:docMk/>
            <pc:sldMk cId="2650359633" sldId="1769"/>
            <ac:spMk id="5" creationId="{1B421588-1FB4-76D9-DD95-A3B5110E96FA}"/>
          </ac:spMkLst>
        </pc:spChg>
        <pc:spChg chg="ord">
          <ac:chgData name="Merkle, Cat" userId="a9581f9e-37bc-4cc6-a5d4-8f8234d67551" providerId="ADAL" clId="{75562A2B-59EB-4EAD-AC1C-54D7C3713D78}" dt="2026-06-09T19:05:42.104" v="1489"/>
          <ac:spMkLst>
            <pc:docMk/>
            <pc:sldMk cId="2650359633" sldId="1769"/>
            <ac:spMk id="6" creationId="{1EB4F7F7-C101-BC73-BD30-74A82E498593}"/>
          </ac:spMkLst>
        </pc:spChg>
        <pc:picChg chg="mod ord">
          <ac:chgData name="Merkle, Cat" userId="a9581f9e-37bc-4cc6-a5d4-8f8234d67551" providerId="ADAL" clId="{75562A2B-59EB-4EAD-AC1C-54D7C3713D78}" dt="2026-06-09T19:05:42.104" v="1489"/>
          <ac:picMkLst>
            <pc:docMk/>
            <pc:sldMk cId="2650359633" sldId="1769"/>
            <ac:picMk id="7" creationId="{49A07C6F-1E0C-4EC5-7C69-82DFD0467EDA}"/>
          </ac:picMkLst>
        </pc:picChg>
      </pc:sldChg>
      <pc:sldChg chg="modSp mod modNotes">
        <pc:chgData name="Merkle, Cat" userId="a9581f9e-37bc-4cc6-a5d4-8f8234d67551" providerId="ADAL" clId="{75562A2B-59EB-4EAD-AC1C-54D7C3713D78}" dt="2026-06-09T18:52:14.722" v="1374" actId="962"/>
        <pc:sldMkLst>
          <pc:docMk/>
          <pc:sldMk cId="2641261607" sldId="1804"/>
        </pc:sldMkLst>
        <pc:picChg chg="mod">
          <ac:chgData name="Merkle, Cat" userId="a9581f9e-37bc-4cc6-a5d4-8f8234d67551" providerId="ADAL" clId="{75562A2B-59EB-4EAD-AC1C-54D7C3713D78}" dt="2026-06-09T18:52:14.722" v="1374" actId="962"/>
          <ac:picMkLst>
            <pc:docMk/>
            <pc:sldMk cId="2641261607" sldId="1804"/>
            <ac:picMk id="3" creationId="{32A6E46B-9E6C-A6BC-C774-18CDAEFD7DE0}"/>
          </ac:picMkLst>
        </pc:picChg>
      </pc:sldChg>
      <pc:sldChg chg="modSp mod modNotes">
        <pc:chgData name="Merkle, Cat" userId="a9581f9e-37bc-4cc6-a5d4-8f8234d67551" providerId="ADAL" clId="{75562A2B-59EB-4EAD-AC1C-54D7C3713D78}" dt="2026-06-09T21:53:48.389" v="1571"/>
        <pc:sldMkLst>
          <pc:docMk/>
          <pc:sldMk cId="4257506604" sldId="1807"/>
        </pc:sldMkLst>
        <pc:spChg chg="ord">
          <ac:chgData name="Merkle, Cat" userId="a9581f9e-37bc-4cc6-a5d4-8f8234d67551" providerId="ADAL" clId="{75562A2B-59EB-4EAD-AC1C-54D7C3713D78}" dt="2026-06-09T21:53:48.389" v="1571"/>
          <ac:spMkLst>
            <pc:docMk/>
            <pc:sldMk cId="4257506604" sldId="1807"/>
            <ac:spMk id="2" creationId="{866F364A-5FCE-4749-B237-15D0F1A29FC8}"/>
          </ac:spMkLst>
        </pc:spChg>
        <pc:spChg chg="ord">
          <ac:chgData name="Merkle, Cat" userId="a9581f9e-37bc-4cc6-a5d4-8f8234d67551" providerId="ADAL" clId="{75562A2B-59EB-4EAD-AC1C-54D7C3713D78}" dt="2026-06-09T21:53:48.389" v="1571"/>
          <ac:spMkLst>
            <pc:docMk/>
            <pc:sldMk cId="4257506604" sldId="1807"/>
            <ac:spMk id="3" creationId="{9E4ACCFC-64DE-AB47-AEEF-885E7D2827FD}"/>
          </ac:spMkLst>
        </pc:spChg>
        <pc:spChg chg="ord">
          <ac:chgData name="Merkle, Cat" userId="a9581f9e-37bc-4cc6-a5d4-8f8234d67551" providerId="ADAL" clId="{75562A2B-59EB-4EAD-AC1C-54D7C3713D78}" dt="2026-06-09T21:53:48.389" v="1571"/>
          <ac:spMkLst>
            <pc:docMk/>
            <pc:sldMk cId="4257506604" sldId="1807"/>
            <ac:spMk id="5" creationId="{377354DD-E5B7-F94A-B0FE-C35BAE632DBC}"/>
          </ac:spMkLst>
        </pc:spChg>
        <pc:spChg chg="ord">
          <ac:chgData name="Merkle, Cat" userId="a9581f9e-37bc-4cc6-a5d4-8f8234d67551" providerId="ADAL" clId="{75562A2B-59EB-4EAD-AC1C-54D7C3713D78}" dt="2026-06-09T21:53:48.389" v="1571"/>
          <ac:spMkLst>
            <pc:docMk/>
            <pc:sldMk cId="4257506604" sldId="1807"/>
            <ac:spMk id="6" creationId="{77061CCD-0AE0-3548-BDB4-25B0529A255C}"/>
          </ac:spMkLst>
        </pc:spChg>
        <pc:picChg chg="ord">
          <ac:chgData name="Merkle, Cat" userId="a9581f9e-37bc-4cc6-a5d4-8f8234d67551" providerId="ADAL" clId="{75562A2B-59EB-4EAD-AC1C-54D7C3713D78}" dt="2026-06-09T21:53:48.389" v="1571"/>
          <ac:picMkLst>
            <pc:docMk/>
            <pc:sldMk cId="4257506604" sldId="1807"/>
            <ac:picMk id="7" creationId="{F5B9EE51-CCB5-D146-97B3-50683FAEEC89}"/>
          </ac:picMkLst>
        </pc:picChg>
        <pc:picChg chg="ord">
          <ac:chgData name="Merkle, Cat" userId="a9581f9e-37bc-4cc6-a5d4-8f8234d67551" providerId="ADAL" clId="{75562A2B-59EB-4EAD-AC1C-54D7C3713D78}" dt="2026-06-09T21:53:48.389" v="1571"/>
          <ac:picMkLst>
            <pc:docMk/>
            <pc:sldMk cId="4257506604" sldId="1807"/>
            <ac:picMk id="9" creationId="{AC1DE998-4EED-B14B-A4D4-3F52179C0EEE}"/>
          </ac:picMkLst>
        </pc:picChg>
      </pc:sldChg>
      <pc:sldChg chg="modSp mod modNotes">
        <pc:chgData name="Merkle, Cat" userId="a9581f9e-37bc-4cc6-a5d4-8f8234d67551" providerId="ADAL" clId="{75562A2B-59EB-4EAD-AC1C-54D7C3713D78}" dt="2026-06-09T18:52:15.464" v="1375" actId="962"/>
        <pc:sldMkLst>
          <pc:docMk/>
          <pc:sldMk cId="606731558" sldId="1818"/>
        </pc:sldMkLst>
        <pc:picChg chg="mod">
          <ac:chgData name="Merkle, Cat" userId="a9581f9e-37bc-4cc6-a5d4-8f8234d67551" providerId="ADAL" clId="{75562A2B-59EB-4EAD-AC1C-54D7C3713D78}" dt="2026-06-09T18:52:15.464" v="1375" actId="962"/>
          <ac:picMkLst>
            <pc:docMk/>
            <pc:sldMk cId="606731558" sldId="1818"/>
            <ac:picMk id="3" creationId="{B3C28E89-B015-CE28-1D54-22F579182A05}"/>
          </ac:picMkLst>
        </pc:picChg>
      </pc:sldChg>
      <pc:sldChg chg="modNotes">
        <pc:chgData name="Merkle, Cat" userId="a9581f9e-37bc-4cc6-a5d4-8f8234d67551" providerId="ADAL" clId="{75562A2B-59EB-4EAD-AC1C-54D7C3713D78}" dt="2026-06-09T17:59:32.264" v="233" actId="368"/>
        <pc:sldMkLst>
          <pc:docMk/>
          <pc:sldMk cId="3342997905" sldId="1824"/>
        </pc:sldMkLst>
      </pc:sldChg>
      <pc:sldChg chg="modNotes">
        <pc:chgData name="Merkle, Cat" userId="a9581f9e-37bc-4cc6-a5d4-8f8234d67551" providerId="ADAL" clId="{75562A2B-59EB-4EAD-AC1C-54D7C3713D78}" dt="2026-06-09T17:59:32.107" v="203" actId="368"/>
        <pc:sldMkLst>
          <pc:docMk/>
          <pc:sldMk cId="2243655724" sldId="1835"/>
        </pc:sldMkLst>
      </pc:sldChg>
      <pc:sldChg chg="modSp mod modNotes">
        <pc:chgData name="Merkle, Cat" userId="a9581f9e-37bc-4cc6-a5d4-8f8234d67551" providerId="ADAL" clId="{75562A2B-59EB-4EAD-AC1C-54D7C3713D78}" dt="2026-06-09T18:52:03.029" v="1369" actId="962"/>
        <pc:sldMkLst>
          <pc:docMk/>
          <pc:sldMk cId="2204576705" sldId="1841"/>
        </pc:sldMkLst>
        <pc:picChg chg="mod">
          <ac:chgData name="Merkle, Cat" userId="a9581f9e-37bc-4cc6-a5d4-8f8234d67551" providerId="ADAL" clId="{75562A2B-59EB-4EAD-AC1C-54D7C3713D78}" dt="2026-06-09T18:52:03.029" v="1369" actId="962"/>
          <ac:picMkLst>
            <pc:docMk/>
            <pc:sldMk cId="2204576705" sldId="1841"/>
            <ac:picMk id="6" creationId="{21C867C2-669B-4CFE-BBA8-61B869D7FB8F}"/>
          </ac:picMkLst>
        </pc:picChg>
      </pc:sldChg>
      <pc:sldChg chg="modSp mod modNotes">
        <pc:chgData name="Merkle, Cat" userId="a9581f9e-37bc-4cc6-a5d4-8f8234d67551" providerId="ADAL" clId="{75562A2B-59EB-4EAD-AC1C-54D7C3713D78}" dt="2026-06-09T21:53:52.247" v="1573"/>
        <pc:sldMkLst>
          <pc:docMk/>
          <pc:sldMk cId="2208038297" sldId="1843"/>
        </pc:sldMkLst>
        <pc:spChg chg="ord">
          <ac:chgData name="Merkle, Cat" userId="a9581f9e-37bc-4cc6-a5d4-8f8234d67551" providerId="ADAL" clId="{75562A2B-59EB-4EAD-AC1C-54D7C3713D78}" dt="2026-06-09T21:53:52.247" v="1573"/>
          <ac:spMkLst>
            <pc:docMk/>
            <pc:sldMk cId="2208038297" sldId="1843"/>
            <ac:spMk id="2" creationId="{866F364A-5FCE-4749-B237-15D0F1A29FC8}"/>
          </ac:spMkLst>
        </pc:spChg>
        <pc:spChg chg="ord">
          <ac:chgData name="Merkle, Cat" userId="a9581f9e-37bc-4cc6-a5d4-8f8234d67551" providerId="ADAL" clId="{75562A2B-59EB-4EAD-AC1C-54D7C3713D78}" dt="2026-06-09T21:53:52.247" v="1573"/>
          <ac:spMkLst>
            <pc:docMk/>
            <pc:sldMk cId="2208038297" sldId="1843"/>
            <ac:spMk id="3" creationId="{9E4ACCFC-64DE-AB47-AEEF-885E7D2827FD}"/>
          </ac:spMkLst>
        </pc:spChg>
        <pc:spChg chg="ord">
          <ac:chgData name="Merkle, Cat" userId="a9581f9e-37bc-4cc6-a5d4-8f8234d67551" providerId="ADAL" clId="{75562A2B-59EB-4EAD-AC1C-54D7C3713D78}" dt="2026-06-09T21:53:52.247" v="1573"/>
          <ac:spMkLst>
            <pc:docMk/>
            <pc:sldMk cId="2208038297" sldId="1843"/>
            <ac:spMk id="5" creationId="{377354DD-E5B7-F94A-B0FE-C35BAE632DBC}"/>
          </ac:spMkLst>
        </pc:spChg>
        <pc:spChg chg="ord">
          <ac:chgData name="Merkle, Cat" userId="a9581f9e-37bc-4cc6-a5d4-8f8234d67551" providerId="ADAL" clId="{75562A2B-59EB-4EAD-AC1C-54D7C3713D78}" dt="2026-06-09T21:53:52.247" v="1573"/>
          <ac:spMkLst>
            <pc:docMk/>
            <pc:sldMk cId="2208038297" sldId="1843"/>
            <ac:spMk id="6" creationId="{77061CCD-0AE0-3548-BDB4-25B0529A255C}"/>
          </ac:spMkLst>
        </pc:spChg>
        <pc:picChg chg="ord">
          <ac:chgData name="Merkle, Cat" userId="a9581f9e-37bc-4cc6-a5d4-8f8234d67551" providerId="ADAL" clId="{75562A2B-59EB-4EAD-AC1C-54D7C3713D78}" dt="2026-06-09T21:53:52.247" v="1573"/>
          <ac:picMkLst>
            <pc:docMk/>
            <pc:sldMk cId="2208038297" sldId="1843"/>
            <ac:picMk id="7" creationId="{F5B9EE51-CCB5-D146-97B3-50683FAEEC89}"/>
          </ac:picMkLst>
        </pc:picChg>
        <pc:picChg chg="ord">
          <ac:chgData name="Merkle, Cat" userId="a9581f9e-37bc-4cc6-a5d4-8f8234d67551" providerId="ADAL" clId="{75562A2B-59EB-4EAD-AC1C-54D7C3713D78}" dt="2026-06-09T21:53:52.247" v="1573"/>
          <ac:picMkLst>
            <pc:docMk/>
            <pc:sldMk cId="2208038297" sldId="1843"/>
            <ac:picMk id="9" creationId="{AC1DE998-4EED-B14B-A4D4-3F52179C0EEE}"/>
          </ac:picMkLst>
        </pc:picChg>
      </pc:sldChg>
      <pc:sldChg chg="modNotes">
        <pc:chgData name="Merkle, Cat" userId="a9581f9e-37bc-4cc6-a5d4-8f8234d67551" providerId="ADAL" clId="{75562A2B-59EB-4EAD-AC1C-54D7C3713D78}" dt="2026-06-09T17:59:32.393" v="267" actId="368"/>
        <pc:sldMkLst>
          <pc:docMk/>
          <pc:sldMk cId="3599932947" sldId="1847"/>
        </pc:sldMkLst>
      </pc:sldChg>
      <pc:sldChg chg="modNotes">
        <pc:chgData name="Merkle, Cat" userId="a9581f9e-37bc-4cc6-a5d4-8f8234d67551" providerId="ADAL" clId="{75562A2B-59EB-4EAD-AC1C-54D7C3713D78}" dt="2026-06-09T17:59:32.013" v="189" actId="368"/>
        <pc:sldMkLst>
          <pc:docMk/>
          <pc:sldMk cId="3051282875" sldId="1854"/>
        </pc:sldMkLst>
      </pc:sldChg>
      <pc:sldChg chg="modNotes">
        <pc:chgData name="Merkle, Cat" userId="a9581f9e-37bc-4cc6-a5d4-8f8234d67551" providerId="ADAL" clId="{75562A2B-59EB-4EAD-AC1C-54D7C3713D78}" dt="2026-06-09T17:59:31.964" v="181" actId="368"/>
        <pc:sldMkLst>
          <pc:docMk/>
          <pc:sldMk cId="1896112235" sldId="1855"/>
        </pc:sldMkLst>
      </pc:sldChg>
      <pc:sldChg chg="modNotes">
        <pc:chgData name="Merkle, Cat" userId="a9581f9e-37bc-4cc6-a5d4-8f8234d67551" providerId="ADAL" clId="{75562A2B-59EB-4EAD-AC1C-54D7C3713D78}" dt="2026-06-09T17:59:31.992" v="185" actId="368"/>
        <pc:sldMkLst>
          <pc:docMk/>
          <pc:sldMk cId="238399506" sldId="1856"/>
        </pc:sldMkLst>
      </pc:sldChg>
      <pc:sldChg chg="modSp mod modNotes">
        <pc:chgData name="Merkle, Cat" userId="a9581f9e-37bc-4cc6-a5d4-8f8234d67551" providerId="ADAL" clId="{75562A2B-59EB-4EAD-AC1C-54D7C3713D78}" dt="2026-06-09T19:00:17.965" v="1453" actId="20577"/>
        <pc:sldMkLst>
          <pc:docMk/>
          <pc:sldMk cId="1265239599" sldId="1859"/>
        </pc:sldMkLst>
        <pc:spChg chg="mod">
          <ac:chgData name="Merkle, Cat" userId="a9581f9e-37bc-4cc6-a5d4-8f8234d67551" providerId="ADAL" clId="{75562A2B-59EB-4EAD-AC1C-54D7C3713D78}" dt="2026-06-09T19:00:17.965" v="1453" actId="20577"/>
          <ac:spMkLst>
            <pc:docMk/>
            <pc:sldMk cId="1265239599" sldId="1859"/>
            <ac:spMk id="2" creationId="{08045FF0-4C1C-1145-B5D3-7AAEB5C5285D}"/>
          </ac:spMkLst>
        </pc:spChg>
        <pc:picChg chg="mod">
          <ac:chgData name="Merkle, Cat" userId="a9581f9e-37bc-4cc6-a5d4-8f8234d67551" providerId="ADAL" clId="{75562A2B-59EB-4EAD-AC1C-54D7C3713D78}" dt="2026-06-09T18:52:01.534" v="1367" actId="962"/>
          <ac:picMkLst>
            <pc:docMk/>
            <pc:sldMk cId="1265239599" sldId="1859"/>
            <ac:picMk id="9" creationId="{3DF95649-50E1-A7E6-CC4E-7A351562E9AD}"/>
          </ac:picMkLst>
        </pc:picChg>
      </pc:sldChg>
      <pc:sldChg chg="modSp mod modNotes">
        <pc:chgData name="Merkle, Cat" userId="a9581f9e-37bc-4cc6-a5d4-8f8234d67551" providerId="ADAL" clId="{75562A2B-59EB-4EAD-AC1C-54D7C3713D78}" dt="2026-06-09T21:53:54.558" v="1575"/>
        <pc:sldMkLst>
          <pc:docMk/>
          <pc:sldMk cId="3450942430" sldId="1865"/>
        </pc:sldMkLst>
        <pc:spChg chg="ord">
          <ac:chgData name="Merkle, Cat" userId="a9581f9e-37bc-4cc6-a5d4-8f8234d67551" providerId="ADAL" clId="{75562A2B-59EB-4EAD-AC1C-54D7C3713D78}" dt="2026-06-09T21:53:54.558" v="1575"/>
          <ac:spMkLst>
            <pc:docMk/>
            <pc:sldMk cId="3450942430" sldId="1865"/>
            <ac:spMk id="2" creationId="{447AA579-D845-465A-B71C-6A4B61ACD116}"/>
          </ac:spMkLst>
        </pc:spChg>
        <pc:spChg chg="ord">
          <ac:chgData name="Merkle, Cat" userId="a9581f9e-37bc-4cc6-a5d4-8f8234d67551" providerId="ADAL" clId="{75562A2B-59EB-4EAD-AC1C-54D7C3713D78}" dt="2026-06-09T21:53:54.558" v="1575"/>
          <ac:spMkLst>
            <pc:docMk/>
            <pc:sldMk cId="3450942430" sldId="1865"/>
            <ac:spMk id="5" creationId="{1084AC76-F33A-4926-BD24-CDB265ED56BC}"/>
          </ac:spMkLst>
        </pc:spChg>
        <pc:spChg chg="ord">
          <ac:chgData name="Merkle, Cat" userId="a9581f9e-37bc-4cc6-a5d4-8f8234d67551" providerId="ADAL" clId="{75562A2B-59EB-4EAD-AC1C-54D7C3713D78}" dt="2026-06-09T21:53:54.558" v="1575"/>
          <ac:spMkLst>
            <pc:docMk/>
            <pc:sldMk cId="3450942430" sldId="1865"/>
            <ac:spMk id="7" creationId="{E122A880-AD7B-2643-99B1-A9A619DBA54C}"/>
          </ac:spMkLst>
        </pc:spChg>
        <pc:spChg chg="ord">
          <ac:chgData name="Merkle, Cat" userId="a9581f9e-37bc-4cc6-a5d4-8f8234d67551" providerId="ADAL" clId="{75562A2B-59EB-4EAD-AC1C-54D7C3713D78}" dt="2026-06-09T21:53:54.558" v="1575"/>
          <ac:spMkLst>
            <pc:docMk/>
            <pc:sldMk cId="3450942430" sldId="1865"/>
            <ac:spMk id="9" creationId="{18DA12BB-31EF-4AB6-BFAF-CD3FFE21B6CD}"/>
          </ac:spMkLst>
        </pc:spChg>
        <pc:graphicFrameChg chg="ord">
          <ac:chgData name="Merkle, Cat" userId="a9581f9e-37bc-4cc6-a5d4-8f8234d67551" providerId="ADAL" clId="{75562A2B-59EB-4EAD-AC1C-54D7C3713D78}" dt="2026-06-09T21:53:54.558" v="1575"/>
          <ac:graphicFrameMkLst>
            <pc:docMk/>
            <pc:sldMk cId="3450942430" sldId="1865"/>
            <ac:graphicFrameMk id="6" creationId="{E59668A8-CCDD-48DD-8BA7-2FC95762F93C}"/>
          </ac:graphicFrameMkLst>
        </pc:graphicFrameChg>
      </pc:sldChg>
      <pc:sldChg chg="modNotes">
        <pc:chgData name="Merkle, Cat" userId="a9581f9e-37bc-4cc6-a5d4-8f8234d67551" providerId="ADAL" clId="{75562A2B-59EB-4EAD-AC1C-54D7C3713D78}" dt="2026-06-09T17:59:32.251" v="229" actId="368"/>
        <pc:sldMkLst>
          <pc:docMk/>
          <pc:sldMk cId="1789727122" sldId="1866"/>
        </pc:sldMkLst>
      </pc:sldChg>
      <pc:sldChg chg="modSp mod modNotes">
        <pc:chgData name="Merkle, Cat" userId="a9581f9e-37bc-4cc6-a5d4-8f8234d67551" providerId="ADAL" clId="{75562A2B-59EB-4EAD-AC1C-54D7C3713D78}" dt="2026-06-09T21:53:56.058" v="1576"/>
        <pc:sldMkLst>
          <pc:docMk/>
          <pc:sldMk cId="2267732935" sldId="1867"/>
        </pc:sldMkLst>
        <pc:spChg chg="ord">
          <ac:chgData name="Merkle, Cat" userId="a9581f9e-37bc-4cc6-a5d4-8f8234d67551" providerId="ADAL" clId="{75562A2B-59EB-4EAD-AC1C-54D7C3713D78}" dt="2026-06-09T21:53:56.058" v="1576"/>
          <ac:spMkLst>
            <pc:docMk/>
            <pc:sldMk cId="2267732935" sldId="1867"/>
            <ac:spMk id="2" creationId="{447AA579-D845-465A-B71C-6A4B61ACD116}"/>
          </ac:spMkLst>
        </pc:spChg>
        <pc:spChg chg="ord">
          <ac:chgData name="Merkle, Cat" userId="a9581f9e-37bc-4cc6-a5d4-8f8234d67551" providerId="ADAL" clId="{75562A2B-59EB-4EAD-AC1C-54D7C3713D78}" dt="2026-06-09T21:53:56.058" v="1576"/>
          <ac:spMkLst>
            <pc:docMk/>
            <pc:sldMk cId="2267732935" sldId="1867"/>
            <ac:spMk id="5" creationId="{1084AC76-F33A-4926-BD24-CDB265ED56BC}"/>
          </ac:spMkLst>
        </pc:spChg>
        <pc:spChg chg="ord">
          <ac:chgData name="Merkle, Cat" userId="a9581f9e-37bc-4cc6-a5d4-8f8234d67551" providerId="ADAL" clId="{75562A2B-59EB-4EAD-AC1C-54D7C3713D78}" dt="2026-06-09T21:53:56.058" v="1576"/>
          <ac:spMkLst>
            <pc:docMk/>
            <pc:sldMk cId="2267732935" sldId="1867"/>
            <ac:spMk id="7" creationId="{CCFF83A0-C1E6-8F42-A340-EB3ADB172480}"/>
          </ac:spMkLst>
        </pc:spChg>
        <pc:graphicFrameChg chg="ord">
          <ac:chgData name="Merkle, Cat" userId="a9581f9e-37bc-4cc6-a5d4-8f8234d67551" providerId="ADAL" clId="{75562A2B-59EB-4EAD-AC1C-54D7C3713D78}" dt="2026-06-09T21:53:56.058" v="1576"/>
          <ac:graphicFrameMkLst>
            <pc:docMk/>
            <pc:sldMk cId="2267732935" sldId="1867"/>
            <ac:graphicFrameMk id="6" creationId="{E59668A8-CCDD-48DD-8BA7-2FC95762F93C}"/>
          </ac:graphicFrameMkLst>
        </pc:graphicFrameChg>
      </pc:sldChg>
      <pc:sldChg chg="modSp mod modNotes">
        <pc:chgData name="Merkle, Cat" userId="a9581f9e-37bc-4cc6-a5d4-8f8234d67551" providerId="ADAL" clId="{75562A2B-59EB-4EAD-AC1C-54D7C3713D78}" dt="2026-06-09T21:54:20.986" v="1587" actId="962"/>
        <pc:sldMkLst>
          <pc:docMk/>
          <pc:sldMk cId="3459359889" sldId="1868"/>
        </pc:sldMkLst>
        <pc:spChg chg="ord">
          <ac:chgData name="Merkle, Cat" userId="a9581f9e-37bc-4cc6-a5d4-8f8234d67551" providerId="ADAL" clId="{75562A2B-59EB-4EAD-AC1C-54D7C3713D78}" dt="2026-06-09T21:54:05.370" v="1586"/>
          <ac:spMkLst>
            <pc:docMk/>
            <pc:sldMk cId="3459359889" sldId="1868"/>
            <ac:spMk id="2" creationId="{447AA579-D845-465A-B71C-6A4B61ACD116}"/>
          </ac:spMkLst>
        </pc:spChg>
        <pc:spChg chg="ord">
          <ac:chgData name="Merkle, Cat" userId="a9581f9e-37bc-4cc6-a5d4-8f8234d67551" providerId="ADAL" clId="{75562A2B-59EB-4EAD-AC1C-54D7C3713D78}" dt="2026-06-09T21:54:05.370" v="1586"/>
          <ac:spMkLst>
            <pc:docMk/>
            <pc:sldMk cId="3459359889" sldId="1868"/>
            <ac:spMk id="3" creationId="{15A91691-6828-9A40-AFAD-6CDFED64B04E}"/>
          </ac:spMkLst>
        </pc:spChg>
        <pc:spChg chg="ord">
          <ac:chgData name="Merkle, Cat" userId="a9581f9e-37bc-4cc6-a5d4-8f8234d67551" providerId="ADAL" clId="{75562A2B-59EB-4EAD-AC1C-54D7C3713D78}" dt="2026-06-09T21:54:05.370" v="1586"/>
          <ac:spMkLst>
            <pc:docMk/>
            <pc:sldMk cId="3459359889" sldId="1868"/>
            <ac:spMk id="4" creationId="{FB433D4B-96B4-BC4F-B6AC-568C0D5E72A9}"/>
          </ac:spMkLst>
        </pc:spChg>
        <pc:spChg chg="ord">
          <ac:chgData name="Merkle, Cat" userId="a9581f9e-37bc-4cc6-a5d4-8f8234d67551" providerId="ADAL" clId="{75562A2B-59EB-4EAD-AC1C-54D7C3713D78}" dt="2026-06-09T21:54:05.370" v="1586"/>
          <ac:spMkLst>
            <pc:docMk/>
            <pc:sldMk cId="3459359889" sldId="1868"/>
            <ac:spMk id="5" creationId="{1084AC76-F33A-4926-BD24-CDB265ED56BC}"/>
          </ac:spMkLst>
        </pc:spChg>
        <pc:spChg chg="ord">
          <ac:chgData name="Merkle, Cat" userId="a9581f9e-37bc-4cc6-a5d4-8f8234d67551" providerId="ADAL" clId="{75562A2B-59EB-4EAD-AC1C-54D7C3713D78}" dt="2026-06-09T21:54:05.370" v="1586"/>
          <ac:spMkLst>
            <pc:docMk/>
            <pc:sldMk cId="3459359889" sldId="1868"/>
            <ac:spMk id="6" creationId="{33E0C8A6-167E-584C-9678-83959696128C}"/>
          </ac:spMkLst>
        </pc:spChg>
        <pc:spChg chg="ord">
          <ac:chgData name="Merkle, Cat" userId="a9581f9e-37bc-4cc6-a5d4-8f8234d67551" providerId="ADAL" clId="{75562A2B-59EB-4EAD-AC1C-54D7C3713D78}" dt="2026-06-09T21:54:05.370" v="1586"/>
          <ac:spMkLst>
            <pc:docMk/>
            <pc:sldMk cId="3459359889" sldId="1868"/>
            <ac:spMk id="7" creationId="{3F419BF5-AB0B-E842-970D-D3ED9733DF2B}"/>
          </ac:spMkLst>
        </pc:spChg>
        <pc:spChg chg="ord">
          <ac:chgData name="Merkle, Cat" userId="a9581f9e-37bc-4cc6-a5d4-8f8234d67551" providerId="ADAL" clId="{75562A2B-59EB-4EAD-AC1C-54D7C3713D78}" dt="2026-06-09T21:54:05.370" v="1586"/>
          <ac:spMkLst>
            <pc:docMk/>
            <pc:sldMk cId="3459359889" sldId="1868"/>
            <ac:spMk id="9" creationId="{CE98FD09-B37A-D847-858D-6F591A8CC81F}"/>
          </ac:spMkLst>
        </pc:spChg>
        <pc:spChg chg="ord">
          <ac:chgData name="Merkle, Cat" userId="a9581f9e-37bc-4cc6-a5d4-8f8234d67551" providerId="ADAL" clId="{75562A2B-59EB-4EAD-AC1C-54D7C3713D78}" dt="2026-06-09T21:54:05.370" v="1586"/>
          <ac:spMkLst>
            <pc:docMk/>
            <pc:sldMk cId="3459359889" sldId="1868"/>
            <ac:spMk id="10" creationId="{72695DCA-94D6-7E4A-8EF5-08BE4CBF7D37}"/>
          </ac:spMkLst>
        </pc:spChg>
        <pc:spChg chg="mod ord">
          <ac:chgData name="Merkle, Cat" userId="a9581f9e-37bc-4cc6-a5d4-8f8234d67551" providerId="ADAL" clId="{75562A2B-59EB-4EAD-AC1C-54D7C3713D78}" dt="2026-06-09T21:54:20.986" v="1587" actId="962"/>
          <ac:spMkLst>
            <pc:docMk/>
            <pc:sldMk cId="3459359889" sldId="1868"/>
            <ac:spMk id="11" creationId="{53487D90-74DA-D746-99C1-8EAEF8A09EA2}"/>
          </ac:spMkLst>
        </pc:spChg>
        <pc:spChg chg="ord">
          <ac:chgData name="Merkle, Cat" userId="a9581f9e-37bc-4cc6-a5d4-8f8234d67551" providerId="ADAL" clId="{75562A2B-59EB-4EAD-AC1C-54D7C3713D78}" dt="2026-06-09T21:54:05.370" v="1586"/>
          <ac:spMkLst>
            <pc:docMk/>
            <pc:sldMk cId="3459359889" sldId="1868"/>
            <ac:spMk id="12" creationId="{0C0D0F66-ABD7-6144-81FD-98D2B04E3F8A}"/>
          </ac:spMkLst>
        </pc:spChg>
      </pc:sldChg>
      <pc:sldChg chg="modNotes">
        <pc:chgData name="Merkle, Cat" userId="a9581f9e-37bc-4cc6-a5d4-8f8234d67551" providerId="ADAL" clId="{75562A2B-59EB-4EAD-AC1C-54D7C3713D78}" dt="2026-06-09T17:59:32.400" v="269" actId="368"/>
        <pc:sldMkLst>
          <pc:docMk/>
          <pc:sldMk cId="3315394319" sldId="1869"/>
        </pc:sldMkLst>
      </pc:sldChg>
      <pc:sldChg chg="modNotes">
        <pc:chgData name="Merkle, Cat" userId="a9581f9e-37bc-4cc6-a5d4-8f8234d67551" providerId="ADAL" clId="{75562A2B-59EB-4EAD-AC1C-54D7C3713D78}" dt="2026-06-09T17:59:32.412" v="271" actId="368"/>
        <pc:sldMkLst>
          <pc:docMk/>
          <pc:sldMk cId="2343918271" sldId="1870"/>
        </pc:sldMkLst>
      </pc:sldChg>
      <pc:sldChg chg="modSp mod modNotes">
        <pc:chgData name="Merkle, Cat" userId="a9581f9e-37bc-4cc6-a5d4-8f8234d67551" providerId="ADAL" clId="{75562A2B-59EB-4EAD-AC1C-54D7C3713D78}" dt="2026-06-09T18:52:17.335" v="1377" actId="962"/>
        <pc:sldMkLst>
          <pc:docMk/>
          <pc:sldMk cId="2151059213" sldId="1871"/>
        </pc:sldMkLst>
        <pc:picChg chg="mod">
          <ac:chgData name="Merkle, Cat" userId="a9581f9e-37bc-4cc6-a5d4-8f8234d67551" providerId="ADAL" clId="{75562A2B-59EB-4EAD-AC1C-54D7C3713D78}" dt="2026-06-09T18:52:17.335" v="1377" actId="962"/>
          <ac:picMkLst>
            <pc:docMk/>
            <pc:sldMk cId="2151059213" sldId="1871"/>
            <ac:picMk id="6" creationId="{8DA0A317-5552-7B87-A7E8-D5413DA9ABCB}"/>
          </ac:picMkLst>
        </pc:picChg>
      </pc:sldChg>
      <pc:sldChg chg="modSp mod modNotes">
        <pc:chgData name="Merkle, Cat" userId="a9581f9e-37bc-4cc6-a5d4-8f8234d67551" providerId="ADAL" clId="{75562A2B-59EB-4EAD-AC1C-54D7C3713D78}" dt="2026-06-09T21:59:30.853" v="1593" actId="13244"/>
        <pc:sldMkLst>
          <pc:docMk/>
          <pc:sldMk cId="736994505" sldId="1872"/>
        </pc:sldMkLst>
        <pc:spChg chg="ord">
          <ac:chgData name="Merkle, Cat" userId="a9581f9e-37bc-4cc6-a5d4-8f8234d67551" providerId="ADAL" clId="{75562A2B-59EB-4EAD-AC1C-54D7C3713D78}" dt="2026-06-09T21:59:27.185" v="1592"/>
          <ac:spMkLst>
            <pc:docMk/>
            <pc:sldMk cId="736994505" sldId="1872"/>
            <ac:spMk id="2" creationId="{579E910F-5186-6847-9EFF-D072B0D190E2}"/>
          </ac:spMkLst>
        </pc:spChg>
        <pc:spChg chg="ord">
          <ac:chgData name="Merkle, Cat" userId="a9581f9e-37bc-4cc6-a5d4-8f8234d67551" providerId="ADAL" clId="{75562A2B-59EB-4EAD-AC1C-54D7C3713D78}" dt="2026-06-09T21:59:27.185" v="1592"/>
          <ac:spMkLst>
            <pc:docMk/>
            <pc:sldMk cId="736994505" sldId="1872"/>
            <ac:spMk id="3" creationId="{3A9E24A6-5A30-4D0F-A797-335FDFD16545}"/>
          </ac:spMkLst>
        </pc:spChg>
        <pc:spChg chg="ord">
          <ac:chgData name="Merkle, Cat" userId="a9581f9e-37bc-4cc6-a5d4-8f8234d67551" providerId="ADAL" clId="{75562A2B-59EB-4EAD-AC1C-54D7C3713D78}" dt="2026-06-09T21:59:27.185" v="1592"/>
          <ac:spMkLst>
            <pc:docMk/>
            <pc:sldMk cId="736994505" sldId="1872"/>
            <ac:spMk id="5" creationId="{3806216F-40DA-4D66-B882-8709FA751C51}"/>
          </ac:spMkLst>
        </pc:spChg>
        <pc:spChg chg="ord">
          <ac:chgData name="Merkle, Cat" userId="a9581f9e-37bc-4cc6-a5d4-8f8234d67551" providerId="ADAL" clId="{75562A2B-59EB-4EAD-AC1C-54D7C3713D78}" dt="2026-06-09T21:59:30.853" v="1593" actId="13244"/>
          <ac:spMkLst>
            <pc:docMk/>
            <pc:sldMk cId="736994505" sldId="1872"/>
            <ac:spMk id="8" creationId="{E0917D86-CB02-D245-B98A-9D3CF70C1E33}"/>
          </ac:spMkLst>
        </pc:spChg>
      </pc:sldChg>
      <pc:sldChg chg="modSp mod modNotes">
        <pc:chgData name="Merkle, Cat" userId="a9581f9e-37bc-4cc6-a5d4-8f8234d67551" providerId="ADAL" clId="{75562A2B-59EB-4EAD-AC1C-54D7C3713D78}" dt="2026-06-09T21:53:57.140" v="1577"/>
        <pc:sldMkLst>
          <pc:docMk/>
          <pc:sldMk cId="1904575612" sldId="1876"/>
        </pc:sldMkLst>
        <pc:spChg chg="ord">
          <ac:chgData name="Merkle, Cat" userId="a9581f9e-37bc-4cc6-a5d4-8f8234d67551" providerId="ADAL" clId="{75562A2B-59EB-4EAD-AC1C-54D7C3713D78}" dt="2026-06-09T21:53:57.140" v="1577"/>
          <ac:spMkLst>
            <pc:docMk/>
            <pc:sldMk cId="1904575612" sldId="1876"/>
            <ac:spMk id="2" creationId="{79A9E8CC-9D14-2141-BE49-15B36A163E8D}"/>
          </ac:spMkLst>
        </pc:spChg>
        <pc:spChg chg="ord">
          <ac:chgData name="Merkle, Cat" userId="a9581f9e-37bc-4cc6-a5d4-8f8234d67551" providerId="ADAL" clId="{75562A2B-59EB-4EAD-AC1C-54D7C3713D78}" dt="2026-06-09T21:53:57.140" v="1577"/>
          <ac:spMkLst>
            <pc:docMk/>
            <pc:sldMk cId="1904575612" sldId="1876"/>
            <ac:spMk id="6" creationId="{BB442876-A8AE-EC47-9481-067B352DB6F8}"/>
          </ac:spMkLst>
        </pc:spChg>
        <pc:graphicFrameChg chg="ord">
          <ac:chgData name="Merkle, Cat" userId="a9581f9e-37bc-4cc6-a5d4-8f8234d67551" providerId="ADAL" clId="{75562A2B-59EB-4EAD-AC1C-54D7C3713D78}" dt="2026-06-09T21:53:57.140" v="1577"/>
          <ac:graphicFrameMkLst>
            <pc:docMk/>
            <pc:sldMk cId="1904575612" sldId="1876"/>
            <ac:graphicFrameMk id="9" creationId="{F0E66593-B9F2-0047-BB31-167265B3A847}"/>
          </ac:graphicFrameMkLst>
        </pc:graphicFrameChg>
      </pc:sldChg>
      <pc:sldChg chg="modNotes">
        <pc:chgData name="Merkle, Cat" userId="a9581f9e-37bc-4cc6-a5d4-8f8234d67551" providerId="ADAL" clId="{75562A2B-59EB-4EAD-AC1C-54D7C3713D78}" dt="2026-06-09T17:59:32.287" v="239" actId="368"/>
        <pc:sldMkLst>
          <pc:docMk/>
          <pc:sldMk cId="1562885846" sldId="1877"/>
        </pc:sldMkLst>
      </pc:sldChg>
      <pc:sldChg chg="modSp mod modNotes">
        <pc:chgData name="Merkle, Cat" userId="a9581f9e-37bc-4cc6-a5d4-8f8234d67551" providerId="ADAL" clId="{75562A2B-59EB-4EAD-AC1C-54D7C3713D78}" dt="2026-06-09T21:53:59.637" v="1579"/>
        <pc:sldMkLst>
          <pc:docMk/>
          <pc:sldMk cId="4040165133" sldId="1878"/>
        </pc:sldMkLst>
        <pc:spChg chg="ord">
          <ac:chgData name="Merkle, Cat" userId="a9581f9e-37bc-4cc6-a5d4-8f8234d67551" providerId="ADAL" clId="{75562A2B-59EB-4EAD-AC1C-54D7C3713D78}" dt="2026-06-09T21:53:59.637" v="1579"/>
          <ac:spMkLst>
            <pc:docMk/>
            <pc:sldMk cId="4040165133" sldId="1878"/>
            <ac:spMk id="2" creationId="{79A9E8CC-9D14-2141-BE49-15B36A163E8D}"/>
          </ac:spMkLst>
        </pc:spChg>
        <pc:spChg chg="ord">
          <ac:chgData name="Merkle, Cat" userId="a9581f9e-37bc-4cc6-a5d4-8f8234d67551" providerId="ADAL" clId="{75562A2B-59EB-4EAD-AC1C-54D7C3713D78}" dt="2026-06-09T21:53:59.637" v="1579"/>
          <ac:spMkLst>
            <pc:docMk/>
            <pc:sldMk cId="4040165133" sldId="1878"/>
            <ac:spMk id="6" creationId="{BB442876-A8AE-EC47-9481-067B352DB6F8}"/>
          </ac:spMkLst>
        </pc:spChg>
        <pc:spChg chg="ord">
          <ac:chgData name="Merkle, Cat" userId="a9581f9e-37bc-4cc6-a5d4-8f8234d67551" providerId="ADAL" clId="{75562A2B-59EB-4EAD-AC1C-54D7C3713D78}" dt="2026-06-09T21:53:59.637" v="1579"/>
          <ac:spMkLst>
            <pc:docMk/>
            <pc:sldMk cId="4040165133" sldId="1878"/>
            <ac:spMk id="7" creationId="{A802747D-C1EF-AC4A-AF06-448B7E7B46D8}"/>
          </ac:spMkLst>
        </pc:spChg>
        <pc:graphicFrameChg chg="ord">
          <ac:chgData name="Merkle, Cat" userId="a9581f9e-37bc-4cc6-a5d4-8f8234d67551" providerId="ADAL" clId="{75562A2B-59EB-4EAD-AC1C-54D7C3713D78}" dt="2026-06-09T21:53:59.637" v="1579"/>
          <ac:graphicFrameMkLst>
            <pc:docMk/>
            <pc:sldMk cId="4040165133" sldId="1878"/>
            <ac:graphicFrameMk id="13" creationId="{510A16BF-E5E1-2C42-8D58-72FC68B63F6D}"/>
          </ac:graphicFrameMkLst>
        </pc:graphicFrameChg>
      </pc:sldChg>
      <pc:sldChg chg="modSp mod modNotes">
        <pc:chgData name="Merkle, Cat" userId="a9581f9e-37bc-4cc6-a5d4-8f8234d67551" providerId="ADAL" clId="{75562A2B-59EB-4EAD-AC1C-54D7C3713D78}" dt="2026-06-09T21:54:01.311" v="1581"/>
        <pc:sldMkLst>
          <pc:docMk/>
          <pc:sldMk cId="3974905366" sldId="1880"/>
        </pc:sldMkLst>
        <pc:spChg chg="ord">
          <ac:chgData name="Merkle, Cat" userId="a9581f9e-37bc-4cc6-a5d4-8f8234d67551" providerId="ADAL" clId="{75562A2B-59EB-4EAD-AC1C-54D7C3713D78}" dt="2026-06-09T21:54:01.311" v="1581"/>
          <ac:spMkLst>
            <pc:docMk/>
            <pc:sldMk cId="3974905366" sldId="1880"/>
            <ac:spMk id="2" creationId="{9C5BD441-FED1-D747-BCAE-E58F02CC11CB}"/>
          </ac:spMkLst>
        </pc:spChg>
        <pc:spChg chg="ord">
          <ac:chgData name="Merkle, Cat" userId="a9581f9e-37bc-4cc6-a5d4-8f8234d67551" providerId="ADAL" clId="{75562A2B-59EB-4EAD-AC1C-54D7C3713D78}" dt="2026-06-09T21:54:01.311" v="1581"/>
          <ac:spMkLst>
            <pc:docMk/>
            <pc:sldMk cId="3974905366" sldId="1880"/>
            <ac:spMk id="5" creationId="{F793FDBA-B833-0E44-B357-5074AD8C479E}"/>
          </ac:spMkLst>
        </pc:spChg>
        <pc:spChg chg="ord">
          <ac:chgData name="Merkle, Cat" userId="a9581f9e-37bc-4cc6-a5d4-8f8234d67551" providerId="ADAL" clId="{75562A2B-59EB-4EAD-AC1C-54D7C3713D78}" dt="2026-06-09T21:54:01.311" v="1581"/>
          <ac:spMkLst>
            <pc:docMk/>
            <pc:sldMk cId="3974905366" sldId="1880"/>
            <ac:spMk id="8" creationId="{BE24FF0A-CB4E-174B-9583-CFC53B901ADE}"/>
          </ac:spMkLst>
        </pc:spChg>
        <pc:spChg chg="ord">
          <ac:chgData name="Merkle, Cat" userId="a9581f9e-37bc-4cc6-a5d4-8f8234d67551" providerId="ADAL" clId="{75562A2B-59EB-4EAD-AC1C-54D7C3713D78}" dt="2026-06-09T21:54:01.311" v="1581"/>
          <ac:spMkLst>
            <pc:docMk/>
            <pc:sldMk cId="3974905366" sldId="1880"/>
            <ac:spMk id="9" creationId="{DE02D904-662F-BC4B-B0FA-9B5BED5424CD}"/>
          </ac:spMkLst>
        </pc:spChg>
        <pc:picChg chg="ord">
          <ac:chgData name="Merkle, Cat" userId="a9581f9e-37bc-4cc6-a5d4-8f8234d67551" providerId="ADAL" clId="{75562A2B-59EB-4EAD-AC1C-54D7C3713D78}" dt="2026-06-09T21:54:01.311" v="1581"/>
          <ac:picMkLst>
            <pc:docMk/>
            <pc:sldMk cId="3974905366" sldId="1880"/>
            <ac:picMk id="4" creationId="{63E8AB05-2F20-364A-B9EE-732B2437A8AA}"/>
          </ac:picMkLst>
        </pc:picChg>
      </pc:sldChg>
      <pc:sldChg chg="modNotes">
        <pc:chgData name="Merkle, Cat" userId="a9581f9e-37bc-4cc6-a5d4-8f8234d67551" providerId="ADAL" clId="{75562A2B-59EB-4EAD-AC1C-54D7C3713D78}" dt="2026-06-09T17:59:32.072" v="197" actId="368"/>
        <pc:sldMkLst>
          <pc:docMk/>
          <pc:sldMk cId="939182578" sldId="1886"/>
        </pc:sldMkLst>
      </pc:sldChg>
      <pc:sldChg chg="modNotes">
        <pc:chgData name="Merkle, Cat" userId="a9581f9e-37bc-4cc6-a5d4-8f8234d67551" providerId="ADAL" clId="{75562A2B-59EB-4EAD-AC1C-54D7C3713D78}" dt="2026-06-09T17:59:32.222" v="223" actId="368"/>
        <pc:sldMkLst>
          <pc:docMk/>
          <pc:sldMk cId="4043409899" sldId="1887"/>
        </pc:sldMkLst>
      </pc:sldChg>
      <pc:sldChg chg="modSp mod modNotes">
        <pc:chgData name="Merkle, Cat" userId="a9581f9e-37bc-4cc6-a5d4-8f8234d67551" providerId="ADAL" clId="{75562A2B-59EB-4EAD-AC1C-54D7C3713D78}" dt="2026-06-09T19:00:34.311" v="1463" actId="20577"/>
        <pc:sldMkLst>
          <pc:docMk/>
          <pc:sldMk cId="1059863566" sldId="1893"/>
        </pc:sldMkLst>
        <pc:spChg chg="mod">
          <ac:chgData name="Merkle, Cat" userId="a9581f9e-37bc-4cc6-a5d4-8f8234d67551" providerId="ADAL" clId="{75562A2B-59EB-4EAD-AC1C-54D7C3713D78}" dt="2026-06-09T19:00:34.311" v="1463" actId="20577"/>
          <ac:spMkLst>
            <pc:docMk/>
            <pc:sldMk cId="1059863566" sldId="1893"/>
            <ac:spMk id="2" creationId="{AC4E517E-38F8-7548-BC06-5C31B9C0AF83}"/>
          </ac:spMkLst>
        </pc:spChg>
        <pc:picChg chg="mod">
          <ac:chgData name="Merkle, Cat" userId="a9581f9e-37bc-4cc6-a5d4-8f8234d67551" providerId="ADAL" clId="{75562A2B-59EB-4EAD-AC1C-54D7C3713D78}" dt="2026-06-09T18:52:16.453" v="1376" actId="962"/>
          <ac:picMkLst>
            <pc:docMk/>
            <pc:sldMk cId="1059863566" sldId="1893"/>
            <ac:picMk id="6" creationId="{8FEA8C1E-0FB6-E426-9426-7B949D701146}"/>
          </ac:picMkLst>
        </pc:picChg>
      </pc:sldChg>
      <pc:sldChg chg="modNotes">
        <pc:chgData name="Merkle, Cat" userId="a9581f9e-37bc-4cc6-a5d4-8f8234d67551" providerId="ADAL" clId="{75562A2B-59EB-4EAD-AC1C-54D7C3713D78}" dt="2026-06-09T17:59:32.350" v="255" actId="368"/>
        <pc:sldMkLst>
          <pc:docMk/>
          <pc:sldMk cId="689862188" sldId="1903"/>
        </pc:sldMkLst>
      </pc:sldChg>
      <pc:sldChg chg="modSp mod modNotes">
        <pc:chgData name="Merkle, Cat" userId="a9581f9e-37bc-4cc6-a5d4-8f8234d67551" providerId="ADAL" clId="{75562A2B-59EB-4EAD-AC1C-54D7C3713D78}" dt="2026-06-09T21:54:02.137" v="1582"/>
        <pc:sldMkLst>
          <pc:docMk/>
          <pc:sldMk cId="3007156220" sldId="1904"/>
        </pc:sldMkLst>
        <pc:spChg chg="ord">
          <ac:chgData name="Merkle, Cat" userId="a9581f9e-37bc-4cc6-a5d4-8f8234d67551" providerId="ADAL" clId="{75562A2B-59EB-4EAD-AC1C-54D7C3713D78}" dt="2026-06-09T21:54:02.137" v="1582"/>
          <ac:spMkLst>
            <pc:docMk/>
            <pc:sldMk cId="3007156220" sldId="1904"/>
            <ac:spMk id="2" creationId="{A51DF04F-B8CD-4E57-BA50-5FA9B3C69A1B}"/>
          </ac:spMkLst>
        </pc:spChg>
        <pc:spChg chg="ord">
          <ac:chgData name="Merkle, Cat" userId="a9581f9e-37bc-4cc6-a5d4-8f8234d67551" providerId="ADAL" clId="{75562A2B-59EB-4EAD-AC1C-54D7C3713D78}" dt="2026-06-09T21:54:02.137" v="1582"/>
          <ac:spMkLst>
            <pc:docMk/>
            <pc:sldMk cId="3007156220" sldId="1904"/>
            <ac:spMk id="3" creationId="{4A819C43-9FC5-7A4A-85F5-3D639E6D8ECA}"/>
          </ac:spMkLst>
        </pc:spChg>
        <pc:spChg chg="ord">
          <ac:chgData name="Merkle, Cat" userId="a9581f9e-37bc-4cc6-a5d4-8f8234d67551" providerId="ADAL" clId="{75562A2B-59EB-4EAD-AC1C-54D7C3713D78}" dt="2026-06-09T21:54:02.137" v="1582"/>
          <ac:spMkLst>
            <pc:docMk/>
            <pc:sldMk cId="3007156220" sldId="1904"/>
            <ac:spMk id="4" creationId="{667C3AF1-F34A-42FC-9137-88F0B99E6A91}"/>
          </ac:spMkLst>
        </pc:spChg>
        <pc:spChg chg="ord">
          <ac:chgData name="Merkle, Cat" userId="a9581f9e-37bc-4cc6-a5d4-8f8234d67551" providerId="ADAL" clId="{75562A2B-59EB-4EAD-AC1C-54D7C3713D78}" dt="2026-06-09T21:54:02.137" v="1582"/>
          <ac:spMkLst>
            <pc:docMk/>
            <pc:sldMk cId="3007156220" sldId="1904"/>
            <ac:spMk id="5" creationId="{5D244B11-B9B1-4319-A80C-B6C0ED1A4856}"/>
          </ac:spMkLst>
        </pc:spChg>
        <pc:picChg chg="ord">
          <ac:chgData name="Merkle, Cat" userId="a9581f9e-37bc-4cc6-a5d4-8f8234d67551" providerId="ADAL" clId="{75562A2B-59EB-4EAD-AC1C-54D7C3713D78}" dt="2026-06-09T21:54:02.137" v="1582"/>
          <ac:picMkLst>
            <pc:docMk/>
            <pc:sldMk cId="3007156220" sldId="1904"/>
            <ac:picMk id="6" creationId="{FCB848DE-E2ED-49A1-BD2B-C14C1CBE4307}"/>
          </ac:picMkLst>
        </pc:picChg>
      </pc:sldChg>
      <pc:sldChg chg="modNotes">
        <pc:chgData name="Merkle, Cat" userId="a9581f9e-37bc-4cc6-a5d4-8f8234d67551" providerId="ADAL" clId="{75562A2B-59EB-4EAD-AC1C-54D7C3713D78}" dt="2026-06-09T17:59:32.244" v="227" actId="368"/>
        <pc:sldMkLst>
          <pc:docMk/>
          <pc:sldMk cId="2499779106" sldId="1905"/>
        </pc:sldMkLst>
      </pc:sldChg>
      <pc:sldChg chg="modSp mod modNotes">
        <pc:chgData name="Merkle, Cat" userId="a9581f9e-37bc-4cc6-a5d4-8f8234d67551" providerId="ADAL" clId="{75562A2B-59EB-4EAD-AC1C-54D7C3713D78}" dt="2026-06-09T21:54:03.054" v="1583"/>
        <pc:sldMkLst>
          <pc:docMk/>
          <pc:sldMk cId="2049493577" sldId="1906"/>
        </pc:sldMkLst>
        <pc:spChg chg="ord">
          <ac:chgData name="Merkle, Cat" userId="a9581f9e-37bc-4cc6-a5d4-8f8234d67551" providerId="ADAL" clId="{75562A2B-59EB-4EAD-AC1C-54D7C3713D78}" dt="2026-06-09T21:54:03.054" v="1583"/>
          <ac:spMkLst>
            <pc:docMk/>
            <pc:sldMk cId="2049493577" sldId="1906"/>
            <ac:spMk id="4" creationId="{00000000-0000-0000-0000-000000000000}"/>
          </ac:spMkLst>
        </pc:spChg>
        <pc:spChg chg="ord">
          <ac:chgData name="Merkle, Cat" userId="a9581f9e-37bc-4cc6-a5d4-8f8234d67551" providerId="ADAL" clId="{75562A2B-59EB-4EAD-AC1C-54D7C3713D78}" dt="2026-06-09T21:54:03.054" v="1583"/>
          <ac:spMkLst>
            <pc:docMk/>
            <pc:sldMk cId="2049493577" sldId="1906"/>
            <ac:spMk id="6" creationId="{00000000-0000-0000-0000-000000000000}"/>
          </ac:spMkLst>
        </pc:spChg>
        <pc:spChg chg="ord">
          <ac:chgData name="Merkle, Cat" userId="a9581f9e-37bc-4cc6-a5d4-8f8234d67551" providerId="ADAL" clId="{75562A2B-59EB-4EAD-AC1C-54D7C3713D78}" dt="2026-06-09T21:54:03.054" v="1583"/>
          <ac:spMkLst>
            <pc:docMk/>
            <pc:sldMk cId="2049493577" sldId="1906"/>
            <ac:spMk id="9" creationId="{28CB5782-0186-411A-A540-FCF72B7D7370}"/>
          </ac:spMkLst>
        </pc:spChg>
        <pc:graphicFrameChg chg="ord">
          <ac:chgData name="Merkle, Cat" userId="a9581f9e-37bc-4cc6-a5d4-8f8234d67551" providerId="ADAL" clId="{75562A2B-59EB-4EAD-AC1C-54D7C3713D78}" dt="2026-06-09T21:54:03.054" v="1583"/>
          <ac:graphicFrameMkLst>
            <pc:docMk/>
            <pc:sldMk cId="2049493577" sldId="1906"/>
            <ac:graphicFrameMk id="2" creationId="{9AE17694-CE69-4EEC-8FDB-BDC384F20D48}"/>
          </ac:graphicFrameMkLst>
        </pc:graphicFrameChg>
      </pc:sldChg>
      <pc:sldChg chg="modNotes">
        <pc:chgData name="Merkle, Cat" userId="a9581f9e-37bc-4cc6-a5d4-8f8234d67551" providerId="ADAL" clId="{75562A2B-59EB-4EAD-AC1C-54D7C3713D78}" dt="2026-06-09T17:59:31.953" v="179" actId="368"/>
        <pc:sldMkLst>
          <pc:docMk/>
          <pc:sldMk cId="3021637986" sldId="1907"/>
        </pc:sldMkLst>
      </pc:sldChg>
      <pc:sldChg chg="modSp mod modNotes">
        <pc:chgData name="Merkle, Cat" userId="a9581f9e-37bc-4cc6-a5d4-8f8234d67551" providerId="ADAL" clId="{75562A2B-59EB-4EAD-AC1C-54D7C3713D78}" dt="2026-06-09T21:53:58.458" v="1578"/>
        <pc:sldMkLst>
          <pc:docMk/>
          <pc:sldMk cId="1149319976" sldId="1908"/>
        </pc:sldMkLst>
        <pc:spChg chg="mod ord">
          <ac:chgData name="Merkle, Cat" userId="a9581f9e-37bc-4cc6-a5d4-8f8234d67551" providerId="ADAL" clId="{75562A2B-59EB-4EAD-AC1C-54D7C3713D78}" dt="2026-06-09T21:53:58.458" v="1578"/>
          <ac:spMkLst>
            <pc:docMk/>
            <pc:sldMk cId="1149319976" sldId="1908"/>
            <ac:spMk id="2" creationId="{79A9E8CC-9D14-2141-BE49-15B36A163E8D}"/>
          </ac:spMkLst>
        </pc:spChg>
        <pc:spChg chg="ord">
          <ac:chgData name="Merkle, Cat" userId="a9581f9e-37bc-4cc6-a5d4-8f8234d67551" providerId="ADAL" clId="{75562A2B-59EB-4EAD-AC1C-54D7C3713D78}" dt="2026-06-09T21:53:58.458" v="1578"/>
          <ac:spMkLst>
            <pc:docMk/>
            <pc:sldMk cId="1149319976" sldId="1908"/>
            <ac:spMk id="3" creationId="{AAB75A37-79C2-1D4E-8182-D22A6E129E6A}"/>
          </ac:spMkLst>
        </pc:spChg>
        <pc:spChg chg="ord">
          <ac:chgData name="Merkle, Cat" userId="a9581f9e-37bc-4cc6-a5d4-8f8234d67551" providerId="ADAL" clId="{75562A2B-59EB-4EAD-AC1C-54D7C3713D78}" dt="2026-06-09T21:53:58.458" v="1578"/>
          <ac:spMkLst>
            <pc:docMk/>
            <pc:sldMk cId="1149319976" sldId="1908"/>
            <ac:spMk id="6" creationId="{BB442876-A8AE-EC47-9481-067B352DB6F8}"/>
          </ac:spMkLst>
        </pc:spChg>
        <pc:graphicFrameChg chg="ord">
          <ac:chgData name="Merkle, Cat" userId="a9581f9e-37bc-4cc6-a5d4-8f8234d67551" providerId="ADAL" clId="{75562A2B-59EB-4EAD-AC1C-54D7C3713D78}" dt="2026-06-09T21:53:58.458" v="1578"/>
          <ac:graphicFrameMkLst>
            <pc:docMk/>
            <pc:sldMk cId="1149319976" sldId="1908"/>
            <ac:graphicFrameMk id="9" creationId="{F0E66593-B9F2-0047-BB31-167265B3A847}"/>
          </ac:graphicFrameMkLst>
        </pc:graphicFrameChg>
      </pc:sldChg>
      <pc:sldChg chg="modSp mod modNotes">
        <pc:chgData name="Merkle, Cat" userId="a9581f9e-37bc-4cc6-a5d4-8f8234d67551" providerId="ADAL" clId="{75562A2B-59EB-4EAD-AC1C-54D7C3713D78}" dt="2026-06-09T21:54:00.556" v="1580"/>
        <pc:sldMkLst>
          <pc:docMk/>
          <pc:sldMk cId="1617809516" sldId="1909"/>
        </pc:sldMkLst>
        <pc:spChg chg="mod ord">
          <ac:chgData name="Merkle, Cat" userId="a9581f9e-37bc-4cc6-a5d4-8f8234d67551" providerId="ADAL" clId="{75562A2B-59EB-4EAD-AC1C-54D7C3713D78}" dt="2026-06-09T21:54:00.556" v="1580"/>
          <ac:spMkLst>
            <pc:docMk/>
            <pc:sldMk cId="1617809516" sldId="1909"/>
            <ac:spMk id="2" creationId="{79A9E8CC-9D14-2141-BE49-15B36A163E8D}"/>
          </ac:spMkLst>
        </pc:spChg>
        <pc:spChg chg="ord">
          <ac:chgData name="Merkle, Cat" userId="a9581f9e-37bc-4cc6-a5d4-8f8234d67551" providerId="ADAL" clId="{75562A2B-59EB-4EAD-AC1C-54D7C3713D78}" dt="2026-06-09T21:54:00.556" v="1580"/>
          <ac:spMkLst>
            <pc:docMk/>
            <pc:sldMk cId="1617809516" sldId="1909"/>
            <ac:spMk id="6" creationId="{BB442876-A8AE-EC47-9481-067B352DB6F8}"/>
          </ac:spMkLst>
        </pc:spChg>
        <pc:spChg chg="ord">
          <ac:chgData name="Merkle, Cat" userId="a9581f9e-37bc-4cc6-a5d4-8f8234d67551" providerId="ADAL" clId="{75562A2B-59EB-4EAD-AC1C-54D7C3713D78}" dt="2026-06-09T21:54:00.556" v="1580"/>
          <ac:spMkLst>
            <pc:docMk/>
            <pc:sldMk cId="1617809516" sldId="1909"/>
            <ac:spMk id="7" creationId="{A802747D-C1EF-AC4A-AF06-448B7E7B46D8}"/>
          </ac:spMkLst>
        </pc:spChg>
        <pc:spChg chg="ord">
          <ac:chgData name="Merkle, Cat" userId="a9581f9e-37bc-4cc6-a5d4-8f8234d67551" providerId="ADAL" clId="{75562A2B-59EB-4EAD-AC1C-54D7C3713D78}" dt="2026-06-09T21:54:00.556" v="1580"/>
          <ac:spMkLst>
            <pc:docMk/>
            <pc:sldMk cId="1617809516" sldId="1909"/>
            <ac:spMk id="8" creationId="{4532ACC1-DCF6-494E-81FC-125CFAD52340}"/>
          </ac:spMkLst>
        </pc:spChg>
        <pc:spChg chg="ord">
          <ac:chgData name="Merkle, Cat" userId="a9581f9e-37bc-4cc6-a5d4-8f8234d67551" providerId="ADAL" clId="{75562A2B-59EB-4EAD-AC1C-54D7C3713D78}" dt="2026-06-09T21:54:00.556" v="1580"/>
          <ac:spMkLst>
            <pc:docMk/>
            <pc:sldMk cId="1617809516" sldId="1909"/>
            <ac:spMk id="11" creationId="{CF0AB522-F9DB-A040-BC43-59E25DBD01CF}"/>
          </ac:spMkLst>
        </pc:spChg>
        <pc:spChg chg="ord">
          <ac:chgData name="Merkle, Cat" userId="a9581f9e-37bc-4cc6-a5d4-8f8234d67551" providerId="ADAL" clId="{75562A2B-59EB-4EAD-AC1C-54D7C3713D78}" dt="2026-06-09T21:54:00.556" v="1580"/>
          <ac:spMkLst>
            <pc:docMk/>
            <pc:sldMk cId="1617809516" sldId="1909"/>
            <ac:spMk id="12" creationId="{653FF38F-CBF1-CC4B-A5FB-DD2F6DD0098C}"/>
          </ac:spMkLst>
        </pc:spChg>
        <pc:graphicFrameChg chg="ord">
          <ac:chgData name="Merkle, Cat" userId="a9581f9e-37bc-4cc6-a5d4-8f8234d67551" providerId="ADAL" clId="{75562A2B-59EB-4EAD-AC1C-54D7C3713D78}" dt="2026-06-09T21:54:00.556" v="1580"/>
          <ac:graphicFrameMkLst>
            <pc:docMk/>
            <pc:sldMk cId="1617809516" sldId="1909"/>
            <ac:graphicFrameMk id="13" creationId="{510A16BF-E5E1-2C42-8D58-72FC68B63F6D}"/>
          </ac:graphicFrameMkLst>
        </pc:graphicFrameChg>
      </pc:sldChg>
      <pc:sldChg chg="addSp delSp modSp mod">
        <pc:chgData name="Merkle, Cat" userId="a9581f9e-37bc-4cc6-a5d4-8f8234d67551" providerId="ADAL" clId="{75562A2B-59EB-4EAD-AC1C-54D7C3713D78}" dt="2026-06-10T18:46:36.018" v="1689" actId="962"/>
        <pc:sldMkLst>
          <pc:docMk/>
          <pc:sldMk cId="2891057579" sldId="1924"/>
        </pc:sldMkLst>
        <pc:spChg chg="mod ord">
          <ac:chgData name="Merkle, Cat" userId="a9581f9e-37bc-4cc6-a5d4-8f8234d67551" providerId="ADAL" clId="{75562A2B-59EB-4EAD-AC1C-54D7C3713D78}" dt="2026-06-10T13:55:27.335" v="1613"/>
          <ac:spMkLst>
            <pc:docMk/>
            <pc:sldMk cId="2891057579" sldId="1924"/>
            <ac:spMk id="2" creationId="{A624C908-9085-8A06-B420-2CD91FFA625C}"/>
          </ac:spMkLst>
        </pc:spChg>
        <pc:spChg chg="ord">
          <ac:chgData name="Merkle, Cat" userId="a9581f9e-37bc-4cc6-a5d4-8f8234d67551" providerId="ADAL" clId="{75562A2B-59EB-4EAD-AC1C-54D7C3713D78}" dt="2026-06-09T22:07:47.620" v="1604"/>
          <ac:spMkLst>
            <pc:docMk/>
            <pc:sldMk cId="2891057579" sldId="1924"/>
            <ac:spMk id="4" creationId="{07F804EA-9658-8504-5CBF-0F4CA0B1EF4C}"/>
          </ac:spMkLst>
        </pc:spChg>
        <pc:spChg chg="ord">
          <ac:chgData name="Merkle, Cat" userId="a9581f9e-37bc-4cc6-a5d4-8f8234d67551" providerId="ADAL" clId="{75562A2B-59EB-4EAD-AC1C-54D7C3713D78}" dt="2026-06-09T22:07:47.620" v="1604"/>
          <ac:spMkLst>
            <pc:docMk/>
            <pc:sldMk cId="2891057579" sldId="1924"/>
            <ac:spMk id="5" creationId="{67D0744C-2F7D-C526-E932-DF214695238C}"/>
          </ac:spMkLst>
        </pc:spChg>
        <pc:spChg chg="ord">
          <ac:chgData name="Merkle, Cat" userId="a9581f9e-37bc-4cc6-a5d4-8f8234d67551" providerId="ADAL" clId="{75562A2B-59EB-4EAD-AC1C-54D7C3713D78}" dt="2026-06-09T22:07:47.620" v="1604"/>
          <ac:spMkLst>
            <pc:docMk/>
            <pc:sldMk cId="2891057579" sldId="1924"/>
            <ac:spMk id="6" creationId="{AA0BE720-4EAD-7A64-EE5D-4FBCE0071B98}"/>
          </ac:spMkLst>
        </pc:spChg>
        <pc:picChg chg="mod ord">
          <ac:chgData name="Merkle, Cat" userId="a9581f9e-37bc-4cc6-a5d4-8f8234d67551" providerId="ADAL" clId="{75562A2B-59EB-4EAD-AC1C-54D7C3713D78}" dt="2026-06-10T13:55:47.969" v="1617" actId="1076"/>
          <ac:picMkLst>
            <pc:docMk/>
            <pc:sldMk cId="2891057579" sldId="1924"/>
            <ac:picMk id="10" creationId="{C00A3562-0B1E-E20B-E2D0-108AD960D5A9}"/>
          </ac:picMkLst>
        </pc:picChg>
        <pc:picChg chg="add mod ord">
          <ac:chgData name="Merkle, Cat" userId="a9581f9e-37bc-4cc6-a5d4-8f8234d67551" providerId="ADAL" clId="{75562A2B-59EB-4EAD-AC1C-54D7C3713D78}" dt="2026-06-10T18:46:36.018" v="1689" actId="962"/>
          <ac:picMkLst>
            <pc:docMk/>
            <pc:sldMk cId="2891057579" sldId="1924"/>
            <ac:picMk id="11" creationId="{88D0E954-FC79-6C77-629E-51E050FAE00A}"/>
          </ac:picMkLst>
        </pc:picChg>
      </pc:sldChg>
      <pc:sldChg chg="modNotes">
        <pc:chgData name="Merkle, Cat" userId="a9581f9e-37bc-4cc6-a5d4-8f8234d67551" providerId="ADAL" clId="{75562A2B-59EB-4EAD-AC1C-54D7C3713D78}" dt="2026-06-09T17:59:31.359" v="69" actId="368"/>
        <pc:sldMkLst>
          <pc:docMk/>
          <pc:sldMk cId="240796179" sldId="1999"/>
        </pc:sldMkLst>
      </pc:sldChg>
      <pc:sldChg chg="modSp mod modAnim">
        <pc:chgData name="Merkle, Cat" userId="a9581f9e-37bc-4cc6-a5d4-8f8234d67551" providerId="ADAL" clId="{75562A2B-59EB-4EAD-AC1C-54D7C3713D78}" dt="2026-06-09T19:00:58.360" v="1476"/>
        <pc:sldMkLst>
          <pc:docMk/>
          <pc:sldMk cId="1632426716" sldId="4540"/>
        </pc:sldMkLst>
        <pc:spChg chg="ord">
          <ac:chgData name="Merkle, Cat" userId="a9581f9e-37bc-4cc6-a5d4-8f8234d67551" providerId="ADAL" clId="{75562A2B-59EB-4EAD-AC1C-54D7C3713D78}" dt="2026-06-09T19:00:58.360" v="1476"/>
          <ac:spMkLst>
            <pc:docMk/>
            <pc:sldMk cId="1632426716" sldId="4540"/>
            <ac:spMk id="5" creationId="{1A59839A-32E5-971C-A423-1BE6E069A395}"/>
          </ac:spMkLst>
        </pc:spChg>
        <pc:spChg chg="ord">
          <ac:chgData name="Merkle, Cat" userId="a9581f9e-37bc-4cc6-a5d4-8f8234d67551" providerId="ADAL" clId="{75562A2B-59EB-4EAD-AC1C-54D7C3713D78}" dt="2026-06-09T19:00:58.360" v="1476"/>
          <ac:spMkLst>
            <pc:docMk/>
            <pc:sldMk cId="1632426716" sldId="4540"/>
            <ac:spMk id="18" creationId="{F1C1EBC0-77B3-3C38-B5C0-E463A63E748F}"/>
          </ac:spMkLst>
        </pc:spChg>
        <pc:spChg chg="ord">
          <ac:chgData name="Merkle, Cat" userId="a9581f9e-37bc-4cc6-a5d4-8f8234d67551" providerId="ADAL" clId="{75562A2B-59EB-4EAD-AC1C-54D7C3713D78}" dt="2026-06-09T19:00:58.360" v="1476"/>
          <ac:spMkLst>
            <pc:docMk/>
            <pc:sldMk cId="1632426716" sldId="4540"/>
            <ac:spMk id="20" creationId="{19D2CBD3-AF16-1A85-9FAF-9A08EA0D48F5}"/>
          </ac:spMkLst>
        </pc:spChg>
        <pc:spChg chg="ord">
          <ac:chgData name="Merkle, Cat" userId="a9581f9e-37bc-4cc6-a5d4-8f8234d67551" providerId="ADAL" clId="{75562A2B-59EB-4EAD-AC1C-54D7C3713D78}" dt="2026-06-09T19:00:58.360" v="1476"/>
          <ac:spMkLst>
            <pc:docMk/>
            <pc:sldMk cId="1632426716" sldId="4540"/>
            <ac:spMk id="37" creationId="{AA237548-CA1B-6AFF-5C75-EA83C3DA07DD}"/>
          </ac:spMkLst>
        </pc:spChg>
        <pc:spChg chg="ord">
          <ac:chgData name="Merkle, Cat" userId="a9581f9e-37bc-4cc6-a5d4-8f8234d67551" providerId="ADAL" clId="{75562A2B-59EB-4EAD-AC1C-54D7C3713D78}" dt="2026-06-09T19:00:58.360" v="1476"/>
          <ac:spMkLst>
            <pc:docMk/>
            <pc:sldMk cId="1632426716" sldId="4540"/>
            <ac:spMk id="38" creationId="{4F2ADC94-5FF6-7044-2BA0-91A0E212FF10}"/>
          </ac:spMkLst>
        </pc:spChg>
        <pc:picChg chg="mod ord">
          <ac:chgData name="Merkle, Cat" userId="a9581f9e-37bc-4cc6-a5d4-8f8234d67551" providerId="ADAL" clId="{75562A2B-59EB-4EAD-AC1C-54D7C3713D78}" dt="2026-06-09T19:00:58.360" v="1476"/>
          <ac:picMkLst>
            <pc:docMk/>
            <pc:sldMk cId="1632426716" sldId="4540"/>
            <ac:picMk id="2" creationId="{5BDC349E-29F6-A3B1-DFD3-61D451FA384B}"/>
          </ac:picMkLst>
        </pc:picChg>
        <pc:picChg chg="mod ord">
          <ac:chgData name="Merkle, Cat" userId="a9581f9e-37bc-4cc6-a5d4-8f8234d67551" providerId="ADAL" clId="{75562A2B-59EB-4EAD-AC1C-54D7C3713D78}" dt="2026-06-09T19:00:58.360" v="1476"/>
          <ac:picMkLst>
            <pc:docMk/>
            <pc:sldMk cId="1632426716" sldId="4540"/>
            <ac:picMk id="7" creationId="{AEE59E02-4324-75C7-C92D-A469FEF9F7BF}"/>
          </ac:picMkLst>
        </pc:picChg>
        <pc:picChg chg="ord">
          <ac:chgData name="Merkle, Cat" userId="a9581f9e-37bc-4cc6-a5d4-8f8234d67551" providerId="ADAL" clId="{75562A2B-59EB-4EAD-AC1C-54D7C3713D78}" dt="2026-06-09T19:00:58.360" v="1476"/>
          <ac:picMkLst>
            <pc:docMk/>
            <pc:sldMk cId="1632426716" sldId="4540"/>
            <ac:picMk id="34" creationId="{140D8EBE-B48A-3A11-5B39-F2CE75392F83}"/>
          </ac:picMkLst>
        </pc:picChg>
      </pc:sldChg>
      <pc:sldChg chg="modSp add mod">
        <pc:chgData name="Merkle, Cat" userId="a9581f9e-37bc-4cc6-a5d4-8f8234d67551" providerId="ADAL" clId="{75562A2B-59EB-4EAD-AC1C-54D7C3713D78}" dt="2026-06-09T19:22:00.156" v="1509" actId="13244"/>
        <pc:sldMkLst>
          <pc:docMk/>
          <pc:sldMk cId="4043120732" sldId="4594"/>
        </pc:sldMkLst>
        <pc:spChg chg="ord">
          <ac:chgData name="Merkle, Cat" userId="a9581f9e-37bc-4cc6-a5d4-8f8234d67551" providerId="ADAL" clId="{75562A2B-59EB-4EAD-AC1C-54D7C3713D78}" dt="2026-06-09T19:21:45.789" v="1507"/>
          <ac:spMkLst>
            <pc:docMk/>
            <pc:sldMk cId="4043120732" sldId="4594"/>
            <ac:spMk id="2" creationId="{0F1AE4FD-0F1F-BC26-EC64-7E7C13E51DAA}"/>
          </ac:spMkLst>
        </pc:spChg>
        <pc:spChg chg="ord">
          <ac:chgData name="Merkle, Cat" userId="a9581f9e-37bc-4cc6-a5d4-8f8234d67551" providerId="ADAL" clId="{75562A2B-59EB-4EAD-AC1C-54D7C3713D78}" dt="2026-06-09T19:21:45.789" v="1507"/>
          <ac:spMkLst>
            <pc:docMk/>
            <pc:sldMk cId="4043120732" sldId="4594"/>
            <ac:spMk id="6" creationId="{DF49B5D7-A8A5-7232-F633-AF345B504504}"/>
          </ac:spMkLst>
        </pc:spChg>
        <pc:spChg chg="ord">
          <ac:chgData name="Merkle, Cat" userId="a9581f9e-37bc-4cc6-a5d4-8f8234d67551" providerId="ADAL" clId="{75562A2B-59EB-4EAD-AC1C-54D7C3713D78}" dt="2026-06-09T19:22:00.156" v="1509" actId="13244"/>
          <ac:spMkLst>
            <pc:docMk/>
            <pc:sldMk cId="4043120732" sldId="4594"/>
            <ac:spMk id="8" creationId="{4506ED59-A587-94DA-DA69-2F50E8560EF7}"/>
          </ac:spMkLst>
        </pc:spChg>
        <pc:spChg chg="ord">
          <ac:chgData name="Merkle, Cat" userId="a9581f9e-37bc-4cc6-a5d4-8f8234d67551" providerId="ADAL" clId="{75562A2B-59EB-4EAD-AC1C-54D7C3713D78}" dt="2026-06-09T19:21:45.789" v="1507"/>
          <ac:spMkLst>
            <pc:docMk/>
            <pc:sldMk cId="4043120732" sldId="4594"/>
            <ac:spMk id="9" creationId="{189B3BDA-1311-C875-30BB-3597D9912CD9}"/>
          </ac:spMkLst>
        </pc:spChg>
        <pc:spChg chg="ord">
          <ac:chgData name="Merkle, Cat" userId="a9581f9e-37bc-4cc6-a5d4-8f8234d67551" providerId="ADAL" clId="{75562A2B-59EB-4EAD-AC1C-54D7C3713D78}" dt="2026-06-09T19:21:57.598" v="1508" actId="13244"/>
          <ac:spMkLst>
            <pc:docMk/>
            <pc:sldMk cId="4043120732" sldId="4594"/>
            <ac:spMk id="11" creationId="{F91C9A17-083B-8B91-73F7-1B32AA4890D1}"/>
          </ac:spMkLst>
        </pc:spChg>
        <pc:spChg chg="ord">
          <ac:chgData name="Merkle, Cat" userId="a9581f9e-37bc-4cc6-a5d4-8f8234d67551" providerId="ADAL" clId="{75562A2B-59EB-4EAD-AC1C-54D7C3713D78}" dt="2026-06-09T19:21:45.789" v="1507"/>
          <ac:spMkLst>
            <pc:docMk/>
            <pc:sldMk cId="4043120732" sldId="4594"/>
            <ac:spMk id="16" creationId="{70B92B8F-7BBC-1FBE-EBC7-219EC4E1B801}"/>
          </ac:spMkLst>
        </pc:spChg>
        <pc:spChg chg="ord">
          <ac:chgData name="Merkle, Cat" userId="a9581f9e-37bc-4cc6-a5d4-8f8234d67551" providerId="ADAL" clId="{75562A2B-59EB-4EAD-AC1C-54D7C3713D78}" dt="2026-06-09T19:21:45.789" v="1507"/>
          <ac:spMkLst>
            <pc:docMk/>
            <pc:sldMk cId="4043120732" sldId="4594"/>
            <ac:spMk id="23" creationId="{05113F83-4F37-E2F3-BC72-DC649136D9D4}"/>
          </ac:spMkLst>
        </pc:spChg>
        <pc:spChg chg="ord">
          <ac:chgData name="Merkle, Cat" userId="a9581f9e-37bc-4cc6-a5d4-8f8234d67551" providerId="ADAL" clId="{75562A2B-59EB-4EAD-AC1C-54D7C3713D78}" dt="2026-06-09T19:21:45.789" v="1507"/>
          <ac:spMkLst>
            <pc:docMk/>
            <pc:sldMk cId="4043120732" sldId="4594"/>
            <ac:spMk id="29" creationId="{D70AF114-94E0-BE2B-6167-1DBE0816B470}"/>
          </ac:spMkLst>
        </pc:spChg>
        <pc:spChg chg="ord">
          <ac:chgData name="Merkle, Cat" userId="a9581f9e-37bc-4cc6-a5d4-8f8234d67551" providerId="ADAL" clId="{75562A2B-59EB-4EAD-AC1C-54D7C3713D78}" dt="2026-06-09T19:21:45.789" v="1507"/>
          <ac:spMkLst>
            <pc:docMk/>
            <pc:sldMk cId="4043120732" sldId="4594"/>
            <ac:spMk id="32" creationId="{B0C7656B-100D-03A9-59E5-D8236A61BF66}"/>
          </ac:spMkLst>
        </pc:spChg>
        <pc:spChg chg="ord">
          <ac:chgData name="Merkle, Cat" userId="a9581f9e-37bc-4cc6-a5d4-8f8234d67551" providerId="ADAL" clId="{75562A2B-59EB-4EAD-AC1C-54D7C3713D78}" dt="2026-06-09T19:21:45.789" v="1507"/>
          <ac:spMkLst>
            <pc:docMk/>
            <pc:sldMk cId="4043120732" sldId="4594"/>
            <ac:spMk id="43" creationId="{F9544957-AA01-E3B3-B00E-DCCB2B9F7100}"/>
          </ac:spMkLst>
        </pc:spChg>
        <pc:spChg chg="ord">
          <ac:chgData name="Merkle, Cat" userId="a9581f9e-37bc-4cc6-a5d4-8f8234d67551" providerId="ADAL" clId="{75562A2B-59EB-4EAD-AC1C-54D7C3713D78}" dt="2026-06-09T19:21:45.789" v="1507"/>
          <ac:spMkLst>
            <pc:docMk/>
            <pc:sldMk cId="4043120732" sldId="4594"/>
            <ac:spMk id="44" creationId="{9BE4F993-FE07-ECF1-6398-0614372F174A}"/>
          </ac:spMkLst>
        </pc:spChg>
      </pc:sldChg>
      <pc:sldChg chg="modSp mod modAnim modNotes">
        <pc:chgData name="Merkle, Cat" userId="a9581f9e-37bc-4cc6-a5d4-8f8234d67551" providerId="ADAL" clId="{75562A2B-59EB-4EAD-AC1C-54D7C3713D78}" dt="2026-06-09T19:00:57.251" v="1475"/>
        <pc:sldMkLst>
          <pc:docMk/>
          <pc:sldMk cId="1471396862" sldId="4661"/>
        </pc:sldMkLst>
        <pc:spChg chg="ord">
          <ac:chgData name="Merkle, Cat" userId="a9581f9e-37bc-4cc6-a5d4-8f8234d67551" providerId="ADAL" clId="{75562A2B-59EB-4EAD-AC1C-54D7C3713D78}" dt="2026-06-09T19:00:57.251" v="1475"/>
          <ac:spMkLst>
            <pc:docMk/>
            <pc:sldMk cId="1471396862" sldId="4661"/>
            <ac:spMk id="2" creationId="{2990ACC4-14D5-5C4A-9FBD-56D87CEE4BD2}"/>
          </ac:spMkLst>
        </pc:spChg>
        <pc:spChg chg="ord">
          <ac:chgData name="Merkle, Cat" userId="a9581f9e-37bc-4cc6-a5d4-8f8234d67551" providerId="ADAL" clId="{75562A2B-59EB-4EAD-AC1C-54D7C3713D78}" dt="2026-06-09T19:00:57.251" v="1475"/>
          <ac:spMkLst>
            <pc:docMk/>
            <pc:sldMk cId="1471396862" sldId="4661"/>
            <ac:spMk id="3" creationId="{23D41B1A-08C8-4609-AA3C-B84651F23420}"/>
          </ac:spMkLst>
        </pc:spChg>
        <pc:spChg chg="ord">
          <ac:chgData name="Merkle, Cat" userId="a9581f9e-37bc-4cc6-a5d4-8f8234d67551" providerId="ADAL" clId="{75562A2B-59EB-4EAD-AC1C-54D7C3713D78}" dt="2026-06-09T19:00:57.251" v="1475"/>
          <ac:spMkLst>
            <pc:docMk/>
            <pc:sldMk cId="1471396862" sldId="4661"/>
            <ac:spMk id="6" creationId="{B69BA3C4-FCDC-86D5-75C5-213532EFE147}"/>
          </ac:spMkLst>
        </pc:spChg>
        <pc:spChg chg="ord">
          <ac:chgData name="Merkle, Cat" userId="a9581f9e-37bc-4cc6-a5d4-8f8234d67551" providerId="ADAL" clId="{75562A2B-59EB-4EAD-AC1C-54D7C3713D78}" dt="2026-06-09T19:00:57.251" v="1475"/>
          <ac:spMkLst>
            <pc:docMk/>
            <pc:sldMk cId="1471396862" sldId="4661"/>
            <ac:spMk id="10" creationId="{79941233-3005-D573-98F3-17BEFE83B170}"/>
          </ac:spMkLst>
        </pc:spChg>
        <pc:spChg chg="ord">
          <ac:chgData name="Merkle, Cat" userId="a9581f9e-37bc-4cc6-a5d4-8f8234d67551" providerId="ADAL" clId="{75562A2B-59EB-4EAD-AC1C-54D7C3713D78}" dt="2026-06-09T19:00:57.251" v="1475"/>
          <ac:spMkLst>
            <pc:docMk/>
            <pc:sldMk cId="1471396862" sldId="4661"/>
            <ac:spMk id="21" creationId="{1C6CD04A-6939-7341-AF43-6D2ECBFCEDDD}"/>
          </ac:spMkLst>
        </pc:spChg>
        <pc:spChg chg="ord">
          <ac:chgData name="Merkle, Cat" userId="a9581f9e-37bc-4cc6-a5d4-8f8234d67551" providerId="ADAL" clId="{75562A2B-59EB-4EAD-AC1C-54D7C3713D78}" dt="2026-06-09T19:00:57.251" v="1475"/>
          <ac:spMkLst>
            <pc:docMk/>
            <pc:sldMk cId="1471396862" sldId="4661"/>
            <ac:spMk id="22" creationId="{D5A5FDFD-433B-D34A-9B1C-1AC31BD04F59}"/>
          </ac:spMkLst>
        </pc:spChg>
        <pc:spChg chg="ord">
          <ac:chgData name="Merkle, Cat" userId="a9581f9e-37bc-4cc6-a5d4-8f8234d67551" providerId="ADAL" clId="{75562A2B-59EB-4EAD-AC1C-54D7C3713D78}" dt="2026-06-09T19:00:57.251" v="1475"/>
          <ac:spMkLst>
            <pc:docMk/>
            <pc:sldMk cId="1471396862" sldId="4661"/>
            <ac:spMk id="26" creationId="{BD7B4C28-4B9A-BA41-92DB-0CF28914D2AF}"/>
          </ac:spMkLst>
        </pc:spChg>
        <pc:picChg chg="mod ord">
          <ac:chgData name="Merkle, Cat" userId="a9581f9e-37bc-4cc6-a5d4-8f8234d67551" providerId="ADAL" clId="{75562A2B-59EB-4EAD-AC1C-54D7C3713D78}" dt="2026-06-09T19:00:57.251" v="1475"/>
          <ac:picMkLst>
            <pc:docMk/>
            <pc:sldMk cId="1471396862" sldId="4661"/>
            <ac:picMk id="7" creationId="{5FBD1F76-7D4D-4EED-A852-22E06C63DF22}"/>
          </ac:picMkLst>
        </pc:picChg>
        <pc:picChg chg="mod ord">
          <ac:chgData name="Merkle, Cat" userId="a9581f9e-37bc-4cc6-a5d4-8f8234d67551" providerId="ADAL" clId="{75562A2B-59EB-4EAD-AC1C-54D7C3713D78}" dt="2026-06-09T19:00:57.251" v="1475"/>
          <ac:picMkLst>
            <pc:docMk/>
            <pc:sldMk cId="1471396862" sldId="4661"/>
            <ac:picMk id="11" creationId="{743FD84A-3F09-E66C-8983-958D2C2F1A49}"/>
          </ac:picMkLst>
        </pc:picChg>
        <pc:picChg chg="mod">
          <ac:chgData name="Merkle, Cat" userId="a9581f9e-37bc-4cc6-a5d4-8f8234d67551" providerId="ADAL" clId="{75562A2B-59EB-4EAD-AC1C-54D7C3713D78}" dt="2026-06-09T18:23:18.560" v="464" actId="962"/>
          <ac:picMkLst>
            <pc:docMk/>
            <pc:sldMk cId="1471396862" sldId="4661"/>
            <ac:picMk id="12" creationId="{BBAA3407-D0AE-2C3C-5E5A-F5ACACD6F01C}"/>
          </ac:picMkLst>
        </pc:picChg>
        <pc:picChg chg="mod">
          <ac:chgData name="Merkle, Cat" userId="a9581f9e-37bc-4cc6-a5d4-8f8234d67551" providerId="ADAL" clId="{75562A2B-59EB-4EAD-AC1C-54D7C3713D78}" dt="2026-06-09T18:23:19.215" v="465" actId="962"/>
          <ac:picMkLst>
            <pc:docMk/>
            <pc:sldMk cId="1471396862" sldId="4661"/>
            <ac:picMk id="14" creationId="{E740BC69-2193-3A4B-C6C7-3BCC450C04D7}"/>
          </ac:picMkLst>
        </pc:picChg>
        <pc:picChg chg="mod ord">
          <ac:chgData name="Merkle, Cat" userId="a9581f9e-37bc-4cc6-a5d4-8f8234d67551" providerId="ADAL" clId="{75562A2B-59EB-4EAD-AC1C-54D7C3713D78}" dt="2026-06-09T19:00:57.251" v="1475"/>
          <ac:picMkLst>
            <pc:docMk/>
            <pc:sldMk cId="1471396862" sldId="4661"/>
            <ac:picMk id="16" creationId="{A11777FC-5690-F85F-DBED-85A83E546A19}"/>
          </ac:picMkLst>
        </pc:picChg>
      </pc:sldChg>
      <pc:sldChg chg="add">
        <pc:chgData name="Merkle, Cat" userId="a9581f9e-37bc-4cc6-a5d4-8f8234d67551" providerId="ADAL" clId="{75562A2B-59EB-4EAD-AC1C-54D7C3713D78}" dt="2026-06-09T18:06:57.773" v="390"/>
        <pc:sldMkLst>
          <pc:docMk/>
          <pc:sldMk cId="3207817267" sldId="4872"/>
        </pc:sldMkLst>
      </pc:sldChg>
      <pc:sldChg chg="add">
        <pc:chgData name="Merkle, Cat" userId="a9581f9e-37bc-4cc6-a5d4-8f8234d67551" providerId="ADAL" clId="{75562A2B-59EB-4EAD-AC1C-54D7C3713D78}" dt="2026-06-09T18:06:57.773" v="390"/>
        <pc:sldMkLst>
          <pc:docMk/>
          <pc:sldMk cId="3668220959" sldId="4907"/>
        </pc:sldMkLst>
      </pc:sldChg>
      <pc:sldChg chg="add">
        <pc:chgData name="Merkle, Cat" userId="a9581f9e-37bc-4cc6-a5d4-8f8234d67551" providerId="ADAL" clId="{75562A2B-59EB-4EAD-AC1C-54D7C3713D78}" dt="2026-06-09T18:14:30.338" v="437"/>
        <pc:sldMkLst>
          <pc:docMk/>
          <pc:sldMk cId="3915362984" sldId="5003"/>
        </pc:sldMkLst>
      </pc:sldChg>
      <pc:sldChg chg="add">
        <pc:chgData name="Merkle, Cat" userId="a9581f9e-37bc-4cc6-a5d4-8f8234d67551" providerId="ADAL" clId="{75562A2B-59EB-4EAD-AC1C-54D7C3713D78}" dt="2026-06-09T18:14:30.338" v="437"/>
        <pc:sldMkLst>
          <pc:docMk/>
          <pc:sldMk cId="3469863671" sldId="5004"/>
        </pc:sldMkLst>
      </pc:sldChg>
      <pc:sldChg chg="add">
        <pc:chgData name="Merkle, Cat" userId="a9581f9e-37bc-4cc6-a5d4-8f8234d67551" providerId="ADAL" clId="{75562A2B-59EB-4EAD-AC1C-54D7C3713D78}" dt="2026-06-09T18:14:30.338" v="437"/>
        <pc:sldMkLst>
          <pc:docMk/>
          <pc:sldMk cId="3981805944" sldId="5005"/>
        </pc:sldMkLst>
      </pc:sldChg>
      <pc:sldChg chg="add">
        <pc:chgData name="Merkle, Cat" userId="a9581f9e-37bc-4cc6-a5d4-8f8234d67551" providerId="ADAL" clId="{75562A2B-59EB-4EAD-AC1C-54D7C3713D78}" dt="2026-06-09T18:06:57.773" v="390"/>
        <pc:sldMkLst>
          <pc:docMk/>
          <pc:sldMk cId="869813116" sldId="5061"/>
        </pc:sldMkLst>
      </pc:sldChg>
      <pc:sldChg chg="add">
        <pc:chgData name="Merkle, Cat" userId="a9581f9e-37bc-4cc6-a5d4-8f8234d67551" providerId="ADAL" clId="{75562A2B-59EB-4EAD-AC1C-54D7C3713D78}" dt="2026-06-09T18:07:48.790" v="399"/>
        <pc:sldMkLst>
          <pc:docMk/>
          <pc:sldMk cId="3112504296" sldId="5079"/>
        </pc:sldMkLst>
      </pc:sldChg>
      <pc:sldChg chg="modSp mod modAnim modNotes">
        <pc:chgData name="Merkle, Cat" userId="a9581f9e-37bc-4cc6-a5d4-8f8234d67551" providerId="ADAL" clId="{75562A2B-59EB-4EAD-AC1C-54D7C3713D78}" dt="2026-06-09T19:36:10.962" v="1513"/>
        <pc:sldMkLst>
          <pc:docMk/>
          <pc:sldMk cId="979143465" sldId="5157"/>
        </pc:sldMkLst>
        <pc:spChg chg="ord">
          <ac:chgData name="Merkle, Cat" userId="a9581f9e-37bc-4cc6-a5d4-8f8234d67551" providerId="ADAL" clId="{75562A2B-59EB-4EAD-AC1C-54D7C3713D78}" dt="2026-06-09T19:36:10.962" v="1513"/>
          <ac:spMkLst>
            <pc:docMk/>
            <pc:sldMk cId="979143465" sldId="5157"/>
            <ac:spMk id="5" creationId="{EA9F8190-9C58-2819-6410-0F2C07675B2D}"/>
          </ac:spMkLst>
        </pc:spChg>
        <pc:spChg chg="mod">
          <ac:chgData name="Merkle, Cat" userId="a9581f9e-37bc-4cc6-a5d4-8f8234d67551" providerId="ADAL" clId="{75562A2B-59EB-4EAD-AC1C-54D7C3713D78}" dt="2026-06-09T18:32:01.348" v="1030" actId="962"/>
          <ac:spMkLst>
            <pc:docMk/>
            <pc:sldMk cId="979143465" sldId="5157"/>
            <ac:spMk id="15" creationId="{EE5537CE-C345-C80E-465C-49203A343FA4}"/>
          </ac:spMkLst>
        </pc:spChg>
        <pc:spChg chg="mod">
          <ac:chgData name="Merkle, Cat" userId="a9581f9e-37bc-4cc6-a5d4-8f8234d67551" providerId="ADAL" clId="{75562A2B-59EB-4EAD-AC1C-54D7C3713D78}" dt="2026-06-09T18:32:05.065" v="1031" actId="962"/>
          <ac:spMkLst>
            <pc:docMk/>
            <pc:sldMk cId="979143465" sldId="5157"/>
            <ac:spMk id="16" creationId="{1067F5CF-2F97-F9D5-98A5-87603BB30637}"/>
          </ac:spMkLst>
        </pc:spChg>
      </pc:sldChg>
      <pc:sldChg chg="modSp mod modAnim">
        <pc:chgData name="Merkle, Cat" userId="a9581f9e-37bc-4cc6-a5d4-8f8234d67551" providerId="ADAL" clId="{75562A2B-59EB-4EAD-AC1C-54D7C3713D78}" dt="2026-06-09T19:01:05.317" v="1479"/>
        <pc:sldMkLst>
          <pc:docMk/>
          <pc:sldMk cId="1370211086" sldId="5211"/>
        </pc:sldMkLst>
        <pc:spChg chg="ord">
          <ac:chgData name="Merkle, Cat" userId="a9581f9e-37bc-4cc6-a5d4-8f8234d67551" providerId="ADAL" clId="{75562A2B-59EB-4EAD-AC1C-54D7C3713D78}" dt="2026-06-09T19:01:05.317" v="1479"/>
          <ac:spMkLst>
            <pc:docMk/>
            <pc:sldMk cId="1370211086" sldId="5211"/>
            <ac:spMk id="2" creationId="{E8BA7424-823F-54EC-2800-E5CA30EC8C48}"/>
          </ac:spMkLst>
        </pc:spChg>
        <pc:spChg chg="ord">
          <ac:chgData name="Merkle, Cat" userId="a9581f9e-37bc-4cc6-a5d4-8f8234d67551" providerId="ADAL" clId="{75562A2B-59EB-4EAD-AC1C-54D7C3713D78}" dt="2026-06-09T19:01:05.317" v="1479"/>
          <ac:spMkLst>
            <pc:docMk/>
            <pc:sldMk cId="1370211086" sldId="5211"/>
            <ac:spMk id="8" creationId="{5AA4E6BA-4FA8-E615-14C3-9D525CEAD30E}"/>
          </ac:spMkLst>
        </pc:spChg>
        <pc:spChg chg="ord">
          <ac:chgData name="Merkle, Cat" userId="a9581f9e-37bc-4cc6-a5d4-8f8234d67551" providerId="ADAL" clId="{75562A2B-59EB-4EAD-AC1C-54D7C3713D78}" dt="2026-06-09T19:01:05.317" v="1479"/>
          <ac:spMkLst>
            <pc:docMk/>
            <pc:sldMk cId="1370211086" sldId="5211"/>
            <ac:spMk id="9" creationId="{6456DB20-444D-DE65-B35C-10A8A4B68F94}"/>
          </ac:spMkLst>
        </pc:spChg>
        <pc:spChg chg="ord">
          <ac:chgData name="Merkle, Cat" userId="a9581f9e-37bc-4cc6-a5d4-8f8234d67551" providerId="ADAL" clId="{75562A2B-59EB-4EAD-AC1C-54D7C3713D78}" dt="2026-06-09T19:01:05.317" v="1479"/>
          <ac:spMkLst>
            <pc:docMk/>
            <pc:sldMk cId="1370211086" sldId="5211"/>
            <ac:spMk id="10" creationId="{8C339CE1-1099-29C2-7C09-E0365194B10B}"/>
          </ac:spMkLst>
        </pc:spChg>
        <pc:spChg chg="ord">
          <ac:chgData name="Merkle, Cat" userId="a9581f9e-37bc-4cc6-a5d4-8f8234d67551" providerId="ADAL" clId="{75562A2B-59EB-4EAD-AC1C-54D7C3713D78}" dt="2026-06-09T19:01:05.317" v="1479"/>
          <ac:spMkLst>
            <pc:docMk/>
            <pc:sldMk cId="1370211086" sldId="5211"/>
            <ac:spMk id="11" creationId="{AE28E796-CAAD-838D-32B6-CE90D09DFA0A}"/>
          </ac:spMkLst>
        </pc:spChg>
        <pc:spChg chg="ord">
          <ac:chgData name="Merkle, Cat" userId="a9581f9e-37bc-4cc6-a5d4-8f8234d67551" providerId="ADAL" clId="{75562A2B-59EB-4EAD-AC1C-54D7C3713D78}" dt="2026-06-09T19:01:05.317" v="1479"/>
          <ac:spMkLst>
            <pc:docMk/>
            <pc:sldMk cId="1370211086" sldId="5211"/>
            <ac:spMk id="14" creationId="{C90110F4-D9EE-28E5-07E0-003EB59C3A31}"/>
          </ac:spMkLst>
        </pc:spChg>
        <pc:spChg chg="ord">
          <ac:chgData name="Merkle, Cat" userId="a9581f9e-37bc-4cc6-a5d4-8f8234d67551" providerId="ADAL" clId="{75562A2B-59EB-4EAD-AC1C-54D7C3713D78}" dt="2026-06-09T19:01:05.317" v="1479"/>
          <ac:spMkLst>
            <pc:docMk/>
            <pc:sldMk cId="1370211086" sldId="5211"/>
            <ac:spMk id="16" creationId="{149F874E-F929-0CBC-2F22-6594F35B9144}"/>
          </ac:spMkLst>
        </pc:spChg>
        <pc:grpChg chg="mod ord">
          <ac:chgData name="Merkle, Cat" userId="a9581f9e-37bc-4cc6-a5d4-8f8234d67551" providerId="ADAL" clId="{75562A2B-59EB-4EAD-AC1C-54D7C3713D78}" dt="2026-06-09T19:01:05.317" v="1479"/>
          <ac:grpSpMkLst>
            <pc:docMk/>
            <pc:sldMk cId="1370211086" sldId="5211"/>
            <ac:grpSpMk id="6" creationId="{50B56EDA-A7DA-ACBB-7EB5-0E0646A87485}"/>
          </ac:grpSpMkLst>
        </pc:grpChg>
        <pc:grpChg chg="mod">
          <ac:chgData name="Merkle, Cat" userId="a9581f9e-37bc-4cc6-a5d4-8f8234d67551" providerId="ADAL" clId="{75562A2B-59EB-4EAD-AC1C-54D7C3713D78}" dt="2026-06-09T18:23:35.389" v="478" actId="962"/>
          <ac:grpSpMkLst>
            <pc:docMk/>
            <pc:sldMk cId="1370211086" sldId="5211"/>
            <ac:grpSpMk id="15" creationId="{A84A967F-5641-06B3-2209-A123B17DB5C1}"/>
          </ac:grpSpMkLst>
        </pc:grpChg>
        <pc:grpChg chg="mod">
          <ac:chgData name="Merkle, Cat" userId="a9581f9e-37bc-4cc6-a5d4-8f8234d67551" providerId="ADAL" clId="{75562A2B-59EB-4EAD-AC1C-54D7C3713D78}" dt="2026-06-09T18:23:32.332" v="474" actId="962"/>
          <ac:grpSpMkLst>
            <pc:docMk/>
            <pc:sldMk cId="1370211086" sldId="5211"/>
            <ac:grpSpMk id="20" creationId="{D5831FB7-DC2A-A5DA-D5CA-0817BFE2997B}"/>
          </ac:grpSpMkLst>
        </pc:grpChg>
        <pc:grpChg chg="mod">
          <ac:chgData name="Merkle, Cat" userId="a9581f9e-37bc-4cc6-a5d4-8f8234d67551" providerId="ADAL" clId="{75562A2B-59EB-4EAD-AC1C-54D7C3713D78}" dt="2026-06-09T18:23:33.094" v="475" actId="962"/>
          <ac:grpSpMkLst>
            <pc:docMk/>
            <pc:sldMk cId="1370211086" sldId="5211"/>
            <ac:grpSpMk id="21" creationId="{110FE384-551A-EFE0-528D-A46CA56963F3}"/>
          </ac:grpSpMkLst>
        </pc:grpChg>
        <pc:picChg chg="mod ord">
          <ac:chgData name="Merkle, Cat" userId="a9581f9e-37bc-4cc6-a5d4-8f8234d67551" providerId="ADAL" clId="{75562A2B-59EB-4EAD-AC1C-54D7C3713D78}" dt="2026-06-09T19:01:05.317" v="1479"/>
          <ac:picMkLst>
            <pc:docMk/>
            <pc:sldMk cId="1370211086" sldId="5211"/>
            <ac:picMk id="3" creationId="{26B9CE57-BBD6-7F3C-8266-1F0F86860177}"/>
          </ac:picMkLst>
        </pc:picChg>
        <pc:picChg chg="mod ord">
          <ac:chgData name="Merkle, Cat" userId="a9581f9e-37bc-4cc6-a5d4-8f8234d67551" providerId="ADAL" clId="{75562A2B-59EB-4EAD-AC1C-54D7C3713D78}" dt="2026-06-09T19:01:05.317" v="1479"/>
          <ac:picMkLst>
            <pc:docMk/>
            <pc:sldMk cId="1370211086" sldId="5211"/>
            <ac:picMk id="12" creationId="{55EB5200-D4FE-BE49-4833-30297361F38D}"/>
          </ac:picMkLst>
        </pc:picChg>
      </pc:sldChg>
      <pc:sldChg chg="modSp mod modAnim">
        <pc:chgData name="Merkle, Cat" userId="a9581f9e-37bc-4cc6-a5d4-8f8234d67551" providerId="ADAL" clId="{75562A2B-59EB-4EAD-AC1C-54D7C3713D78}" dt="2026-06-09T19:28:39.398" v="1510" actId="13244"/>
        <pc:sldMkLst>
          <pc:docMk/>
          <pc:sldMk cId="563257083" sldId="5304"/>
        </pc:sldMkLst>
        <pc:spChg chg="ord">
          <ac:chgData name="Merkle, Cat" userId="a9581f9e-37bc-4cc6-a5d4-8f8234d67551" providerId="ADAL" clId="{75562A2B-59EB-4EAD-AC1C-54D7C3713D78}" dt="2026-06-09T19:28:39.398" v="1510" actId="13244"/>
          <ac:spMkLst>
            <pc:docMk/>
            <pc:sldMk cId="563257083" sldId="5304"/>
            <ac:spMk id="32" creationId="{C2955D3C-5D7E-A109-CC7E-FA4034C30020}"/>
          </ac:spMkLst>
        </pc:spChg>
      </pc:sldChg>
      <pc:sldChg chg="modSp mod modAnim">
        <pc:chgData name="Merkle, Cat" userId="a9581f9e-37bc-4cc6-a5d4-8f8234d67551" providerId="ADAL" clId="{75562A2B-59EB-4EAD-AC1C-54D7C3713D78}" dt="2026-06-09T20:33:37.994" v="1536"/>
        <pc:sldMkLst>
          <pc:docMk/>
          <pc:sldMk cId="1554095806" sldId="5404"/>
        </pc:sldMkLst>
        <pc:spChg chg="ord">
          <ac:chgData name="Merkle, Cat" userId="a9581f9e-37bc-4cc6-a5d4-8f8234d67551" providerId="ADAL" clId="{75562A2B-59EB-4EAD-AC1C-54D7C3713D78}" dt="2026-06-09T20:33:37.994" v="1536"/>
          <ac:spMkLst>
            <pc:docMk/>
            <pc:sldMk cId="1554095806" sldId="5404"/>
            <ac:spMk id="2" creationId="{6D0A5CF3-96DC-DFD3-F8D1-C8C39C1E6531}"/>
          </ac:spMkLst>
        </pc:spChg>
        <pc:spChg chg="ord">
          <ac:chgData name="Merkle, Cat" userId="a9581f9e-37bc-4cc6-a5d4-8f8234d67551" providerId="ADAL" clId="{75562A2B-59EB-4EAD-AC1C-54D7C3713D78}" dt="2026-06-09T20:33:37.994" v="1536"/>
          <ac:spMkLst>
            <pc:docMk/>
            <pc:sldMk cId="1554095806" sldId="5404"/>
            <ac:spMk id="3" creationId="{3BDB73F9-C25E-7DA5-D0A9-1B9E28BC1B1E}"/>
          </ac:spMkLst>
        </pc:spChg>
        <pc:spChg chg="ord">
          <ac:chgData name="Merkle, Cat" userId="a9581f9e-37bc-4cc6-a5d4-8f8234d67551" providerId="ADAL" clId="{75562A2B-59EB-4EAD-AC1C-54D7C3713D78}" dt="2026-06-09T20:33:37.994" v="1536"/>
          <ac:spMkLst>
            <pc:docMk/>
            <pc:sldMk cId="1554095806" sldId="5404"/>
            <ac:spMk id="5" creationId="{6AF96D5A-FE52-D587-C009-036485836895}"/>
          </ac:spMkLst>
        </pc:spChg>
        <pc:spChg chg="ord">
          <ac:chgData name="Merkle, Cat" userId="a9581f9e-37bc-4cc6-a5d4-8f8234d67551" providerId="ADAL" clId="{75562A2B-59EB-4EAD-AC1C-54D7C3713D78}" dt="2026-06-09T20:33:37.994" v="1536"/>
          <ac:spMkLst>
            <pc:docMk/>
            <pc:sldMk cId="1554095806" sldId="5404"/>
            <ac:spMk id="32" creationId="{0707F2D3-1173-773D-3A64-339CB5EFE6C9}"/>
          </ac:spMkLst>
        </pc:spChg>
        <pc:spChg chg="ord">
          <ac:chgData name="Merkle, Cat" userId="a9581f9e-37bc-4cc6-a5d4-8f8234d67551" providerId="ADAL" clId="{75562A2B-59EB-4EAD-AC1C-54D7C3713D78}" dt="2026-06-09T20:33:37.994" v="1536"/>
          <ac:spMkLst>
            <pc:docMk/>
            <pc:sldMk cId="1554095806" sldId="5404"/>
            <ac:spMk id="36" creationId="{383CDECE-B6F7-0F5C-BD4B-08F4CAE3C010}"/>
          </ac:spMkLst>
        </pc:spChg>
        <pc:spChg chg="mod ord">
          <ac:chgData name="Merkle, Cat" userId="a9581f9e-37bc-4cc6-a5d4-8f8234d67551" providerId="ADAL" clId="{75562A2B-59EB-4EAD-AC1C-54D7C3713D78}" dt="2026-06-09T20:33:37.994" v="1536"/>
          <ac:spMkLst>
            <pc:docMk/>
            <pc:sldMk cId="1554095806" sldId="5404"/>
            <ac:spMk id="37" creationId="{9EAC49ED-F1B5-13A9-186A-CAF7E27BFC06}"/>
          </ac:spMkLst>
        </pc:spChg>
      </pc:sldChg>
      <pc:sldChg chg="modSp mod">
        <pc:chgData name="Merkle, Cat" userId="a9581f9e-37bc-4cc6-a5d4-8f8234d67551" providerId="ADAL" clId="{75562A2B-59EB-4EAD-AC1C-54D7C3713D78}" dt="2026-06-09T20:10:01.349" v="1514"/>
        <pc:sldMkLst>
          <pc:docMk/>
          <pc:sldMk cId="505618482" sldId="5407"/>
        </pc:sldMkLst>
        <pc:spChg chg="ord">
          <ac:chgData name="Merkle, Cat" userId="a9581f9e-37bc-4cc6-a5d4-8f8234d67551" providerId="ADAL" clId="{75562A2B-59EB-4EAD-AC1C-54D7C3713D78}" dt="2026-06-09T20:10:01.349" v="1514"/>
          <ac:spMkLst>
            <pc:docMk/>
            <pc:sldMk cId="505618482" sldId="5407"/>
            <ac:spMk id="2" creationId="{15FC186B-9B49-C2C9-9293-79D84EE40AD7}"/>
          </ac:spMkLst>
        </pc:spChg>
        <pc:spChg chg="ord">
          <ac:chgData name="Merkle, Cat" userId="a9581f9e-37bc-4cc6-a5d4-8f8234d67551" providerId="ADAL" clId="{75562A2B-59EB-4EAD-AC1C-54D7C3713D78}" dt="2026-06-09T20:10:01.349" v="1514"/>
          <ac:spMkLst>
            <pc:docMk/>
            <pc:sldMk cId="505618482" sldId="5407"/>
            <ac:spMk id="3" creationId="{F4DC02AA-8CB5-D765-2739-4C2F063BD046}"/>
          </ac:spMkLst>
        </pc:spChg>
        <pc:spChg chg="ord">
          <ac:chgData name="Merkle, Cat" userId="a9581f9e-37bc-4cc6-a5d4-8f8234d67551" providerId="ADAL" clId="{75562A2B-59EB-4EAD-AC1C-54D7C3713D78}" dt="2026-06-09T20:10:01.349" v="1514"/>
          <ac:spMkLst>
            <pc:docMk/>
            <pc:sldMk cId="505618482" sldId="5407"/>
            <ac:spMk id="5" creationId="{5C6215B4-AA0E-7E14-A07F-D091F72CADCA}"/>
          </ac:spMkLst>
        </pc:spChg>
        <pc:spChg chg="ord">
          <ac:chgData name="Merkle, Cat" userId="a9581f9e-37bc-4cc6-a5d4-8f8234d67551" providerId="ADAL" clId="{75562A2B-59EB-4EAD-AC1C-54D7C3713D78}" dt="2026-06-09T20:10:01.349" v="1514"/>
          <ac:spMkLst>
            <pc:docMk/>
            <pc:sldMk cId="505618482" sldId="5407"/>
            <ac:spMk id="7" creationId="{318D612E-4440-0DE0-11A0-1D1D358DBF74}"/>
          </ac:spMkLst>
        </pc:spChg>
        <pc:spChg chg="ord">
          <ac:chgData name="Merkle, Cat" userId="a9581f9e-37bc-4cc6-a5d4-8f8234d67551" providerId="ADAL" clId="{75562A2B-59EB-4EAD-AC1C-54D7C3713D78}" dt="2026-06-09T20:10:01.349" v="1514"/>
          <ac:spMkLst>
            <pc:docMk/>
            <pc:sldMk cId="505618482" sldId="5407"/>
            <ac:spMk id="10" creationId="{B28BA3CA-C36E-19CE-92C0-73F569527746}"/>
          </ac:spMkLst>
        </pc:spChg>
        <pc:spChg chg="ord">
          <ac:chgData name="Merkle, Cat" userId="a9581f9e-37bc-4cc6-a5d4-8f8234d67551" providerId="ADAL" clId="{75562A2B-59EB-4EAD-AC1C-54D7C3713D78}" dt="2026-06-09T20:10:01.349" v="1514"/>
          <ac:spMkLst>
            <pc:docMk/>
            <pc:sldMk cId="505618482" sldId="5407"/>
            <ac:spMk id="13" creationId="{52AFE480-BD33-C6AE-2545-AA5398AC7124}"/>
          </ac:spMkLst>
        </pc:spChg>
        <pc:spChg chg="ord">
          <ac:chgData name="Merkle, Cat" userId="a9581f9e-37bc-4cc6-a5d4-8f8234d67551" providerId="ADAL" clId="{75562A2B-59EB-4EAD-AC1C-54D7C3713D78}" dt="2026-06-09T20:10:01.349" v="1514"/>
          <ac:spMkLst>
            <pc:docMk/>
            <pc:sldMk cId="505618482" sldId="5407"/>
            <ac:spMk id="16" creationId="{E8144C7A-830C-99F5-8EEE-8072234D814E}"/>
          </ac:spMkLst>
        </pc:spChg>
        <pc:spChg chg="ord">
          <ac:chgData name="Merkle, Cat" userId="a9581f9e-37bc-4cc6-a5d4-8f8234d67551" providerId="ADAL" clId="{75562A2B-59EB-4EAD-AC1C-54D7C3713D78}" dt="2026-06-09T20:10:01.349" v="1514"/>
          <ac:spMkLst>
            <pc:docMk/>
            <pc:sldMk cId="505618482" sldId="5407"/>
            <ac:spMk id="19" creationId="{C689DC30-B324-2BF8-DF57-38A88AB3D613}"/>
          </ac:spMkLst>
        </pc:spChg>
      </pc:sldChg>
      <pc:sldChg chg="modSp mod modAnim">
        <pc:chgData name="Merkle, Cat" userId="a9581f9e-37bc-4cc6-a5d4-8f8234d67551" providerId="ADAL" clId="{75562A2B-59EB-4EAD-AC1C-54D7C3713D78}" dt="2026-06-09T19:14:50.257" v="1497"/>
        <pc:sldMkLst>
          <pc:docMk/>
          <pc:sldMk cId="1730043767" sldId="5414"/>
        </pc:sldMkLst>
        <pc:spChg chg="mod ord">
          <ac:chgData name="Merkle, Cat" userId="a9581f9e-37bc-4cc6-a5d4-8f8234d67551" providerId="ADAL" clId="{75562A2B-59EB-4EAD-AC1C-54D7C3713D78}" dt="2026-06-09T19:14:50.257" v="1497"/>
          <ac:spMkLst>
            <pc:docMk/>
            <pc:sldMk cId="1730043767" sldId="5414"/>
            <ac:spMk id="2" creationId="{4B44F835-B5AE-4BCC-DF90-CA977DE8B6C5}"/>
          </ac:spMkLst>
        </pc:spChg>
        <pc:spChg chg="ord">
          <ac:chgData name="Merkle, Cat" userId="a9581f9e-37bc-4cc6-a5d4-8f8234d67551" providerId="ADAL" clId="{75562A2B-59EB-4EAD-AC1C-54D7C3713D78}" dt="2026-06-09T19:14:50.257" v="1497"/>
          <ac:spMkLst>
            <pc:docMk/>
            <pc:sldMk cId="1730043767" sldId="5414"/>
            <ac:spMk id="3" creationId="{4334757A-25DC-01DC-32F4-97DB4DB8CA27}"/>
          </ac:spMkLst>
        </pc:spChg>
        <pc:spChg chg="ord">
          <ac:chgData name="Merkle, Cat" userId="a9581f9e-37bc-4cc6-a5d4-8f8234d67551" providerId="ADAL" clId="{75562A2B-59EB-4EAD-AC1C-54D7C3713D78}" dt="2026-06-09T19:14:50.257" v="1497"/>
          <ac:spMkLst>
            <pc:docMk/>
            <pc:sldMk cId="1730043767" sldId="5414"/>
            <ac:spMk id="4" creationId="{F9F98136-34A4-F47D-7BD3-731759D854AE}"/>
          </ac:spMkLst>
        </pc:spChg>
        <pc:spChg chg="ord">
          <ac:chgData name="Merkle, Cat" userId="a9581f9e-37bc-4cc6-a5d4-8f8234d67551" providerId="ADAL" clId="{75562A2B-59EB-4EAD-AC1C-54D7C3713D78}" dt="2026-06-09T19:14:50.257" v="1497"/>
          <ac:spMkLst>
            <pc:docMk/>
            <pc:sldMk cId="1730043767" sldId="5414"/>
            <ac:spMk id="5" creationId="{D79EA9DA-8343-268C-F58B-873CF6FD8B36}"/>
          </ac:spMkLst>
        </pc:spChg>
      </pc:sldChg>
      <pc:sldChg chg="modSp mod modAnim">
        <pc:chgData name="Merkle, Cat" userId="a9581f9e-37bc-4cc6-a5d4-8f8234d67551" providerId="ADAL" clId="{75562A2B-59EB-4EAD-AC1C-54D7C3713D78}" dt="2026-06-09T19:14:49.312" v="1496"/>
        <pc:sldMkLst>
          <pc:docMk/>
          <pc:sldMk cId="3668936010" sldId="5415"/>
        </pc:sldMkLst>
        <pc:spChg chg="ord">
          <ac:chgData name="Merkle, Cat" userId="a9581f9e-37bc-4cc6-a5d4-8f8234d67551" providerId="ADAL" clId="{75562A2B-59EB-4EAD-AC1C-54D7C3713D78}" dt="2026-06-09T19:14:49.312" v="1496"/>
          <ac:spMkLst>
            <pc:docMk/>
            <pc:sldMk cId="3668936010" sldId="5415"/>
            <ac:spMk id="2" creationId="{97B13F68-95AD-C2BF-E78B-4D993E232252}"/>
          </ac:spMkLst>
        </pc:spChg>
        <pc:spChg chg="ord">
          <ac:chgData name="Merkle, Cat" userId="a9581f9e-37bc-4cc6-a5d4-8f8234d67551" providerId="ADAL" clId="{75562A2B-59EB-4EAD-AC1C-54D7C3713D78}" dt="2026-06-09T19:14:49.312" v="1496"/>
          <ac:spMkLst>
            <pc:docMk/>
            <pc:sldMk cId="3668936010" sldId="5415"/>
            <ac:spMk id="3" creationId="{FA51758E-B8EF-9059-0D02-1C9DDB49AA2A}"/>
          </ac:spMkLst>
        </pc:spChg>
        <pc:spChg chg="ord">
          <ac:chgData name="Merkle, Cat" userId="a9581f9e-37bc-4cc6-a5d4-8f8234d67551" providerId="ADAL" clId="{75562A2B-59EB-4EAD-AC1C-54D7C3713D78}" dt="2026-06-09T19:14:49.312" v="1496"/>
          <ac:spMkLst>
            <pc:docMk/>
            <pc:sldMk cId="3668936010" sldId="5415"/>
            <ac:spMk id="4" creationId="{2FD9F735-35E5-5BAC-E32F-D78C13A3A536}"/>
          </ac:spMkLst>
        </pc:spChg>
        <pc:spChg chg="ord">
          <ac:chgData name="Merkle, Cat" userId="a9581f9e-37bc-4cc6-a5d4-8f8234d67551" providerId="ADAL" clId="{75562A2B-59EB-4EAD-AC1C-54D7C3713D78}" dt="2026-06-09T19:14:49.312" v="1496"/>
          <ac:spMkLst>
            <pc:docMk/>
            <pc:sldMk cId="3668936010" sldId="5415"/>
            <ac:spMk id="5" creationId="{4BE64AEC-D161-5AE6-F87F-7688EB9E51A7}"/>
          </ac:spMkLst>
        </pc:spChg>
      </pc:sldChg>
      <pc:sldChg chg="modSp mod modAnim">
        <pc:chgData name="Merkle, Cat" userId="a9581f9e-37bc-4cc6-a5d4-8f8234d67551" providerId="ADAL" clId="{75562A2B-59EB-4EAD-AC1C-54D7C3713D78}" dt="2026-06-09T19:14:51.023" v="1498"/>
        <pc:sldMkLst>
          <pc:docMk/>
          <pc:sldMk cId="1363594982" sldId="5416"/>
        </pc:sldMkLst>
        <pc:spChg chg="mod ord">
          <ac:chgData name="Merkle, Cat" userId="a9581f9e-37bc-4cc6-a5d4-8f8234d67551" providerId="ADAL" clId="{75562A2B-59EB-4EAD-AC1C-54D7C3713D78}" dt="2026-06-09T19:14:51.023" v="1498"/>
          <ac:spMkLst>
            <pc:docMk/>
            <pc:sldMk cId="1363594982" sldId="5416"/>
            <ac:spMk id="2" creationId="{848DBE12-E1DB-1B9A-EDA2-FEA736F1DF92}"/>
          </ac:spMkLst>
        </pc:spChg>
        <pc:spChg chg="ord">
          <ac:chgData name="Merkle, Cat" userId="a9581f9e-37bc-4cc6-a5d4-8f8234d67551" providerId="ADAL" clId="{75562A2B-59EB-4EAD-AC1C-54D7C3713D78}" dt="2026-06-09T19:14:51.023" v="1498"/>
          <ac:spMkLst>
            <pc:docMk/>
            <pc:sldMk cId="1363594982" sldId="5416"/>
            <ac:spMk id="3" creationId="{FE89DD71-3ED8-383D-F08E-0E67F8F39A95}"/>
          </ac:spMkLst>
        </pc:spChg>
        <pc:spChg chg="ord">
          <ac:chgData name="Merkle, Cat" userId="a9581f9e-37bc-4cc6-a5d4-8f8234d67551" providerId="ADAL" clId="{75562A2B-59EB-4EAD-AC1C-54D7C3713D78}" dt="2026-06-09T19:14:51.023" v="1498"/>
          <ac:spMkLst>
            <pc:docMk/>
            <pc:sldMk cId="1363594982" sldId="5416"/>
            <ac:spMk id="4" creationId="{B6103333-5DEA-B14E-F1E4-FEFB4A80D3F9}"/>
          </ac:spMkLst>
        </pc:spChg>
        <pc:spChg chg="ord">
          <ac:chgData name="Merkle, Cat" userId="a9581f9e-37bc-4cc6-a5d4-8f8234d67551" providerId="ADAL" clId="{75562A2B-59EB-4EAD-AC1C-54D7C3713D78}" dt="2026-06-09T19:14:51.023" v="1498"/>
          <ac:spMkLst>
            <pc:docMk/>
            <pc:sldMk cId="1363594982" sldId="5416"/>
            <ac:spMk id="5" creationId="{7598FA04-AEF6-1C09-C1EB-4D2421A6A890}"/>
          </ac:spMkLst>
        </pc:spChg>
      </pc:sldChg>
      <pc:sldChg chg="modSp mod modAnim">
        <pc:chgData name="Merkle, Cat" userId="a9581f9e-37bc-4cc6-a5d4-8f8234d67551" providerId="ADAL" clId="{75562A2B-59EB-4EAD-AC1C-54D7C3713D78}" dt="2026-06-09T19:14:51.912" v="1499"/>
        <pc:sldMkLst>
          <pc:docMk/>
          <pc:sldMk cId="1514531393" sldId="5417"/>
        </pc:sldMkLst>
        <pc:spChg chg="mod ord">
          <ac:chgData name="Merkle, Cat" userId="a9581f9e-37bc-4cc6-a5d4-8f8234d67551" providerId="ADAL" clId="{75562A2B-59EB-4EAD-AC1C-54D7C3713D78}" dt="2026-06-09T19:14:51.912" v="1499"/>
          <ac:spMkLst>
            <pc:docMk/>
            <pc:sldMk cId="1514531393" sldId="5417"/>
            <ac:spMk id="2" creationId="{159D1D68-FB5B-FD99-39ED-37F4F89BAB39}"/>
          </ac:spMkLst>
        </pc:spChg>
        <pc:spChg chg="ord">
          <ac:chgData name="Merkle, Cat" userId="a9581f9e-37bc-4cc6-a5d4-8f8234d67551" providerId="ADAL" clId="{75562A2B-59EB-4EAD-AC1C-54D7C3713D78}" dt="2026-06-09T19:14:51.912" v="1499"/>
          <ac:spMkLst>
            <pc:docMk/>
            <pc:sldMk cId="1514531393" sldId="5417"/>
            <ac:spMk id="3" creationId="{A45B872F-8F90-5047-FF91-F29D13513DF6}"/>
          </ac:spMkLst>
        </pc:spChg>
        <pc:spChg chg="ord">
          <ac:chgData name="Merkle, Cat" userId="a9581f9e-37bc-4cc6-a5d4-8f8234d67551" providerId="ADAL" clId="{75562A2B-59EB-4EAD-AC1C-54D7C3713D78}" dt="2026-06-09T19:14:51.912" v="1499"/>
          <ac:spMkLst>
            <pc:docMk/>
            <pc:sldMk cId="1514531393" sldId="5417"/>
            <ac:spMk id="4" creationId="{85165E5F-FEF4-103C-E434-4A54BEE38C3C}"/>
          </ac:spMkLst>
        </pc:spChg>
        <pc:spChg chg="ord">
          <ac:chgData name="Merkle, Cat" userId="a9581f9e-37bc-4cc6-a5d4-8f8234d67551" providerId="ADAL" clId="{75562A2B-59EB-4EAD-AC1C-54D7C3713D78}" dt="2026-06-09T19:14:51.912" v="1499"/>
          <ac:spMkLst>
            <pc:docMk/>
            <pc:sldMk cId="1514531393" sldId="5417"/>
            <ac:spMk id="5" creationId="{B56941F6-4A6D-003A-03AC-C271C1F39587}"/>
          </ac:spMkLst>
        </pc:spChg>
      </pc:sldChg>
      <pc:sldChg chg="modSp mod modAnim">
        <pc:chgData name="Merkle, Cat" userId="a9581f9e-37bc-4cc6-a5d4-8f8234d67551" providerId="ADAL" clId="{75562A2B-59EB-4EAD-AC1C-54D7C3713D78}" dt="2026-06-09T19:14:52.859" v="1500"/>
        <pc:sldMkLst>
          <pc:docMk/>
          <pc:sldMk cId="2489715238" sldId="5418"/>
        </pc:sldMkLst>
        <pc:spChg chg="mod ord">
          <ac:chgData name="Merkle, Cat" userId="a9581f9e-37bc-4cc6-a5d4-8f8234d67551" providerId="ADAL" clId="{75562A2B-59EB-4EAD-AC1C-54D7C3713D78}" dt="2026-06-09T19:14:52.859" v="1500"/>
          <ac:spMkLst>
            <pc:docMk/>
            <pc:sldMk cId="2489715238" sldId="5418"/>
            <ac:spMk id="2" creationId="{DFCC8291-7E05-1CE5-F63A-472FE7D0C402}"/>
          </ac:spMkLst>
        </pc:spChg>
        <pc:spChg chg="ord">
          <ac:chgData name="Merkle, Cat" userId="a9581f9e-37bc-4cc6-a5d4-8f8234d67551" providerId="ADAL" clId="{75562A2B-59EB-4EAD-AC1C-54D7C3713D78}" dt="2026-06-09T19:14:52.859" v="1500"/>
          <ac:spMkLst>
            <pc:docMk/>
            <pc:sldMk cId="2489715238" sldId="5418"/>
            <ac:spMk id="3" creationId="{E6F00C75-838B-974F-530B-610327C07A09}"/>
          </ac:spMkLst>
        </pc:spChg>
        <pc:spChg chg="ord">
          <ac:chgData name="Merkle, Cat" userId="a9581f9e-37bc-4cc6-a5d4-8f8234d67551" providerId="ADAL" clId="{75562A2B-59EB-4EAD-AC1C-54D7C3713D78}" dt="2026-06-09T19:14:52.859" v="1500"/>
          <ac:spMkLst>
            <pc:docMk/>
            <pc:sldMk cId="2489715238" sldId="5418"/>
            <ac:spMk id="4" creationId="{A871BF26-898D-5755-E1D8-9741DBD4026F}"/>
          </ac:spMkLst>
        </pc:spChg>
        <pc:spChg chg="ord">
          <ac:chgData name="Merkle, Cat" userId="a9581f9e-37bc-4cc6-a5d4-8f8234d67551" providerId="ADAL" clId="{75562A2B-59EB-4EAD-AC1C-54D7C3713D78}" dt="2026-06-09T19:14:52.859" v="1500"/>
          <ac:spMkLst>
            <pc:docMk/>
            <pc:sldMk cId="2489715238" sldId="5418"/>
            <ac:spMk id="5" creationId="{097D188F-9BDA-9DA3-15EE-44ED5555D2D1}"/>
          </ac:spMkLst>
        </pc:spChg>
      </pc:sldChg>
      <pc:sldChg chg="modSp mod modAnim">
        <pc:chgData name="Merkle, Cat" userId="a9581f9e-37bc-4cc6-a5d4-8f8234d67551" providerId="ADAL" clId="{75562A2B-59EB-4EAD-AC1C-54D7C3713D78}" dt="2026-06-09T19:14:53.660" v="1501"/>
        <pc:sldMkLst>
          <pc:docMk/>
          <pc:sldMk cId="1346213418" sldId="5419"/>
        </pc:sldMkLst>
        <pc:spChg chg="mod ord">
          <ac:chgData name="Merkle, Cat" userId="a9581f9e-37bc-4cc6-a5d4-8f8234d67551" providerId="ADAL" clId="{75562A2B-59EB-4EAD-AC1C-54D7C3713D78}" dt="2026-06-09T19:14:53.660" v="1501"/>
          <ac:spMkLst>
            <pc:docMk/>
            <pc:sldMk cId="1346213418" sldId="5419"/>
            <ac:spMk id="2" creationId="{602C5E19-4706-A367-4830-FD4ABDC9358B}"/>
          </ac:spMkLst>
        </pc:spChg>
        <pc:spChg chg="ord">
          <ac:chgData name="Merkle, Cat" userId="a9581f9e-37bc-4cc6-a5d4-8f8234d67551" providerId="ADAL" clId="{75562A2B-59EB-4EAD-AC1C-54D7C3713D78}" dt="2026-06-09T19:14:53.660" v="1501"/>
          <ac:spMkLst>
            <pc:docMk/>
            <pc:sldMk cId="1346213418" sldId="5419"/>
            <ac:spMk id="3" creationId="{0150A4DA-131C-5B6E-6DB6-2E21AB33361E}"/>
          </ac:spMkLst>
        </pc:spChg>
        <pc:spChg chg="ord">
          <ac:chgData name="Merkle, Cat" userId="a9581f9e-37bc-4cc6-a5d4-8f8234d67551" providerId="ADAL" clId="{75562A2B-59EB-4EAD-AC1C-54D7C3713D78}" dt="2026-06-09T19:14:53.660" v="1501"/>
          <ac:spMkLst>
            <pc:docMk/>
            <pc:sldMk cId="1346213418" sldId="5419"/>
            <ac:spMk id="4" creationId="{E71B1485-F1D6-8CC2-C582-93BC09BE42D0}"/>
          </ac:spMkLst>
        </pc:spChg>
        <pc:spChg chg="ord">
          <ac:chgData name="Merkle, Cat" userId="a9581f9e-37bc-4cc6-a5d4-8f8234d67551" providerId="ADAL" clId="{75562A2B-59EB-4EAD-AC1C-54D7C3713D78}" dt="2026-06-09T19:14:53.660" v="1501"/>
          <ac:spMkLst>
            <pc:docMk/>
            <pc:sldMk cId="1346213418" sldId="5419"/>
            <ac:spMk id="5" creationId="{CEF829F6-B315-5D18-29ED-5DBE0ED8655E}"/>
          </ac:spMkLst>
        </pc:spChg>
      </pc:sldChg>
      <pc:sldChg chg="modSp mod">
        <pc:chgData name="Merkle, Cat" userId="a9581f9e-37bc-4cc6-a5d4-8f8234d67551" providerId="ADAL" clId="{75562A2B-59EB-4EAD-AC1C-54D7C3713D78}" dt="2026-06-09T19:00:55.140" v="1473"/>
        <pc:sldMkLst>
          <pc:docMk/>
          <pc:sldMk cId="295798230" sldId="6424"/>
        </pc:sldMkLst>
        <pc:spChg chg="ord">
          <ac:chgData name="Merkle, Cat" userId="a9581f9e-37bc-4cc6-a5d4-8f8234d67551" providerId="ADAL" clId="{75562A2B-59EB-4EAD-AC1C-54D7C3713D78}" dt="2026-06-09T19:00:55.140" v="1473"/>
          <ac:spMkLst>
            <pc:docMk/>
            <pc:sldMk cId="295798230" sldId="6424"/>
            <ac:spMk id="2" creationId="{9C815EBF-8ECA-5EB2-5691-C657EE9D7F5B}"/>
          </ac:spMkLst>
        </pc:spChg>
        <pc:spChg chg="ord">
          <ac:chgData name="Merkle, Cat" userId="a9581f9e-37bc-4cc6-a5d4-8f8234d67551" providerId="ADAL" clId="{75562A2B-59EB-4EAD-AC1C-54D7C3713D78}" dt="2026-06-09T19:00:55.140" v="1473"/>
          <ac:spMkLst>
            <pc:docMk/>
            <pc:sldMk cId="295798230" sldId="6424"/>
            <ac:spMk id="6" creationId="{11503FF7-10D3-1B15-7BA5-9C7D2BA3FF2C}"/>
          </ac:spMkLst>
        </pc:spChg>
        <pc:spChg chg="ord">
          <ac:chgData name="Merkle, Cat" userId="a9581f9e-37bc-4cc6-a5d4-8f8234d67551" providerId="ADAL" clId="{75562A2B-59EB-4EAD-AC1C-54D7C3713D78}" dt="2026-06-09T19:00:55.140" v="1473"/>
          <ac:spMkLst>
            <pc:docMk/>
            <pc:sldMk cId="295798230" sldId="6424"/>
            <ac:spMk id="10" creationId="{12A49230-F3C3-5810-70D3-954968F02637}"/>
          </ac:spMkLst>
        </pc:spChg>
        <pc:spChg chg="ord">
          <ac:chgData name="Merkle, Cat" userId="a9581f9e-37bc-4cc6-a5d4-8f8234d67551" providerId="ADAL" clId="{75562A2B-59EB-4EAD-AC1C-54D7C3713D78}" dt="2026-06-09T19:00:55.140" v="1473"/>
          <ac:spMkLst>
            <pc:docMk/>
            <pc:sldMk cId="295798230" sldId="6424"/>
            <ac:spMk id="11" creationId="{7DA74BA7-9D2A-3088-7CFD-BE9C7EC7BE85}"/>
          </ac:spMkLst>
        </pc:spChg>
        <pc:picChg chg="mod ord">
          <ac:chgData name="Merkle, Cat" userId="a9581f9e-37bc-4cc6-a5d4-8f8234d67551" providerId="ADAL" clId="{75562A2B-59EB-4EAD-AC1C-54D7C3713D78}" dt="2026-06-09T19:00:55.140" v="1473"/>
          <ac:picMkLst>
            <pc:docMk/>
            <pc:sldMk cId="295798230" sldId="6424"/>
            <ac:picMk id="7" creationId="{1990154C-5080-894F-C771-4B181329663F}"/>
          </ac:picMkLst>
        </pc:picChg>
        <pc:picChg chg="mod ord">
          <ac:chgData name="Merkle, Cat" userId="a9581f9e-37bc-4cc6-a5d4-8f8234d67551" providerId="ADAL" clId="{75562A2B-59EB-4EAD-AC1C-54D7C3713D78}" dt="2026-06-09T19:00:55.140" v="1473"/>
          <ac:picMkLst>
            <pc:docMk/>
            <pc:sldMk cId="295798230" sldId="6424"/>
            <ac:picMk id="14" creationId="{E111332D-818E-07A7-7772-E6B0FEFED917}"/>
          </ac:picMkLst>
        </pc:picChg>
      </pc:sldChg>
      <pc:sldChg chg="modSp mod">
        <pc:chgData name="Merkle, Cat" userId="a9581f9e-37bc-4cc6-a5d4-8f8234d67551" providerId="ADAL" clId="{75562A2B-59EB-4EAD-AC1C-54D7C3713D78}" dt="2026-06-09T19:00:12.596" v="1449" actId="20577"/>
        <pc:sldMkLst>
          <pc:docMk/>
          <pc:sldMk cId="2019086002" sldId="6455"/>
        </pc:sldMkLst>
        <pc:spChg chg="mod">
          <ac:chgData name="Merkle, Cat" userId="a9581f9e-37bc-4cc6-a5d4-8f8234d67551" providerId="ADAL" clId="{75562A2B-59EB-4EAD-AC1C-54D7C3713D78}" dt="2026-06-09T19:00:12.596" v="1449" actId="20577"/>
          <ac:spMkLst>
            <pc:docMk/>
            <pc:sldMk cId="2019086002" sldId="6455"/>
            <ac:spMk id="2" creationId="{8D7B7776-EBBB-276A-4724-69323D17AFED}"/>
          </ac:spMkLst>
        </pc:spChg>
        <pc:picChg chg="mod">
          <ac:chgData name="Merkle, Cat" userId="a9581f9e-37bc-4cc6-a5d4-8f8234d67551" providerId="ADAL" clId="{75562A2B-59EB-4EAD-AC1C-54D7C3713D78}" dt="2026-06-09T18:51:21.206" v="1353" actId="962"/>
          <ac:picMkLst>
            <pc:docMk/>
            <pc:sldMk cId="2019086002" sldId="6455"/>
            <ac:picMk id="6" creationId="{E4A715F3-F575-E36B-AD08-0E51215775F7}"/>
          </ac:picMkLst>
        </pc:picChg>
      </pc:sldChg>
      <pc:sldChg chg="add ord">
        <pc:chgData name="Merkle, Cat" userId="a9581f9e-37bc-4cc6-a5d4-8f8234d67551" providerId="ADAL" clId="{75562A2B-59EB-4EAD-AC1C-54D7C3713D78}" dt="2026-06-09T18:11:34.797" v="431"/>
        <pc:sldMkLst>
          <pc:docMk/>
          <pc:sldMk cId="148200581" sldId="6479"/>
        </pc:sldMkLst>
      </pc:sldChg>
      <pc:sldChg chg="add">
        <pc:chgData name="Merkle, Cat" userId="a9581f9e-37bc-4cc6-a5d4-8f8234d67551" providerId="ADAL" clId="{75562A2B-59EB-4EAD-AC1C-54D7C3713D78}" dt="2026-06-09T18:06:57.773" v="390"/>
        <pc:sldMkLst>
          <pc:docMk/>
          <pc:sldMk cId="1020632964" sldId="6481"/>
        </pc:sldMkLst>
      </pc:sldChg>
      <pc:sldChg chg="delSp modSp add mod">
        <pc:chgData name="Merkle, Cat" userId="a9581f9e-37bc-4cc6-a5d4-8f8234d67551" providerId="ADAL" clId="{75562A2B-59EB-4EAD-AC1C-54D7C3713D78}" dt="2026-06-09T18:07:30.195" v="398" actId="478"/>
        <pc:sldMkLst>
          <pc:docMk/>
          <pc:sldMk cId="436317053" sldId="6482"/>
        </pc:sldMkLst>
      </pc:sldChg>
      <pc:sldChg chg="add">
        <pc:chgData name="Merkle, Cat" userId="a9581f9e-37bc-4cc6-a5d4-8f8234d67551" providerId="ADAL" clId="{75562A2B-59EB-4EAD-AC1C-54D7C3713D78}" dt="2026-06-09T18:08:21.731" v="403"/>
        <pc:sldMkLst>
          <pc:docMk/>
          <pc:sldMk cId="3697401343" sldId="6483"/>
        </pc:sldMkLst>
      </pc:sldChg>
      <pc:sldChg chg="add">
        <pc:chgData name="Merkle, Cat" userId="a9581f9e-37bc-4cc6-a5d4-8f8234d67551" providerId="ADAL" clId="{75562A2B-59EB-4EAD-AC1C-54D7C3713D78}" dt="2026-06-09T18:08:52.224" v="406"/>
        <pc:sldMkLst>
          <pc:docMk/>
          <pc:sldMk cId="1099808952" sldId="6484"/>
        </pc:sldMkLst>
      </pc:sldChg>
      <pc:sldChg chg="add">
        <pc:chgData name="Merkle, Cat" userId="a9581f9e-37bc-4cc6-a5d4-8f8234d67551" providerId="ADAL" clId="{75562A2B-59EB-4EAD-AC1C-54D7C3713D78}" dt="2026-06-09T18:10:22.791" v="419"/>
        <pc:sldMkLst>
          <pc:docMk/>
          <pc:sldMk cId="911585779" sldId="6485"/>
        </pc:sldMkLst>
      </pc:sldChg>
      <pc:sldChg chg="add">
        <pc:chgData name="Merkle, Cat" userId="a9581f9e-37bc-4cc6-a5d4-8f8234d67551" providerId="ADAL" clId="{75562A2B-59EB-4EAD-AC1C-54D7C3713D78}" dt="2026-06-09T18:11:22.875" v="429"/>
        <pc:sldMkLst>
          <pc:docMk/>
          <pc:sldMk cId="1000799782" sldId="6486"/>
        </pc:sldMkLst>
      </pc:sldChg>
      <pc:sldChg chg="modSp mod modNotes">
        <pc:chgData name="Merkle, Cat" userId="a9581f9e-37bc-4cc6-a5d4-8f8234d67551" providerId="ADAL" clId="{75562A2B-59EB-4EAD-AC1C-54D7C3713D78}" dt="2026-06-09T22:07:45.586" v="1602"/>
        <pc:sldMkLst>
          <pc:docMk/>
          <pc:sldMk cId="3223610389" sldId="6487"/>
        </pc:sldMkLst>
        <pc:spChg chg="ord">
          <ac:chgData name="Merkle, Cat" userId="a9581f9e-37bc-4cc6-a5d4-8f8234d67551" providerId="ADAL" clId="{75562A2B-59EB-4EAD-AC1C-54D7C3713D78}" dt="2026-06-09T22:07:45.586" v="1602"/>
          <ac:spMkLst>
            <pc:docMk/>
            <pc:sldMk cId="3223610389" sldId="6487"/>
            <ac:spMk id="2" creationId="{F67E3339-D2BE-FC69-E3CE-0CED60C60E92}"/>
          </ac:spMkLst>
        </pc:spChg>
        <pc:spChg chg="ord">
          <ac:chgData name="Merkle, Cat" userId="a9581f9e-37bc-4cc6-a5d4-8f8234d67551" providerId="ADAL" clId="{75562A2B-59EB-4EAD-AC1C-54D7C3713D78}" dt="2026-06-09T22:07:45.586" v="1602"/>
          <ac:spMkLst>
            <pc:docMk/>
            <pc:sldMk cId="3223610389" sldId="6487"/>
            <ac:spMk id="4" creationId="{F160B1D7-BE04-5512-90EA-B367040FA488}"/>
          </ac:spMkLst>
        </pc:spChg>
        <pc:spChg chg="ord">
          <ac:chgData name="Merkle, Cat" userId="a9581f9e-37bc-4cc6-a5d4-8f8234d67551" providerId="ADAL" clId="{75562A2B-59EB-4EAD-AC1C-54D7C3713D78}" dt="2026-06-09T22:07:45.586" v="1602"/>
          <ac:spMkLst>
            <pc:docMk/>
            <pc:sldMk cId="3223610389" sldId="6487"/>
            <ac:spMk id="8" creationId="{05994AAC-4090-0497-6ACC-BD81105C5C86}"/>
          </ac:spMkLst>
        </pc:spChg>
        <pc:spChg chg="ord">
          <ac:chgData name="Merkle, Cat" userId="a9581f9e-37bc-4cc6-a5d4-8f8234d67551" providerId="ADAL" clId="{75562A2B-59EB-4EAD-AC1C-54D7C3713D78}" dt="2026-06-09T22:07:45.586" v="1602"/>
          <ac:spMkLst>
            <pc:docMk/>
            <pc:sldMk cId="3223610389" sldId="6487"/>
            <ac:spMk id="9" creationId="{08C3B108-4BAE-EE98-7177-58307BEA4554}"/>
          </ac:spMkLst>
        </pc:spChg>
        <pc:spChg chg="ord">
          <ac:chgData name="Merkle, Cat" userId="a9581f9e-37bc-4cc6-a5d4-8f8234d67551" providerId="ADAL" clId="{75562A2B-59EB-4EAD-AC1C-54D7C3713D78}" dt="2026-06-09T22:07:45.586" v="1602"/>
          <ac:spMkLst>
            <pc:docMk/>
            <pc:sldMk cId="3223610389" sldId="6487"/>
            <ac:spMk id="12" creationId="{919F403E-8D50-1E1C-E828-6BC232030133}"/>
          </ac:spMkLst>
        </pc:spChg>
        <pc:picChg chg="mod ord">
          <ac:chgData name="Merkle, Cat" userId="a9581f9e-37bc-4cc6-a5d4-8f8234d67551" providerId="ADAL" clId="{75562A2B-59EB-4EAD-AC1C-54D7C3713D78}" dt="2026-06-09T22:07:45.586" v="1602"/>
          <ac:picMkLst>
            <pc:docMk/>
            <pc:sldMk cId="3223610389" sldId="6487"/>
            <ac:picMk id="6" creationId="{D8E8E73A-D421-B013-366F-A829A7C1B106}"/>
          </ac:picMkLst>
        </pc:picChg>
        <pc:picChg chg="mod ord">
          <ac:chgData name="Merkle, Cat" userId="a9581f9e-37bc-4cc6-a5d4-8f8234d67551" providerId="ADAL" clId="{75562A2B-59EB-4EAD-AC1C-54D7C3713D78}" dt="2026-06-09T22:07:45.586" v="1602"/>
          <ac:picMkLst>
            <pc:docMk/>
            <pc:sldMk cId="3223610389" sldId="6487"/>
            <ac:picMk id="7" creationId="{087FABC1-B3BF-6924-A07B-64F9A9AF1FEF}"/>
          </ac:picMkLst>
        </pc:picChg>
        <pc:picChg chg="mod ord">
          <ac:chgData name="Merkle, Cat" userId="a9581f9e-37bc-4cc6-a5d4-8f8234d67551" providerId="ADAL" clId="{75562A2B-59EB-4EAD-AC1C-54D7C3713D78}" dt="2026-06-09T22:07:45.586" v="1602"/>
          <ac:picMkLst>
            <pc:docMk/>
            <pc:sldMk cId="3223610389" sldId="6487"/>
            <ac:picMk id="11" creationId="{6371E441-CB1C-2679-B5E1-675438F2B3DF}"/>
          </ac:picMkLst>
        </pc:picChg>
      </pc:sldChg>
      <pc:sldChg chg="add">
        <pc:chgData name="Merkle, Cat" userId="a9581f9e-37bc-4cc6-a5d4-8f8234d67551" providerId="ADAL" clId="{75562A2B-59EB-4EAD-AC1C-54D7C3713D78}" dt="2026-06-09T18:06:57.773" v="390"/>
        <pc:sldMkLst>
          <pc:docMk/>
          <pc:sldMk cId="823144513" sldId="6491"/>
        </pc:sldMkLst>
      </pc:sldChg>
      <pc:sldChg chg="delSp add mod">
        <pc:chgData name="Merkle, Cat" userId="a9581f9e-37bc-4cc6-a5d4-8f8234d67551" providerId="ADAL" clId="{75562A2B-59EB-4EAD-AC1C-54D7C3713D78}" dt="2026-06-09T18:10:29.637" v="420" actId="478"/>
        <pc:sldMkLst>
          <pc:docMk/>
          <pc:sldMk cId="2997214793" sldId="6495"/>
        </pc:sldMkLst>
      </pc:sldChg>
      <pc:sldChg chg="delSp add mod">
        <pc:chgData name="Merkle, Cat" userId="a9581f9e-37bc-4cc6-a5d4-8f8234d67551" providerId="ADAL" clId="{75562A2B-59EB-4EAD-AC1C-54D7C3713D78}" dt="2026-06-09T18:11:42.923" v="433" actId="478"/>
        <pc:sldMkLst>
          <pc:docMk/>
          <pc:sldMk cId="1996083305" sldId="6497"/>
        </pc:sldMkLst>
      </pc:sldChg>
      <pc:sldChg chg="delSp add mod">
        <pc:chgData name="Merkle, Cat" userId="a9581f9e-37bc-4cc6-a5d4-8f8234d67551" providerId="ADAL" clId="{75562A2B-59EB-4EAD-AC1C-54D7C3713D78}" dt="2026-06-09T18:08:58.164" v="407" actId="478"/>
        <pc:sldMkLst>
          <pc:docMk/>
          <pc:sldMk cId="255617293" sldId="6498"/>
        </pc:sldMkLst>
      </pc:sldChg>
      <pc:sldChg chg="add">
        <pc:chgData name="Merkle, Cat" userId="a9581f9e-37bc-4cc6-a5d4-8f8234d67551" providerId="ADAL" clId="{75562A2B-59EB-4EAD-AC1C-54D7C3713D78}" dt="2026-06-09T18:10:22.791" v="419"/>
        <pc:sldMkLst>
          <pc:docMk/>
          <pc:sldMk cId="1014865088" sldId="6501"/>
        </pc:sldMkLst>
      </pc:sldChg>
      <pc:sldChg chg="modSp mod">
        <pc:chgData name="Merkle, Cat" userId="a9581f9e-37bc-4cc6-a5d4-8f8234d67551" providerId="ADAL" clId="{75562A2B-59EB-4EAD-AC1C-54D7C3713D78}" dt="2026-06-09T22:07:44.490" v="1601"/>
        <pc:sldMkLst>
          <pc:docMk/>
          <pc:sldMk cId="2100481233" sldId="6513"/>
        </pc:sldMkLst>
        <pc:spChg chg="ord">
          <ac:chgData name="Merkle, Cat" userId="a9581f9e-37bc-4cc6-a5d4-8f8234d67551" providerId="ADAL" clId="{75562A2B-59EB-4EAD-AC1C-54D7C3713D78}" dt="2026-06-09T22:07:44.490" v="1601"/>
          <ac:spMkLst>
            <pc:docMk/>
            <pc:sldMk cId="2100481233" sldId="6513"/>
            <ac:spMk id="4" creationId="{515F711B-3945-631E-A443-FE1826576159}"/>
          </ac:spMkLst>
        </pc:spChg>
        <pc:spChg chg="ord">
          <ac:chgData name="Merkle, Cat" userId="a9581f9e-37bc-4cc6-a5d4-8f8234d67551" providerId="ADAL" clId="{75562A2B-59EB-4EAD-AC1C-54D7C3713D78}" dt="2026-06-09T22:07:44.490" v="1601"/>
          <ac:spMkLst>
            <pc:docMk/>
            <pc:sldMk cId="2100481233" sldId="6513"/>
            <ac:spMk id="5" creationId="{1A242830-9D47-AF33-9C5B-A0C8B1645363}"/>
          </ac:spMkLst>
        </pc:spChg>
        <pc:spChg chg="ord">
          <ac:chgData name="Merkle, Cat" userId="a9581f9e-37bc-4cc6-a5d4-8f8234d67551" providerId="ADAL" clId="{75562A2B-59EB-4EAD-AC1C-54D7C3713D78}" dt="2026-06-09T22:07:44.490" v="1601"/>
          <ac:spMkLst>
            <pc:docMk/>
            <pc:sldMk cId="2100481233" sldId="6513"/>
            <ac:spMk id="6" creationId="{A6E3622B-80E6-F8B0-E147-F5139A0E2055}"/>
          </ac:spMkLst>
        </pc:spChg>
        <pc:graphicFrameChg chg="ord">
          <ac:chgData name="Merkle, Cat" userId="a9581f9e-37bc-4cc6-a5d4-8f8234d67551" providerId="ADAL" clId="{75562A2B-59EB-4EAD-AC1C-54D7C3713D78}" dt="2026-06-09T22:07:44.490" v="1601"/>
          <ac:graphicFrameMkLst>
            <pc:docMk/>
            <pc:sldMk cId="2100481233" sldId="6513"/>
            <ac:graphicFrameMk id="17" creationId="{7CC43190-6A1A-184E-6FDB-31E0610DBBED}"/>
          </ac:graphicFrameMkLst>
        </pc:graphicFrameChg>
        <pc:picChg chg="mod ord">
          <ac:chgData name="Merkle, Cat" userId="a9581f9e-37bc-4cc6-a5d4-8f8234d67551" providerId="ADAL" clId="{75562A2B-59EB-4EAD-AC1C-54D7C3713D78}" dt="2026-06-09T22:07:44.490" v="1601"/>
          <ac:picMkLst>
            <pc:docMk/>
            <pc:sldMk cId="2100481233" sldId="6513"/>
            <ac:picMk id="3" creationId="{2B2A5EDE-48B8-D265-9BB3-D753BE360BDB}"/>
          </ac:picMkLst>
        </pc:picChg>
        <pc:picChg chg="mod ord">
          <ac:chgData name="Merkle, Cat" userId="a9581f9e-37bc-4cc6-a5d4-8f8234d67551" providerId="ADAL" clId="{75562A2B-59EB-4EAD-AC1C-54D7C3713D78}" dt="2026-06-09T22:07:44.490" v="1601"/>
          <ac:picMkLst>
            <pc:docMk/>
            <pc:sldMk cId="2100481233" sldId="6513"/>
            <ac:picMk id="7" creationId="{C561CB75-7DE0-C55E-EC86-4B163B58D972}"/>
          </ac:picMkLst>
        </pc:picChg>
      </pc:sldChg>
      <pc:sldChg chg="modSp mod modNotes">
        <pc:chgData name="Merkle, Cat" userId="a9581f9e-37bc-4cc6-a5d4-8f8234d67551" providerId="ADAL" clId="{75562A2B-59EB-4EAD-AC1C-54D7C3713D78}" dt="2026-06-09T19:01:01.297" v="1478"/>
        <pc:sldMkLst>
          <pc:docMk/>
          <pc:sldMk cId="2150793606" sldId="6519"/>
        </pc:sldMkLst>
        <pc:spChg chg="ord">
          <ac:chgData name="Merkle, Cat" userId="a9581f9e-37bc-4cc6-a5d4-8f8234d67551" providerId="ADAL" clId="{75562A2B-59EB-4EAD-AC1C-54D7C3713D78}" dt="2026-06-09T19:01:01.297" v="1478"/>
          <ac:spMkLst>
            <pc:docMk/>
            <pc:sldMk cId="2150793606" sldId="6519"/>
            <ac:spMk id="2" creationId="{7193BD25-8ADE-A5F3-90D7-38284DCD8A0A}"/>
          </ac:spMkLst>
        </pc:spChg>
        <pc:spChg chg="ord">
          <ac:chgData name="Merkle, Cat" userId="a9581f9e-37bc-4cc6-a5d4-8f8234d67551" providerId="ADAL" clId="{75562A2B-59EB-4EAD-AC1C-54D7C3713D78}" dt="2026-06-09T19:01:01.297" v="1478"/>
          <ac:spMkLst>
            <pc:docMk/>
            <pc:sldMk cId="2150793606" sldId="6519"/>
            <ac:spMk id="3" creationId="{42AD63F9-E05D-05A4-15A7-963DD3B9B2C9}"/>
          </ac:spMkLst>
        </pc:spChg>
        <pc:spChg chg="ord">
          <ac:chgData name="Merkle, Cat" userId="a9581f9e-37bc-4cc6-a5d4-8f8234d67551" providerId="ADAL" clId="{75562A2B-59EB-4EAD-AC1C-54D7C3713D78}" dt="2026-06-09T19:01:01.297" v="1478"/>
          <ac:spMkLst>
            <pc:docMk/>
            <pc:sldMk cId="2150793606" sldId="6519"/>
            <ac:spMk id="5" creationId="{1253D146-21DD-CCCF-847E-C0266B907B37}"/>
          </ac:spMkLst>
        </pc:spChg>
        <pc:spChg chg="ord">
          <ac:chgData name="Merkle, Cat" userId="a9581f9e-37bc-4cc6-a5d4-8f8234d67551" providerId="ADAL" clId="{75562A2B-59EB-4EAD-AC1C-54D7C3713D78}" dt="2026-06-09T19:01:01.297" v="1478"/>
          <ac:spMkLst>
            <pc:docMk/>
            <pc:sldMk cId="2150793606" sldId="6519"/>
            <ac:spMk id="9" creationId="{9C38E4BF-79FD-DD02-3999-68BBA4356A22}"/>
          </ac:spMkLst>
        </pc:spChg>
        <pc:spChg chg="mod ord">
          <ac:chgData name="Merkle, Cat" userId="a9581f9e-37bc-4cc6-a5d4-8f8234d67551" providerId="ADAL" clId="{75562A2B-59EB-4EAD-AC1C-54D7C3713D78}" dt="2026-06-09T19:01:01.297" v="1478"/>
          <ac:spMkLst>
            <pc:docMk/>
            <pc:sldMk cId="2150793606" sldId="6519"/>
            <ac:spMk id="10" creationId="{E28C61CF-1B51-5EAF-74EA-05DFB83F1B99}"/>
          </ac:spMkLst>
        </pc:spChg>
        <pc:spChg chg="ord">
          <ac:chgData name="Merkle, Cat" userId="a9581f9e-37bc-4cc6-a5d4-8f8234d67551" providerId="ADAL" clId="{75562A2B-59EB-4EAD-AC1C-54D7C3713D78}" dt="2026-06-09T19:01:01.297" v="1478"/>
          <ac:spMkLst>
            <pc:docMk/>
            <pc:sldMk cId="2150793606" sldId="6519"/>
            <ac:spMk id="11" creationId="{534AC5D4-BDA5-0245-AF00-2E4E5343BECB}"/>
          </ac:spMkLst>
        </pc:spChg>
        <pc:spChg chg="ord">
          <ac:chgData name="Merkle, Cat" userId="a9581f9e-37bc-4cc6-a5d4-8f8234d67551" providerId="ADAL" clId="{75562A2B-59EB-4EAD-AC1C-54D7C3713D78}" dt="2026-06-09T19:01:01.297" v="1478"/>
          <ac:spMkLst>
            <pc:docMk/>
            <pc:sldMk cId="2150793606" sldId="6519"/>
            <ac:spMk id="12" creationId="{C9D4D710-E4EF-DE55-9FB9-BD926709689B}"/>
          </ac:spMkLst>
        </pc:spChg>
        <pc:spChg chg="ord">
          <ac:chgData name="Merkle, Cat" userId="a9581f9e-37bc-4cc6-a5d4-8f8234d67551" providerId="ADAL" clId="{75562A2B-59EB-4EAD-AC1C-54D7C3713D78}" dt="2026-06-09T19:01:01.297" v="1478"/>
          <ac:spMkLst>
            <pc:docMk/>
            <pc:sldMk cId="2150793606" sldId="6519"/>
            <ac:spMk id="13" creationId="{20368529-C528-E6A1-D950-B2E09F586920}"/>
          </ac:spMkLst>
        </pc:spChg>
        <pc:spChg chg="ord">
          <ac:chgData name="Merkle, Cat" userId="a9581f9e-37bc-4cc6-a5d4-8f8234d67551" providerId="ADAL" clId="{75562A2B-59EB-4EAD-AC1C-54D7C3713D78}" dt="2026-06-09T19:01:01.297" v="1478"/>
          <ac:spMkLst>
            <pc:docMk/>
            <pc:sldMk cId="2150793606" sldId="6519"/>
            <ac:spMk id="14" creationId="{86B12B2A-869D-7219-653D-8DCA1F97A7D2}"/>
          </ac:spMkLst>
        </pc:spChg>
        <pc:picChg chg="mod ord">
          <ac:chgData name="Merkle, Cat" userId="a9581f9e-37bc-4cc6-a5d4-8f8234d67551" providerId="ADAL" clId="{75562A2B-59EB-4EAD-AC1C-54D7C3713D78}" dt="2026-06-09T19:01:01.297" v="1478"/>
          <ac:picMkLst>
            <pc:docMk/>
            <pc:sldMk cId="2150793606" sldId="6519"/>
            <ac:picMk id="19" creationId="{A3631D5B-9ABD-F8C1-0087-DD76A5F058A2}"/>
          </ac:picMkLst>
        </pc:picChg>
      </pc:sldChg>
      <pc:sldChg chg="modSp mod">
        <pc:chgData name="Merkle, Cat" userId="a9581f9e-37bc-4cc6-a5d4-8f8234d67551" providerId="ADAL" clId="{75562A2B-59EB-4EAD-AC1C-54D7C3713D78}" dt="2026-06-09T22:03:19.440" v="1596"/>
        <pc:sldMkLst>
          <pc:docMk/>
          <pc:sldMk cId="821934151" sldId="6520"/>
        </pc:sldMkLst>
        <pc:spChg chg="ord">
          <ac:chgData name="Merkle, Cat" userId="a9581f9e-37bc-4cc6-a5d4-8f8234d67551" providerId="ADAL" clId="{75562A2B-59EB-4EAD-AC1C-54D7C3713D78}" dt="2026-06-09T22:03:19.440" v="1596"/>
          <ac:spMkLst>
            <pc:docMk/>
            <pc:sldMk cId="821934151" sldId="6520"/>
            <ac:spMk id="2" creationId="{C1543D4C-F4A9-DE9F-D8DA-49E3A1090F93}"/>
          </ac:spMkLst>
        </pc:spChg>
        <pc:spChg chg="ord">
          <ac:chgData name="Merkle, Cat" userId="a9581f9e-37bc-4cc6-a5d4-8f8234d67551" providerId="ADAL" clId="{75562A2B-59EB-4EAD-AC1C-54D7C3713D78}" dt="2026-06-09T22:03:19.440" v="1596"/>
          <ac:spMkLst>
            <pc:docMk/>
            <pc:sldMk cId="821934151" sldId="6520"/>
            <ac:spMk id="5" creationId="{0286EEF4-BFEF-0659-166A-70FD7F97D5CA}"/>
          </ac:spMkLst>
        </pc:spChg>
        <pc:spChg chg="ord">
          <ac:chgData name="Merkle, Cat" userId="a9581f9e-37bc-4cc6-a5d4-8f8234d67551" providerId="ADAL" clId="{75562A2B-59EB-4EAD-AC1C-54D7C3713D78}" dt="2026-06-09T22:03:19.440" v="1596"/>
          <ac:spMkLst>
            <pc:docMk/>
            <pc:sldMk cId="821934151" sldId="6520"/>
            <ac:spMk id="10" creationId="{8B3D6D71-3BAB-4218-77A0-2528B759FE1C}"/>
          </ac:spMkLst>
        </pc:spChg>
        <pc:spChg chg="ord">
          <ac:chgData name="Merkle, Cat" userId="a9581f9e-37bc-4cc6-a5d4-8f8234d67551" providerId="ADAL" clId="{75562A2B-59EB-4EAD-AC1C-54D7C3713D78}" dt="2026-06-09T22:03:19.440" v="1596"/>
          <ac:spMkLst>
            <pc:docMk/>
            <pc:sldMk cId="821934151" sldId="6520"/>
            <ac:spMk id="11" creationId="{1B163540-2306-690E-B074-3F488E4C2BF8}"/>
          </ac:spMkLst>
        </pc:spChg>
        <pc:picChg chg="mod ord">
          <ac:chgData name="Merkle, Cat" userId="a9581f9e-37bc-4cc6-a5d4-8f8234d67551" providerId="ADAL" clId="{75562A2B-59EB-4EAD-AC1C-54D7C3713D78}" dt="2026-06-09T22:03:19.440" v="1596"/>
          <ac:picMkLst>
            <pc:docMk/>
            <pc:sldMk cId="821934151" sldId="6520"/>
            <ac:picMk id="7" creationId="{27775D11-9729-5B9A-A787-460B09E06DE4}"/>
          </ac:picMkLst>
        </pc:picChg>
      </pc:sldChg>
      <pc:sldChg chg="modSp mod modNotes">
        <pc:chgData name="Merkle, Cat" userId="a9581f9e-37bc-4cc6-a5d4-8f8234d67551" providerId="ADAL" clId="{75562A2B-59EB-4EAD-AC1C-54D7C3713D78}" dt="2026-06-09T18:30:49.939" v="1014" actId="962"/>
        <pc:sldMkLst>
          <pc:docMk/>
          <pc:sldMk cId="2683157005" sldId="6521"/>
        </pc:sldMkLst>
        <pc:picChg chg="mod">
          <ac:chgData name="Merkle, Cat" userId="a9581f9e-37bc-4cc6-a5d4-8f8234d67551" providerId="ADAL" clId="{75562A2B-59EB-4EAD-AC1C-54D7C3713D78}" dt="2026-06-09T18:30:47.866" v="1013" actId="962"/>
          <ac:picMkLst>
            <pc:docMk/>
            <pc:sldMk cId="2683157005" sldId="6521"/>
            <ac:picMk id="11" creationId="{C1DC578C-5BF9-C517-DBCE-4F654DEEF248}"/>
          </ac:picMkLst>
        </pc:picChg>
        <pc:picChg chg="mod">
          <ac:chgData name="Merkle, Cat" userId="a9581f9e-37bc-4cc6-a5d4-8f8234d67551" providerId="ADAL" clId="{75562A2B-59EB-4EAD-AC1C-54D7C3713D78}" dt="2026-06-09T18:30:49.939" v="1014" actId="962"/>
          <ac:picMkLst>
            <pc:docMk/>
            <pc:sldMk cId="2683157005" sldId="6521"/>
            <ac:picMk id="12" creationId="{94CF4396-3EFC-9BE4-65A7-3A42EFEB04C8}"/>
          </ac:picMkLst>
        </pc:picChg>
      </pc:sldChg>
      <pc:sldChg chg="modSp mod modNotes">
        <pc:chgData name="Merkle, Cat" userId="a9581f9e-37bc-4cc6-a5d4-8f8234d67551" providerId="ADAL" clId="{75562A2B-59EB-4EAD-AC1C-54D7C3713D78}" dt="2026-06-09T18:30:56.705" v="1015" actId="962"/>
        <pc:sldMkLst>
          <pc:docMk/>
          <pc:sldMk cId="2026720528" sldId="6522"/>
        </pc:sldMkLst>
        <pc:picChg chg="mod">
          <ac:chgData name="Merkle, Cat" userId="a9581f9e-37bc-4cc6-a5d4-8f8234d67551" providerId="ADAL" clId="{75562A2B-59EB-4EAD-AC1C-54D7C3713D78}" dt="2026-06-09T18:30:56.705" v="1015" actId="962"/>
          <ac:picMkLst>
            <pc:docMk/>
            <pc:sldMk cId="2026720528" sldId="6522"/>
            <ac:picMk id="7" creationId="{5FD43816-B5AC-D76B-B2A9-0188B4B8F5CC}"/>
          </ac:picMkLst>
        </pc:picChg>
      </pc:sldChg>
      <pc:sldChg chg="modSp mod modNotes">
        <pc:chgData name="Merkle, Cat" userId="a9581f9e-37bc-4cc6-a5d4-8f8234d67551" providerId="ADAL" clId="{75562A2B-59EB-4EAD-AC1C-54D7C3713D78}" dt="2026-06-09T19:05:53.605" v="1493" actId="13244"/>
        <pc:sldMkLst>
          <pc:docMk/>
          <pc:sldMk cId="3354130114" sldId="6536"/>
        </pc:sldMkLst>
        <pc:spChg chg="ord">
          <ac:chgData name="Merkle, Cat" userId="a9581f9e-37bc-4cc6-a5d4-8f8234d67551" providerId="ADAL" clId="{75562A2B-59EB-4EAD-AC1C-54D7C3713D78}" dt="2026-06-09T19:05:53.605" v="1493" actId="13244"/>
          <ac:spMkLst>
            <pc:docMk/>
            <pc:sldMk cId="3354130114" sldId="6536"/>
            <ac:spMk id="2" creationId="{00000000-0000-0000-0000-000000000000}"/>
          </ac:spMkLst>
        </pc:spChg>
        <pc:spChg chg="ord">
          <ac:chgData name="Merkle, Cat" userId="a9581f9e-37bc-4cc6-a5d4-8f8234d67551" providerId="ADAL" clId="{75562A2B-59EB-4EAD-AC1C-54D7C3713D78}" dt="2026-06-09T19:05:49.559" v="1492"/>
          <ac:spMkLst>
            <pc:docMk/>
            <pc:sldMk cId="3354130114" sldId="6536"/>
            <ac:spMk id="3" creationId="{00000000-0000-0000-0000-000000000000}"/>
          </ac:spMkLst>
        </pc:spChg>
        <pc:spChg chg="ord">
          <ac:chgData name="Merkle, Cat" userId="a9581f9e-37bc-4cc6-a5d4-8f8234d67551" providerId="ADAL" clId="{75562A2B-59EB-4EAD-AC1C-54D7C3713D78}" dt="2026-06-09T19:05:49.559" v="1492"/>
          <ac:spMkLst>
            <pc:docMk/>
            <pc:sldMk cId="3354130114" sldId="6536"/>
            <ac:spMk id="4" creationId="{00000000-0000-0000-0000-000000000000}"/>
          </ac:spMkLst>
        </pc:spChg>
        <pc:spChg chg="ord">
          <ac:chgData name="Merkle, Cat" userId="a9581f9e-37bc-4cc6-a5d4-8f8234d67551" providerId="ADAL" clId="{75562A2B-59EB-4EAD-AC1C-54D7C3713D78}" dt="2026-06-09T19:05:49.559" v="1492"/>
          <ac:spMkLst>
            <pc:docMk/>
            <pc:sldMk cId="3354130114" sldId="6536"/>
            <ac:spMk id="5" creationId="{59AD1F41-B417-45D5-AB2A-C8A92EE64B25}"/>
          </ac:spMkLst>
        </pc:spChg>
        <pc:picChg chg="ord">
          <ac:chgData name="Merkle, Cat" userId="a9581f9e-37bc-4cc6-a5d4-8f8234d67551" providerId="ADAL" clId="{75562A2B-59EB-4EAD-AC1C-54D7C3713D78}" dt="2026-06-09T19:05:49.559" v="1492"/>
          <ac:picMkLst>
            <pc:docMk/>
            <pc:sldMk cId="3354130114" sldId="6536"/>
            <ac:picMk id="9" creationId="{2E19CBA1-0822-48E8-8C92-B420999C3860}"/>
          </ac:picMkLst>
        </pc:picChg>
        <pc:cxnChg chg="ord">
          <ac:chgData name="Merkle, Cat" userId="a9581f9e-37bc-4cc6-a5d4-8f8234d67551" providerId="ADAL" clId="{75562A2B-59EB-4EAD-AC1C-54D7C3713D78}" dt="2026-06-09T19:05:49.559" v="1492"/>
          <ac:cxnSpMkLst>
            <pc:docMk/>
            <pc:sldMk cId="3354130114" sldId="6536"/>
            <ac:cxnSpMk id="8" creationId="{00000000-0000-0000-0000-000000000000}"/>
          </ac:cxnSpMkLst>
        </pc:cxnChg>
      </pc:sldChg>
      <pc:sldChg chg="modSp mod modNotes">
        <pc:chgData name="Merkle, Cat" userId="a9581f9e-37bc-4cc6-a5d4-8f8234d67551" providerId="ADAL" clId="{75562A2B-59EB-4EAD-AC1C-54D7C3713D78}" dt="2026-06-09T18:31:24.472" v="1023" actId="962"/>
        <pc:sldMkLst>
          <pc:docMk/>
          <pc:sldMk cId="3139962846" sldId="6537"/>
        </pc:sldMkLst>
        <pc:picChg chg="mod">
          <ac:chgData name="Merkle, Cat" userId="a9581f9e-37bc-4cc6-a5d4-8f8234d67551" providerId="ADAL" clId="{75562A2B-59EB-4EAD-AC1C-54D7C3713D78}" dt="2026-06-09T18:31:24.472" v="1023" actId="962"/>
          <ac:picMkLst>
            <pc:docMk/>
            <pc:sldMk cId="3139962846" sldId="6537"/>
            <ac:picMk id="2" creationId="{0AF98541-DB06-044B-734D-4F29011E1785}"/>
          </ac:picMkLst>
        </pc:picChg>
        <pc:picChg chg="mod">
          <ac:chgData name="Merkle, Cat" userId="a9581f9e-37bc-4cc6-a5d4-8f8234d67551" providerId="ADAL" clId="{75562A2B-59EB-4EAD-AC1C-54D7C3713D78}" dt="2026-06-09T18:31:22.633" v="1022" actId="962"/>
          <ac:picMkLst>
            <pc:docMk/>
            <pc:sldMk cId="3139962846" sldId="6537"/>
            <ac:picMk id="11" creationId="{051510EE-E36D-B6FC-95B2-DFA8830C47D3}"/>
          </ac:picMkLst>
        </pc:picChg>
      </pc:sldChg>
      <pc:sldChg chg="modSp mod modNotes">
        <pc:chgData name="Merkle, Cat" userId="a9581f9e-37bc-4cc6-a5d4-8f8234d67551" providerId="ADAL" clId="{75562A2B-59EB-4EAD-AC1C-54D7C3713D78}" dt="2026-06-09T19:12:17.526" v="1495"/>
        <pc:sldMkLst>
          <pc:docMk/>
          <pc:sldMk cId="759501253" sldId="6538"/>
        </pc:sldMkLst>
        <pc:spChg chg="ord">
          <ac:chgData name="Merkle, Cat" userId="a9581f9e-37bc-4cc6-a5d4-8f8234d67551" providerId="ADAL" clId="{75562A2B-59EB-4EAD-AC1C-54D7C3713D78}" dt="2026-06-09T19:12:17.526" v="1495"/>
          <ac:spMkLst>
            <pc:docMk/>
            <pc:sldMk cId="759501253" sldId="6538"/>
            <ac:spMk id="2" creationId="{FB7B8C1C-A4D8-C545-E5B5-A9B1E0192224}"/>
          </ac:spMkLst>
        </pc:spChg>
        <pc:spChg chg="ord">
          <ac:chgData name="Merkle, Cat" userId="a9581f9e-37bc-4cc6-a5d4-8f8234d67551" providerId="ADAL" clId="{75562A2B-59EB-4EAD-AC1C-54D7C3713D78}" dt="2026-06-09T19:12:17.526" v="1495"/>
          <ac:spMkLst>
            <pc:docMk/>
            <pc:sldMk cId="759501253" sldId="6538"/>
            <ac:spMk id="3" creationId="{A9B84449-A90E-11D7-1347-D22C0454AE7A}"/>
          </ac:spMkLst>
        </pc:spChg>
        <pc:spChg chg="ord">
          <ac:chgData name="Merkle, Cat" userId="a9581f9e-37bc-4cc6-a5d4-8f8234d67551" providerId="ADAL" clId="{75562A2B-59EB-4EAD-AC1C-54D7C3713D78}" dt="2026-06-09T19:12:17.526" v="1495"/>
          <ac:spMkLst>
            <pc:docMk/>
            <pc:sldMk cId="759501253" sldId="6538"/>
            <ac:spMk id="4" creationId="{F26F5A2D-262D-C23D-9E6F-B0691C55E484}"/>
          </ac:spMkLst>
        </pc:spChg>
        <pc:spChg chg="ord">
          <ac:chgData name="Merkle, Cat" userId="a9581f9e-37bc-4cc6-a5d4-8f8234d67551" providerId="ADAL" clId="{75562A2B-59EB-4EAD-AC1C-54D7C3713D78}" dt="2026-06-09T19:12:17.526" v="1495"/>
          <ac:spMkLst>
            <pc:docMk/>
            <pc:sldMk cId="759501253" sldId="6538"/>
            <ac:spMk id="5" creationId="{391F41BF-F575-1F24-61A8-186CE698484F}"/>
          </ac:spMkLst>
        </pc:spChg>
        <pc:picChg chg="mod ord">
          <ac:chgData name="Merkle, Cat" userId="a9581f9e-37bc-4cc6-a5d4-8f8234d67551" providerId="ADAL" clId="{75562A2B-59EB-4EAD-AC1C-54D7C3713D78}" dt="2026-06-09T19:12:17.526" v="1495"/>
          <ac:picMkLst>
            <pc:docMk/>
            <pc:sldMk cId="759501253" sldId="6538"/>
            <ac:picMk id="8" creationId="{44A46614-38E2-39A6-ED26-8DCF43DE2C9E}"/>
          </ac:picMkLst>
        </pc:picChg>
      </pc:sldChg>
      <pc:sldChg chg="modSp mod modNotes">
        <pc:chgData name="Merkle, Cat" userId="a9581f9e-37bc-4cc6-a5d4-8f8234d67551" providerId="ADAL" clId="{75562A2B-59EB-4EAD-AC1C-54D7C3713D78}" dt="2026-06-09T19:14:58.786" v="1505"/>
        <pc:sldMkLst>
          <pc:docMk/>
          <pc:sldMk cId="1918187075" sldId="6540"/>
        </pc:sldMkLst>
        <pc:spChg chg="ord">
          <ac:chgData name="Merkle, Cat" userId="a9581f9e-37bc-4cc6-a5d4-8f8234d67551" providerId="ADAL" clId="{75562A2B-59EB-4EAD-AC1C-54D7C3713D78}" dt="2026-06-09T19:14:58.786" v="1505"/>
          <ac:spMkLst>
            <pc:docMk/>
            <pc:sldMk cId="1918187075" sldId="6540"/>
            <ac:spMk id="2" creationId="{00000000-0000-0000-0000-000000000000}"/>
          </ac:spMkLst>
        </pc:spChg>
        <pc:spChg chg="mod ord">
          <ac:chgData name="Merkle, Cat" userId="a9581f9e-37bc-4cc6-a5d4-8f8234d67551" providerId="ADAL" clId="{75562A2B-59EB-4EAD-AC1C-54D7C3713D78}" dt="2026-06-09T19:14:58.786" v="1505"/>
          <ac:spMkLst>
            <pc:docMk/>
            <pc:sldMk cId="1918187075" sldId="6540"/>
            <ac:spMk id="3" creationId="{00000000-0000-0000-0000-000000000000}"/>
          </ac:spMkLst>
        </pc:spChg>
        <pc:spChg chg="ord">
          <ac:chgData name="Merkle, Cat" userId="a9581f9e-37bc-4cc6-a5d4-8f8234d67551" providerId="ADAL" clId="{75562A2B-59EB-4EAD-AC1C-54D7C3713D78}" dt="2026-06-09T19:14:58.786" v="1505"/>
          <ac:spMkLst>
            <pc:docMk/>
            <pc:sldMk cId="1918187075" sldId="6540"/>
            <ac:spMk id="4" creationId="{00000000-0000-0000-0000-000000000000}"/>
          </ac:spMkLst>
        </pc:spChg>
        <pc:spChg chg="ord">
          <ac:chgData name="Merkle, Cat" userId="a9581f9e-37bc-4cc6-a5d4-8f8234d67551" providerId="ADAL" clId="{75562A2B-59EB-4EAD-AC1C-54D7C3713D78}" dt="2026-06-09T19:14:58.786" v="1505"/>
          <ac:spMkLst>
            <pc:docMk/>
            <pc:sldMk cId="1918187075" sldId="6540"/>
            <ac:spMk id="10" creationId="{2F8F8293-C5D5-D8C5-274E-1C3FB454D0D2}"/>
          </ac:spMkLst>
        </pc:spChg>
        <pc:picChg chg="ord">
          <ac:chgData name="Merkle, Cat" userId="a9581f9e-37bc-4cc6-a5d4-8f8234d67551" providerId="ADAL" clId="{75562A2B-59EB-4EAD-AC1C-54D7C3713D78}" dt="2026-06-09T19:14:58.786" v="1505"/>
          <ac:picMkLst>
            <pc:docMk/>
            <pc:sldMk cId="1918187075" sldId="6540"/>
            <ac:picMk id="9" creationId="{A1EC34B3-5E5C-58AD-1052-4D9DF9BF1341}"/>
          </ac:picMkLst>
        </pc:picChg>
        <pc:cxnChg chg="ord">
          <ac:chgData name="Merkle, Cat" userId="a9581f9e-37bc-4cc6-a5d4-8f8234d67551" providerId="ADAL" clId="{75562A2B-59EB-4EAD-AC1C-54D7C3713D78}" dt="2026-06-09T19:14:58.786" v="1505"/>
          <ac:cxnSpMkLst>
            <pc:docMk/>
            <pc:sldMk cId="1918187075" sldId="6540"/>
            <ac:cxnSpMk id="5" creationId="{ACD29488-5B86-6DFE-94D5-F2ECC8E25CFD}"/>
          </ac:cxnSpMkLst>
        </pc:cxnChg>
      </pc:sldChg>
      <pc:sldChg chg="modSp mod modNotes">
        <pc:chgData name="Merkle, Cat" userId="a9581f9e-37bc-4cc6-a5d4-8f8234d67551" providerId="ADAL" clId="{75562A2B-59EB-4EAD-AC1C-54D7C3713D78}" dt="2026-06-09T20:10:09.249" v="1520"/>
        <pc:sldMkLst>
          <pc:docMk/>
          <pc:sldMk cId="166437108" sldId="6555"/>
        </pc:sldMkLst>
        <pc:spChg chg="ord">
          <ac:chgData name="Merkle, Cat" userId="a9581f9e-37bc-4cc6-a5d4-8f8234d67551" providerId="ADAL" clId="{75562A2B-59EB-4EAD-AC1C-54D7C3713D78}" dt="2026-06-09T20:10:09.249" v="1520"/>
          <ac:spMkLst>
            <pc:docMk/>
            <pc:sldMk cId="166437108" sldId="6555"/>
            <ac:spMk id="2" creationId="{00000000-0000-0000-0000-000000000000}"/>
          </ac:spMkLst>
        </pc:spChg>
        <pc:spChg chg="ord">
          <ac:chgData name="Merkle, Cat" userId="a9581f9e-37bc-4cc6-a5d4-8f8234d67551" providerId="ADAL" clId="{75562A2B-59EB-4EAD-AC1C-54D7C3713D78}" dt="2026-06-09T20:10:09.249" v="1520"/>
          <ac:spMkLst>
            <pc:docMk/>
            <pc:sldMk cId="166437108" sldId="6555"/>
            <ac:spMk id="3" creationId="{00000000-0000-0000-0000-000000000000}"/>
          </ac:spMkLst>
        </pc:spChg>
        <pc:spChg chg="ord">
          <ac:chgData name="Merkle, Cat" userId="a9581f9e-37bc-4cc6-a5d4-8f8234d67551" providerId="ADAL" clId="{75562A2B-59EB-4EAD-AC1C-54D7C3713D78}" dt="2026-06-09T20:10:09.249" v="1520"/>
          <ac:spMkLst>
            <pc:docMk/>
            <pc:sldMk cId="166437108" sldId="6555"/>
            <ac:spMk id="4" creationId="{00000000-0000-0000-0000-000000000000}"/>
          </ac:spMkLst>
        </pc:spChg>
        <pc:picChg chg="ord">
          <ac:chgData name="Merkle, Cat" userId="a9581f9e-37bc-4cc6-a5d4-8f8234d67551" providerId="ADAL" clId="{75562A2B-59EB-4EAD-AC1C-54D7C3713D78}" dt="2026-06-09T20:10:09.249" v="1520"/>
          <ac:picMkLst>
            <pc:docMk/>
            <pc:sldMk cId="166437108" sldId="6555"/>
            <ac:picMk id="7" creationId="{8B9E698E-CF63-4A65-8971-39349D007F51}"/>
          </ac:picMkLst>
        </pc:picChg>
        <pc:cxnChg chg="ord">
          <ac:chgData name="Merkle, Cat" userId="a9581f9e-37bc-4cc6-a5d4-8f8234d67551" providerId="ADAL" clId="{75562A2B-59EB-4EAD-AC1C-54D7C3713D78}" dt="2026-06-09T20:10:09.249" v="1520"/>
          <ac:cxnSpMkLst>
            <pc:docMk/>
            <pc:sldMk cId="166437108" sldId="6555"/>
            <ac:cxnSpMk id="8" creationId="{00000000-0000-0000-0000-000000000000}"/>
          </ac:cxnSpMkLst>
        </pc:cxnChg>
      </pc:sldChg>
      <pc:sldChg chg="modSp mod modAnim modNotes">
        <pc:chgData name="Merkle, Cat" userId="a9581f9e-37bc-4cc6-a5d4-8f8234d67551" providerId="ADAL" clId="{75562A2B-59EB-4EAD-AC1C-54D7C3713D78}" dt="2026-06-09T21:29:44.689" v="1545"/>
        <pc:sldMkLst>
          <pc:docMk/>
          <pc:sldMk cId="1579260043" sldId="6560"/>
        </pc:sldMkLst>
        <pc:spChg chg="ord">
          <ac:chgData name="Merkle, Cat" userId="a9581f9e-37bc-4cc6-a5d4-8f8234d67551" providerId="ADAL" clId="{75562A2B-59EB-4EAD-AC1C-54D7C3713D78}" dt="2026-06-09T21:29:44.689" v="1545"/>
          <ac:spMkLst>
            <pc:docMk/>
            <pc:sldMk cId="1579260043" sldId="6560"/>
            <ac:spMk id="6" creationId="{1BED4213-C3AB-E9D7-C064-2B2178E80041}"/>
          </ac:spMkLst>
        </pc:spChg>
        <pc:spChg chg="ord">
          <ac:chgData name="Merkle, Cat" userId="a9581f9e-37bc-4cc6-a5d4-8f8234d67551" providerId="ADAL" clId="{75562A2B-59EB-4EAD-AC1C-54D7C3713D78}" dt="2026-06-09T21:29:44.689" v="1545"/>
          <ac:spMkLst>
            <pc:docMk/>
            <pc:sldMk cId="1579260043" sldId="6560"/>
            <ac:spMk id="7" creationId="{64D43559-6EBA-8C8C-8B23-BA2E1B3EA000}"/>
          </ac:spMkLst>
        </pc:spChg>
        <pc:spChg chg="ord">
          <ac:chgData name="Merkle, Cat" userId="a9581f9e-37bc-4cc6-a5d4-8f8234d67551" providerId="ADAL" clId="{75562A2B-59EB-4EAD-AC1C-54D7C3713D78}" dt="2026-06-09T21:29:44.689" v="1545"/>
          <ac:spMkLst>
            <pc:docMk/>
            <pc:sldMk cId="1579260043" sldId="6560"/>
            <ac:spMk id="20" creationId="{584FFCB4-4682-23B2-BF9F-E50D45FA0024}"/>
          </ac:spMkLst>
        </pc:spChg>
        <pc:spChg chg="ord">
          <ac:chgData name="Merkle, Cat" userId="a9581f9e-37bc-4cc6-a5d4-8f8234d67551" providerId="ADAL" clId="{75562A2B-59EB-4EAD-AC1C-54D7C3713D78}" dt="2026-06-09T21:29:44.689" v="1545"/>
          <ac:spMkLst>
            <pc:docMk/>
            <pc:sldMk cId="1579260043" sldId="6560"/>
            <ac:spMk id="22" creationId="{77756ADB-4408-051C-B889-BB28B85608A9}"/>
          </ac:spMkLst>
        </pc:spChg>
        <pc:graphicFrameChg chg="mod ord">
          <ac:chgData name="Merkle, Cat" userId="a9581f9e-37bc-4cc6-a5d4-8f8234d67551" providerId="ADAL" clId="{75562A2B-59EB-4EAD-AC1C-54D7C3713D78}" dt="2026-06-09T21:29:44.689" v="1545"/>
          <ac:graphicFrameMkLst>
            <pc:docMk/>
            <pc:sldMk cId="1579260043" sldId="6560"/>
            <ac:graphicFrameMk id="27" creationId="{73E4CADE-CE5C-F3E4-B872-5DCD77FCDF1C}"/>
          </ac:graphicFrameMkLst>
        </pc:graphicFrameChg>
        <pc:cxnChg chg="mod ord">
          <ac:chgData name="Merkle, Cat" userId="a9581f9e-37bc-4cc6-a5d4-8f8234d67551" providerId="ADAL" clId="{75562A2B-59EB-4EAD-AC1C-54D7C3713D78}" dt="2026-06-09T21:29:44.689" v="1545"/>
          <ac:cxnSpMkLst>
            <pc:docMk/>
            <pc:sldMk cId="1579260043" sldId="6560"/>
            <ac:cxnSpMk id="29" creationId="{4A1B2FDF-3054-DB7C-85B5-D9EB3ADC8DF8}"/>
          </ac:cxnSpMkLst>
        </pc:cxnChg>
      </pc:sldChg>
      <pc:sldChg chg="modSp mod modNotes">
        <pc:chgData name="Merkle, Cat" userId="a9581f9e-37bc-4cc6-a5d4-8f8234d67551" providerId="ADAL" clId="{75562A2B-59EB-4EAD-AC1C-54D7C3713D78}" dt="2026-06-09T21:35:40.021" v="1554" actId="13244"/>
        <pc:sldMkLst>
          <pc:docMk/>
          <pc:sldMk cId="804900138" sldId="6561"/>
        </pc:sldMkLst>
        <pc:spChg chg="ord">
          <ac:chgData name="Merkle, Cat" userId="a9581f9e-37bc-4cc6-a5d4-8f8234d67551" providerId="ADAL" clId="{75562A2B-59EB-4EAD-AC1C-54D7C3713D78}" dt="2026-06-09T21:35:35.290" v="1553"/>
          <ac:spMkLst>
            <pc:docMk/>
            <pc:sldMk cId="804900138" sldId="6561"/>
            <ac:spMk id="2" creationId="{515C950B-5FA3-8310-4983-BE5D9F105302}"/>
          </ac:spMkLst>
        </pc:spChg>
        <pc:spChg chg="mod ord">
          <ac:chgData name="Merkle, Cat" userId="a9581f9e-37bc-4cc6-a5d4-8f8234d67551" providerId="ADAL" clId="{75562A2B-59EB-4EAD-AC1C-54D7C3713D78}" dt="2026-06-09T21:35:35.290" v="1553"/>
          <ac:spMkLst>
            <pc:docMk/>
            <pc:sldMk cId="804900138" sldId="6561"/>
            <ac:spMk id="4" creationId="{64FC7861-778D-DCF1-DE30-1445B6B9DE0B}"/>
          </ac:spMkLst>
        </pc:spChg>
        <pc:spChg chg="ord">
          <ac:chgData name="Merkle, Cat" userId="a9581f9e-37bc-4cc6-a5d4-8f8234d67551" providerId="ADAL" clId="{75562A2B-59EB-4EAD-AC1C-54D7C3713D78}" dt="2026-06-09T21:35:35.290" v="1553"/>
          <ac:spMkLst>
            <pc:docMk/>
            <pc:sldMk cId="804900138" sldId="6561"/>
            <ac:spMk id="5" creationId="{F0731D5E-CB9C-DEBE-59E2-695DA8273D58}"/>
          </ac:spMkLst>
        </pc:spChg>
        <pc:spChg chg="ord">
          <ac:chgData name="Merkle, Cat" userId="a9581f9e-37bc-4cc6-a5d4-8f8234d67551" providerId="ADAL" clId="{75562A2B-59EB-4EAD-AC1C-54D7C3713D78}" dt="2026-06-09T21:35:35.290" v="1553"/>
          <ac:spMkLst>
            <pc:docMk/>
            <pc:sldMk cId="804900138" sldId="6561"/>
            <ac:spMk id="10" creationId="{BC2E12B7-1923-E6AB-89CE-5AB77C2DE38B}"/>
          </ac:spMkLst>
        </pc:spChg>
        <pc:spChg chg="ord">
          <ac:chgData name="Merkle, Cat" userId="a9581f9e-37bc-4cc6-a5d4-8f8234d67551" providerId="ADAL" clId="{75562A2B-59EB-4EAD-AC1C-54D7C3713D78}" dt="2026-06-09T21:35:35.290" v="1553"/>
          <ac:spMkLst>
            <pc:docMk/>
            <pc:sldMk cId="804900138" sldId="6561"/>
            <ac:spMk id="11" creationId="{DA204F32-90F4-27E2-2B2F-6A67621C18A9}"/>
          </ac:spMkLst>
        </pc:spChg>
        <pc:graphicFrameChg chg="mod ord">
          <ac:chgData name="Merkle, Cat" userId="a9581f9e-37bc-4cc6-a5d4-8f8234d67551" providerId="ADAL" clId="{75562A2B-59EB-4EAD-AC1C-54D7C3713D78}" dt="2026-06-09T21:35:40.021" v="1554" actId="13244"/>
          <ac:graphicFrameMkLst>
            <pc:docMk/>
            <pc:sldMk cId="804900138" sldId="6561"/>
            <ac:graphicFrameMk id="12" creationId="{E6547F94-A5AD-A143-DFB9-67653D3FAEA6}"/>
          </ac:graphicFrameMkLst>
        </pc:graphicFrameChg>
        <pc:picChg chg="ord">
          <ac:chgData name="Merkle, Cat" userId="a9581f9e-37bc-4cc6-a5d4-8f8234d67551" providerId="ADAL" clId="{75562A2B-59EB-4EAD-AC1C-54D7C3713D78}" dt="2026-06-09T21:35:35.290" v="1553"/>
          <ac:picMkLst>
            <pc:docMk/>
            <pc:sldMk cId="804900138" sldId="6561"/>
            <ac:picMk id="3" creationId="{78B9A1F6-2048-8422-89A5-779C3588E3AE}"/>
          </ac:picMkLst>
        </pc:picChg>
      </pc:sldChg>
      <pc:sldChg chg="modSp mod modNotes">
        <pc:chgData name="Merkle, Cat" userId="a9581f9e-37bc-4cc6-a5d4-8f8234d67551" providerId="ADAL" clId="{75562A2B-59EB-4EAD-AC1C-54D7C3713D78}" dt="2026-06-09T18:51:12.133" v="1349" actId="962"/>
        <pc:sldMkLst>
          <pc:docMk/>
          <pc:sldMk cId="3144659691" sldId="6562"/>
        </pc:sldMkLst>
        <pc:picChg chg="mod">
          <ac:chgData name="Merkle, Cat" userId="a9581f9e-37bc-4cc6-a5d4-8f8234d67551" providerId="ADAL" clId="{75562A2B-59EB-4EAD-AC1C-54D7C3713D78}" dt="2026-06-09T18:51:12.133" v="1349" actId="962"/>
          <ac:picMkLst>
            <pc:docMk/>
            <pc:sldMk cId="3144659691" sldId="6562"/>
            <ac:picMk id="7" creationId="{AA734332-E9FE-0937-C1B5-B8F33B59B3F2}"/>
          </ac:picMkLst>
        </pc:picChg>
      </pc:sldChg>
      <pc:sldChg chg="modSp mod modNotes">
        <pc:chgData name="Merkle, Cat" userId="a9581f9e-37bc-4cc6-a5d4-8f8234d67551" providerId="ADAL" clId="{75562A2B-59EB-4EAD-AC1C-54D7C3713D78}" dt="2026-06-09T22:07:46.477" v="1603"/>
        <pc:sldMkLst>
          <pc:docMk/>
          <pc:sldMk cId="1831063829" sldId="6563"/>
        </pc:sldMkLst>
        <pc:spChg chg="mod ord">
          <ac:chgData name="Merkle, Cat" userId="a9581f9e-37bc-4cc6-a5d4-8f8234d67551" providerId="ADAL" clId="{75562A2B-59EB-4EAD-AC1C-54D7C3713D78}" dt="2026-06-09T22:07:46.477" v="1603"/>
          <ac:spMkLst>
            <pc:docMk/>
            <pc:sldMk cId="1831063829" sldId="6563"/>
            <ac:spMk id="2" creationId="{3149FEE1-8FF1-A9F1-476B-3C606E1EF935}"/>
          </ac:spMkLst>
        </pc:spChg>
        <pc:spChg chg="ord">
          <ac:chgData name="Merkle, Cat" userId="a9581f9e-37bc-4cc6-a5d4-8f8234d67551" providerId="ADAL" clId="{75562A2B-59EB-4EAD-AC1C-54D7C3713D78}" dt="2026-06-09T22:07:46.477" v="1603"/>
          <ac:spMkLst>
            <pc:docMk/>
            <pc:sldMk cId="1831063829" sldId="6563"/>
            <ac:spMk id="4" creationId="{88DE5D1A-83A8-B367-B276-8A5FE7559CB9}"/>
          </ac:spMkLst>
        </pc:spChg>
        <pc:spChg chg="ord">
          <ac:chgData name="Merkle, Cat" userId="a9581f9e-37bc-4cc6-a5d4-8f8234d67551" providerId="ADAL" clId="{75562A2B-59EB-4EAD-AC1C-54D7C3713D78}" dt="2026-06-09T22:07:46.477" v="1603"/>
          <ac:spMkLst>
            <pc:docMk/>
            <pc:sldMk cId="1831063829" sldId="6563"/>
            <ac:spMk id="8" creationId="{76ABA198-8455-EE50-89C2-4DBE9E66E863}"/>
          </ac:spMkLst>
        </pc:spChg>
        <pc:spChg chg="ord">
          <ac:chgData name="Merkle, Cat" userId="a9581f9e-37bc-4cc6-a5d4-8f8234d67551" providerId="ADAL" clId="{75562A2B-59EB-4EAD-AC1C-54D7C3713D78}" dt="2026-06-09T22:07:46.477" v="1603"/>
          <ac:spMkLst>
            <pc:docMk/>
            <pc:sldMk cId="1831063829" sldId="6563"/>
            <ac:spMk id="9" creationId="{1D53CACE-3F22-4C56-F336-0CA93111F103}"/>
          </ac:spMkLst>
        </pc:spChg>
        <pc:spChg chg="ord">
          <ac:chgData name="Merkle, Cat" userId="a9581f9e-37bc-4cc6-a5d4-8f8234d67551" providerId="ADAL" clId="{75562A2B-59EB-4EAD-AC1C-54D7C3713D78}" dt="2026-06-09T22:07:46.477" v="1603"/>
          <ac:spMkLst>
            <pc:docMk/>
            <pc:sldMk cId="1831063829" sldId="6563"/>
            <ac:spMk id="12" creationId="{FACFB7AD-51DA-61A6-58E7-18197262FE67}"/>
          </ac:spMkLst>
        </pc:spChg>
        <pc:picChg chg="ord">
          <ac:chgData name="Merkle, Cat" userId="a9581f9e-37bc-4cc6-a5d4-8f8234d67551" providerId="ADAL" clId="{75562A2B-59EB-4EAD-AC1C-54D7C3713D78}" dt="2026-06-09T22:07:46.477" v="1603"/>
          <ac:picMkLst>
            <pc:docMk/>
            <pc:sldMk cId="1831063829" sldId="6563"/>
            <ac:picMk id="3" creationId="{DB82BB8C-0859-885B-E8B8-21A60ED88D90}"/>
          </ac:picMkLst>
        </pc:picChg>
        <pc:picChg chg="mod ord">
          <ac:chgData name="Merkle, Cat" userId="a9581f9e-37bc-4cc6-a5d4-8f8234d67551" providerId="ADAL" clId="{75562A2B-59EB-4EAD-AC1C-54D7C3713D78}" dt="2026-06-09T22:07:46.477" v="1603"/>
          <ac:picMkLst>
            <pc:docMk/>
            <pc:sldMk cId="1831063829" sldId="6563"/>
            <ac:picMk id="13" creationId="{7BBD4E71-B089-3000-BF77-7CBF21801A21}"/>
          </ac:picMkLst>
        </pc:picChg>
        <pc:picChg chg="mod ord">
          <ac:chgData name="Merkle, Cat" userId="a9581f9e-37bc-4cc6-a5d4-8f8234d67551" providerId="ADAL" clId="{75562A2B-59EB-4EAD-AC1C-54D7C3713D78}" dt="2026-06-09T22:07:46.477" v="1603"/>
          <ac:picMkLst>
            <pc:docMk/>
            <pc:sldMk cId="1831063829" sldId="6563"/>
            <ac:picMk id="15" creationId="{694D7370-D399-B7F4-0304-D19D3C3B06D7}"/>
          </ac:picMkLst>
        </pc:picChg>
      </pc:sldChg>
      <pc:sldChg chg="modSp mod">
        <pc:chgData name="Merkle, Cat" userId="a9581f9e-37bc-4cc6-a5d4-8f8234d67551" providerId="ADAL" clId="{75562A2B-59EB-4EAD-AC1C-54D7C3713D78}" dt="2026-06-09T21:48:13.193" v="1563"/>
        <pc:sldMkLst>
          <pc:docMk/>
          <pc:sldMk cId="2389501130" sldId="6564"/>
        </pc:sldMkLst>
        <pc:spChg chg="ord">
          <ac:chgData name="Merkle, Cat" userId="a9581f9e-37bc-4cc6-a5d4-8f8234d67551" providerId="ADAL" clId="{75562A2B-59EB-4EAD-AC1C-54D7C3713D78}" dt="2026-06-09T21:48:13.193" v="1563"/>
          <ac:spMkLst>
            <pc:docMk/>
            <pc:sldMk cId="2389501130" sldId="6564"/>
            <ac:spMk id="2" creationId="{26BC96A0-898C-9B7A-A2C8-0F073A38BA6D}"/>
          </ac:spMkLst>
        </pc:spChg>
        <pc:spChg chg="ord">
          <ac:chgData name="Merkle, Cat" userId="a9581f9e-37bc-4cc6-a5d4-8f8234d67551" providerId="ADAL" clId="{75562A2B-59EB-4EAD-AC1C-54D7C3713D78}" dt="2026-06-09T21:48:13.193" v="1563"/>
          <ac:spMkLst>
            <pc:docMk/>
            <pc:sldMk cId="2389501130" sldId="6564"/>
            <ac:spMk id="6" creationId="{A95EB9B7-44B8-5DD9-C134-1984F64A4BB2}"/>
          </ac:spMkLst>
        </pc:spChg>
        <pc:spChg chg="ord">
          <ac:chgData name="Merkle, Cat" userId="a9581f9e-37bc-4cc6-a5d4-8f8234d67551" providerId="ADAL" clId="{75562A2B-59EB-4EAD-AC1C-54D7C3713D78}" dt="2026-06-09T21:48:13.193" v="1563"/>
          <ac:spMkLst>
            <pc:docMk/>
            <pc:sldMk cId="2389501130" sldId="6564"/>
            <ac:spMk id="11" creationId="{6D9F81C3-4CA0-CEA1-1EC0-D37DAC750708}"/>
          </ac:spMkLst>
        </pc:spChg>
        <pc:picChg chg="mod ord">
          <ac:chgData name="Merkle, Cat" userId="a9581f9e-37bc-4cc6-a5d4-8f8234d67551" providerId="ADAL" clId="{75562A2B-59EB-4EAD-AC1C-54D7C3713D78}" dt="2026-06-09T21:48:13.193" v="1563"/>
          <ac:picMkLst>
            <pc:docMk/>
            <pc:sldMk cId="2389501130" sldId="6564"/>
            <ac:picMk id="7" creationId="{53791675-F2EC-594B-2195-D6451150F8AB}"/>
          </ac:picMkLst>
        </pc:picChg>
      </pc:sldChg>
      <pc:sldChg chg="addSp modSp mod modNotes">
        <pc:chgData name="Merkle, Cat" userId="a9581f9e-37bc-4cc6-a5d4-8f8234d67551" providerId="ADAL" clId="{75562A2B-59EB-4EAD-AC1C-54D7C3713D78}" dt="2026-06-09T21:48:15.874" v="1564"/>
        <pc:sldMkLst>
          <pc:docMk/>
          <pc:sldMk cId="1625646195" sldId="6569"/>
        </pc:sldMkLst>
        <pc:spChg chg="add mod ord">
          <ac:chgData name="Merkle, Cat" userId="a9581f9e-37bc-4cc6-a5d4-8f8234d67551" providerId="ADAL" clId="{75562A2B-59EB-4EAD-AC1C-54D7C3713D78}" dt="2026-06-09T21:48:15.874" v="1564"/>
          <ac:spMkLst>
            <pc:docMk/>
            <pc:sldMk cId="1625646195" sldId="6569"/>
            <ac:spMk id="2" creationId="{5DE02482-911D-EAE0-2D1D-AB52D3626348}"/>
          </ac:spMkLst>
        </pc:spChg>
        <pc:spChg chg="ord">
          <ac:chgData name="Merkle, Cat" userId="a9581f9e-37bc-4cc6-a5d4-8f8234d67551" providerId="ADAL" clId="{75562A2B-59EB-4EAD-AC1C-54D7C3713D78}" dt="2026-06-09T21:48:15.874" v="1564"/>
          <ac:spMkLst>
            <pc:docMk/>
            <pc:sldMk cId="1625646195" sldId="6569"/>
            <ac:spMk id="6" creationId="{412C5E1D-FF66-9F07-E68C-C0A225D26423}"/>
          </ac:spMkLst>
        </pc:spChg>
        <pc:spChg chg="ord">
          <ac:chgData name="Merkle, Cat" userId="a9581f9e-37bc-4cc6-a5d4-8f8234d67551" providerId="ADAL" clId="{75562A2B-59EB-4EAD-AC1C-54D7C3713D78}" dt="2026-06-09T21:48:15.874" v="1564"/>
          <ac:spMkLst>
            <pc:docMk/>
            <pc:sldMk cId="1625646195" sldId="6569"/>
            <ac:spMk id="8" creationId="{3EB69912-14B1-272B-B005-E1F221670363}"/>
          </ac:spMkLst>
        </pc:spChg>
        <pc:picChg chg="mod ord">
          <ac:chgData name="Merkle, Cat" userId="a9581f9e-37bc-4cc6-a5d4-8f8234d67551" providerId="ADAL" clId="{75562A2B-59EB-4EAD-AC1C-54D7C3713D78}" dt="2026-06-09T21:48:15.874" v="1564"/>
          <ac:picMkLst>
            <pc:docMk/>
            <pc:sldMk cId="1625646195" sldId="6569"/>
            <ac:picMk id="5" creationId="{1A695C4A-512F-2F7F-4684-1AA04A8C683E}"/>
          </ac:picMkLst>
        </pc:picChg>
        <pc:picChg chg="mod ord">
          <ac:chgData name="Merkle, Cat" userId="a9581f9e-37bc-4cc6-a5d4-8f8234d67551" providerId="ADAL" clId="{75562A2B-59EB-4EAD-AC1C-54D7C3713D78}" dt="2026-06-09T21:48:15.874" v="1564"/>
          <ac:picMkLst>
            <pc:docMk/>
            <pc:sldMk cId="1625646195" sldId="6569"/>
            <ac:picMk id="11" creationId="{AA281615-5B93-FF88-68DF-CCB3933604AB}"/>
          </ac:picMkLst>
        </pc:picChg>
        <pc:picChg chg="mod ord">
          <ac:chgData name="Merkle, Cat" userId="a9581f9e-37bc-4cc6-a5d4-8f8234d67551" providerId="ADAL" clId="{75562A2B-59EB-4EAD-AC1C-54D7C3713D78}" dt="2026-06-09T21:48:15.874" v="1564"/>
          <ac:picMkLst>
            <pc:docMk/>
            <pc:sldMk cId="1625646195" sldId="6569"/>
            <ac:picMk id="13" creationId="{54683E52-BF15-4EE7-628D-D1856AF63C47}"/>
          </ac:picMkLst>
        </pc:picChg>
        <pc:picChg chg="mod ord">
          <ac:chgData name="Merkle, Cat" userId="a9581f9e-37bc-4cc6-a5d4-8f8234d67551" providerId="ADAL" clId="{75562A2B-59EB-4EAD-AC1C-54D7C3713D78}" dt="2026-06-09T21:48:15.874" v="1564"/>
          <ac:picMkLst>
            <pc:docMk/>
            <pc:sldMk cId="1625646195" sldId="6569"/>
            <ac:picMk id="15" creationId="{FF3C2EB9-AA16-1E4B-8949-8030562C949C}"/>
          </ac:picMkLst>
        </pc:picChg>
        <pc:picChg chg="mod ord">
          <ac:chgData name="Merkle, Cat" userId="a9581f9e-37bc-4cc6-a5d4-8f8234d67551" providerId="ADAL" clId="{75562A2B-59EB-4EAD-AC1C-54D7C3713D78}" dt="2026-06-09T21:48:15.874" v="1564"/>
          <ac:picMkLst>
            <pc:docMk/>
            <pc:sldMk cId="1625646195" sldId="6569"/>
            <ac:picMk id="17" creationId="{963CF3A6-8588-6D15-0863-76DB513C2A06}"/>
          </ac:picMkLst>
        </pc:picChg>
        <pc:picChg chg="mod ord">
          <ac:chgData name="Merkle, Cat" userId="a9581f9e-37bc-4cc6-a5d4-8f8234d67551" providerId="ADAL" clId="{75562A2B-59EB-4EAD-AC1C-54D7C3713D78}" dt="2026-06-09T21:48:15.874" v="1564"/>
          <ac:picMkLst>
            <pc:docMk/>
            <pc:sldMk cId="1625646195" sldId="6569"/>
            <ac:picMk id="19" creationId="{45D931DA-DF7E-13E5-72F3-13C16C237D4A}"/>
          </ac:picMkLst>
        </pc:picChg>
      </pc:sldChg>
      <pc:sldChg chg="modSp mod modNotes">
        <pc:chgData name="Merkle, Cat" userId="a9581f9e-37bc-4cc6-a5d4-8f8234d67551" providerId="ADAL" clId="{75562A2B-59EB-4EAD-AC1C-54D7C3713D78}" dt="2026-06-09T18:54:25.557" v="1407" actId="962"/>
        <pc:sldMkLst>
          <pc:docMk/>
          <pc:sldMk cId="1977429457" sldId="6586"/>
        </pc:sldMkLst>
        <pc:spChg chg="mod">
          <ac:chgData name="Merkle, Cat" userId="a9581f9e-37bc-4cc6-a5d4-8f8234d67551" providerId="ADAL" clId="{75562A2B-59EB-4EAD-AC1C-54D7C3713D78}" dt="2026-06-09T18:52:00.217" v="1366" actId="962"/>
          <ac:spMkLst>
            <pc:docMk/>
            <pc:sldMk cId="1977429457" sldId="6586"/>
            <ac:spMk id="4" creationId="{B4E0A859-3964-EF82-2C6F-259117CD7032}"/>
          </ac:spMkLst>
        </pc:spChg>
        <pc:graphicFrameChg chg="mod">
          <ac:chgData name="Merkle, Cat" userId="a9581f9e-37bc-4cc6-a5d4-8f8234d67551" providerId="ADAL" clId="{75562A2B-59EB-4EAD-AC1C-54D7C3713D78}" dt="2026-06-09T18:54:25.557" v="1407" actId="962"/>
          <ac:graphicFrameMkLst>
            <pc:docMk/>
            <pc:sldMk cId="1977429457" sldId="6586"/>
            <ac:graphicFrameMk id="10" creationId="{E2FEEA19-AB4B-A1A4-F198-8540A43DA740}"/>
          </ac:graphicFrameMkLst>
        </pc:graphicFrameChg>
        <pc:picChg chg="mod">
          <ac:chgData name="Merkle, Cat" userId="a9581f9e-37bc-4cc6-a5d4-8f8234d67551" providerId="ADAL" clId="{75562A2B-59EB-4EAD-AC1C-54D7C3713D78}" dt="2026-06-09T18:51:35.875" v="1364" actId="962"/>
          <ac:picMkLst>
            <pc:docMk/>
            <pc:sldMk cId="1977429457" sldId="6586"/>
            <ac:picMk id="3" creationId="{FCBB9381-1917-3347-6792-DDF67B5D7BEB}"/>
          </ac:picMkLst>
        </pc:picChg>
      </pc:sldChg>
      <pc:sldChg chg="modSp mod modNotes">
        <pc:chgData name="Merkle, Cat" userId="a9581f9e-37bc-4cc6-a5d4-8f8234d67551" providerId="ADAL" clId="{75562A2B-59EB-4EAD-AC1C-54D7C3713D78}" dt="2026-06-09T21:49:11.832" v="1567"/>
        <pc:sldMkLst>
          <pc:docMk/>
          <pc:sldMk cId="1779951731" sldId="6587"/>
        </pc:sldMkLst>
        <pc:spChg chg="ord">
          <ac:chgData name="Merkle, Cat" userId="a9581f9e-37bc-4cc6-a5d4-8f8234d67551" providerId="ADAL" clId="{75562A2B-59EB-4EAD-AC1C-54D7C3713D78}" dt="2026-06-09T21:49:11.832" v="1567"/>
          <ac:spMkLst>
            <pc:docMk/>
            <pc:sldMk cId="1779951731" sldId="6587"/>
            <ac:spMk id="3" creationId="{66D29F83-1484-A993-35BA-A5A9A96A508A}"/>
          </ac:spMkLst>
        </pc:spChg>
        <pc:spChg chg="ord">
          <ac:chgData name="Merkle, Cat" userId="a9581f9e-37bc-4cc6-a5d4-8f8234d67551" providerId="ADAL" clId="{75562A2B-59EB-4EAD-AC1C-54D7C3713D78}" dt="2026-06-09T21:49:11.832" v="1567"/>
          <ac:spMkLst>
            <pc:docMk/>
            <pc:sldMk cId="1779951731" sldId="6587"/>
            <ac:spMk id="4" creationId="{B0886478-8C3E-5197-ACAB-64FB80CA4304}"/>
          </ac:spMkLst>
        </pc:spChg>
        <pc:picChg chg="mod ord">
          <ac:chgData name="Merkle, Cat" userId="a9581f9e-37bc-4cc6-a5d4-8f8234d67551" providerId="ADAL" clId="{75562A2B-59EB-4EAD-AC1C-54D7C3713D78}" dt="2026-06-09T21:49:11.832" v="1567"/>
          <ac:picMkLst>
            <pc:docMk/>
            <pc:sldMk cId="1779951731" sldId="6587"/>
            <ac:picMk id="6" creationId="{261DEC23-8D8D-D175-D1F5-CB718D2C1C84}"/>
          </ac:picMkLst>
        </pc:picChg>
        <pc:picChg chg="mod ord">
          <ac:chgData name="Merkle, Cat" userId="a9581f9e-37bc-4cc6-a5d4-8f8234d67551" providerId="ADAL" clId="{75562A2B-59EB-4EAD-AC1C-54D7C3713D78}" dt="2026-06-09T21:49:11.832" v="1567"/>
          <ac:picMkLst>
            <pc:docMk/>
            <pc:sldMk cId="1779951731" sldId="6587"/>
            <ac:picMk id="9" creationId="{4A27A1D3-31FA-EEEC-6544-781C9B7EE8DF}"/>
          </ac:picMkLst>
        </pc:picChg>
        <pc:picChg chg="mod ord">
          <ac:chgData name="Merkle, Cat" userId="a9581f9e-37bc-4cc6-a5d4-8f8234d67551" providerId="ADAL" clId="{75562A2B-59EB-4EAD-AC1C-54D7C3713D78}" dt="2026-06-09T21:49:11.832" v="1567"/>
          <ac:picMkLst>
            <pc:docMk/>
            <pc:sldMk cId="1779951731" sldId="6587"/>
            <ac:picMk id="11" creationId="{01A97D2F-0CAC-872E-8FD7-41D3F2A30D39}"/>
          </ac:picMkLst>
        </pc:picChg>
        <pc:picChg chg="ord">
          <ac:chgData name="Merkle, Cat" userId="a9581f9e-37bc-4cc6-a5d4-8f8234d67551" providerId="ADAL" clId="{75562A2B-59EB-4EAD-AC1C-54D7C3713D78}" dt="2026-06-09T21:49:11.832" v="1567"/>
          <ac:picMkLst>
            <pc:docMk/>
            <pc:sldMk cId="1779951731" sldId="6587"/>
            <ac:picMk id="19" creationId="{F0B04010-29AB-BAE3-3D91-75A0850938D0}"/>
          </ac:picMkLst>
        </pc:picChg>
      </pc:sldChg>
      <pc:sldChg chg="modSp modNotes">
        <pc:chgData name="Merkle, Cat" userId="a9581f9e-37bc-4cc6-a5d4-8f8234d67551" providerId="ADAL" clId="{75562A2B-59EB-4EAD-AC1C-54D7C3713D78}" dt="2026-06-09T19:00:15.104" v="1451" actId="20577"/>
        <pc:sldMkLst>
          <pc:docMk/>
          <pc:sldMk cId="2925043743" sldId="6588"/>
        </pc:sldMkLst>
        <pc:spChg chg="mod">
          <ac:chgData name="Merkle, Cat" userId="a9581f9e-37bc-4cc6-a5d4-8f8234d67551" providerId="ADAL" clId="{75562A2B-59EB-4EAD-AC1C-54D7C3713D78}" dt="2026-06-09T19:00:15.104" v="1451" actId="20577"/>
          <ac:spMkLst>
            <pc:docMk/>
            <pc:sldMk cId="2925043743" sldId="6588"/>
            <ac:spMk id="2" creationId="{00000000-0000-0000-0000-000000000000}"/>
          </ac:spMkLst>
        </pc:spChg>
      </pc:sldChg>
      <pc:sldChg chg="modNotes">
        <pc:chgData name="Merkle, Cat" userId="a9581f9e-37bc-4cc6-a5d4-8f8234d67551" providerId="ADAL" clId="{75562A2B-59EB-4EAD-AC1C-54D7C3713D78}" dt="2026-06-09T17:59:32.330" v="251" actId="368"/>
        <pc:sldMkLst>
          <pc:docMk/>
          <pc:sldMk cId="2196136016" sldId="6589"/>
        </pc:sldMkLst>
      </pc:sldChg>
      <pc:sldChg chg="modSp mod modNotes">
        <pc:chgData name="Merkle, Cat" userId="a9581f9e-37bc-4cc6-a5d4-8f8234d67551" providerId="ADAL" clId="{75562A2B-59EB-4EAD-AC1C-54D7C3713D78}" dt="2026-06-09T19:05:39.582" v="1488"/>
        <pc:sldMkLst>
          <pc:docMk/>
          <pc:sldMk cId="1374379178" sldId="6591"/>
        </pc:sldMkLst>
        <pc:spChg chg="ord">
          <ac:chgData name="Merkle, Cat" userId="a9581f9e-37bc-4cc6-a5d4-8f8234d67551" providerId="ADAL" clId="{75562A2B-59EB-4EAD-AC1C-54D7C3713D78}" dt="2026-06-09T19:05:39.582" v="1488"/>
          <ac:spMkLst>
            <pc:docMk/>
            <pc:sldMk cId="1374379178" sldId="6591"/>
            <ac:spMk id="2" creationId="{1C3FCE0B-6DAF-7FE7-A044-5A1518242436}"/>
          </ac:spMkLst>
        </pc:spChg>
        <pc:spChg chg="ord">
          <ac:chgData name="Merkle, Cat" userId="a9581f9e-37bc-4cc6-a5d4-8f8234d67551" providerId="ADAL" clId="{75562A2B-59EB-4EAD-AC1C-54D7C3713D78}" dt="2026-06-09T19:05:39.582" v="1488"/>
          <ac:spMkLst>
            <pc:docMk/>
            <pc:sldMk cId="1374379178" sldId="6591"/>
            <ac:spMk id="5" creationId="{6A33BFBD-4269-FE1E-AAAC-FF97DB136B82}"/>
          </ac:spMkLst>
        </pc:spChg>
        <pc:spChg chg="ord">
          <ac:chgData name="Merkle, Cat" userId="a9581f9e-37bc-4cc6-a5d4-8f8234d67551" providerId="ADAL" clId="{75562A2B-59EB-4EAD-AC1C-54D7C3713D78}" dt="2026-06-09T19:05:39.582" v="1488"/>
          <ac:spMkLst>
            <pc:docMk/>
            <pc:sldMk cId="1374379178" sldId="6591"/>
            <ac:spMk id="6" creationId="{35B69B17-18D2-F5BF-2777-6002022F646D}"/>
          </ac:spMkLst>
        </pc:spChg>
        <pc:picChg chg="mod ord">
          <ac:chgData name="Merkle, Cat" userId="a9581f9e-37bc-4cc6-a5d4-8f8234d67551" providerId="ADAL" clId="{75562A2B-59EB-4EAD-AC1C-54D7C3713D78}" dt="2026-06-09T19:05:39.582" v="1488"/>
          <ac:picMkLst>
            <pc:docMk/>
            <pc:sldMk cId="1374379178" sldId="6591"/>
            <ac:picMk id="4" creationId="{B652217F-6DDC-57F9-CA10-54CB934131C2}"/>
          </ac:picMkLst>
        </pc:picChg>
      </pc:sldChg>
      <pc:sldChg chg="modSp mod">
        <pc:chgData name="Merkle, Cat" userId="a9581f9e-37bc-4cc6-a5d4-8f8234d67551" providerId="ADAL" clId="{75562A2B-59EB-4EAD-AC1C-54D7C3713D78}" dt="2026-06-09T20:10:02.722" v="1515"/>
        <pc:sldMkLst>
          <pc:docMk/>
          <pc:sldMk cId="3315711164" sldId="6592"/>
        </pc:sldMkLst>
        <pc:spChg chg="ord">
          <ac:chgData name="Merkle, Cat" userId="a9581f9e-37bc-4cc6-a5d4-8f8234d67551" providerId="ADAL" clId="{75562A2B-59EB-4EAD-AC1C-54D7C3713D78}" dt="2026-06-09T20:10:02.722" v="1515"/>
          <ac:spMkLst>
            <pc:docMk/>
            <pc:sldMk cId="3315711164" sldId="6592"/>
            <ac:spMk id="2" creationId="{CE2229C0-65B7-545D-6A9C-B463949711B0}"/>
          </ac:spMkLst>
        </pc:spChg>
        <pc:spChg chg="ord">
          <ac:chgData name="Merkle, Cat" userId="a9581f9e-37bc-4cc6-a5d4-8f8234d67551" providerId="ADAL" clId="{75562A2B-59EB-4EAD-AC1C-54D7C3713D78}" dt="2026-06-09T20:10:02.722" v="1515"/>
          <ac:spMkLst>
            <pc:docMk/>
            <pc:sldMk cId="3315711164" sldId="6592"/>
            <ac:spMk id="4" creationId="{D85C33CD-7566-A9DA-5D69-01877A488032}"/>
          </ac:spMkLst>
        </pc:spChg>
        <pc:spChg chg="ord">
          <ac:chgData name="Merkle, Cat" userId="a9581f9e-37bc-4cc6-a5d4-8f8234d67551" providerId="ADAL" clId="{75562A2B-59EB-4EAD-AC1C-54D7C3713D78}" dt="2026-06-09T20:10:02.722" v="1515"/>
          <ac:spMkLst>
            <pc:docMk/>
            <pc:sldMk cId="3315711164" sldId="6592"/>
            <ac:spMk id="5" creationId="{A7966699-000E-2A13-D146-664A5C809A8E}"/>
          </ac:spMkLst>
        </pc:spChg>
        <pc:spChg chg="mod ord">
          <ac:chgData name="Merkle, Cat" userId="a9581f9e-37bc-4cc6-a5d4-8f8234d67551" providerId="ADAL" clId="{75562A2B-59EB-4EAD-AC1C-54D7C3713D78}" dt="2026-06-09T20:10:02.722" v="1515"/>
          <ac:spMkLst>
            <pc:docMk/>
            <pc:sldMk cId="3315711164" sldId="6592"/>
            <ac:spMk id="7" creationId="{0EC98F8A-2E75-67B7-7E37-9CC4FC8BAE93}"/>
          </ac:spMkLst>
        </pc:spChg>
        <pc:spChg chg="ord">
          <ac:chgData name="Merkle, Cat" userId="a9581f9e-37bc-4cc6-a5d4-8f8234d67551" providerId="ADAL" clId="{75562A2B-59EB-4EAD-AC1C-54D7C3713D78}" dt="2026-06-09T20:10:02.722" v="1515"/>
          <ac:spMkLst>
            <pc:docMk/>
            <pc:sldMk cId="3315711164" sldId="6592"/>
            <ac:spMk id="9" creationId="{825AB385-9CFF-A5C4-EBF4-E79DDFD190A6}"/>
          </ac:spMkLst>
        </pc:spChg>
        <pc:picChg chg="mod ord">
          <ac:chgData name="Merkle, Cat" userId="a9581f9e-37bc-4cc6-a5d4-8f8234d67551" providerId="ADAL" clId="{75562A2B-59EB-4EAD-AC1C-54D7C3713D78}" dt="2026-06-09T20:10:02.722" v="1515"/>
          <ac:picMkLst>
            <pc:docMk/>
            <pc:sldMk cId="3315711164" sldId="6592"/>
            <ac:picMk id="6" creationId="{CA73A7E0-7588-FE46-D821-58A718088E88}"/>
          </ac:picMkLst>
        </pc:picChg>
      </pc:sldChg>
      <pc:sldChg chg="modSp mod">
        <pc:chgData name="Merkle, Cat" userId="a9581f9e-37bc-4cc6-a5d4-8f8234d67551" providerId="ADAL" clId="{75562A2B-59EB-4EAD-AC1C-54D7C3713D78}" dt="2026-06-09T20:10:06.158" v="1518"/>
        <pc:sldMkLst>
          <pc:docMk/>
          <pc:sldMk cId="2153468766" sldId="6593"/>
        </pc:sldMkLst>
        <pc:spChg chg="ord">
          <ac:chgData name="Merkle, Cat" userId="a9581f9e-37bc-4cc6-a5d4-8f8234d67551" providerId="ADAL" clId="{75562A2B-59EB-4EAD-AC1C-54D7C3713D78}" dt="2026-06-09T20:10:06.158" v="1518"/>
          <ac:spMkLst>
            <pc:docMk/>
            <pc:sldMk cId="2153468766" sldId="6593"/>
            <ac:spMk id="2" creationId="{DDC6A557-E38F-98AE-7FEF-9FC5DC3131B3}"/>
          </ac:spMkLst>
        </pc:spChg>
        <pc:spChg chg="ord">
          <ac:chgData name="Merkle, Cat" userId="a9581f9e-37bc-4cc6-a5d4-8f8234d67551" providerId="ADAL" clId="{75562A2B-59EB-4EAD-AC1C-54D7C3713D78}" dt="2026-06-09T20:10:06.158" v="1518"/>
          <ac:spMkLst>
            <pc:docMk/>
            <pc:sldMk cId="2153468766" sldId="6593"/>
            <ac:spMk id="4" creationId="{7966CF1D-F259-B95A-AE65-03F20A85F404}"/>
          </ac:spMkLst>
        </pc:spChg>
        <pc:spChg chg="ord">
          <ac:chgData name="Merkle, Cat" userId="a9581f9e-37bc-4cc6-a5d4-8f8234d67551" providerId="ADAL" clId="{75562A2B-59EB-4EAD-AC1C-54D7C3713D78}" dt="2026-06-09T20:10:06.158" v="1518"/>
          <ac:spMkLst>
            <pc:docMk/>
            <pc:sldMk cId="2153468766" sldId="6593"/>
            <ac:spMk id="5" creationId="{9B67C3CB-A1DF-113F-559F-09A714A88190}"/>
          </ac:spMkLst>
        </pc:spChg>
        <pc:spChg chg="ord">
          <ac:chgData name="Merkle, Cat" userId="a9581f9e-37bc-4cc6-a5d4-8f8234d67551" providerId="ADAL" clId="{75562A2B-59EB-4EAD-AC1C-54D7C3713D78}" dt="2026-06-09T20:10:06.158" v="1518"/>
          <ac:spMkLst>
            <pc:docMk/>
            <pc:sldMk cId="2153468766" sldId="6593"/>
            <ac:spMk id="9" creationId="{7E4A5C2E-2965-3FED-E8A6-B8C97E67DD62}"/>
          </ac:spMkLst>
        </pc:spChg>
        <pc:spChg chg="mod ord">
          <ac:chgData name="Merkle, Cat" userId="a9581f9e-37bc-4cc6-a5d4-8f8234d67551" providerId="ADAL" clId="{75562A2B-59EB-4EAD-AC1C-54D7C3713D78}" dt="2026-06-09T20:10:06.158" v="1518"/>
          <ac:spMkLst>
            <pc:docMk/>
            <pc:sldMk cId="2153468766" sldId="6593"/>
            <ac:spMk id="10" creationId="{3AFD921C-6F34-5102-7CA2-D0F52BE2E403}"/>
          </ac:spMkLst>
        </pc:spChg>
        <pc:picChg chg="mod ord">
          <ac:chgData name="Merkle, Cat" userId="a9581f9e-37bc-4cc6-a5d4-8f8234d67551" providerId="ADAL" clId="{75562A2B-59EB-4EAD-AC1C-54D7C3713D78}" dt="2026-06-09T20:10:06.158" v="1518"/>
          <ac:picMkLst>
            <pc:docMk/>
            <pc:sldMk cId="2153468766" sldId="6593"/>
            <ac:picMk id="8" creationId="{6A100313-2347-2DC6-FF66-F3E34EAAD96C}"/>
          </ac:picMkLst>
        </pc:picChg>
      </pc:sldChg>
      <pc:sldChg chg="modSp mod modNotes">
        <pc:chgData name="Merkle, Cat" userId="a9581f9e-37bc-4cc6-a5d4-8f8234d67551" providerId="ADAL" clId="{75562A2B-59EB-4EAD-AC1C-54D7C3713D78}" dt="2026-06-09T22:03:17.937" v="1595"/>
        <pc:sldMkLst>
          <pc:docMk/>
          <pc:sldMk cId="3757668232" sldId="6594"/>
        </pc:sldMkLst>
        <pc:spChg chg="ord">
          <ac:chgData name="Merkle, Cat" userId="a9581f9e-37bc-4cc6-a5d4-8f8234d67551" providerId="ADAL" clId="{75562A2B-59EB-4EAD-AC1C-54D7C3713D78}" dt="2026-06-09T22:03:17.937" v="1595"/>
          <ac:spMkLst>
            <pc:docMk/>
            <pc:sldMk cId="3757668232" sldId="6594"/>
            <ac:spMk id="2" creationId="{77F25A0F-7259-FD6B-E6A9-3A7CB055D336}"/>
          </ac:spMkLst>
        </pc:spChg>
        <pc:spChg chg="ord">
          <ac:chgData name="Merkle, Cat" userId="a9581f9e-37bc-4cc6-a5d4-8f8234d67551" providerId="ADAL" clId="{75562A2B-59EB-4EAD-AC1C-54D7C3713D78}" dt="2026-06-09T22:03:17.937" v="1595"/>
          <ac:spMkLst>
            <pc:docMk/>
            <pc:sldMk cId="3757668232" sldId="6594"/>
            <ac:spMk id="5" creationId="{E03F7151-7220-444A-FD9F-4BF9B0E43672}"/>
          </ac:spMkLst>
        </pc:spChg>
        <pc:spChg chg="ord">
          <ac:chgData name="Merkle, Cat" userId="a9581f9e-37bc-4cc6-a5d4-8f8234d67551" providerId="ADAL" clId="{75562A2B-59EB-4EAD-AC1C-54D7C3713D78}" dt="2026-06-09T22:03:17.937" v="1595"/>
          <ac:spMkLst>
            <pc:docMk/>
            <pc:sldMk cId="3757668232" sldId="6594"/>
            <ac:spMk id="7" creationId="{0BA3C18A-E1EE-E5CE-9044-2738CCC5CC3D}"/>
          </ac:spMkLst>
        </pc:spChg>
        <pc:spChg chg="ord">
          <ac:chgData name="Merkle, Cat" userId="a9581f9e-37bc-4cc6-a5d4-8f8234d67551" providerId="ADAL" clId="{75562A2B-59EB-4EAD-AC1C-54D7C3713D78}" dt="2026-06-09T22:03:17.937" v="1595"/>
          <ac:spMkLst>
            <pc:docMk/>
            <pc:sldMk cId="3757668232" sldId="6594"/>
            <ac:spMk id="9" creationId="{D5532536-BDFB-118C-B2CD-05103533A2FF}"/>
          </ac:spMkLst>
        </pc:spChg>
        <pc:spChg chg="ord">
          <ac:chgData name="Merkle, Cat" userId="a9581f9e-37bc-4cc6-a5d4-8f8234d67551" providerId="ADAL" clId="{75562A2B-59EB-4EAD-AC1C-54D7C3713D78}" dt="2026-06-09T22:03:17.937" v="1595"/>
          <ac:spMkLst>
            <pc:docMk/>
            <pc:sldMk cId="3757668232" sldId="6594"/>
            <ac:spMk id="10" creationId="{BCFCBD95-F354-E62E-677F-000B74A54DCE}"/>
          </ac:spMkLst>
        </pc:spChg>
        <pc:spChg chg="ord">
          <ac:chgData name="Merkle, Cat" userId="a9581f9e-37bc-4cc6-a5d4-8f8234d67551" providerId="ADAL" clId="{75562A2B-59EB-4EAD-AC1C-54D7C3713D78}" dt="2026-06-09T22:03:17.937" v="1595"/>
          <ac:spMkLst>
            <pc:docMk/>
            <pc:sldMk cId="3757668232" sldId="6594"/>
            <ac:spMk id="11" creationId="{5E6527F1-22AC-BBC1-2316-9C99AC6FAE1D}"/>
          </ac:spMkLst>
        </pc:spChg>
        <pc:picChg chg="ord">
          <ac:chgData name="Merkle, Cat" userId="a9581f9e-37bc-4cc6-a5d4-8f8234d67551" providerId="ADAL" clId="{75562A2B-59EB-4EAD-AC1C-54D7C3713D78}" dt="2026-06-09T22:03:17.937" v="1595"/>
          <ac:picMkLst>
            <pc:docMk/>
            <pc:sldMk cId="3757668232" sldId="6594"/>
            <ac:picMk id="12" creationId="{D32FD16B-F999-B55D-B4F7-A23F991E2542}"/>
          </ac:picMkLst>
        </pc:picChg>
        <pc:picChg chg="ord">
          <ac:chgData name="Merkle, Cat" userId="a9581f9e-37bc-4cc6-a5d4-8f8234d67551" providerId="ADAL" clId="{75562A2B-59EB-4EAD-AC1C-54D7C3713D78}" dt="2026-06-09T22:03:17.937" v="1595"/>
          <ac:picMkLst>
            <pc:docMk/>
            <pc:sldMk cId="3757668232" sldId="6594"/>
            <ac:picMk id="14" creationId="{26BB860B-4F7B-F460-551E-201F5CA1DC23}"/>
          </ac:picMkLst>
        </pc:picChg>
        <pc:picChg chg="ord">
          <ac:chgData name="Merkle, Cat" userId="a9581f9e-37bc-4cc6-a5d4-8f8234d67551" providerId="ADAL" clId="{75562A2B-59EB-4EAD-AC1C-54D7C3713D78}" dt="2026-06-09T22:03:17.937" v="1595"/>
          <ac:picMkLst>
            <pc:docMk/>
            <pc:sldMk cId="3757668232" sldId="6594"/>
            <ac:picMk id="17" creationId="{5A7545ED-3ED2-3106-F71A-8E26E3BE2844}"/>
          </ac:picMkLst>
        </pc:picChg>
      </pc:sldChg>
      <pc:sldChg chg="modSp mod">
        <pc:chgData name="Merkle, Cat" userId="a9581f9e-37bc-4cc6-a5d4-8f8234d67551" providerId="ADAL" clId="{75562A2B-59EB-4EAD-AC1C-54D7C3713D78}" dt="2026-06-09T22:03:20.788" v="1597"/>
        <pc:sldMkLst>
          <pc:docMk/>
          <pc:sldMk cId="3501176693" sldId="6595"/>
        </pc:sldMkLst>
        <pc:spChg chg="ord">
          <ac:chgData name="Merkle, Cat" userId="a9581f9e-37bc-4cc6-a5d4-8f8234d67551" providerId="ADAL" clId="{75562A2B-59EB-4EAD-AC1C-54D7C3713D78}" dt="2026-06-09T22:03:20.788" v="1597"/>
          <ac:spMkLst>
            <pc:docMk/>
            <pc:sldMk cId="3501176693" sldId="6595"/>
            <ac:spMk id="3" creationId="{75C13484-9FA2-4DD6-4CA1-63A3F43AEA3A}"/>
          </ac:spMkLst>
        </pc:spChg>
        <pc:spChg chg="ord">
          <ac:chgData name="Merkle, Cat" userId="a9581f9e-37bc-4cc6-a5d4-8f8234d67551" providerId="ADAL" clId="{75562A2B-59EB-4EAD-AC1C-54D7C3713D78}" dt="2026-06-09T22:03:20.788" v="1597"/>
          <ac:spMkLst>
            <pc:docMk/>
            <pc:sldMk cId="3501176693" sldId="6595"/>
            <ac:spMk id="4" creationId="{8CD14CA1-2952-74A1-6911-2C3C522A61B1}"/>
          </ac:spMkLst>
        </pc:spChg>
        <pc:spChg chg="ord">
          <ac:chgData name="Merkle, Cat" userId="a9581f9e-37bc-4cc6-a5d4-8f8234d67551" providerId="ADAL" clId="{75562A2B-59EB-4EAD-AC1C-54D7C3713D78}" dt="2026-06-09T22:03:20.788" v="1597"/>
          <ac:spMkLst>
            <pc:docMk/>
            <pc:sldMk cId="3501176693" sldId="6595"/>
            <ac:spMk id="10" creationId="{15CF05ED-78F3-A9D2-C8F6-C34FAA462F4C}"/>
          </ac:spMkLst>
        </pc:spChg>
        <pc:picChg chg="ord">
          <ac:chgData name="Merkle, Cat" userId="a9581f9e-37bc-4cc6-a5d4-8f8234d67551" providerId="ADAL" clId="{75562A2B-59EB-4EAD-AC1C-54D7C3713D78}" dt="2026-06-09T22:03:20.788" v="1597"/>
          <ac:picMkLst>
            <pc:docMk/>
            <pc:sldMk cId="3501176693" sldId="6595"/>
            <ac:picMk id="2" creationId="{284690F3-72C2-908C-B999-23E5D6250B8E}"/>
          </ac:picMkLst>
        </pc:picChg>
        <pc:picChg chg="ord">
          <ac:chgData name="Merkle, Cat" userId="a9581f9e-37bc-4cc6-a5d4-8f8234d67551" providerId="ADAL" clId="{75562A2B-59EB-4EAD-AC1C-54D7C3713D78}" dt="2026-06-09T22:03:20.788" v="1597"/>
          <ac:picMkLst>
            <pc:docMk/>
            <pc:sldMk cId="3501176693" sldId="6595"/>
            <ac:picMk id="6" creationId="{714E7155-53C3-E5DD-242D-ECB817A17E23}"/>
          </ac:picMkLst>
        </pc:picChg>
        <pc:picChg chg="ord">
          <ac:chgData name="Merkle, Cat" userId="a9581f9e-37bc-4cc6-a5d4-8f8234d67551" providerId="ADAL" clId="{75562A2B-59EB-4EAD-AC1C-54D7C3713D78}" dt="2026-06-09T22:03:20.788" v="1597"/>
          <ac:picMkLst>
            <pc:docMk/>
            <pc:sldMk cId="3501176693" sldId="6595"/>
            <ac:picMk id="7" creationId="{481A29ED-BCF0-4FC4-D796-A709C3C75CBB}"/>
          </ac:picMkLst>
        </pc:picChg>
        <pc:picChg chg="mod ord">
          <ac:chgData name="Merkle, Cat" userId="a9581f9e-37bc-4cc6-a5d4-8f8234d67551" providerId="ADAL" clId="{75562A2B-59EB-4EAD-AC1C-54D7C3713D78}" dt="2026-06-09T22:03:20.788" v="1597"/>
          <ac:picMkLst>
            <pc:docMk/>
            <pc:sldMk cId="3501176693" sldId="6595"/>
            <ac:picMk id="9" creationId="{2A774893-4753-09AF-AA7D-338AFC6E57AE}"/>
          </ac:picMkLst>
        </pc:picChg>
      </pc:sldChg>
      <pc:sldChg chg="modSp mod modAnim modNotes">
        <pc:chgData name="Merkle, Cat" userId="a9581f9e-37bc-4cc6-a5d4-8f8234d67551" providerId="ADAL" clId="{75562A2B-59EB-4EAD-AC1C-54D7C3713D78}" dt="2026-06-09T20:33:57.540" v="1544" actId="13244"/>
        <pc:sldMkLst>
          <pc:docMk/>
          <pc:sldMk cId="50622591" sldId="6602"/>
        </pc:sldMkLst>
        <pc:spChg chg="mod ord">
          <ac:chgData name="Merkle, Cat" userId="a9581f9e-37bc-4cc6-a5d4-8f8234d67551" providerId="ADAL" clId="{75562A2B-59EB-4EAD-AC1C-54D7C3713D78}" dt="2026-06-09T20:33:51.433" v="1543"/>
          <ac:spMkLst>
            <pc:docMk/>
            <pc:sldMk cId="50622591" sldId="6602"/>
            <ac:spMk id="2" creationId="{028445D7-2EF0-370F-6561-19536063F126}"/>
          </ac:spMkLst>
        </pc:spChg>
        <pc:spChg chg="ord">
          <ac:chgData name="Merkle, Cat" userId="a9581f9e-37bc-4cc6-a5d4-8f8234d67551" providerId="ADAL" clId="{75562A2B-59EB-4EAD-AC1C-54D7C3713D78}" dt="2026-06-09T20:33:51.433" v="1543"/>
          <ac:spMkLst>
            <pc:docMk/>
            <pc:sldMk cId="50622591" sldId="6602"/>
            <ac:spMk id="6" creationId="{71E75C99-CC98-A62E-AA33-8A115BB64D3E}"/>
          </ac:spMkLst>
        </pc:spChg>
        <pc:spChg chg="ord">
          <ac:chgData name="Merkle, Cat" userId="a9581f9e-37bc-4cc6-a5d4-8f8234d67551" providerId="ADAL" clId="{75562A2B-59EB-4EAD-AC1C-54D7C3713D78}" dt="2026-06-09T20:33:51.433" v="1543"/>
          <ac:spMkLst>
            <pc:docMk/>
            <pc:sldMk cId="50622591" sldId="6602"/>
            <ac:spMk id="7" creationId="{F13BEDF2-D1CB-9039-C299-9DC333871E96}"/>
          </ac:spMkLst>
        </pc:spChg>
        <pc:spChg chg="ord">
          <ac:chgData name="Merkle, Cat" userId="a9581f9e-37bc-4cc6-a5d4-8f8234d67551" providerId="ADAL" clId="{75562A2B-59EB-4EAD-AC1C-54D7C3713D78}" dt="2026-06-09T20:33:57.540" v="1544" actId="13244"/>
          <ac:spMkLst>
            <pc:docMk/>
            <pc:sldMk cId="50622591" sldId="6602"/>
            <ac:spMk id="10" creationId="{C4FFCECC-3FAC-EDDF-7407-B5F5EDA74CF7}"/>
          </ac:spMkLst>
        </pc:spChg>
        <pc:spChg chg="mod ord">
          <ac:chgData name="Merkle, Cat" userId="a9581f9e-37bc-4cc6-a5d4-8f8234d67551" providerId="ADAL" clId="{75562A2B-59EB-4EAD-AC1C-54D7C3713D78}" dt="2026-06-09T20:33:51.433" v="1543"/>
          <ac:spMkLst>
            <pc:docMk/>
            <pc:sldMk cId="50622591" sldId="6602"/>
            <ac:spMk id="12" creationId="{47C9B58E-ABF1-0376-A75E-3DCE8B2CA0B3}"/>
          </ac:spMkLst>
        </pc:spChg>
        <pc:picChg chg="ord">
          <ac:chgData name="Merkle, Cat" userId="a9581f9e-37bc-4cc6-a5d4-8f8234d67551" providerId="ADAL" clId="{75562A2B-59EB-4EAD-AC1C-54D7C3713D78}" dt="2026-06-09T20:33:51.433" v="1543"/>
          <ac:picMkLst>
            <pc:docMk/>
            <pc:sldMk cId="50622591" sldId="6602"/>
            <ac:picMk id="9" creationId="{04A48F2B-B95C-0FD3-A838-2F21B6048910}"/>
          </ac:picMkLst>
        </pc:picChg>
        <pc:picChg chg="mod ord">
          <ac:chgData name="Merkle, Cat" userId="a9581f9e-37bc-4cc6-a5d4-8f8234d67551" providerId="ADAL" clId="{75562A2B-59EB-4EAD-AC1C-54D7C3713D78}" dt="2026-06-09T20:33:51.433" v="1543"/>
          <ac:picMkLst>
            <pc:docMk/>
            <pc:sldMk cId="50622591" sldId="6602"/>
            <ac:picMk id="11" creationId="{003E9532-D867-2A17-E0B9-B8C3F29E312B}"/>
          </ac:picMkLst>
        </pc:picChg>
      </pc:sldChg>
      <pc:sldChg chg="modSp mod modNotes">
        <pc:chgData name="Merkle, Cat" userId="a9581f9e-37bc-4cc6-a5d4-8f8234d67551" providerId="ADAL" clId="{75562A2B-59EB-4EAD-AC1C-54D7C3713D78}" dt="2026-06-09T18:38:26.221" v="1066" actId="962"/>
        <pc:sldMkLst>
          <pc:docMk/>
          <pc:sldMk cId="2965792830" sldId="6603"/>
        </pc:sldMkLst>
        <pc:picChg chg="mod">
          <ac:chgData name="Merkle, Cat" userId="a9581f9e-37bc-4cc6-a5d4-8f8234d67551" providerId="ADAL" clId="{75562A2B-59EB-4EAD-AC1C-54D7C3713D78}" dt="2026-06-09T18:38:26.221" v="1066" actId="962"/>
          <ac:picMkLst>
            <pc:docMk/>
            <pc:sldMk cId="2965792830" sldId="6603"/>
            <ac:picMk id="12" creationId="{29B3A3F3-4DCE-F13E-38F4-4F8DEB881A3E}"/>
          </ac:picMkLst>
        </pc:picChg>
      </pc:sldChg>
      <pc:sldChg chg="modSp mod modNotes">
        <pc:chgData name="Merkle, Cat" userId="a9581f9e-37bc-4cc6-a5d4-8f8234d67551" providerId="ADAL" clId="{75562A2B-59EB-4EAD-AC1C-54D7C3713D78}" dt="2026-06-09T19:05:37.643" v="1487"/>
        <pc:sldMkLst>
          <pc:docMk/>
          <pc:sldMk cId="3004860143" sldId="6606"/>
        </pc:sldMkLst>
        <pc:spChg chg="ord">
          <ac:chgData name="Merkle, Cat" userId="a9581f9e-37bc-4cc6-a5d4-8f8234d67551" providerId="ADAL" clId="{75562A2B-59EB-4EAD-AC1C-54D7C3713D78}" dt="2026-06-09T19:05:37.643" v="1487"/>
          <ac:spMkLst>
            <pc:docMk/>
            <pc:sldMk cId="3004860143" sldId="6606"/>
            <ac:spMk id="2" creationId="{935E5DBA-9F79-0C18-5AAC-5128619A5F0D}"/>
          </ac:spMkLst>
        </pc:spChg>
        <pc:spChg chg="ord">
          <ac:chgData name="Merkle, Cat" userId="a9581f9e-37bc-4cc6-a5d4-8f8234d67551" providerId="ADAL" clId="{75562A2B-59EB-4EAD-AC1C-54D7C3713D78}" dt="2026-06-09T19:05:37.643" v="1487"/>
          <ac:spMkLst>
            <pc:docMk/>
            <pc:sldMk cId="3004860143" sldId="6606"/>
            <ac:spMk id="4" creationId="{C0D73A00-4EC6-136A-1D3F-4A4F4A02FDAC}"/>
          </ac:spMkLst>
        </pc:spChg>
        <pc:spChg chg="ord">
          <ac:chgData name="Merkle, Cat" userId="a9581f9e-37bc-4cc6-a5d4-8f8234d67551" providerId="ADAL" clId="{75562A2B-59EB-4EAD-AC1C-54D7C3713D78}" dt="2026-06-09T19:05:37.643" v="1487"/>
          <ac:spMkLst>
            <pc:docMk/>
            <pc:sldMk cId="3004860143" sldId="6606"/>
            <ac:spMk id="5" creationId="{047E048F-FDE4-02F7-1677-F9C306468C98}"/>
          </ac:spMkLst>
        </pc:spChg>
        <pc:picChg chg="mod ord">
          <ac:chgData name="Merkle, Cat" userId="a9581f9e-37bc-4cc6-a5d4-8f8234d67551" providerId="ADAL" clId="{75562A2B-59EB-4EAD-AC1C-54D7C3713D78}" dt="2026-06-09T19:05:37.643" v="1487"/>
          <ac:picMkLst>
            <pc:docMk/>
            <pc:sldMk cId="3004860143" sldId="6606"/>
            <ac:picMk id="7" creationId="{3F2E4CEB-E6B0-9D23-11A2-DEAE5474270A}"/>
          </ac:picMkLst>
        </pc:picChg>
        <pc:picChg chg="ord">
          <ac:chgData name="Merkle, Cat" userId="a9581f9e-37bc-4cc6-a5d4-8f8234d67551" providerId="ADAL" clId="{75562A2B-59EB-4EAD-AC1C-54D7C3713D78}" dt="2026-06-09T19:05:37.643" v="1487"/>
          <ac:picMkLst>
            <pc:docMk/>
            <pc:sldMk cId="3004860143" sldId="6606"/>
            <ac:picMk id="10" creationId="{EB0A65D0-3FD4-0376-DB30-05B31C418D56}"/>
          </ac:picMkLst>
        </pc:picChg>
      </pc:sldChg>
      <pc:sldChg chg="modSp mod modNotes">
        <pc:chgData name="Merkle, Cat" userId="a9581f9e-37bc-4cc6-a5d4-8f8234d67551" providerId="ADAL" clId="{75562A2B-59EB-4EAD-AC1C-54D7C3713D78}" dt="2026-06-09T19:01:07.567" v="1480"/>
        <pc:sldMkLst>
          <pc:docMk/>
          <pc:sldMk cId="2175147918" sldId="6608"/>
        </pc:sldMkLst>
        <pc:spChg chg="ord">
          <ac:chgData name="Merkle, Cat" userId="a9581f9e-37bc-4cc6-a5d4-8f8234d67551" providerId="ADAL" clId="{75562A2B-59EB-4EAD-AC1C-54D7C3713D78}" dt="2026-06-09T19:01:07.567" v="1480"/>
          <ac:spMkLst>
            <pc:docMk/>
            <pc:sldMk cId="2175147918" sldId="6608"/>
            <ac:spMk id="3" creationId="{3931B6E4-EED7-BB7E-8AA6-26057B8006E0}"/>
          </ac:spMkLst>
        </pc:spChg>
        <pc:spChg chg="ord">
          <ac:chgData name="Merkle, Cat" userId="a9581f9e-37bc-4cc6-a5d4-8f8234d67551" providerId="ADAL" clId="{75562A2B-59EB-4EAD-AC1C-54D7C3713D78}" dt="2026-06-09T19:01:07.567" v="1480"/>
          <ac:spMkLst>
            <pc:docMk/>
            <pc:sldMk cId="2175147918" sldId="6608"/>
            <ac:spMk id="4" creationId="{3A1B0B73-FC3D-4DDE-F4DE-FFFE27A6F27E}"/>
          </ac:spMkLst>
        </pc:spChg>
        <pc:spChg chg="ord">
          <ac:chgData name="Merkle, Cat" userId="a9581f9e-37bc-4cc6-a5d4-8f8234d67551" providerId="ADAL" clId="{75562A2B-59EB-4EAD-AC1C-54D7C3713D78}" dt="2026-06-09T19:01:07.567" v="1480"/>
          <ac:spMkLst>
            <pc:docMk/>
            <pc:sldMk cId="2175147918" sldId="6608"/>
            <ac:spMk id="5" creationId="{7BED7351-0AD0-155C-0BF2-977A413FBFEA}"/>
          </ac:spMkLst>
        </pc:spChg>
        <pc:spChg chg="ord">
          <ac:chgData name="Merkle, Cat" userId="a9581f9e-37bc-4cc6-a5d4-8f8234d67551" providerId="ADAL" clId="{75562A2B-59EB-4EAD-AC1C-54D7C3713D78}" dt="2026-06-09T19:01:07.567" v="1480"/>
          <ac:spMkLst>
            <pc:docMk/>
            <pc:sldMk cId="2175147918" sldId="6608"/>
            <ac:spMk id="7" creationId="{EA6083C3-1678-303A-F1EC-2BE33FD8596E}"/>
          </ac:spMkLst>
        </pc:spChg>
        <pc:spChg chg="ord">
          <ac:chgData name="Merkle, Cat" userId="a9581f9e-37bc-4cc6-a5d4-8f8234d67551" providerId="ADAL" clId="{75562A2B-59EB-4EAD-AC1C-54D7C3713D78}" dt="2026-06-09T19:01:07.567" v="1480"/>
          <ac:spMkLst>
            <pc:docMk/>
            <pc:sldMk cId="2175147918" sldId="6608"/>
            <ac:spMk id="8" creationId="{3B942664-CF29-FC51-2259-4D8B7A7ED89F}"/>
          </ac:spMkLst>
        </pc:spChg>
        <pc:picChg chg="mod ord">
          <ac:chgData name="Merkle, Cat" userId="a9581f9e-37bc-4cc6-a5d4-8f8234d67551" providerId="ADAL" clId="{75562A2B-59EB-4EAD-AC1C-54D7C3713D78}" dt="2026-06-09T19:01:07.567" v="1480"/>
          <ac:picMkLst>
            <pc:docMk/>
            <pc:sldMk cId="2175147918" sldId="6608"/>
            <ac:picMk id="2" creationId="{C269C9AF-4E0C-475B-E7F4-5A7EDAB90C2B}"/>
          </ac:picMkLst>
        </pc:picChg>
        <pc:picChg chg="mod ord">
          <ac:chgData name="Merkle, Cat" userId="a9581f9e-37bc-4cc6-a5d4-8f8234d67551" providerId="ADAL" clId="{75562A2B-59EB-4EAD-AC1C-54D7C3713D78}" dt="2026-06-09T19:01:07.567" v="1480"/>
          <ac:picMkLst>
            <pc:docMk/>
            <pc:sldMk cId="2175147918" sldId="6608"/>
            <ac:picMk id="12" creationId="{9AF8B641-E0C8-5CA4-BFB4-D747995376C2}"/>
          </ac:picMkLst>
        </pc:picChg>
        <pc:picChg chg="mod ord">
          <ac:chgData name="Merkle, Cat" userId="a9581f9e-37bc-4cc6-a5d4-8f8234d67551" providerId="ADAL" clId="{75562A2B-59EB-4EAD-AC1C-54D7C3713D78}" dt="2026-06-09T19:01:07.567" v="1480"/>
          <ac:picMkLst>
            <pc:docMk/>
            <pc:sldMk cId="2175147918" sldId="6608"/>
            <ac:picMk id="13" creationId="{9A71CA04-AC48-9425-1306-4CEB06047FD2}"/>
          </ac:picMkLst>
        </pc:picChg>
      </pc:sldChg>
      <pc:sldChg chg="modSp mod modNotes">
        <pc:chgData name="Merkle, Cat" userId="a9581f9e-37bc-4cc6-a5d4-8f8234d67551" providerId="ADAL" clId="{75562A2B-59EB-4EAD-AC1C-54D7C3713D78}" dt="2026-06-09T19:00:20.611" v="1455" actId="20577"/>
        <pc:sldMkLst>
          <pc:docMk/>
          <pc:sldMk cId="93225271" sldId="6620"/>
        </pc:sldMkLst>
        <pc:spChg chg="mod">
          <ac:chgData name="Merkle, Cat" userId="a9581f9e-37bc-4cc6-a5d4-8f8234d67551" providerId="ADAL" clId="{75562A2B-59EB-4EAD-AC1C-54D7C3713D78}" dt="2026-06-09T19:00:20.611" v="1455" actId="20577"/>
          <ac:spMkLst>
            <pc:docMk/>
            <pc:sldMk cId="93225271" sldId="6620"/>
            <ac:spMk id="2" creationId="{8C96B8EB-7D87-30AF-72EC-213B0754BD7D}"/>
          </ac:spMkLst>
        </pc:spChg>
        <pc:picChg chg="mod">
          <ac:chgData name="Merkle, Cat" userId="a9581f9e-37bc-4cc6-a5d4-8f8234d67551" providerId="ADAL" clId="{75562A2B-59EB-4EAD-AC1C-54D7C3713D78}" dt="2026-06-09T18:52:02.278" v="1368" actId="962"/>
          <ac:picMkLst>
            <pc:docMk/>
            <pc:sldMk cId="93225271" sldId="6620"/>
            <ac:picMk id="9" creationId="{3EC66982-EB81-3116-E316-F50D569417FD}"/>
          </ac:picMkLst>
        </pc:picChg>
      </pc:sldChg>
      <pc:sldChg chg="modNotes">
        <pc:chgData name="Merkle, Cat" userId="a9581f9e-37bc-4cc6-a5d4-8f8234d67551" providerId="ADAL" clId="{75562A2B-59EB-4EAD-AC1C-54D7C3713D78}" dt="2026-06-09T17:59:31.351" v="67" actId="368"/>
        <pc:sldMkLst>
          <pc:docMk/>
          <pc:sldMk cId="2573400816" sldId="6621"/>
        </pc:sldMkLst>
      </pc:sldChg>
      <pc:sldChg chg="modNotes">
        <pc:chgData name="Merkle, Cat" userId="a9581f9e-37bc-4cc6-a5d4-8f8234d67551" providerId="ADAL" clId="{75562A2B-59EB-4EAD-AC1C-54D7C3713D78}" dt="2026-06-09T17:59:31.722" v="133" actId="368"/>
        <pc:sldMkLst>
          <pc:docMk/>
          <pc:sldMk cId="283655362" sldId="6622"/>
        </pc:sldMkLst>
      </pc:sldChg>
      <pc:sldChg chg="modSp mod modNotes">
        <pc:chgData name="Merkle, Cat" userId="a9581f9e-37bc-4cc6-a5d4-8f8234d67551" providerId="ADAL" clId="{75562A2B-59EB-4EAD-AC1C-54D7C3713D78}" dt="2026-06-09T18:23:29.120" v="472" actId="962"/>
        <pc:sldMkLst>
          <pc:docMk/>
          <pc:sldMk cId="2168098518" sldId="6623"/>
        </pc:sldMkLst>
        <pc:picChg chg="mod">
          <ac:chgData name="Merkle, Cat" userId="a9581f9e-37bc-4cc6-a5d4-8f8234d67551" providerId="ADAL" clId="{75562A2B-59EB-4EAD-AC1C-54D7C3713D78}" dt="2026-06-09T18:23:29.120" v="472" actId="962"/>
          <ac:picMkLst>
            <pc:docMk/>
            <pc:sldMk cId="2168098518" sldId="6623"/>
            <ac:picMk id="7" creationId="{9DF8F25C-4F01-A860-8419-50D7D946BD80}"/>
          </ac:picMkLst>
        </pc:picChg>
      </pc:sldChg>
      <pc:sldChg chg="modSp mod">
        <pc:chgData name="Merkle, Cat" userId="a9581f9e-37bc-4cc6-a5d4-8f8234d67551" providerId="ADAL" clId="{75562A2B-59EB-4EAD-AC1C-54D7C3713D78}" dt="2026-06-09T18:51:18.641" v="1351" actId="962"/>
        <pc:sldMkLst>
          <pc:docMk/>
          <pc:sldMk cId="721624848" sldId="6624"/>
        </pc:sldMkLst>
        <pc:picChg chg="mod">
          <ac:chgData name="Merkle, Cat" userId="a9581f9e-37bc-4cc6-a5d4-8f8234d67551" providerId="ADAL" clId="{75562A2B-59EB-4EAD-AC1C-54D7C3713D78}" dt="2026-06-09T18:51:18.641" v="1351" actId="962"/>
          <ac:picMkLst>
            <pc:docMk/>
            <pc:sldMk cId="721624848" sldId="6624"/>
            <ac:picMk id="7" creationId="{97574079-4CC5-5B97-9E36-2F90B8E19448}"/>
          </ac:picMkLst>
        </pc:picChg>
      </pc:sldChg>
      <pc:sldChg chg="modSp mod modAnim">
        <pc:chgData name="Merkle, Cat" userId="a9581f9e-37bc-4cc6-a5d4-8f8234d67551" providerId="ADAL" clId="{75562A2B-59EB-4EAD-AC1C-54D7C3713D78}" dt="2026-06-09T21:48:11.799" v="1562"/>
        <pc:sldMkLst>
          <pc:docMk/>
          <pc:sldMk cId="2036292749" sldId="6625"/>
        </pc:sldMkLst>
        <pc:spChg chg="ord">
          <ac:chgData name="Merkle, Cat" userId="a9581f9e-37bc-4cc6-a5d4-8f8234d67551" providerId="ADAL" clId="{75562A2B-59EB-4EAD-AC1C-54D7C3713D78}" dt="2026-06-09T21:48:11.799" v="1562"/>
          <ac:spMkLst>
            <pc:docMk/>
            <pc:sldMk cId="2036292749" sldId="6625"/>
            <ac:spMk id="2" creationId="{C4E56080-2514-6E99-A656-239F6753FD3C}"/>
          </ac:spMkLst>
        </pc:spChg>
        <pc:spChg chg="ord">
          <ac:chgData name="Merkle, Cat" userId="a9581f9e-37bc-4cc6-a5d4-8f8234d67551" providerId="ADAL" clId="{75562A2B-59EB-4EAD-AC1C-54D7C3713D78}" dt="2026-06-09T21:48:11.799" v="1562"/>
          <ac:spMkLst>
            <pc:docMk/>
            <pc:sldMk cId="2036292749" sldId="6625"/>
            <ac:spMk id="3" creationId="{490B0CAF-798F-F7A1-2BD7-390C2E44464C}"/>
          </ac:spMkLst>
        </pc:spChg>
        <pc:spChg chg="ord">
          <ac:chgData name="Merkle, Cat" userId="a9581f9e-37bc-4cc6-a5d4-8f8234d67551" providerId="ADAL" clId="{75562A2B-59EB-4EAD-AC1C-54D7C3713D78}" dt="2026-06-09T21:48:11.799" v="1562"/>
          <ac:spMkLst>
            <pc:docMk/>
            <pc:sldMk cId="2036292749" sldId="6625"/>
            <ac:spMk id="5" creationId="{ECDF7385-514B-A0E7-67D7-80C9A60FCB33}"/>
          </ac:spMkLst>
        </pc:spChg>
        <pc:spChg chg="ord">
          <ac:chgData name="Merkle, Cat" userId="a9581f9e-37bc-4cc6-a5d4-8f8234d67551" providerId="ADAL" clId="{75562A2B-59EB-4EAD-AC1C-54D7C3713D78}" dt="2026-06-09T21:48:11.799" v="1562"/>
          <ac:spMkLst>
            <pc:docMk/>
            <pc:sldMk cId="2036292749" sldId="6625"/>
            <ac:spMk id="6" creationId="{436A77EE-7EB4-15E3-77EF-FCB23430F4A4}"/>
          </ac:spMkLst>
        </pc:spChg>
        <pc:spChg chg="mod ord">
          <ac:chgData name="Merkle, Cat" userId="a9581f9e-37bc-4cc6-a5d4-8f8234d67551" providerId="ADAL" clId="{75562A2B-59EB-4EAD-AC1C-54D7C3713D78}" dt="2026-06-09T21:48:11.799" v="1562"/>
          <ac:spMkLst>
            <pc:docMk/>
            <pc:sldMk cId="2036292749" sldId="6625"/>
            <ac:spMk id="7" creationId="{DBE7BCBD-0344-A931-3FF9-FFE8FF274667}"/>
          </ac:spMkLst>
        </pc:spChg>
        <pc:spChg chg="ord">
          <ac:chgData name="Merkle, Cat" userId="a9581f9e-37bc-4cc6-a5d4-8f8234d67551" providerId="ADAL" clId="{75562A2B-59EB-4EAD-AC1C-54D7C3713D78}" dt="2026-06-09T21:48:11.799" v="1562"/>
          <ac:spMkLst>
            <pc:docMk/>
            <pc:sldMk cId="2036292749" sldId="6625"/>
            <ac:spMk id="8" creationId="{1C3A4061-0601-DA08-3B6A-DF0F2D330832}"/>
          </ac:spMkLst>
        </pc:spChg>
        <pc:spChg chg="ord">
          <ac:chgData name="Merkle, Cat" userId="a9581f9e-37bc-4cc6-a5d4-8f8234d67551" providerId="ADAL" clId="{75562A2B-59EB-4EAD-AC1C-54D7C3713D78}" dt="2026-06-09T21:48:11.799" v="1562"/>
          <ac:spMkLst>
            <pc:docMk/>
            <pc:sldMk cId="2036292749" sldId="6625"/>
            <ac:spMk id="9" creationId="{E53ECBD3-281C-C6E1-5393-430D01DFE561}"/>
          </ac:spMkLst>
        </pc:spChg>
        <pc:spChg chg="ord">
          <ac:chgData name="Merkle, Cat" userId="a9581f9e-37bc-4cc6-a5d4-8f8234d67551" providerId="ADAL" clId="{75562A2B-59EB-4EAD-AC1C-54D7C3713D78}" dt="2026-06-09T21:48:11.799" v="1562"/>
          <ac:spMkLst>
            <pc:docMk/>
            <pc:sldMk cId="2036292749" sldId="6625"/>
            <ac:spMk id="10" creationId="{B693BAA9-F46D-15B2-3254-C93057785B7A}"/>
          </ac:spMkLst>
        </pc:spChg>
      </pc:sldChg>
      <pc:sldChg chg="modSp mod">
        <pc:chgData name="Merkle, Cat" userId="a9581f9e-37bc-4cc6-a5d4-8f8234d67551" providerId="ADAL" clId="{75562A2B-59EB-4EAD-AC1C-54D7C3713D78}" dt="2026-06-09T20:26:15.077" v="1531" actId="13244"/>
        <pc:sldMkLst>
          <pc:docMk/>
          <pc:sldMk cId="1706970226" sldId="6626"/>
        </pc:sldMkLst>
        <pc:spChg chg="ord">
          <ac:chgData name="Merkle, Cat" userId="a9581f9e-37bc-4cc6-a5d4-8f8234d67551" providerId="ADAL" clId="{75562A2B-59EB-4EAD-AC1C-54D7C3713D78}" dt="2026-06-09T20:26:07.108" v="1530"/>
          <ac:spMkLst>
            <pc:docMk/>
            <pc:sldMk cId="1706970226" sldId="6626"/>
            <ac:spMk id="2" creationId="{39D373EC-36EC-4117-1D44-7F6EF46356A0}"/>
          </ac:spMkLst>
        </pc:spChg>
        <pc:spChg chg="mod ord">
          <ac:chgData name="Merkle, Cat" userId="a9581f9e-37bc-4cc6-a5d4-8f8234d67551" providerId="ADAL" clId="{75562A2B-59EB-4EAD-AC1C-54D7C3713D78}" dt="2026-06-09T20:26:07.108" v="1530"/>
          <ac:spMkLst>
            <pc:docMk/>
            <pc:sldMk cId="1706970226" sldId="6626"/>
            <ac:spMk id="3" creationId="{14BB9441-C364-E138-F5E3-7B3907A63241}"/>
          </ac:spMkLst>
        </pc:spChg>
        <pc:spChg chg="ord">
          <ac:chgData name="Merkle, Cat" userId="a9581f9e-37bc-4cc6-a5d4-8f8234d67551" providerId="ADAL" clId="{75562A2B-59EB-4EAD-AC1C-54D7C3713D78}" dt="2026-06-09T20:26:07.108" v="1530"/>
          <ac:spMkLst>
            <pc:docMk/>
            <pc:sldMk cId="1706970226" sldId="6626"/>
            <ac:spMk id="4" creationId="{E64F455C-ECD7-3460-DBCA-581BA9D46175}"/>
          </ac:spMkLst>
        </pc:spChg>
        <pc:spChg chg="ord">
          <ac:chgData name="Merkle, Cat" userId="a9581f9e-37bc-4cc6-a5d4-8f8234d67551" providerId="ADAL" clId="{75562A2B-59EB-4EAD-AC1C-54D7C3713D78}" dt="2026-06-09T20:26:07.108" v="1530"/>
          <ac:spMkLst>
            <pc:docMk/>
            <pc:sldMk cId="1706970226" sldId="6626"/>
            <ac:spMk id="10" creationId="{75198348-E1A0-47F8-1580-37012AAAF03D}"/>
          </ac:spMkLst>
        </pc:spChg>
        <pc:picChg chg="ord">
          <ac:chgData name="Merkle, Cat" userId="a9581f9e-37bc-4cc6-a5d4-8f8234d67551" providerId="ADAL" clId="{75562A2B-59EB-4EAD-AC1C-54D7C3713D78}" dt="2026-06-09T20:26:07.108" v="1530"/>
          <ac:picMkLst>
            <pc:docMk/>
            <pc:sldMk cId="1706970226" sldId="6626"/>
            <ac:picMk id="9" creationId="{A231140F-E766-260E-F900-7E032D73A5E1}"/>
          </ac:picMkLst>
        </pc:picChg>
        <pc:cxnChg chg="ord">
          <ac:chgData name="Merkle, Cat" userId="a9581f9e-37bc-4cc6-a5d4-8f8234d67551" providerId="ADAL" clId="{75562A2B-59EB-4EAD-AC1C-54D7C3713D78}" dt="2026-06-09T20:26:07.108" v="1530"/>
          <ac:cxnSpMkLst>
            <pc:docMk/>
            <pc:sldMk cId="1706970226" sldId="6626"/>
            <ac:cxnSpMk id="5" creationId="{1B8DB449-2209-5A18-E66D-90172C72E9D9}"/>
          </ac:cxnSpMkLst>
        </pc:cxnChg>
        <pc:cxnChg chg="ord">
          <ac:chgData name="Merkle, Cat" userId="a9581f9e-37bc-4cc6-a5d4-8f8234d67551" providerId="ADAL" clId="{75562A2B-59EB-4EAD-AC1C-54D7C3713D78}" dt="2026-06-09T20:26:15.077" v="1531" actId="13244"/>
          <ac:cxnSpMkLst>
            <pc:docMk/>
            <pc:sldMk cId="1706970226" sldId="6626"/>
            <ac:cxnSpMk id="6" creationId="{DA00C5EE-792F-08B7-000A-8B8066DC3F2E}"/>
          </ac:cxnSpMkLst>
        </pc:cxnChg>
      </pc:sldChg>
      <pc:sldChg chg="add">
        <pc:chgData name="Merkle, Cat" userId="a9581f9e-37bc-4cc6-a5d4-8f8234d67551" providerId="ADAL" clId="{75562A2B-59EB-4EAD-AC1C-54D7C3713D78}" dt="2026-06-09T18:05:46.756" v="382"/>
        <pc:sldMkLst>
          <pc:docMk/>
          <pc:sldMk cId="532845936" sldId="6627"/>
        </pc:sldMkLst>
      </pc:sldChg>
      <pc:sldChg chg="add">
        <pc:chgData name="Merkle, Cat" userId="a9581f9e-37bc-4cc6-a5d4-8f8234d67551" providerId="ADAL" clId="{75562A2B-59EB-4EAD-AC1C-54D7C3713D78}" dt="2026-06-09T18:05:54.976" v="384"/>
        <pc:sldMkLst>
          <pc:docMk/>
          <pc:sldMk cId="813680507" sldId="6628"/>
        </pc:sldMkLst>
      </pc:sldChg>
      <pc:sldChg chg="modSp add">
        <pc:chgData name="Merkle, Cat" userId="a9581f9e-37bc-4cc6-a5d4-8f8234d67551" providerId="ADAL" clId="{75562A2B-59EB-4EAD-AC1C-54D7C3713D78}" dt="2026-06-09T18:59:38.531" v="1429" actId="20577"/>
        <pc:sldMkLst>
          <pc:docMk/>
          <pc:sldMk cId="366072604" sldId="6629"/>
        </pc:sldMkLst>
        <pc:spChg chg="mod">
          <ac:chgData name="Merkle, Cat" userId="a9581f9e-37bc-4cc6-a5d4-8f8234d67551" providerId="ADAL" clId="{75562A2B-59EB-4EAD-AC1C-54D7C3713D78}" dt="2026-06-09T18:59:38.531" v="1429" actId="20577"/>
          <ac:spMkLst>
            <pc:docMk/>
            <pc:sldMk cId="366072604" sldId="6629"/>
            <ac:spMk id="2" creationId="{00000000-0000-0000-0000-000000000000}"/>
          </ac:spMkLst>
        </pc:spChg>
      </pc:sldChg>
      <pc:sldChg chg="add">
        <pc:chgData name="Merkle, Cat" userId="a9581f9e-37bc-4cc6-a5d4-8f8234d67551" providerId="ADAL" clId="{75562A2B-59EB-4EAD-AC1C-54D7C3713D78}" dt="2026-06-09T18:08:21.731" v="403"/>
        <pc:sldMkLst>
          <pc:docMk/>
          <pc:sldMk cId="455091205" sldId="6631"/>
        </pc:sldMkLst>
      </pc:sldChg>
      <pc:sldChg chg="add">
        <pc:chgData name="Merkle, Cat" userId="a9581f9e-37bc-4cc6-a5d4-8f8234d67551" providerId="ADAL" clId="{75562A2B-59EB-4EAD-AC1C-54D7C3713D78}" dt="2026-06-09T18:09:40.314" v="415"/>
        <pc:sldMkLst>
          <pc:docMk/>
          <pc:sldMk cId="4146230242" sldId="6632"/>
        </pc:sldMkLst>
      </pc:sldChg>
      <pc:sldChg chg="addSp delSp modSp add mod">
        <pc:chgData name="Merkle, Cat" userId="a9581f9e-37bc-4cc6-a5d4-8f8234d67551" providerId="ADAL" clId="{75562A2B-59EB-4EAD-AC1C-54D7C3713D78}" dt="2026-06-09T20:10:15.225" v="1524"/>
        <pc:sldMkLst>
          <pc:docMk/>
          <pc:sldMk cId="3824002186" sldId="6633"/>
        </pc:sldMkLst>
        <pc:spChg chg="ord">
          <ac:chgData name="Merkle, Cat" userId="a9581f9e-37bc-4cc6-a5d4-8f8234d67551" providerId="ADAL" clId="{75562A2B-59EB-4EAD-AC1C-54D7C3713D78}" dt="2026-06-09T20:10:15.225" v="1524"/>
          <ac:spMkLst>
            <pc:docMk/>
            <pc:sldMk cId="3824002186" sldId="6633"/>
            <ac:spMk id="2" creationId="{00000000-0000-0000-0000-000000000000}"/>
          </ac:spMkLst>
        </pc:spChg>
        <pc:spChg chg="add mod ord">
          <ac:chgData name="Merkle, Cat" userId="a9581f9e-37bc-4cc6-a5d4-8f8234d67551" providerId="ADAL" clId="{75562A2B-59EB-4EAD-AC1C-54D7C3713D78}" dt="2026-06-09T20:10:15.225" v="1524"/>
          <ac:spMkLst>
            <pc:docMk/>
            <pc:sldMk cId="3824002186" sldId="6633"/>
            <ac:spMk id="5" creationId="{9FAFF1B4-352F-7028-4657-6489EA0144F9}"/>
          </ac:spMkLst>
        </pc:spChg>
        <pc:spChg chg="add mod">
          <ac:chgData name="Merkle, Cat" userId="a9581f9e-37bc-4cc6-a5d4-8f8234d67551" providerId="ADAL" clId="{75562A2B-59EB-4EAD-AC1C-54D7C3713D78}" dt="2026-06-09T18:15:05.895" v="442"/>
          <ac:spMkLst>
            <pc:docMk/>
            <pc:sldMk cId="3824002186" sldId="6633"/>
            <ac:spMk id="7" creationId="{82BA6A88-44AF-67C0-D3E3-745D1F084478}"/>
          </ac:spMkLst>
        </pc:spChg>
        <pc:spChg chg="ord">
          <ac:chgData name="Merkle, Cat" userId="a9581f9e-37bc-4cc6-a5d4-8f8234d67551" providerId="ADAL" clId="{75562A2B-59EB-4EAD-AC1C-54D7C3713D78}" dt="2026-06-09T20:10:15.225" v="1524"/>
          <ac:spMkLst>
            <pc:docMk/>
            <pc:sldMk cId="3824002186" sldId="6633"/>
            <ac:spMk id="9" creationId="{00000000-0000-0000-0000-000000000000}"/>
          </ac:spMkLst>
        </pc:spChg>
        <pc:spChg chg="ord">
          <ac:chgData name="Merkle, Cat" userId="a9581f9e-37bc-4cc6-a5d4-8f8234d67551" providerId="ADAL" clId="{75562A2B-59EB-4EAD-AC1C-54D7C3713D78}" dt="2026-06-09T20:10:15.225" v="1524"/>
          <ac:spMkLst>
            <pc:docMk/>
            <pc:sldMk cId="3824002186" sldId="6633"/>
            <ac:spMk id="10" creationId="{00000000-0000-0000-0000-000000000000}"/>
          </ac:spMkLst>
        </pc:spChg>
        <pc:spChg chg="ord">
          <ac:chgData name="Merkle, Cat" userId="a9581f9e-37bc-4cc6-a5d4-8f8234d67551" providerId="ADAL" clId="{75562A2B-59EB-4EAD-AC1C-54D7C3713D78}" dt="2026-06-09T20:10:15.225" v="1524"/>
          <ac:spMkLst>
            <pc:docMk/>
            <pc:sldMk cId="3824002186" sldId="6633"/>
            <ac:spMk id="15" creationId="{00000000-0000-0000-0000-000000000000}"/>
          </ac:spMkLst>
        </pc:spChg>
        <pc:spChg chg="ord">
          <ac:chgData name="Merkle, Cat" userId="a9581f9e-37bc-4cc6-a5d4-8f8234d67551" providerId="ADAL" clId="{75562A2B-59EB-4EAD-AC1C-54D7C3713D78}" dt="2026-06-09T20:10:15.225" v="1524"/>
          <ac:spMkLst>
            <pc:docMk/>
            <pc:sldMk cId="3824002186" sldId="6633"/>
            <ac:spMk id="17" creationId="{00000000-0000-0000-0000-000000000000}"/>
          </ac:spMkLst>
        </pc:spChg>
        <pc:spChg chg="ord">
          <ac:chgData name="Merkle, Cat" userId="a9581f9e-37bc-4cc6-a5d4-8f8234d67551" providerId="ADAL" clId="{75562A2B-59EB-4EAD-AC1C-54D7C3713D78}" dt="2026-06-09T20:10:15.225" v="1524"/>
          <ac:spMkLst>
            <pc:docMk/>
            <pc:sldMk cId="3824002186" sldId="6633"/>
            <ac:spMk id="18" creationId="{00000000-0000-0000-0000-000000000000}"/>
          </ac:spMkLst>
        </pc:spChg>
        <pc:spChg chg="ord">
          <ac:chgData name="Merkle, Cat" userId="a9581f9e-37bc-4cc6-a5d4-8f8234d67551" providerId="ADAL" clId="{75562A2B-59EB-4EAD-AC1C-54D7C3713D78}" dt="2026-06-09T20:10:15.225" v="1524"/>
          <ac:spMkLst>
            <pc:docMk/>
            <pc:sldMk cId="3824002186" sldId="6633"/>
            <ac:spMk id="19" creationId="{00000000-0000-0000-0000-000000000000}"/>
          </ac:spMkLst>
        </pc:spChg>
        <pc:spChg chg="ord">
          <ac:chgData name="Merkle, Cat" userId="a9581f9e-37bc-4cc6-a5d4-8f8234d67551" providerId="ADAL" clId="{75562A2B-59EB-4EAD-AC1C-54D7C3713D78}" dt="2026-06-09T20:10:15.225" v="1524"/>
          <ac:spMkLst>
            <pc:docMk/>
            <pc:sldMk cId="3824002186" sldId="6633"/>
            <ac:spMk id="24" creationId="{00000000-0000-0000-0000-000000000000}"/>
          </ac:spMkLst>
        </pc:spChg>
        <pc:spChg chg="ord">
          <ac:chgData name="Merkle, Cat" userId="a9581f9e-37bc-4cc6-a5d4-8f8234d67551" providerId="ADAL" clId="{75562A2B-59EB-4EAD-AC1C-54D7C3713D78}" dt="2026-06-09T20:10:15.225" v="1524"/>
          <ac:spMkLst>
            <pc:docMk/>
            <pc:sldMk cId="3824002186" sldId="6633"/>
            <ac:spMk id="27" creationId="{00000000-0000-0000-0000-000000000000}"/>
          </ac:spMkLst>
        </pc:spChg>
      </pc:sldChg>
      <pc:sldChg chg="addSp delSp modSp add mod">
        <pc:chgData name="Merkle, Cat" userId="a9581f9e-37bc-4cc6-a5d4-8f8234d67551" providerId="ADAL" clId="{75562A2B-59EB-4EAD-AC1C-54D7C3713D78}" dt="2026-06-09T20:19:03.999" v="1528" actId="478"/>
        <pc:sldMkLst>
          <pc:docMk/>
          <pc:sldMk cId="572759453" sldId="6634"/>
        </pc:sldMkLst>
        <pc:spChg chg="add mod">
          <ac:chgData name="Merkle, Cat" userId="a9581f9e-37bc-4cc6-a5d4-8f8234d67551" providerId="ADAL" clId="{75562A2B-59EB-4EAD-AC1C-54D7C3713D78}" dt="2026-06-09T18:15:15.948" v="445"/>
          <ac:spMkLst>
            <pc:docMk/>
            <pc:sldMk cId="572759453" sldId="6634"/>
            <ac:spMk id="7" creationId="{AFE3983A-1EDC-01F3-BB2F-4FC668630CF4}"/>
          </ac:spMkLst>
        </pc:spChg>
        <pc:spChg chg="add mod">
          <ac:chgData name="Merkle, Cat" userId="a9581f9e-37bc-4cc6-a5d4-8f8234d67551" providerId="ADAL" clId="{75562A2B-59EB-4EAD-AC1C-54D7C3713D78}" dt="2026-06-09T18:15:15.948" v="445"/>
          <ac:spMkLst>
            <pc:docMk/>
            <pc:sldMk cId="572759453" sldId="6634"/>
            <ac:spMk id="8" creationId="{01E4B471-83F1-7EA8-809A-75C2A9379A70}"/>
          </ac:spMkLst>
        </pc:spChg>
      </pc:sldChg>
      <pc:sldChg chg="add">
        <pc:chgData name="Merkle, Cat" userId="a9581f9e-37bc-4cc6-a5d4-8f8234d67551" providerId="ADAL" clId="{75562A2B-59EB-4EAD-AC1C-54D7C3713D78}" dt="2026-06-09T18:16:15.362" v="446"/>
        <pc:sldMkLst>
          <pc:docMk/>
          <pc:sldMk cId="3341031056" sldId="6635"/>
        </pc:sldMkLst>
      </pc:sldChg>
      <pc:sldChg chg="add">
        <pc:chgData name="Merkle, Cat" userId="a9581f9e-37bc-4cc6-a5d4-8f8234d67551" providerId="ADAL" clId="{75562A2B-59EB-4EAD-AC1C-54D7C3713D78}" dt="2026-06-09T18:16:20.482" v="448"/>
        <pc:sldMkLst>
          <pc:docMk/>
          <pc:sldMk cId="315929345" sldId="6636"/>
        </pc:sldMkLst>
      </pc:sldChg>
      <pc:sldChg chg="add">
        <pc:chgData name="Merkle, Cat" userId="a9581f9e-37bc-4cc6-a5d4-8f8234d67551" providerId="ADAL" clId="{75562A2B-59EB-4EAD-AC1C-54D7C3713D78}" dt="2026-06-09T18:16:28.994" v="450"/>
        <pc:sldMkLst>
          <pc:docMk/>
          <pc:sldMk cId="899623122" sldId="6637"/>
        </pc:sldMkLst>
      </pc:sldChg>
      <pc:sldChg chg="addSp modSp add mod">
        <pc:chgData name="Merkle, Cat" userId="a9581f9e-37bc-4cc6-a5d4-8f8234d67551" providerId="ADAL" clId="{75562A2B-59EB-4EAD-AC1C-54D7C3713D78}" dt="2026-06-10T18:46:22.767" v="1655" actId="14100"/>
        <pc:sldMkLst>
          <pc:docMk/>
          <pc:sldMk cId="1240936465" sldId="6638"/>
        </pc:sldMkLst>
        <pc:spChg chg="add mod">
          <ac:chgData name="Merkle, Cat" userId="a9581f9e-37bc-4cc6-a5d4-8f8234d67551" providerId="ADAL" clId="{75562A2B-59EB-4EAD-AC1C-54D7C3713D78}" dt="2026-06-10T18:45:45.515" v="1650" actId="1076"/>
          <ac:spMkLst>
            <pc:docMk/>
            <pc:sldMk cId="1240936465" sldId="6638"/>
            <ac:spMk id="6" creationId="{AFE88C18-40B5-EC03-1957-EFF5EAD841EB}"/>
          </ac:spMkLst>
        </pc:spChg>
        <pc:picChg chg="add mod">
          <ac:chgData name="Merkle, Cat" userId="a9581f9e-37bc-4cc6-a5d4-8f8234d67551" providerId="ADAL" clId="{75562A2B-59EB-4EAD-AC1C-54D7C3713D78}" dt="2026-06-10T18:46:22.767" v="1655" actId="14100"/>
          <ac:picMkLst>
            <pc:docMk/>
            <pc:sldMk cId="1240936465" sldId="6638"/>
            <ac:picMk id="3" creationId="{C19301FB-1177-CDAF-463C-18E6DB4F246C}"/>
          </ac:picMkLst>
        </pc:picChg>
      </pc:sldChg>
      <pc:sldChg chg="add modNotesTx">
        <pc:chgData name="Merkle, Cat" userId="a9581f9e-37bc-4cc6-a5d4-8f8234d67551" providerId="ADAL" clId="{75562A2B-59EB-4EAD-AC1C-54D7C3713D78}" dt="2026-06-09T18:19:17.555" v="458" actId="6549"/>
        <pc:sldMkLst>
          <pc:docMk/>
          <pc:sldMk cId="3735450535" sldId="6639"/>
        </pc:sldMkLst>
      </pc:sldChg>
      <pc:sldMasterChg chg="delSldLayout">
        <pc:chgData name="Merkle, Cat" userId="a9581f9e-37bc-4cc6-a5d4-8f8234d67551" providerId="ADAL" clId="{75562A2B-59EB-4EAD-AC1C-54D7C3713D78}" dt="2026-06-09T18:02:53.028" v="367" actId="18676"/>
        <pc:sldMasterMkLst>
          <pc:docMk/>
          <pc:sldMasterMk cId="397854331" sldId="2147483660"/>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sair.sharepoint.com/sites/NCII-3/Shared%20Documents/Product%20Development/Year%203/Academic%20PM/PM%20Charts/pm%20graph_case%20examp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ChrisRiley-Tillman:Library:Containers:com.apple.mail:Data:Library:Mail%20Downloads:8C21FB95-58E9-49DA-91BF-E55B0348E75B:Behavior%20and%20Academics_APBS%20Case%20Study%20.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113889303218959E-2"/>
          <c:y val="2.502844141069397E-2"/>
          <c:w val="0.9131178277230092"/>
          <c:h val="0.81752385047432208"/>
        </c:manualLayout>
      </c:layout>
      <c:scatterChart>
        <c:scatterStyle val="lineMarker"/>
        <c:varyColors val="0"/>
        <c:ser>
          <c:idx val="0"/>
          <c:order val="0"/>
          <c:spPr>
            <a:ln w="38100" cap="rnd">
              <a:solidFill>
                <a:schemeClr val="accent1"/>
              </a:solidFill>
              <a:round/>
            </a:ln>
            <a:effectLst/>
          </c:spPr>
          <c:marker>
            <c:symbol val="circle"/>
            <c:size val="5"/>
            <c:spPr>
              <a:solidFill>
                <a:schemeClr val="accent1"/>
              </a:solidFill>
              <a:ln w="9525">
                <a:solidFill>
                  <a:schemeClr val="accent1"/>
                </a:solidFill>
              </a:ln>
              <a:effectLst/>
            </c:spPr>
          </c:marker>
          <c:xVal>
            <c:numRef>
              <c:f>'[pm graph_case example.xlsx]Sheet1'!$A$2:$A$14</c:f>
              <c:numCache>
                <c:formatCode>d\-mmm</c:formatCode>
                <c:ptCount val="13"/>
                <c:pt idx="0">
                  <c:v>43504</c:v>
                </c:pt>
                <c:pt idx="1">
                  <c:v>43511</c:v>
                </c:pt>
                <c:pt idx="2">
                  <c:v>43518</c:v>
                </c:pt>
                <c:pt idx="3">
                  <c:v>43525</c:v>
                </c:pt>
                <c:pt idx="4">
                  <c:v>43532</c:v>
                </c:pt>
                <c:pt idx="5">
                  <c:v>43539</c:v>
                </c:pt>
                <c:pt idx="6">
                  <c:v>43546</c:v>
                </c:pt>
                <c:pt idx="7">
                  <c:v>43553</c:v>
                </c:pt>
                <c:pt idx="8">
                  <c:v>43560</c:v>
                </c:pt>
                <c:pt idx="9">
                  <c:v>43567</c:v>
                </c:pt>
                <c:pt idx="10">
                  <c:v>43574</c:v>
                </c:pt>
                <c:pt idx="11">
                  <c:v>43581</c:v>
                </c:pt>
                <c:pt idx="12">
                  <c:v>43588</c:v>
                </c:pt>
              </c:numCache>
            </c:numRef>
          </c:xVal>
          <c:yVal>
            <c:numRef>
              <c:f>'[pm graph_case example.xlsx]Sheet1'!$B$2:$B$14</c:f>
              <c:numCache>
                <c:formatCode>General</c:formatCode>
                <c:ptCount val="13"/>
                <c:pt idx="0">
                  <c:v>96</c:v>
                </c:pt>
                <c:pt idx="1">
                  <c:v>93</c:v>
                </c:pt>
                <c:pt idx="2">
                  <c:v>95</c:v>
                </c:pt>
                <c:pt idx="3">
                  <c:v>96</c:v>
                </c:pt>
                <c:pt idx="4">
                  <c:v>96</c:v>
                </c:pt>
                <c:pt idx="5">
                  <c:v>97</c:v>
                </c:pt>
                <c:pt idx="6">
                  <c:v>100</c:v>
                </c:pt>
                <c:pt idx="7">
                  <c:v>99</c:v>
                </c:pt>
                <c:pt idx="8">
                  <c:v>104</c:v>
                </c:pt>
                <c:pt idx="9">
                  <c:v>104</c:v>
                </c:pt>
                <c:pt idx="10">
                  <c:v>105</c:v>
                </c:pt>
                <c:pt idx="11">
                  <c:v>99</c:v>
                </c:pt>
                <c:pt idx="12">
                  <c:v>106</c:v>
                </c:pt>
              </c:numCache>
            </c:numRef>
          </c:yVal>
          <c:smooth val="0"/>
          <c:extLst>
            <c:ext xmlns:c16="http://schemas.microsoft.com/office/drawing/2014/chart" uri="{C3380CC4-5D6E-409C-BE32-E72D297353CC}">
              <c16:uniqueId val="{00000000-C9AD-4A68-9C6E-C1A717520597}"/>
            </c:ext>
          </c:extLst>
        </c:ser>
        <c:ser>
          <c:idx val="1"/>
          <c:order val="1"/>
          <c:tx>
            <c:v>Goal Line</c:v>
          </c:tx>
          <c:spPr>
            <a:ln w="38100" cap="rnd">
              <a:solidFill>
                <a:schemeClr val="accent2"/>
              </a:solidFill>
              <a:round/>
            </a:ln>
            <a:effectLst/>
          </c:spPr>
          <c:marker>
            <c:symbol val="diamond"/>
            <c:size val="8"/>
            <c:spPr>
              <a:solidFill>
                <a:schemeClr val="accent2"/>
              </a:solidFill>
              <a:ln w="9525">
                <a:solidFill>
                  <a:schemeClr val="accent2"/>
                </a:solidFill>
              </a:ln>
              <a:effectLst/>
            </c:spPr>
          </c:marker>
          <c:dPt>
            <c:idx val="0"/>
            <c:marker>
              <c:symbol val="diamond"/>
              <c:size val="8"/>
              <c:spPr>
                <a:solidFill>
                  <a:schemeClr val="accent2"/>
                </a:solidFill>
                <a:ln w="44450">
                  <a:solidFill>
                    <a:schemeClr val="accent2"/>
                  </a:solidFill>
                </a:ln>
                <a:effectLst/>
              </c:spPr>
            </c:marker>
            <c:bubble3D val="0"/>
            <c:extLst>
              <c:ext xmlns:c16="http://schemas.microsoft.com/office/drawing/2014/chart" uri="{C3380CC4-5D6E-409C-BE32-E72D297353CC}">
                <c16:uniqueId val="{00000001-C9AD-4A68-9C6E-C1A717520597}"/>
              </c:ext>
            </c:extLst>
          </c:dPt>
          <c:dPt>
            <c:idx val="1"/>
            <c:marker>
              <c:symbol val="diamond"/>
              <c:size val="8"/>
              <c:spPr>
                <a:solidFill>
                  <a:schemeClr val="accent2"/>
                </a:solidFill>
                <a:ln w="38100">
                  <a:solidFill>
                    <a:schemeClr val="accent2"/>
                  </a:solidFill>
                </a:ln>
                <a:effectLst/>
              </c:spPr>
            </c:marker>
            <c:bubble3D val="0"/>
            <c:extLst>
              <c:ext xmlns:c16="http://schemas.microsoft.com/office/drawing/2014/chart" uri="{C3380CC4-5D6E-409C-BE32-E72D297353CC}">
                <c16:uniqueId val="{00000002-C9AD-4A68-9C6E-C1A717520597}"/>
              </c:ext>
            </c:extLst>
          </c:dPt>
          <c:dLbls>
            <c:dLbl>
              <c:idx val="0"/>
              <c:delete val="1"/>
              <c:extLst>
                <c:ext xmlns:c15="http://schemas.microsoft.com/office/drawing/2012/chart" uri="{CE6537A1-D6FC-4f65-9D91-7224C49458BB}"/>
                <c:ext xmlns:c16="http://schemas.microsoft.com/office/drawing/2014/chart" uri="{C3380CC4-5D6E-409C-BE32-E72D297353CC}">
                  <c16:uniqueId val="{00000001-C9AD-4A68-9C6E-C1A717520597}"/>
                </c:ext>
              </c:extLst>
            </c:dLbl>
            <c:dLbl>
              <c:idx val="1"/>
              <c:delete val="1"/>
              <c:extLst>
                <c:ext xmlns:c15="http://schemas.microsoft.com/office/drawing/2012/chart" uri="{CE6537A1-D6FC-4f65-9D91-7224C49458BB}"/>
                <c:ext xmlns:c16="http://schemas.microsoft.com/office/drawing/2014/chart" uri="{C3380CC4-5D6E-409C-BE32-E72D297353CC}">
                  <c16:uniqueId val="{00000002-C9AD-4A68-9C6E-C1A71752059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'[pm graph_case example.xlsx]Sheet1'!$A$16:$A$17</c:f>
              <c:numCache>
                <c:formatCode>d\-mmm</c:formatCode>
                <c:ptCount val="2"/>
                <c:pt idx="0">
                  <c:v>43518</c:v>
                </c:pt>
                <c:pt idx="1">
                  <c:v>43600</c:v>
                </c:pt>
              </c:numCache>
            </c:numRef>
          </c:xVal>
          <c:yVal>
            <c:numRef>
              <c:f>'[pm graph_case example.xlsx]Sheet1'!$B$16:$B$17</c:f>
              <c:numCache>
                <c:formatCode>General</c:formatCode>
                <c:ptCount val="2"/>
                <c:pt idx="0">
                  <c:v>95</c:v>
                </c:pt>
                <c:pt idx="1">
                  <c:v>108</c:v>
                </c:pt>
              </c:numCache>
            </c:numRef>
          </c:yVal>
          <c:smooth val="0"/>
          <c:extLst>
            <c:ext xmlns:c16="http://schemas.microsoft.com/office/drawing/2014/chart" uri="{C3380CC4-5D6E-409C-BE32-E72D297353CC}">
              <c16:uniqueId val="{00000003-C9AD-4A68-9C6E-C1A717520597}"/>
            </c:ext>
          </c:extLst>
        </c:ser>
        <c:dLbls>
          <c:showLegendKey val="0"/>
          <c:showVal val="0"/>
          <c:showCatName val="0"/>
          <c:showSerName val="0"/>
          <c:showPercent val="0"/>
          <c:showBubbleSize val="0"/>
        </c:dLbls>
        <c:axId val="601317368"/>
        <c:axId val="601325896"/>
      </c:scatterChart>
      <c:valAx>
        <c:axId val="601317368"/>
        <c:scaling>
          <c:orientation val="minMax"/>
          <c:min val="43504"/>
        </c:scaling>
        <c:delete val="0"/>
        <c:axPos val="b"/>
        <c:numFmt formatCode="[$-409]d\-mmm;@" sourceLinked="0"/>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2"/>
                </a:solidFill>
                <a:latin typeface="+mn-lt"/>
                <a:ea typeface="+mn-ea"/>
                <a:cs typeface="+mn-cs"/>
              </a:defRPr>
            </a:pPr>
            <a:endParaRPr lang="en-US"/>
          </a:p>
        </c:txPr>
        <c:crossAx val="601325896"/>
        <c:crosses val="autoZero"/>
        <c:crossBetween val="midCat"/>
        <c:majorUnit val="7"/>
      </c:valAx>
      <c:valAx>
        <c:axId val="601325896"/>
        <c:scaling>
          <c:orientation val="minMax"/>
          <c:max val="110"/>
          <c:min val="90"/>
        </c:scaling>
        <c:delete val="0"/>
        <c:axPos val="l"/>
        <c:title>
          <c:tx>
            <c:rich>
              <a:bodyPr rot="-5400000" spcFirstLastPara="1" vertOverflow="ellipsis" vert="horz" wrap="square" anchor="t" anchorCtr="0"/>
              <a:lstStyle/>
              <a:p>
                <a:pPr>
                  <a:defRPr sz="1000" b="0" i="0" u="none" strike="noStrike" kern="1200" baseline="0">
                    <a:solidFill>
                      <a:schemeClr val="tx2"/>
                    </a:solidFill>
                    <a:latin typeface="+mn-lt"/>
                    <a:ea typeface="+mn-ea"/>
                    <a:cs typeface="+mn-cs"/>
                  </a:defRPr>
                </a:pPr>
                <a:r>
                  <a:rPr lang="en-US">
                    <a:solidFill>
                      <a:schemeClr val="tx2"/>
                    </a:solidFill>
                  </a:rPr>
                  <a:t>Words</a:t>
                </a:r>
                <a:r>
                  <a:rPr lang="en-US" baseline="0">
                    <a:solidFill>
                      <a:schemeClr val="tx2"/>
                    </a:solidFill>
                  </a:rPr>
                  <a:t> Read Correctly Per Minute</a:t>
                </a:r>
                <a:endParaRPr lang="en-US">
                  <a:solidFill>
                    <a:schemeClr val="tx2"/>
                  </a:solidFill>
                </a:endParaRPr>
              </a:p>
            </c:rich>
          </c:tx>
          <c:overlay val="0"/>
          <c:spPr>
            <a:noFill/>
            <a:ln>
              <a:noFill/>
            </a:ln>
            <a:effectLst/>
          </c:spPr>
          <c:txPr>
            <a:bodyPr rot="-5400000" spcFirstLastPara="1" vertOverflow="ellipsis" vert="horz" wrap="square" anchor="t" anchorCtr="0"/>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5397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2"/>
                </a:solidFill>
                <a:latin typeface="+mn-lt"/>
                <a:ea typeface="+mn-ea"/>
                <a:cs typeface="+mn-cs"/>
              </a:defRPr>
            </a:pPr>
            <a:endParaRPr lang="en-US"/>
          </a:p>
        </c:txPr>
        <c:crossAx val="601317368"/>
        <c:crosses val="autoZero"/>
        <c:crossBetween val="midCat"/>
      </c:valAx>
      <c:spPr>
        <a:noFill/>
        <a:ln w="60325">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CC84-45A2-919A-3525D51B5828}"/>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CC84-45A2-919A-3525D51B5828}"/>
            </c:ext>
          </c:extLst>
        </c:ser>
        <c:dLbls>
          <c:showLegendKey val="0"/>
          <c:showVal val="0"/>
          <c:showCatName val="0"/>
          <c:showSerName val="0"/>
          <c:showPercent val="0"/>
          <c:showBubbleSize val="0"/>
        </c:dLbls>
        <c:smooth val="0"/>
        <c:axId val="-2111073560"/>
        <c:axId val="-2111070168"/>
      </c:lineChart>
      <c:catAx>
        <c:axId val="-211107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1070168"/>
        <c:crosses val="autoZero"/>
        <c:auto val="1"/>
        <c:lblAlgn val="ctr"/>
        <c:lblOffset val="100"/>
        <c:noMultiLvlLbl val="0"/>
      </c:catAx>
      <c:valAx>
        <c:axId val="-211107016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1073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[1]Sheet2!$B$1</c:f>
              <c:strCache>
                <c:ptCount val="1"/>
                <c:pt idx="0">
                  <c:v>DBR - AE</c:v>
                </c:pt>
              </c:strCache>
            </c:strRef>
          </c:tx>
          <c:marker>
            <c:symbol val="none"/>
          </c:marker>
          <c:cat>
            <c:numRef>
              <c:f>[1]Sheet2!$A$2:$A$93</c:f>
              <c:numCache>
                <c:formatCode>d\-mmm</c:formatCode>
                <c:ptCount val="92"/>
                <c:pt idx="0">
                  <c:v>42305</c:v>
                </c:pt>
                <c:pt idx="1">
                  <c:v>42306</c:v>
                </c:pt>
                <c:pt idx="2">
                  <c:v>42307</c:v>
                </c:pt>
                <c:pt idx="3">
                  <c:v>42308</c:v>
                </c:pt>
                <c:pt idx="4">
                  <c:v>42309</c:v>
                </c:pt>
                <c:pt idx="5">
                  <c:v>42312</c:v>
                </c:pt>
                <c:pt idx="6">
                  <c:v>42313</c:v>
                </c:pt>
                <c:pt idx="7">
                  <c:v>42314</c:v>
                </c:pt>
                <c:pt idx="8">
                  <c:v>42315</c:v>
                </c:pt>
                <c:pt idx="9">
                  <c:v>42316</c:v>
                </c:pt>
                <c:pt idx="10">
                  <c:v>42319</c:v>
                </c:pt>
                <c:pt idx="11">
                  <c:v>42320</c:v>
                </c:pt>
                <c:pt idx="12">
                  <c:v>42321</c:v>
                </c:pt>
                <c:pt idx="13">
                  <c:v>42322</c:v>
                </c:pt>
                <c:pt idx="14">
                  <c:v>42323</c:v>
                </c:pt>
                <c:pt idx="15">
                  <c:v>42326</c:v>
                </c:pt>
                <c:pt idx="16">
                  <c:v>42327</c:v>
                </c:pt>
                <c:pt idx="17">
                  <c:v>42328</c:v>
                </c:pt>
                <c:pt idx="18">
                  <c:v>42329</c:v>
                </c:pt>
                <c:pt idx="19">
                  <c:v>42330</c:v>
                </c:pt>
                <c:pt idx="20">
                  <c:v>42333</c:v>
                </c:pt>
                <c:pt idx="21">
                  <c:v>42334</c:v>
                </c:pt>
                <c:pt idx="22">
                  <c:v>42335</c:v>
                </c:pt>
                <c:pt idx="23">
                  <c:v>42336</c:v>
                </c:pt>
                <c:pt idx="24">
                  <c:v>42337</c:v>
                </c:pt>
                <c:pt idx="25">
                  <c:v>42340</c:v>
                </c:pt>
                <c:pt idx="26">
                  <c:v>42341</c:v>
                </c:pt>
                <c:pt idx="27">
                  <c:v>42342</c:v>
                </c:pt>
                <c:pt idx="28">
                  <c:v>42343</c:v>
                </c:pt>
                <c:pt idx="29">
                  <c:v>42344</c:v>
                </c:pt>
                <c:pt idx="30">
                  <c:v>42347</c:v>
                </c:pt>
                <c:pt idx="31">
                  <c:v>42348</c:v>
                </c:pt>
                <c:pt idx="32">
                  <c:v>42349</c:v>
                </c:pt>
                <c:pt idx="33">
                  <c:v>42350</c:v>
                </c:pt>
                <c:pt idx="34">
                  <c:v>42351</c:v>
                </c:pt>
                <c:pt idx="35">
                  <c:v>42354</c:v>
                </c:pt>
                <c:pt idx="36">
                  <c:v>42355</c:v>
                </c:pt>
                <c:pt idx="37">
                  <c:v>42356</c:v>
                </c:pt>
                <c:pt idx="38">
                  <c:v>42357</c:v>
                </c:pt>
                <c:pt idx="39">
                  <c:v>42358</c:v>
                </c:pt>
                <c:pt idx="40">
                  <c:v>42372</c:v>
                </c:pt>
                <c:pt idx="41">
                  <c:v>42373</c:v>
                </c:pt>
                <c:pt idx="42">
                  <c:v>42374</c:v>
                </c:pt>
                <c:pt idx="43">
                  <c:v>42375</c:v>
                </c:pt>
                <c:pt idx="44">
                  <c:v>42376</c:v>
                </c:pt>
                <c:pt idx="45">
                  <c:v>42382</c:v>
                </c:pt>
                <c:pt idx="46">
                  <c:v>42383</c:v>
                </c:pt>
                <c:pt idx="47">
                  <c:v>42384</c:v>
                </c:pt>
                <c:pt idx="48">
                  <c:v>42385</c:v>
                </c:pt>
                <c:pt idx="49">
                  <c:v>42386</c:v>
                </c:pt>
                <c:pt idx="50">
                  <c:v>42389</c:v>
                </c:pt>
                <c:pt idx="51">
                  <c:v>42390</c:v>
                </c:pt>
                <c:pt idx="52">
                  <c:v>42391</c:v>
                </c:pt>
                <c:pt idx="53">
                  <c:v>42392</c:v>
                </c:pt>
                <c:pt idx="54">
                  <c:v>42393</c:v>
                </c:pt>
                <c:pt idx="55">
                  <c:v>42396</c:v>
                </c:pt>
                <c:pt idx="56">
                  <c:v>42397</c:v>
                </c:pt>
                <c:pt idx="57">
                  <c:v>42398</c:v>
                </c:pt>
                <c:pt idx="58">
                  <c:v>42399</c:v>
                </c:pt>
                <c:pt idx="59">
                  <c:v>42400</c:v>
                </c:pt>
                <c:pt idx="60">
                  <c:v>42404</c:v>
                </c:pt>
                <c:pt idx="61">
                  <c:v>42405</c:v>
                </c:pt>
                <c:pt idx="62">
                  <c:v>42406</c:v>
                </c:pt>
                <c:pt idx="63">
                  <c:v>42407</c:v>
                </c:pt>
                <c:pt idx="64">
                  <c:v>42408</c:v>
                </c:pt>
                <c:pt idx="65">
                  <c:v>42410</c:v>
                </c:pt>
                <c:pt idx="66">
                  <c:v>42411</c:v>
                </c:pt>
                <c:pt idx="67">
                  <c:v>42412</c:v>
                </c:pt>
                <c:pt idx="68">
                  <c:v>42413</c:v>
                </c:pt>
                <c:pt idx="69">
                  <c:v>42414</c:v>
                </c:pt>
                <c:pt idx="70">
                  <c:v>42417</c:v>
                </c:pt>
                <c:pt idx="71">
                  <c:v>42418</c:v>
                </c:pt>
                <c:pt idx="72">
                  <c:v>42419</c:v>
                </c:pt>
                <c:pt idx="73">
                  <c:v>42420</c:v>
                </c:pt>
                <c:pt idx="74">
                  <c:v>42421</c:v>
                </c:pt>
                <c:pt idx="75">
                  <c:v>42424</c:v>
                </c:pt>
                <c:pt idx="76">
                  <c:v>42425</c:v>
                </c:pt>
                <c:pt idx="77">
                  <c:v>42426</c:v>
                </c:pt>
                <c:pt idx="78">
                  <c:v>42427</c:v>
                </c:pt>
                <c:pt idx="79">
                  <c:v>42428</c:v>
                </c:pt>
                <c:pt idx="80">
                  <c:v>42429</c:v>
                </c:pt>
                <c:pt idx="81">
                  <c:v>42430</c:v>
                </c:pt>
                <c:pt idx="82">
                  <c:v>42431</c:v>
                </c:pt>
                <c:pt idx="83">
                  <c:v>42432</c:v>
                </c:pt>
                <c:pt idx="84">
                  <c:v>42433</c:v>
                </c:pt>
                <c:pt idx="85">
                  <c:v>42434</c:v>
                </c:pt>
                <c:pt idx="86">
                  <c:v>42435</c:v>
                </c:pt>
                <c:pt idx="87">
                  <c:v>42436</c:v>
                </c:pt>
                <c:pt idx="88">
                  <c:v>42439</c:v>
                </c:pt>
                <c:pt idx="89">
                  <c:v>42440</c:v>
                </c:pt>
                <c:pt idx="90">
                  <c:v>42441</c:v>
                </c:pt>
                <c:pt idx="91">
                  <c:v>42442</c:v>
                </c:pt>
              </c:numCache>
            </c:numRef>
          </c:cat>
          <c:val>
            <c:numRef>
              <c:f>[1]Sheet2!$B$2:$B$93</c:f>
              <c:numCache>
                <c:formatCode>General</c:formatCode>
                <c:ptCount val="92"/>
                <c:pt idx="0">
                  <c:v>3</c:v>
                </c:pt>
                <c:pt idx="1">
                  <c:v>4</c:v>
                </c:pt>
                <c:pt idx="2">
                  <c:v>5</c:v>
                </c:pt>
                <c:pt idx="3">
                  <c:v>3</c:v>
                </c:pt>
                <c:pt idx="4">
                  <c:v>3</c:v>
                </c:pt>
                <c:pt idx="5">
                  <c:v>4</c:v>
                </c:pt>
                <c:pt idx="6">
                  <c:v>3</c:v>
                </c:pt>
                <c:pt idx="7">
                  <c:v>4</c:v>
                </c:pt>
                <c:pt idx="8">
                  <c:v>5</c:v>
                </c:pt>
                <c:pt idx="9">
                  <c:v>4</c:v>
                </c:pt>
                <c:pt idx="10">
                  <c:v>3</c:v>
                </c:pt>
                <c:pt idx="11">
                  <c:v>4</c:v>
                </c:pt>
                <c:pt idx="12">
                  <c:v>5</c:v>
                </c:pt>
                <c:pt idx="13">
                  <c:v>5</c:v>
                </c:pt>
                <c:pt idx="14">
                  <c:v>3</c:v>
                </c:pt>
                <c:pt idx="15">
                  <c:v>3</c:v>
                </c:pt>
                <c:pt idx="16">
                  <c:v>4</c:v>
                </c:pt>
                <c:pt idx="17">
                  <c:v>4</c:v>
                </c:pt>
                <c:pt idx="18">
                  <c:v>3</c:v>
                </c:pt>
                <c:pt idx="19">
                  <c:v>6</c:v>
                </c:pt>
                <c:pt idx="20">
                  <c:v>7</c:v>
                </c:pt>
                <c:pt idx="21">
                  <c:v>3</c:v>
                </c:pt>
                <c:pt idx="22">
                  <c:v>4</c:v>
                </c:pt>
                <c:pt idx="23">
                  <c:v>5</c:v>
                </c:pt>
                <c:pt idx="24">
                  <c:v>4</c:v>
                </c:pt>
                <c:pt idx="25">
                  <c:v>6</c:v>
                </c:pt>
                <c:pt idx="26">
                  <c:v>3</c:v>
                </c:pt>
                <c:pt idx="27">
                  <c:v>4</c:v>
                </c:pt>
                <c:pt idx="28">
                  <c:v>3</c:v>
                </c:pt>
                <c:pt idx="29">
                  <c:v>4</c:v>
                </c:pt>
                <c:pt idx="30">
                  <c:v>5</c:v>
                </c:pt>
                <c:pt idx="31">
                  <c:v>5</c:v>
                </c:pt>
                <c:pt idx="32">
                  <c:v>8</c:v>
                </c:pt>
                <c:pt idx="33">
                  <c:v>7</c:v>
                </c:pt>
                <c:pt idx="34">
                  <c:v>6</c:v>
                </c:pt>
                <c:pt idx="35">
                  <c:v>8</c:v>
                </c:pt>
                <c:pt idx="36">
                  <c:v>6</c:v>
                </c:pt>
                <c:pt idx="37">
                  <c:v>7</c:v>
                </c:pt>
                <c:pt idx="38">
                  <c:v>6</c:v>
                </c:pt>
                <c:pt idx="39">
                  <c:v>5</c:v>
                </c:pt>
                <c:pt idx="40">
                  <c:v>7</c:v>
                </c:pt>
                <c:pt idx="41">
                  <c:v>7</c:v>
                </c:pt>
                <c:pt idx="42">
                  <c:v>6</c:v>
                </c:pt>
                <c:pt idx="43">
                  <c:v>5</c:v>
                </c:pt>
                <c:pt idx="44">
                  <c:v>5</c:v>
                </c:pt>
                <c:pt idx="45">
                  <c:v>5</c:v>
                </c:pt>
                <c:pt idx="46">
                  <c:v>5</c:v>
                </c:pt>
                <c:pt idx="47">
                  <c:v>6</c:v>
                </c:pt>
                <c:pt idx="48">
                  <c:v>7</c:v>
                </c:pt>
                <c:pt idx="49">
                  <c:v>7</c:v>
                </c:pt>
                <c:pt idx="50">
                  <c:v>8</c:v>
                </c:pt>
                <c:pt idx="51">
                  <c:v>7</c:v>
                </c:pt>
                <c:pt idx="52">
                  <c:v>8</c:v>
                </c:pt>
                <c:pt idx="53">
                  <c:v>8</c:v>
                </c:pt>
                <c:pt idx="54">
                  <c:v>9</c:v>
                </c:pt>
                <c:pt idx="55">
                  <c:v>10</c:v>
                </c:pt>
                <c:pt idx="56">
                  <c:v>9</c:v>
                </c:pt>
                <c:pt idx="57">
                  <c:v>8</c:v>
                </c:pt>
                <c:pt idx="58">
                  <c:v>8</c:v>
                </c:pt>
                <c:pt idx="59">
                  <c:v>9</c:v>
                </c:pt>
                <c:pt idx="60">
                  <c:v>7</c:v>
                </c:pt>
                <c:pt idx="61">
                  <c:v>8</c:v>
                </c:pt>
                <c:pt idx="62">
                  <c:v>7</c:v>
                </c:pt>
                <c:pt idx="63">
                  <c:v>8</c:v>
                </c:pt>
                <c:pt idx="64">
                  <c:v>9</c:v>
                </c:pt>
                <c:pt idx="65">
                  <c:v>9</c:v>
                </c:pt>
                <c:pt idx="66">
                  <c:v>8</c:v>
                </c:pt>
                <c:pt idx="67">
                  <c:v>9</c:v>
                </c:pt>
                <c:pt idx="68">
                  <c:v>9</c:v>
                </c:pt>
                <c:pt idx="69">
                  <c:v>7</c:v>
                </c:pt>
                <c:pt idx="70">
                  <c:v>9</c:v>
                </c:pt>
                <c:pt idx="71">
                  <c:v>10</c:v>
                </c:pt>
                <c:pt idx="72">
                  <c:v>10</c:v>
                </c:pt>
                <c:pt idx="73">
                  <c:v>9</c:v>
                </c:pt>
                <c:pt idx="74">
                  <c:v>9</c:v>
                </c:pt>
                <c:pt idx="75">
                  <c:v>9</c:v>
                </c:pt>
                <c:pt idx="76">
                  <c:v>10</c:v>
                </c:pt>
                <c:pt idx="77">
                  <c:v>10</c:v>
                </c:pt>
                <c:pt idx="78">
                  <c:v>9</c:v>
                </c:pt>
                <c:pt idx="79">
                  <c:v>9</c:v>
                </c:pt>
                <c:pt idx="80">
                  <c:v>8</c:v>
                </c:pt>
                <c:pt idx="81">
                  <c:v>9</c:v>
                </c:pt>
                <c:pt idx="82">
                  <c:v>10</c:v>
                </c:pt>
                <c:pt idx="83">
                  <c:v>7</c:v>
                </c:pt>
                <c:pt idx="84">
                  <c:v>8</c:v>
                </c:pt>
                <c:pt idx="85">
                  <c:v>8</c:v>
                </c:pt>
                <c:pt idx="86">
                  <c:v>9</c:v>
                </c:pt>
                <c:pt idx="87">
                  <c:v>10</c:v>
                </c:pt>
                <c:pt idx="88">
                  <c:v>10</c:v>
                </c:pt>
                <c:pt idx="89">
                  <c:v>10</c:v>
                </c:pt>
                <c:pt idx="90">
                  <c:v>10</c:v>
                </c:pt>
                <c:pt idx="91">
                  <c:v>9</c:v>
                </c:pt>
              </c:numCache>
            </c:numRef>
          </c:val>
          <c:smooth val="0"/>
          <c:extLst>
            <c:ext xmlns:c16="http://schemas.microsoft.com/office/drawing/2014/chart" uri="{C3380CC4-5D6E-409C-BE32-E72D297353CC}">
              <c16:uniqueId val="{00000000-D19E-4E7A-B8FD-68AFFFA0FEC5}"/>
            </c:ext>
          </c:extLst>
        </c:ser>
        <c:ser>
          <c:idx val="1"/>
          <c:order val="1"/>
          <c:tx>
            <c:strRef>
              <c:f>[1]Sheet2!$C$1</c:f>
              <c:strCache>
                <c:ptCount val="1"/>
                <c:pt idx="0">
                  <c:v>DBR - DB</c:v>
                </c:pt>
              </c:strCache>
            </c:strRef>
          </c:tx>
          <c:marker>
            <c:symbol val="none"/>
          </c:marker>
          <c:cat>
            <c:numRef>
              <c:f>[1]Sheet2!$A$2:$A$93</c:f>
              <c:numCache>
                <c:formatCode>d\-mmm</c:formatCode>
                <c:ptCount val="92"/>
                <c:pt idx="0">
                  <c:v>42305</c:v>
                </c:pt>
                <c:pt idx="1">
                  <c:v>42306</c:v>
                </c:pt>
                <c:pt idx="2">
                  <c:v>42307</c:v>
                </c:pt>
                <c:pt idx="3">
                  <c:v>42308</c:v>
                </c:pt>
                <c:pt idx="4">
                  <c:v>42309</c:v>
                </c:pt>
                <c:pt idx="5">
                  <c:v>42312</c:v>
                </c:pt>
                <c:pt idx="6">
                  <c:v>42313</c:v>
                </c:pt>
                <c:pt idx="7">
                  <c:v>42314</c:v>
                </c:pt>
                <c:pt idx="8">
                  <c:v>42315</c:v>
                </c:pt>
                <c:pt idx="9">
                  <c:v>42316</c:v>
                </c:pt>
                <c:pt idx="10">
                  <c:v>42319</c:v>
                </c:pt>
                <c:pt idx="11">
                  <c:v>42320</c:v>
                </c:pt>
                <c:pt idx="12">
                  <c:v>42321</c:v>
                </c:pt>
                <c:pt idx="13">
                  <c:v>42322</c:v>
                </c:pt>
                <c:pt idx="14">
                  <c:v>42323</c:v>
                </c:pt>
                <c:pt idx="15">
                  <c:v>42326</c:v>
                </c:pt>
                <c:pt idx="16">
                  <c:v>42327</c:v>
                </c:pt>
                <c:pt idx="17">
                  <c:v>42328</c:v>
                </c:pt>
                <c:pt idx="18">
                  <c:v>42329</c:v>
                </c:pt>
                <c:pt idx="19">
                  <c:v>42330</c:v>
                </c:pt>
                <c:pt idx="20">
                  <c:v>42333</c:v>
                </c:pt>
                <c:pt idx="21">
                  <c:v>42334</c:v>
                </c:pt>
                <c:pt idx="22">
                  <c:v>42335</c:v>
                </c:pt>
                <c:pt idx="23">
                  <c:v>42336</c:v>
                </c:pt>
                <c:pt idx="24">
                  <c:v>42337</c:v>
                </c:pt>
                <c:pt idx="25">
                  <c:v>42340</c:v>
                </c:pt>
                <c:pt idx="26">
                  <c:v>42341</c:v>
                </c:pt>
                <c:pt idx="27">
                  <c:v>42342</c:v>
                </c:pt>
                <c:pt idx="28">
                  <c:v>42343</c:v>
                </c:pt>
                <c:pt idx="29">
                  <c:v>42344</c:v>
                </c:pt>
                <c:pt idx="30">
                  <c:v>42347</c:v>
                </c:pt>
                <c:pt idx="31">
                  <c:v>42348</c:v>
                </c:pt>
                <c:pt idx="32">
                  <c:v>42349</c:v>
                </c:pt>
                <c:pt idx="33">
                  <c:v>42350</c:v>
                </c:pt>
                <c:pt idx="34">
                  <c:v>42351</c:v>
                </c:pt>
                <c:pt idx="35">
                  <c:v>42354</c:v>
                </c:pt>
                <c:pt idx="36">
                  <c:v>42355</c:v>
                </c:pt>
                <c:pt idx="37">
                  <c:v>42356</c:v>
                </c:pt>
                <c:pt idx="38">
                  <c:v>42357</c:v>
                </c:pt>
                <c:pt idx="39">
                  <c:v>42358</c:v>
                </c:pt>
                <c:pt idx="40">
                  <c:v>42372</c:v>
                </c:pt>
                <c:pt idx="41">
                  <c:v>42373</c:v>
                </c:pt>
                <c:pt idx="42">
                  <c:v>42374</c:v>
                </c:pt>
                <c:pt idx="43">
                  <c:v>42375</c:v>
                </c:pt>
                <c:pt idx="44">
                  <c:v>42376</c:v>
                </c:pt>
                <c:pt idx="45">
                  <c:v>42382</c:v>
                </c:pt>
                <c:pt idx="46">
                  <c:v>42383</c:v>
                </c:pt>
                <c:pt idx="47">
                  <c:v>42384</c:v>
                </c:pt>
                <c:pt idx="48">
                  <c:v>42385</c:v>
                </c:pt>
                <c:pt idx="49">
                  <c:v>42386</c:v>
                </c:pt>
                <c:pt idx="50">
                  <c:v>42389</c:v>
                </c:pt>
                <c:pt idx="51">
                  <c:v>42390</c:v>
                </c:pt>
                <c:pt idx="52">
                  <c:v>42391</c:v>
                </c:pt>
                <c:pt idx="53">
                  <c:v>42392</c:v>
                </c:pt>
                <c:pt idx="54">
                  <c:v>42393</c:v>
                </c:pt>
                <c:pt idx="55">
                  <c:v>42396</c:v>
                </c:pt>
                <c:pt idx="56">
                  <c:v>42397</c:v>
                </c:pt>
                <c:pt idx="57">
                  <c:v>42398</c:v>
                </c:pt>
                <c:pt idx="58">
                  <c:v>42399</c:v>
                </c:pt>
                <c:pt idx="59">
                  <c:v>42400</c:v>
                </c:pt>
                <c:pt idx="60">
                  <c:v>42404</c:v>
                </c:pt>
                <c:pt idx="61">
                  <c:v>42405</c:v>
                </c:pt>
                <c:pt idx="62">
                  <c:v>42406</c:v>
                </c:pt>
                <c:pt idx="63">
                  <c:v>42407</c:v>
                </c:pt>
                <c:pt idx="64">
                  <c:v>42408</c:v>
                </c:pt>
                <c:pt idx="65">
                  <c:v>42410</c:v>
                </c:pt>
                <c:pt idx="66">
                  <c:v>42411</c:v>
                </c:pt>
                <c:pt idx="67">
                  <c:v>42412</c:v>
                </c:pt>
                <c:pt idx="68">
                  <c:v>42413</c:v>
                </c:pt>
                <c:pt idx="69">
                  <c:v>42414</c:v>
                </c:pt>
                <c:pt idx="70">
                  <c:v>42417</c:v>
                </c:pt>
                <c:pt idx="71">
                  <c:v>42418</c:v>
                </c:pt>
                <c:pt idx="72">
                  <c:v>42419</c:v>
                </c:pt>
                <c:pt idx="73">
                  <c:v>42420</c:v>
                </c:pt>
                <c:pt idx="74">
                  <c:v>42421</c:v>
                </c:pt>
                <c:pt idx="75">
                  <c:v>42424</c:v>
                </c:pt>
                <c:pt idx="76">
                  <c:v>42425</c:v>
                </c:pt>
                <c:pt idx="77">
                  <c:v>42426</c:v>
                </c:pt>
                <c:pt idx="78">
                  <c:v>42427</c:v>
                </c:pt>
                <c:pt idx="79">
                  <c:v>42428</c:v>
                </c:pt>
                <c:pt idx="80">
                  <c:v>42429</c:v>
                </c:pt>
                <c:pt idx="81">
                  <c:v>42430</c:v>
                </c:pt>
                <c:pt idx="82">
                  <c:v>42431</c:v>
                </c:pt>
                <c:pt idx="83">
                  <c:v>42432</c:v>
                </c:pt>
                <c:pt idx="84">
                  <c:v>42433</c:v>
                </c:pt>
                <c:pt idx="85">
                  <c:v>42434</c:v>
                </c:pt>
                <c:pt idx="86">
                  <c:v>42435</c:v>
                </c:pt>
                <c:pt idx="87">
                  <c:v>42436</c:v>
                </c:pt>
                <c:pt idx="88">
                  <c:v>42439</c:v>
                </c:pt>
                <c:pt idx="89">
                  <c:v>42440</c:v>
                </c:pt>
                <c:pt idx="90">
                  <c:v>42441</c:v>
                </c:pt>
                <c:pt idx="91">
                  <c:v>42442</c:v>
                </c:pt>
              </c:numCache>
            </c:numRef>
          </c:cat>
          <c:val>
            <c:numRef>
              <c:f>[1]Sheet2!$C$2:$C$93</c:f>
              <c:numCache>
                <c:formatCode>General</c:formatCode>
                <c:ptCount val="92"/>
                <c:pt idx="0">
                  <c:v>5</c:v>
                </c:pt>
                <c:pt idx="1">
                  <c:v>6</c:v>
                </c:pt>
                <c:pt idx="2">
                  <c:v>7</c:v>
                </c:pt>
                <c:pt idx="3">
                  <c:v>6</c:v>
                </c:pt>
                <c:pt idx="4">
                  <c:v>6</c:v>
                </c:pt>
                <c:pt idx="5">
                  <c:v>7</c:v>
                </c:pt>
                <c:pt idx="6">
                  <c:v>5</c:v>
                </c:pt>
                <c:pt idx="7">
                  <c:v>6</c:v>
                </c:pt>
                <c:pt idx="8">
                  <c:v>6</c:v>
                </c:pt>
                <c:pt idx="9">
                  <c:v>5</c:v>
                </c:pt>
                <c:pt idx="10">
                  <c:v>5</c:v>
                </c:pt>
                <c:pt idx="11">
                  <c:v>7</c:v>
                </c:pt>
                <c:pt idx="12">
                  <c:v>5</c:v>
                </c:pt>
                <c:pt idx="13">
                  <c:v>4</c:v>
                </c:pt>
                <c:pt idx="14">
                  <c:v>6</c:v>
                </c:pt>
                <c:pt idx="15">
                  <c:v>6</c:v>
                </c:pt>
                <c:pt idx="16">
                  <c:v>5</c:v>
                </c:pt>
                <c:pt idx="17">
                  <c:v>6</c:v>
                </c:pt>
                <c:pt idx="18">
                  <c:v>7</c:v>
                </c:pt>
                <c:pt idx="19">
                  <c:v>4</c:v>
                </c:pt>
                <c:pt idx="20">
                  <c:v>3</c:v>
                </c:pt>
                <c:pt idx="21">
                  <c:v>2</c:v>
                </c:pt>
                <c:pt idx="22">
                  <c:v>3</c:v>
                </c:pt>
                <c:pt idx="23">
                  <c:v>4</c:v>
                </c:pt>
                <c:pt idx="24">
                  <c:v>5</c:v>
                </c:pt>
                <c:pt idx="25">
                  <c:v>3</c:v>
                </c:pt>
                <c:pt idx="26">
                  <c:v>6</c:v>
                </c:pt>
                <c:pt idx="27">
                  <c:v>3</c:v>
                </c:pt>
                <c:pt idx="28">
                  <c:v>6</c:v>
                </c:pt>
                <c:pt idx="29">
                  <c:v>4</c:v>
                </c:pt>
                <c:pt idx="30">
                  <c:v>3</c:v>
                </c:pt>
                <c:pt idx="31">
                  <c:v>4</c:v>
                </c:pt>
                <c:pt idx="32">
                  <c:v>2</c:v>
                </c:pt>
                <c:pt idx="33">
                  <c:v>1</c:v>
                </c:pt>
                <c:pt idx="34">
                  <c:v>2</c:v>
                </c:pt>
                <c:pt idx="35">
                  <c:v>2</c:v>
                </c:pt>
                <c:pt idx="36">
                  <c:v>1</c:v>
                </c:pt>
                <c:pt idx="37">
                  <c:v>2</c:v>
                </c:pt>
                <c:pt idx="38">
                  <c:v>1</c:v>
                </c:pt>
                <c:pt idx="39">
                  <c:v>2</c:v>
                </c:pt>
                <c:pt idx="40">
                  <c:v>1</c:v>
                </c:pt>
                <c:pt idx="41">
                  <c:v>2</c:v>
                </c:pt>
                <c:pt idx="42">
                  <c:v>1</c:v>
                </c:pt>
                <c:pt idx="43">
                  <c:v>2</c:v>
                </c:pt>
                <c:pt idx="44">
                  <c:v>2</c:v>
                </c:pt>
                <c:pt idx="45">
                  <c:v>3</c:v>
                </c:pt>
                <c:pt idx="46">
                  <c:v>1</c:v>
                </c:pt>
                <c:pt idx="47">
                  <c:v>1</c:v>
                </c:pt>
                <c:pt idx="48">
                  <c:v>1</c:v>
                </c:pt>
                <c:pt idx="49">
                  <c:v>2</c:v>
                </c:pt>
                <c:pt idx="50">
                  <c:v>1</c:v>
                </c:pt>
                <c:pt idx="51">
                  <c:v>1</c:v>
                </c:pt>
                <c:pt idx="52">
                  <c:v>0</c:v>
                </c:pt>
                <c:pt idx="53">
                  <c:v>1</c:v>
                </c:pt>
                <c:pt idx="54">
                  <c:v>0</c:v>
                </c:pt>
                <c:pt idx="55">
                  <c:v>0</c:v>
                </c:pt>
                <c:pt idx="56">
                  <c:v>1</c:v>
                </c:pt>
                <c:pt idx="57">
                  <c:v>0</c:v>
                </c:pt>
                <c:pt idx="58">
                  <c:v>0</c:v>
                </c:pt>
                <c:pt idx="59">
                  <c:v>0</c:v>
                </c:pt>
                <c:pt idx="60">
                  <c:v>1</c:v>
                </c:pt>
                <c:pt idx="61">
                  <c:v>0</c:v>
                </c:pt>
                <c:pt idx="62">
                  <c:v>1</c:v>
                </c:pt>
                <c:pt idx="63">
                  <c:v>0</c:v>
                </c:pt>
                <c:pt idx="64">
                  <c:v>1</c:v>
                </c:pt>
                <c:pt idx="65">
                  <c:v>0</c:v>
                </c:pt>
                <c:pt idx="66">
                  <c:v>1</c:v>
                </c:pt>
                <c:pt idx="67">
                  <c:v>0</c:v>
                </c:pt>
                <c:pt idx="68">
                  <c:v>0</c:v>
                </c:pt>
                <c:pt idx="69">
                  <c:v>1</c:v>
                </c:pt>
                <c:pt idx="70">
                  <c:v>0</c:v>
                </c:pt>
                <c:pt idx="71">
                  <c:v>0</c:v>
                </c:pt>
                <c:pt idx="72">
                  <c:v>0</c:v>
                </c:pt>
                <c:pt idx="73">
                  <c:v>0</c:v>
                </c:pt>
                <c:pt idx="74">
                  <c:v>0</c:v>
                </c:pt>
                <c:pt idx="75">
                  <c:v>0</c:v>
                </c:pt>
                <c:pt idx="76">
                  <c:v>0</c:v>
                </c:pt>
                <c:pt idx="77">
                  <c:v>0</c:v>
                </c:pt>
                <c:pt idx="78">
                  <c:v>0</c:v>
                </c:pt>
                <c:pt idx="79">
                  <c:v>0</c:v>
                </c:pt>
                <c:pt idx="80">
                  <c:v>1</c:v>
                </c:pt>
                <c:pt idx="81">
                  <c:v>1</c:v>
                </c:pt>
                <c:pt idx="82">
                  <c:v>0</c:v>
                </c:pt>
                <c:pt idx="83">
                  <c:v>1</c:v>
                </c:pt>
                <c:pt idx="84">
                  <c:v>0</c:v>
                </c:pt>
                <c:pt idx="85">
                  <c:v>0</c:v>
                </c:pt>
                <c:pt idx="86">
                  <c:v>1</c:v>
                </c:pt>
                <c:pt idx="87">
                  <c:v>0</c:v>
                </c:pt>
                <c:pt idx="88">
                  <c:v>0</c:v>
                </c:pt>
                <c:pt idx="89">
                  <c:v>0</c:v>
                </c:pt>
                <c:pt idx="90">
                  <c:v>0</c:v>
                </c:pt>
                <c:pt idx="91">
                  <c:v>0</c:v>
                </c:pt>
              </c:numCache>
            </c:numRef>
          </c:val>
          <c:smooth val="0"/>
          <c:extLst>
            <c:ext xmlns:c16="http://schemas.microsoft.com/office/drawing/2014/chart" uri="{C3380CC4-5D6E-409C-BE32-E72D297353CC}">
              <c16:uniqueId val="{00000001-D19E-4E7A-B8FD-68AFFFA0FEC5}"/>
            </c:ext>
          </c:extLst>
        </c:ser>
        <c:dLbls>
          <c:showLegendKey val="0"/>
          <c:showVal val="0"/>
          <c:showCatName val="0"/>
          <c:showSerName val="0"/>
          <c:showPercent val="0"/>
          <c:showBubbleSize val="0"/>
        </c:dLbls>
        <c:smooth val="0"/>
        <c:axId val="381737712"/>
        <c:axId val="381738104"/>
      </c:lineChart>
      <c:dateAx>
        <c:axId val="381737712"/>
        <c:scaling>
          <c:orientation val="minMax"/>
        </c:scaling>
        <c:delete val="0"/>
        <c:axPos val="b"/>
        <c:numFmt formatCode="d\-mmm" sourceLinked="1"/>
        <c:majorTickMark val="out"/>
        <c:minorTickMark val="none"/>
        <c:tickLblPos val="nextTo"/>
        <c:crossAx val="381738104"/>
        <c:crosses val="autoZero"/>
        <c:auto val="1"/>
        <c:lblOffset val="100"/>
        <c:baseTimeUnit val="days"/>
      </c:dateAx>
      <c:valAx>
        <c:axId val="381738104"/>
        <c:scaling>
          <c:orientation val="minMax"/>
          <c:max val="10"/>
        </c:scaling>
        <c:delete val="0"/>
        <c:axPos val="l"/>
        <c:numFmt formatCode="General" sourceLinked="1"/>
        <c:majorTickMark val="out"/>
        <c:minorTickMark val="none"/>
        <c:tickLblPos val="nextTo"/>
        <c:crossAx val="381737712"/>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51516560711521875"/>
          <c:h val="0.86642469033476077"/>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45</c:v>
                </c:pt>
                <c:pt idx="2">
                  <c:v>42</c:v>
                </c:pt>
                <c:pt idx="3">
                  <c:v>43</c:v>
                </c:pt>
                <c:pt idx="4">
                  <c:v>38</c:v>
                </c:pt>
                <c:pt idx="5">
                  <c:v>41</c:v>
                </c:pt>
                <c:pt idx="6">
                  <c:v>44</c:v>
                </c:pt>
                <c:pt idx="7">
                  <c:v>46</c:v>
                </c:pt>
                <c:pt idx="8">
                  <c:v>42</c:v>
                </c:pt>
                <c:pt idx="9">
                  <c:v>44</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49263674200679858"/>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1</c:v>
                </c:pt>
                <c:pt idx="2">
                  <c:v>3</c:v>
                </c:pt>
                <c:pt idx="3">
                  <c:v>2</c:v>
                </c:pt>
                <c:pt idx="4">
                  <c:v>4</c:v>
                </c:pt>
                <c:pt idx="5">
                  <c:v>5</c:v>
                </c:pt>
                <c:pt idx="6">
                  <c:v>3</c:v>
                </c:pt>
                <c:pt idx="7">
                  <c:v>4</c:v>
                </c:pt>
                <c:pt idx="8">
                  <c:v>2</c:v>
                </c:pt>
                <c:pt idx="9">
                  <c:v>4</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49263674200679858"/>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7</c:v>
                </c:pt>
                <c:pt idx="2">
                  <c:v>22</c:v>
                </c:pt>
                <c:pt idx="3">
                  <c:v>4</c:v>
                </c:pt>
                <c:pt idx="4">
                  <c:v>33</c:v>
                </c:pt>
                <c:pt idx="5">
                  <c:v>5</c:v>
                </c:pt>
                <c:pt idx="6">
                  <c:v>7</c:v>
                </c:pt>
                <c:pt idx="7">
                  <c:v>4</c:v>
                </c:pt>
                <c:pt idx="8">
                  <c:v>33</c:v>
                </c:pt>
                <c:pt idx="9">
                  <c:v>4</c:v>
                </c:pt>
                <c:pt idx="10">
                  <c:v>22</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Student Data</c:v>
                </c:pt>
              </c:strCache>
            </c:strRef>
          </c:tx>
          <c:spPr>
            <a:ln w="28575" cap="rnd">
              <a:noFill/>
              <a:round/>
            </a:ln>
            <a:effectLst/>
          </c:spPr>
          <c:marker>
            <c:symbol val="circle"/>
            <c:size val="5"/>
            <c:spPr>
              <a:solidFill>
                <a:schemeClr val="accent1"/>
              </a:solidFill>
              <a:ln w="38100">
                <a:solidFill>
                  <a:schemeClr val="accent1"/>
                </a:solidFill>
              </a:ln>
              <a:effectLst/>
            </c:spPr>
          </c:marker>
          <c:trendline>
            <c:name>Trend Line</c:name>
            <c:spPr>
              <a:ln w="19050" cap="rnd">
                <a:solidFill>
                  <a:schemeClr val="accent1"/>
                </a:solidFill>
                <a:prstDash val="sysDot"/>
              </a:ln>
              <a:effectLst/>
            </c:spPr>
            <c:trendlineType val="linear"/>
            <c:dispRSqr val="0"/>
            <c:dispEq val="0"/>
          </c:trendline>
          <c:cat>
            <c:numRef>
              <c:f>Sheet1!$A$2:$A$8</c:f>
              <c:numCache>
                <c:formatCode>d\-mmm</c:formatCode>
                <c:ptCount val="7"/>
                <c:pt idx="0">
                  <c:v>45917</c:v>
                </c:pt>
                <c:pt idx="1">
                  <c:v>45924</c:v>
                </c:pt>
                <c:pt idx="2">
                  <c:v>45931</c:v>
                </c:pt>
                <c:pt idx="3">
                  <c:v>45938</c:v>
                </c:pt>
                <c:pt idx="4">
                  <c:v>45945</c:v>
                </c:pt>
                <c:pt idx="5">
                  <c:v>45952</c:v>
                </c:pt>
                <c:pt idx="6">
                  <c:v>45959</c:v>
                </c:pt>
              </c:numCache>
            </c:numRef>
          </c:cat>
          <c:val>
            <c:numRef>
              <c:f>Sheet1!$B$2:$B$8</c:f>
              <c:numCache>
                <c:formatCode>General</c:formatCode>
                <c:ptCount val="7"/>
                <c:pt idx="0">
                  <c:v>12</c:v>
                </c:pt>
                <c:pt idx="1">
                  <c:v>13</c:v>
                </c:pt>
                <c:pt idx="2">
                  <c:v>14</c:v>
                </c:pt>
                <c:pt idx="3">
                  <c:v>14</c:v>
                </c:pt>
                <c:pt idx="4">
                  <c:v>15</c:v>
                </c:pt>
                <c:pt idx="5">
                  <c:v>15</c:v>
                </c:pt>
                <c:pt idx="6">
                  <c:v>15</c:v>
                </c:pt>
              </c:numCache>
            </c:numRef>
          </c:val>
          <c:smooth val="0"/>
          <c:extLst>
            <c:ext xmlns:c16="http://schemas.microsoft.com/office/drawing/2014/chart" uri="{C3380CC4-5D6E-409C-BE32-E72D297353CC}">
              <c16:uniqueId val="{00000000-6FAE-4B16-9823-759E4B5EE49B}"/>
            </c:ext>
          </c:extLst>
        </c:ser>
        <c:ser>
          <c:idx val="1"/>
          <c:order val="1"/>
          <c:tx>
            <c:strRef>
              <c:f>Sheet1!$C$1</c:f>
              <c:strCache>
                <c:ptCount val="1"/>
                <c:pt idx="0">
                  <c:v>Aim Line</c:v>
                </c:pt>
              </c:strCache>
            </c:strRef>
          </c:tx>
          <c:spPr>
            <a:ln w="28575" cap="rnd">
              <a:solidFill>
                <a:schemeClr val="accent2"/>
              </a:solidFill>
              <a:round/>
            </a:ln>
            <a:effectLst/>
          </c:spPr>
          <c:marker>
            <c:symbol val="none"/>
          </c:marker>
          <c:cat>
            <c:numRef>
              <c:f>Sheet1!$A$2:$A$8</c:f>
              <c:numCache>
                <c:formatCode>d\-mmm</c:formatCode>
                <c:ptCount val="7"/>
                <c:pt idx="0">
                  <c:v>45917</c:v>
                </c:pt>
                <c:pt idx="1">
                  <c:v>45924</c:v>
                </c:pt>
                <c:pt idx="2">
                  <c:v>45931</c:v>
                </c:pt>
                <c:pt idx="3">
                  <c:v>45938</c:v>
                </c:pt>
                <c:pt idx="4">
                  <c:v>45945</c:v>
                </c:pt>
                <c:pt idx="5">
                  <c:v>45952</c:v>
                </c:pt>
                <c:pt idx="6">
                  <c:v>45959</c:v>
                </c:pt>
              </c:numCache>
            </c:numRef>
          </c:cat>
          <c:val>
            <c:numRef>
              <c:f>Sheet1!$C$2:$C$8</c:f>
              <c:numCache>
                <c:formatCode>General</c:formatCode>
                <c:ptCount val="7"/>
              </c:numCache>
            </c:numRef>
          </c:val>
          <c:smooth val="0"/>
          <c:extLst>
            <c:ext xmlns:c16="http://schemas.microsoft.com/office/drawing/2014/chart" uri="{C3380CC4-5D6E-409C-BE32-E72D297353CC}">
              <c16:uniqueId val="{00000003-6FAE-4B16-9823-759E4B5EE49B}"/>
            </c:ext>
          </c:extLst>
        </c:ser>
        <c:dLbls>
          <c:showLegendKey val="0"/>
          <c:showVal val="0"/>
          <c:showCatName val="0"/>
          <c:showSerName val="0"/>
          <c:showPercent val="0"/>
          <c:showBubbleSize val="0"/>
        </c:dLbls>
        <c:marker val="1"/>
        <c:smooth val="0"/>
        <c:axId val="988554800"/>
        <c:axId val="988551920"/>
      </c:lineChart>
      <c:dateAx>
        <c:axId val="988554800"/>
        <c:scaling>
          <c:orientation val="minMax"/>
          <c:max val="46044"/>
        </c:scaling>
        <c:delete val="0"/>
        <c:axPos val="b"/>
        <c:numFmt formatCode="d\-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88551920"/>
        <c:crosses val="autoZero"/>
        <c:auto val="1"/>
        <c:lblOffset val="100"/>
        <c:baseTimeUnit val="days"/>
        <c:majorUnit val="7"/>
        <c:majorTimeUnit val="days"/>
      </c:dateAx>
      <c:valAx>
        <c:axId val="988551920"/>
        <c:scaling>
          <c:orientation val="minMax"/>
          <c:max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88554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Student Data Week 1-7</c:v>
                </c:pt>
              </c:strCache>
            </c:strRef>
          </c:tx>
          <c:spPr>
            <a:ln w="28575" cap="rnd">
              <a:noFill/>
              <a:round/>
            </a:ln>
            <a:effectLst/>
          </c:spPr>
          <c:marker>
            <c:symbol val="circle"/>
            <c:size val="5"/>
            <c:spPr>
              <a:solidFill>
                <a:schemeClr val="accent1"/>
              </a:solidFill>
              <a:ln w="25400">
                <a:solidFill>
                  <a:schemeClr val="accent1"/>
                </a:solidFill>
              </a:ln>
              <a:effectLst/>
            </c:spPr>
          </c:marker>
          <c:cat>
            <c:strRef>
              <c:f>Sheet1!$A$2:$A$18</c:f>
              <c:strCache>
                <c:ptCount val="17"/>
                <c:pt idx="0">
                  <c:v>9/17</c:v>
                </c:pt>
                <c:pt idx="1">
                  <c:v>9/24</c:v>
                </c:pt>
                <c:pt idx="2">
                  <c:v>10/1</c:v>
                </c:pt>
                <c:pt idx="3">
                  <c:v>10/8</c:v>
                </c:pt>
                <c:pt idx="4">
                  <c:v>10/15</c:v>
                </c:pt>
                <c:pt idx="5">
                  <c:v>10/22</c:v>
                </c:pt>
                <c:pt idx="6">
                  <c:v>10/29</c:v>
                </c:pt>
                <c:pt idx="7">
                  <c:v>11/5</c:v>
                </c:pt>
                <c:pt idx="8">
                  <c:v>11/12</c:v>
                </c:pt>
                <c:pt idx="9">
                  <c:v>11/19</c:v>
                </c:pt>
                <c:pt idx="10">
                  <c:v>12/3</c:v>
                </c:pt>
                <c:pt idx="11">
                  <c:v>12/10</c:v>
                </c:pt>
                <c:pt idx="12">
                  <c:v>12/17</c:v>
                </c:pt>
                <c:pt idx="13">
                  <c:v>1/7</c:v>
                </c:pt>
                <c:pt idx="14">
                  <c:v>1/15</c:v>
                </c:pt>
                <c:pt idx="15">
                  <c:v>1/22</c:v>
                </c:pt>
                <c:pt idx="16">
                  <c:v>1/29</c:v>
                </c:pt>
              </c:strCache>
            </c:strRef>
          </c:cat>
          <c:val>
            <c:numRef>
              <c:f>Sheet1!$B$2:$B$18</c:f>
              <c:numCache>
                <c:formatCode>General</c:formatCode>
                <c:ptCount val="17"/>
                <c:pt idx="0">
                  <c:v>12</c:v>
                </c:pt>
                <c:pt idx="1">
                  <c:v>13</c:v>
                </c:pt>
                <c:pt idx="2">
                  <c:v>14</c:v>
                </c:pt>
                <c:pt idx="3">
                  <c:v>14</c:v>
                </c:pt>
                <c:pt idx="4">
                  <c:v>15</c:v>
                </c:pt>
                <c:pt idx="5">
                  <c:v>15</c:v>
                </c:pt>
                <c:pt idx="6">
                  <c:v>15</c:v>
                </c:pt>
              </c:numCache>
            </c:numRef>
          </c:val>
          <c:smooth val="0"/>
          <c:extLst>
            <c:ext xmlns:c16="http://schemas.microsoft.com/office/drawing/2014/chart" uri="{C3380CC4-5D6E-409C-BE32-E72D297353CC}">
              <c16:uniqueId val="{00000000-6A39-4EDA-8646-D88E11B93B3C}"/>
            </c:ext>
          </c:extLst>
        </c:ser>
        <c:ser>
          <c:idx val="1"/>
          <c:order val="1"/>
          <c:tx>
            <c:strRef>
              <c:f>Sheet1!$C$1</c:f>
              <c:strCache>
                <c:ptCount val="1"/>
                <c:pt idx="0">
                  <c:v>Student Data Week 8-13</c:v>
                </c:pt>
              </c:strCache>
            </c:strRef>
          </c:tx>
          <c:spPr>
            <a:ln w="34925" cap="rnd">
              <a:noFill/>
              <a:round/>
            </a:ln>
            <a:effectLst/>
          </c:spPr>
          <c:marker>
            <c:symbol val="circle"/>
            <c:size val="5"/>
            <c:spPr>
              <a:solidFill>
                <a:schemeClr val="accent2"/>
              </a:solidFill>
              <a:ln w="25400">
                <a:solidFill>
                  <a:schemeClr val="accent2"/>
                </a:solidFill>
              </a:ln>
              <a:effectLst/>
            </c:spPr>
          </c:marker>
          <c:trendline>
            <c:name>Trendline</c:name>
            <c:spPr>
              <a:ln w="34925" cap="rnd">
                <a:solidFill>
                  <a:schemeClr val="accent2"/>
                </a:solidFill>
                <a:prstDash val="sysDot"/>
              </a:ln>
              <a:effectLst/>
            </c:spPr>
            <c:trendlineType val="linear"/>
            <c:dispRSqr val="0"/>
            <c:dispEq val="0"/>
          </c:trendline>
          <c:cat>
            <c:strRef>
              <c:f>Sheet1!$A$2:$A$18</c:f>
              <c:strCache>
                <c:ptCount val="17"/>
                <c:pt idx="0">
                  <c:v>9/17</c:v>
                </c:pt>
                <c:pt idx="1">
                  <c:v>9/24</c:v>
                </c:pt>
                <c:pt idx="2">
                  <c:v>10/1</c:v>
                </c:pt>
                <c:pt idx="3">
                  <c:v>10/8</c:v>
                </c:pt>
                <c:pt idx="4">
                  <c:v>10/15</c:v>
                </c:pt>
                <c:pt idx="5">
                  <c:v>10/22</c:v>
                </c:pt>
                <c:pt idx="6">
                  <c:v>10/29</c:v>
                </c:pt>
                <c:pt idx="7">
                  <c:v>11/5</c:v>
                </c:pt>
                <c:pt idx="8">
                  <c:v>11/12</c:v>
                </c:pt>
                <c:pt idx="9">
                  <c:v>11/19</c:v>
                </c:pt>
                <c:pt idx="10">
                  <c:v>12/3</c:v>
                </c:pt>
                <c:pt idx="11">
                  <c:v>12/10</c:v>
                </c:pt>
                <c:pt idx="12">
                  <c:v>12/17</c:v>
                </c:pt>
                <c:pt idx="13">
                  <c:v>1/7</c:v>
                </c:pt>
                <c:pt idx="14">
                  <c:v>1/15</c:v>
                </c:pt>
                <c:pt idx="15">
                  <c:v>1/22</c:v>
                </c:pt>
                <c:pt idx="16">
                  <c:v>1/29</c:v>
                </c:pt>
              </c:strCache>
            </c:strRef>
          </c:cat>
          <c:val>
            <c:numRef>
              <c:f>Sheet1!$C$2:$C$18</c:f>
              <c:numCache>
                <c:formatCode>General</c:formatCode>
                <c:ptCount val="17"/>
                <c:pt idx="7">
                  <c:v>17</c:v>
                </c:pt>
                <c:pt idx="8">
                  <c:v>19</c:v>
                </c:pt>
                <c:pt idx="9">
                  <c:v>21</c:v>
                </c:pt>
                <c:pt idx="10">
                  <c:v>23</c:v>
                </c:pt>
                <c:pt idx="11">
                  <c:v>25</c:v>
                </c:pt>
                <c:pt idx="12">
                  <c:v>26</c:v>
                </c:pt>
              </c:numCache>
            </c:numRef>
          </c:val>
          <c:smooth val="0"/>
          <c:extLst>
            <c:ext xmlns:c16="http://schemas.microsoft.com/office/drawing/2014/chart" uri="{C3380CC4-5D6E-409C-BE32-E72D297353CC}">
              <c16:uniqueId val="{00000001-6A39-4EDA-8646-D88E11B93B3C}"/>
            </c:ext>
          </c:extLst>
        </c:ser>
        <c:ser>
          <c:idx val="2"/>
          <c:order val="2"/>
          <c:tx>
            <c:strRef>
              <c:f>Sheet1!$D$1</c:f>
              <c:strCache>
                <c:ptCount val="1"/>
                <c:pt idx="0">
                  <c:v>Aim Line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Sheet1!$A$2:$A$18</c:f>
              <c:strCache>
                <c:ptCount val="17"/>
                <c:pt idx="0">
                  <c:v>9/17</c:v>
                </c:pt>
                <c:pt idx="1">
                  <c:v>9/24</c:v>
                </c:pt>
                <c:pt idx="2">
                  <c:v>10/1</c:v>
                </c:pt>
                <c:pt idx="3">
                  <c:v>10/8</c:v>
                </c:pt>
                <c:pt idx="4">
                  <c:v>10/15</c:v>
                </c:pt>
                <c:pt idx="5">
                  <c:v>10/22</c:v>
                </c:pt>
                <c:pt idx="6">
                  <c:v>10/29</c:v>
                </c:pt>
                <c:pt idx="7">
                  <c:v>11/5</c:v>
                </c:pt>
                <c:pt idx="8">
                  <c:v>11/12</c:v>
                </c:pt>
                <c:pt idx="9">
                  <c:v>11/19</c:v>
                </c:pt>
                <c:pt idx="10">
                  <c:v>12/3</c:v>
                </c:pt>
                <c:pt idx="11">
                  <c:v>12/10</c:v>
                </c:pt>
                <c:pt idx="12">
                  <c:v>12/17</c:v>
                </c:pt>
                <c:pt idx="13">
                  <c:v>1/7</c:v>
                </c:pt>
                <c:pt idx="14">
                  <c:v>1/15</c:v>
                </c:pt>
                <c:pt idx="15">
                  <c:v>1/22</c:v>
                </c:pt>
                <c:pt idx="16">
                  <c:v>1/29</c:v>
                </c:pt>
              </c:strCache>
            </c:strRef>
          </c:cat>
          <c:val>
            <c:numRef>
              <c:f>Sheet1!$D$2:$D$18</c:f>
              <c:numCache>
                <c:formatCode>General</c:formatCode>
                <c:ptCount val="17"/>
              </c:numCache>
            </c:numRef>
          </c:val>
          <c:smooth val="0"/>
          <c:extLst>
            <c:ext xmlns:c16="http://schemas.microsoft.com/office/drawing/2014/chart" uri="{C3380CC4-5D6E-409C-BE32-E72D297353CC}">
              <c16:uniqueId val="{00000002-6A39-4EDA-8646-D88E11B93B3C}"/>
            </c:ext>
          </c:extLst>
        </c:ser>
        <c:dLbls>
          <c:showLegendKey val="0"/>
          <c:showVal val="0"/>
          <c:showCatName val="0"/>
          <c:showSerName val="0"/>
          <c:showPercent val="0"/>
          <c:showBubbleSize val="0"/>
        </c:dLbls>
        <c:marker val="1"/>
        <c:smooth val="0"/>
        <c:axId val="916148095"/>
        <c:axId val="916146175"/>
      </c:lineChart>
      <c:catAx>
        <c:axId val="916148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16146175"/>
        <c:crosses val="autoZero"/>
        <c:auto val="1"/>
        <c:lblAlgn val="ctr"/>
        <c:lblOffset val="100"/>
        <c:noMultiLvlLbl val="0"/>
      </c:catAx>
      <c:valAx>
        <c:axId val="916146175"/>
        <c:scaling>
          <c:orientation val="minMax"/>
          <c:max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16148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110.svg"/></Relationships>
</file>

<file path=ppt/diagrams/_rels/data21.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svg"/><Relationship Id="rId1" Type="http://schemas.openxmlformats.org/officeDocument/2006/relationships/image" Target="../media/image141.svg"/></Relationships>
</file>

<file path=ppt/diagrams/_rels/data22.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svg"/><Relationship Id="rId1" Type="http://schemas.openxmlformats.org/officeDocument/2006/relationships/image" Target="../media/image144.svg"/></Relationships>
</file>

<file path=ppt/diagrams/_rels/data8.xml.rels><?xml version="1.0" encoding="UTF-8" standalone="yes"?>
<Relationships xmlns="http://schemas.openxmlformats.org/package/2006/relationships"><Relationship Id="rId1" Type="http://schemas.openxmlformats.org/officeDocument/2006/relationships/image" Target="../media/image110.svg"/></Relationships>
</file>

<file path=ppt/diagrams/_rels/drawing2.xml.rels><?xml version="1.0" encoding="UTF-8" standalone="yes"?>
<Relationships xmlns="http://schemas.openxmlformats.org/package/2006/relationships"><Relationship Id="rId1" Type="http://schemas.openxmlformats.org/officeDocument/2006/relationships/image" Target="../media/image110.svg"/></Relationships>
</file>

<file path=ppt/diagrams/_rels/drawing21.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svg"/><Relationship Id="rId1" Type="http://schemas.openxmlformats.org/officeDocument/2006/relationships/image" Target="../media/image141.svg"/></Relationships>
</file>

<file path=ppt/diagrams/_rels/drawing22.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svg"/><Relationship Id="rId1" Type="http://schemas.openxmlformats.org/officeDocument/2006/relationships/image" Target="../media/image144.svg"/></Relationships>
</file>

<file path=ppt/diagrams/_rels/drawing8.xml.rels><?xml version="1.0" encoding="UTF-8" standalone="yes"?>
<Relationships xmlns="http://schemas.openxmlformats.org/package/2006/relationships"><Relationship Id="rId1" Type="http://schemas.openxmlformats.org/officeDocument/2006/relationships/image" Target="../media/image1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75B31A-E859-4D31-833A-D3F64ED76855}" type="doc">
      <dgm:prSet loTypeId="urn:microsoft.com/office/officeart/2005/8/layout/cycle5" loCatId="cycle" qsTypeId="urn:microsoft.com/office/officeart/2005/8/quickstyle/simple5" qsCatId="simple" csTypeId="urn:microsoft.com/office/officeart/2005/8/colors/accent1_2" csCatId="accent1" phldr="1"/>
      <dgm:spPr/>
      <dgm:t>
        <a:bodyPr/>
        <a:lstStyle/>
        <a:p>
          <a:endParaRPr lang="en-US"/>
        </a:p>
      </dgm:t>
    </dgm:pt>
    <dgm:pt modelId="{C2B4FD3F-26CB-4D92-BB2E-BD9E7306B142}">
      <dgm:prSet phldrT="[Text]"/>
      <dgm:spPr/>
      <dgm:t>
        <a:bodyPr/>
        <a:lstStyle/>
        <a:p>
          <a:r>
            <a:rPr lang="en-US"/>
            <a:t>Skill deficit</a:t>
          </a:r>
        </a:p>
      </dgm:t>
    </dgm:pt>
    <dgm:pt modelId="{BCD83DD4-7922-477E-AD7B-23789DEA08A1}" type="parTrans" cxnId="{1D44A792-E52B-41ED-BFB5-3486AEE2CE80}">
      <dgm:prSet/>
      <dgm:spPr/>
      <dgm:t>
        <a:bodyPr/>
        <a:lstStyle/>
        <a:p>
          <a:endParaRPr lang="en-US"/>
        </a:p>
      </dgm:t>
    </dgm:pt>
    <dgm:pt modelId="{C226461B-9BD6-499A-A3F0-570433AAE7AD}" type="sibTrans" cxnId="{1D44A792-E52B-41ED-BFB5-3486AEE2CE80}">
      <dgm:prSet/>
      <dgm:spPr/>
      <dgm:t>
        <a:bodyPr/>
        <a:lstStyle/>
        <a:p>
          <a:endParaRPr lang="en-US"/>
        </a:p>
      </dgm:t>
    </dgm:pt>
    <dgm:pt modelId="{0D59C29F-5A12-4C08-A74B-6369C32B62FD}">
      <dgm:prSet phldrT="[Text]"/>
      <dgm:spPr/>
      <dgm:t>
        <a:bodyPr/>
        <a:lstStyle/>
        <a:p>
          <a:r>
            <a:rPr lang="en-US"/>
            <a:t>Avoidance behavior</a:t>
          </a:r>
        </a:p>
      </dgm:t>
    </dgm:pt>
    <dgm:pt modelId="{0CB043F7-8E14-47AB-8D4E-4B1E35426689}" type="parTrans" cxnId="{27BBFED1-4159-48F9-8095-D6C0570ED82B}">
      <dgm:prSet/>
      <dgm:spPr/>
      <dgm:t>
        <a:bodyPr/>
        <a:lstStyle/>
        <a:p>
          <a:endParaRPr lang="en-US"/>
        </a:p>
      </dgm:t>
    </dgm:pt>
    <dgm:pt modelId="{D89EABB1-BA14-4CA2-A973-E3E1392C5BD6}" type="sibTrans" cxnId="{27BBFED1-4159-48F9-8095-D6C0570ED82B}">
      <dgm:prSet/>
      <dgm:spPr/>
      <dgm:t>
        <a:bodyPr/>
        <a:lstStyle/>
        <a:p>
          <a:endParaRPr lang="en-US"/>
        </a:p>
      </dgm:t>
    </dgm:pt>
    <dgm:pt modelId="{5BC44058-68AA-44FF-808F-D752933ED91F}">
      <dgm:prSet phldrT="[Text]"/>
      <dgm:spPr/>
      <dgm:t>
        <a:bodyPr/>
        <a:lstStyle/>
        <a:p>
          <a:r>
            <a:rPr lang="en-US"/>
            <a:t>Removal from task </a:t>
          </a:r>
        </a:p>
      </dgm:t>
    </dgm:pt>
    <dgm:pt modelId="{1D1A6125-0DF9-40D7-8839-E84128656796}" type="parTrans" cxnId="{1772F87E-6B2D-480F-AB94-CCD668CDC026}">
      <dgm:prSet/>
      <dgm:spPr/>
      <dgm:t>
        <a:bodyPr/>
        <a:lstStyle/>
        <a:p>
          <a:endParaRPr lang="en-US"/>
        </a:p>
      </dgm:t>
    </dgm:pt>
    <dgm:pt modelId="{87910E7D-CAA5-4DD5-95BD-24A790FC81B8}" type="sibTrans" cxnId="{1772F87E-6B2D-480F-AB94-CCD668CDC026}">
      <dgm:prSet/>
      <dgm:spPr/>
      <dgm:t>
        <a:bodyPr/>
        <a:lstStyle/>
        <a:p>
          <a:endParaRPr lang="en-US"/>
        </a:p>
      </dgm:t>
    </dgm:pt>
    <dgm:pt modelId="{FE73BC69-0BE5-4AC7-93F5-555AF014B5D7}" type="pres">
      <dgm:prSet presAssocID="{9A75B31A-E859-4D31-833A-D3F64ED76855}" presName="cycle" presStyleCnt="0">
        <dgm:presLayoutVars>
          <dgm:dir/>
          <dgm:resizeHandles val="exact"/>
        </dgm:presLayoutVars>
      </dgm:prSet>
      <dgm:spPr/>
    </dgm:pt>
    <dgm:pt modelId="{B95BD2D4-2D18-4F4D-BDA8-B7FC6310726D}" type="pres">
      <dgm:prSet presAssocID="{C2B4FD3F-26CB-4D92-BB2E-BD9E7306B142}" presName="node" presStyleLbl="node1" presStyleIdx="0" presStyleCnt="3">
        <dgm:presLayoutVars>
          <dgm:bulletEnabled val="1"/>
        </dgm:presLayoutVars>
      </dgm:prSet>
      <dgm:spPr/>
    </dgm:pt>
    <dgm:pt modelId="{27144895-24A7-47E7-B89C-20D34B4E7960}" type="pres">
      <dgm:prSet presAssocID="{C2B4FD3F-26CB-4D92-BB2E-BD9E7306B142}" presName="spNode" presStyleCnt="0"/>
      <dgm:spPr/>
    </dgm:pt>
    <dgm:pt modelId="{AB53C654-5827-43DC-B390-9ECEBA933AC9}" type="pres">
      <dgm:prSet presAssocID="{C226461B-9BD6-499A-A3F0-570433AAE7AD}" presName="sibTrans" presStyleLbl="sibTrans1D1" presStyleIdx="0" presStyleCnt="3"/>
      <dgm:spPr/>
    </dgm:pt>
    <dgm:pt modelId="{39FA1854-3DFD-4BE0-BDEE-D4371F7378C6}" type="pres">
      <dgm:prSet presAssocID="{0D59C29F-5A12-4C08-A74B-6369C32B62FD}" presName="node" presStyleLbl="node1" presStyleIdx="1" presStyleCnt="3">
        <dgm:presLayoutVars>
          <dgm:bulletEnabled val="1"/>
        </dgm:presLayoutVars>
      </dgm:prSet>
      <dgm:spPr/>
    </dgm:pt>
    <dgm:pt modelId="{3EF8662C-95F8-41FD-884F-BB864D7085E0}" type="pres">
      <dgm:prSet presAssocID="{0D59C29F-5A12-4C08-A74B-6369C32B62FD}" presName="spNode" presStyleCnt="0"/>
      <dgm:spPr/>
    </dgm:pt>
    <dgm:pt modelId="{BC879C71-577C-4A2D-902D-C800B273B2B4}" type="pres">
      <dgm:prSet presAssocID="{D89EABB1-BA14-4CA2-A973-E3E1392C5BD6}" presName="sibTrans" presStyleLbl="sibTrans1D1" presStyleIdx="1" presStyleCnt="3"/>
      <dgm:spPr/>
    </dgm:pt>
    <dgm:pt modelId="{9CBB170E-5C7F-4364-87AF-86303AB363B5}" type="pres">
      <dgm:prSet presAssocID="{5BC44058-68AA-44FF-808F-D752933ED91F}" presName="node" presStyleLbl="node1" presStyleIdx="2" presStyleCnt="3">
        <dgm:presLayoutVars>
          <dgm:bulletEnabled val="1"/>
        </dgm:presLayoutVars>
      </dgm:prSet>
      <dgm:spPr/>
    </dgm:pt>
    <dgm:pt modelId="{358846E4-67B9-4654-AED3-65F4EF6CC924}" type="pres">
      <dgm:prSet presAssocID="{5BC44058-68AA-44FF-808F-D752933ED91F}" presName="spNode" presStyleCnt="0"/>
      <dgm:spPr/>
    </dgm:pt>
    <dgm:pt modelId="{60A2A061-E084-4568-A2A8-DD3B73097A6D}" type="pres">
      <dgm:prSet presAssocID="{87910E7D-CAA5-4DD5-95BD-24A790FC81B8}" presName="sibTrans" presStyleLbl="sibTrans1D1" presStyleIdx="2" presStyleCnt="3"/>
      <dgm:spPr/>
    </dgm:pt>
  </dgm:ptLst>
  <dgm:cxnLst>
    <dgm:cxn modelId="{2ECACC00-568E-4647-9A58-7F22E7C1E327}" type="presOf" srcId="{0D59C29F-5A12-4C08-A74B-6369C32B62FD}" destId="{39FA1854-3DFD-4BE0-BDEE-D4371F7378C6}" srcOrd="0" destOrd="0" presId="urn:microsoft.com/office/officeart/2005/8/layout/cycle5"/>
    <dgm:cxn modelId="{84A41C11-21DC-4F79-BFC3-96C780C9150E}" type="presOf" srcId="{D89EABB1-BA14-4CA2-A973-E3E1392C5BD6}" destId="{BC879C71-577C-4A2D-902D-C800B273B2B4}" srcOrd="0" destOrd="0" presId="urn:microsoft.com/office/officeart/2005/8/layout/cycle5"/>
    <dgm:cxn modelId="{4EA69C1F-92DD-425F-889F-913F8E529E1E}" type="presOf" srcId="{5BC44058-68AA-44FF-808F-D752933ED91F}" destId="{9CBB170E-5C7F-4364-87AF-86303AB363B5}" srcOrd="0" destOrd="0" presId="urn:microsoft.com/office/officeart/2005/8/layout/cycle5"/>
    <dgm:cxn modelId="{0E43092E-FD36-4C57-A2A9-2EEB8F97318E}" type="presOf" srcId="{C2B4FD3F-26CB-4D92-BB2E-BD9E7306B142}" destId="{B95BD2D4-2D18-4F4D-BDA8-B7FC6310726D}" srcOrd="0" destOrd="0" presId="urn:microsoft.com/office/officeart/2005/8/layout/cycle5"/>
    <dgm:cxn modelId="{54D97769-18C1-4CC2-ADF9-F1CFC2BC87CB}" type="presOf" srcId="{9A75B31A-E859-4D31-833A-D3F64ED76855}" destId="{FE73BC69-0BE5-4AC7-93F5-555AF014B5D7}" srcOrd="0" destOrd="0" presId="urn:microsoft.com/office/officeart/2005/8/layout/cycle5"/>
    <dgm:cxn modelId="{3A237E70-87EA-4E02-952A-86DFB6DA7EEB}" type="presOf" srcId="{C226461B-9BD6-499A-A3F0-570433AAE7AD}" destId="{AB53C654-5827-43DC-B390-9ECEBA933AC9}" srcOrd="0" destOrd="0" presId="urn:microsoft.com/office/officeart/2005/8/layout/cycle5"/>
    <dgm:cxn modelId="{1772F87E-6B2D-480F-AB94-CCD668CDC026}" srcId="{9A75B31A-E859-4D31-833A-D3F64ED76855}" destId="{5BC44058-68AA-44FF-808F-D752933ED91F}" srcOrd="2" destOrd="0" parTransId="{1D1A6125-0DF9-40D7-8839-E84128656796}" sibTransId="{87910E7D-CAA5-4DD5-95BD-24A790FC81B8}"/>
    <dgm:cxn modelId="{1D44A792-E52B-41ED-BFB5-3486AEE2CE80}" srcId="{9A75B31A-E859-4D31-833A-D3F64ED76855}" destId="{C2B4FD3F-26CB-4D92-BB2E-BD9E7306B142}" srcOrd="0" destOrd="0" parTransId="{BCD83DD4-7922-477E-AD7B-23789DEA08A1}" sibTransId="{C226461B-9BD6-499A-A3F0-570433AAE7AD}"/>
    <dgm:cxn modelId="{27BBFED1-4159-48F9-8095-D6C0570ED82B}" srcId="{9A75B31A-E859-4D31-833A-D3F64ED76855}" destId="{0D59C29F-5A12-4C08-A74B-6369C32B62FD}" srcOrd="1" destOrd="0" parTransId="{0CB043F7-8E14-47AB-8D4E-4B1E35426689}" sibTransId="{D89EABB1-BA14-4CA2-A973-E3E1392C5BD6}"/>
    <dgm:cxn modelId="{CFC013D5-0A96-4394-8F37-953076E060E0}" type="presOf" srcId="{87910E7D-CAA5-4DD5-95BD-24A790FC81B8}" destId="{60A2A061-E084-4568-A2A8-DD3B73097A6D}" srcOrd="0" destOrd="0" presId="urn:microsoft.com/office/officeart/2005/8/layout/cycle5"/>
    <dgm:cxn modelId="{E774040D-5811-4BC4-AD27-56412FB097EF}" type="presParOf" srcId="{FE73BC69-0BE5-4AC7-93F5-555AF014B5D7}" destId="{B95BD2D4-2D18-4F4D-BDA8-B7FC6310726D}" srcOrd="0" destOrd="0" presId="urn:microsoft.com/office/officeart/2005/8/layout/cycle5"/>
    <dgm:cxn modelId="{723BA5AD-0D20-4751-8E14-40A09FEBF4F7}" type="presParOf" srcId="{FE73BC69-0BE5-4AC7-93F5-555AF014B5D7}" destId="{27144895-24A7-47E7-B89C-20D34B4E7960}" srcOrd="1" destOrd="0" presId="urn:microsoft.com/office/officeart/2005/8/layout/cycle5"/>
    <dgm:cxn modelId="{D11E1216-B864-4DA4-977A-67CBA343F691}" type="presParOf" srcId="{FE73BC69-0BE5-4AC7-93F5-555AF014B5D7}" destId="{AB53C654-5827-43DC-B390-9ECEBA933AC9}" srcOrd="2" destOrd="0" presId="urn:microsoft.com/office/officeart/2005/8/layout/cycle5"/>
    <dgm:cxn modelId="{CCF66C33-16AA-42FA-86A5-61BD3BBB6EFD}" type="presParOf" srcId="{FE73BC69-0BE5-4AC7-93F5-555AF014B5D7}" destId="{39FA1854-3DFD-4BE0-BDEE-D4371F7378C6}" srcOrd="3" destOrd="0" presId="urn:microsoft.com/office/officeart/2005/8/layout/cycle5"/>
    <dgm:cxn modelId="{FD445D6E-FD27-4269-BB18-BD551D6A6544}" type="presParOf" srcId="{FE73BC69-0BE5-4AC7-93F5-555AF014B5D7}" destId="{3EF8662C-95F8-41FD-884F-BB864D7085E0}" srcOrd="4" destOrd="0" presId="urn:microsoft.com/office/officeart/2005/8/layout/cycle5"/>
    <dgm:cxn modelId="{40EC385A-26D2-4206-829D-0171E8E9ADDB}" type="presParOf" srcId="{FE73BC69-0BE5-4AC7-93F5-555AF014B5D7}" destId="{BC879C71-577C-4A2D-902D-C800B273B2B4}" srcOrd="5" destOrd="0" presId="urn:microsoft.com/office/officeart/2005/8/layout/cycle5"/>
    <dgm:cxn modelId="{B08664DA-1786-46EB-A87C-232664A0A1DA}" type="presParOf" srcId="{FE73BC69-0BE5-4AC7-93F5-555AF014B5D7}" destId="{9CBB170E-5C7F-4364-87AF-86303AB363B5}" srcOrd="6" destOrd="0" presId="urn:microsoft.com/office/officeart/2005/8/layout/cycle5"/>
    <dgm:cxn modelId="{55ADB4F5-D3E5-4654-AC07-FDA032E26F1A}" type="presParOf" srcId="{FE73BC69-0BE5-4AC7-93F5-555AF014B5D7}" destId="{358846E4-67B9-4654-AED3-65F4EF6CC924}" srcOrd="7" destOrd="0" presId="urn:microsoft.com/office/officeart/2005/8/layout/cycle5"/>
    <dgm:cxn modelId="{9E51E4AA-811B-47A6-BCFB-83EBAE6AB4CC}" type="presParOf" srcId="{FE73BC69-0BE5-4AC7-93F5-555AF014B5D7}" destId="{60A2A061-E084-4568-A2A8-DD3B73097A6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62C85FC-90E3-49B7-9CB2-53C75B93F67B}" type="doc">
      <dgm:prSet loTypeId="urn:microsoft.com/office/officeart/2005/8/layout/vProcess5" loCatId="process" qsTypeId="urn:microsoft.com/office/officeart/2005/8/quickstyle/simple5" qsCatId="simple" csTypeId="urn:microsoft.com/office/officeart/2005/8/colors/accent2_2" csCatId="accent2" phldr="1"/>
      <dgm:spPr/>
      <dgm:t>
        <a:bodyPr/>
        <a:lstStyle/>
        <a:p>
          <a:endParaRPr lang="en-US"/>
        </a:p>
      </dgm:t>
    </dgm:pt>
    <dgm:pt modelId="{C68B10FA-6E30-4122-B446-13AEAADC5D2B}">
      <dgm:prSet/>
      <dgm:spPr/>
      <dgm:t>
        <a:bodyPr/>
        <a:lstStyle/>
        <a:p>
          <a:r>
            <a:rPr lang="en-US"/>
            <a:t>Children engage in behavior to “get” or “avoid” something.</a:t>
          </a:r>
        </a:p>
      </dgm:t>
    </dgm:pt>
    <dgm:pt modelId="{08C65B7A-F053-42B2-A1CC-2B533816BF0C}" type="parTrans" cxnId="{FCA7F530-2BD1-49B0-95D3-698716FA5B9A}">
      <dgm:prSet/>
      <dgm:spPr/>
      <dgm:t>
        <a:bodyPr/>
        <a:lstStyle/>
        <a:p>
          <a:endParaRPr lang="en-US"/>
        </a:p>
      </dgm:t>
    </dgm:pt>
    <dgm:pt modelId="{CE507392-6FFA-4C85-A0CA-58FEE934DC3D}" type="sibTrans" cxnId="{FCA7F530-2BD1-49B0-95D3-698716FA5B9A}">
      <dgm:prSet/>
      <dgm:spPr/>
      <dgm:t>
        <a:bodyPr/>
        <a:lstStyle/>
        <a:p>
          <a:endParaRPr lang="en-US"/>
        </a:p>
      </dgm:t>
    </dgm:pt>
    <dgm:pt modelId="{8DAC4BAC-9431-472F-B0A3-67883CD0C788}">
      <dgm:prSet/>
      <dgm:spPr/>
      <dgm:t>
        <a:bodyPr/>
        <a:lstStyle/>
        <a:p>
          <a:r>
            <a:rPr lang="en-US"/>
            <a:t>Determining what the student is trying to get or avoid is determined by observing what happens prior to and immediately after the behavior.</a:t>
          </a:r>
        </a:p>
      </dgm:t>
    </dgm:pt>
    <dgm:pt modelId="{455ED7E4-5E2B-4259-B07C-14234652BBEC}" type="parTrans" cxnId="{C20111F1-797A-4250-A265-F92BCA635700}">
      <dgm:prSet/>
      <dgm:spPr/>
      <dgm:t>
        <a:bodyPr/>
        <a:lstStyle/>
        <a:p>
          <a:endParaRPr lang="en-US"/>
        </a:p>
      </dgm:t>
    </dgm:pt>
    <dgm:pt modelId="{81F7F1DD-65EE-40A5-8C97-D8AF07775DB7}" type="sibTrans" cxnId="{C20111F1-797A-4250-A265-F92BCA635700}">
      <dgm:prSet/>
      <dgm:spPr/>
      <dgm:t>
        <a:bodyPr/>
        <a:lstStyle/>
        <a:p>
          <a:endParaRPr lang="en-US"/>
        </a:p>
      </dgm:t>
    </dgm:pt>
    <dgm:pt modelId="{577DB1CF-308D-C24E-8A4D-7F0A48EE41BE}" type="pres">
      <dgm:prSet presAssocID="{262C85FC-90E3-49B7-9CB2-53C75B93F67B}" presName="outerComposite" presStyleCnt="0">
        <dgm:presLayoutVars>
          <dgm:chMax val="5"/>
          <dgm:dir/>
          <dgm:resizeHandles val="exact"/>
        </dgm:presLayoutVars>
      </dgm:prSet>
      <dgm:spPr/>
    </dgm:pt>
    <dgm:pt modelId="{5C4464E8-5B28-2448-A2A7-2288D74271D4}" type="pres">
      <dgm:prSet presAssocID="{262C85FC-90E3-49B7-9CB2-53C75B93F67B}" presName="dummyMaxCanvas" presStyleCnt="0">
        <dgm:presLayoutVars/>
      </dgm:prSet>
      <dgm:spPr/>
    </dgm:pt>
    <dgm:pt modelId="{16EDD49C-1C21-994F-A588-DA1935964ED2}" type="pres">
      <dgm:prSet presAssocID="{262C85FC-90E3-49B7-9CB2-53C75B93F67B}" presName="TwoNodes_1" presStyleLbl="node1" presStyleIdx="0" presStyleCnt="2" custLinFactNeighborX="-1137" custLinFactNeighborY="-3058">
        <dgm:presLayoutVars>
          <dgm:bulletEnabled val="1"/>
        </dgm:presLayoutVars>
      </dgm:prSet>
      <dgm:spPr/>
    </dgm:pt>
    <dgm:pt modelId="{01BD471F-3B86-3F49-A2BA-01C7F73FA235}" type="pres">
      <dgm:prSet presAssocID="{262C85FC-90E3-49B7-9CB2-53C75B93F67B}" presName="TwoNodes_2" presStyleLbl="node1" presStyleIdx="1" presStyleCnt="2">
        <dgm:presLayoutVars>
          <dgm:bulletEnabled val="1"/>
        </dgm:presLayoutVars>
      </dgm:prSet>
      <dgm:spPr/>
    </dgm:pt>
    <dgm:pt modelId="{ADA0466E-35A3-D94B-823B-3178E455F995}" type="pres">
      <dgm:prSet presAssocID="{262C85FC-90E3-49B7-9CB2-53C75B93F67B}" presName="TwoConn_1-2" presStyleLbl="fgAccFollowNode1" presStyleIdx="0" presStyleCnt="1">
        <dgm:presLayoutVars>
          <dgm:bulletEnabled val="1"/>
        </dgm:presLayoutVars>
      </dgm:prSet>
      <dgm:spPr/>
    </dgm:pt>
    <dgm:pt modelId="{4CC9F2E1-6CDC-3B43-90C9-1C713963ACA5}" type="pres">
      <dgm:prSet presAssocID="{262C85FC-90E3-49B7-9CB2-53C75B93F67B}" presName="TwoNodes_1_text" presStyleLbl="node1" presStyleIdx="1" presStyleCnt="2">
        <dgm:presLayoutVars>
          <dgm:bulletEnabled val="1"/>
        </dgm:presLayoutVars>
      </dgm:prSet>
      <dgm:spPr/>
    </dgm:pt>
    <dgm:pt modelId="{A57D8FB1-7EC4-EF44-9E9B-0920DFAD75F3}" type="pres">
      <dgm:prSet presAssocID="{262C85FC-90E3-49B7-9CB2-53C75B93F67B}" presName="TwoNodes_2_text" presStyleLbl="node1" presStyleIdx="1" presStyleCnt="2">
        <dgm:presLayoutVars>
          <dgm:bulletEnabled val="1"/>
        </dgm:presLayoutVars>
      </dgm:prSet>
      <dgm:spPr/>
    </dgm:pt>
  </dgm:ptLst>
  <dgm:cxnLst>
    <dgm:cxn modelId="{FCA7F530-2BD1-49B0-95D3-698716FA5B9A}" srcId="{262C85FC-90E3-49B7-9CB2-53C75B93F67B}" destId="{C68B10FA-6E30-4122-B446-13AEAADC5D2B}" srcOrd="0" destOrd="0" parTransId="{08C65B7A-F053-42B2-A1CC-2B533816BF0C}" sibTransId="{CE507392-6FFA-4C85-A0CA-58FEE934DC3D}"/>
    <dgm:cxn modelId="{F677F547-5D96-574C-A76C-1EF757A21F08}" type="presOf" srcId="{8DAC4BAC-9431-472F-B0A3-67883CD0C788}" destId="{01BD471F-3B86-3F49-A2BA-01C7F73FA235}" srcOrd="0" destOrd="0" presId="urn:microsoft.com/office/officeart/2005/8/layout/vProcess5"/>
    <dgm:cxn modelId="{76A4DD73-893A-2145-B976-31028643117E}" type="presOf" srcId="{8DAC4BAC-9431-472F-B0A3-67883CD0C788}" destId="{A57D8FB1-7EC4-EF44-9E9B-0920DFAD75F3}" srcOrd="1" destOrd="0" presId="urn:microsoft.com/office/officeart/2005/8/layout/vProcess5"/>
    <dgm:cxn modelId="{F022615A-77E6-C441-B31F-FD553DBCAED5}" type="presOf" srcId="{262C85FC-90E3-49B7-9CB2-53C75B93F67B}" destId="{577DB1CF-308D-C24E-8A4D-7F0A48EE41BE}" srcOrd="0" destOrd="0" presId="urn:microsoft.com/office/officeart/2005/8/layout/vProcess5"/>
    <dgm:cxn modelId="{6954FE8F-DF1E-2445-9BC7-E99B0D5834AA}" type="presOf" srcId="{C68B10FA-6E30-4122-B446-13AEAADC5D2B}" destId="{16EDD49C-1C21-994F-A588-DA1935964ED2}" srcOrd="0" destOrd="0" presId="urn:microsoft.com/office/officeart/2005/8/layout/vProcess5"/>
    <dgm:cxn modelId="{021DE3EF-8D99-8648-AE1C-8A3D2C9EDFAA}" type="presOf" srcId="{C68B10FA-6E30-4122-B446-13AEAADC5D2B}" destId="{4CC9F2E1-6CDC-3B43-90C9-1C713963ACA5}" srcOrd="1" destOrd="0" presId="urn:microsoft.com/office/officeart/2005/8/layout/vProcess5"/>
    <dgm:cxn modelId="{C20111F1-797A-4250-A265-F92BCA635700}" srcId="{262C85FC-90E3-49B7-9CB2-53C75B93F67B}" destId="{8DAC4BAC-9431-472F-B0A3-67883CD0C788}" srcOrd="1" destOrd="0" parTransId="{455ED7E4-5E2B-4259-B07C-14234652BBEC}" sibTransId="{81F7F1DD-65EE-40A5-8C97-D8AF07775DB7}"/>
    <dgm:cxn modelId="{5D4B5BF6-9D27-6B4A-A9C6-EBC182CF72DB}" type="presOf" srcId="{CE507392-6FFA-4C85-A0CA-58FEE934DC3D}" destId="{ADA0466E-35A3-D94B-823B-3178E455F995}" srcOrd="0" destOrd="0" presId="urn:microsoft.com/office/officeart/2005/8/layout/vProcess5"/>
    <dgm:cxn modelId="{D3EB251D-76EE-D24B-BBF0-4F7D7D271D84}" type="presParOf" srcId="{577DB1CF-308D-C24E-8A4D-7F0A48EE41BE}" destId="{5C4464E8-5B28-2448-A2A7-2288D74271D4}" srcOrd="0" destOrd="0" presId="urn:microsoft.com/office/officeart/2005/8/layout/vProcess5"/>
    <dgm:cxn modelId="{6911D5CE-FF6D-554F-B6F2-BC5F0CC293C6}" type="presParOf" srcId="{577DB1CF-308D-C24E-8A4D-7F0A48EE41BE}" destId="{16EDD49C-1C21-994F-A588-DA1935964ED2}" srcOrd="1" destOrd="0" presId="urn:microsoft.com/office/officeart/2005/8/layout/vProcess5"/>
    <dgm:cxn modelId="{3EFE1F76-B61A-3E44-8124-7AC9DDEDE375}" type="presParOf" srcId="{577DB1CF-308D-C24E-8A4D-7F0A48EE41BE}" destId="{01BD471F-3B86-3F49-A2BA-01C7F73FA235}" srcOrd="2" destOrd="0" presId="urn:microsoft.com/office/officeart/2005/8/layout/vProcess5"/>
    <dgm:cxn modelId="{33854FA3-A722-2847-BABB-CAF936B90C2C}" type="presParOf" srcId="{577DB1CF-308D-C24E-8A4D-7F0A48EE41BE}" destId="{ADA0466E-35A3-D94B-823B-3178E455F995}" srcOrd="3" destOrd="0" presId="urn:microsoft.com/office/officeart/2005/8/layout/vProcess5"/>
    <dgm:cxn modelId="{6703E8DC-7526-E544-ACD2-FB936B12A0D2}" type="presParOf" srcId="{577DB1CF-308D-C24E-8A4D-7F0A48EE41BE}" destId="{4CC9F2E1-6CDC-3B43-90C9-1C713963ACA5}" srcOrd="4" destOrd="0" presId="urn:microsoft.com/office/officeart/2005/8/layout/vProcess5"/>
    <dgm:cxn modelId="{91422EA1-8AAD-F948-B88F-7B0ABEA41E60}" type="presParOf" srcId="{577DB1CF-308D-C24E-8A4D-7F0A48EE41BE}" destId="{A57D8FB1-7EC4-EF44-9E9B-0920DFAD75F3}"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F6B64AE-C93F-4D69-9D80-8F777DB84706}" type="doc">
      <dgm:prSet loTypeId="urn:microsoft.com/office/officeart/2005/8/layout/process1" loCatId="process" qsTypeId="urn:microsoft.com/office/officeart/2005/8/quickstyle/simple1" qsCatId="simple" csTypeId="urn:microsoft.com/office/officeart/2005/8/colors/accent1_2" csCatId="accent1" phldr="1"/>
      <dgm:spPr/>
    </dgm:pt>
    <dgm:pt modelId="{18D29CE6-334C-412B-97FB-8E4064F669C0}">
      <dgm:prSet phldrT="[Text]"/>
      <dgm:spPr/>
      <dgm:t>
        <a:bodyPr/>
        <a:lstStyle/>
        <a:p>
          <a:r>
            <a:rPr lang="en-US"/>
            <a:t>A</a:t>
          </a:r>
        </a:p>
      </dgm:t>
    </dgm:pt>
    <dgm:pt modelId="{A61C6285-56BD-4389-8118-8547CD50621E}" type="parTrans" cxnId="{2EBB5033-F2BF-4756-814C-6E75F35E2C14}">
      <dgm:prSet/>
      <dgm:spPr/>
      <dgm:t>
        <a:bodyPr/>
        <a:lstStyle/>
        <a:p>
          <a:endParaRPr lang="en-US"/>
        </a:p>
      </dgm:t>
    </dgm:pt>
    <dgm:pt modelId="{7ED09DDD-A1D6-40FC-8721-4DF58822789D}" type="sibTrans" cxnId="{2EBB5033-F2BF-4756-814C-6E75F35E2C14}">
      <dgm:prSet/>
      <dgm:spPr/>
      <dgm:t>
        <a:bodyPr/>
        <a:lstStyle/>
        <a:p>
          <a:endParaRPr lang="en-US"/>
        </a:p>
      </dgm:t>
    </dgm:pt>
    <dgm:pt modelId="{CC292004-0025-401E-BBD4-2BF3F7818BE3}">
      <dgm:prSet phldrT="[Text]"/>
      <dgm:spPr/>
      <dgm:t>
        <a:bodyPr/>
        <a:lstStyle/>
        <a:p>
          <a:r>
            <a:rPr lang="en-US"/>
            <a:t>B</a:t>
          </a:r>
        </a:p>
      </dgm:t>
    </dgm:pt>
    <dgm:pt modelId="{AF8B0634-B454-455E-AD52-F42B5512E272}" type="parTrans" cxnId="{20AA7DAC-56E2-42E7-AEF1-2AB8193482B0}">
      <dgm:prSet/>
      <dgm:spPr/>
      <dgm:t>
        <a:bodyPr/>
        <a:lstStyle/>
        <a:p>
          <a:endParaRPr lang="en-US"/>
        </a:p>
      </dgm:t>
    </dgm:pt>
    <dgm:pt modelId="{CCFF1E39-92B9-4312-8D47-36C430223116}" type="sibTrans" cxnId="{20AA7DAC-56E2-42E7-AEF1-2AB8193482B0}">
      <dgm:prSet/>
      <dgm:spPr/>
      <dgm:t>
        <a:bodyPr/>
        <a:lstStyle/>
        <a:p>
          <a:endParaRPr lang="en-US"/>
        </a:p>
      </dgm:t>
    </dgm:pt>
    <dgm:pt modelId="{3B4A6403-200C-4FB5-BE9B-976B666DB0DF}">
      <dgm:prSet phldrT="[Text]"/>
      <dgm:spPr/>
      <dgm:t>
        <a:bodyPr/>
        <a:lstStyle/>
        <a:p>
          <a:r>
            <a:rPr lang="en-US"/>
            <a:t>C</a:t>
          </a:r>
        </a:p>
      </dgm:t>
    </dgm:pt>
    <dgm:pt modelId="{F8A4A981-206E-4BEF-9E57-21A18A58456B}" type="parTrans" cxnId="{7CA518EB-74FE-40FA-BA8A-B6B920BB6722}">
      <dgm:prSet/>
      <dgm:spPr/>
      <dgm:t>
        <a:bodyPr/>
        <a:lstStyle/>
        <a:p>
          <a:endParaRPr lang="en-US"/>
        </a:p>
      </dgm:t>
    </dgm:pt>
    <dgm:pt modelId="{2FC7A332-15E5-4788-AB1D-7863F52AD642}" type="sibTrans" cxnId="{7CA518EB-74FE-40FA-BA8A-B6B920BB6722}">
      <dgm:prSet/>
      <dgm:spPr/>
      <dgm:t>
        <a:bodyPr/>
        <a:lstStyle/>
        <a:p>
          <a:endParaRPr lang="en-US"/>
        </a:p>
      </dgm:t>
    </dgm:pt>
    <dgm:pt modelId="{B00AE628-6FEB-4698-B3B4-F1E7B62E2122}" type="pres">
      <dgm:prSet presAssocID="{6F6B64AE-C93F-4D69-9D80-8F777DB84706}" presName="Name0" presStyleCnt="0">
        <dgm:presLayoutVars>
          <dgm:dir/>
          <dgm:resizeHandles val="exact"/>
        </dgm:presLayoutVars>
      </dgm:prSet>
      <dgm:spPr/>
    </dgm:pt>
    <dgm:pt modelId="{D1B28D99-E09E-469B-AE3B-AD877085AEC1}" type="pres">
      <dgm:prSet presAssocID="{18D29CE6-334C-412B-97FB-8E4064F669C0}" presName="node" presStyleLbl="node1" presStyleIdx="0" presStyleCnt="3">
        <dgm:presLayoutVars>
          <dgm:bulletEnabled val="1"/>
        </dgm:presLayoutVars>
      </dgm:prSet>
      <dgm:spPr/>
    </dgm:pt>
    <dgm:pt modelId="{4AFD96A3-2155-439C-92F5-D9FDA74F4398}" type="pres">
      <dgm:prSet presAssocID="{7ED09DDD-A1D6-40FC-8721-4DF58822789D}" presName="sibTrans" presStyleLbl="sibTrans2D1" presStyleIdx="0" presStyleCnt="2"/>
      <dgm:spPr/>
    </dgm:pt>
    <dgm:pt modelId="{CE62E357-48FC-4D7D-994B-F81DE97FACE0}" type="pres">
      <dgm:prSet presAssocID="{7ED09DDD-A1D6-40FC-8721-4DF58822789D}" presName="connectorText" presStyleLbl="sibTrans2D1" presStyleIdx="0" presStyleCnt="2"/>
      <dgm:spPr/>
    </dgm:pt>
    <dgm:pt modelId="{A52504C9-69FF-4C7E-B02A-26532A66EE86}" type="pres">
      <dgm:prSet presAssocID="{CC292004-0025-401E-BBD4-2BF3F7818BE3}" presName="node" presStyleLbl="node1" presStyleIdx="1" presStyleCnt="3">
        <dgm:presLayoutVars>
          <dgm:bulletEnabled val="1"/>
        </dgm:presLayoutVars>
      </dgm:prSet>
      <dgm:spPr/>
    </dgm:pt>
    <dgm:pt modelId="{69C27FDD-07A4-463E-BB68-8D301D3B4DCB}" type="pres">
      <dgm:prSet presAssocID="{CCFF1E39-92B9-4312-8D47-36C430223116}" presName="sibTrans" presStyleLbl="sibTrans2D1" presStyleIdx="1" presStyleCnt="2"/>
      <dgm:spPr/>
    </dgm:pt>
    <dgm:pt modelId="{8DB7B15E-6E0A-415F-B3C7-04A124582B17}" type="pres">
      <dgm:prSet presAssocID="{CCFF1E39-92B9-4312-8D47-36C430223116}" presName="connectorText" presStyleLbl="sibTrans2D1" presStyleIdx="1" presStyleCnt="2"/>
      <dgm:spPr/>
    </dgm:pt>
    <dgm:pt modelId="{EB458EE1-EF1A-4490-B09A-96BBE048EB2D}" type="pres">
      <dgm:prSet presAssocID="{3B4A6403-200C-4FB5-BE9B-976B666DB0DF}" presName="node" presStyleLbl="node1" presStyleIdx="2" presStyleCnt="3">
        <dgm:presLayoutVars>
          <dgm:bulletEnabled val="1"/>
        </dgm:presLayoutVars>
      </dgm:prSet>
      <dgm:spPr/>
    </dgm:pt>
  </dgm:ptLst>
  <dgm:cxnLst>
    <dgm:cxn modelId="{2EBB5033-F2BF-4756-814C-6E75F35E2C14}" srcId="{6F6B64AE-C93F-4D69-9D80-8F777DB84706}" destId="{18D29CE6-334C-412B-97FB-8E4064F669C0}" srcOrd="0" destOrd="0" parTransId="{A61C6285-56BD-4389-8118-8547CD50621E}" sibTransId="{7ED09DDD-A1D6-40FC-8721-4DF58822789D}"/>
    <dgm:cxn modelId="{76DD994C-0FB5-4FE4-B36E-BA3515165681}" type="presOf" srcId="{CCFF1E39-92B9-4312-8D47-36C430223116}" destId="{69C27FDD-07A4-463E-BB68-8D301D3B4DCB}" srcOrd="0" destOrd="0" presId="urn:microsoft.com/office/officeart/2005/8/layout/process1"/>
    <dgm:cxn modelId="{99100E91-A1D9-4AAE-8310-CAE9CB690D20}" type="presOf" srcId="{3B4A6403-200C-4FB5-BE9B-976B666DB0DF}" destId="{EB458EE1-EF1A-4490-B09A-96BBE048EB2D}" srcOrd="0" destOrd="0" presId="urn:microsoft.com/office/officeart/2005/8/layout/process1"/>
    <dgm:cxn modelId="{549EC694-07D6-4204-B0CB-0CDECDA8B3E9}" type="presOf" srcId="{18D29CE6-334C-412B-97FB-8E4064F669C0}" destId="{D1B28D99-E09E-469B-AE3B-AD877085AEC1}" srcOrd="0" destOrd="0" presId="urn:microsoft.com/office/officeart/2005/8/layout/process1"/>
    <dgm:cxn modelId="{B185BB97-1CD7-465D-97F5-0D3913106E59}" type="presOf" srcId="{6F6B64AE-C93F-4D69-9D80-8F777DB84706}" destId="{B00AE628-6FEB-4698-B3B4-F1E7B62E2122}" srcOrd="0" destOrd="0" presId="urn:microsoft.com/office/officeart/2005/8/layout/process1"/>
    <dgm:cxn modelId="{9EF6529B-CF9C-4DE0-A631-9A8EAD23CFB0}" type="presOf" srcId="{7ED09DDD-A1D6-40FC-8721-4DF58822789D}" destId="{CE62E357-48FC-4D7D-994B-F81DE97FACE0}" srcOrd="1" destOrd="0" presId="urn:microsoft.com/office/officeart/2005/8/layout/process1"/>
    <dgm:cxn modelId="{20AA7DAC-56E2-42E7-AEF1-2AB8193482B0}" srcId="{6F6B64AE-C93F-4D69-9D80-8F777DB84706}" destId="{CC292004-0025-401E-BBD4-2BF3F7818BE3}" srcOrd="1" destOrd="0" parTransId="{AF8B0634-B454-455E-AD52-F42B5512E272}" sibTransId="{CCFF1E39-92B9-4312-8D47-36C430223116}"/>
    <dgm:cxn modelId="{A0259CB7-A6FA-4648-87A7-F27135917CAA}" type="presOf" srcId="{CC292004-0025-401E-BBD4-2BF3F7818BE3}" destId="{A52504C9-69FF-4C7E-B02A-26532A66EE86}" srcOrd="0" destOrd="0" presId="urn:microsoft.com/office/officeart/2005/8/layout/process1"/>
    <dgm:cxn modelId="{EB8CE6C4-262F-4A8D-9231-CD6A44799C3F}" type="presOf" srcId="{7ED09DDD-A1D6-40FC-8721-4DF58822789D}" destId="{4AFD96A3-2155-439C-92F5-D9FDA74F4398}" srcOrd="0" destOrd="0" presId="urn:microsoft.com/office/officeart/2005/8/layout/process1"/>
    <dgm:cxn modelId="{7CA518EB-74FE-40FA-BA8A-B6B920BB6722}" srcId="{6F6B64AE-C93F-4D69-9D80-8F777DB84706}" destId="{3B4A6403-200C-4FB5-BE9B-976B666DB0DF}" srcOrd="2" destOrd="0" parTransId="{F8A4A981-206E-4BEF-9E57-21A18A58456B}" sibTransId="{2FC7A332-15E5-4788-AB1D-7863F52AD642}"/>
    <dgm:cxn modelId="{143F11FC-0A51-459A-B6F7-F3B43C509866}" type="presOf" srcId="{CCFF1E39-92B9-4312-8D47-36C430223116}" destId="{8DB7B15E-6E0A-415F-B3C7-04A124582B17}" srcOrd="1" destOrd="0" presId="urn:microsoft.com/office/officeart/2005/8/layout/process1"/>
    <dgm:cxn modelId="{3A1B0E93-C124-47F7-B8BE-16E69786101A}" type="presParOf" srcId="{B00AE628-6FEB-4698-B3B4-F1E7B62E2122}" destId="{D1B28D99-E09E-469B-AE3B-AD877085AEC1}" srcOrd="0" destOrd="0" presId="urn:microsoft.com/office/officeart/2005/8/layout/process1"/>
    <dgm:cxn modelId="{E69CC6FA-885B-4564-B71E-0657CB0407E0}" type="presParOf" srcId="{B00AE628-6FEB-4698-B3B4-F1E7B62E2122}" destId="{4AFD96A3-2155-439C-92F5-D9FDA74F4398}" srcOrd="1" destOrd="0" presId="urn:microsoft.com/office/officeart/2005/8/layout/process1"/>
    <dgm:cxn modelId="{EE0E18B9-F800-426B-8E28-38D3F0C58362}" type="presParOf" srcId="{4AFD96A3-2155-439C-92F5-D9FDA74F4398}" destId="{CE62E357-48FC-4D7D-994B-F81DE97FACE0}" srcOrd="0" destOrd="0" presId="urn:microsoft.com/office/officeart/2005/8/layout/process1"/>
    <dgm:cxn modelId="{6C507009-9F62-4685-BA56-B894860A3146}" type="presParOf" srcId="{B00AE628-6FEB-4698-B3B4-F1E7B62E2122}" destId="{A52504C9-69FF-4C7E-B02A-26532A66EE86}" srcOrd="2" destOrd="0" presId="urn:microsoft.com/office/officeart/2005/8/layout/process1"/>
    <dgm:cxn modelId="{635A3D0F-F10D-4007-92AC-D3DAE8E9251B}" type="presParOf" srcId="{B00AE628-6FEB-4698-B3B4-F1E7B62E2122}" destId="{69C27FDD-07A4-463E-BB68-8D301D3B4DCB}" srcOrd="3" destOrd="0" presId="urn:microsoft.com/office/officeart/2005/8/layout/process1"/>
    <dgm:cxn modelId="{917FE635-7B14-4664-B58C-F5C99848797F}" type="presParOf" srcId="{69C27FDD-07A4-463E-BB68-8D301D3B4DCB}" destId="{8DB7B15E-6E0A-415F-B3C7-04A124582B17}" srcOrd="0" destOrd="0" presId="urn:microsoft.com/office/officeart/2005/8/layout/process1"/>
    <dgm:cxn modelId="{90647B47-70DB-4A44-9512-B75FEECBAF42}" type="presParOf" srcId="{B00AE628-6FEB-4698-B3B4-F1E7B62E2122}" destId="{EB458EE1-EF1A-4490-B09A-96BBE048EB2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custT="1">
        <dgm:style>
          <a:lnRef idx="0">
            <a:schemeClr val="accent2"/>
          </a:lnRef>
          <a:fillRef idx="3">
            <a:schemeClr val="accent2"/>
          </a:fillRef>
          <a:effectRef idx="3">
            <a:schemeClr val="accent2"/>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a:solidFill>
                <a:prstClr val="white"/>
              </a:solidFill>
              <a:latin typeface="Arial"/>
              <a:ea typeface="+mn-ea"/>
              <a:cs typeface="+mn-cs"/>
            </a:rPr>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a:p>
      </dgm:t>
    </dgm:pt>
    <dgm:pt modelId="{88CC5816-E3F5-4A5E-9D78-236399B2BA20}">
      <dgm:prSet phldrT="[Text]" custT="1">
        <dgm:style>
          <a:lnRef idx="0">
            <a:schemeClr val="accent1"/>
          </a:lnRef>
          <a:fillRef idx="3">
            <a:schemeClr val="accent1"/>
          </a:fillRef>
          <a:effectRef idx="3">
            <a:schemeClr val="accent1"/>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a:solidFill>
                <a:prstClr val="white"/>
              </a:solidFill>
              <a:latin typeface="Arial"/>
              <a:ea typeface="+mn-ea"/>
              <a:cs typeface="+mn-cs"/>
            </a:rPr>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a:p>
      </dgm:t>
    </dgm:pt>
    <dgm:pt modelId="{7176601E-6F10-4FD5-85FA-FE1FA0E9A7D1}">
      <dgm:prSet phldrT="[Text]" custT="1">
        <dgm:style>
          <a:lnRef idx="0">
            <a:schemeClr val="accent1"/>
          </a:lnRef>
          <a:fillRef idx="3">
            <a:schemeClr val="accent1"/>
          </a:fillRef>
          <a:effectRef idx="3">
            <a:schemeClr val="accent1"/>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a:solidFill>
                <a:prstClr val="white"/>
              </a:solidFill>
              <a:latin typeface="Arial"/>
              <a:ea typeface="+mn-ea"/>
              <a:cs typeface="+mn-cs"/>
            </a:rPr>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a:xfrm>
          <a:off x="9910" y="668403"/>
          <a:ext cx="2962155" cy="1777293"/>
        </a:xfrm>
        <a:prstGeom prst="roundRect">
          <a:avLst>
            <a:gd name="adj" fmla="val 10000"/>
          </a:avLst>
        </a:prstGeom>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a:xfrm>
          <a:off x="4156928" y="668403"/>
          <a:ext cx="2962155" cy="1777293"/>
        </a:xfrm>
        <a:prstGeom prst="roundRect">
          <a:avLst>
            <a:gd name="adj" fmla="val 10000"/>
          </a:avLst>
        </a:prstGeom>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a:xfrm>
          <a:off x="8303946" y="668403"/>
          <a:ext cx="2962155" cy="1777293"/>
        </a:xfrm>
        <a:prstGeom prst="roundRect">
          <a:avLst>
            <a:gd name="adj" fmla="val 10000"/>
          </a:avLst>
        </a:prstGeom>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a:p>
      </dgm:t>
    </dgm:pt>
    <dgm:pt modelId="{88CC5816-E3F5-4A5E-9D78-236399B2BA20}">
      <dgm:prSet phldrT="[Text]">
        <dgm:style>
          <a:lnRef idx="0">
            <a:schemeClr val="accent2"/>
          </a:lnRef>
          <a:fillRef idx="3">
            <a:schemeClr val="accent2"/>
          </a:fillRef>
          <a:effectRef idx="3">
            <a:schemeClr val="accent2"/>
          </a:effectRef>
          <a:fontRef idx="minor">
            <a:schemeClr val="lt1"/>
          </a:fontRef>
        </dgm:style>
      </dgm:prSet>
      <dgm:spPr/>
      <dgm:t>
        <a:bodyPr/>
        <a:lstStyle/>
        <a:p>
          <a:r>
            <a:rPr lang="en-US"/>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a:p>
      </dgm:t>
    </dgm:pt>
    <dgm:pt modelId="{7176601E-6F10-4FD5-85FA-FE1FA0E9A7D1}">
      <dgm:prSet phldrT="[Text]" custT="1">
        <dgm:style>
          <a:lnRef idx="0">
            <a:schemeClr val="accent1"/>
          </a:lnRef>
          <a:fillRef idx="3">
            <a:schemeClr val="accent1"/>
          </a:fillRef>
          <a:effectRef idx="3">
            <a:schemeClr val="accent1"/>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a:solidFill>
                <a:prstClr val="white"/>
              </a:solidFill>
              <a:latin typeface="Arial"/>
              <a:ea typeface="+mn-ea"/>
              <a:cs typeface="+mn-cs"/>
            </a:rPr>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a:xfrm>
          <a:off x="8303946" y="620272"/>
          <a:ext cx="2962155" cy="1777293"/>
        </a:xfrm>
        <a:prstGeom prst="roundRect">
          <a:avLst>
            <a:gd name="adj" fmla="val 10000"/>
          </a:avLst>
        </a:prstGeom>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a:ln>
          <a:solidFill>
            <a:schemeClr val="accent2"/>
          </a:solidFill>
        </a:ln>
      </dgm:spPr>
      <dgm:t>
        <a:bodyPr/>
        <a:lstStyle/>
        <a:p>
          <a:r>
            <a:rPr lang="en-US"/>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28D21E4-ADA8-414A-9ED1-20B1FFFB794B}" type="doc">
      <dgm:prSet loTypeId="urn:microsoft.com/office/officeart/2005/8/layout/process1" loCatId="process" qsTypeId="urn:microsoft.com/office/officeart/2005/8/quickstyle/simple1" qsCatId="simple" csTypeId="urn:microsoft.com/office/officeart/2005/8/colors/accent1_2" csCatId="accent1" phldr="1"/>
      <dgm:spPr/>
    </dgm:pt>
    <dgm:pt modelId="{90A23D7A-7A5B-4D42-A2D5-10397A3ECB4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a:t>Ms. Hernandez tells the students to raise their hand when they want to answer a question.</a:t>
          </a:r>
        </a:p>
      </dgm:t>
    </dgm:pt>
    <dgm:pt modelId="{CA64A4FC-A728-455D-B3F1-270693E70B54}" type="parTrans" cxnId="{2D9D8C1E-CBF8-4398-9C4F-F80CA55A899B}">
      <dgm:prSet/>
      <dgm:spPr/>
      <dgm:t>
        <a:bodyPr/>
        <a:lstStyle/>
        <a:p>
          <a:endParaRPr lang="en-US"/>
        </a:p>
      </dgm:t>
    </dgm:pt>
    <dgm:pt modelId="{CCB4BA4B-4810-4DD1-B1FD-3380F1CEF80E}" type="sibTrans" cxnId="{2D9D8C1E-CBF8-4398-9C4F-F80CA55A899B}">
      <dgm:prSet/>
      <dgm:spPr/>
      <dgm:t>
        <a:bodyPr/>
        <a:lstStyle/>
        <a:p>
          <a:endParaRPr lang="en-US"/>
        </a:p>
      </dgm:t>
    </dgm:pt>
    <dgm:pt modelId="{C67227BF-C294-404F-AB70-492BA17A00BB}">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Joanie raises her hand during math class.</a:t>
          </a:r>
        </a:p>
      </dgm:t>
    </dgm:pt>
    <dgm:pt modelId="{1A91BC36-E550-4E30-92FF-7CC3BF283FEE}" type="parTrans" cxnId="{4C955997-1B50-4C5D-A729-E75939971444}">
      <dgm:prSet/>
      <dgm:spPr/>
      <dgm:t>
        <a:bodyPr/>
        <a:lstStyle/>
        <a:p>
          <a:endParaRPr lang="en-US"/>
        </a:p>
      </dgm:t>
    </dgm:pt>
    <dgm:pt modelId="{B4F58820-7F45-4311-ACAC-76193D4597C2}" type="sibTrans" cxnId="{4C955997-1B50-4C5D-A729-E75939971444}">
      <dgm:prSet/>
      <dgm:spPr/>
      <dgm:t>
        <a:bodyPr/>
        <a:lstStyle/>
        <a:p>
          <a:endParaRPr lang="en-US"/>
        </a:p>
      </dgm:t>
    </dgm:pt>
    <dgm:pt modelId="{C622D1E8-0F3A-4534-A0E8-FF0276A6D3F0}">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dgm:spPr>
      <dgm:t>
        <a:bodyPr/>
        <a:lstStyle/>
        <a:p>
          <a:r>
            <a:rPr lang="en-US"/>
            <a:t>Ms. Hernandez smiles, thanks Joanie for raising her hand, and asks her for her response. Joanie raises her hand every day. </a:t>
          </a:r>
        </a:p>
      </dgm:t>
    </dgm:pt>
    <dgm:pt modelId="{E32DCA0B-86C4-49EF-995B-5B1DD03248E4}" type="parTrans" cxnId="{1009377C-8EEA-4906-AA64-8F1B4DE56E07}">
      <dgm:prSet/>
      <dgm:spPr/>
      <dgm:t>
        <a:bodyPr/>
        <a:lstStyle/>
        <a:p>
          <a:endParaRPr lang="en-US"/>
        </a:p>
      </dgm:t>
    </dgm:pt>
    <dgm:pt modelId="{637B8873-36C4-4ACA-9468-C5A4376714EC}" type="sibTrans" cxnId="{1009377C-8EEA-4906-AA64-8F1B4DE56E07}">
      <dgm:prSet/>
      <dgm:spPr/>
      <dgm:t>
        <a:bodyPr/>
        <a:lstStyle/>
        <a:p>
          <a:endParaRPr lang="en-US"/>
        </a:p>
      </dgm:t>
    </dgm:pt>
    <dgm:pt modelId="{6F00EB23-3777-466A-ACF2-6827369DCEFF}" type="pres">
      <dgm:prSet presAssocID="{228D21E4-ADA8-414A-9ED1-20B1FFFB794B}" presName="Name0" presStyleCnt="0">
        <dgm:presLayoutVars>
          <dgm:dir/>
          <dgm:resizeHandles val="exact"/>
        </dgm:presLayoutVars>
      </dgm:prSet>
      <dgm:spPr/>
    </dgm:pt>
    <dgm:pt modelId="{CBC4B0A4-565E-4635-90CE-15000841EF01}" type="pres">
      <dgm:prSet presAssocID="{90A23D7A-7A5B-4D42-A2D5-10397A3ECB41}" presName="node" presStyleLbl="node1" presStyleIdx="0" presStyleCnt="3">
        <dgm:presLayoutVars>
          <dgm:bulletEnabled val="1"/>
        </dgm:presLayoutVars>
      </dgm:prSet>
      <dgm:spPr/>
    </dgm:pt>
    <dgm:pt modelId="{76BBDE51-F97A-4BC9-A0A4-A234F22AC559}" type="pres">
      <dgm:prSet presAssocID="{CCB4BA4B-4810-4DD1-B1FD-3380F1CEF80E}" presName="sibTrans" presStyleLbl="sibTrans2D1" presStyleIdx="0" presStyleCnt="2"/>
      <dgm:spPr/>
    </dgm:pt>
    <dgm:pt modelId="{1E50220A-AC8A-4F26-ACD2-9556391D448A}" type="pres">
      <dgm:prSet presAssocID="{CCB4BA4B-4810-4DD1-B1FD-3380F1CEF80E}" presName="connectorText" presStyleLbl="sibTrans2D1" presStyleIdx="0" presStyleCnt="2"/>
      <dgm:spPr/>
    </dgm:pt>
    <dgm:pt modelId="{212D56DC-0A7B-4317-9901-72982C5229E3}" type="pres">
      <dgm:prSet presAssocID="{C67227BF-C294-404F-AB70-492BA17A00BB}" presName="node" presStyleLbl="node1" presStyleIdx="1" presStyleCnt="3">
        <dgm:presLayoutVars>
          <dgm:bulletEnabled val="1"/>
        </dgm:presLayoutVars>
      </dgm:prSet>
      <dgm:spPr/>
    </dgm:pt>
    <dgm:pt modelId="{346EA205-76B7-4FA5-9DB4-97E17038B68C}" type="pres">
      <dgm:prSet presAssocID="{B4F58820-7F45-4311-ACAC-76193D4597C2}" presName="sibTrans" presStyleLbl="sibTrans2D1" presStyleIdx="1" presStyleCnt="2"/>
      <dgm:spPr/>
    </dgm:pt>
    <dgm:pt modelId="{384167E7-F3A7-475D-AEDB-99AAF1E62EE7}" type="pres">
      <dgm:prSet presAssocID="{B4F58820-7F45-4311-ACAC-76193D4597C2}" presName="connectorText" presStyleLbl="sibTrans2D1" presStyleIdx="1" presStyleCnt="2"/>
      <dgm:spPr/>
    </dgm:pt>
    <dgm:pt modelId="{FEFA4A94-AA8B-41B8-8A29-92A982CA4CDD}" type="pres">
      <dgm:prSet presAssocID="{C622D1E8-0F3A-4534-A0E8-FF0276A6D3F0}" presName="node" presStyleLbl="node1" presStyleIdx="2" presStyleCnt="3">
        <dgm:presLayoutVars>
          <dgm:bulletEnabled val="1"/>
        </dgm:presLayoutVars>
      </dgm:prSet>
      <dgm:spPr/>
    </dgm:pt>
  </dgm:ptLst>
  <dgm:cxnLst>
    <dgm:cxn modelId="{2D9D8C1E-CBF8-4398-9C4F-F80CA55A899B}" srcId="{228D21E4-ADA8-414A-9ED1-20B1FFFB794B}" destId="{90A23D7A-7A5B-4D42-A2D5-10397A3ECB41}" srcOrd="0" destOrd="0" parTransId="{CA64A4FC-A728-455D-B3F1-270693E70B54}" sibTransId="{CCB4BA4B-4810-4DD1-B1FD-3380F1CEF80E}"/>
    <dgm:cxn modelId="{E9C04F40-9E0F-4989-8D60-C67546EF7830}" type="presOf" srcId="{B4F58820-7F45-4311-ACAC-76193D4597C2}" destId="{384167E7-F3A7-475D-AEDB-99AAF1E62EE7}" srcOrd="1" destOrd="0" presId="urn:microsoft.com/office/officeart/2005/8/layout/process1"/>
    <dgm:cxn modelId="{9E2B8962-C1D9-4E5A-B3A6-655DC43A6BBA}" type="presOf" srcId="{CCB4BA4B-4810-4DD1-B1FD-3380F1CEF80E}" destId="{1E50220A-AC8A-4F26-ACD2-9556391D448A}" srcOrd="1" destOrd="0" presId="urn:microsoft.com/office/officeart/2005/8/layout/process1"/>
    <dgm:cxn modelId="{2B92C26A-FAEB-4392-9D38-97F03538AC73}" type="presOf" srcId="{C67227BF-C294-404F-AB70-492BA17A00BB}" destId="{212D56DC-0A7B-4317-9901-72982C5229E3}" srcOrd="0" destOrd="0" presId="urn:microsoft.com/office/officeart/2005/8/layout/process1"/>
    <dgm:cxn modelId="{1009377C-8EEA-4906-AA64-8F1B4DE56E07}" srcId="{228D21E4-ADA8-414A-9ED1-20B1FFFB794B}" destId="{C622D1E8-0F3A-4534-A0E8-FF0276A6D3F0}" srcOrd="2" destOrd="0" parTransId="{E32DCA0B-86C4-49EF-995B-5B1DD03248E4}" sibTransId="{637B8873-36C4-4ACA-9468-C5A4376714EC}"/>
    <dgm:cxn modelId="{4C955997-1B50-4C5D-A729-E75939971444}" srcId="{228D21E4-ADA8-414A-9ED1-20B1FFFB794B}" destId="{C67227BF-C294-404F-AB70-492BA17A00BB}" srcOrd="1" destOrd="0" parTransId="{1A91BC36-E550-4E30-92FF-7CC3BF283FEE}" sibTransId="{B4F58820-7F45-4311-ACAC-76193D4597C2}"/>
    <dgm:cxn modelId="{7E71E0A1-99E8-45A7-955C-CAA2A1A297F5}" type="presOf" srcId="{B4F58820-7F45-4311-ACAC-76193D4597C2}" destId="{346EA205-76B7-4FA5-9DB4-97E17038B68C}" srcOrd="0" destOrd="0" presId="urn:microsoft.com/office/officeart/2005/8/layout/process1"/>
    <dgm:cxn modelId="{195C1FBF-1973-4094-B912-C94E94ED352F}" type="presOf" srcId="{228D21E4-ADA8-414A-9ED1-20B1FFFB794B}" destId="{6F00EB23-3777-466A-ACF2-6827369DCEFF}" srcOrd="0" destOrd="0" presId="urn:microsoft.com/office/officeart/2005/8/layout/process1"/>
    <dgm:cxn modelId="{AB8FFAC4-70F3-4D38-BDCB-3848C2B4EA18}" type="presOf" srcId="{C622D1E8-0F3A-4534-A0E8-FF0276A6D3F0}" destId="{FEFA4A94-AA8B-41B8-8A29-92A982CA4CDD}" srcOrd="0" destOrd="0" presId="urn:microsoft.com/office/officeart/2005/8/layout/process1"/>
    <dgm:cxn modelId="{0CB62FEA-F5E6-4168-A0D7-E3B03CF0C0B5}" type="presOf" srcId="{CCB4BA4B-4810-4DD1-B1FD-3380F1CEF80E}" destId="{76BBDE51-F97A-4BC9-A0A4-A234F22AC559}" srcOrd="0" destOrd="0" presId="urn:microsoft.com/office/officeart/2005/8/layout/process1"/>
    <dgm:cxn modelId="{3DEB9CF3-F6E2-4284-88DF-A7DCA7EB85C3}" type="presOf" srcId="{90A23D7A-7A5B-4D42-A2D5-10397A3ECB41}" destId="{CBC4B0A4-565E-4635-90CE-15000841EF01}" srcOrd="0" destOrd="0" presId="urn:microsoft.com/office/officeart/2005/8/layout/process1"/>
    <dgm:cxn modelId="{E05A072B-E29A-475D-A11A-550286A6DA30}" type="presParOf" srcId="{6F00EB23-3777-466A-ACF2-6827369DCEFF}" destId="{CBC4B0A4-565E-4635-90CE-15000841EF01}" srcOrd="0" destOrd="0" presId="urn:microsoft.com/office/officeart/2005/8/layout/process1"/>
    <dgm:cxn modelId="{EC9A2327-4AD0-4259-B455-4E758EA76AE5}" type="presParOf" srcId="{6F00EB23-3777-466A-ACF2-6827369DCEFF}" destId="{76BBDE51-F97A-4BC9-A0A4-A234F22AC559}" srcOrd="1" destOrd="0" presId="urn:microsoft.com/office/officeart/2005/8/layout/process1"/>
    <dgm:cxn modelId="{8D6C3ED4-CE59-4936-9CE2-C75C7F537015}" type="presParOf" srcId="{76BBDE51-F97A-4BC9-A0A4-A234F22AC559}" destId="{1E50220A-AC8A-4F26-ACD2-9556391D448A}" srcOrd="0" destOrd="0" presId="urn:microsoft.com/office/officeart/2005/8/layout/process1"/>
    <dgm:cxn modelId="{E64F768E-D30E-475C-9044-D2C054F46697}" type="presParOf" srcId="{6F00EB23-3777-466A-ACF2-6827369DCEFF}" destId="{212D56DC-0A7B-4317-9901-72982C5229E3}" srcOrd="2" destOrd="0" presId="urn:microsoft.com/office/officeart/2005/8/layout/process1"/>
    <dgm:cxn modelId="{E005577D-A28D-48F4-8369-B327E9D3B410}" type="presParOf" srcId="{6F00EB23-3777-466A-ACF2-6827369DCEFF}" destId="{346EA205-76B7-4FA5-9DB4-97E17038B68C}" srcOrd="3" destOrd="0" presId="urn:microsoft.com/office/officeart/2005/8/layout/process1"/>
    <dgm:cxn modelId="{EEC865F0-3F49-4462-80E9-A4209E8785B2}" type="presParOf" srcId="{346EA205-76B7-4FA5-9DB4-97E17038B68C}" destId="{384167E7-F3A7-475D-AEDB-99AAF1E62EE7}" srcOrd="0" destOrd="0" presId="urn:microsoft.com/office/officeart/2005/8/layout/process1"/>
    <dgm:cxn modelId="{03AC3BDC-3B71-40FE-BC72-C3651982641D}" type="presParOf" srcId="{6F00EB23-3777-466A-ACF2-6827369DCEFF}" destId="{FEFA4A94-AA8B-41B8-8A29-92A982CA4C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28D21E4-ADA8-414A-9ED1-20B1FFFB794B}" type="doc">
      <dgm:prSet loTypeId="urn:microsoft.com/office/officeart/2005/8/layout/process1" loCatId="process" qsTypeId="urn:microsoft.com/office/officeart/2005/8/quickstyle/simple1" qsCatId="simple" csTypeId="urn:microsoft.com/office/officeart/2005/8/colors/accent1_2" csCatId="accent1" phldr="1"/>
      <dgm:spPr/>
    </dgm:pt>
    <dgm:pt modelId="{90A23D7A-7A5B-4D42-A2D5-10397A3ECB4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a:t>Mr. Young asks each student to read independently. </a:t>
          </a:r>
        </a:p>
      </dgm:t>
    </dgm:pt>
    <dgm:pt modelId="{CA64A4FC-A728-455D-B3F1-270693E70B54}" type="parTrans" cxnId="{2D9D8C1E-CBF8-4398-9C4F-F80CA55A899B}">
      <dgm:prSet/>
      <dgm:spPr/>
      <dgm:t>
        <a:bodyPr/>
        <a:lstStyle/>
        <a:p>
          <a:endParaRPr lang="en-US"/>
        </a:p>
      </dgm:t>
    </dgm:pt>
    <dgm:pt modelId="{CCB4BA4B-4810-4DD1-B1FD-3380F1CEF80E}" type="sibTrans" cxnId="{2D9D8C1E-CBF8-4398-9C4F-F80CA55A899B}">
      <dgm:prSet/>
      <dgm:spPr/>
      <dgm:t>
        <a:bodyPr/>
        <a:lstStyle/>
        <a:p>
          <a:endParaRPr lang="en-US"/>
        </a:p>
      </dgm:t>
    </dgm:pt>
    <dgm:pt modelId="{C67227BF-C294-404F-AB70-492BA17A00BB}">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Xiamora loves reading with a buddy. She loudly complains.</a:t>
          </a:r>
        </a:p>
      </dgm:t>
    </dgm:pt>
    <dgm:pt modelId="{1A91BC36-E550-4E30-92FF-7CC3BF283FEE}" type="parTrans" cxnId="{4C955997-1B50-4C5D-A729-E75939971444}">
      <dgm:prSet/>
      <dgm:spPr/>
      <dgm:t>
        <a:bodyPr/>
        <a:lstStyle/>
        <a:p>
          <a:endParaRPr lang="en-US"/>
        </a:p>
      </dgm:t>
    </dgm:pt>
    <dgm:pt modelId="{B4F58820-7F45-4311-ACAC-76193D4597C2}" type="sibTrans" cxnId="{4C955997-1B50-4C5D-A729-E75939971444}">
      <dgm:prSet/>
      <dgm:spPr/>
      <dgm:t>
        <a:bodyPr/>
        <a:lstStyle/>
        <a:p>
          <a:endParaRPr lang="en-US"/>
        </a:p>
      </dgm:t>
    </dgm:pt>
    <dgm:pt modelId="{C622D1E8-0F3A-4534-A0E8-FF0276A6D3F0}">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dgm:spPr>
      <dgm:t>
        <a:bodyPr/>
        <a:lstStyle/>
        <a:p>
          <a:r>
            <a:rPr lang="en-US"/>
            <a:t>Mr. Young lets Xiamora read with a friend.</a:t>
          </a:r>
        </a:p>
      </dgm:t>
    </dgm:pt>
    <dgm:pt modelId="{E32DCA0B-86C4-49EF-995B-5B1DD03248E4}" type="parTrans" cxnId="{1009377C-8EEA-4906-AA64-8F1B4DE56E07}">
      <dgm:prSet/>
      <dgm:spPr/>
      <dgm:t>
        <a:bodyPr/>
        <a:lstStyle/>
        <a:p>
          <a:endParaRPr lang="en-US"/>
        </a:p>
      </dgm:t>
    </dgm:pt>
    <dgm:pt modelId="{637B8873-36C4-4ACA-9468-C5A4376714EC}" type="sibTrans" cxnId="{1009377C-8EEA-4906-AA64-8F1B4DE56E07}">
      <dgm:prSet/>
      <dgm:spPr/>
      <dgm:t>
        <a:bodyPr/>
        <a:lstStyle/>
        <a:p>
          <a:endParaRPr lang="en-US"/>
        </a:p>
      </dgm:t>
    </dgm:pt>
    <dgm:pt modelId="{6F00EB23-3777-466A-ACF2-6827369DCEFF}" type="pres">
      <dgm:prSet presAssocID="{228D21E4-ADA8-414A-9ED1-20B1FFFB794B}" presName="Name0" presStyleCnt="0">
        <dgm:presLayoutVars>
          <dgm:dir/>
          <dgm:resizeHandles val="exact"/>
        </dgm:presLayoutVars>
      </dgm:prSet>
      <dgm:spPr/>
    </dgm:pt>
    <dgm:pt modelId="{CBC4B0A4-565E-4635-90CE-15000841EF01}" type="pres">
      <dgm:prSet presAssocID="{90A23D7A-7A5B-4D42-A2D5-10397A3ECB41}" presName="node" presStyleLbl="node1" presStyleIdx="0" presStyleCnt="3">
        <dgm:presLayoutVars>
          <dgm:bulletEnabled val="1"/>
        </dgm:presLayoutVars>
      </dgm:prSet>
      <dgm:spPr/>
    </dgm:pt>
    <dgm:pt modelId="{76BBDE51-F97A-4BC9-A0A4-A234F22AC559}" type="pres">
      <dgm:prSet presAssocID="{CCB4BA4B-4810-4DD1-B1FD-3380F1CEF80E}" presName="sibTrans" presStyleLbl="sibTrans2D1" presStyleIdx="0" presStyleCnt="2"/>
      <dgm:spPr/>
    </dgm:pt>
    <dgm:pt modelId="{1E50220A-AC8A-4F26-ACD2-9556391D448A}" type="pres">
      <dgm:prSet presAssocID="{CCB4BA4B-4810-4DD1-B1FD-3380F1CEF80E}" presName="connectorText" presStyleLbl="sibTrans2D1" presStyleIdx="0" presStyleCnt="2"/>
      <dgm:spPr/>
    </dgm:pt>
    <dgm:pt modelId="{212D56DC-0A7B-4317-9901-72982C5229E3}" type="pres">
      <dgm:prSet presAssocID="{C67227BF-C294-404F-AB70-492BA17A00BB}" presName="node" presStyleLbl="node1" presStyleIdx="1" presStyleCnt="3">
        <dgm:presLayoutVars>
          <dgm:bulletEnabled val="1"/>
        </dgm:presLayoutVars>
      </dgm:prSet>
      <dgm:spPr/>
    </dgm:pt>
    <dgm:pt modelId="{346EA205-76B7-4FA5-9DB4-97E17038B68C}" type="pres">
      <dgm:prSet presAssocID="{B4F58820-7F45-4311-ACAC-76193D4597C2}" presName="sibTrans" presStyleLbl="sibTrans2D1" presStyleIdx="1" presStyleCnt="2"/>
      <dgm:spPr/>
    </dgm:pt>
    <dgm:pt modelId="{384167E7-F3A7-475D-AEDB-99AAF1E62EE7}" type="pres">
      <dgm:prSet presAssocID="{B4F58820-7F45-4311-ACAC-76193D4597C2}" presName="connectorText" presStyleLbl="sibTrans2D1" presStyleIdx="1" presStyleCnt="2"/>
      <dgm:spPr/>
    </dgm:pt>
    <dgm:pt modelId="{FEFA4A94-AA8B-41B8-8A29-92A982CA4CDD}" type="pres">
      <dgm:prSet presAssocID="{C622D1E8-0F3A-4534-A0E8-FF0276A6D3F0}" presName="node" presStyleLbl="node1" presStyleIdx="2" presStyleCnt="3">
        <dgm:presLayoutVars>
          <dgm:bulletEnabled val="1"/>
        </dgm:presLayoutVars>
      </dgm:prSet>
      <dgm:spPr/>
    </dgm:pt>
  </dgm:ptLst>
  <dgm:cxnLst>
    <dgm:cxn modelId="{2D9D8C1E-CBF8-4398-9C4F-F80CA55A899B}" srcId="{228D21E4-ADA8-414A-9ED1-20B1FFFB794B}" destId="{90A23D7A-7A5B-4D42-A2D5-10397A3ECB41}" srcOrd="0" destOrd="0" parTransId="{CA64A4FC-A728-455D-B3F1-270693E70B54}" sibTransId="{CCB4BA4B-4810-4DD1-B1FD-3380F1CEF80E}"/>
    <dgm:cxn modelId="{E9C04F40-9E0F-4989-8D60-C67546EF7830}" type="presOf" srcId="{B4F58820-7F45-4311-ACAC-76193D4597C2}" destId="{384167E7-F3A7-475D-AEDB-99AAF1E62EE7}" srcOrd="1" destOrd="0" presId="urn:microsoft.com/office/officeart/2005/8/layout/process1"/>
    <dgm:cxn modelId="{9E2B8962-C1D9-4E5A-B3A6-655DC43A6BBA}" type="presOf" srcId="{CCB4BA4B-4810-4DD1-B1FD-3380F1CEF80E}" destId="{1E50220A-AC8A-4F26-ACD2-9556391D448A}" srcOrd="1" destOrd="0" presId="urn:microsoft.com/office/officeart/2005/8/layout/process1"/>
    <dgm:cxn modelId="{2B92C26A-FAEB-4392-9D38-97F03538AC73}" type="presOf" srcId="{C67227BF-C294-404F-AB70-492BA17A00BB}" destId="{212D56DC-0A7B-4317-9901-72982C5229E3}" srcOrd="0" destOrd="0" presId="urn:microsoft.com/office/officeart/2005/8/layout/process1"/>
    <dgm:cxn modelId="{1009377C-8EEA-4906-AA64-8F1B4DE56E07}" srcId="{228D21E4-ADA8-414A-9ED1-20B1FFFB794B}" destId="{C622D1E8-0F3A-4534-A0E8-FF0276A6D3F0}" srcOrd="2" destOrd="0" parTransId="{E32DCA0B-86C4-49EF-995B-5B1DD03248E4}" sibTransId="{637B8873-36C4-4ACA-9468-C5A4376714EC}"/>
    <dgm:cxn modelId="{4C955997-1B50-4C5D-A729-E75939971444}" srcId="{228D21E4-ADA8-414A-9ED1-20B1FFFB794B}" destId="{C67227BF-C294-404F-AB70-492BA17A00BB}" srcOrd="1" destOrd="0" parTransId="{1A91BC36-E550-4E30-92FF-7CC3BF283FEE}" sibTransId="{B4F58820-7F45-4311-ACAC-76193D4597C2}"/>
    <dgm:cxn modelId="{7E71E0A1-99E8-45A7-955C-CAA2A1A297F5}" type="presOf" srcId="{B4F58820-7F45-4311-ACAC-76193D4597C2}" destId="{346EA205-76B7-4FA5-9DB4-97E17038B68C}" srcOrd="0" destOrd="0" presId="urn:microsoft.com/office/officeart/2005/8/layout/process1"/>
    <dgm:cxn modelId="{195C1FBF-1973-4094-B912-C94E94ED352F}" type="presOf" srcId="{228D21E4-ADA8-414A-9ED1-20B1FFFB794B}" destId="{6F00EB23-3777-466A-ACF2-6827369DCEFF}" srcOrd="0" destOrd="0" presId="urn:microsoft.com/office/officeart/2005/8/layout/process1"/>
    <dgm:cxn modelId="{AB8FFAC4-70F3-4D38-BDCB-3848C2B4EA18}" type="presOf" srcId="{C622D1E8-0F3A-4534-A0E8-FF0276A6D3F0}" destId="{FEFA4A94-AA8B-41B8-8A29-92A982CA4CDD}" srcOrd="0" destOrd="0" presId="urn:microsoft.com/office/officeart/2005/8/layout/process1"/>
    <dgm:cxn modelId="{0CB62FEA-F5E6-4168-A0D7-E3B03CF0C0B5}" type="presOf" srcId="{CCB4BA4B-4810-4DD1-B1FD-3380F1CEF80E}" destId="{76BBDE51-F97A-4BC9-A0A4-A234F22AC559}" srcOrd="0" destOrd="0" presId="urn:microsoft.com/office/officeart/2005/8/layout/process1"/>
    <dgm:cxn modelId="{3DEB9CF3-F6E2-4284-88DF-A7DCA7EB85C3}" type="presOf" srcId="{90A23D7A-7A5B-4D42-A2D5-10397A3ECB41}" destId="{CBC4B0A4-565E-4635-90CE-15000841EF01}" srcOrd="0" destOrd="0" presId="urn:microsoft.com/office/officeart/2005/8/layout/process1"/>
    <dgm:cxn modelId="{E05A072B-E29A-475D-A11A-550286A6DA30}" type="presParOf" srcId="{6F00EB23-3777-466A-ACF2-6827369DCEFF}" destId="{CBC4B0A4-565E-4635-90CE-15000841EF01}" srcOrd="0" destOrd="0" presId="urn:microsoft.com/office/officeart/2005/8/layout/process1"/>
    <dgm:cxn modelId="{EC9A2327-4AD0-4259-B455-4E758EA76AE5}" type="presParOf" srcId="{6F00EB23-3777-466A-ACF2-6827369DCEFF}" destId="{76BBDE51-F97A-4BC9-A0A4-A234F22AC559}" srcOrd="1" destOrd="0" presId="urn:microsoft.com/office/officeart/2005/8/layout/process1"/>
    <dgm:cxn modelId="{8D6C3ED4-CE59-4936-9CE2-C75C7F537015}" type="presParOf" srcId="{76BBDE51-F97A-4BC9-A0A4-A234F22AC559}" destId="{1E50220A-AC8A-4F26-ACD2-9556391D448A}" srcOrd="0" destOrd="0" presId="urn:microsoft.com/office/officeart/2005/8/layout/process1"/>
    <dgm:cxn modelId="{E64F768E-D30E-475C-9044-D2C054F46697}" type="presParOf" srcId="{6F00EB23-3777-466A-ACF2-6827369DCEFF}" destId="{212D56DC-0A7B-4317-9901-72982C5229E3}" srcOrd="2" destOrd="0" presId="urn:microsoft.com/office/officeart/2005/8/layout/process1"/>
    <dgm:cxn modelId="{E005577D-A28D-48F4-8369-B327E9D3B410}" type="presParOf" srcId="{6F00EB23-3777-466A-ACF2-6827369DCEFF}" destId="{346EA205-76B7-4FA5-9DB4-97E17038B68C}" srcOrd="3" destOrd="0" presId="urn:microsoft.com/office/officeart/2005/8/layout/process1"/>
    <dgm:cxn modelId="{EEC865F0-3F49-4462-80E9-A4209E8785B2}" type="presParOf" srcId="{346EA205-76B7-4FA5-9DB4-97E17038B68C}" destId="{384167E7-F3A7-475D-AEDB-99AAF1E62EE7}" srcOrd="0" destOrd="0" presId="urn:microsoft.com/office/officeart/2005/8/layout/process1"/>
    <dgm:cxn modelId="{03AC3BDC-3B71-40FE-BC72-C3651982641D}" type="presParOf" srcId="{6F00EB23-3777-466A-ACF2-6827369DCEFF}" destId="{FEFA4A94-AA8B-41B8-8A29-92A982CA4C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50AB610-5FE2-4289-B87E-942D9295BA33}"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4A9BB285-8A3D-4465-B066-71CF1735A635}">
      <dgm:prSet phldrT="[Text]"/>
      <dgm:spPr/>
      <dgm:t>
        <a:bodyPr/>
        <a:lstStyle/>
        <a:p>
          <a:r>
            <a:rPr lang="en-US"/>
            <a:t>Informal</a:t>
          </a:r>
        </a:p>
      </dgm:t>
    </dgm:pt>
    <dgm:pt modelId="{4CAF18E7-F8A2-4E47-8EB6-A75B0646CD40}" type="parTrans" cxnId="{BBF1B450-24C9-43A3-A121-B01CD5C7345B}">
      <dgm:prSet/>
      <dgm:spPr/>
      <dgm:t>
        <a:bodyPr/>
        <a:lstStyle/>
        <a:p>
          <a:endParaRPr lang="en-US"/>
        </a:p>
      </dgm:t>
    </dgm:pt>
    <dgm:pt modelId="{6B1A1DF3-7FC3-4226-AEC8-ECBB01CB431B}" type="sibTrans" cxnId="{BBF1B450-24C9-43A3-A121-B01CD5C7345B}">
      <dgm:prSet/>
      <dgm:spPr/>
      <dgm:t>
        <a:bodyPr/>
        <a:lstStyle/>
        <a:p>
          <a:endParaRPr lang="en-US"/>
        </a:p>
      </dgm:t>
    </dgm:pt>
    <dgm:pt modelId="{75D8092B-E0F5-4C42-BC8A-E2035BF22309}">
      <dgm:prSet phldrT="[Text]"/>
      <dgm:spPr/>
      <dgm:t>
        <a:bodyPr/>
        <a:lstStyle/>
        <a:p>
          <a:r>
            <a:rPr lang="en-US"/>
            <a:t>Formal</a:t>
          </a:r>
        </a:p>
      </dgm:t>
    </dgm:pt>
    <dgm:pt modelId="{B90D1897-0513-4BFE-8D19-BDD3D298C142}" type="parTrans" cxnId="{5B1799FF-3BDA-46FA-8F17-8A7348248652}">
      <dgm:prSet/>
      <dgm:spPr/>
      <dgm:t>
        <a:bodyPr/>
        <a:lstStyle/>
        <a:p>
          <a:endParaRPr lang="en-US"/>
        </a:p>
      </dgm:t>
    </dgm:pt>
    <dgm:pt modelId="{080B4846-DAB9-4CEE-86AC-B44E16B591CD}" type="sibTrans" cxnId="{5B1799FF-3BDA-46FA-8F17-8A7348248652}">
      <dgm:prSet/>
      <dgm:spPr/>
      <dgm:t>
        <a:bodyPr/>
        <a:lstStyle/>
        <a:p>
          <a:endParaRPr lang="en-US"/>
        </a:p>
      </dgm:t>
    </dgm:pt>
    <dgm:pt modelId="{8BFC5D31-3ED6-4802-B7CC-FF6D927EDAAD}" type="pres">
      <dgm:prSet presAssocID="{F50AB610-5FE2-4289-B87E-942D9295BA33}" presName="compositeShape" presStyleCnt="0">
        <dgm:presLayoutVars>
          <dgm:chMax val="2"/>
          <dgm:dir/>
          <dgm:resizeHandles val="exact"/>
        </dgm:presLayoutVars>
      </dgm:prSet>
      <dgm:spPr/>
    </dgm:pt>
    <dgm:pt modelId="{EDE7DAAE-A847-4702-A6D1-AE145988423A}" type="pres">
      <dgm:prSet presAssocID="{F50AB610-5FE2-4289-B87E-942D9295BA33}" presName="ribbon" presStyleLbl="node1" presStyleIdx="0" presStyleCnt="1" custLinFactNeighborX="695" custLinFactNeighborY="-2607"/>
      <dgm:spPr/>
    </dgm:pt>
    <dgm:pt modelId="{5A724672-EB3A-45E3-A141-62FBE0112E0E}" type="pres">
      <dgm:prSet presAssocID="{F50AB610-5FE2-4289-B87E-942D9295BA33}" presName="leftArrowText" presStyleLbl="node1" presStyleIdx="0" presStyleCnt="1">
        <dgm:presLayoutVars>
          <dgm:chMax val="0"/>
          <dgm:bulletEnabled val="1"/>
        </dgm:presLayoutVars>
      </dgm:prSet>
      <dgm:spPr/>
    </dgm:pt>
    <dgm:pt modelId="{CEB81B62-7543-47D5-BB59-3F436B8E4B21}" type="pres">
      <dgm:prSet presAssocID="{F50AB610-5FE2-4289-B87E-942D9295BA33}" presName="rightArrowText" presStyleLbl="node1" presStyleIdx="0" presStyleCnt="1">
        <dgm:presLayoutVars>
          <dgm:chMax val="0"/>
          <dgm:bulletEnabled val="1"/>
        </dgm:presLayoutVars>
      </dgm:prSet>
      <dgm:spPr/>
    </dgm:pt>
  </dgm:ptLst>
  <dgm:cxnLst>
    <dgm:cxn modelId="{7C5EDC2E-A425-4A60-8C15-45F12FAA2A78}" type="presOf" srcId="{4A9BB285-8A3D-4465-B066-71CF1735A635}" destId="{5A724672-EB3A-45E3-A141-62FBE0112E0E}" srcOrd="0" destOrd="0" presId="urn:microsoft.com/office/officeart/2005/8/layout/arrow6"/>
    <dgm:cxn modelId="{AF4BAA31-3CE4-4CB1-84AF-183729793B63}" type="presOf" srcId="{F50AB610-5FE2-4289-B87E-942D9295BA33}" destId="{8BFC5D31-3ED6-4802-B7CC-FF6D927EDAAD}" srcOrd="0" destOrd="0" presId="urn:microsoft.com/office/officeart/2005/8/layout/arrow6"/>
    <dgm:cxn modelId="{BBF1B450-24C9-43A3-A121-B01CD5C7345B}" srcId="{F50AB610-5FE2-4289-B87E-942D9295BA33}" destId="{4A9BB285-8A3D-4465-B066-71CF1735A635}" srcOrd="0" destOrd="0" parTransId="{4CAF18E7-F8A2-4E47-8EB6-A75B0646CD40}" sibTransId="{6B1A1DF3-7FC3-4226-AEC8-ECBB01CB431B}"/>
    <dgm:cxn modelId="{8539097B-B84E-441F-B3B0-E336A12ADF4E}" type="presOf" srcId="{75D8092B-E0F5-4C42-BC8A-E2035BF22309}" destId="{CEB81B62-7543-47D5-BB59-3F436B8E4B21}" srcOrd="0" destOrd="0" presId="urn:microsoft.com/office/officeart/2005/8/layout/arrow6"/>
    <dgm:cxn modelId="{5B1799FF-3BDA-46FA-8F17-8A7348248652}" srcId="{F50AB610-5FE2-4289-B87E-942D9295BA33}" destId="{75D8092B-E0F5-4C42-BC8A-E2035BF22309}" srcOrd="1" destOrd="0" parTransId="{B90D1897-0513-4BFE-8D19-BDD3D298C142}" sibTransId="{080B4846-DAB9-4CEE-86AC-B44E16B591CD}"/>
    <dgm:cxn modelId="{E2DAE203-33E5-4E0B-8F93-0A35B78C07F3}" type="presParOf" srcId="{8BFC5D31-3ED6-4802-B7CC-FF6D927EDAAD}" destId="{EDE7DAAE-A847-4702-A6D1-AE145988423A}" srcOrd="0" destOrd="0" presId="urn:microsoft.com/office/officeart/2005/8/layout/arrow6"/>
    <dgm:cxn modelId="{1D35480A-68CD-4900-93C1-CB6C28815A6B}" type="presParOf" srcId="{8BFC5D31-3ED6-4802-B7CC-FF6D927EDAAD}" destId="{5A724672-EB3A-45E3-A141-62FBE0112E0E}" srcOrd="1" destOrd="0" presId="urn:microsoft.com/office/officeart/2005/8/layout/arrow6"/>
    <dgm:cxn modelId="{57C839A9-0367-4AC3-A418-F703C7495AF1}" type="presParOf" srcId="{8BFC5D31-3ED6-4802-B7CC-FF6D927EDAAD}" destId="{CEB81B62-7543-47D5-BB59-3F436B8E4B21}"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ECCA85-D450-45C7-8D5B-9133011457C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E5A00D74-C910-43BF-A9E9-64B71E3D7AB4}">
      <dgm:prSet phldrT="[Text]" phldr="0"/>
      <dgm:spPr/>
      <dgm:t>
        <a:bodyPr/>
        <a:lstStyle/>
        <a:p>
          <a:r>
            <a:rPr lang="en-US" dirty="0"/>
            <a:t>Intervention Fidelity</a:t>
          </a:r>
        </a:p>
      </dgm:t>
      <dgm:extLst>
        <a:ext uri="{E40237B7-FDA0-4F09-8148-C483321AD2D9}">
          <dgm14:cNvPr xmlns:dgm14="http://schemas.microsoft.com/office/drawing/2010/diagram" id="0" name="" descr="Intervention Fidelity&#10; Mia was present and engaged for most sessions.&#10;Progress Monitoring&#10; The NWF assessment is aligned to Mia’s needs.&#10;Behavior Needs&#10; No concerns about Mia’s behavior.&#10;"/>
        </a:ext>
      </dgm:extLst>
    </dgm:pt>
    <dgm:pt modelId="{29E3538F-7F7D-4045-AC5D-C112423B4165}" type="parTrans" cxnId="{4ACD0703-7853-4363-B146-12C693CB64D0}">
      <dgm:prSet/>
      <dgm:spPr/>
      <dgm:t>
        <a:bodyPr/>
        <a:lstStyle/>
        <a:p>
          <a:endParaRPr lang="en-US"/>
        </a:p>
      </dgm:t>
    </dgm:pt>
    <dgm:pt modelId="{871A8A0E-0FDB-461B-976C-7F2ACE4A312F}" type="sibTrans" cxnId="{4ACD0703-7853-4363-B146-12C693CB64D0}">
      <dgm:prSet/>
      <dgm:spPr/>
      <dgm:t>
        <a:bodyPr/>
        <a:lstStyle/>
        <a:p>
          <a:endParaRPr lang="en-US"/>
        </a:p>
      </dgm:t>
    </dgm:pt>
    <dgm:pt modelId="{308BEC76-EE2F-4647-8711-9EB5B2311FBC}">
      <dgm:prSet phldrT="[Text]" phldr="0"/>
      <dgm:spPr/>
      <dgm:t>
        <a:bodyPr/>
        <a:lstStyle/>
        <a:p>
          <a:r>
            <a:rPr lang="en-US" dirty="0"/>
            <a:t>Mia was present and engaged for most sessions.</a:t>
          </a:r>
        </a:p>
      </dgm:t>
    </dgm:pt>
    <dgm:pt modelId="{839701DE-8AE5-4580-BC41-C6F5BFE91862}" type="parTrans" cxnId="{D6E428B9-A8C8-41C7-84AD-C363F97D7C80}">
      <dgm:prSet/>
      <dgm:spPr/>
      <dgm:t>
        <a:bodyPr/>
        <a:lstStyle/>
        <a:p>
          <a:endParaRPr lang="en-US"/>
        </a:p>
      </dgm:t>
    </dgm:pt>
    <dgm:pt modelId="{0AC3FAC2-245E-4366-9FAB-2E1C26D984AF}" type="sibTrans" cxnId="{D6E428B9-A8C8-41C7-84AD-C363F97D7C80}">
      <dgm:prSet/>
      <dgm:spPr/>
      <dgm:t>
        <a:bodyPr/>
        <a:lstStyle/>
        <a:p>
          <a:endParaRPr lang="en-US"/>
        </a:p>
      </dgm:t>
    </dgm:pt>
    <dgm:pt modelId="{A2BC8981-D59C-448C-A763-927DD4C7F913}">
      <dgm:prSet phldrT="[Text]" phldr="0"/>
      <dgm:spPr/>
      <dgm:t>
        <a:bodyPr/>
        <a:lstStyle/>
        <a:p>
          <a:r>
            <a:rPr lang="en-US" dirty="0"/>
            <a:t>Progress Monitoring</a:t>
          </a:r>
        </a:p>
      </dgm:t>
      <dgm:extLst>
        <a:ext uri="{E40237B7-FDA0-4F09-8148-C483321AD2D9}">
          <dgm14:cNvPr xmlns:dgm14="http://schemas.microsoft.com/office/drawing/2010/diagram" id="0" name="" descr="Intervention Fidelity&#10; Mia was present and engaged for most sessions.&#10;Progress Monitoring&#10; The NWF assessment is aligned to Mia’s needs.&#10;Behavior Needs&#10; No concerns about Mia’s behavior.&#10;"/>
        </a:ext>
      </dgm:extLst>
    </dgm:pt>
    <dgm:pt modelId="{A1A9FE37-23D2-4D27-8119-EE6A656A10F8}" type="parTrans" cxnId="{B6399BA1-9893-4AD1-BD70-BBE4A794C128}">
      <dgm:prSet/>
      <dgm:spPr/>
      <dgm:t>
        <a:bodyPr/>
        <a:lstStyle/>
        <a:p>
          <a:endParaRPr lang="en-US"/>
        </a:p>
      </dgm:t>
    </dgm:pt>
    <dgm:pt modelId="{3F78E3B5-6C10-4D64-B92E-F13E3044FAED}" type="sibTrans" cxnId="{B6399BA1-9893-4AD1-BD70-BBE4A794C128}">
      <dgm:prSet/>
      <dgm:spPr/>
      <dgm:t>
        <a:bodyPr/>
        <a:lstStyle/>
        <a:p>
          <a:endParaRPr lang="en-US"/>
        </a:p>
      </dgm:t>
    </dgm:pt>
    <dgm:pt modelId="{4AF4FFAF-6E52-4FCE-98A9-1E8639D97F4C}">
      <dgm:prSet phldrT="[Text]" phldr="0"/>
      <dgm:spPr/>
      <dgm:t>
        <a:bodyPr/>
        <a:lstStyle/>
        <a:p>
          <a:r>
            <a:rPr lang="en-US" dirty="0"/>
            <a:t>The NWF assessment is aligned to Mia’s needs.</a:t>
          </a:r>
        </a:p>
      </dgm:t>
    </dgm:pt>
    <dgm:pt modelId="{AFE8DD73-C5E3-440B-9B7E-188EEA338C7A}" type="parTrans" cxnId="{1032B76A-F0A6-408B-80AC-F29099841E10}">
      <dgm:prSet/>
      <dgm:spPr/>
      <dgm:t>
        <a:bodyPr/>
        <a:lstStyle/>
        <a:p>
          <a:endParaRPr lang="en-US"/>
        </a:p>
      </dgm:t>
    </dgm:pt>
    <dgm:pt modelId="{673F070A-C55C-4176-8040-D88E0E596C2E}" type="sibTrans" cxnId="{1032B76A-F0A6-408B-80AC-F29099841E10}">
      <dgm:prSet/>
      <dgm:spPr/>
      <dgm:t>
        <a:bodyPr/>
        <a:lstStyle/>
        <a:p>
          <a:endParaRPr lang="en-US"/>
        </a:p>
      </dgm:t>
    </dgm:pt>
    <dgm:pt modelId="{4ACD8E5E-85D4-42D2-9005-F9DD852C604A}">
      <dgm:prSet phldrT="[Text]" phldr="0"/>
      <dgm:spPr/>
      <dgm:t>
        <a:bodyPr/>
        <a:lstStyle/>
        <a:p>
          <a:r>
            <a:rPr lang="en-US"/>
            <a:t>Behavior Needs</a:t>
          </a:r>
        </a:p>
      </dgm:t>
      <dgm:extLst>
        <a:ext uri="{E40237B7-FDA0-4F09-8148-C483321AD2D9}">
          <dgm14:cNvPr xmlns:dgm14="http://schemas.microsoft.com/office/drawing/2010/diagram" id="0" name="" descr="Intervention Fidelity&#10; Mia was present and engaged for most sessions.&#10;Progress Monitoring&#10; The NWF assessment is aligned to Mia’s needs.&#10;Behavior Needs&#10; No concerns about Mia’s behavior.&#10;"/>
        </a:ext>
      </dgm:extLst>
    </dgm:pt>
    <dgm:pt modelId="{44F34E21-1FC8-44E1-A9A5-CC2153BE6D86}" type="parTrans" cxnId="{9A4DF9D8-B84B-4514-8E2C-B3A926681AA8}">
      <dgm:prSet/>
      <dgm:spPr/>
      <dgm:t>
        <a:bodyPr/>
        <a:lstStyle/>
        <a:p>
          <a:endParaRPr lang="en-US"/>
        </a:p>
      </dgm:t>
    </dgm:pt>
    <dgm:pt modelId="{920AF0BE-C474-4FFD-A7DA-6E8AEEF7EAE8}" type="sibTrans" cxnId="{9A4DF9D8-B84B-4514-8E2C-B3A926681AA8}">
      <dgm:prSet/>
      <dgm:spPr/>
      <dgm:t>
        <a:bodyPr/>
        <a:lstStyle/>
        <a:p>
          <a:endParaRPr lang="en-US"/>
        </a:p>
      </dgm:t>
    </dgm:pt>
    <dgm:pt modelId="{CFF58223-8168-478E-9D14-97C0E56BD61E}">
      <dgm:prSet phldrT="[Text]" phldr="0"/>
      <dgm:spPr/>
      <dgm:t>
        <a:bodyPr/>
        <a:lstStyle/>
        <a:p>
          <a:r>
            <a:rPr lang="en-US" dirty="0"/>
            <a:t>No concerns about Mia’s behavior.</a:t>
          </a:r>
        </a:p>
      </dgm:t>
    </dgm:pt>
    <dgm:pt modelId="{4846A2C7-2DEC-496D-B5FF-9637B70DBA30}" type="parTrans" cxnId="{D2C9E0CD-5BCF-4D61-A49B-60E32379E34E}">
      <dgm:prSet/>
      <dgm:spPr/>
      <dgm:t>
        <a:bodyPr/>
        <a:lstStyle/>
        <a:p>
          <a:endParaRPr lang="en-US"/>
        </a:p>
      </dgm:t>
    </dgm:pt>
    <dgm:pt modelId="{70D55347-DB28-4415-B8AB-F4108ABF0603}" type="sibTrans" cxnId="{D2C9E0CD-5BCF-4D61-A49B-60E32379E34E}">
      <dgm:prSet/>
      <dgm:spPr/>
      <dgm:t>
        <a:bodyPr/>
        <a:lstStyle/>
        <a:p>
          <a:endParaRPr lang="en-US"/>
        </a:p>
      </dgm:t>
    </dgm:pt>
    <dgm:pt modelId="{45297F31-57E6-49BC-94F5-55F2A91930E9}" type="pres">
      <dgm:prSet presAssocID="{85ECCA85-D450-45C7-8D5B-9133011457C4}" presName="Name0" presStyleCnt="0">
        <dgm:presLayoutVars>
          <dgm:dir/>
          <dgm:resizeHandles val="exact"/>
        </dgm:presLayoutVars>
      </dgm:prSet>
      <dgm:spPr/>
    </dgm:pt>
    <dgm:pt modelId="{7E36C8B7-23EE-455F-A47D-41057F1104FB}" type="pres">
      <dgm:prSet presAssocID="{E5A00D74-C910-43BF-A9E9-64B71E3D7AB4}" presName="composite" presStyleCnt="0"/>
      <dgm:spPr/>
    </dgm:pt>
    <dgm:pt modelId="{D22DC3D0-6BB8-41A9-9F78-4226E35F4A9B}" type="pres">
      <dgm:prSet presAssocID="{E5A00D74-C910-43BF-A9E9-64B71E3D7AB4}" presName="rect1" presStyleLbl="trAlignAcc1" presStyleIdx="0" presStyleCnt="3">
        <dgm:presLayoutVars>
          <dgm:bulletEnabled val="1"/>
        </dgm:presLayoutVars>
      </dgm:prSet>
      <dgm:spPr/>
    </dgm:pt>
    <dgm:pt modelId="{D587FC4C-7817-461A-8C61-2914A616759B}" type="pres">
      <dgm:prSet presAssocID="{E5A00D74-C910-43BF-A9E9-64B71E3D7AB4}" presName="rect2" presStyleLbl="fgImgPlac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dgm:spPr>
    </dgm:pt>
    <dgm:pt modelId="{5A9205CD-C494-4736-B9AB-F885105B88AD}" type="pres">
      <dgm:prSet presAssocID="{871A8A0E-0FDB-461B-976C-7F2ACE4A312F}" presName="sibTrans" presStyleCnt="0"/>
      <dgm:spPr/>
    </dgm:pt>
    <dgm:pt modelId="{2E90B0A0-7A8E-4BE8-9E53-E12DD36B596A}" type="pres">
      <dgm:prSet presAssocID="{A2BC8981-D59C-448C-A763-927DD4C7F913}" presName="composite" presStyleCnt="0"/>
      <dgm:spPr/>
    </dgm:pt>
    <dgm:pt modelId="{9835A0F7-8BF7-4AA2-87CA-E81336452DCB}" type="pres">
      <dgm:prSet presAssocID="{A2BC8981-D59C-448C-A763-927DD4C7F913}" presName="rect1" presStyleLbl="trAlignAcc1" presStyleIdx="1" presStyleCnt="3">
        <dgm:presLayoutVars>
          <dgm:bulletEnabled val="1"/>
        </dgm:presLayoutVars>
      </dgm:prSet>
      <dgm:spPr/>
    </dgm:pt>
    <dgm:pt modelId="{05715E2E-0462-44E7-BB78-1096C6224C60}" type="pres">
      <dgm:prSet presAssocID="{A2BC8981-D59C-448C-A763-927DD4C7F913}" presName="rect2" presStyleLbl="fgImgPlace1" presStyleIdx="1"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dgm:spPr>
    </dgm:pt>
    <dgm:pt modelId="{6AE900DB-9A26-44AB-BB30-75BFD2621079}" type="pres">
      <dgm:prSet presAssocID="{3F78E3B5-6C10-4D64-B92E-F13E3044FAED}" presName="sibTrans" presStyleCnt="0"/>
      <dgm:spPr/>
    </dgm:pt>
    <dgm:pt modelId="{417DA7CF-A695-4FDF-B1EC-E1D85BC0E890}" type="pres">
      <dgm:prSet presAssocID="{4ACD8E5E-85D4-42D2-9005-F9DD852C604A}" presName="composite" presStyleCnt="0"/>
      <dgm:spPr/>
    </dgm:pt>
    <dgm:pt modelId="{C82C8F73-0FE7-464B-BE48-030A46ACD35D}" type="pres">
      <dgm:prSet presAssocID="{4ACD8E5E-85D4-42D2-9005-F9DD852C604A}" presName="rect1" presStyleLbl="trAlignAcc1" presStyleIdx="2" presStyleCnt="3">
        <dgm:presLayoutVars>
          <dgm:bulletEnabled val="1"/>
        </dgm:presLayoutVars>
      </dgm:prSet>
      <dgm:spPr/>
    </dgm:pt>
    <dgm:pt modelId="{48133D46-9D38-4CD1-93AF-545925D38279}" type="pres">
      <dgm:prSet presAssocID="{4ACD8E5E-85D4-42D2-9005-F9DD852C604A}" presName="rect2" presStyleLbl="fgImgPlace1" presStyleIdx="2"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dgm:spPr>
    </dgm:pt>
  </dgm:ptLst>
  <dgm:cxnLst>
    <dgm:cxn modelId="{4ACD0703-7853-4363-B146-12C693CB64D0}" srcId="{85ECCA85-D450-45C7-8D5B-9133011457C4}" destId="{E5A00D74-C910-43BF-A9E9-64B71E3D7AB4}" srcOrd="0" destOrd="0" parTransId="{29E3538F-7F7D-4045-AC5D-C112423B4165}" sibTransId="{871A8A0E-0FDB-461B-976C-7F2ACE4A312F}"/>
    <dgm:cxn modelId="{87741018-8514-4469-B06F-0FDEFADDBD2A}" type="presOf" srcId="{CFF58223-8168-478E-9D14-97C0E56BD61E}" destId="{C82C8F73-0FE7-464B-BE48-030A46ACD35D}" srcOrd="0" destOrd="1" presId="urn:microsoft.com/office/officeart/2008/layout/PictureStrips"/>
    <dgm:cxn modelId="{5195833E-29A9-471C-9344-09AEB0004525}" type="presOf" srcId="{4ACD8E5E-85D4-42D2-9005-F9DD852C604A}" destId="{C82C8F73-0FE7-464B-BE48-030A46ACD35D}" srcOrd="0" destOrd="0" presId="urn:microsoft.com/office/officeart/2008/layout/PictureStrips"/>
    <dgm:cxn modelId="{1032B76A-F0A6-408B-80AC-F29099841E10}" srcId="{A2BC8981-D59C-448C-A763-927DD4C7F913}" destId="{4AF4FFAF-6E52-4FCE-98A9-1E8639D97F4C}" srcOrd="0" destOrd="0" parTransId="{AFE8DD73-C5E3-440B-9B7E-188EEA338C7A}" sibTransId="{673F070A-C55C-4176-8040-D88E0E596C2E}"/>
    <dgm:cxn modelId="{E4F15A73-0111-4129-A001-7F2E1BBD3D4F}" type="presOf" srcId="{E5A00D74-C910-43BF-A9E9-64B71E3D7AB4}" destId="{D22DC3D0-6BB8-41A9-9F78-4226E35F4A9B}" srcOrd="0" destOrd="0" presId="urn:microsoft.com/office/officeart/2008/layout/PictureStrips"/>
    <dgm:cxn modelId="{7339BA7B-7F25-4E7E-B8CD-381537283AF1}" type="presOf" srcId="{A2BC8981-D59C-448C-A763-927DD4C7F913}" destId="{9835A0F7-8BF7-4AA2-87CA-E81336452DCB}" srcOrd="0" destOrd="0" presId="urn:microsoft.com/office/officeart/2008/layout/PictureStrips"/>
    <dgm:cxn modelId="{445B35A0-4BF4-44B5-87B4-86E46591C4B6}" type="presOf" srcId="{308BEC76-EE2F-4647-8711-9EB5B2311FBC}" destId="{D22DC3D0-6BB8-41A9-9F78-4226E35F4A9B}" srcOrd="0" destOrd="1" presId="urn:microsoft.com/office/officeart/2008/layout/PictureStrips"/>
    <dgm:cxn modelId="{B6399BA1-9893-4AD1-BD70-BBE4A794C128}" srcId="{85ECCA85-D450-45C7-8D5B-9133011457C4}" destId="{A2BC8981-D59C-448C-A763-927DD4C7F913}" srcOrd="1" destOrd="0" parTransId="{A1A9FE37-23D2-4D27-8119-EE6A656A10F8}" sibTransId="{3F78E3B5-6C10-4D64-B92E-F13E3044FAED}"/>
    <dgm:cxn modelId="{D6E428B9-A8C8-41C7-84AD-C363F97D7C80}" srcId="{E5A00D74-C910-43BF-A9E9-64B71E3D7AB4}" destId="{308BEC76-EE2F-4647-8711-9EB5B2311FBC}" srcOrd="0" destOrd="0" parTransId="{839701DE-8AE5-4580-BC41-C6F5BFE91862}" sibTransId="{0AC3FAC2-245E-4366-9FAB-2E1C26D984AF}"/>
    <dgm:cxn modelId="{D2C9E0CD-5BCF-4D61-A49B-60E32379E34E}" srcId="{4ACD8E5E-85D4-42D2-9005-F9DD852C604A}" destId="{CFF58223-8168-478E-9D14-97C0E56BD61E}" srcOrd="0" destOrd="0" parTransId="{4846A2C7-2DEC-496D-B5FF-9637B70DBA30}" sibTransId="{70D55347-DB28-4415-B8AB-F4108ABF0603}"/>
    <dgm:cxn modelId="{263250D8-6B1C-4C11-98B0-A3E595C71C91}" type="presOf" srcId="{4AF4FFAF-6E52-4FCE-98A9-1E8639D97F4C}" destId="{9835A0F7-8BF7-4AA2-87CA-E81336452DCB}" srcOrd="0" destOrd="1" presId="urn:microsoft.com/office/officeart/2008/layout/PictureStrips"/>
    <dgm:cxn modelId="{9A4DF9D8-B84B-4514-8E2C-B3A926681AA8}" srcId="{85ECCA85-D450-45C7-8D5B-9133011457C4}" destId="{4ACD8E5E-85D4-42D2-9005-F9DD852C604A}" srcOrd="2" destOrd="0" parTransId="{44F34E21-1FC8-44E1-A9A5-CC2153BE6D86}" sibTransId="{920AF0BE-C474-4FFD-A7DA-6E8AEEF7EAE8}"/>
    <dgm:cxn modelId="{C26803DC-F3B3-4839-A87F-1C02A05E05B1}" type="presOf" srcId="{85ECCA85-D450-45C7-8D5B-9133011457C4}" destId="{45297F31-57E6-49BC-94F5-55F2A91930E9}" srcOrd="0" destOrd="0" presId="urn:microsoft.com/office/officeart/2008/layout/PictureStrips"/>
    <dgm:cxn modelId="{D3AE46D7-0EB0-4501-B873-ECA8FC6803AE}" type="presParOf" srcId="{45297F31-57E6-49BC-94F5-55F2A91930E9}" destId="{7E36C8B7-23EE-455F-A47D-41057F1104FB}" srcOrd="0" destOrd="0" presId="urn:microsoft.com/office/officeart/2008/layout/PictureStrips"/>
    <dgm:cxn modelId="{2DCCB611-D9FA-4FAE-801E-8B2D8AAD924E}" type="presParOf" srcId="{7E36C8B7-23EE-455F-A47D-41057F1104FB}" destId="{D22DC3D0-6BB8-41A9-9F78-4226E35F4A9B}" srcOrd="0" destOrd="0" presId="urn:microsoft.com/office/officeart/2008/layout/PictureStrips"/>
    <dgm:cxn modelId="{B5864384-9653-4D53-B9C6-19D6201381A4}" type="presParOf" srcId="{7E36C8B7-23EE-455F-A47D-41057F1104FB}" destId="{D587FC4C-7817-461A-8C61-2914A616759B}" srcOrd="1" destOrd="0" presId="urn:microsoft.com/office/officeart/2008/layout/PictureStrips"/>
    <dgm:cxn modelId="{23C51B44-6262-456C-A5EE-6EB12B739D00}" type="presParOf" srcId="{45297F31-57E6-49BC-94F5-55F2A91930E9}" destId="{5A9205CD-C494-4736-B9AB-F885105B88AD}" srcOrd="1" destOrd="0" presId="urn:microsoft.com/office/officeart/2008/layout/PictureStrips"/>
    <dgm:cxn modelId="{321FAED2-2A2C-4765-92F3-1E5BC2FB0FE6}" type="presParOf" srcId="{45297F31-57E6-49BC-94F5-55F2A91930E9}" destId="{2E90B0A0-7A8E-4BE8-9E53-E12DD36B596A}" srcOrd="2" destOrd="0" presId="urn:microsoft.com/office/officeart/2008/layout/PictureStrips"/>
    <dgm:cxn modelId="{382C179D-A3D3-41A1-B435-540393CD6291}" type="presParOf" srcId="{2E90B0A0-7A8E-4BE8-9E53-E12DD36B596A}" destId="{9835A0F7-8BF7-4AA2-87CA-E81336452DCB}" srcOrd="0" destOrd="0" presId="urn:microsoft.com/office/officeart/2008/layout/PictureStrips"/>
    <dgm:cxn modelId="{54C0FE97-5D25-4252-B694-F2308EFF2D97}" type="presParOf" srcId="{2E90B0A0-7A8E-4BE8-9E53-E12DD36B596A}" destId="{05715E2E-0462-44E7-BB78-1096C6224C60}" srcOrd="1" destOrd="0" presId="urn:microsoft.com/office/officeart/2008/layout/PictureStrips"/>
    <dgm:cxn modelId="{E4769A77-422B-491F-9762-870C5063360C}" type="presParOf" srcId="{45297F31-57E6-49BC-94F5-55F2A91930E9}" destId="{6AE900DB-9A26-44AB-BB30-75BFD2621079}" srcOrd="3" destOrd="0" presId="urn:microsoft.com/office/officeart/2008/layout/PictureStrips"/>
    <dgm:cxn modelId="{8AB22526-140F-48CE-99A6-BC743D6476E7}" type="presParOf" srcId="{45297F31-57E6-49BC-94F5-55F2A91930E9}" destId="{417DA7CF-A695-4FDF-B1EC-E1D85BC0E890}" srcOrd="4" destOrd="0" presId="urn:microsoft.com/office/officeart/2008/layout/PictureStrips"/>
    <dgm:cxn modelId="{6EF9CA71-671A-45C3-82CC-1AA8931A8762}" type="presParOf" srcId="{417DA7CF-A695-4FDF-B1EC-E1D85BC0E890}" destId="{C82C8F73-0FE7-464B-BE48-030A46ACD35D}" srcOrd="0" destOrd="0" presId="urn:microsoft.com/office/officeart/2008/layout/PictureStrips"/>
    <dgm:cxn modelId="{F66A45CC-7B85-4330-9D3F-FDF926BEE5A9}" type="presParOf" srcId="{417DA7CF-A695-4FDF-B1EC-E1D85BC0E890}" destId="{48133D46-9D38-4CD1-93AF-545925D382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28D21E4-ADA8-414A-9ED1-20B1FFFB794B}" type="doc">
      <dgm:prSet loTypeId="urn:microsoft.com/office/officeart/2005/8/layout/process1" loCatId="process" qsTypeId="urn:microsoft.com/office/officeart/2005/8/quickstyle/simple1" qsCatId="simple" csTypeId="urn:microsoft.com/office/officeart/2005/8/colors/accent1_2" csCatId="accent1" phldr="1"/>
      <dgm:spPr/>
    </dgm:pt>
    <dgm:pt modelId="{90A23D7A-7A5B-4D42-A2D5-10397A3ECB4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a:t>Antecedent</a:t>
          </a:r>
        </a:p>
      </dgm:t>
    </dgm:pt>
    <dgm:pt modelId="{CA64A4FC-A728-455D-B3F1-270693E70B54}" type="parTrans" cxnId="{2D9D8C1E-CBF8-4398-9C4F-F80CA55A899B}">
      <dgm:prSet/>
      <dgm:spPr/>
      <dgm:t>
        <a:bodyPr/>
        <a:lstStyle/>
        <a:p>
          <a:endParaRPr lang="en-US"/>
        </a:p>
      </dgm:t>
    </dgm:pt>
    <dgm:pt modelId="{CCB4BA4B-4810-4DD1-B1FD-3380F1CEF80E}" type="sibTrans" cxnId="{2D9D8C1E-CBF8-4398-9C4F-F80CA55A899B}">
      <dgm:prSet/>
      <dgm:spPr/>
      <dgm:t>
        <a:bodyPr/>
        <a:lstStyle/>
        <a:p>
          <a:endParaRPr lang="en-US"/>
        </a:p>
      </dgm:t>
    </dgm:pt>
    <dgm:pt modelId="{C67227BF-C294-404F-AB70-492BA17A00BB}">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Problem behavior</a:t>
          </a:r>
        </a:p>
      </dgm:t>
    </dgm:pt>
    <dgm:pt modelId="{1A91BC36-E550-4E30-92FF-7CC3BF283FEE}" type="parTrans" cxnId="{4C955997-1B50-4C5D-A729-E75939971444}">
      <dgm:prSet/>
      <dgm:spPr/>
      <dgm:t>
        <a:bodyPr/>
        <a:lstStyle/>
        <a:p>
          <a:endParaRPr lang="en-US"/>
        </a:p>
      </dgm:t>
    </dgm:pt>
    <dgm:pt modelId="{B4F58820-7F45-4311-ACAC-76193D4597C2}" type="sibTrans" cxnId="{4C955997-1B50-4C5D-A729-E75939971444}">
      <dgm:prSet/>
      <dgm:spPr/>
      <dgm:t>
        <a:bodyPr/>
        <a:lstStyle/>
        <a:p>
          <a:endParaRPr lang="en-US"/>
        </a:p>
      </dgm:t>
    </dgm:pt>
    <dgm:pt modelId="{C622D1E8-0F3A-4534-A0E8-FF0276A6D3F0}">
      <dgm:prSet phldrT="[Text]">
        <dgm:style>
          <a:lnRef idx="0">
            <a:schemeClr val="accent1"/>
          </a:lnRef>
          <a:fillRef idx="3">
            <a:schemeClr val="accent1"/>
          </a:fillRef>
          <a:effectRef idx="3">
            <a:schemeClr val="accent1"/>
          </a:effectRef>
          <a:fontRef idx="minor">
            <a:schemeClr val="lt1"/>
          </a:fontRef>
        </dgm:style>
      </dgm:prSet>
      <dgm:spPr>
        <a:solidFill>
          <a:schemeClr val="accent1"/>
        </a:solidFill>
      </dgm:spPr>
      <dgm:t>
        <a:bodyPr/>
        <a:lstStyle/>
        <a:p>
          <a:r>
            <a:rPr lang="en-US"/>
            <a:t>Maintaining consequence and function</a:t>
          </a:r>
        </a:p>
      </dgm:t>
    </dgm:pt>
    <dgm:pt modelId="{E32DCA0B-86C4-49EF-995B-5B1DD03248E4}" type="parTrans" cxnId="{1009377C-8EEA-4906-AA64-8F1B4DE56E07}">
      <dgm:prSet/>
      <dgm:spPr/>
      <dgm:t>
        <a:bodyPr/>
        <a:lstStyle/>
        <a:p>
          <a:endParaRPr lang="en-US"/>
        </a:p>
      </dgm:t>
    </dgm:pt>
    <dgm:pt modelId="{637B8873-36C4-4ACA-9468-C5A4376714EC}" type="sibTrans" cxnId="{1009377C-8EEA-4906-AA64-8F1B4DE56E07}">
      <dgm:prSet/>
      <dgm:spPr/>
      <dgm:t>
        <a:bodyPr/>
        <a:lstStyle/>
        <a:p>
          <a:endParaRPr lang="en-US"/>
        </a:p>
      </dgm:t>
    </dgm:pt>
    <dgm:pt modelId="{6F00EB23-3777-466A-ACF2-6827369DCEFF}" type="pres">
      <dgm:prSet presAssocID="{228D21E4-ADA8-414A-9ED1-20B1FFFB794B}" presName="Name0" presStyleCnt="0">
        <dgm:presLayoutVars>
          <dgm:dir/>
          <dgm:resizeHandles val="exact"/>
        </dgm:presLayoutVars>
      </dgm:prSet>
      <dgm:spPr/>
    </dgm:pt>
    <dgm:pt modelId="{CBC4B0A4-565E-4635-90CE-15000841EF01}" type="pres">
      <dgm:prSet presAssocID="{90A23D7A-7A5B-4D42-A2D5-10397A3ECB41}" presName="node" presStyleLbl="node1" presStyleIdx="0" presStyleCnt="3">
        <dgm:presLayoutVars>
          <dgm:bulletEnabled val="1"/>
        </dgm:presLayoutVars>
      </dgm:prSet>
      <dgm:spPr/>
    </dgm:pt>
    <dgm:pt modelId="{76BBDE51-F97A-4BC9-A0A4-A234F22AC559}" type="pres">
      <dgm:prSet presAssocID="{CCB4BA4B-4810-4DD1-B1FD-3380F1CEF80E}" presName="sibTrans" presStyleLbl="sibTrans2D1" presStyleIdx="0" presStyleCnt="2"/>
      <dgm:spPr/>
    </dgm:pt>
    <dgm:pt modelId="{1E50220A-AC8A-4F26-ACD2-9556391D448A}" type="pres">
      <dgm:prSet presAssocID="{CCB4BA4B-4810-4DD1-B1FD-3380F1CEF80E}" presName="connectorText" presStyleLbl="sibTrans2D1" presStyleIdx="0" presStyleCnt="2"/>
      <dgm:spPr/>
    </dgm:pt>
    <dgm:pt modelId="{212D56DC-0A7B-4317-9901-72982C5229E3}" type="pres">
      <dgm:prSet presAssocID="{C67227BF-C294-404F-AB70-492BA17A00BB}" presName="node" presStyleLbl="node1" presStyleIdx="1" presStyleCnt="3">
        <dgm:presLayoutVars>
          <dgm:bulletEnabled val="1"/>
        </dgm:presLayoutVars>
      </dgm:prSet>
      <dgm:spPr/>
    </dgm:pt>
    <dgm:pt modelId="{346EA205-76B7-4FA5-9DB4-97E17038B68C}" type="pres">
      <dgm:prSet presAssocID="{B4F58820-7F45-4311-ACAC-76193D4597C2}" presName="sibTrans" presStyleLbl="sibTrans2D1" presStyleIdx="1" presStyleCnt="2"/>
      <dgm:spPr/>
    </dgm:pt>
    <dgm:pt modelId="{384167E7-F3A7-475D-AEDB-99AAF1E62EE7}" type="pres">
      <dgm:prSet presAssocID="{B4F58820-7F45-4311-ACAC-76193D4597C2}" presName="connectorText" presStyleLbl="sibTrans2D1" presStyleIdx="1" presStyleCnt="2"/>
      <dgm:spPr/>
    </dgm:pt>
    <dgm:pt modelId="{FEFA4A94-AA8B-41B8-8A29-92A982CA4CDD}" type="pres">
      <dgm:prSet presAssocID="{C622D1E8-0F3A-4534-A0E8-FF0276A6D3F0}" presName="node" presStyleLbl="node1" presStyleIdx="2" presStyleCnt="3">
        <dgm:presLayoutVars>
          <dgm:bulletEnabled val="1"/>
        </dgm:presLayoutVars>
      </dgm:prSet>
      <dgm:spPr/>
    </dgm:pt>
  </dgm:ptLst>
  <dgm:cxnLst>
    <dgm:cxn modelId="{2D9D8C1E-CBF8-4398-9C4F-F80CA55A899B}" srcId="{228D21E4-ADA8-414A-9ED1-20B1FFFB794B}" destId="{90A23D7A-7A5B-4D42-A2D5-10397A3ECB41}" srcOrd="0" destOrd="0" parTransId="{CA64A4FC-A728-455D-B3F1-270693E70B54}" sibTransId="{CCB4BA4B-4810-4DD1-B1FD-3380F1CEF80E}"/>
    <dgm:cxn modelId="{E9C04F40-9E0F-4989-8D60-C67546EF7830}" type="presOf" srcId="{B4F58820-7F45-4311-ACAC-76193D4597C2}" destId="{384167E7-F3A7-475D-AEDB-99AAF1E62EE7}" srcOrd="1" destOrd="0" presId="urn:microsoft.com/office/officeart/2005/8/layout/process1"/>
    <dgm:cxn modelId="{9E2B8962-C1D9-4E5A-B3A6-655DC43A6BBA}" type="presOf" srcId="{CCB4BA4B-4810-4DD1-B1FD-3380F1CEF80E}" destId="{1E50220A-AC8A-4F26-ACD2-9556391D448A}" srcOrd="1" destOrd="0" presId="urn:microsoft.com/office/officeart/2005/8/layout/process1"/>
    <dgm:cxn modelId="{2B92C26A-FAEB-4392-9D38-97F03538AC73}" type="presOf" srcId="{C67227BF-C294-404F-AB70-492BA17A00BB}" destId="{212D56DC-0A7B-4317-9901-72982C5229E3}" srcOrd="0" destOrd="0" presId="urn:microsoft.com/office/officeart/2005/8/layout/process1"/>
    <dgm:cxn modelId="{1009377C-8EEA-4906-AA64-8F1B4DE56E07}" srcId="{228D21E4-ADA8-414A-9ED1-20B1FFFB794B}" destId="{C622D1E8-0F3A-4534-A0E8-FF0276A6D3F0}" srcOrd="2" destOrd="0" parTransId="{E32DCA0B-86C4-49EF-995B-5B1DD03248E4}" sibTransId="{637B8873-36C4-4ACA-9468-C5A4376714EC}"/>
    <dgm:cxn modelId="{4C955997-1B50-4C5D-A729-E75939971444}" srcId="{228D21E4-ADA8-414A-9ED1-20B1FFFB794B}" destId="{C67227BF-C294-404F-AB70-492BA17A00BB}" srcOrd="1" destOrd="0" parTransId="{1A91BC36-E550-4E30-92FF-7CC3BF283FEE}" sibTransId="{B4F58820-7F45-4311-ACAC-76193D4597C2}"/>
    <dgm:cxn modelId="{7E71E0A1-99E8-45A7-955C-CAA2A1A297F5}" type="presOf" srcId="{B4F58820-7F45-4311-ACAC-76193D4597C2}" destId="{346EA205-76B7-4FA5-9DB4-97E17038B68C}" srcOrd="0" destOrd="0" presId="urn:microsoft.com/office/officeart/2005/8/layout/process1"/>
    <dgm:cxn modelId="{195C1FBF-1973-4094-B912-C94E94ED352F}" type="presOf" srcId="{228D21E4-ADA8-414A-9ED1-20B1FFFB794B}" destId="{6F00EB23-3777-466A-ACF2-6827369DCEFF}" srcOrd="0" destOrd="0" presId="urn:microsoft.com/office/officeart/2005/8/layout/process1"/>
    <dgm:cxn modelId="{AB8FFAC4-70F3-4D38-BDCB-3848C2B4EA18}" type="presOf" srcId="{C622D1E8-0F3A-4534-A0E8-FF0276A6D3F0}" destId="{FEFA4A94-AA8B-41B8-8A29-92A982CA4CDD}" srcOrd="0" destOrd="0" presId="urn:microsoft.com/office/officeart/2005/8/layout/process1"/>
    <dgm:cxn modelId="{0CB62FEA-F5E6-4168-A0D7-E3B03CF0C0B5}" type="presOf" srcId="{CCB4BA4B-4810-4DD1-B1FD-3380F1CEF80E}" destId="{76BBDE51-F97A-4BC9-A0A4-A234F22AC559}" srcOrd="0" destOrd="0" presId="urn:microsoft.com/office/officeart/2005/8/layout/process1"/>
    <dgm:cxn modelId="{3DEB9CF3-F6E2-4284-88DF-A7DCA7EB85C3}" type="presOf" srcId="{90A23D7A-7A5B-4D42-A2D5-10397A3ECB41}" destId="{CBC4B0A4-565E-4635-90CE-15000841EF01}" srcOrd="0" destOrd="0" presId="urn:microsoft.com/office/officeart/2005/8/layout/process1"/>
    <dgm:cxn modelId="{E05A072B-E29A-475D-A11A-550286A6DA30}" type="presParOf" srcId="{6F00EB23-3777-466A-ACF2-6827369DCEFF}" destId="{CBC4B0A4-565E-4635-90CE-15000841EF01}" srcOrd="0" destOrd="0" presId="urn:microsoft.com/office/officeart/2005/8/layout/process1"/>
    <dgm:cxn modelId="{EC9A2327-4AD0-4259-B455-4E758EA76AE5}" type="presParOf" srcId="{6F00EB23-3777-466A-ACF2-6827369DCEFF}" destId="{76BBDE51-F97A-4BC9-A0A4-A234F22AC559}" srcOrd="1" destOrd="0" presId="urn:microsoft.com/office/officeart/2005/8/layout/process1"/>
    <dgm:cxn modelId="{8D6C3ED4-CE59-4936-9CE2-C75C7F537015}" type="presParOf" srcId="{76BBDE51-F97A-4BC9-A0A4-A234F22AC559}" destId="{1E50220A-AC8A-4F26-ACD2-9556391D448A}" srcOrd="0" destOrd="0" presId="urn:microsoft.com/office/officeart/2005/8/layout/process1"/>
    <dgm:cxn modelId="{E64F768E-D30E-475C-9044-D2C054F46697}" type="presParOf" srcId="{6F00EB23-3777-466A-ACF2-6827369DCEFF}" destId="{212D56DC-0A7B-4317-9901-72982C5229E3}" srcOrd="2" destOrd="0" presId="urn:microsoft.com/office/officeart/2005/8/layout/process1"/>
    <dgm:cxn modelId="{E005577D-A28D-48F4-8369-B327E9D3B410}" type="presParOf" srcId="{6F00EB23-3777-466A-ACF2-6827369DCEFF}" destId="{346EA205-76B7-4FA5-9DB4-97E17038B68C}" srcOrd="3" destOrd="0" presId="urn:microsoft.com/office/officeart/2005/8/layout/process1"/>
    <dgm:cxn modelId="{EEC865F0-3F49-4462-80E9-A4209E8785B2}" type="presParOf" srcId="{346EA205-76B7-4FA5-9DB4-97E17038B68C}" destId="{384167E7-F3A7-475D-AEDB-99AAF1E62EE7}" srcOrd="0" destOrd="0" presId="urn:microsoft.com/office/officeart/2005/8/layout/process1"/>
    <dgm:cxn modelId="{03AC3BDC-3B71-40FE-BC72-C3651982641D}" type="presParOf" srcId="{6F00EB23-3777-466A-ACF2-6827369DCEFF}" destId="{FEFA4A94-AA8B-41B8-8A29-92A982CA4C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D97AD08-176C-42DC-9348-0ABEA9C4520A}"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B7E5C537-26FA-4BD8-A27D-ECDB0A188A83}">
      <dgm:prSet/>
      <dgm:spPr/>
      <dgm:t>
        <a:bodyPr/>
        <a:lstStyle/>
        <a:p>
          <a:pPr>
            <a:lnSpc>
              <a:spcPct val="100000"/>
            </a:lnSpc>
            <a:defRPr cap="all"/>
          </a:pPr>
          <a:r>
            <a:rPr lang="en-US" b="0" i="0" cap="none"/>
            <a:t>As part of the </a:t>
          </a:r>
          <a:r>
            <a:rPr lang="en-US" b="0" i="0"/>
            <a:t>DBI </a:t>
          </a:r>
          <a:r>
            <a:rPr lang="en-US" b="0" i="0" cap="none"/>
            <a:t>process</a:t>
          </a:r>
          <a:endParaRPr lang="en-US"/>
        </a:p>
      </dgm:t>
    </dgm:pt>
    <dgm:pt modelId="{609FD907-C188-402A-A2CB-CA57AF7D686A}" type="parTrans" cxnId="{02BEC4EF-5777-4E74-BD1D-D2A273AF535C}">
      <dgm:prSet/>
      <dgm:spPr/>
      <dgm:t>
        <a:bodyPr/>
        <a:lstStyle/>
        <a:p>
          <a:endParaRPr lang="en-US"/>
        </a:p>
      </dgm:t>
    </dgm:pt>
    <dgm:pt modelId="{89E49566-069D-4CFD-95F0-B073474BA899}" type="sibTrans" cxnId="{02BEC4EF-5777-4E74-BD1D-D2A273AF535C}">
      <dgm:prSet/>
      <dgm:spPr/>
      <dgm:t>
        <a:bodyPr/>
        <a:lstStyle/>
        <a:p>
          <a:endParaRPr lang="en-US"/>
        </a:p>
      </dgm:t>
    </dgm:pt>
    <dgm:pt modelId="{D5042EF3-DB5D-4806-8863-0F79579DB3A0}">
      <dgm:prSet/>
      <dgm:spPr/>
      <dgm:t>
        <a:bodyPr/>
        <a:lstStyle/>
        <a:p>
          <a:pPr>
            <a:lnSpc>
              <a:spcPct val="100000"/>
            </a:lnSpc>
            <a:defRPr cap="all"/>
          </a:pPr>
          <a:r>
            <a:rPr lang="en-US" b="0" i="0" cap="none"/>
            <a:t>When developing an individualized education program </a:t>
          </a:r>
          <a:r>
            <a:rPr lang="en-US" b="0" i="0"/>
            <a:t>(IEP)</a:t>
          </a:r>
          <a:endParaRPr lang="en-US"/>
        </a:p>
      </dgm:t>
    </dgm:pt>
    <dgm:pt modelId="{E54C053D-CE18-4A0D-8E60-DBB7ABB73A65}" type="parTrans" cxnId="{EE09946A-E066-43FE-A5A5-4318F2FB6C81}">
      <dgm:prSet/>
      <dgm:spPr/>
      <dgm:t>
        <a:bodyPr/>
        <a:lstStyle/>
        <a:p>
          <a:endParaRPr lang="en-US"/>
        </a:p>
      </dgm:t>
    </dgm:pt>
    <dgm:pt modelId="{440C40B2-9A14-4C4A-A55C-F8F31F59A3CE}" type="sibTrans" cxnId="{EE09946A-E066-43FE-A5A5-4318F2FB6C81}">
      <dgm:prSet/>
      <dgm:spPr/>
      <dgm:t>
        <a:bodyPr/>
        <a:lstStyle/>
        <a:p>
          <a:endParaRPr lang="en-US"/>
        </a:p>
      </dgm:t>
    </dgm:pt>
    <dgm:pt modelId="{03A7ABBE-8E32-4180-8562-0007418BE17A}">
      <dgm:prSet/>
      <dgm:spPr/>
      <dgm:t>
        <a:bodyPr/>
        <a:lstStyle/>
        <a:p>
          <a:pPr>
            <a:lnSpc>
              <a:spcPct val="100000"/>
            </a:lnSpc>
            <a:defRPr cap="all"/>
          </a:pPr>
          <a:r>
            <a:rPr lang="en-US" b="0" i="0" cap="none"/>
            <a:t>When developing a Behavior Intervention Plan </a:t>
          </a:r>
          <a:r>
            <a:rPr lang="en-US" b="0" i="0"/>
            <a:t>(BIP)</a:t>
          </a:r>
          <a:endParaRPr lang="en-US"/>
        </a:p>
      </dgm:t>
    </dgm:pt>
    <dgm:pt modelId="{B99FE8F3-2CAC-4DAD-9444-D84449DD5E3D}" type="parTrans" cxnId="{C2F7350C-F28A-49D4-82C8-4292B63DD3C7}">
      <dgm:prSet/>
      <dgm:spPr/>
      <dgm:t>
        <a:bodyPr/>
        <a:lstStyle/>
        <a:p>
          <a:endParaRPr lang="en-US"/>
        </a:p>
      </dgm:t>
    </dgm:pt>
    <dgm:pt modelId="{FEB2E454-F176-482D-86E6-303E3A2DFA7A}" type="sibTrans" cxnId="{C2F7350C-F28A-49D4-82C8-4292B63DD3C7}">
      <dgm:prSet/>
      <dgm:spPr/>
      <dgm:t>
        <a:bodyPr/>
        <a:lstStyle/>
        <a:p>
          <a:endParaRPr lang="en-US"/>
        </a:p>
      </dgm:t>
    </dgm:pt>
    <dgm:pt modelId="{FFF09502-7F69-49C6-811C-18A5C0C059DF}" type="pres">
      <dgm:prSet presAssocID="{3D97AD08-176C-42DC-9348-0ABEA9C4520A}" presName="root" presStyleCnt="0">
        <dgm:presLayoutVars>
          <dgm:dir/>
          <dgm:resizeHandles val="exact"/>
        </dgm:presLayoutVars>
      </dgm:prSet>
      <dgm:spPr/>
    </dgm:pt>
    <dgm:pt modelId="{620E8CDF-E213-4FBE-9601-2B956069700B}" type="pres">
      <dgm:prSet presAssocID="{B7E5C537-26FA-4BD8-A27D-ECDB0A188A83}" presName="compNode" presStyleCnt="0"/>
      <dgm:spPr/>
    </dgm:pt>
    <dgm:pt modelId="{D5720461-E900-4C7C-AA2B-BCEE9E9411B2}" type="pres">
      <dgm:prSet presAssocID="{B7E5C537-26FA-4BD8-A27D-ECDB0A188A83}" presName="iconBgRect" presStyleLbl="bgShp" presStyleIdx="0" presStyleCnt="3"/>
      <dgm:spPr>
        <a:prstGeom prst="round2DiagRect">
          <a:avLst>
            <a:gd name="adj1" fmla="val 29727"/>
            <a:gd name="adj2" fmla="val 0"/>
          </a:avLst>
        </a:prstGeom>
      </dgm:spPr>
    </dgm:pt>
    <dgm:pt modelId="{03328A82-2AC5-483B-895C-16023F09D69A}" type="pres">
      <dgm:prSet presAssocID="{B7E5C537-26FA-4BD8-A27D-ECDB0A188A83}" presName="iconRect" presStyleLbl="node1" presStyleIdx="0" presStyleCnt="3"/>
      <dgm:spPr>
        <a:blipFill rotWithShape="1">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pt>
    <dgm:pt modelId="{CA25B5F1-C888-4308-9B9C-3A5731FA4921}" type="pres">
      <dgm:prSet presAssocID="{B7E5C537-26FA-4BD8-A27D-ECDB0A188A83}" presName="spaceRect" presStyleCnt="0"/>
      <dgm:spPr/>
    </dgm:pt>
    <dgm:pt modelId="{C74096B2-2CA3-4F51-8846-201052369523}" type="pres">
      <dgm:prSet presAssocID="{B7E5C537-26FA-4BD8-A27D-ECDB0A188A83}" presName="textRect" presStyleLbl="revTx" presStyleIdx="0" presStyleCnt="3">
        <dgm:presLayoutVars>
          <dgm:chMax val="1"/>
          <dgm:chPref val="1"/>
        </dgm:presLayoutVars>
      </dgm:prSet>
      <dgm:spPr/>
    </dgm:pt>
    <dgm:pt modelId="{E39E2C3F-CEE2-43D9-A4B2-CE2730661AAA}" type="pres">
      <dgm:prSet presAssocID="{89E49566-069D-4CFD-95F0-B073474BA899}" presName="sibTrans" presStyleCnt="0"/>
      <dgm:spPr/>
    </dgm:pt>
    <dgm:pt modelId="{E450DE48-4D65-44F5-862A-8AE73388C048}" type="pres">
      <dgm:prSet presAssocID="{03A7ABBE-8E32-4180-8562-0007418BE17A}" presName="compNode" presStyleCnt="0"/>
      <dgm:spPr/>
    </dgm:pt>
    <dgm:pt modelId="{5F4C869B-A437-49D0-A762-45099E5FF6A3}" type="pres">
      <dgm:prSet presAssocID="{03A7ABBE-8E32-4180-8562-0007418BE17A}" presName="iconBgRect" presStyleLbl="bgShp" presStyleIdx="1" presStyleCnt="3"/>
      <dgm:spPr>
        <a:prstGeom prst="round2DiagRect">
          <a:avLst>
            <a:gd name="adj1" fmla="val 29727"/>
            <a:gd name="adj2" fmla="val 0"/>
          </a:avLst>
        </a:prstGeom>
      </dgm:spPr>
    </dgm:pt>
    <dgm:pt modelId="{DF11D99F-5D88-4807-A652-09DEC39C142E}" type="pres">
      <dgm:prSet presAssocID="{03A7ABBE-8E32-4180-8562-0007418BE17A}" presName="iconRect" presStyleLbl="node1" presStyleIdx="1" presStyleCnt="3"/>
      <dgm:spPr>
        <a:blipFill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pt>
    <dgm:pt modelId="{D9154696-596D-4FD3-B524-AF527C137ACE}" type="pres">
      <dgm:prSet presAssocID="{03A7ABBE-8E32-4180-8562-0007418BE17A}" presName="spaceRect" presStyleCnt="0"/>
      <dgm:spPr/>
    </dgm:pt>
    <dgm:pt modelId="{91DA1C8A-76EC-4736-AA6B-D67A89D214E1}" type="pres">
      <dgm:prSet presAssocID="{03A7ABBE-8E32-4180-8562-0007418BE17A}" presName="textRect" presStyleLbl="revTx" presStyleIdx="1" presStyleCnt="3">
        <dgm:presLayoutVars>
          <dgm:chMax val="1"/>
          <dgm:chPref val="1"/>
        </dgm:presLayoutVars>
      </dgm:prSet>
      <dgm:spPr/>
    </dgm:pt>
    <dgm:pt modelId="{4F7C59B5-14B4-41CE-ADA8-ECBEE167E74C}" type="pres">
      <dgm:prSet presAssocID="{FEB2E454-F176-482D-86E6-303E3A2DFA7A}" presName="sibTrans" presStyleCnt="0"/>
      <dgm:spPr/>
    </dgm:pt>
    <dgm:pt modelId="{BD881E40-C9BC-463E-B4D5-5667B514F9E2}" type="pres">
      <dgm:prSet presAssocID="{D5042EF3-DB5D-4806-8863-0F79579DB3A0}" presName="compNode" presStyleCnt="0"/>
      <dgm:spPr/>
    </dgm:pt>
    <dgm:pt modelId="{BB4E796C-FC70-4ED7-836C-8DD79A77C9A9}" type="pres">
      <dgm:prSet presAssocID="{D5042EF3-DB5D-4806-8863-0F79579DB3A0}" presName="iconBgRect" presStyleLbl="bgShp" presStyleIdx="2" presStyleCnt="3"/>
      <dgm:spPr>
        <a:prstGeom prst="round2DiagRect">
          <a:avLst>
            <a:gd name="adj1" fmla="val 29727"/>
            <a:gd name="adj2" fmla="val 0"/>
          </a:avLst>
        </a:prstGeom>
      </dgm:spPr>
    </dgm:pt>
    <dgm:pt modelId="{F832EBDC-9B7A-4250-98AB-8330C77AB526}" type="pres">
      <dgm:prSet presAssocID="{D5042EF3-DB5D-4806-8863-0F79579DB3A0}" presName="iconRect" presStyleLbl="node1" presStyleIdx="2" presStyleCnt="3"/>
      <dgm:spPr>
        <a:blipFill rotWithShape="1">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pt>
    <dgm:pt modelId="{08A85554-4905-4C94-B033-CD46C9056DE4}" type="pres">
      <dgm:prSet presAssocID="{D5042EF3-DB5D-4806-8863-0F79579DB3A0}" presName="spaceRect" presStyleCnt="0"/>
      <dgm:spPr/>
    </dgm:pt>
    <dgm:pt modelId="{BC5F0EB3-FB86-4932-9DC1-FB495FA1376B}" type="pres">
      <dgm:prSet presAssocID="{D5042EF3-DB5D-4806-8863-0F79579DB3A0}" presName="textRect" presStyleLbl="revTx" presStyleIdx="2" presStyleCnt="3">
        <dgm:presLayoutVars>
          <dgm:chMax val="1"/>
          <dgm:chPref val="1"/>
        </dgm:presLayoutVars>
      </dgm:prSet>
      <dgm:spPr/>
    </dgm:pt>
  </dgm:ptLst>
  <dgm:cxnLst>
    <dgm:cxn modelId="{C2F7350C-F28A-49D4-82C8-4292B63DD3C7}" srcId="{3D97AD08-176C-42DC-9348-0ABEA9C4520A}" destId="{03A7ABBE-8E32-4180-8562-0007418BE17A}" srcOrd="1" destOrd="0" parTransId="{B99FE8F3-2CAC-4DAD-9444-D84449DD5E3D}" sibTransId="{FEB2E454-F176-482D-86E6-303E3A2DFA7A}"/>
    <dgm:cxn modelId="{9FA50A5B-4658-4E48-BC31-D1892A1F9247}" type="presOf" srcId="{3D97AD08-176C-42DC-9348-0ABEA9C4520A}" destId="{FFF09502-7F69-49C6-811C-18A5C0C059DF}" srcOrd="0" destOrd="0" presId="urn:microsoft.com/office/officeart/2018/5/layout/IconLeafLabelList"/>
    <dgm:cxn modelId="{EE09946A-E066-43FE-A5A5-4318F2FB6C81}" srcId="{3D97AD08-176C-42DC-9348-0ABEA9C4520A}" destId="{D5042EF3-DB5D-4806-8863-0F79579DB3A0}" srcOrd="2" destOrd="0" parTransId="{E54C053D-CE18-4A0D-8E60-DBB7ABB73A65}" sibTransId="{440C40B2-9A14-4C4A-A55C-F8F31F59A3CE}"/>
    <dgm:cxn modelId="{39445679-61DC-8241-8247-CD7DCADFA860}" type="presOf" srcId="{03A7ABBE-8E32-4180-8562-0007418BE17A}" destId="{91DA1C8A-76EC-4736-AA6B-D67A89D214E1}" srcOrd="0" destOrd="0" presId="urn:microsoft.com/office/officeart/2018/5/layout/IconLeafLabelList"/>
    <dgm:cxn modelId="{C922A69E-EBD1-C042-AEF1-6C55BC293FBE}" type="presOf" srcId="{D5042EF3-DB5D-4806-8863-0F79579DB3A0}" destId="{BC5F0EB3-FB86-4932-9DC1-FB495FA1376B}" srcOrd="0" destOrd="0" presId="urn:microsoft.com/office/officeart/2018/5/layout/IconLeafLabelList"/>
    <dgm:cxn modelId="{BF92C3EC-A401-BD47-A9B1-E46E025B7E08}" type="presOf" srcId="{B7E5C537-26FA-4BD8-A27D-ECDB0A188A83}" destId="{C74096B2-2CA3-4F51-8846-201052369523}" srcOrd="0" destOrd="0" presId="urn:microsoft.com/office/officeart/2018/5/layout/IconLeafLabelList"/>
    <dgm:cxn modelId="{02BEC4EF-5777-4E74-BD1D-D2A273AF535C}" srcId="{3D97AD08-176C-42DC-9348-0ABEA9C4520A}" destId="{B7E5C537-26FA-4BD8-A27D-ECDB0A188A83}" srcOrd="0" destOrd="0" parTransId="{609FD907-C188-402A-A2CB-CA57AF7D686A}" sibTransId="{89E49566-069D-4CFD-95F0-B073474BA899}"/>
    <dgm:cxn modelId="{1F6F40BE-D935-5B48-B7A5-18B9942237C4}" type="presParOf" srcId="{FFF09502-7F69-49C6-811C-18A5C0C059DF}" destId="{620E8CDF-E213-4FBE-9601-2B956069700B}" srcOrd="0" destOrd="0" presId="urn:microsoft.com/office/officeart/2018/5/layout/IconLeafLabelList"/>
    <dgm:cxn modelId="{4C226239-839D-7545-8EFB-B7FE0E8B19FF}" type="presParOf" srcId="{620E8CDF-E213-4FBE-9601-2B956069700B}" destId="{D5720461-E900-4C7C-AA2B-BCEE9E9411B2}" srcOrd="0" destOrd="0" presId="urn:microsoft.com/office/officeart/2018/5/layout/IconLeafLabelList"/>
    <dgm:cxn modelId="{E1CDEFC1-2EF7-5347-B327-F79DB1616DD1}" type="presParOf" srcId="{620E8CDF-E213-4FBE-9601-2B956069700B}" destId="{03328A82-2AC5-483B-895C-16023F09D69A}" srcOrd="1" destOrd="0" presId="urn:microsoft.com/office/officeart/2018/5/layout/IconLeafLabelList"/>
    <dgm:cxn modelId="{090DAA9C-9431-FD4E-8908-3933E9679954}" type="presParOf" srcId="{620E8CDF-E213-4FBE-9601-2B956069700B}" destId="{CA25B5F1-C888-4308-9B9C-3A5731FA4921}" srcOrd="2" destOrd="0" presId="urn:microsoft.com/office/officeart/2018/5/layout/IconLeafLabelList"/>
    <dgm:cxn modelId="{5AA8FEE7-C9A3-184E-B4D1-E8F92F0B840F}" type="presParOf" srcId="{620E8CDF-E213-4FBE-9601-2B956069700B}" destId="{C74096B2-2CA3-4F51-8846-201052369523}" srcOrd="3" destOrd="0" presId="urn:microsoft.com/office/officeart/2018/5/layout/IconLeafLabelList"/>
    <dgm:cxn modelId="{8A3DF101-02F8-5842-83A9-CCC53780E6A5}" type="presParOf" srcId="{FFF09502-7F69-49C6-811C-18A5C0C059DF}" destId="{E39E2C3F-CEE2-43D9-A4B2-CE2730661AAA}" srcOrd="1" destOrd="0" presId="urn:microsoft.com/office/officeart/2018/5/layout/IconLeafLabelList"/>
    <dgm:cxn modelId="{7FE3CB1D-D2C4-6B48-8969-AD0FEB157448}" type="presParOf" srcId="{FFF09502-7F69-49C6-811C-18A5C0C059DF}" destId="{E450DE48-4D65-44F5-862A-8AE73388C048}" srcOrd="2" destOrd="0" presId="urn:microsoft.com/office/officeart/2018/5/layout/IconLeafLabelList"/>
    <dgm:cxn modelId="{4C008133-549A-9E43-9EE6-0DFFF5FA14CE}" type="presParOf" srcId="{E450DE48-4D65-44F5-862A-8AE73388C048}" destId="{5F4C869B-A437-49D0-A762-45099E5FF6A3}" srcOrd="0" destOrd="0" presId="urn:microsoft.com/office/officeart/2018/5/layout/IconLeafLabelList"/>
    <dgm:cxn modelId="{C434E46F-A2AE-BA4D-BBF6-0A0F2526191E}" type="presParOf" srcId="{E450DE48-4D65-44F5-862A-8AE73388C048}" destId="{DF11D99F-5D88-4807-A652-09DEC39C142E}" srcOrd="1" destOrd="0" presId="urn:microsoft.com/office/officeart/2018/5/layout/IconLeafLabelList"/>
    <dgm:cxn modelId="{5E765A2B-44F8-3445-B0CB-4097923E4EF7}" type="presParOf" srcId="{E450DE48-4D65-44F5-862A-8AE73388C048}" destId="{D9154696-596D-4FD3-B524-AF527C137ACE}" srcOrd="2" destOrd="0" presId="urn:microsoft.com/office/officeart/2018/5/layout/IconLeafLabelList"/>
    <dgm:cxn modelId="{4648DE4A-103B-BC47-A5ED-320FF5DEC944}" type="presParOf" srcId="{E450DE48-4D65-44F5-862A-8AE73388C048}" destId="{91DA1C8A-76EC-4736-AA6B-D67A89D214E1}" srcOrd="3" destOrd="0" presId="urn:microsoft.com/office/officeart/2018/5/layout/IconLeafLabelList"/>
    <dgm:cxn modelId="{D3D3D44B-2B4C-C54B-B9C0-CCF05B2704E8}" type="presParOf" srcId="{FFF09502-7F69-49C6-811C-18A5C0C059DF}" destId="{4F7C59B5-14B4-41CE-ADA8-ECBEE167E74C}" srcOrd="3" destOrd="0" presId="urn:microsoft.com/office/officeart/2018/5/layout/IconLeafLabelList"/>
    <dgm:cxn modelId="{08E2D614-40F5-914A-B391-523D6C3EF831}" type="presParOf" srcId="{FFF09502-7F69-49C6-811C-18A5C0C059DF}" destId="{BD881E40-C9BC-463E-B4D5-5667B514F9E2}" srcOrd="4" destOrd="0" presId="urn:microsoft.com/office/officeart/2018/5/layout/IconLeafLabelList"/>
    <dgm:cxn modelId="{F54473EA-6CD7-7F48-992C-E10FF4A8B64A}" type="presParOf" srcId="{BD881E40-C9BC-463E-B4D5-5667B514F9E2}" destId="{BB4E796C-FC70-4ED7-836C-8DD79A77C9A9}" srcOrd="0" destOrd="0" presId="urn:microsoft.com/office/officeart/2018/5/layout/IconLeafLabelList"/>
    <dgm:cxn modelId="{770F3E86-5949-B545-A88B-053C51CAD063}" type="presParOf" srcId="{BD881E40-C9BC-463E-B4D5-5667B514F9E2}" destId="{F832EBDC-9B7A-4250-98AB-8330C77AB526}" srcOrd="1" destOrd="0" presId="urn:microsoft.com/office/officeart/2018/5/layout/IconLeafLabelList"/>
    <dgm:cxn modelId="{35DB5765-A417-2146-A27F-D7C6766B34E7}" type="presParOf" srcId="{BD881E40-C9BC-463E-B4D5-5667B514F9E2}" destId="{08A85554-4905-4C94-B033-CD46C9056DE4}" srcOrd="2" destOrd="0" presId="urn:microsoft.com/office/officeart/2018/5/layout/IconLeafLabelList"/>
    <dgm:cxn modelId="{96A058CF-ED4D-7542-B1DA-491351C31956}" type="presParOf" srcId="{BD881E40-C9BC-463E-B4D5-5667B514F9E2}" destId="{BC5F0EB3-FB86-4932-9DC1-FB495FA1376B}"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75700A9-EB8F-4D4F-A466-56C2F8D4C5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32F3DAA-99A2-4FD8-A3FB-2D6A0BD0C280}">
      <dgm:prSet/>
      <dgm:spPr/>
      <dgm:t>
        <a:bodyPr/>
        <a:lstStyle/>
        <a:p>
          <a:pPr>
            <a:lnSpc>
              <a:spcPct val="100000"/>
            </a:lnSpc>
          </a:pPr>
          <a:r>
            <a:rPr lang="en-US"/>
            <a:t>Behavior is learned, serves a function, and is related to the context in which it occurs.</a:t>
          </a:r>
        </a:p>
      </dgm:t>
    </dgm:pt>
    <dgm:pt modelId="{3C3ACD1A-3F11-418C-AE16-EB171D191D54}" type="parTrans" cxnId="{B0DD2504-94FD-4EEC-A88F-DD78BDAD6E51}">
      <dgm:prSet/>
      <dgm:spPr/>
      <dgm:t>
        <a:bodyPr/>
        <a:lstStyle/>
        <a:p>
          <a:endParaRPr lang="en-US"/>
        </a:p>
      </dgm:t>
    </dgm:pt>
    <dgm:pt modelId="{A8543647-8A4E-408C-B70B-9BF7A843B403}" type="sibTrans" cxnId="{B0DD2504-94FD-4EEC-A88F-DD78BDAD6E51}">
      <dgm:prSet/>
      <dgm:spPr/>
      <dgm:t>
        <a:bodyPr/>
        <a:lstStyle/>
        <a:p>
          <a:endParaRPr lang="en-US"/>
        </a:p>
      </dgm:t>
    </dgm:pt>
    <dgm:pt modelId="{C1C42DB1-AFCA-43F8-B665-A1AC1FDCC62A}">
      <dgm:prSet/>
      <dgm:spPr/>
      <dgm:t>
        <a:bodyPr/>
        <a:lstStyle/>
        <a:p>
          <a:pPr>
            <a:lnSpc>
              <a:spcPct val="100000"/>
            </a:lnSpc>
          </a:pPr>
          <a:r>
            <a:rPr lang="en-US"/>
            <a:t>Understanding function of behavior is one component of DBI and diagnostic behavioral assessment.</a:t>
          </a:r>
        </a:p>
      </dgm:t>
    </dgm:pt>
    <dgm:pt modelId="{F0FB8E51-F296-4A52-9A22-0B6116D5D60A}" type="parTrans" cxnId="{8F7DB28B-CF7E-43F3-9ED7-9C8F8E39ACD9}">
      <dgm:prSet/>
      <dgm:spPr/>
      <dgm:t>
        <a:bodyPr/>
        <a:lstStyle/>
        <a:p>
          <a:endParaRPr lang="en-US"/>
        </a:p>
      </dgm:t>
    </dgm:pt>
    <dgm:pt modelId="{5C86EAD7-06DF-4C2C-8B29-CB4F1D17C590}" type="sibTrans" cxnId="{8F7DB28B-CF7E-43F3-9ED7-9C8F8E39ACD9}">
      <dgm:prSet/>
      <dgm:spPr/>
      <dgm:t>
        <a:bodyPr/>
        <a:lstStyle/>
        <a:p>
          <a:endParaRPr lang="en-US"/>
        </a:p>
      </dgm:t>
    </dgm:pt>
    <dgm:pt modelId="{C18E536E-51A5-4EC0-94A5-49DA5875B705}">
      <dgm:prSet/>
      <dgm:spPr/>
      <dgm:t>
        <a:bodyPr/>
        <a:lstStyle/>
        <a:p>
          <a:pPr>
            <a:lnSpc>
              <a:spcPct val="100000"/>
            </a:lnSpc>
          </a:pPr>
          <a:r>
            <a:rPr lang="en-US"/>
            <a:t>Functions of behavior include access to or avoidance of attention, tasks, activities, or sensory stimulation.</a:t>
          </a:r>
        </a:p>
      </dgm:t>
    </dgm:pt>
    <dgm:pt modelId="{4EF76C27-AADC-47FF-B5C8-70AEECA1D479}" type="parTrans" cxnId="{393DA3D0-0906-4E5E-BDAC-4AE03B802ED2}">
      <dgm:prSet/>
      <dgm:spPr/>
      <dgm:t>
        <a:bodyPr/>
        <a:lstStyle/>
        <a:p>
          <a:endParaRPr lang="en-US"/>
        </a:p>
      </dgm:t>
    </dgm:pt>
    <dgm:pt modelId="{41CBFE1B-454D-4FD0-8219-9CD64EC0B1AD}" type="sibTrans" cxnId="{393DA3D0-0906-4E5E-BDAC-4AE03B802ED2}">
      <dgm:prSet/>
      <dgm:spPr/>
      <dgm:t>
        <a:bodyPr/>
        <a:lstStyle/>
        <a:p>
          <a:endParaRPr lang="en-US"/>
        </a:p>
      </dgm:t>
    </dgm:pt>
    <dgm:pt modelId="{28363B35-E3ED-434F-9C54-EE08D71963D5}" type="pres">
      <dgm:prSet presAssocID="{775700A9-EB8F-4D4F-A466-56C2F8D4C5C8}" presName="root" presStyleCnt="0">
        <dgm:presLayoutVars>
          <dgm:dir/>
          <dgm:resizeHandles val="exact"/>
        </dgm:presLayoutVars>
      </dgm:prSet>
      <dgm:spPr/>
    </dgm:pt>
    <dgm:pt modelId="{1B47A876-F0C1-4ADF-BBCE-FC1F8F8E51C7}" type="pres">
      <dgm:prSet presAssocID="{332F3DAA-99A2-4FD8-A3FB-2D6A0BD0C280}" presName="compNode" presStyleCnt="0"/>
      <dgm:spPr/>
    </dgm:pt>
    <dgm:pt modelId="{10E1D14D-9759-4A1F-9D2C-574C7B1D6227}" type="pres">
      <dgm:prSet presAssocID="{332F3DAA-99A2-4FD8-A3FB-2D6A0BD0C280}" presName="bgRect" presStyleLbl="bgShp" presStyleIdx="0" presStyleCnt="3"/>
      <dgm:spPr/>
    </dgm:pt>
    <dgm:pt modelId="{C9790DED-4C6B-4659-9BED-D5B5A31C14C2}" type="pres">
      <dgm:prSet presAssocID="{332F3DAA-99A2-4FD8-A3FB-2D6A0BD0C280}" presName="iconRect" presStyleLbl="node1" presStyleIdx="0" presStyleCnt="3"/>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417F8C0E-9401-46CC-816C-ED6D0B39D2C4}" type="pres">
      <dgm:prSet presAssocID="{332F3DAA-99A2-4FD8-A3FB-2D6A0BD0C280}" presName="spaceRect" presStyleCnt="0"/>
      <dgm:spPr/>
    </dgm:pt>
    <dgm:pt modelId="{959E4178-3580-4125-B07E-58CED7F0864F}" type="pres">
      <dgm:prSet presAssocID="{332F3DAA-99A2-4FD8-A3FB-2D6A0BD0C280}" presName="parTx" presStyleLbl="revTx" presStyleIdx="0" presStyleCnt="3">
        <dgm:presLayoutVars>
          <dgm:chMax val="0"/>
          <dgm:chPref val="0"/>
        </dgm:presLayoutVars>
      </dgm:prSet>
      <dgm:spPr/>
    </dgm:pt>
    <dgm:pt modelId="{52FBB284-CB7C-4FC5-82A7-DFF94E55549D}" type="pres">
      <dgm:prSet presAssocID="{A8543647-8A4E-408C-B70B-9BF7A843B403}" presName="sibTrans" presStyleCnt="0"/>
      <dgm:spPr/>
    </dgm:pt>
    <dgm:pt modelId="{7ADB1919-054D-45C7-9962-956FFFAF4098}" type="pres">
      <dgm:prSet presAssocID="{C18E536E-51A5-4EC0-94A5-49DA5875B705}" presName="compNode" presStyleCnt="0"/>
      <dgm:spPr/>
    </dgm:pt>
    <dgm:pt modelId="{A4AEC05A-B8E0-4B86-B49E-195927B44082}" type="pres">
      <dgm:prSet presAssocID="{C18E536E-51A5-4EC0-94A5-49DA5875B705}" presName="bgRect" presStyleLbl="bgShp" presStyleIdx="1" presStyleCnt="3" custLinFactNeighborX="-2176" custLinFactNeighborY="1798"/>
      <dgm:spPr/>
    </dgm:pt>
    <dgm:pt modelId="{9F8358FF-FA5F-4D2A-A8F5-9D7E76CBA69B}" type="pres">
      <dgm:prSet presAssocID="{C18E536E-51A5-4EC0-94A5-49DA5875B705}"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ser with solid fill"/>
        </a:ext>
      </dgm:extLst>
    </dgm:pt>
    <dgm:pt modelId="{05F465A7-0BDA-40D6-B72A-A293D91309C2}" type="pres">
      <dgm:prSet presAssocID="{C18E536E-51A5-4EC0-94A5-49DA5875B705}" presName="spaceRect" presStyleCnt="0"/>
      <dgm:spPr/>
    </dgm:pt>
    <dgm:pt modelId="{F9F9C52E-2C58-4725-B6D6-153FF6AABC7B}" type="pres">
      <dgm:prSet presAssocID="{C18E536E-51A5-4EC0-94A5-49DA5875B705}" presName="parTx" presStyleLbl="revTx" presStyleIdx="1" presStyleCnt="3">
        <dgm:presLayoutVars>
          <dgm:chMax val="0"/>
          <dgm:chPref val="0"/>
        </dgm:presLayoutVars>
      </dgm:prSet>
      <dgm:spPr/>
    </dgm:pt>
    <dgm:pt modelId="{3F829ED9-BD59-C443-9D3B-B8286F257112}" type="pres">
      <dgm:prSet presAssocID="{41CBFE1B-454D-4FD0-8219-9CD64EC0B1AD}" presName="sibTrans" presStyleCnt="0"/>
      <dgm:spPr/>
    </dgm:pt>
    <dgm:pt modelId="{213E630B-5E7B-4AD4-9D22-AC729F7F5D53}" type="pres">
      <dgm:prSet presAssocID="{C1C42DB1-AFCA-43F8-B665-A1AC1FDCC62A}" presName="compNode" presStyleCnt="0"/>
      <dgm:spPr/>
    </dgm:pt>
    <dgm:pt modelId="{EFFBFAAF-07D5-430D-B663-5E5F462537D9}" type="pres">
      <dgm:prSet presAssocID="{C1C42DB1-AFCA-43F8-B665-A1AC1FDCC62A}" presName="bgRect" presStyleLbl="bgShp" presStyleIdx="2" presStyleCnt="3"/>
      <dgm:spPr/>
    </dgm:pt>
    <dgm:pt modelId="{00CDCFFD-BA38-48C8-AEA6-A1FE1F5369E6}" type="pres">
      <dgm:prSet presAssocID="{C1C42DB1-AFCA-43F8-B665-A1AC1FDCC62A}" presName="iconRect" presStyleLbl="node1" presStyleIdx="2" presStyleCnt="3" custAng="0"/>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lipboard Mixed with solid fill"/>
        </a:ext>
      </dgm:extLst>
    </dgm:pt>
    <dgm:pt modelId="{C9C2F9C1-FE7A-41FE-A9A4-E526637DB05B}" type="pres">
      <dgm:prSet presAssocID="{C1C42DB1-AFCA-43F8-B665-A1AC1FDCC62A}" presName="spaceRect" presStyleCnt="0"/>
      <dgm:spPr/>
    </dgm:pt>
    <dgm:pt modelId="{FB927E8B-3615-4AE4-92B9-C3C24ACD427F}" type="pres">
      <dgm:prSet presAssocID="{C1C42DB1-AFCA-43F8-B665-A1AC1FDCC62A}" presName="parTx" presStyleLbl="revTx" presStyleIdx="2" presStyleCnt="3">
        <dgm:presLayoutVars>
          <dgm:chMax val="0"/>
          <dgm:chPref val="0"/>
        </dgm:presLayoutVars>
      </dgm:prSet>
      <dgm:spPr/>
    </dgm:pt>
  </dgm:ptLst>
  <dgm:cxnLst>
    <dgm:cxn modelId="{B0DD2504-94FD-4EEC-A88F-DD78BDAD6E51}" srcId="{775700A9-EB8F-4D4F-A466-56C2F8D4C5C8}" destId="{332F3DAA-99A2-4FD8-A3FB-2D6A0BD0C280}" srcOrd="0" destOrd="0" parTransId="{3C3ACD1A-3F11-418C-AE16-EB171D191D54}" sibTransId="{A8543647-8A4E-408C-B70B-9BF7A843B403}"/>
    <dgm:cxn modelId="{68B35663-C88A-374E-9A8E-2A2F0A8B6C0E}" type="presOf" srcId="{C1C42DB1-AFCA-43F8-B665-A1AC1FDCC62A}" destId="{FB927E8B-3615-4AE4-92B9-C3C24ACD427F}" srcOrd="0" destOrd="0" presId="urn:microsoft.com/office/officeart/2018/2/layout/IconVerticalSolidList"/>
    <dgm:cxn modelId="{8F7DB28B-CF7E-43F3-9ED7-9C8F8E39ACD9}" srcId="{775700A9-EB8F-4D4F-A466-56C2F8D4C5C8}" destId="{C1C42DB1-AFCA-43F8-B665-A1AC1FDCC62A}" srcOrd="2" destOrd="0" parTransId="{F0FB8E51-F296-4A52-9A22-0B6116D5D60A}" sibTransId="{5C86EAD7-06DF-4C2C-8B29-CB4F1D17C590}"/>
    <dgm:cxn modelId="{31924CA5-DB4B-41C0-B91E-3840A7EF7E93}" type="presOf" srcId="{775700A9-EB8F-4D4F-A466-56C2F8D4C5C8}" destId="{28363B35-E3ED-434F-9C54-EE08D71963D5}" srcOrd="0" destOrd="0" presId="urn:microsoft.com/office/officeart/2018/2/layout/IconVerticalSolidList"/>
    <dgm:cxn modelId="{402A1CAF-FFC6-FF43-9E38-5A7D8B147D81}" type="presOf" srcId="{332F3DAA-99A2-4FD8-A3FB-2D6A0BD0C280}" destId="{959E4178-3580-4125-B07E-58CED7F0864F}" srcOrd="0" destOrd="0" presId="urn:microsoft.com/office/officeart/2018/2/layout/IconVerticalSolidList"/>
    <dgm:cxn modelId="{393DA3D0-0906-4E5E-BDAC-4AE03B802ED2}" srcId="{775700A9-EB8F-4D4F-A466-56C2F8D4C5C8}" destId="{C18E536E-51A5-4EC0-94A5-49DA5875B705}" srcOrd="1" destOrd="0" parTransId="{4EF76C27-AADC-47FF-B5C8-70AEECA1D479}" sibTransId="{41CBFE1B-454D-4FD0-8219-9CD64EC0B1AD}"/>
    <dgm:cxn modelId="{D4A1C4D8-E0AC-A84B-B14B-66F86A4C372C}" type="presOf" srcId="{C18E536E-51A5-4EC0-94A5-49DA5875B705}" destId="{F9F9C52E-2C58-4725-B6D6-153FF6AABC7B}" srcOrd="0" destOrd="0" presId="urn:microsoft.com/office/officeart/2018/2/layout/IconVerticalSolidList"/>
    <dgm:cxn modelId="{B8DA6B3C-6222-924E-82A8-CE74A6D5CCDB}" type="presParOf" srcId="{28363B35-E3ED-434F-9C54-EE08D71963D5}" destId="{1B47A876-F0C1-4ADF-BBCE-FC1F8F8E51C7}" srcOrd="0" destOrd="0" presId="urn:microsoft.com/office/officeart/2018/2/layout/IconVerticalSolidList"/>
    <dgm:cxn modelId="{33C0D776-7F37-3845-A6D1-8DDF2E159007}" type="presParOf" srcId="{1B47A876-F0C1-4ADF-BBCE-FC1F8F8E51C7}" destId="{10E1D14D-9759-4A1F-9D2C-574C7B1D6227}" srcOrd="0" destOrd="0" presId="urn:microsoft.com/office/officeart/2018/2/layout/IconVerticalSolidList"/>
    <dgm:cxn modelId="{E6809CC6-17C6-114A-89AE-CF8290226D29}" type="presParOf" srcId="{1B47A876-F0C1-4ADF-BBCE-FC1F8F8E51C7}" destId="{C9790DED-4C6B-4659-9BED-D5B5A31C14C2}" srcOrd="1" destOrd="0" presId="urn:microsoft.com/office/officeart/2018/2/layout/IconVerticalSolidList"/>
    <dgm:cxn modelId="{A13F8926-B7E2-1145-9A5A-9F23FAD5EA7E}" type="presParOf" srcId="{1B47A876-F0C1-4ADF-BBCE-FC1F8F8E51C7}" destId="{417F8C0E-9401-46CC-816C-ED6D0B39D2C4}" srcOrd="2" destOrd="0" presId="urn:microsoft.com/office/officeart/2018/2/layout/IconVerticalSolidList"/>
    <dgm:cxn modelId="{C564601F-AEE1-6340-951D-16C569FF9146}" type="presParOf" srcId="{1B47A876-F0C1-4ADF-BBCE-FC1F8F8E51C7}" destId="{959E4178-3580-4125-B07E-58CED7F0864F}" srcOrd="3" destOrd="0" presId="urn:microsoft.com/office/officeart/2018/2/layout/IconVerticalSolidList"/>
    <dgm:cxn modelId="{15511CD4-6C50-C84A-AAD9-5934687EE81B}" type="presParOf" srcId="{28363B35-E3ED-434F-9C54-EE08D71963D5}" destId="{52FBB284-CB7C-4FC5-82A7-DFF94E55549D}" srcOrd="1" destOrd="0" presId="urn:microsoft.com/office/officeart/2018/2/layout/IconVerticalSolidList"/>
    <dgm:cxn modelId="{CF4EEB15-BAB8-864B-84AE-4F053BB5648E}" type="presParOf" srcId="{28363B35-E3ED-434F-9C54-EE08D71963D5}" destId="{7ADB1919-054D-45C7-9962-956FFFAF4098}" srcOrd="2" destOrd="0" presId="urn:microsoft.com/office/officeart/2018/2/layout/IconVerticalSolidList"/>
    <dgm:cxn modelId="{FF1C62BE-9C00-0349-8FE5-68A631C21E1C}" type="presParOf" srcId="{7ADB1919-054D-45C7-9962-956FFFAF4098}" destId="{A4AEC05A-B8E0-4B86-B49E-195927B44082}" srcOrd="0" destOrd="0" presId="urn:microsoft.com/office/officeart/2018/2/layout/IconVerticalSolidList"/>
    <dgm:cxn modelId="{6223173B-49D4-AB42-8FCA-4102CA325354}" type="presParOf" srcId="{7ADB1919-054D-45C7-9962-956FFFAF4098}" destId="{9F8358FF-FA5F-4D2A-A8F5-9D7E76CBA69B}" srcOrd="1" destOrd="0" presId="urn:microsoft.com/office/officeart/2018/2/layout/IconVerticalSolidList"/>
    <dgm:cxn modelId="{0588E961-196C-4D43-8C4A-7639D49B1D00}" type="presParOf" srcId="{7ADB1919-054D-45C7-9962-956FFFAF4098}" destId="{05F465A7-0BDA-40D6-B72A-A293D91309C2}" srcOrd="2" destOrd="0" presId="urn:microsoft.com/office/officeart/2018/2/layout/IconVerticalSolidList"/>
    <dgm:cxn modelId="{17463FB7-5F0A-FA42-B256-74792BB61C17}" type="presParOf" srcId="{7ADB1919-054D-45C7-9962-956FFFAF4098}" destId="{F9F9C52E-2C58-4725-B6D6-153FF6AABC7B}" srcOrd="3" destOrd="0" presId="urn:microsoft.com/office/officeart/2018/2/layout/IconVerticalSolidList"/>
    <dgm:cxn modelId="{5CB02816-DB92-C640-8B8B-5AF5E3AA02CC}" type="presParOf" srcId="{28363B35-E3ED-434F-9C54-EE08D71963D5}" destId="{3F829ED9-BD59-C443-9D3B-B8286F257112}" srcOrd="3" destOrd="0" presId="urn:microsoft.com/office/officeart/2018/2/layout/IconVerticalSolidList"/>
    <dgm:cxn modelId="{A7F07460-7A60-6C40-98CA-392446F23041}" type="presParOf" srcId="{28363B35-E3ED-434F-9C54-EE08D71963D5}" destId="{213E630B-5E7B-4AD4-9D22-AC729F7F5D53}" srcOrd="4" destOrd="0" presId="urn:microsoft.com/office/officeart/2018/2/layout/IconVerticalSolidList"/>
    <dgm:cxn modelId="{2E73CF15-B430-C74A-A640-4267C73AF4BA}" type="presParOf" srcId="{213E630B-5E7B-4AD4-9D22-AC729F7F5D53}" destId="{EFFBFAAF-07D5-430D-B663-5E5F462537D9}" srcOrd="0" destOrd="0" presId="urn:microsoft.com/office/officeart/2018/2/layout/IconVerticalSolidList"/>
    <dgm:cxn modelId="{0F163C0B-A19C-4A49-8D1B-04DB38A9C091}" type="presParOf" srcId="{213E630B-5E7B-4AD4-9D22-AC729F7F5D53}" destId="{00CDCFFD-BA38-48C8-AEA6-A1FE1F5369E6}" srcOrd="1" destOrd="0" presId="urn:microsoft.com/office/officeart/2018/2/layout/IconVerticalSolidList"/>
    <dgm:cxn modelId="{17546FA7-9CE7-F640-A966-7A6AECC39FF4}" type="presParOf" srcId="{213E630B-5E7B-4AD4-9D22-AC729F7F5D53}" destId="{C9C2F9C1-FE7A-41FE-A9A4-E526637DB05B}" srcOrd="2" destOrd="0" presId="urn:microsoft.com/office/officeart/2018/2/layout/IconVerticalSolidList"/>
    <dgm:cxn modelId="{4B101F80-5A77-AB42-86F5-A3E0CB9F5F40}" type="presParOf" srcId="{213E630B-5E7B-4AD4-9D22-AC729F7F5D53}" destId="{FB927E8B-3615-4AE4-92B9-C3C24ACD427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12F5E7-203B-4FAA-8658-05986A8DE91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B15D3EC-D6F5-43FE-B1A3-035B816B47FE}">
      <dgm:prSet phldrT="[Text]" phldr="0"/>
      <dgm:spPr/>
      <dgm:t>
        <a:bodyPr/>
        <a:lstStyle/>
        <a:p>
          <a:r>
            <a:rPr lang="en-US" dirty="0"/>
            <a:t>At the end of the lesson, can Mia decode CVC words with at least 90% accuracy? (No)</a:t>
          </a:r>
        </a:p>
      </dgm:t>
      <dgm:extLst>
        <a:ext uri="{E40237B7-FDA0-4F09-8148-C483321AD2D9}">
          <dgm14:cNvPr xmlns:dgm14="http://schemas.microsoft.com/office/drawing/2010/diagram" id="0" name="" descr="At the end of the lesson, can Mia decode CVC words with at least 90% accuracy? (No)&#10;Hypothesis 1: The intervention curriculum is not fully aligned with the student’s needs.&#10;Hypothesis 2: The instruction is not explicit enough.&#10;"/>
        </a:ext>
      </dgm:extLst>
    </dgm:pt>
    <dgm:pt modelId="{15505999-F9E0-4C2A-9DD0-59419693C09D}" type="parTrans" cxnId="{FD047701-99AA-401D-8049-38895AD34CB6}">
      <dgm:prSet/>
      <dgm:spPr/>
      <dgm:t>
        <a:bodyPr/>
        <a:lstStyle/>
        <a:p>
          <a:endParaRPr lang="en-US"/>
        </a:p>
      </dgm:t>
    </dgm:pt>
    <dgm:pt modelId="{95EE2717-3655-479A-818E-A1C6C58CF461}" type="sibTrans" cxnId="{FD047701-99AA-401D-8049-38895AD34CB6}">
      <dgm:prSet/>
      <dgm:spPr/>
      <dgm:t>
        <a:bodyPr/>
        <a:lstStyle/>
        <a:p>
          <a:endParaRPr lang="en-US"/>
        </a:p>
      </dgm:t>
    </dgm:pt>
    <dgm:pt modelId="{FB3812C9-E196-43CA-8AE9-DC7A325ABC85}">
      <dgm:prSet phldrT="[Text]" phldr="0"/>
      <dgm:spPr/>
      <dgm:t>
        <a:bodyPr/>
        <a:lstStyle/>
        <a:p>
          <a:r>
            <a:rPr lang="en-US" dirty="0"/>
            <a:t>Hypothesis 1: The intervention curriculum is not fully aligned with the student’s needs.</a:t>
          </a:r>
        </a:p>
      </dgm:t>
      <dgm:extLst>
        <a:ext uri="{E40237B7-FDA0-4F09-8148-C483321AD2D9}">
          <dgm14:cNvPr xmlns:dgm14="http://schemas.microsoft.com/office/drawing/2010/diagram" id="0" name="" descr="At the end of the lesson, can Mia decode CVC words with at least 90% accuracy? (No)&#10;Hypothesis 1: The intervention curriculum is not fully aligned with the student’s needs.&#10;Hypothesis 2: The instruction is not explicit enough.&#10;"/>
        </a:ext>
      </dgm:extLst>
    </dgm:pt>
    <dgm:pt modelId="{FC8973D2-7539-41CD-899B-816D74CCB67B}" type="parTrans" cxnId="{6B64C40B-AB1B-4DA8-871A-9A8F118CD9EC}">
      <dgm:prSet/>
      <dgm:spPr/>
      <dgm:t>
        <a:bodyPr/>
        <a:lstStyle/>
        <a:p>
          <a:endParaRPr lang="en-US"/>
        </a:p>
      </dgm:t>
    </dgm:pt>
    <dgm:pt modelId="{AEE867D6-05CB-4B07-BA95-01D485E25784}" type="sibTrans" cxnId="{6B64C40B-AB1B-4DA8-871A-9A8F118CD9EC}">
      <dgm:prSet/>
      <dgm:spPr/>
      <dgm:t>
        <a:bodyPr/>
        <a:lstStyle/>
        <a:p>
          <a:endParaRPr lang="en-US"/>
        </a:p>
      </dgm:t>
    </dgm:pt>
    <dgm:pt modelId="{CF10FF55-91B4-4B94-A836-A84AF00FC46F}">
      <dgm:prSet phldrT="[Text]" phldr="0"/>
      <dgm:spPr/>
      <dgm:t>
        <a:bodyPr/>
        <a:lstStyle/>
        <a:p>
          <a:r>
            <a:rPr lang="en-US" dirty="0"/>
            <a:t>Hypothesis 2: The instruction is not explicit enough.</a:t>
          </a:r>
        </a:p>
      </dgm:t>
      <dgm:extLst>
        <a:ext uri="{E40237B7-FDA0-4F09-8148-C483321AD2D9}">
          <dgm14:cNvPr xmlns:dgm14="http://schemas.microsoft.com/office/drawing/2010/diagram" id="0" name="" descr="At the end of the lesson, can Mia decode CVC words with at least 90% accuracy? (No)&#10;Hypothesis 1: The intervention curriculum is not fully aligned with the student’s needs.&#10;Hypothesis 2: The instruction is not explicit enough.&#10;"/>
        </a:ext>
      </dgm:extLst>
    </dgm:pt>
    <dgm:pt modelId="{A60EF5E4-21F3-489A-B5DE-2EF098A7CAC1}" type="parTrans" cxnId="{45DD8F74-EF2E-49CA-8D7E-DAC4BBBAE1A8}">
      <dgm:prSet/>
      <dgm:spPr/>
      <dgm:t>
        <a:bodyPr/>
        <a:lstStyle/>
        <a:p>
          <a:endParaRPr lang="en-US"/>
        </a:p>
      </dgm:t>
    </dgm:pt>
    <dgm:pt modelId="{CA262DB9-7497-4F09-835A-69BFA3C2B644}" type="sibTrans" cxnId="{45DD8F74-EF2E-49CA-8D7E-DAC4BBBAE1A8}">
      <dgm:prSet/>
      <dgm:spPr/>
      <dgm:t>
        <a:bodyPr/>
        <a:lstStyle/>
        <a:p>
          <a:endParaRPr lang="en-US"/>
        </a:p>
      </dgm:t>
    </dgm:pt>
    <dgm:pt modelId="{44468B98-6F61-436A-BB08-C942916E0E4D}" type="pres">
      <dgm:prSet presAssocID="{0712F5E7-203B-4FAA-8658-05986A8DE91A}" presName="Name0" presStyleCnt="0">
        <dgm:presLayoutVars>
          <dgm:dir/>
          <dgm:resizeHandles val="exact"/>
        </dgm:presLayoutVars>
      </dgm:prSet>
      <dgm:spPr/>
    </dgm:pt>
    <dgm:pt modelId="{CA7D5EAB-48BE-48A1-B2AE-6167E446A4DB}" type="pres">
      <dgm:prSet presAssocID="{9B15D3EC-D6F5-43FE-B1A3-035B816B47FE}" presName="node" presStyleLbl="node1" presStyleIdx="0" presStyleCnt="3">
        <dgm:presLayoutVars>
          <dgm:bulletEnabled val="1"/>
        </dgm:presLayoutVars>
      </dgm:prSet>
      <dgm:spPr/>
    </dgm:pt>
    <dgm:pt modelId="{399C0154-530E-4A69-9FBC-DF4B500E39F7}" type="pres">
      <dgm:prSet presAssocID="{95EE2717-3655-479A-818E-A1C6C58CF461}" presName="sibTrans" presStyleLbl="sibTrans2D1" presStyleIdx="0" presStyleCnt="2"/>
      <dgm:spPr/>
    </dgm:pt>
    <dgm:pt modelId="{806213E1-4A05-4075-93A4-D001B269F1E5}" type="pres">
      <dgm:prSet presAssocID="{95EE2717-3655-479A-818E-A1C6C58CF461}" presName="connectorText" presStyleLbl="sibTrans2D1" presStyleIdx="0" presStyleCnt="2"/>
      <dgm:spPr/>
    </dgm:pt>
    <dgm:pt modelId="{594A5A8D-45B3-447E-98AA-01459387C237}" type="pres">
      <dgm:prSet presAssocID="{FB3812C9-E196-43CA-8AE9-DC7A325ABC85}" presName="node" presStyleLbl="node1" presStyleIdx="1" presStyleCnt="3">
        <dgm:presLayoutVars>
          <dgm:bulletEnabled val="1"/>
        </dgm:presLayoutVars>
      </dgm:prSet>
      <dgm:spPr/>
    </dgm:pt>
    <dgm:pt modelId="{4BE01261-E173-4BBC-8239-17C39AADD48A}" type="pres">
      <dgm:prSet presAssocID="{AEE867D6-05CB-4B07-BA95-01D485E25784}" presName="sibTrans" presStyleLbl="sibTrans2D1" presStyleIdx="1" presStyleCnt="2"/>
      <dgm:spPr/>
    </dgm:pt>
    <dgm:pt modelId="{4CB26E59-FD83-4D4A-BFD3-B80EE5D2A973}" type="pres">
      <dgm:prSet presAssocID="{AEE867D6-05CB-4B07-BA95-01D485E25784}" presName="connectorText" presStyleLbl="sibTrans2D1" presStyleIdx="1" presStyleCnt="2"/>
      <dgm:spPr/>
    </dgm:pt>
    <dgm:pt modelId="{45BED3D0-B441-410C-92C0-397F8D9B91B8}" type="pres">
      <dgm:prSet presAssocID="{CF10FF55-91B4-4B94-A836-A84AF00FC46F}" presName="node" presStyleLbl="node1" presStyleIdx="2" presStyleCnt="3">
        <dgm:presLayoutVars>
          <dgm:bulletEnabled val="1"/>
        </dgm:presLayoutVars>
      </dgm:prSet>
      <dgm:spPr/>
    </dgm:pt>
  </dgm:ptLst>
  <dgm:cxnLst>
    <dgm:cxn modelId="{FD047701-99AA-401D-8049-38895AD34CB6}" srcId="{0712F5E7-203B-4FAA-8658-05986A8DE91A}" destId="{9B15D3EC-D6F5-43FE-B1A3-035B816B47FE}" srcOrd="0" destOrd="0" parTransId="{15505999-F9E0-4C2A-9DD0-59419693C09D}" sibTransId="{95EE2717-3655-479A-818E-A1C6C58CF461}"/>
    <dgm:cxn modelId="{6B64C40B-AB1B-4DA8-871A-9A8F118CD9EC}" srcId="{0712F5E7-203B-4FAA-8658-05986A8DE91A}" destId="{FB3812C9-E196-43CA-8AE9-DC7A325ABC85}" srcOrd="1" destOrd="0" parTransId="{FC8973D2-7539-41CD-899B-816D74CCB67B}" sibTransId="{AEE867D6-05CB-4B07-BA95-01D485E25784}"/>
    <dgm:cxn modelId="{B2D91015-21F2-4F25-A4BA-6A5A3379831B}" type="presOf" srcId="{AEE867D6-05CB-4B07-BA95-01D485E25784}" destId="{4BE01261-E173-4BBC-8239-17C39AADD48A}" srcOrd="0" destOrd="0" presId="urn:microsoft.com/office/officeart/2005/8/layout/process1"/>
    <dgm:cxn modelId="{2FBAA65C-CB65-40D5-AA27-5F695452632E}" type="presOf" srcId="{FB3812C9-E196-43CA-8AE9-DC7A325ABC85}" destId="{594A5A8D-45B3-447E-98AA-01459387C237}" srcOrd="0" destOrd="0" presId="urn:microsoft.com/office/officeart/2005/8/layout/process1"/>
    <dgm:cxn modelId="{46EBB14C-9A13-436F-A2B1-37F7B717023A}" type="presOf" srcId="{0712F5E7-203B-4FAA-8658-05986A8DE91A}" destId="{44468B98-6F61-436A-BB08-C942916E0E4D}" srcOrd="0" destOrd="0" presId="urn:microsoft.com/office/officeart/2005/8/layout/process1"/>
    <dgm:cxn modelId="{45DD8F74-EF2E-49CA-8D7E-DAC4BBBAE1A8}" srcId="{0712F5E7-203B-4FAA-8658-05986A8DE91A}" destId="{CF10FF55-91B4-4B94-A836-A84AF00FC46F}" srcOrd="2" destOrd="0" parTransId="{A60EF5E4-21F3-489A-B5DE-2EF098A7CAC1}" sibTransId="{CA262DB9-7497-4F09-835A-69BFA3C2B644}"/>
    <dgm:cxn modelId="{FE04CABE-30CF-4FF0-ACB6-D674D8FCC5FE}" type="presOf" srcId="{95EE2717-3655-479A-818E-A1C6C58CF461}" destId="{399C0154-530E-4A69-9FBC-DF4B500E39F7}" srcOrd="0" destOrd="0" presId="urn:microsoft.com/office/officeart/2005/8/layout/process1"/>
    <dgm:cxn modelId="{6A56D4C7-4548-4A95-A67E-9B9B69B1352C}" type="presOf" srcId="{CF10FF55-91B4-4B94-A836-A84AF00FC46F}" destId="{45BED3D0-B441-410C-92C0-397F8D9B91B8}" srcOrd="0" destOrd="0" presId="urn:microsoft.com/office/officeart/2005/8/layout/process1"/>
    <dgm:cxn modelId="{65D92AD2-E458-4584-BA93-CB793A8EA7EA}" type="presOf" srcId="{9B15D3EC-D6F5-43FE-B1A3-035B816B47FE}" destId="{CA7D5EAB-48BE-48A1-B2AE-6167E446A4DB}" srcOrd="0" destOrd="0" presId="urn:microsoft.com/office/officeart/2005/8/layout/process1"/>
    <dgm:cxn modelId="{E8E903E0-1087-4742-B37C-C05A61C1A897}" type="presOf" srcId="{95EE2717-3655-479A-818E-A1C6C58CF461}" destId="{806213E1-4A05-4075-93A4-D001B269F1E5}" srcOrd="1" destOrd="0" presId="urn:microsoft.com/office/officeart/2005/8/layout/process1"/>
    <dgm:cxn modelId="{D8E56FE4-A3BC-4D5A-A432-F10F74F0DECB}" type="presOf" srcId="{AEE867D6-05CB-4B07-BA95-01D485E25784}" destId="{4CB26E59-FD83-4D4A-BFD3-B80EE5D2A973}" srcOrd="1" destOrd="0" presId="urn:microsoft.com/office/officeart/2005/8/layout/process1"/>
    <dgm:cxn modelId="{49C3727E-091A-460C-ABA9-1E21C1A5C278}" type="presParOf" srcId="{44468B98-6F61-436A-BB08-C942916E0E4D}" destId="{CA7D5EAB-48BE-48A1-B2AE-6167E446A4DB}" srcOrd="0" destOrd="0" presId="urn:microsoft.com/office/officeart/2005/8/layout/process1"/>
    <dgm:cxn modelId="{22945775-6C40-4493-9B54-5B0ED7B429D5}" type="presParOf" srcId="{44468B98-6F61-436A-BB08-C942916E0E4D}" destId="{399C0154-530E-4A69-9FBC-DF4B500E39F7}" srcOrd="1" destOrd="0" presId="urn:microsoft.com/office/officeart/2005/8/layout/process1"/>
    <dgm:cxn modelId="{142C20B8-2913-4B76-9CC7-4F76337D4863}" type="presParOf" srcId="{399C0154-530E-4A69-9FBC-DF4B500E39F7}" destId="{806213E1-4A05-4075-93A4-D001B269F1E5}" srcOrd="0" destOrd="0" presId="urn:microsoft.com/office/officeart/2005/8/layout/process1"/>
    <dgm:cxn modelId="{857659FD-67A4-462C-9FB8-115A8C85AE05}" type="presParOf" srcId="{44468B98-6F61-436A-BB08-C942916E0E4D}" destId="{594A5A8D-45B3-447E-98AA-01459387C237}" srcOrd="2" destOrd="0" presId="urn:microsoft.com/office/officeart/2005/8/layout/process1"/>
    <dgm:cxn modelId="{EE0B3243-60DC-4AD3-BC54-D3E3D28456B4}" type="presParOf" srcId="{44468B98-6F61-436A-BB08-C942916E0E4D}" destId="{4BE01261-E173-4BBC-8239-17C39AADD48A}" srcOrd="3" destOrd="0" presId="urn:microsoft.com/office/officeart/2005/8/layout/process1"/>
    <dgm:cxn modelId="{25086AF1-F6F3-4A05-A6D9-CC0BF70C46E3}" type="presParOf" srcId="{4BE01261-E173-4BBC-8239-17C39AADD48A}" destId="{4CB26E59-FD83-4D4A-BFD3-B80EE5D2A973}" srcOrd="0" destOrd="0" presId="urn:microsoft.com/office/officeart/2005/8/layout/process1"/>
    <dgm:cxn modelId="{66F9CE7A-2B50-45D7-8A8D-E56040E6F345}" type="presParOf" srcId="{44468B98-6F61-436A-BB08-C942916E0E4D}" destId="{45BED3D0-B441-410C-92C0-397F8D9B91B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B7F576-62A8-4084-8BC6-FBB5AE4C1BD1}"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88D33DE4-FED4-42E2-B2D1-16E198015A9C}">
      <dgm:prSet phldrT="[Text]" phldr="0"/>
      <dgm:spPr/>
      <dgm:t>
        <a:bodyPr/>
        <a:lstStyle/>
        <a:p>
          <a:r>
            <a:rPr lang="en-US"/>
            <a:t>Intensification Strategies for Mia</a:t>
          </a:r>
        </a:p>
      </dgm:t>
    </dgm:pt>
    <dgm:pt modelId="{9EA06B3A-A5D4-47E2-83BF-AB3A448F05E4}" type="parTrans" cxnId="{93383AD7-40BD-465D-A8AC-28666DEA0AA7}">
      <dgm:prSet/>
      <dgm:spPr/>
      <dgm:t>
        <a:bodyPr/>
        <a:lstStyle/>
        <a:p>
          <a:endParaRPr lang="en-US"/>
        </a:p>
      </dgm:t>
    </dgm:pt>
    <dgm:pt modelId="{F45E39C6-614B-4F57-8270-ECC664518FBA}" type="sibTrans" cxnId="{93383AD7-40BD-465D-A8AC-28666DEA0AA7}">
      <dgm:prSet/>
      <dgm:spPr/>
      <dgm:t>
        <a:bodyPr/>
        <a:lstStyle/>
        <a:p>
          <a:endParaRPr lang="en-US"/>
        </a:p>
      </dgm:t>
    </dgm:pt>
    <dgm:pt modelId="{FED12E4B-82B5-4876-AB36-B4CC05F98FDE}">
      <dgm:prSet phldrT="[Text]" phldr="0"/>
      <dgm:spPr/>
      <dgm:t>
        <a:bodyPr/>
        <a:lstStyle/>
        <a:p>
          <a:r>
            <a:rPr lang="en-US"/>
            <a:t>Provide guided practice using magnetic letters and sound boxes.</a:t>
          </a:r>
        </a:p>
      </dgm:t>
    </dgm:pt>
    <dgm:pt modelId="{89E6B6FC-9F96-4108-BA81-3B91FA558441}" type="parTrans" cxnId="{0A2F5CAE-0F5F-4B28-AF4E-81281C6AE74F}">
      <dgm:prSet/>
      <dgm:spPr/>
      <dgm:t>
        <a:bodyPr/>
        <a:lstStyle/>
        <a:p>
          <a:endParaRPr lang="en-US"/>
        </a:p>
      </dgm:t>
    </dgm:pt>
    <dgm:pt modelId="{5EBACA84-30CE-4C21-9631-73CA52829CA8}" type="sibTrans" cxnId="{0A2F5CAE-0F5F-4B28-AF4E-81281C6AE74F}">
      <dgm:prSet/>
      <dgm:spPr/>
      <dgm:t>
        <a:bodyPr/>
        <a:lstStyle/>
        <a:p>
          <a:endParaRPr lang="en-US"/>
        </a:p>
      </dgm:t>
    </dgm:pt>
    <dgm:pt modelId="{17B57365-66E2-4577-B34C-2489178C6C0B}">
      <dgm:prSet phldrT="[Text]" phldr="0"/>
      <dgm:spPr/>
      <dgm:t>
        <a:bodyPr/>
        <a:lstStyle/>
        <a:p>
          <a:r>
            <a:rPr lang="en-US"/>
            <a:t>Increase the amount of immediate corrective feedback.</a:t>
          </a:r>
        </a:p>
      </dgm:t>
    </dgm:pt>
    <dgm:pt modelId="{0E1EB4CE-E475-4219-897D-996ED5CF40F5}" type="parTrans" cxnId="{0AABEB94-0D72-4E41-8763-A0392164D3D0}">
      <dgm:prSet/>
      <dgm:spPr/>
      <dgm:t>
        <a:bodyPr/>
        <a:lstStyle/>
        <a:p>
          <a:endParaRPr lang="en-US"/>
        </a:p>
      </dgm:t>
    </dgm:pt>
    <dgm:pt modelId="{49A6D34C-B6FC-4C37-A889-100DE8BF045C}" type="sibTrans" cxnId="{0AABEB94-0D72-4E41-8763-A0392164D3D0}">
      <dgm:prSet/>
      <dgm:spPr/>
      <dgm:t>
        <a:bodyPr/>
        <a:lstStyle/>
        <a:p>
          <a:endParaRPr lang="en-US"/>
        </a:p>
      </dgm:t>
    </dgm:pt>
    <dgm:pt modelId="{7BAA505D-0C1C-480F-B9FF-1E6606F09CD0}">
      <dgm:prSet phldrT="[Text]" phldr="0"/>
      <dgm:spPr/>
      <dgm:t>
        <a:bodyPr/>
        <a:lstStyle/>
        <a:p>
          <a:r>
            <a:rPr lang="en-US"/>
            <a:t>Model how to decode words using sound boxes.</a:t>
          </a:r>
        </a:p>
      </dgm:t>
    </dgm:pt>
    <dgm:pt modelId="{523D6F75-CDEF-4B8C-BEFF-D93B2C1A03B0}" type="parTrans" cxnId="{E5A381D1-529E-49FE-94B6-F6698A7A4B8C}">
      <dgm:prSet/>
      <dgm:spPr/>
      <dgm:t>
        <a:bodyPr/>
        <a:lstStyle/>
        <a:p>
          <a:endParaRPr lang="en-US"/>
        </a:p>
      </dgm:t>
    </dgm:pt>
    <dgm:pt modelId="{480DBBDD-2248-4108-AA5E-73445AD354DA}" type="sibTrans" cxnId="{E5A381D1-529E-49FE-94B6-F6698A7A4B8C}">
      <dgm:prSet/>
      <dgm:spPr/>
      <dgm:t>
        <a:bodyPr/>
        <a:lstStyle/>
        <a:p>
          <a:endParaRPr lang="en-US"/>
        </a:p>
      </dgm:t>
    </dgm:pt>
    <dgm:pt modelId="{ACEA025D-6E15-47F7-B4DC-9FFD831D214E}" type="pres">
      <dgm:prSet presAssocID="{22B7F576-62A8-4084-8BC6-FBB5AE4C1BD1}" presName="theList" presStyleCnt="0">
        <dgm:presLayoutVars>
          <dgm:dir/>
          <dgm:animLvl val="lvl"/>
          <dgm:resizeHandles val="exact"/>
        </dgm:presLayoutVars>
      </dgm:prSet>
      <dgm:spPr/>
    </dgm:pt>
    <dgm:pt modelId="{A0F7B989-4FBB-4FFB-84AA-F3DC81EC108F}" type="pres">
      <dgm:prSet presAssocID="{88D33DE4-FED4-42E2-B2D1-16E198015A9C}" presName="compNode" presStyleCnt="0"/>
      <dgm:spPr/>
    </dgm:pt>
    <dgm:pt modelId="{39EF8B94-7DED-4693-B670-339BD274F031}" type="pres">
      <dgm:prSet presAssocID="{88D33DE4-FED4-42E2-B2D1-16E198015A9C}" presName="aNode" presStyleLbl="bgShp" presStyleIdx="0" presStyleCnt="1"/>
      <dgm:spPr/>
    </dgm:pt>
    <dgm:pt modelId="{3B06A9FA-246A-4F95-9E54-CED48377F9EC}" type="pres">
      <dgm:prSet presAssocID="{88D33DE4-FED4-42E2-B2D1-16E198015A9C}" presName="textNode" presStyleLbl="bgShp" presStyleIdx="0" presStyleCnt="1"/>
      <dgm:spPr/>
    </dgm:pt>
    <dgm:pt modelId="{C9EA3D7C-E2CA-4FC1-B753-F94E1DABE628}" type="pres">
      <dgm:prSet presAssocID="{88D33DE4-FED4-42E2-B2D1-16E198015A9C}" presName="compChildNode" presStyleCnt="0"/>
      <dgm:spPr/>
    </dgm:pt>
    <dgm:pt modelId="{651937CD-77AE-4072-BC50-E8CF1704E416}" type="pres">
      <dgm:prSet presAssocID="{88D33DE4-FED4-42E2-B2D1-16E198015A9C}" presName="theInnerList" presStyleCnt="0"/>
      <dgm:spPr/>
    </dgm:pt>
    <dgm:pt modelId="{A723446A-88EF-48FA-AC79-66284FA0EC18}" type="pres">
      <dgm:prSet presAssocID="{7BAA505D-0C1C-480F-B9FF-1E6606F09CD0}" presName="childNode" presStyleLbl="node1" presStyleIdx="0" presStyleCnt="3">
        <dgm:presLayoutVars>
          <dgm:bulletEnabled val="1"/>
        </dgm:presLayoutVars>
      </dgm:prSet>
      <dgm:spPr/>
    </dgm:pt>
    <dgm:pt modelId="{D9934204-6665-49A0-A9E4-9F5D5C3A6F2F}" type="pres">
      <dgm:prSet presAssocID="{7BAA505D-0C1C-480F-B9FF-1E6606F09CD0}" presName="aSpace2" presStyleCnt="0"/>
      <dgm:spPr/>
    </dgm:pt>
    <dgm:pt modelId="{9682CC47-3832-4492-979F-3266D07189CE}" type="pres">
      <dgm:prSet presAssocID="{FED12E4B-82B5-4876-AB36-B4CC05F98FDE}" presName="childNode" presStyleLbl="node1" presStyleIdx="1" presStyleCnt="3">
        <dgm:presLayoutVars>
          <dgm:bulletEnabled val="1"/>
        </dgm:presLayoutVars>
      </dgm:prSet>
      <dgm:spPr/>
    </dgm:pt>
    <dgm:pt modelId="{1E16F4A8-E0DE-4B17-9748-705229CBD730}" type="pres">
      <dgm:prSet presAssocID="{FED12E4B-82B5-4876-AB36-B4CC05F98FDE}" presName="aSpace2" presStyleCnt="0"/>
      <dgm:spPr/>
    </dgm:pt>
    <dgm:pt modelId="{8C1D56E9-BDA5-447D-8389-18089733AB71}" type="pres">
      <dgm:prSet presAssocID="{17B57365-66E2-4577-B34C-2489178C6C0B}" presName="childNode" presStyleLbl="node1" presStyleIdx="2" presStyleCnt="3">
        <dgm:presLayoutVars>
          <dgm:bulletEnabled val="1"/>
        </dgm:presLayoutVars>
      </dgm:prSet>
      <dgm:spPr/>
    </dgm:pt>
  </dgm:ptLst>
  <dgm:cxnLst>
    <dgm:cxn modelId="{E43A8E0D-A238-47C2-A7AA-7DD48B73B01C}" type="presOf" srcId="{22B7F576-62A8-4084-8BC6-FBB5AE4C1BD1}" destId="{ACEA025D-6E15-47F7-B4DC-9FFD831D214E}" srcOrd="0" destOrd="0" presId="urn:microsoft.com/office/officeart/2005/8/layout/lProcess2"/>
    <dgm:cxn modelId="{363D783D-4857-4040-ABAF-C6DD477FCBE0}" type="presOf" srcId="{FED12E4B-82B5-4876-AB36-B4CC05F98FDE}" destId="{9682CC47-3832-4492-979F-3266D07189CE}" srcOrd="0" destOrd="0" presId="urn:microsoft.com/office/officeart/2005/8/layout/lProcess2"/>
    <dgm:cxn modelId="{DFC04F43-C6AE-4685-882F-0D058A6E6C7A}" type="presOf" srcId="{88D33DE4-FED4-42E2-B2D1-16E198015A9C}" destId="{3B06A9FA-246A-4F95-9E54-CED48377F9EC}" srcOrd="1" destOrd="0" presId="urn:microsoft.com/office/officeart/2005/8/layout/lProcess2"/>
    <dgm:cxn modelId="{7754344F-1A4A-422A-9A87-BB6695468C82}" type="presOf" srcId="{17B57365-66E2-4577-B34C-2489178C6C0B}" destId="{8C1D56E9-BDA5-447D-8389-18089733AB71}" srcOrd="0" destOrd="0" presId="urn:microsoft.com/office/officeart/2005/8/layout/lProcess2"/>
    <dgm:cxn modelId="{0AABEB94-0D72-4E41-8763-A0392164D3D0}" srcId="{88D33DE4-FED4-42E2-B2D1-16E198015A9C}" destId="{17B57365-66E2-4577-B34C-2489178C6C0B}" srcOrd="2" destOrd="0" parTransId="{0E1EB4CE-E475-4219-897D-996ED5CF40F5}" sibTransId="{49A6D34C-B6FC-4C37-A889-100DE8BF045C}"/>
    <dgm:cxn modelId="{31B627A2-D2AD-4B7C-86BC-D5C4DDE93669}" type="presOf" srcId="{88D33DE4-FED4-42E2-B2D1-16E198015A9C}" destId="{39EF8B94-7DED-4693-B670-339BD274F031}" srcOrd="0" destOrd="0" presId="urn:microsoft.com/office/officeart/2005/8/layout/lProcess2"/>
    <dgm:cxn modelId="{0A2F5CAE-0F5F-4B28-AF4E-81281C6AE74F}" srcId="{88D33DE4-FED4-42E2-B2D1-16E198015A9C}" destId="{FED12E4B-82B5-4876-AB36-B4CC05F98FDE}" srcOrd="1" destOrd="0" parTransId="{89E6B6FC-9F96-4108-BA81-3B91FA558441}" sibTransId="{5EBACA84-30CE-4C21-9631-73CA52829CA8}"/>
    <dgm:cxn modelId="{7EACDAC3-8A20-43FC-9008-515DEDBE7FAE}" type="presOf" srcId="{7BAA505D-0C1C-480F-B9FF-1E6606F09CD0}" destId="{A723446A-88EF-48FA-AC79-66284FA0EC18}" srcOrd="0" destOrd="0" presId="urn:microsoft.com/office/officeart/2005/8/layout/lProcess2"/>
    <dgm:cxn modelId="{E5A381D1-529E-49FE-94B6-F6698A7A4B8C}" srcId="{88D33DE4-FED4-42E2-B2D1-16E198015A9C}" destId="{7BAA505D-0C1C-480F-B9FF-1E6606F09CD0}" srcOrd="0" destOrd="0" parTransId="{523D6F75-CDEF-4B8C-BEFF-D93B2C1A03B0}" sibTransId="{480DBBDD-2248-4108-AA5E-73445AD354DA}"/>
    <dgm:cxn modelId="{93383AD7-40BD-465D-A8AC-28666DEA0AA7}" srcId="{22B7F576-62A8-4084-8BC6-FBB5AE4C1BD1}" destId="{88D33DE4-FED4-42E2-B2D1-16E198015A9C}" srcOrd="0" destOrd="0" parTransId="{9EA06B3A-A5D4-47E2-83BF-AB3A448F05E4}" sibTransId="{F45E39C6-614B-4F57-8270-ECC664518FBA}"/>
    <dgm:cxn modelId="{475D23D4-C499-47DB-B620-D5C062B89C2B}" type="presParOf" srcId="{ACEA025D-6E15-47F7-B4DC-9FFD831D214E}" destId="{A0F7B989-4FBB-4FFB-84AA-F3DC81EC108F}" srcOrd="0" destOrd="0" presId="urn:microsoft.com/office/officeart/2005/8/layout/lProcess2"/>
    <dgm:cxn modelId="{FA46D3F4-F343-4A79-8F85-6AA52D0B3346}" type="presParOf" srcId="{A0F7B989-4FBB-4FFB-84AA-F3DC81EC108F}" destId="{39EF8B94-7DED-4693-B670-339BD274F031}" srcOrd="0" destOrd="0" presId="urn:microsoft.com/office/officeart/2005/8/layout/lProcess2"/>
    <dgm:cxn modelId="{B0C3B1A1-3BCF-4BA4-96D9-8B63ED1DD479}" type="presParOf" srcId="{A0F7B989-4FBB-4FFB-84AA-F3DC81EC108F}" destId="{3B06A9FA-246A-4F95-9E54-CED48377F9EC}" srcOrd="1" destOrd="0" presId="urn:microsoft.com/office/officeart/2005/8/layout/lProcess2"/>
    <dgm:cxn modelId="{A6E045E3-7065-4D5D-9943-623807837393}" type="presParOf" srcId="{A0F7B989-4FBB-4FFB-84AA-F3DC81EC108F}" destId="{C9EA3D7C-E2CA-4FC1-B753-F94E1DABE628}" srcOrd="2" destOrd="0" presId="urn:microsoft.com/office/officeart/2005/8/layout/lProcess2"/>
    <dgm:cxn modelId="{15C2BB40-35FE-4F75-805D-ABB0748A5DC6}" type="presParOf" srcId="{C9EA3D7C-E2CA-4FC1-B753-F94E1DABE628}" destId="{651937CD-77AE-4072-BC50-E8CF1704E416}" srcOrd="0" destOrd="0" presId="urn:microsoft.com/office/officeart/2005/8/layout/lProcess2"/>
    <dgm:cxn modelId="{28F69C00-319D-42E2-8B27-27EDC825BD16}" type="presParOf" srcId="{651937CD-77AE-4072-BC50-E8CF1704E416}" destId="{A723446A-88EF-48FA-AC79-66284FA0EC18}" srcOrd="0" destOrd="0" presId="urn:microsoft.com/office/officeart/2005/8/layout/lProcess2"/>
    <dgm:cxn modelId="{F9CFF8C6-52C6-4DFF-B0C2-5BC656B2E475}" type="presParOf" srcId="{651937CD-77AE-4072-BC50-E8CF1704E416}" destId="{D9934204-6665-49A0-A9E4-9F5D5C3A6F2F}" srcOrd="1" destOrd="0" presId="urn:microsoft.com/office/officeart/2005/8/layout/lProcess2"/>
    <dgm:cxn modelId="{46563B7C-5C68-4AA3-95B3-C87A3618769B}" type="presParOf" srcId="{651937CD-77AE-4072-BC50-E8CF1704E416}" destId="{9682CC47-3832-4492-979F-3266D07189CE}" srcOrd="2" destOrd="0" presId="urn:microsoft.com/office/officeart/2005/8/layout/lProcess2"/>
    <dgm:cxn modelId="{126D0B2C-057D-4F4D-ADD5-75633BA9DB27}" type="presParOf" srcId="{651937CD-77AE-4072-BC50-E8CF1704E416}" destId="{1E16F4A8-E0DE-4B17-9748-705229CBD730}" srcOrd="3" destOrd="0" presId="urn:microsoft.com/office/officeart/2005/8/layout/lProcess2"/>
    <dgm:cxn modelId="{547EACC4-346C-475C-9B14-BA84D2D3099E}" type="presParOf" srcId="{651937CD-77AE-4072-BC50-E8CF1704E416}" destId="{8C1D56E9-BDA5-447D-8389-18089733AB71}"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12F5E7-203B-4FAA-8658-05986A8DE91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B15D3EC-D6F5-43FE-B1A3-035B816B47FE}">
      <dgm:prSet phldrT="[Text]" phldr="0"/>
      <dgm:spPr/>
      <dgm:t>
        <a:bodyPr/>
        <a:lstStyle/>
        <a:p>
          <a:r>
            <a:rPr lang="en-US" dirty="0"/>
            <a:t>At the end of the lesson, can Mia decode CVC words with at least 90% accuracy? (Yes)</a:t>
          </a:r>
        </a:p>
      </dgm:t>
      <dgm:extLst>
        <a:ext uri="{E40237B7-FDA0-4F09-8148-C483321AD2D9}">
          <dgm14:cNvPr xmlns:dgm14="http://schemas.microsoft.com/office/drawing/2010/diagram" id="0" name="" descr="At the end of the lesson, can Mia decode CVC words with at least 90% accuracy? (Yes)&#10;If Mia demonstrated initial acquisition of the new skill, can she perform it with at least 90% accuracy the next day? (No)&#10;Hypothesis 3: The dosage of instruction is not sufficient.&#10;"/>
        </a:ext>
      </dgm:extLst>
    </dgm:pt>
    <dgm:pt modelId="{15505999-F9E0-4C2A-9DD0-59419693C09D}" type="parTrans" cxnId="{FD047701-99AA-401D-8049-38895AD34CB6}">
      <dgm:prSet/>
      <dgm:spPr/>
      <dgm:t>
        <a:bodyPr/>
        <a:lstStyle/>
        <a:p>
          <a:endParaRPr lang="en-US"/>
        </a:p>
      </dgm:t>
    </dgm:pt>
    <dgm:pt modelId="{95EE2717-3655-479A-818E-A1C6C58CF461}" type="sibTrans" cxnId="{FD047701-99AA-401D-8049-38895AD34CB6}">
      <dgm:prSet/>
      <dgm:spPr/>
      <dgm:t>
        <a:bodyPr/>
        <a:lstStyle/>
        <a:p>
          <a:endParaRPr lang="en-US"/>
        </a:p>
      </dgm:t>
    </dgm:pt>
    <dgm:pt modelId="{FB3812C9-E196-43CA-8AE9-DC7A325ABC85}">
      <dgm:prSet phldrT="[Text]" phldr="0"/>
      <dgm:spPr/>
      <dgm:t>
        <a:bodyPr/>
        <a:lstStyle/>
        <a:p>
          <a:r>
            <a:rPr lang="en-US" dirty="0"/>
            <a:t>If Mia demonstrated initial acquisition of the new skill, can she perform it with at least 90% accuracy the next day? (No)</a:t>
          </a:r>
        </a:p>
      </dgm:t>
      <dgm:extLst>
        <a:ext uri="{E40237B7-FDA0-4F09-8148-C483321AD2D9}">
          <dgm14:cNvPr xmlns:dgm14="http://schemas.microsoft.com/office/drawing/2010/diagram" id="0" name="" descr="At the end of the lesson, can Mia decode CVC words with at least 90% accuracy? (Yes)&#10;If Mia demonstrated initial acquisition of the new skill, can she perform it with at least 90% accuracy the next day? (No)&#10;Hypothesis 3: The dosage of instruction is not sufficient.&#10;"/>
        </a:ext>
      </dgm:extLst>
    </dgm:pt>
    <dgm:pt modelId="{FC8973D2-7539-41CD-899B-816D74CCB67B}" type="parTrans" cxnId="{6B64C40B-AB1B-4DA8-871A-9A8F118CD9EC}">
      <dgm:prSet/>
      <dgm:spPr/>
      <dgm:t>
        <a:bodyPr/>
        <a:lstStyle/>
        <a:p>
          <a:endParaRPr lang="en-US"/>
        </a:p>
      </dgm:t>
    </dgm:pt>
    <dgm:pt modelId="{AEE867D6-05CB-4B07-BA95-01D485E25784}" type="sibTrans" cxnId="{6B64C40B-AB1B-4DA8-871A-9A8F118CD9EC}">
      <dgm:prSet/>
      <dgm:spPr/>
      <dgm:t>
        <a:bodyPr/>
        <a:lstStyle/>
        <a:p>
          <a:endParaRPr lang="en-US"/>
        </a:p>
      </dgm:t>
    </dgm:pt>
    <dgm:pt modelId="{CF10FF55-91B4-4B94-A836-A84AF00FC46F}">
      <dgm:prSet phldrT="[Text]" phldr="0"/>
      <dgm:spPr/>
      <dgm:t>
        <a:bodyPr/>
        <a:lstStyle/>
        <a:p>
          <a:r>
            <a:rPr lang="en-US" dirty="0"/>
            <a:t>Hypothesis 3: The dosage of instruction is not sufficient.</a:t>
          </a:r>
        </a:p>
      </dgm:t>
      <dgm:extLst>
        <a:ext uri="{E40237B7-FDA0-4F09-8148-C483321AD2D9}">
          <dgm14:cNvPr xmlns:dgm14="http://schemas.microsoft.com/office/drawing/2010/diagram" id="0" name="" descr="At the end of the lesson, can Mia decode CVC words with at least 90% accuracy? (Yes)&#10;If Mia demonstrated initial acquisition of the new skill, can she perform it with at least 90% accuracy the next day? (No)&#10;Hypothesis 3: The dosage of instruction is not sufficient.&#10;"/>
        </a:ext>
      </dgm:extLst>
    </dgm:pt>
    <dgm:pt modelId="{A60EF5E4-21F3-489A-B5DE-2EF098A7CAC1}" type="parTrans" cxnId="{45DD8F74-EF2E-49CA-8D7E-DAC4BBBAE1A8}">
      <dgm:prSet/>
      <dgm:spPr/>
      <dgm:t>
        <a:bodyPr/>
        <a:lstStyle/>
        <a:p>
          <a:endParaRPr lang="en-US"/>
        </a:p>
      </dgm:t>
    </dgm:pt>
    <dgm:pt modelId="{CA262DB9-7497-4F09-835A-69BFA3C2B644}" type="sibTrans" cxnId="{45DD8F74-EF2E-49CA-8D7E-DAC4BBBAE1A8}">
      <dgm:prSet/>
      <dgm:spPr/>
      <dgm:t>
        <a:bodyPr/>
        <a:lstStyle/>
        <a:p>
          <a:endParaRPr lang="en-US"/>
        </a:p>
      </dgm:t>
    </dgm:pt>
    <dgm:pt modelId="{437B2307-A898-4988-83D3-F3E69BDEB3A7}" type="pres">
      <dgm:prSet presAssocID="{0712F5E7-203B-4FAA-8658-05986A8DE91A}" presName="Name0" presStyleCnt="0">
        <dgm:presLayoutVars>
          <dgm:dir/>
          <dgm:resizeHandles val="exact"/>
        </dgm:presLayoutVars>
      </dgm:prSet>
      <dgm:spPr/>
    </dgm:pt>
    <dgm:pt modelId="{880E0164-E107-4C8E-8FC8-34A2F98AEA0D}" type="pres">
      <dgm:prSet presAssocID="{9B15D3EC-D6F5-43FE-B1A3-035B816B47FE}" presName="node" presStyleLbl="node1" presStyleIdx="0" presStyleCnt="3">
        <dgm:presLayoutVars>
          <dgm:bulletEnabled val="1"/>
        </dgm:presLayoutVars>
      </dgm:prSet>
      <dgm:spPr/>
    </dgm:pt>
    <dgm:pt modelId="{9EDC749F-BF72-4A7F-8472-D2D0814BB605}" type="pres">
      <dgm:prSet presAssocID="{95EE2717-3655-479A-818E-A1C6C58CF461}" presName="sibTrans" presStyleLbl="sibTrans2D1" presStyleIdx="0" presStyleCnt="2"/>
      <dgm:spPr/>
    </dgm:pt>
    <dgm:pt modelId="{6D1EB1E3-7C18-4A20-8BF0-5EDC3A3ECCCD}" type="pres">
      <dgm:prSet presAssocID="{95EE2717-3655-479A-818E-A1C6C58CF461}" presName="connectorText" presStyleLbl="sibTrans2D1" presStyleIdx="0" presStyleCnt="2"/>
      <dgm:spPr/>
    </dgm:pt>
    <dgm:pt modelId="{EB9502D2-CF1C-4E38-B1D0-267946EC71EB}" type="pres">
      <dgm:prSet presAssocID="{FB3812C9-E196-43CA-8AE9-DC7A325ABC85}" presName="node" presStyleLbl="node1" presStyleIdx="1" presStyleCnt="3">
        <dgm:presLayoutVars>
          <dgm:bulletEnabled val="1"/>
        </dgm:presLayoutVars>
      </dgm:prSet>
      <dgm:spPr/>
    </dgm:pt>
    <dgm:pt modelId="{C12907E0-CF2A-442E-AE17-19D9F44FD3EF}" type="pres">
      <dgm:prSet presAssocID="{AEE867D6-05CB-4B07-BA95-01D485E25784}" presName="sibTrans" presStyleLbl="sibTrans2D1" presStyleIdx="1" presStyleCnt="2"/>
      <dgm:spPr/>
    </dgm:pt>
    <dgm:pt modelId="{3EAC730C-5DCA-4C69-9D14-D28459A5A2FC}" type="pres">
      <dgm:prSet presAssocID="{AEE867D6-05CB-4B07-BA95-01D485E25784}" presName="connectorText" presStyleLbl="sibTrans2D1" presStyleIdx="1" presStyleCnt="2"/>
      <dgm:spPr/>
    </dgm:pt>
    <dgm:pt modelId="{5E1169C2-791B-4436-A288-32BA2E19E845}" type="pres">
      <dgm:prSet presAssocID="{CF10FF55-91B4-4B94-A836-A84AF00FC46F}" presName="node" presStyleLbl="node1" presStyleIdx="2" presStyleCnt="3">
        <dgm:presLayoutVars>
          <dgm:bulletEnabled val="1"/>
        </dgm:presLayoutVars>
      </dgm:prSet>
      <dgm:spPr/>
    </dgm:pt>
  </dgm:ptLst>
  <dgm:cxnLst>
    <dgm:cxn modelId="{837C3101-8903-4FC0-9B32-DAF56C320B10}" type="presOf" srcId="{CF10FF55-91B4-4B94-A836-A84AF00FC46F}" destId="{5E1169C2-791B-4436-A288-32BA2E19E845}" srcOrd="0" destOrd="0" presId="urn:microsoft.com/office/officeart/2005/8/layout/process1"/>
    <dgm:cxn modelId="{FD047701-99AA-401D-8049-38895AD34CB6}" srcId="{0712F5E7-203B-4FAA-8658-05986A8DE91A}" destId="{9B15D3EC-D6F5-43FE-B1A3-035B816B47FE}" srcOrd="0" destOrd="0" parTransId="{15505999-F9E0-4C2A-9DD0-59419693C09D}" sibTransId="{95EE2717-3655-479A-818E-A1C6C58CF461}"/>
    <dgm:cxn modelId="{6B64C40B-AB1B-4DA8-871A-9A8F118CD9EC}" srcId="{0712F5E7-203B-4FAA-8658-05986A8DE91A}" destId="{FB3812C9-E196-43CA-8AE9-DC7A325ABC85}" srcOrd="1" destOrd="0" parTransId="{FC8973D2-7539-41CD-899B-816D74CCB67B}" sibTransId="{AEE867D6-05CB-4B07-BA95-01D485E25784}"/>
    <dgm:cxn modelId="{670EFC0F-E2E3-42F4-9284-55E4C32F161A}" type="presOf" srcId="{AEE867D6-05CB-4B07-BA95-01D485E25784}" destId="{3EAC730C-5DCA-4C69-9D14-D28459A5A2FC}" srcOrd="1" destOrd="0" presId="urn:microsoft.com/office/officeart/2005/8/layout/process1"/>
    <dgm:cxn modelId="{E0E0F02C-1656-41E3-98F5-D8BEFB62F61F}" type="presOf" srcId="{95EE2717-3655-479A-818E-A1C6C58CF461}" destId="{9EDC749F-BF72-4A7F-8472-D2D0814BB605}" srcOrd="0" destOrd="0" presId="urn:microsoft.com/office/officeart/2005/8/layout/process1"/>
    <dgm:cxn modelId="{6A5BF34D-5042-4DA0-B5FF-3DC5942070E6}" type="presOf" srcId="{9B15D3EC-D6F5-43FE-B1A3-035B816B47FE}" destId="{880E0164-E107-4C8E-8FC8-34A2F98AEA0D}" srcOrd="0" destOrd="0" presId="urn:microsoft.com/office/officeart/2005/8/layout/process1"/>
    <dgm:cxn modelId="{45DD8F74-EF2E-49CA-8D7E-DAC4BBBAE1A8}" srcId="{0712F5E7-203B-4FAA-8658-05986A8DE91A}" destId="{CF10FF55-91B4-4B94-A836-A84AF00FC46F}" srcOrd="2" destOrd="0" parTransId="{A60EF5E4-21F3-489A-B5DE-2EF098A7CAC1}" sibTransId="{CA262DB9-7497-4F09-835A-69BFA3C2B644}"/>
    <dgm:cxn modelId="{33017A88-9C7E-4B5C-A59C-34963D6FC405}" type="presOf" srcId="{0712F5E7-203B-4FAA-8658-05986A8DE91A}" destId="{437B2307-A898-4988-83D3-F3E69BDEB3A7}" srcOrd="0" destOrd="0" presId="urn:microsoft.com/office/officeart/2005/8/layout/process1"/>
    <dgm:cxn modelId="{38E398A8-FC60-4AF9-8029-7574771C8E55}" type="presOf" srcId="{FB3812C9-E196-43CA-8AE9-DC7A325ABC85}" destId="{EB9502D2-CF1C-4E38-B1D0-267946EC71EB}" srcOrd="0" destOrd="0" presId="urn:microsoft.com/office/officeart/2005/8/layout/process1"/>
    <dgm:cxn modelId="{154FABB2-3C98-49F0-8917-A5DC354B54A6}" type="presOf" srcId="{AEE867D6-05CB-4B07-BA95-01D485E25784}" destId="{C12907E0-CF2A-442E-AE17-19D9F44FD3EF}" srcOrd="0" destOrd="0" presId="urn:microsoft.com/office/officeart/2005/8/layout/process1"/>
    <dgm:cxn modelId="{39DFB5FC-E52B-4AEB-BBAD-AFDBB9ECCD98}" type="presOf" srcId="{95EE2717-3655-479A-818E-A1C6C58CF461}" destId="{6D1EB1E3-7C18-4A20-8BF0-5EDC3A3ECCCD}" srcOrd="1" destOrd="0" presId="urn:microsoft.com/office/officeart/2005/8/layout/process1"/>
    <dgm:cxn modelId="{7A6A8F9C-F934-420A-AC03-1D2F5B539A47}" type="presParOf" srcId="{437B2307-A898-4988-83D3-F3E69BDEB3A7}" destId="{880E0164-E107-4C8E-8FC8-34A2F98AEA0D}" srcOrd="0" destOrd="0" presId="urn:microsoft.com/office/officeart/2005/8/layout/process1"/>
    <dgm:cxn modelId="{1561F5BB-0887-40A7-AFC4-237AD3C4ED2B}" type="presParOf" srcId="{437B2307-A898-4988-83D3-F3E69BDEB3A7}" destId="{9EDC749F-BF72-4A7F-8472-D2D0814BB605}" srcOrd="1" destOrd="0" presId="urn:microsoft.com/office/officeart/2005/8/layout/process1"/>
    <dgm:cxn modelId="{3A3BD0BC-951C-4F20-B4FC-B92103212ABA}" type="presParOf" srcId="{9EDC749F-BF72-4A7F-8472-D2D0814BB605}" destId="{6D1EB1E3-7C18-4A20-8BF0-5EDC3A3ECCCD}" srcOrd="0" destOrd="0" presId="urn:microsoft.com/office/officeart/2005/8/layout/process1"/>
    <dgm:cxn modelId="{9DBB79D1-A59A-440C-88C5-75CB2FD9CB39}" type="presParOf" srcId="{437B2307-A898-4988-83D3-F3E69BDEB3A7}" destId="{EB9502D2-CF1C-4E38-B1D0-267946EC71EB}" srcOrd="2" destOrd="0" presId="urn:microsoft.com/office/officeart/2005/8/layout/process1"/>
    <dgm:cxn modelId="{0C70DCBF-6F0F-4EA7-B8AB-DE9805C30CF8}" type="presParOf" srcId="{437B2307-A898-4988-83D3-F3E69BDEB3A7}" destId="{C12907E0-CF2A-442E-AE17-19D9F44FD3EF}" srcOrd="3" destOrd="0" presId="urn:microsoft.com/office/officeart/2005/8/layout/process1"/>
    <dgm:cxn modelId="{510364B0-99BB-4142-9E55-BE79B887C5AF}" type="presParOf" srcId="{C12907E0-CF2A-442E-AE17-19D9F44FD3EF}" destId="{3EAC730C-5DCA-4C69-9D14-D28459A5A2FC}" srcOrd="0" destOrd="0" presId="urn:microsoft.com/office/officeart/2005/8/layout/process1"/>
    <dgm:cxn modelId="{209011F9-6162-4B5B-8E42-81F547B67ACD}" type="presParOf" srcId="{437B2307-A898-4988-83D3-F3E69BDEB3A7}" destId="{5E1169C2-791B-4436-A288-32BA2E19E84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B7F576-62A8-4084-8BC6-FBB5AE4C1BD1}"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88D33DE4-FED4-42E2-B2D1-16E198015A9C}">
      <dgm:prSet phldrT="[Text]" phldr="0"/>
      <dgm:spPr/>
      <dgm:t>
        <a:bodyPr/>
        <a:lstStyle/>
        <a:p>
          <a:r>
            <a:rPr lang="en-US" dirty="0"/>
            <a:t>Adaptation #1</a:t>
          </a:r>
        </a:p>
      </dgm:t>
    </dgm:pt>
    <dgm:pt modelId="{9EA06B3A-A5D4-47E2-83BF-AB3A448F05E4}" type="parTrans" cxnId="{93383AD7-40BD-465D-A8AC-28666DEA0AA7}">
      <dgm:prSet/>
      <dgm:spPr/>
      <dgm:t>
        <a:bodyPr/>
        <a:lstStyle/>
        <a:p>
          <a:endParaRPr lang="en-US"/>
        </a:p>
      </dgm:t>
    </dgm:pt>
    <dgm:pt modelId="{F45E39C6-614B-4F57-8270-ECC664518FBA}" type="sibTrans" cxnId="{93383AD7-40BD-465D-A8AC-28666DEA0AA7}">
      <dgm:prSet/>
      <dgm:spPr/>
      <dgm:t>
        <a:bodyPr/>
        <a:lstStyle/>
        <a:p>
          <a:endParaRPr lang="en-US"/>
        </a:p>
      </dgm:t>
    </dgm:pt>
    <dgm:pt modelId="{FED12E4B-82B5-4876-AB36-B4CC05F98FDE}">
      <dgm:prSet phldrT="[Text]" phldr="0"/>
      <dgm:spPr/>
      <dgm:t>
        <a:bodyPr/>
        <a:lstStyle/>
        <a:p>
          <a:r>
            <a:rPr lang="en-US" dirty="0"/>
            <a:t>Provide guided practice using magnetic letters and sound boxes.</a:t>
          </a:r>
        </a:p>
      </dgm:t>
    </dgm:pt>
    <dgm:pt modelId="{89E6B6FC-9F96-4108-BA81-3B91FA558441}" type="parTrans" cxnId="{0A2F5CAE-0F5F-4B28-AF4E-81281C6AE74F}">
      <dgm:prSet/>
      <dgm:spPr/>
      <dgm:t>
        <a:bodyPr/>
        <a:lstStyle/>
        <a:p>
          <a:endParaRPr lang="en-US"/>
        </a:p>
      </dgm:t>
    </dgm:pt>
    <dgm:pt modelId="{5EBACA84-30CE-4C21-9631-73CA52829CA8}" type="sibTrans" cxnId="{0A2F5CAE-0F5F-4B28-AF4E-81281C6AE74F}">
      <dgm:prSet/>
      <dgm:spPr/>
      <dgm:t>
        <a:bodyPr/>
        <a:lstStyle/>
        <a:p>
          <a:endParaRPr lang="en-US"/>
        </a:p>
      </dgm:t>
    </dgm:pt>
    <dgm:pt modelId="{17B57365-66E2-4577-B34C-2489178C6C0B}">
      <dgm:prSet phldrT="[Text]" phldr="0"/>
      <dgm:spPr/>
      <dgm:t>
        <a:bodyPr/>
        <a:lstStyle/>
        <a:p>
          <a:r>
            <a:rPr lang="en-US" dirty="0"/>
            <a:t>Increase the amount of immediate corrective feedback.</a:t>
          </a:r>
        </a:p>
      </dgm:t>
    </dgm:pt>
    <dgm:pt modelId="{0E1EB4CE-E475-4219-897D-996ED5CF40F5}" type="parTrans" cxnId="{0AABEB94-0D72-4E41-8763-A0392164D3D0}">
      <dgm:prSet/>
      <dgm:spPr/>
      <dgm:t>
        <a:bodyPr/>
        <a:lstStyle/>
        <a:p>
          <a:endParaRPr lang="en-US"/>
        </a:p>
      </dgm:t>
    </dgm:pt>
    <dgm:pt modelId="{49A6D34C-B6FC-4C37-A889-100DE8BF045C}" type="sibTrans" cxnId="{0AABEB94-0D72-4E41-8763-A0392164D3D0}">
      <dgm:prSet/>
      <dgm:spPr/>
      <dgm:t>
        <a:bodyPr/>
        <a:lstStyle/>
        <a:p>
          <a:endParaRPr lang="en-US"/>
        </a:p>
      </dgm:t>
    </dgm:pt>
    <dgm:pt modelId="{7BAA505D-0C1C-480F-B9FF-1E6606F09CD0}">
      <dgm:prSet phldrT="[Text]" phldr="0"/>
      <dgm:spPr/>
      <dgm:t>
        <a:bodyPr/>
        <a:lstStyle/>
        <a:p>
          <a:r>
            <a:rPr lang="en-US" dirty="0"/>
            <a:t>Model how to decode words using sound boxes.</a:t>
          </a:r>
        </a:p>
      </dgm:t>
    </dgm:pt>
    <dgm:pt modelId="{523D6F75-CDEF-4B8C-BEFF-D93B2C1A03B0}" type="parTrans" cxnId="{E5A381D1-529E-49FE-94B6-F6698A7A4B8C}">
      <dgm:prSet/>
      <dgm:spPr/>
      <dgm:t>
        <a:bodyPr/>
        <a:lstStyle/>
        <a:p>
          <a:endParaRPr lang="en-US"/>
        </a:p>
      </dgm:t>
    </dgm:pt>
    <dgm:pt modelId="{480DBBDD-2248-4108-AA5E-73445AD354DA}" type="sibTrans" cxnId="{E5A381D1-529E-49FE-94B6-F6698A7A4B8C}">
      <dgm:prSet/>
      <dgm:spPr/>
      <dgm:t>
        <a:bodyPr/>
        <a:lstStyle/>
        <a:p>
          <a:endParaRPr lang="en-US"/>
        </a:p>
      </dgm:t>
    </dgm:pt>
    <dgm:pt modelId="{ACEA025D-6E15-47F7-B4DC-9FFD831D214E}" type="pres">
      <dgm:prSet presAssocID="{22B7F576-62A8-4084-8BC6-FBB5AE4C1BD1}" presName="theList" presStyleCnt="0">
        <dgm:presLayoutVars>
          <dgm:dir/>
          <dgm:animLvl val="lvl"/>
          <dgm:resizeHandles val="exact"/>
        </dgm:presLayoutVars>
      </dgm:prSet>
      <dgm:spPr/>
    </dgm:pt>
    <dgm:pt modelId="{A0F7B989-4FBB-4FFB-84AA-F3DC81EC108F}" type="pres">
      <dgm:prSet presAssocID="{88D33DE4-FED4-42E2-B2D1-16E198015A9C}" presName="compNode" presStyleCnt="0"/>
      <dgm:spPr/>
    </dgm:pt>
    <dgm:pt modelId="{39EF8B94-7DED-4693-B670-339BD274F031}" type="pres">
      <dgm:prSet presAssocID="{88D33DE4-FED4-42E2-B2D1-16E198015A9C}" presName="aNode" presStyleLbl="bgShp" presStyleIdx="0" presStyleCnt="1" custLinFactNeighborX="2453" custLinFactNeighborY="1374"/>
      <dgm:spPr/>
    </dgm:pt>
    <dgm:pt modelId="{3B06A9FA-246A-4F95-9E54-CED48377F9EC}" type="pres">
      <dgm:prSet presAssocID="{88D33DE4-FED4-42E2-B2D1-16E198015A9C}" presName="textNode" presStyleLbl="bgShp" presStyleIdx="0" presStyleCnt="1"/>
      <dgm:spPr/>
    </dgm:pt>
    <dgm:pt modelId="{C9EA3D7C-E2CA-4FC1-B753-F94E1DABE628}" type="pres">
      <dgm:prSet presAssocID="{88D33DE4-FED4-42E2-B2D1-16E198015A9C}" presName="compChildNode" presStyleCnt="0"/>
      <dgm:spPr/>
    </dgm:pt>
    <dgm:pt modelId="{651937CD-77AE-4072-BC50-E8CF1704E416}" type="pres">
      <dgm:prSet presAssocID="{88D33DE4-FED4-42E2-B2D1-16E198015A9C}" presName="theInnerList" presStyleCnt="0"/>
      <dgm:spPr/>
    </dgm:pt>
    <dgm:pt modelId="{A723446A-88EF-48FA-AC79-66284FA0EC18}" type="pres">
      <dgm:prSet presAssocID="{7BAA505D-0C1C-480F-B9FF-1E6606F09CD0}" presName="childNode" presStyleLbl="node1" presStyleIdx="0" presStyleCnt="3">
        <dgm:presLayoutVars>
          <dgm:bulletEnabled val="1"/>
        </dgm:presLayoutVars>
      </dgm:prSet>
      <dgm:spPr/>
    </dgm:pt>
    <dgm:pt modelId="{D9934204-6665-49A0-A9E4-9F5D5C3A6F2F}" type="pres">
      <dgm:prSet presAssocID="{7BAA505D-0C1C-480F-B9FF-1E6606F09CD0}" presName="aSpace2" presStyleCnt="0"/>
      <dgm:spPr/>
    </dgm:pt>
    <dgm:pt modelId="{9682CC47-3832-4492-979F-3266D07189CE}" type="pres">
      <dgm:prSet presAssocID="{FED12E4B-82B5-4876-AB36-B4CC05F98FDE}" presName="childNode" presStyleLbl="node1" presStyleIdx="1" presStyleCnt="3">
        <dgm:presLayoutVars>
          <dgm:bulletEnabled val="1"/>
        </dgm:presLayoutVars>
      </dgm:prSet>
      <dgm:spPr/>
    </dgm:pt>
    <dgm:pt modelId="{1E16F4A8-E0DE-4B17-9748-705229CBD730}" type="pres">
      <dgm:prSet presAssocID="{FED12E4B-82B5-4876-AB36-B4CC05F98FDE}" presName="aSpace2" presStyleCnt="0"/>
      <dgm:spPr/>
    </dgm:pt>
    <dgm:pt modelId="{8C1D56E9-BDA5-447D-8389-18089733AB71}" type="pres">
      <dgm:prSet presAssocID="{17B57365-66E2-4577-B34C-2489178C6C0B}" presName="childNode" presStyleLbl="node1" presStyleIdx="2" presStyleCnt="3">
        <dgm:presLayoutVars>
          <dgm:bulletEnabled val="1"/>
        </dgm:presLayoutVars>
      </dgm:prSet>
      <dgm:spPr/>
    </dgm:pt>
  </dgm:ptLst>
  <dgm:cxnLst>
    <dgm:cxn modelId="{E43A8E0D-A238-47C2-A7AA-7DD48B73B01C}" type="presOf" srcId="{22B7F576-62A8-4084-8BC6-FBB5AE4C1BD1}" destId="{ACEA025D-6E15-47F7-B4DC-9FFD831D214E}" srcOrd="0" destOrd="0" presId="urn:microsoft.com/office/officeart/2005/8/layout/lProcess2"/>
    <dgm:cxn modelId="{363D783D-4857-4040-ABAF-C6DD477FCBE0}" type="presOf" srcId="{FED12E4B-82B5-4876-AB36-B4CC05F98FDE}" destId="{9682CC47-3832-4492-979F-3266D07189CE}" srcOrd="0" destOrd="0" presId="urn:microsoft.com/office/officeart/2005/8/layout/lProcess2"/>
    <dgm:cxn modelId="{DFC04F43-C6AE-4685-882F-0D058A6E6C7A}" type="presOf" srcId="{88D33DE4-FED4-42E2-B2D1-16E198015A9C}" destId="{3B06A9FA-246A-4F95-9E54-CED48377F9EC}" srcOrd="1" destOrd="0" presId="urn:microsoft.com/office/officeart/2005/8/layout/lProcess2"/>
    <dgm:cxn modelId="{7754344F-1A4A-422A-9A87-BB6695468C82}" type="presOf" srcId="{17B57365-66E2-4577-B34C-2489178C6C0B}" destId="{8C1D56E9-BDA5-447D-8389-18089733AB71}" srcOrd="0" destOrd="0" presId="urn:microsoft.com/office/officeart/2005/8/layout/lProcess2"/>
    <dgm:cxn modelId="{0AABEB94-0D72-4E41-8763-A0392164D3D0}" srcId="{88D33DE4-FED4-42E2-B2D1-16E198015A9C}" destId="{17B57365-66E2-4577-B34C-2489178C6C0B}" srcOrd="2" destOrd="0" parTransId="{0E1EB4CE-E475-4219-897D-996ED5CF40F5}" sibTransId="{49A6D34C-B6FC-4C37-A889-100DE8BF045C}"/>
    <dgm:cxn modelId="{31B627A2-D2AD-4B7C-86BC-D5C4DDE93669}" type="presOf" srcId="{88D33DE4-FED4-42E2-B2D1-16E198015A9C}" destId="{39EF8B94-7DED-4693-B670-339BD274F031}" srcOrd="0" destOrd="0" presId="urn:microsoft.com/office/officeart/2005/8/layout/lProcess2"/>
    <dgm:cxn modelId="{0A2F5CAE-0F5F-4B28-AF4E-81281C6AE74F}" srcId="{88D33DE4-FED4-42E2-B2D1-16E198015A9C}" destId="{FED12E4B-82B5-4876-AB36-B4CC05F98FDE}" srcOrd="1" destOrd="0" parTransId="{89E6B6FC-9F96-4108-BA81-3B91FA558441}" sibTransId="{5EBACA84-30CE-4C21-9631-73CA52829CA8}"/>
    <dgm:cxn modelId="{7EACDAC3-8A20-43FC-9008-515DEDBE7FAE}" type="presOf" srcId="{7BAA505D-0C1C-480F-B9FF-1E6606F09CD0}" destId="{A723446A-88EF-48FA-AC79-66284FA0EC18}" srcOrd="0" destOrd="0" presId="urn:microsoft.com/office/officeart/2005/8/layout/lProcess2"/>
    <dgm:cxn modelId="{E5A381D1-529E-49FE-94B6-F6698A7A4B8C}" srcId="{88D33DE4-FED4-42E2-B2D1-16E198015A9C}" destId="{7BAA505D-0C1C-480F-B9FF-1E6606F09CD0}" srcOrd="0" destOrd="0" parTransId="{523D6F75-CDEF-4B8C-BEFF-D93B2C1A03B0}" sibTransId="{480DBBDD-2248-4108-AA5E-73445AD354DA}"/>
    <dgm:cxn modelId="{93383AD7-40BD-465D-A8AC-28666DEA0AA7}" srcId="{22B7F576-62A8-4084-8BC6-FBB5AE4C1BD1}" destId="{88D33DE4-FED4-42E2-B2D1-16E198015A9C}" srcOrd="0" destOrd="0" parTransId="{9EA06B3A-A5D4-47E2-83BF-AB3A448F05E4}" sibTransId="{F45E39C6-614B-4F57-8270-ECC664518FBA}"/>
    <dgm:cxn modelId="{475D23D4-C499-47DB-B620-D5C062B89C2B}" type="presParOf" srcId="{ACEA025D-6E15-47F7-B4DC-9FFD831D214E}" destId="{A0F7B989-4FBB-4FFB-84AA-F3DC81EC108F}" srcOrd="0" destOrd="0" presId="urn:microsoft.com/office/officeart/2005/8/layout/lProcess2"/>
    <dgm:cxn modelId="{FA46D3F4-F343-4A79-8F85-6AA52D0B3346}" type="presParOf" srcId="{A0F7B989-4FBB-4FFB-84AA-F3DC81EC108F}" destId="{39EF8B94-7DED-4693-B670-339BD274F031}" srcOrd="0" destOrd="0" presId="urn:microsoft.com/office/officeart/2005/8/layout/lProcess2"/>
    <dgm:cxn modelId="{B0C3B1A1-3BCF-4BA4-96D9-8B63ED1DD479}" type="presParOf" srcId="{A0F7B989-4FBB-4FFB-84AA-F3DC81EC108F}" destId="{3B06A9FA-246A-4F95-9E54-CED48377F9EC}" srcOrd="1" destOrd="0" presId="urn:microsoft.com/office/officeart/2005/8/layout/lProcess2"/>
    <dgm:cxn modelId="{A6E045E3-7065-4D5D-9943-623807837393}" type="presParOf" srcId="{A0F7B989-4FBB-4FFB-84AA-F3DC81EC108F}" destId="{C9EA3D7C-E2CA-4FC1-B753-F94E1DABE628}" srcOrd="2" destOrd="0" presId="urn:microsoft.com/office/officeart/2005/8/layout/lProcess2"/>
    <dgm:cxn modelId="{15C2BB40-35FE-4F75-805D-ABB0748A5DC6}" type="presParOf" srcId="{C9EA3D7C-E2CA-4FC1-B753-F94E1DABE628}" destId="{651937CD-77AE-4072-BC50-E8CF1704E416}" srcOrd="0" destOrd="0" presId="urn:microsoft.com/office/officeart/2005/8/layout/lProcess2"/>
    <dgm:cxn modelId="{28F69C00-319D-42E2-8B27-27EDC825BD16}" type="presParOf" srcId="{651937CD-77AE-4072-BC50-E8CF1704E416}" destId="{A723446A-88EF-48FA-AC79-66284FA0EC18}" srcOrd="0" destOrd="0" presId="urn:microsoft.com/office/officeart/2005/8/layout/lProcess2"/>
    <dgm:cxn modelId="{F9CFF8C6-52C6-4DFF-B0C2-5BC656B2E475}" type="presParOf" srcId="{651937CD-77AE-4072-BC50-E8CF1704E416}" destId="{D9934204-6665-49A0-A9E4-9F5D5C3A6F2F}" srcOrd="1" destOrd="0" presId="urn:microsoft.com/office/officeart/2005/8/layout/lProcess2"/>
    <dgm:cxn modelId="{46563B7C-5C68-4AA3-95B3-C87A3618769B}" type="presParOf" srcId="{651937CD-77AE-4072-BC50-E8CF1704E416}" destId="{9682CC47-3832-4492-979F-3266D07189CE}" srcOrd="2" destOrd="0" presId="urn:microsoft.com/office/officeart/2005/8/layout/lProcess2"/>
    <dgm:cxn modelId="{126D0B2C-057D-4F4D-ADD5-75633BA9DB27}" type="presParOf" srcId="{651937CD-77AE-4072-BC50-E8CF1704E416}" destId="{1E16F4A8-E0DE-4B17-9748-705229CBD730}" srcOrd="3" destOrd="0" presId="urn:microsoft.com/office/officeart/2005/8/layout/lProcess2"/>
    <dgm:cxn modelId="{547EACC4-346C-475C-9B14-BA84D2D3099E}" type="presParOf" srcId="{651937CD-77AE-4072-BC50-E8CF1704E416}" destId="{8C1D56E9-BDA5-447D-8389-18089733AB71}"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7FF6DC-B5E9-47FF-9EB3-8561F1D6DBA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F784E95-0097-4198-AA76-85DADCD00E99}">
      <dgm:prSet phldrT="[Text]" phldr="0"/>
      <dgm:spPr/>
      <dgm:t>
        <a:bodyPr/>
        <a:lstStyle/>
        <a:p>
          <a:r>
            <a:rPr lang="en-US" dirty="0"/>
            <a:t>Adaptation #2</a:t>
          </a:r>
        </a:p>
      </dgm:t>
      <dgm:extLst>
        <a:ext uri="{E40237B7-FDA0-4F09-8148-C483321AD2D9}">
          <dgm14:cNvPr xmlns:dgm14="http://schemas.microsoft.com/office/drawing/2010/diagram" id="0" name="" descr="Adaptation #2&#10; Five minutes of additional flashcard practice each day &#10; Ten minutes of tablet-based CVC word reading practice three times per week during independent learning time&#10;"/>
        </a:ext>
      </dgm:extLst>
    </dgm:pt>
    <dgm:pt modelId="{2B3083B2-AC12-4D2A-B6E6-B821B24DFD96}" type="parTrans" cxnId="{805E1D47-0E88-4903-B3E5-9DB7D6EDF4F7}">
      <dgm:prSet/>
      <dgm:spPr/>
      <dgm:t>
        <a:bodyPr/>
        <a:lstStyle/>
        <a:p>
          <a:endParaRPr lang="en-US"/>
        </a:p>
      </dgm:t>
    </dgm:pt>
    <dgm:pt modelId="{D8214198-3D69-43E9-A26F-C34B98BD430C}" type="sibTrans" cxnId="{805E1D47-0E88-4903-B3E5-9DB7D6EDF4F7}">
      <dgm:prSet/>
      <dgm:spPr/>
      <dgm:t>
        <a:bodyPr/>
        <a:lstStyle/>
        <a:p>
          <a:endParaRPr lang="en-US"/>
        </a:p>
      </dgm:t>
    </dgm:pt>
    <dgm:pt modelId="{6DA39129-4D97-43CB-BCD7-AFE391B8FC69}">
      <dgm:prSet phldrT="[Text]"/>
      <dgm:spPr/>
      <dgm:t>
        <a:bodyPr/>
        <a:lstStyle/>
        <a:p>
          <a:pPr>
            <a:buNone/>
          </a:pPr>
          <a:r>
            <a:rPr lang="en-US" dirty="0"/>
            <a:t>Ten minutes of tablet-based CVC word reading practice three times per week during independent learning time</a:t>
          </a:r>
        </a:p>
      </dgm:t>
      <dgm:extLst>
        <a:ext uri="{E40237B7-FDA0-4F09-8148-C483321AD2D9}">
          <dgm14:cNvPr xmlns:dgm14="http://schemas.microsoft.com/office/drawing/2010/diagram" id="0" name="" descr="Adaptation #2&#10; Five minutes of additional flashcard practice each day &#10; Ten minutes of tablet-based CVC word reading practice three times per week during independent learning time&#10;"/>
        </a:ext>
      </dgm:extLst>
    </dgm:pt>
    <dgm:pt modelId="{334476D3-B601-401B-9BB4-2AD2943AEFF4}" type="parTrans" cxnId="{BD2A9F49-46E3-4182-AA43-6928AB60051C}">
      <dgm:prSet/>
      <dgm:spPr/>
      <dgm:t>
        <a:bodyPr/>
        <a:lstStyle/>
        <a:p>
          <a:endParaRPr lang="en-US"/>
        </a:p>
      </dgm:t>
    </dgm:pt>
    <dgm:pt modelId="{8EA81ED7-4FF9-4DFE-9068-710B28A0E3DA}" type="sibTrans" cxnId="{BD2A9F49-46E3-4182-AA43-6928AB60051C}">
      <dgm:prSet/>
      <dgm:spPr/>
      <dgm:t>
        <a:bodyPr/>
        <a:lstStyle/>
        <a:p>
          <a:endParaRPr lang="en-US"/>
        </a:p>
      </dgm:t>
    </dgm:pt>
    <dgm:pt modelId="{481389C6-8C64-4C85-A666-5F7068B29F61}">
      <dgm:prSet phldrT="[Text]" phldr="0"/>
      <dgm:spPr/>
      <dgm:t>
        <a:bodyPr/>
        <a:lstStyle/>
        <a:p>
          <a:pPr>
            <a:buFont typeface="+mj-lt"/>
            <a:buAutoNum type="arabicPeriod"/>
          </a:pPr>
          <a:r>
            <a:rPr lang="en-US"/>
            <a:t>Five minutes of additional flashcard practice each day </a:t>
          </a:r>
        </a:p>
      </dgm:t>
      <dgm:extLst>
        <a:ext uri="{E40237B7-FDA0-4F09-8148-C483321AD2D9}">
          <dgm14:cNvPr xmlns:dgm14="http://schemas.microsoft.com/office/drawing/2010/diagram" id="0" name="" descr="Adaptation #2&#10; Five minutes of additional flashcard practice each day &#10; Ten minutes of tablet-based CVC word reading practice three times per week during independent learning time&#10;"/>
        </a:ext>
      </dgm:extLst>
    </dgm:pt>
    <dgm:pt modelId="{DA415468-D46A-47AA-B037-E85C8EB58BD2}" type="parTrans" cxnId="{2EB2BDA7-1D8F-47C2-8C61-AC78AD7A63A5}">
      <dgm:prSet/>
      <dgm:spPr/>
      <dgm:t>
        <a:bodyPr/>
        <a:lstStyle/>
        <a:p>
          <a:endParaRPr lang="en-US"/>
        </a:p>
      </dgm:t>
    </dgm:pt>
    <dgm:pt modelId="{038D8B83-D40E-498C-A12E-1CBDE20BC4D4}" type="sibTrans" cxnId="{2EB2BDA7-1D8F-47C2-8C61-AC78AD7A63A5}">
      <dgm:prSet/>
      <dgm:spPr/>
      <dgm:t>
        <a:bodyPr/>
        <a:lstStyle/>
        <a:p>
          <a:endParaRPr lang="en-US"/>
        </a:p>
      </dgm:t>
    </dgm:pt>
    <dgm:pt modelId="{301DC690-079E-4B27-B6FE-6561BE838370}" type="pres">
      <dgm:prSet presAssocID="{4D7FF6DC-B5E9-47FF-9EB3-8561F1D6DBAD}" presName="theList" presStyleCnt="0">
        <dgm:presLayoutVars>
          <dgm:dir/>
          <dgm:animLvl val="lvl"/>
          <dgm:resizeHandles val="exact"/>
        </dgm:presLayoutVars>
      </dgm:prSet>
      <dgm:spPr/>
    </dgm:pt>
    <dgm:pt modelId="{8B8E6103-B040-4548-9F7F-AD172D70D95D}" type="pres">
      <dgm:prSet presAssocID="{6F784E95-0097-4198-AA76-85DADCD00E99}" presName="compNode" presStyleCnt="0"/>
      <dgm:spPr/>
    </dgm:pt>
    <dgm:pt modelId="{CE8069A2-44EA-4BD0-97D3-BB1698D1259A}" type="pres">
      <dgm:prSet presAssocID="{6F784E95-0097-4198-AA76-85DADCD00E99}" presName="aNode" presStyleLbl="bgShp" presStyleIdx="0" presStyleCnt="1"/>
      <dgm:spPr/>
    </dgm:pt>
    <dgm:pt modelId="{28002011-DA09-4C8A-8C2A-A159174489F9}" type="pres">
      <dgm:prSet presAssocID="{6F784E95-0097-4198-AA76-85DADCD00E99}" presName="textNode" presStyleLbl="bgShp" presStyleIdx="0" presStyleCnt="1"/>
      <dgm:spPr/>
    </dgm:pt>
    <dgm:pt modelId="{12AD390A-F942-480A-9641-C3E6E0705A89}" type="pres">
      <dgm:prSet presAssocID="{6F784E95-0097-4198-AA76-85DADCD00E99}" presName="compChildNode" presStyleCnt="0"/>
      <dgm:spPr/>
    </dgm:pt>
    <dgm:pt modelId="{4523F70A-E32D-4CD0-9BBF-86F6CA4A444D}" type="pres">
      <dgm:prSet presAssocID="{6F784E95-0097-4198-AA76-85DADCD00E99}" presName="theInnerList" presStyleCnt="0"/>
      <dgm:spPr/>
    </dgm:pt>
    <dgm:pt modelId="{582B1C4A-B768-433D-8B6A-9C1CD70693F1}" type="pres">
      <dgm:prSet presAssocID="{481389C6-8C64-4C85-A666-5F7068B29F61}" presName="childNode" presStyleLbl="node1" presStyleIdx="0" presStyleCnt="2">
        <dgm:presLayoutVars>
          <dgm:bulletEnabled val="1"/>
        </dgm:presLayoutVars>
      </dgm:prSet>
      <dgm:spPr/>
    </dgm:pt>
    <dgm:pt modelId="{FFFCD0FC-C1E6-4EDE-BDD9-0F75A5D614D5}" type="pres">
      <dgm:prSet presAssocID="{481389C6-8C64-4C85-A666-5F7068B29F61}" presName="aSpace2" presStyleCnt="0"/>
      <dgm:spPr/>
    </dgm:pt>
    <dgm:pt modelId="{B0C7A61F-C5A5-4899-B09E-9DE094C9DDA4}" type="pres">
      <dgm:prSet presAssocID="{6DA39129-4D97-43CB-BCD7-AFE391B8FC69}" presName="childNode" presStyleLbl="node1" presStyleIdx="1" presStyleCnt="2">
        <dgm:presLayoutVars>
          <dgm:bulletEnabled val="1"/>
        </dgm:presLayoutVars>
      </dgm:prSet>
      <dgm:spPr/>
    </dgm:pt>
  </dgm:ptLst>
  <dgm:cxnLst>
    <dgm:cxn modelId="{7C0B2E39-00F6-499E-876A-9E0D39863340}" type="presOf" srcId="{6F784E95-0097-4198-AA76-85DADCD00E99}" destId="{CE8069A2-44EA-4BD0-97D3-BB1698D1259A}" srcOrd="0" destOrd="0" presId="urn:microsoft.com/office/officeart/2005/8/layout/lProcess2"/>
    <dgm:cxn modelId="{805E1D47-0E88-4903-B3E5-9DB7D6EDF4F7}" srcId="{4D7FF6DC-B5E9-47FF-9EB3-8561F1D6DBAD}" destId="{6F784E95-0097-4198-AA76-85DADCD00E99}" srcOrd="0" destOrd="0" parTransId="{2B3083B2-AC12-4D2A-B6E6-B821B24DFD96}" sibTransId="{D8214198-3D69-43E9-A26F-C34B98BD430C}"/>
    <dgm:cxn modelId="{BD2A9F49-46E3-4182-AA43-6928AB60051C}" srcId="{6F784E95-0097-4198-AA76-85DADCD00E99}" destId="{6DA39129-4D97-43CB-BCD7-AFE391B8FC69}" srcOrd="1" destOrd="0" parTransId="{334476D3-B601-401B-9BB4-2AD2943AEFF4}" sibTransId="{8EA81ED7-4FF9-4DFE-9068-710B28A0E3DA}"/>
    <dgm:cxn modelId="{452EAD82-DDD2-4DDF-84A5-5DF1176BBC35}" type="presOf" srcId="{4D7FF6DC-B5E9-47FF-9EB3-8561F1D6DBAD}" destId="{301DC690-079E-4B27-B6FE-6561BE838370}" srcOrd="0" destOrd="0" presId="urn:microsoft.com/office/officeart/2005/8/layout/lProcess2"/>
    <dgm:cxn modelId="{51F6F48A-4AEE-4128-A401-9525500CCEAF}" type="presOf" srcId="{6F784E95-0097-4198-AA76-85DADCD00E99}" destId="{28002011-DA09-4C8A-8C2A-A159174489F9}" srcOrd="1" destOrd="0" presId="urn:microsoft.com/office/officeart/2005/8/layout/lProcess2"/>
    <dgm:cxn modelId="{2EB2BDA7-1D8F-47C2-8C61-AC78AD7A63A5}" srcId="{6F784E95-0097-4198-AA76-85DADCD00E99}" destId="{481389C6-8C64-4C85-A666-5F7068B29F61}" srcOrd="0" destOrd="0" parTransId="{DA415468-D46A-47AA-B037-E85C8EB58BD2}" sibTransId="{038D8B83-D40E-498C-A12E-1CBDE20BC4D4}"/>
    <dgm:cxn modelId="{C3514FD2-A1AD-461A-B1A0-A7005FBB36F0}" type="presOf" srcId="{6DA39129-4D97-43CB-BCD7-AFE391B8FC69}" destId="{B0C7A61F-C5A5-4899-B09E-9DE094C9DDA4}" srcOrd="0" destOrd="0" presId="urn:microsoft.com/office/officeart/2005/8/layout/lProcess2"/>
    <dgm:cxn modelId="{BA29F6DE-B26E-4013-B5EB-E6A4163B81E3}" type="presOf" srcId="{481389C6-8C64-4C85-A666-5F7068B29F61}" destId="{582B1C4A-B768-433D-8B6A-9C1CD70693F1}" srcOrd="0" destOrd="0" presId="urn:microsoft.com/office/officeart/2005/8/layout/lProcess2"/>
    <dgm:cxn modelId="{1A1B6123-3353-48E8-9CD2-27D1401FCF8A}" type="presParOf" srcId="{301DC690-079E-4B27-B6FE-6561BE838370}" destId="{8B8E6103-B040-4548-9F7F-AD172D70D95D}" srcOrd="0" destOrd="0" presId="urn:microsoft.com/office/officeart/2005/8/layout/lProcess2"/>
    <dgm:cxn modelId="{116BEAB3-9739-4F1C-A1C5-49C66D16C660}" type="presParOf" srcId="{8B8E6103-B040-4548-9F7F-AD172D70D95D}" destId="{CE8069A2-44EA-4BD0-97D3-BB1698D1259A}" srcOrd="0" destOrd="0" presId="urn:microsoft.com/office/officeart/2005/8/layout/lProcess2"/>
    <dgm:cxn modelId="{E71DF7EB-A1DD-4556-8905-E4773634D131}" type="presParOf" srcId="{8B8E6103-B040-4548-9F7F-AD172D70D95D}" destId="{28002011-DA09-4C8A-8C2A-A159174489F9}" srcOrd="1" destOrd="0" presId="urn:microsoft.com/office/officeart/2005/8/layout/lProcess2"/>
    <dgm:cxn modelId="{FDDB34DC-FB02-4A00-BD8B-F028DD73DB01}" type="presParOf" srcId="{8B8E6103-B040-4548-9F7F-AD172D70D95D}" destId="{12AD390A-F942-480A-9641-C3E6E0705A89}" srcOrd="2" destOrd="0" presId="urn:microsoft.com/office/officeart/2005/8/layout/lProcess2"/>
    <dgm:cxn modelId="{9C7F586D-564A-4A67-841C-88B670D7F74E}" type="presParOf" srcId="{12AD390A-F942-480A-9641-C3E6E0705A89}" destId="{4523F70A-E32D-4CD0-9BBF-86F6CA4A444D}" srcOrd="0" destOrd="0" presId="urn:microsoft.com/office/officeart/2005/8/layout/lProcess2"/>
    <dgm:cxn modelId="{CAAFDA07-2477-426C-8FF0-AC2D881CF626}" type="presParOf" srcId="{4523F70A-E32D-4CD0-9BBF-86F6CA4A444D}" destId="{582B1C4A-B768-433D-8B6A-9C1CD70693F1}" srcOrd="0" destOrd="0" presId="urn:microsoft.com/office/officeart/2005/8/layout/lProcess2"/>
    <dgm:cxn modelId="{23158358-AC0A-4719-B30B-EE355C6CB5E0}" type="presParOf" srcId="{4523F70A-E32D-4CD0-9BBF-86F6CA4A444D}" destId="{FFFCD0FC-C1E6-4EDE-BDD9-0F75A5D614D5}" srcOrd="1" destOrd="0" presId="urn:microsoft.com/office/officeart/2005/8/layout/lProcess2"/>
    <dgm:cxn modelId="{8695354D-4B16-41AD-941B-F0781736947D}" type="presParOf" srcId="{4523F70A-E32D-4CD0-9BBF-86F6CA4A444D}" destId="{B0C7A61F-C5A5-4899-B09E-9DE094C9DDA4}" srcOrd="2"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ECCA85-D450-45C7-8D5B-9133011457C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E5A00D74-C910-43BF-A9E9-64B71E3D7AB4}">
      <dgm:prSet phldrT="[Text]" phldr="0"/>
      <dgm:spPr/>
      <dgm:t>
        <a:bodyPr/>
        <a:lstStyle/>
        <a:p>
          <a:r>
            <a:rPr lang="en-US" dirty="0"/>
            <a:t>Intervention Fidelity</a:t>
          </a:r>
        </a:p>
      </dgm:t>
    </dgm:pt>
    <dgm:pt modelId="{29E3538F-7F7D-4045-AC5D-C112423B4165}" type="parTrans" cxnId="{4ACD0703-7853-4363-B146-12C693CB64D0}">
      <dgm:prSet/>
      <dgm:spPr/>
      <dgm:t>
        <a:bodyPr/>
        <a:lstStyle/>
        <a:p>
          <a:endParaRPr lang="en-US"/>
        </a:p>
      </dgm:t>
    </dgm:pt>
    <dgm:pt modelId="{871A8A0E-0FDB-461B-976C-7F2ACE4A312F}" type="sibTrans" cxnId="{4ACD0703-7853-4363-B146-12C693CB64D0}">
      <dgm:prSet/>
      <dgm:spPr/>
      <dgm:t>
        <a:bodyPr/>
        <a:lstStyle/>
        <a:p>
          <a:endParaRPr lang="en-US"/>
        </a:p>
      </dgm:t>
    </dgm:pt>
    <dgm:pt modelId="{308BEC76-EE2F-4647-8711-9EB5B2311FBC}">
      <dgm:prSet phldrT="[Text]" phldr="0"/>
      <dgm:spPr/>
      <dgm:t>
        <a:bodyPr/>
        <a:lstStyle/>
        <a:p>
          <a:r>
            <a:rPr lang="en-US" dirty="0"/>
            <a:t>Mia was present and engaged for most sessions.</a:t>
          </a:r>
        </a:p>
      </dgm:t>
    </dgm:pt>
    <dgm:pt modelId="{839701DE-8AE5-4580-BC41-C6F5BFE91862}" type="parTrans" cxnId="{D6E428B9-A8C8-41C7-84AD-C363F97D7C80}">
      <dgm:prSet/>
      <dgm:spPr/>
      <dgm:t>
        <a:bodyPr/>
        <a:lstStyle/>
        <a:p>
          <a:endParaRPr lang="en-US"/>
        </a:p>
      </dgm:t>
    </dgm:pt>
    <dgm:pt modelId="{0AC3FAC2-245E-4366-9FAB-2E1C26D984AF}" type="sibTrans" cxnId="{D6E428B9-A8C8-41C7-84AD-C363F97D7C80}">
      <dgm:prSet/>
      <dgm:spPr/>
      <dgm:t>
        <a:bodyPr/>
        <a:lstStyle/>
        <a:p>
          <a:endParaRPr lang="en-US"/>
        </a:p>
      </dgm:t>
    </dgm:pt>
    <dgm:pt modelId="{A2BC8981-D59C-448C-A763-927DD4C7F913}">
      <dgm:prSet phldrT="[Text]" phldr="0"/>
      <dgm:spPr/>
      <dgm:t>
        <a:bodyPr/>
        <a:lstStyle/>
        <a:p>
          <a:r>
            <a:rPr lang="en-US" dirty="0"/>
            <a:t>Progress Monitoring</a:t>
          </a:r>
        </a:p>
      </dgm:t>
    </dgm:pt>
    <dgm:pt modelId="{A1A9FE37-23D2-4D27-8119-EE6A656A10F8}" type="parTrans" cxnId="{B6399BA1-9893-4AD1-BD70-BBE4A794C128}">
      <dgm:prSet/>
      <dgm:spPr/>
      <dgm:t>
        <a:bodyPr/>
        <a:lstStyle/>
        <a:p>
          <a:endParaRPr lang="en-US"/>
        </a:p>
      </dgm:t>
    </dgm:pt>
    <dgm:pt modelId="{3F78E3B5-6C10-4D64-B92E-F13E3044FAED}" type="sibTrans" cxnId="{B6399BA1-9893-4AD1-BD70-BBE4A794C128}">
      <dgm:prSet/>
      <dgm:spPr/>
      <dgm:t>
        <a:bodyPr/>
        <a:lstStyle/>
        <a:p>
          <a:endParaRPr lang="en-US"/>
        </a:p>
      </dgm:t>
    </dgm:pt>
    <dgm:pt modelId="{4AF4FFAF-6E52-4FCE-98A9-1E8639D97F4C}">
      <dgm:prSet phldrT="[Text]" phldr="0"/>
      <dgm:spPr/>
      <dgm:t>
        <a:bodyPr/>
        <a:lstStyle/>
        <a:p>
          <a:r>
            <a:rPr lang="en-US" dirty="0"/>
            <a:t>The NWF assessment is aligned to Mia’s needs.</a:t>
          </a:r>
        </a:p>
      </dgm:t>
    </dgm:pt>
    <dgm:pt modelId="{AFE8DD73-C5E3-440B-9B7E-188EEA338C7A}" type="parTrans" cxnId="{1032B76A-F0A6-408B-80AC-F29099841E10}">
      <dgm:prSet/>
      <dgm:spPr/>
      <dgm:t>
        <a:bodyPr/>
        <a:lstStyle/>
        <a:p>
          <a:endParaRPr lang="en-US"/>
        </a:p>
      </dgm:t>
    </dgm:pt>
    <dgm:pt modelId="{673F070A-C55C-4176-8040-D88E0E596C2E}" type="sibTrans" cxnId="{1032B76A-F0A6-408B-80AC-F29099841E10}">
      <dgm:prSet/>
      <dgm:spPr/>
      <dgm:t>
        <a:bodyPr/>
        <a:lstStyle/>
        <a:p>
          <a:endParaRPr lang="en-US"/>
        </a:p>
      </dgm:t>
    </dgm:pt>
    <dgm:pt modelId="{4ACD8E5E-85D4-42D2-9005-F9DD852C604A}">
      <dgm:prSet phldrT="[Text]" phldr="0"/>
      <dgm:spPr/>
      <dgm:t>
        <a:bodyPr/>
        <a:lstStyle/>
        <a:p>
          <a:r>
            <a:rPr lang="en-US"/>
            <a:t>Behavior Needs</a:t>
          </a:r>
        </a:p>
      </dgm:t>
    </dgm:pt>
    <dgm:pt modelId="{44F34E21-1FC8-44E1-A9A5-CC2153BE6D86}" type="parTrans" cxnId="{9A4DF9D8-B84B-4514-8E2C-B3A926681AA8}">
      <dgm:prSet/>
      <dgm:spPr/>
      <dgm:t>
        <a:bodyPr/>
        <a:lstStyle/>
        <a:p>
          <a:endParaRPr lang="en-US"/>
        </a:p>
      </dgm:t>
    </dgm:pt>
    <dgm:pt modelId="{920AF0BE-C474-4FFD-A7DA-6E8AEEF7EAE8}" type="sibTrans" cxnId="{9A4DF9D8-B84B-4514-8E2C-B3A926681AA8}">
      <dgm:prSet/>
      <dgm:spPr/>
      <dgm:t>
        <a:bodyPr/>
        <a:lstStyle/>
        <a:p>
          <a:endParaRPr lang="en-US"/>
        </a:p>
      </dgm:t>
    </dgm:pt>
    <dgm:pt modelId="{CFF58223-8168-478E-9D14-97C0E56BD61E}">
      <dgm:prSet phldrT="[Text]" phldr="0"/>
      <dgm:spPr/>
      <dgm:t>
        <a:bodyPr/>
        <a:lstStyle/>
        <a:p>
          <a:r>
            <a:rPr lang="en-US" dirty="0"/>
            <a:t>No concerns about Mia’s behavior.</a:t>
          </a:r>
        </a:p>
      </dgm:t>
    </dgm:pt>
    <dgm:pt modelId="{4846A2C7-2DEC-496D-B5FF-9637B70DBA30}" type="parTrans" cxnId="{D2C9E0CD-5BCF-4D61-A49B-60E32379E34E}">
      <dgm:prSet/>
      <dgm:spPr/>
      <dgm:t>
        <a:bodyPr/>
        <a:lstStyle/>
        <a:p>
          <a:endParaRPr lang="en-US"/>
        </a:p>
      </dgm:t>
    </dgm:pt>
    <dgm:pt modelId="{70D55347-DB28-4415-B8AB-F4108ABF0603}" type="sibTrans" cxnId="{D2C9E0CD-5BCF-4D61-A49B-60E32379E34E}">
      <dgm:prSet/>
      <dgm:spPr/>
      <dgm:t>
        <a:bodyPr/>
        <a:lstStyle/>
        <a:p>
          <a:endParaRPr lang="en-US"/>
        </a:p>
      </dgm:t>
    </dgm:pt>
    <dgm:pt modelId="{45297F31-57E6-49BC-94F5-55F2A91930E9}" type="pres">
      <dgm:prSet presAssocID="{85ECCA85-D450-45C7-8D5B-9133011457C4}" presName="Name0" presStyleCnt="0">
        <dgm:presLayoutVars>
          <dgm:dir/>
          <dgm:resizeHandles val="exact"/>
        </dgm:presLayoutVars>
      </dgm:prSet>
      <dgm:spPr/>
    </dgm:pt>
    <dgm:pt modelId="{7E36C8B7-23EE-455F-A47D-41057F1104FB}" type="pres">
      <dgm:prSet presAssocID="{E5A00D74-C910-43BF-A9E9-64B71E3D7AB4}" presName="composite" presStyleCnt="0"/>
      <dgm:spPr/>
    </dgm:pt>
    <dgm:pt modelId="{D22DC3D0-6BB8-41A9-9F78-4226E35F4A9B}" type="pres">
      <dgm:prSet presAssocID="{E5A00D74-C910-43BF-A9E9-64B71E3D7AB4}" presName="rect1" presStyleLbl="trAlignAcc1" presStyleIdx="0" presStyleCnt="3">
        <dgm:presLayoutVars>
          <dgm:bulletEnabled val="1"/>
        </dgm:presLayoutVars>
      </dgm:prSet>
      <dgm:spPr/>
    </dgm:pt>
    <dgm:pt modelId="{D587FC4C-7817-461A-8C61-2914A616759B}" type="pres">
      <dgm:prSet presAssocID="{E5A00D74-C910-43BF-A9E9-64B71E3D7AB4}" presName="rect2" presStyleLbl="fgImgPlac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dgm:spPr>
    </dgm:pt>
    <dgm:pt modelId="{5A9205CD-C494-4736-B9AB-F885105B88AD}" type="pres">
      <dgm:prSet presAssocID="{871A8A0E-0FDB-461B-976C-7F2ACE4A312F}" presName="sibTrans" presStyleCnt="0"/>
      <dgm:spPr/>
    </dgm:pt>
    <dgm:pt modelId="{2E90B0A0-7A8E-4BE8-9E53-E12DD36B596A}" type="pres">
      <dgm:prSet presAssocID="{A2BC8981-D59C-448C-A763-927DD4C7F913}" presName="composite" presStyleCnt="0"/>
      <dgm:spPr/>
    </dgm:pt>
    <dgm:pt modelId="{9835A0F7-8BF7-4AA2-87CA-E81336452DCB}" type="pres">
      <dgm:prSet presAssocID="{A2BC8981-D59C-448C-A763-927DD4C7F913}" presName="rect1" presStyleLbl="trAlignAcc1" presStyleIdx="1" presStyleCnt="3">
        <dgm:presLayoutVars>
          <dgm:bulletEnabled val="1"/>
        </dgm:presLayoutVars>
      </dgm:prSet>
      <dgm:spPr/>
    </dgm:pt>
    <dgm:pt modelId="{05715E2E-0462-44E7-BB78-1096C6224C60}" type="pres">
      <dgm:prSet presAssocID="{A2BC8981-D59C-448C-A763-927DD4C7F913}" presName="rect2" presStyleLbl="fgImgPlace1" presStyleIdx="1"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dgm:spPr>
    </dgm:pt>
    <dgm:pt modelId="{6AE900DB-9A26-44AB-BB30-75BFD2621079}" type="pres">
      <dgm:prSet presAssocID="{3F78E3B5-6C10-4D64-B92E-F13E3044FAED}" presName="sibTrans" presStyleCnt="0"/>
      <dgm:spPr/>
    </dgm:pt>
    <dgm:pt modelId="{417DA7CF-A695-4FDF-B1EC-E1D85BC0E890}" type="pres">
      <dgm:prSet presAssocID="{4ACD8E5E-85D4-42D2-9005-F9DD852C604A}" presName="composite" presStyleCnt="0"/>
      <dgm:spPr/>
    </dgm:pt>
    <dgm:pt modelId="{C82C8F73-0FE7-464B-BE48-030A46ACD35D}" type="pres">
      <dgm:prSet presAssocID="{4ACD8E5E-85D4-42D2-9005-F9DD852C604A}" presName="rect1" presStyleLbl="trAlignAcc1" presStyleIdx="2" presStyleCnt="3">
        <dgm:presLayoutVars>
          <dgm:bulletEnabled val="1"/>
        </dgm:presLayoutVars>
      </dgm:prSet>
      <dgm:spPr/>
    </dgm:pt>
    <dgm:pt modelId="{48133D46-9D38-4CD1-93AF-545925D38279}" type="pres">
      <dgm:prSet presAssocID="{4ACD8E5E-85D4-42D2-9005-F9DD852C604A}" presName="rect2" presStyleLbl="fgImgPlace1" presStyleIdx="2"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dgm:spPr>
    </dgm:pt>
  </dgm:ptLst>
  <dgm:cxnLst>
    <dgm:cxn modelId="{4ACD0703-7853-4363-B146-12C693CB64D0}" srcId="{85ECCA85-D450-45C7-8D5B-9133011457C4}" destId="{E5A00D74-C910-43BF-A9E9-64B71E3D7AB4}" srcOrd="0" destOrd="0" parTransId="{29E3538F-7F7D-4045-AC5D-C112423B4165}" sibTransId="{871A8A0E-0FDB-461B-976C-7F2ACE4A312F}"/>
    <dgm:cxn modelId="{87741018-8514-4469-B06F-0FDEFADDBD2A}" type="presOf" srcId="{CFF58223-8168-478E-9D14-97C0E56BD61E}" destId="{C82C8F73-0FE7-464B-BE48-030A46ACD35D}" srcOrd="0" destOrd="1" presId="urn:microsoft.com/office/officeart/2008/layout/PictureStrips"/>
    <dgm:cxn modelId="{5195833E-29A9-471C-9344-09AEB0004525}" type="presOf" srcId="{4ACD8E5E-85D4-42D2-9005-F9DD852C604A}" destId="{C82C8F73-0FE7-464B-BE48-030A46ACD35D}" srcOrd="0" destOrd="0" presId="urn:microsoft.com/office/officeart/2008/layout/PictureStrips"/>
    <dgm:cxn modelId="{1032B76A-F0A6-408B-80AC-F29099841E10}" srcId="{A2BC8981-D59C-448C-A763-927DD4C7F913}" destId="{4AF4FFAF-6E52-4FCE-98A9-1E8639D97F4C}" srcOrd="0" destOrd="0" parTransId="{AFE8DD73-C5E3-440B-9B7E-188EEA338C7A}" sibTransId="{673F070A-C55C-4176-8040-D88E0E596C2E}"/>
    <dgm:cxn modelId="{E4F15A73-0111-4129-A001-7F2E1BBD3D4F}" type="presOf" srcId="{E5A00D74-C910-43BF-A9E9-64B71E3D7AB4}" destId="{D22DC3D0-6BB8-41A9-9F78-4226E35F4A9B}" srcOrd="0" destOrd="0" presId="urn:microsoft.com/office/officeart/2008/layout/PictureStrips"/>
    <dgm:cxn modelId="{7339BA7B-7F25-4E7E-B8CD-381537283AF1}" type="presOf" srcId="{A2BC8981-D59C-448C-A763-927DD4C7F913}" destId="{9835A0F7-8BF7-4AA2-87CA-E81336452DCB}" srcOrd="0" destOrd="0" presId="urn:microsoft.com/office/officeart/2008/layout/PictureStrips"/>
    <dgm:cxn modelId="{445B35A0-4BF4-44B5-87B4-86E46591C4B6}" type="presOf" srcId="{308BEC76-EE2F-4647-8711-9EB5B2311FBC}" destId="{D22DC3D0-6BB8-41A9-9F78-4226E35F4A9B}" srcOrd="0" destOrd="1" presId="urn:microsoft.com/office/officeart/2008/layout/PictureStrips"/>
    <dgm:cxn modelId="{B6399BA1-9893-4AD1-BD70-BBE4A794C128}" srcId="{85ECCA85-D450-45C7-8D5B-9133011457C4}" destId="{A2BC8981-D59C-448C-A763-927DD4C7F913}" srcOrd="1" destOrd="0" parTransId="{A1A9FE37-23D2-4D27-8119-EE6A656A10F8}" sibTransId="{3F78E3B5-6C10-4D64-B92E-F13E3044FAED}"/>
    <dgm:cxn modelId="{D6E428B9-A8C8-41C7-84AD-C363F97D7C80}" srcId="{E5A00D74-C910-43BF-A9E9-64B71E3D7AB4}" destId="{308BEC76-EE2F-4647-8711-9EB5B2311FBC}" srcOrd="0" destOrd="0" parTransId="{839701DE-8AE5-4580-BC41-C6F5BFE91862}" sibTransId="{0AC3FAC2-245E-4366-9FAB-2E1C26D984AF}"/>
    <dgm:cxn modelId="{D2C9E0CD-5BCF-4D61-A49B-60E32379E34E}" srcId="{4ACD8E5E-85D4-42D2-9005-F9DD852C604A}" destId="{CFF58223-8168-478E-9D14-97C0E56BD61E}" srcOrd="0" destOrd="0" parTransId="{4846A2C7-2DEC-496D-B5FF-9637B70DBA30}" sibTransId="{70D55347-DB28-4415-B8AB-F4108ABF0603}"/>
    <dgm:cxn modelId="{263250D8-6B1C-4C11-98B0-A3E595C71C91}" type="presOf" srcId="{4AF4FFAF-6E52-4FCE-98A9-1E8639D97F4C}" destId="{9835A0F7-8BF7-4AA2-87CA-E81336452DCB}" srcOrd="0" destOrd="1" presId="urn:microsoft.com/office/officeart/2008/layout/PictureStrips"/>
    <dgm:cxn modelId="{9A4DF9D8-B84B-4514-8E2C-B3A926681AA8}" srcId="{85ECCA85-D450-45C7-8D5B-9133011457C4}" destId="{4ACD8E5E-85D4-42D2-9005-F9DD852C604A}" srcOrd="2" destOrd="0" parTransId="{44F34E21-1FC8-44E1-A9A5-CC2153BE6D86}" sibTransId="{920AF0BE-C474-4FFD-A7DA-6E8AEEF7EAE8}"/>
    <dgm:cxn modelId="{C26803DC-F3B3-4839-A87F-1C02A05E05B1}" type="presOf" srcId="{85ECCA85-D450-45C7-8D5B-9133011457C4}" destId="{45297F31-57E6-49BC-94F5-55F2A91930E9}" srcOrd="0" destOrd="0" presId="urn:microsoft.com/office/officeart/2008/layout/PictureStrips"/>
    <dgm:cxn modelId="{D3AE46D7-0EB0-4501-B873-ECA8FC6803AE}" type="presParOf" srcId="{45297F31-57E6-49BC-94F5-55F2A91930E9}" destId="{7E36C8B7-23EE-455F-A47D-41057F1104FB}" srcOrd="0" destOrd="0" presId="urn:microsoft.com/office/officeart/2008/layout/PictureStrips"/>
    <dgm:cxn modelId="{2DCCB611-D9FA-4FAE-801E-8B2D8AAD924E}" type="presParOf" srcId="{7E36C8B7-23EE-455F-A47D-41057F1104FB}" destId="{D22DC3D0-6BB8-41A9-9F78-4226E35F4A9B}" srcOrd="0" destOrd="0" presId="urn:microsoft.com/office/officeart/2008/layout/PictureStrips"/>
    <dgm:cxn modelId="{B5864384-9653-4D53-B9C6-19D6201381A4}" type="presParOf" srcId="{7E36C8B7-23EE-455F-A47D-41057F1104FB}" destId="{D587FC4C-7817-461A-8C61-2914A616759B}" srcOrd="1" destOrd="0" presId="urn:microsoft.com/office/officeart/2008/layout/PictureStrips"/>
    <dgm:cxn modelId="{23C51B44-6262-456C-A5EE-6EB12B739D00}" type="presParOf" srcId="{45297F31-57E6-49BC-94F5-55F2A91930E9}" destId="{5A9205CD-C494-4736-B9AB-F885105B88AD}" srcOrd="1" destOrd="0" presId="urn:microsoft.com/office/officeart/2008/layout/PictureStrips"/>
    <dgm:cxn modelId="{321FAED2-2A2C-4765-92F3-1E5BC2FB0FE6}" type="presParOf" srcId="{45297F31-57E6-49BC-94F5-55F2A91930E9}" destId="{2E90B0A0-7A8E-4BE8-9E53-E12DD36B596A}" srcOrd="2" destOrd="0" presId="urn:microsoft.com/office/officeart/2008/layout/PictureStrips"/>
    <dgm:cxn modelId="{382C179D-A3D3-41A1-B435-540393CD6291}" type="presParOf" srcId="{2E90B0A0-7A8E-4BE8-9E53-E12DD36B596A}" destId="{9835A0F7-8BF7-4AA2-87CA-E81336452DCB}" srcOrd="0" destOrd="0" presId="urn:microsoft.com/office/officeart/2008/layout/PictureStrips"/>
    <dgm:cxn modelId="{54C0FE97-5D25-4252-B694-F2308EFF2D97}" type="presParOf" srcId="{2E90B0A0-7A8E-4BE8-9E53-E12DD36B596A}" destId="{05715E2E-0462-44E7-BB78-1096C6224C60}" srcOrd="1" destOrd="0" presId="urn:microsoft.com/office/officeart/2008/layout/PictureStrips"/>
    <dgm:cxn modelId="{E4769A77-422B-491F-9762-870C5063360C}" type="presParOf" srcId="{45297F31-57E6-49BC-94F5-55F2A91930E9}" destId="{6AE900DB-9A26-44AB-BB30-75BFD2621079}" srcOrd="3" destOrd="0" presId="urn:microsoft.com/office/officeart/2008/layout/PictureStrips"/>
    <dgm:cxn modelId="{8AB22526-140F-48CE-99A6-BC743D6476E7}" type="presParOf" srcId="{45297F31-57E6-49BC-94F5-55F2A91930E9}" destId="{417DA7CF-A695-4FDF-B1EC-E1D85BC0E890}" srcOrd="4" destOrd="0" presId="urn:microsoft.com/office/officeart/2008/layout/PictureStrips"/>
    <dgm:cxn modelId="{6EF9CA71-671A-45C3-82CC-1AA8931A8762}" type="presParOf" srcId="{417DA7CF-A695-4FDF-B1EC-E1D85BC0E890}" destId="{C82C8F73-0FE7-464B-BE48-030A46ACD35D}" srcOrd="0" destOrd="0" presId="urn:microsoft.com/office/officeart/2008/layout/PictureStrips"/>
    <dgm:cxn modelId="{F66A45CC-7B85-4330-9D3F-FDF926BEE5A9}" type="presParOf" srcId="{417DA7CF-A695-4FDF-B1EC-E1D85BC0E890}" destId="{48133D46-9D38-4CD1-93AF-545925D382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2C85FC-90E3-49B7-9CB2-53C75B93F67B}"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C68B10FA-6E30-4122-B446-13AEAADC5D2B}">
      <dgm:prSet/>
      <dgm:spPr>
        <a:ln>
          <a:solidFill>
            <a:schemeClr val="accent2"/>
          </a:solidFill>
        </a:ln>
      </dgm:spPr>
      <dgm:t>
        <a:bodyPr/>
        <a:lstStyle/>
        <a:p>
          <a:r>
            <a:rPr lang="en-US"/>
            <a:t>Do not assume children know the rules, expectations, or social skills.</a:t>
          </a:r>
        </a:p>
      </dgm:t>
      <dgm:extLst>
        <a:ext uri="{E40237B7-FDA0-4F09-8148-C483321AD2D9}">
          <dgm14:cNvPr xmlns:dgm14="http://schemas.microsoft.com/office/drawing/2010/diagram" id="0" name="" descr="Do not assume children know the rules, expectations, or social skills.&#10;"/>
        </a:ext>
      </dgm:extLst>
    </dgm:pt>
    <dgm:pt modelId="{08C65B7A-F053-42B2-A1CC-2B533816BF0C}" type="parTrans" cxnId="{FCA7F530-2BD1-49B0-95D3-698716FA5B9A}">
      <dgm:prSet/>
      <dgm:spPr/>
      <dgm:t>
        <a:bodyPr/>
        <a:lstStyle/>
        <a:p>
          <a:endParaRPr lang="en-US"/>
        </a:p>
      </dgm:t>
    </dgm:pt>
    <dgm:pt modelId="{CE507392-6FFA-4C85-A0CA-58FEE934DC3D}" type="sibTrans" cxnId="{FCA7F530-2BD1-49B0-95D3-698716FA5B9A}">
      <dgm:prSet/>
      <dgm:spPr/>
      <dgm:t>
        <a:bodyPr/>
        <a:lstStyle/>
        <a:p>
          <a:endParaRPr lang="en-US"/>
        </a:p>
      </dgm:t>
    </dgm:pt>
    <dgm:pt modelId="{8DAC4BAC-9431-472F-B0A3-67883CD0C788}">
      <dgm:prSet/>
      <dgm:spPr>
        <a:ln>
          <a:solidFill>
            <a:schemeClr val="accent2"/>
          </a:solidFill>
        </a:ln>
      </dgm:spPr>
      <dgm:t>
        <a:bodyPr/>
        <a:lstStyle/>
        <a:p>
          <a:r>
            <a:rPr lang="en-US"/>
            <a:t>Every social interaction you have with a child teaches him or her something.</a:t>
          </a:r>
        </a:p>
      </dgm:t>
      <dgm:extLst>
        <a:ext uri="{E40237B7-FDA0-4F09-8148-C483321AD2D9}">
          <dgm14:cNvPr xmlns:dgm14="http://schemas.microsoft.com/office/drawing/2010/diagram" id="0" name="" descr="Every social interaction you have with a child teaches him or her something.&#10;"/>
        </a:ext>
      </dgm:extLst>
    </dgm:pt>
    <dgm:pt modelId="{455ED7E4-5E2B-4259-B07C-14234652BBEC}" type="parTrans" cxnId="{C20111F1-797A-4250-A265-F92BCA635700}">
      <dgm:prSet/>
      <dgm:spPr/>
      <dgm:t>
        <a:bodyPr/>
        <a:lstStyle/>
        <a:p>
          <a:endParaRPr lang="en-US"/>
        </a:p>
      </dgm:t>
    </dgm:pt>
    <dgm:pt modelId="{81F7F1DD-65EE-40A5-8C97-D8AF07775DB7}" type="sibTrans" cxnId="{C20111F1-797A-4250-A265-F92BCA635700}">
      <dgm:prSet/>
      <dgm:spPr/>
      <dgm:t>
        <a:bodyPr/>
        <a:lstStyle/>
        <a:p>
          <a:endParaRPr lang="en-US"/>
        </a:p>
      </dgm:t>
    </dgm:pt>
    <dgm:pt modelId="{418FC920-DBA0-9740-A30B-78171F47F731}" type="pres">
      <dgm:prSet presAssocID="{262C85FC-90E3-49B7-9CB2-53C75B93F67B}" presName="hierChild1" presStyleCnt="0">
        <dgm:presLayoutVars>
          <dgm:chPref val="1"/>
          <dgm:dir/>
          <dgm:animOne val="branch"/>
          <dgm:animLvl val="lvl"/>
          <dgm:resizeHandles/>
        </dgm:presLayoutVars>
      </dgm:prSet>
      <dgm:spPr/>
    </dgm:pt>
    <dgm:pt modelId="{F213D28A-C249-0349-83AB-AA30B63A4BEA}" type="pres">
      <dgm:prSet presAssocID="{C68B10FA-6E30-4122-B446-13AEAADC5D2B}" presName="hierRoot1" presStyleCnt="0"/>
      <dgm:spPr/>
    </dgm:pt>
    <dgm:pt modelId="{2E36274A-2EF9-2F4D-B583-8F3399399391}" type="pres">
      <dgm:prSet presAssocID="{C68B10FA-6E30-4122-B446-13AEAADC5D2B}" presName="composite" presStyleCnt="0"/>
      <dgm:spPr/>
    </dgm:pt>
    <dgm:pt modelId="{43856E65-477B-5D45-81BE-AE57009774E5}" type="pres">
      <dgm:prSet presAssocID="{C68B10FA-6E30-4122-B446-13AEAADC5D2B}" presName="background" presStyleLbl="node0" presStyleIdx="0" presStyleCnt="2"/>
      <dgm:spPr>
        <a:solidFill>
          <a:schemeClr val="accent2"/>
        </a:solidFill>
        <a:ln>
          <a:solidFill>
            <a:schemeClr val="accent2"/>
          </a:solidFill>
        </a:ln>
      </dgm:spPr>
    </dgm:pt>
    <dgm:pt modelId="{E5E699C5-F13D-BE46-B234-1110918EB117}" type="pres">
      <dgm:prSet presAssocID="{C68B10FA-6E30-4122-B446-13AEAADC5D2B}" presName="text" presStyleLbl="fgAcc0" presStyleIdx="0" presStyleCnt="2">
        <dgm:presLayoutVars>
          <dgm:chPref val="3"/>
        </dgm:presLayoutVars>
      </dgm:prSet>
      <dgm:spPr/>
    </dgm:pt>
    <dgm:pt modelId="{CDBE0FA6-72F3-6440-8008-5BEBF925EBCF}" type="pres">
      <dgm:prSet presAssocID="{C68B10FA-6E30-4122-B446-13AEAADC5D2B}" presName="hierChild2" presStyleCnt="0"/>
      <dgm:spPr/>
    </dgm:pt>
    <dgm:pt modelId="{028741BC-CFF2-5B46-B1A8-753E57DFD769}" type="pres">
      <dgm:prSet presAssocID="{8DAC4BAC-9431-472F-B0A3-67883CD0C788}" presName="hierRoot1" presStyleCnt="0"/>
      <dgm:spPr/>
    </dgm:pt>
    <dgm:pt modelId="{857D6522-3994-A442-A06B-585F50A246C2}" type="pres">
      <dgm:prSet presAssocID="{8DAC4BAC-9431-472F-B0A3-67883CD0C788}" presName="composite" presStyleCnt="0"/>
      <dgm:spPr/>
    </dgm:pt>
    <dgm:pt modelId="{1F6A905B-24B9-1943-8266-C79CEC176C11}" type="pres">
      <dgm:prSet presAssocID="{8DAC4BAC-9431-472F-B0A3-67883CD0C788}" presName="background" presStyleLbl="node0" presStyleIdx="1" presStyleCnt="2"/>
      <dgm:spPr>
        <a:solidFill>
          <a:schemeClr val="accent2"/>
        </a:solidFill>
        <a:ln>
          <a:solidFill>
            <a:schemeClr val="accent2"/>
          </a:solidFill>
        </a:ln>
      </dgm:spPr>
    </dgm:pt>
    <dgm:pt modelId="{9C6DD381-1BF5-8C4B-B0DE-A6B591B71880}" type="pres">
      <dgm:prSet presAssocID="{8DAC4BAC-9431-472F-B0A3-67883CD0C788}" presName="text" presStyleLbl="fgAcc0" presStyleIdx="1" presStyleCnt="2">
        <dgm:presLayoutVars>
          <dgm:chPref val="3"/>
        </dgm:presLayoutVars>
      </dgm:prSet>
      <dgm:spPr/>
    </dgm:pt>
    <dgm:pt modelId="{F7F875DC-6DDE-7C40-B010-0028B6AD8AB4}" type="pres">
      <dgm:prSet presAssocID="{8DAC4BAC-9431-472F-B0A3-67883CD0C788}" presName="hierChild2" presStyleCnt="0"/>
      <dgm:spPr/>
    </dgm:pt>
  </dgm:ptLst>
  <dgm:cxnLst>
    <dgm:cxn modelId="{FCA7F530-2BD1-49B0-95D3-698716FA5B9A}" srcId="{262C85FC-90E3-49B7-9CB2-53C75B93F67B}" destId="{C68B10FA-6E30-4122-B446-13AEAADC5D2B}" srcOrd="0" destOrd="0" parTransId="{08C65B7A-F053-42B2-A1CC-2B533816BF0C}" sibTransId="{CE507392-6FFA-4C85-A0CA-58FEE934DC3D}"/>
    <dgm:cxn modelId="{50669E46-E73F-9741-9F83-A3852F983E81}" type="presOf" srcId="{262C85FC-90E3-49B7-9CB2-53C75B93F67B}" destId="{418FC920-DBA0-9740-A30B-78171F47F731}" srcOrd="0" destOrd="0" presId="urn:microsoft.com/office/officeart/2005/8/layout/hierarchy1"/>
    <dgm:cxn modelId="{C602AD8B-86BA-2040-8958-96F991EADC66}" type="presOf" srcId="{C68B10FA-6E30-4122-B446-13AEAADC5D2B}" destId="{E5E699C5-F13D-BE46-B234-1110918EB117}" srcOrd="0" destOrd="0" presId="urn:microsoft.com/office/officeart/2005/8/layout/hierarchy1"/>
    <dgm:cxn modelId="{9B563797-979F-AC41-BF95-9A7A24935D2A}" type="presOf" srcId="{8DAC4BAC-9431-472F-B0A3-67883CD0C788}" destId="{9C6DD381-1BF5-8C4B-B0DE-A6B591B71880}" srcOrd="0" destOrd="0" presId="urn:microsoft.com/office/officeart/2005/8/layout/hierarchy1"/>
    <dgm:cxn modelId="{C20111F1-797A-4250-A265-F92BCA635700}" srcId="{262C85FC-90E3-49B7-9CB2-53C75B93F67B}" destId="{8DAC4BAC-9431-472F-B0A3-67883CD0C788}" srcOrd="1" destOrd="0" parTransId="{455ED7E4-5E2B-4259-B07C-14234652BBEC}" sibTransId="{81F7F1DD-65EE-40A5-8C97-D8AF07775DB7}"/>
    <dgm:cxn modelId="{B4A48ECD-C13E-FA41-B290-51C1B2F8E204}" type="presParOf" srcId="{418FC920-DBA0-9740-A30B-78171F47F731}" destId="{F213D28A-C249-0349-83AB-AA30B63A4BEA}" srcOrd="0" destOrd="0" presId="urn:microsoft.com/office/officeart/2005/8/layout/hierarchy1"/>
    <dgm:cxn modelId="{D7661177-7D58-1D44-B595-446EB1337E0F}" type="presParOf" srcId="{F213D28A-C249-0349-83AB-AA30B63A4BEA}" destId="{2E36274A-2EF9-2F4D-B583-8F3399399391}" srcOrd="0" destOrd="0" presId="urn:microsoft.com/office/officeart/2005/8/layout/hierarchy1"/>
    <dgm:cxn modelId="{2DB41D99-B316-DE44-BD32-7FC52FED557B}" type="presParOf" srcId="{2E36274A-2EF9-2F4D-B583-8F3399399391}" destId="{43856E65-477B-5D45-81BE-AE57009774E5}" srcOrd="0" destOrd="0" presId="urn:microsoft.com/office/officeart/2005/8/layout/hierarchy1"/>
    <dgm:cxn modelId="{8B692C01-4DAB-754A-9287-651078E55B0F}" type="presParOf" srcId="{2E36274A-2EF9-2F4D-B583-8F3399399391}" destId="{E5E699C5-F13D-BE46-B234-1110918EB117}" srcOrd="1" destOrd="0" presId="urn:microsoft.com/office/officeart/2005/8/layout/hierarchy1"/>
    <dgm:cxn modelId="{726060FE-7F88-AC43-B035-B05FBD99570B}" type="presParOf" srcId="{F213D28A-C249-0349-83AB-AA30B63A4BEA}" destId="{CDBE0FA6-72F3-6440-8008-5BEBF925EBCF}" srcOrd="1" destOrd="0" presId="urn:microsoft.com/office/officeart/2005/8/layout/hierarchy1"/>
    <dgm:cxn modelId="{82C4F856-CDDB-1942-9EFA-E060CF1334BC}" type="presParOf" srcId="{418FC920-DBA0-9740-A30B-78171F47F731}" destId="{028741BC-CFF2-5B46-B1A8-753E57DFD769}" srcOrd="1" destOrd="0" presId="urn:microsoft.com/office/officeart/2005/8/layout/hierarchy1"/>
    <dgm:cxn modelId="{222DCC53-DF6B-A74B-8081-3153D898945D}" type="presParOf" srcId="{028741BC-CFF2-5B46-B1A8-753E57DFD769}" destId="{857D6522-3994-A442-A06B-585F50A246C2}" srcOrd="0" destOrd="0" presId="urn:microsoft.com/office/officeart/2005/8/layout/hierarchy1"/>
    <dgm:cxn modelId="{0AA3627F-EA6B-0042-AF15-424005B744F2}" type="presParOf" srcId="{857D6522-3994-A442-A06B-585F50A246C2}" destId="{1F6A905B-24B9-1943-8266-C79CEC176C11}" srcOrd="0" destOrd="0" presId="urn:microsoft.com/office/officeart/2005/8/layout/hierarchy1"/>
    <dgm:cxn modelId="{0F5E8BC3-1B27-AF4C-944F-75B09A12DC17}" type="presParOf" srcId="{857D6522-3994-A442-A06B-585F50A246C2}" destId="{9C6DD381-1BF5-8C4B-B0DE-A6B591B71880}" srcOrd="1" destOrd="0" presId="urn:microsoft.com/office/officeart/2005/8/layout/hierarchy1"/>
    <dgm:cxn modelId="{767CF346-6359-8043-BF70-27B175264CB8}" type="presParOf" srcId="{028741BC-CFF2-5B46-B1A8-753E57DFD769}" destId="{F7F875DC-6DDE-7C40-B010-0028B6AD8AB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BD2D4-2D18-4F4D-BDA8-B7FC6310726D}">
      <dsp:nvSpPr>
        <dsp:cNvPr id="0" name=""/>
        <dsp:cNvSpPr/>
      </dsp:nvSpPr>
      <dsp:spPr>
        <a:xfrm>
          <a:off x="1810122" y="1184"/>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Skill deficit</a:t>
          </a:r>
        </a:p>
      </dsp:txBody>
      <dsp:txXfrm>
        <a:off x="1864500" y="55562"/>
        <a:ext cx="1604999" cy="1005185"/>
      </dsp:txXfrm>
    </dsp:sp>
    <dsp:sp modelId="{AB53C654-5827-43DC-B390-9ECEBA933AC9}">
      <dsp:nvSpPr>
        <dsp:cNvPr id="0" name=""/>
        <dsp:cNvSpPr/>
      </dsp:nvSpPr>
      <dsp:spPr>
        <a:xfrm>
          <a:off x="1182595" y="558154"/>
          <a:ext cx="2968809" cy="2968809"/>
        </a:xfrm>
        <a:custGeom>
          <a:avLst/>
          <a:gdLst/>
          <a:ahLst/>
          <a:cxnLst/>
          <a:rect l="0" t="0" r="0" b="0"/>
          <a:pathLst>
            <a:path>
              <a:moveTo>
                <a:pt x="2570844" y="472916"/>
              </a:moveTo>
              <a:arcTo wR="1484404" hR="1484404" stAng="19022766" swAng="2300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9FA1854-3DFD-4BE0-BDEE-D4371F7378C6}">
      <dsp:nvSpPr>
        <dsp:cNvPr id="0" name=""/>
        <dsp:cNvSpPr/>
      </dsp:nvSpPr>
      <dsp:spPr>
        <a:xfrm>
          <a:off x="3095654" y="2227791"/>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Avoidance behavior</a:t>
          </a:r>
        </a:p>
      </dsp:txBody>
      <dsp:txXfrm>
        <a:off x="3150032" y="2282169"/>
        <a:ext cx="1604999" cy="1005185"/>
      </dsp:txXfrm>
    </dsp:sp>
    <dsp:sp modelId="{BC879C71-577C-4A2D-902D-C800B273B2B4}">
      <dsp:nvSpPr>
        <dsp:cNvPr id="0" name=""/>
        <dsp:cNvSpPr/>
      </dsp:nvSpPr>
      <dsp:spPr>
        <a:xfrm>
          <a:off x="1182595" y="558154"/>
          <a:ext cx="2968809" cy="2968809"/>
        </a:xfrm>
        <a:custGeom>
          <a:avLst/>
          <a:gdLst/>
          <a:ahLst/>
          <a:cxnLst/>
          <a:rect l="0" t="0" r="0" b="0"/>
          <a:pathLst>
            <a:path>
              <a:moveTo>
                <a:pt x="1939246" y="2897407"/>
              </a:moveTo>
              <a:arcTo wR="1484404" hR="1484404" stAng="4329407" swAng="214118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BB170E-5C7F-4364-87AF-86303AB363B5}">
      <dsp:nvSpPr>
        <dsp:cNvPr id="0" name=""/>
        <dsp:cNvSpPr/>
      </dsp:nvSpPr>
      <dsp:spPr>
        <a:xfrm>
          <a:off x="524589" y="2227791"/>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Removal from task </a:t>
          </a:r>
        </a:p>
      </dsp:txBody>
      <dsp:txXfrm>
        <a:off x="578967" y="2282169"/>
        <a:ext cx="1604999" cy="1005185"/>
      </dsp:txXfrm>
    </dsp:sp>
    <dsp:sp modelId="{60A2A061-E084-4568-A2A8-DD3B73097A6D}">
      <dsp:nvSpPr>
        <dsp:cNvPr id="0" name=""/>
        <dsp:cNvSpPr/>
      </dsp:nvSpPr>
      <dsp:spPr>
        <a:xfrm>
          <a:off x="1182595" y="558154"/>
          <a:ext cx="2968809" cy="2968809"/>
        </a:xfrm>
        <a:custGeom>
          <a:avLst/>
          <a:gdLst/>
          <a:ahLst/>
          <a:cxnLst/>
          <a:rect l="0" t="0" r="0" b="0"/>
          <a:pathLst>
            <a:path>
              <a:moveTo>
                <a:pt x="4823" y="1364837"/>
              </a:moveTo>
              <a:arcTo wR="1484404" hR="1484404" stAng="11077209" swAng="2300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9C-1C21-994F-A588-DA1935964ED2}">
      <dsp:nvSpPr>
        <dsp:cNvPr id="0" name=""/>
        <dsp:cNvSpPr/>
      </dsp:nvSpPr>
      <dsp:spPr>
        <a:xfrm>
          <a:off x="0" y="0"/>
          <a:ext cx="9321325" cy="17334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Children engage in behavior to “get” or “avoid” something.</a:t>
          </a:r>
        </a:p>
      </dsp:txBody>
      <dsp:txXfrm>
        <a:off x="50770" y="50770"/>
        <a:ext cx="7529717" cy="1631862"/>
      </dsp:txXfrm>
    </dsp:sp>
    <dsp:sp modelId="{01BD471F-3B86-3F49-A2BA-01C7F73FA235}">
      <dsp:nvSpPr>
        <dsp:cNvPr id="0" name=""/>
        <dsp:cNvSpPr/>
      </dsp:nvSpPr>
      <dsp:spPr>
        <a:xfrm>
          <a:off x="1644939" y="2118603"/>
          <a:ext cx="9321325" cy="17334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Determining what the student is trying to get or avoid is determined by observing what happens prior to and immediately after the behavior.</a:t>
          </a:r>
        </a:p>
      </dsp:txBody>
      <dsp:txXfrm>
        <a:off x="1695709" y="2169373"/>
        <a:ext cx="6448133" cy="1631862"/>
      </dsp:txXfrm>
    </dsp:sp>
    <dsp:sp modelId="{ADA0466E-35A3-D94B-823B-3178E455F995}">
      <dsp:nvSpPr>
        <dsp:cNvPr id="0" name=""/>
        <dsp:cNvSpPr/>
      </dsp:nvSpPr>
      <dsp:spPr>
        <a:xfrm>
          <a:off x="8194613" y="1362647"/>
          <a:ext cx="1126711" cy="1126711"/>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448123" y="1362647"/>
        <a:ext cx="619691" cy="8478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28D99-E09E-469B-AE3B-AD877085AEC1}">
      <dsp:nvSpPr>
        <dsp:cNvPr id="0" name=""/>
        <dsp:cNvSpPr/>
      </dsp:nvSpPr>
      <dsp:spPr>
        <a:xfrm>
          <a:off x="9792"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1226" y="1043437"/>
        <a:ext cx="2823914" cy="1653201"/>
      </dsp:txXfrm>
    </dsp:sp>
    <dsp:sp modelId="{4AFD96A3-2155-439C-92F5-D9FDA74F4398}">
      <dsp:nvSpPr>
        <dsp:cNvPr id="0" name=""/>
        <dsp:cNvSpPr/>
      </dsp:nvSpPr>
      <dsp:spPr>
        <a:xfrm>
          <a:off x="3229252" y="1507116"/>
          <a:ext cx="620477" cy="7258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229252" y="1652284"/>
        <a:ext cx="434334" cy="435506"/>
      </dsp:txXfrm>
    </dsp:sp>
    <dsp:sp modelId="{A52504C9-69FF-4C7E-B02A-26532A66EE86}">
      <dsp:nvSpPr>
        <dsp:cNvPr id="0" name=""/>
        <dsp:cNvSpPr/>
      </dsp:nvSpPr>
      <dsp:spPr>
        <a:xfrm>
          <a:off x="4107287"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158721" y="1043437"/>
        <a:ext cx="2823914" cy="1653201"/>
      </dsp:txXfrm>
    </dsp:sp>
    <dsp:sp modelId="{69C27FDD-07A4-463E-BB68-8D301D3B4DCB}">
      <dsp:nvSpPr>
        <dsp:cNvPr id="0" name=""/>
        <dsp:cNvSpPr/>
      </dsp:nvSpPr>
      <dsp:spPr>
        <a:xfrm>
          <a:off x="7326748" y="1507116"/>
          <a:ext cx="620477" cy="7258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326748" y="1652284"/>
        <a:ext cx="434334" cy="435506"/>
      </dsp:txXfrm>
    </dsp:sp>
    <dsp:sp modelId="{EB458EE1-EF1A-4490-B09A-96BBE048EB2D}">
      <dsp:nvSpPr>
        <dsp:cNvPr id="0" name=""/>
        <dsp:cNvSpPr/>
      </dsp:nvSpPr>
      <dsp:spPr>
        <a:xfrm>
          <a:off x="8204783"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a:t>
          </a:r>
        </a:p>
      </dsp:txBody>
      <dsp:txXfrm>
        <a:off x="8256217" y="1043437"/>
        <a:ext cx="2823914" cy="16532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9910" y="668403"/>
          <a:ext cx="2962155" cy="1777293"/>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solidFill>
                <a:prstClr val="white"/>
              </a:solidFill>
              <a:latin typeface="Arial"/>
              <a:ea typeface="+mn-ea"/>
              <a:cs typeface="+mn-cs"/>
            </a:rPr>
            <a:t>A</a:t>
          </a:r>
        </a:p>
      </dsp:txBody>
      <dsp:txXfrm>
        <a:off x="61965" y="720458"/>
        <a:ext cx="2858045" cy="1673183"/>
      </dsp:txXfrm>
    </dsp:sp>
    <dsp:sp modelId="{5608E67E-9977-41E2-8A2A-B7B51AAF1D4C}">
      <dsp:nvSpPr>
        <dsp:cNvPr id="0" name=""/>
        <dsp:cNvSpPr/>
      </dsp:nvSpPr>
      <dsp:spPr>
        <a:xfrm>
          <a:off x="3268281" y="1189742"/>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268281" y="1336665"/>
        <a:ext cx="439584" cy="440768"/>
      </dsp:txXfrm>
    </dsp:sp>
    <dsp:sp modelId="{319DBBB6-7566-40C2-A777-B12E28E9747E}">
      <dsp:nvSpPr>
        <dsp:cNvPr id="0" name=""/>
        <dsp:cNvSpPr/>
      </dsp:nvSpPr>
      <dsp:spPr>
        <a:xfrm>
          <a:off x="4156928" y="668403"/>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solidFill>
                <a:prstClr val="white"/>
              </a:solidFill>
              <a:latin typeface="Arial"/>
              <a:ea typeface="+mn-ea"/>
              <a:cs typeface="+mn-cs"/>
            </a:rPr>
            <a:t>B</a:t>
          </a:r>
        </a:p>
      </dsp:txBody>
      <dsp:txXfrm>
        <a:off x="4208983" y="720458"/>
        <a:ext cx="2858045" cy="1673183"/>
      </dsp:txXfrm>
    </dsp:sp>
    <dsp:sp modelId="{0F5C249C-0C2A-45F7-82B5-7D2EAF45FD6D}">
      <dsp:nvSpPr>
        <dsp:cNvPr id="0" name=""/>
        <dsp:cNvSpPr/>
      </dsp:nvSpPr>
      <dsp:spPr>
        <a:xfrm>
          <a:off x="7415299" y="1189742"/>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415299" y="1336665"/>
        <a:ext cx="439584" cy="440768"/>
      </dsp:txXfrm>
    </dsp:sp>
    <dsp:sp modelId="{DA2888DA-2F0A-496A-8690-FC97CAFB0E72}">
      <dsp:nvSpPr>
        <dsp:cNvPr id="0" name=""/>
        <dsp:cNvSpPr/>
      </dsp:nvSpPr>
      <dsp:spPr>
        <a:xfrm>
          <a:off x="8303946" y="668403"/>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solidFill>
                <a:prstClr val="white"/>
              </a:solidFill>
              <a:latin typeface="Arial"/>
              <a:ea typeface="+mn-ea"/>
              <a:cs typeface="+mn-cs"/>
            </a:rPr>
            <a:t>C</a:t>
          </a:r>
        </a:p>
      </dsp:txBody>
      <dsp:txXfrm>
        <a:off x="8356001" y="720458"/>
        <a:ext cx="2858045" cy="16731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9910" y="620272"/>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1965" y="672327"/>
        <a:ext cx="2858045" cy="1673183"/>
      </dsp:txXfrm>
    </dsp:sp>
    <dsp:sp modelId="{5608E67E-9977-41E2-8A2A-B7B51AAF1D4C}">
      <dsp:nvSpPr>
        <dsp:cNvPr id="0" name=""/>
        <dsp:cNvSpPr/>
      </dsp:nvSpPr>
      <dsp:spPr>
        <a:xfrm>
          <a:off x="3268281" y="1141611"/>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268281" y="1288534"/>
        <a:ext cx="439584" cy="440768"/>
      </dsp:txXfrm>
    </dsp:sp>
    <dsp:sp modelId="{319DBBB6-7566-40C2-A777-B12E28E9747E}">
      <dsp:nvSpPr>
        <dsp:cNvPr id="0" name=""/>
        <dsp:cNvSpPr/>
      </dsp:nvSpPr>
      <dsp:spPr>
        <a:xfrm>
          <a:off x="4156928" y="620272"/>
          <a:ext cx="2962155" cy="1777293"/>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208983" y="672327"/>
        <a:ext cx="2858045" cy="1673183"/>
      </dsp:txXfrm>
    </dsp:sp>
    <dsp:sp modelId="{0F5C249C-0C2A-45F7-82B5-7D2EAF45FD6D}">
      <dsp:nvSpPr>
        <dsp:cNvPr id="0" name=""/>
        <dsp:cNvSpPr/>
      </dsp:nvSpPr>
      <dsp:spPr>
        <a:xfrm>
          <a:off x="7415299" y="1141611"/>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415299" y="1288534"/>
        <a:ext cx="439584" cy="440768"/>
      </dsp:txXfrm>
    </dsp:sp>
    <dsp:sp modelId="{DA2888DA-2F0A-496A-8690-FC97CAFB0E72}">
      <dsp:nvSpPr>
        <dsp:cNvPr id="0" name=""/>
        <dsp:cNvSpPr/>
      </dsp:nvSpPr>
      <dsp:spPr>
        <a:xfrm>
          <a:off x="8303946" y="620272"/>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solidFill>
                <a:prstClr val="white"/>
              </a:solidFill>
              <a:latin typeface="Arial"/>
              <a:ea typeface="+mn-ea"/>
              <a:cs typeface="+mn-cs"/>
            </a:rPr>
            <a:t>C</a:t>
          </a:r>
        </a:p>
      </dsp:txBody>
      <dsp:txXfrm>
        <a:off x="8356001" y="672327"/>
        <a:ext cx="2858045" cy="167318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a:t>
          </a:r>
        </a:p>
      </dsp:txBody>
      <dsp:txXfrm>
        <a:off x="8459571" y="321420"/>
        <a:ext cx="2893470" cy="169392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solidFill>
          <a:schemeClr val="accent2"/>
        </a:solidFill>
        <a:ln>
          <a:solidFill>
            <a:schemeClr val="accent2"/>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a:t>
          </a:r>
        </a:p>
      </dsp:txBody>
      <dsp:txXfrm>
        <a:off x="8459571" y="321420"/>
        <a:ext cx="2893470" cy="169392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a:t>
          </a:r>
        </a:p>
      </dsp:txBody>
      <dsp:txXfrm>
        <a:off x="8459571" y="321420"/>
        <a:ext cx="2893470" cy="16939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B0A4-565E-4635-90CE-15000841EF01}">
      <dsp:nvSpPr>
        <dsp:cNvPr id="0" name=""/>
        <dsp:cNvSpPr/>
      </dsp:nvSpPr>
      <dsp:spPr>
        <a:xfrm>
          <a:off x="9910" y="165154"/>
          <a:ext cx="2962172" cy="1777303"/>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Ms. Hernandez tells the students to raise their hand when they want to answer a question.</a:t>
          </a:r>
        </a:p>
      </dsp:txBody>
      <dsp:txXfrm>
        <a:off x="61965" y="217209"/>
        <a:ext cx="2858062" cy="1673193"/>
      </dsp:txXfrm>
    </dsp:sp>
    <dsp:sp modelId="{76BBDE51-F97A-4BC9-A0A4-A234F22AC559}">
      <dsp:nvSpPr>
        <dsp:cNvPr id="0" name=""/>
        <dsp:cNvSpPr/>
      </dsp:nvSpPr>
      <dsp:spPr>
        <a:xfrm>
          <a:off x="3268300"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268300" y="833420"/>
        <a:ext cx="439586" cy="440770"/>
      </dsp:txXfrm>
    </dsp:sp>
    <dsp:sp modelId="{212D56DC-0A7B-4317-9901-72982C5229E3}">
      <dsp:nvSpPr>
        <dsp:cNvPr id="0" name=""/>
        <dsp:cNvSpPr/>
      </dsp:nvSpPr>
      <dsp:spPr>
        <a:xfrm>
          <a:off x="4156951" y="165154"/>
          <a:ext cx="2962172" cy="177730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Joanie raises her hand during math class.</a:t>
          </a:r>
        </a:p>
      </dsp:txBody>
      <dsp:txXfrm>
        <a:off x="4209006" y="217209"/>
        <a:ext cx="2858062" cy="1673193"/>
      </dsp:txXfrm>
    </dsp:sp>
    <dsp:sp modelId="{346EA205-76B7-4FA5-9DB4-97E17038B68C}">
      <dsp:nvSpPr>
        <dsp:cNvPr id="0" name=""/>
        <dsp:cNvSpPr/>
      </dsp:nvSpPr>
      <dsp:spPr>
        <a:xfrm>
          <a:off x="7415341"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415341" y="833420"/>
        <a:ext cx="439586" cy="440770"/>
      </dsp:txXfrm>
    </dsp:sp>
    <dsp:sp modelId="{FEFA4A94-AA8B-41B8-8A29-92A982CA4CDD}">
      <dsp:nvSpPr>
        <dsp:cNvPr id="0" name=""/>
        <dsp:cNvSpPr/>
      </dsp:nvSpPr>
      <dsp:spPr>
        <a:xfrm>
          <a:off x="8303993" y="165154"/>
          <a:ext cx="2962172" cy="1777303"/>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Ms. Hernandez smiles, thanks Joanie for raising her hand, and asks her for her response. Joanie raises her hand every day. </a:t>
          </a:r>
        </a:p>
      </dsp:txBody>
      <dsp:txXfrm>
        <a:off x="8356048" y="217209"/>
        <a:ext cx="2858062" cy="167319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B0A4-565E-4635-90CE-15000841EF01}">
      <dsp:nvSpPr>
        <dsp:cNvPr id="0" name=""/>
        <dsp:cNvSpPr/>
      </dsp:nvSpPr>
      <dsp:spPr>
        <a:xfrm>
          <a:off x="9910" y="165154"/>
          <a:ext cx="2962172" cy="1777303"/>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Mr. Young asks each student to read independently. </a:t>
          </a:r>
        </a:p>
      </dsp:txBody>
      <dsp:txXfrm>
        <a:off x="61965" y="217209"/>
        <a:ext cx="2858062" cy="1673193"/>
      </dsp:txXfrm>
    </dsp:sp>
    <dsp:sp modelId="{76BBDE51-F97A-4BC9-A0A4-A234F22AC559}">
      <dsp:nvSpPr>
        <dsp:cNvPr id="0" name=""/>
        <dsp:cNvSpPr/>
      </dsp:nvSpPr>
      <dsp:spPr>
        <a:xfrm>
          <a:off x="3268300"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268300" y="833420"/>
        <a:ext cx="439586" cy="440770"/>
      </dsp:txXfrm>
    </dsp:sp>
    <dsp:sp modelId="{212D56DC-0A7B-4317-9901-72982C5229E3}">
      <dsp:nvSpPr>
        <dsp:cNvPr id="0" name=""/>
        <dsp:cNvSpPr/>
      </dsp:nvSpPr>
      <dsp:spPr>
        <a:xfrm>
          <a:off x="4156951" y="165154"/>
          <a:ext cx="2962172" cy="177730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Xiamora loves reading with a buddy. She loudly complains.</a:t>
          </a:r>
        </a:p>
      </dsp:txBody>
      <dsp:txXfrm>
        <a:off x="4209006" y="217209"/>
        <a:ext cx="2858062" cy="1673193"/>
      </dsp:txXfrm>
    </dsp:sp>
    <dsp:sp modelId="{346EA205-76B7-4FA5-9DB4-97E17038B68C}">
      <dsp:nvSpPr>
        <dsp:cNvPr id="0" name=""/>
        <dsp:cNvSpPr/>
      </dsp:nvSpPr>
      <dsp:spPr>
        <a:xfrm>
          <a:off x="7415341"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415341" y="833420"/>
        <a:ext cx="439586" cy="440770"/>
      </dsp:txXfrm>
    </dsp:sp>
    <dsp:sp modelId="{FEFA4A94-AA8B-41B8-8A29-92A982CA4CDD}">
      <dsp:nvSpPr>
        <dsp:cNvPr id="0" name=""/>
        <dsp:cNvSpPr/>
      </dsp:nvSpPr>
      <dsp:spPr>
        <a:xfrm>
          <a:off x="8303993" y="165154"/>
          <a:ext cx="2962172" cy="1777303"/>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Mr. Young lets Xiamora read with a friend.</a:t>
          </a:r>
        </a:p>
      </dsp:txBody>
      <dsp:txXfrm>
        <a:off x="8356048" y="217209"/>
        <a:ext cx="2858062" cy="167319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7DAAE-A847-4702-A6D1-AE145988423A}">
      <dsp:nvSpPr>
        <dsp:cNvPr id="0" name=""/>
        <dsp:cNvSpPr/>
      </dsp:nvSpPr>
      <dsp:spPr>
        <a:xfrm>
          <a:off x="711559" y="0"/>
          <a:ext cx="7730362" cy="3092145"/>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24672-EB3A-45E3-A141-62FBE0112E0E}">
      <dsp:nvSpPr>
        <dsp:cNvPr id="0" name=""/>
        <dsp:cNvSpPr/>
      </dsp:nvSpPr>
      <dsp:spPr>
        <a:xfrm>
          <a:off x="1585476" y="541125"/>
          <a:ext cx="2551019" cy="151515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06248" rIns="0" bIns="220980" numCol="1" spcCol="1270" anchor="ctr" anchorCtr="0">
          <a:noAutofit/>
        </a:bodyPr>
        <a:lstStyle/>
        <a:p>
          <a:pPr marL="0" lvl="0" indent="0" algn="ctr" defTabSz="2578100">
            <a:lnSpc>
              <a:spcPct val="90000"/>
            </a:lnSpc>
            <a:spcBef>
              <a:spcPct val="0"/>
            </a:spcBef>
            <a:spcAft>
              <a:spcPct val="35000"/>
            </a:spcAft>
            <a:buNone/>
          </a:pPr>
          <a:r>
            <a:rPr lang="en-US" sz="5800" kern="1200"/>
            <a:t>Informal</a:t>
          </a:r>
        </a:p>
      </dsp:txBody>
      <dsp:txXfrm>
        <a:off x="1585476" y="541125"/>
        <a:ext cx="2551019" cy="1515151"/>
      </dsp:txXfrm>
    </dsp:sp>
    <dsp:sp modelId="{CEB81B62-7543-47D5-BB59-3F436B8E4B21}">
      <dsp:nvSpPr>
        <dsp:cNvPr id="0" name=""/>
        <dsp:cNvSpPr/>
      </dsp:nvSpPr>
      <dsp:spPr>
        <a:xfrm>
          <a:off x="4523014" y="1035868"/>
          <a:ext cx="3014841" cy="151515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06248" rIns="0" bIns="220980" numCol="1" spcCol="1270" anchor="ctr" anchorCtr="0">
          <a:noAutofit/>
        </a:bodyPr>
        <a:lstStyle/>
        <a:p>
          <a:pPr marL="0" lvl="0" indent="0" algn="ctr" defTabSz="2578100">
            <a:lnSpc>
              <a:spcPct val="90000"/>
            </a:lnSpc>
            <a:spcBef>
              <a:spcPct val="0"/>
            </a:spcBef>
            <a:spcAft>
              <a:spcPct val="35000"/>
            </a:spcAft>
            <a:buNone/>
          </a:pPr>
          <a:r>
            <a:rPr lang="en-US" sz="5800" kern="1200"/>
            <a:t>Formal</a:t>
          </a:r>
        </a:p>
      </dsp:txBody>
      <dsp:txXfrm>
        <a:off x="4523014" y="1035868"/>
        <a:ext cx="3014841" cy="15151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DC3D0-6BB8-41A9-9F78-4226E35F4A9B}">
      <dsp:nvSpPr>
        <dsp:cNvPr id="0" name=""/>
        <dsp:cNvSpPr/>
      </dsp:nvSpPr>
      <dsp:spPr>
        <a:xfrm>
          <a:off x="1764691" y="252811"/>
          <a:ext cx="3803841" cy="118870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5147"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Intervention Fidelity</a:t>
          </a:r>
        </a:p>
        <a:p>
          <a:pPr marL="171450" lvl="1" indent="-171450" algn="l" defTabSz="844550">
            <a:lnSpc>
              <a:spcPct val="90000"/>
            </a:lnSpc>
            <a:spcBef>
              <a:spcPct val="0"/>
            </a:spcBef>
            <a:spcAft>
              <a:spcPct val="15000"/>
            </a:spcAft>
            <a:buChar char="•"/>
          </a:pPr>
          <a:r>
            <a:rPr lang="en-US" sz="1900" kern="1200" dirty="0"/>
            <a:t>Mia was present and engaged for most sessions.</a:t>
          </a:r>
        </a:p>
      </dsp:txBody>
      <dsp:txXfrm>
        <a:off x="1764691" y="252811"/>
        <a:ext cx="3803841" cy="1188700"/>
      </dsp:txXfrm>
    </dsp:sp>
    <dsp:sp modelId="{D587FC4C-7817-461A-8C61-2914A616759B}">
      <dsp:nvSpPr>
        <dsp:cNvPr id="0" name=""/>
        <dsp:cNvSpPr/>
      </dsp:nvSpPr>
      <dsp:spPr>
        <a:xfrm>
          <a:off x="1606198" y="81110"/>
          <a:ext cx="832090" cy="1248135"/>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35A0F7-8BF7-4AA2-87CA-E81336452DCB}">
      <dsp:nvSpPr>
        <dsp:cNvPr id="0" name=""/>
        <dsp:cNvSpPr/>
      </dsp:nvSpPr>
      <dsp:spPr>
        <a:xfrm>
          <a:off x="5868374" y="253132"/>
          <a:ext cx="3801439" cy="118794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4638"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Progress Monitoring</a:t>
          </a:r>
        </a:p>
        <a:p>
          <a:pPr marL="171450" lvl="1" indent="-171450" algn="l" defTabSz="844550">
            <a:lnSpc>
              <a:spcPct val="90000"/>
            </a:lnSpc>
            <a:spcBef>
              <a:spcPct val="0"/>
            </a:spcBef>
            <a:spcAft>
              <a:spcPct val="15000"/>
            </a:spcAft>
            <a:buChar char="•"/>
          </a:pPr>
          <a:r>
            <a:rPr lang="en-US" sz="1900" kern="1200" dirty="0"/>
            <a:t>The NWF assessment is aligned to Mia’s needs.</a:t>
          </a:r>
        </a:p>
      </dsp:txBody>
      <dsp:txXfrm>
        <a:off x="5868374" y="253132"/>
        <a:ext cx="3801439" cy="1187949"/>
      </dsp:txXfrm>
    </dsp:sp>
    <dsp:sp modelId="{05715E2E-0462-44E7-BB78-1096C6224C60}">
      <dsp:nvSpPr>
        <dsp:cNvPr id="0" name=""/>
        <dsp:cNvSpPr/>
      </dsp:nvSpPr>
      <dsp:spPr>
        <a:xfrm>
          <a:off x="5709981" y="81540"/>
          <a:ext cx="831564" cy="1247347"/>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2C8F73-0FE7-464B-BE48-030A46ACD35D}">
      <dsp:nvSpPr>
        <dsp:cNvPr id="0" name=""/>
        <dsp:cNvSpPr/>
      </dsp:nvSpPr>
      <dsp:spPr>
        <a:xfrm>
          <a:off x="3823384" y="1753277"/>
          <a:ext cx="3787037" cy="118344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159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Behavior Needs</a:t>
          </a:r>
        </a:p>
        <a:p>
          <a:pPr marL="171450" lvl="1" indent="-171450" algn="l" defTabSz="844550">
            <a:lnSpc>
              <a:spcPct val="90000"/>
            </a:lnSpc>
            <a:spcBef>
              <a:spcPct val="0"/>
            </a:spcBef>
            <a:spcAft>
              <a:spcPct val="15000"/>
            </a:spcAft>
            <a:buChar char="•"/>
          </a:pPr>
          <a:r>
            <a:rPr lang="en-US" sz="1900" kern="1200" dirty="0"/>
            <a:t>No concerns about Mia’s behavior.</a:t>
          </a:r>
        </a:p>
      </dsp:txBody>
      <dsp:txXfrm>
        <a:off x="3823384" y="1753277"/>
        <a:ext cx="3787037" cy="1183449"/>
      </dsp:txXfrm>
    </dsp:sp>
    <dsp:sp modelId="{48133D46-9D38-4CD1-93AF-545925D38279}">
      <dsp:nvSpPr>
        <dsp:cNvPr id="0" name=""/>
        <dsp:cNvSpPr/>
      </dsp:nvSpPr>
      <dsp:spPr>
        <a:xfrm>
          <a:off x="3665590" y="1582335"/>
          <a:ext cx="828414" cy="1242621"/>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B0A4-565E-4635-90CE-15000841EF01}">
      <dsp:nvSpPr>
        <dsp:cNvPr id="0" name=""/>
        <dsp:cNvSpPr/>
      </dsp:nvSpPr>
      <dsp:spPr>
        <a:xfrm>
          <a:off x="7094" y="69442"/>
          <a:ext cx="2120549" cy="1272329"/>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Antecedent</a:t>
          </a:r>
        </a:p>
      </dsp:txBody>
      <dsp:txXfrm>
        <a:off x="44359" y="106707"/>
        <a:ext cx="2046019" cy="1197799"/>
      </dsp:txXfrm>
    </dsp:sp>
    <dsp:sp modelId="{76BBDE51-F97A-4BC9-A0A4-A234F22AC559}">
      <dsp:nvSpPr>
        <dsp:cNvPr id="0" name=""/>
        <dsp:cNvSpPr/>
      </dsp:nvSpPr>
      <dsp:spPr>
        <a:xfrm>
          <a:off x="2339699" y="442659"/>
          <a:ext cx="449556" cy="5258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339699" y="547838"/>
        <a:ext cx="314689" cy="315538"/>
      </dsp:txXfrm>
    </dsp:sp>
    <dsp:sp modelId="{212D56DC-0A7B-4317-9901-72982C5229E3}">
      <dsp:nvSpPr>
        <dsp:cNvPr id="0" name=""/>
        <dsp:cNvSpPr/>
      </dsp:nvSpPr>
      <dsp:spPr>
        <a:xfrm>
          <a:off x="2975863" y="69442"/>
          <a:ext cx="2120549" cy="1272329"/>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Problem behavior</a:t>
          </a:r>
        </a:p>
      </dsp:txBody>
      <dsp:txXfrm>
        <a:off x="3013128" y="106707"/>
        <a:ext cx="2046019" cy="1197799"/>
      </dsp:txXfrm>
    </dsp:sp>
    <dsp:sp modelId="{346EA205-76B7-4FA5-9DB4-97E17038B68C}">
      <dsp:nvSpPr>
        <dsp:cNvPr id="0" name=""/>
        <dsp:cNvSpPr/>
      </dsp:nvSpPr>
      <dsp:spPr>
        <a:xfrm>
          <a:off x="5308468" y="442659"/>
          <a:ext cx="449556" cy="5258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308468" y="547838"/>
        <a:ext cx="314689" cy="315538"/>
      </dsp:txXfrm>
    </dsp:sp>
    <dsp:sp modelId="{FEFA4A94-AA8B-41B8-8A29-92A982CA4CDD}">
      <dsp:nvSpPr>
        <dsp:cNvPr id="0" name=""/>
        <dsp:cNvSpPr/>
      </dsp:nvSpPr>
      <dsp:spPr>
        <a:xfrm>
          <a:off x="5944632" y="69442"/>
          <a:ext cx="2120549" cy="1272329"/>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Maintaining consequence and function</a:t>
          </a:r>
        </a:p>
      </dsp:txBody>
      <dsp:txXfrm>
        <a:off x="5981897" y="106707"/>
        <a:ext cx="2046019" cy="119779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20461-E900-4C7C-AA2B-BCEE9E9411B2}">
      <dsp:nvSpPr>
        <dsp:cNvPr id="0" name=""/>
        <dsp:cNvSpPr/>
      </dsp:nvSpPr>
      <dsp:spPr>
        <a:xfrm>
          <a:off x="725526" y="484199"/>
          <a:ext cx="2024437" cy="2024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28A82-2AC5-483B-895C-16023F09D69A}">
      <dsp:nvSpPr>
        <dsp:cNvPr id="0" name=""/>
        <dsp:cNvSpPr/>
      </dsp:nvSpPr>
      <dsp:spPr>
        <a:xfrm>
          <a:off x="1156963" y="915637"/>
          <a:ext cx="1161562" cy="1161562"/>
        </a:xfrm>
        <a:prstGeom prst="rect">
          <a:avLst/>
        </a:prstGeom>
        <a:blipFill rotWithShape="1">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4096B2-2CA3-4F51-8846-201052369523}">
      <dsp:nvSpPr>
        <dsp:cNvPr id="0" name=""/>
        <dsp:cNvSpPr/>
      </dsp:nvSpPr>
      <dsp:spPr>
        <a:xfrm>
          <a:off x="78369" y="3139200"/>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cap="none"/>
            <a:t>As part of the </a:t>
          </a:r>
          <a:r>
            <a:rPr lang="en-US" sz="1800" b="0" i="0" kern="1200"/>
            <a:t>DBI </a:t>
          </a:r>
          <a:r>
            <a:rPr lang="en-US" sz="1800" b="0" i="0" kern="1200" cap="none"/>
            <a:t>process</a:t>
          </a:r>
          <a:endParaRPr lang="en-US" sz="1800" kern="1200"/>
        </a:p>
      </dsp:txBody>
      <dsp:txXfrm>
        <a:off x="78369" y="3139200"/>
        <a:ext cx="3318750" cy="720000"/>
      </dsp:txXfrm>
    </dsp:sp>
    <dsp:sp modelId="{5F4C869B-A437-49D0-A762-45099E5FF6A3}">
      <dsp:nvSpPr>
        <dsp:cNvPr id="0" name=""/>
        <dsp:cNvSpPr/>
      </dsp:nvSpPr>
      <dsp:spPr>
        <a:xfrm>
          <a:off x="4625057" y="484199"/>
          <a:ext cx="2024437" cy="2024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11D99F-5D88-4807-A652-09DEC39C142E}">
      <dsp:nvSpPr>
        <dsp:cNvPr id="0" name=""/>
        <dsp:cNvSpPr/>
      </dsp:nvSpPr>
      <dsp:spPr>
        <a:xfrm>
          <a:off x="5056494" y="915637"/>
          <a:ext cx="1161562" cy="1161562"/>
        </a:xfrm>
        <a:prstGeom prst="rect">
          <a:avLst/>
        </a:prstGeom>
        <a:blipFill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DA1C8A-76EC-4736-AA6B-D67A89D214E1}">
      <dsp:nvSpPr>
        <dsp:cNvPr id="0" name=""/>
        <dsp:cNvSpPr/>
      </dsp:nvSpPr>
      <dsp:spPr>
        <a:xfrm>
          <a:off x="3977901" y="3139200"/>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cap="none"/>
            <a:t>When developing a Behavior Intervention Plan </a:t>
          </a:r>
          <a:r>
            <a:rPr lang="en-US" sz="1800" b="0" i="0" kern="1200"/>
            <a:t>(BIP)</a:t>
          </a:r>
          <a:endParaRPr lang="en-US" sz="1800" kern="1200"/>
        </a:p>
      </dsp:txBody>
      <dsp:txXfrm>
        <a:off x="3977901" y="3139200"/>
        <a:ext cx="3318750" cy="720000"/>
      </dsp:txXfrm>
    </dsp:sp>
    <dsp:sp modelId="{BB4E796C-FC70-4ED7-836C-8DD79A77C9A9}">
      <dsp:nvSpPr>
        <dsp:cNvPr id="0" name=""/>
        <dsp:cNvSpPr/>
      </dsp:nvSpPr>
      <dsp:spPr>
        <a:xfrm>
          <a:off x="8524588" y="484199"/>
          <a:ext cx="2024437" cy="2024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32EBDC-9B7A-4250-98AB-8330C77AB526}">
      <dsp:nvSpPr>
        <dsp:cNvPr id="0" name=""/>
        <dsp:cNvSpPr/>
      </dsp:nvSpPr>
      <dsp:spPr>
        <a:xfrm>
          <a:off x="8956026" y="915637"/>
          <a:ext cx="1161562" cy="1161562"/>
        </a:xfrm>
        <a:prstGeom prst="rect">
          <a:avLst/>
        </a:prstGeom>
        <a:blipFill rotWithShape="1">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5F0EB3-FB86-4932-9DC1-FB495FA1376B}">
      <dsp:nvSpPr>
        <dsp:cNvPr id="0" name=""/>
        <dsp:cNvSpPr/>
      </dsp:nvSpPr>
      <dsp:spPr>
        <a:xfrm>
          <a:off x="7877432" y="3139200"/>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cap="none"/>
            <a:t>When developing an individualized education program </a:t>
          </a:r>
          <a:r>
            <a:rPr lang="en-US" sz="1800" b="0" i="0" kern="1200"/>
            <a:t>(IEP)</a:t>
          </a:r>
          <a:endParaRPr lang="en-US" sz="1800" kern="1200"/>
        </a:p>
      </dsp:txBody>
      <dsp:txXfrm>
        <a:off x="7877432" y="3139200"/>
        <a:ext cx="3318750" cy="720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1D14D-9759-4A1F-9D2C-574C7B1D6227}">
      <dsp:nvSpPr>
        <dsp:cNvPr id="0" name=""/>
        <dsp:cNvSpPr/>
      </dsp:nvSpPr>
      <dsp:spPr>
        <a:xfrm>
          <a:off x="0" y="530"/>
          <a:ext cx="11274552" cy="12406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790DED-4C6B-4659-9BED-D5B5A31C14C2}">
      <dsp:nvSpPr>
        <dsp:cNvPr id="0" name=""/>
        <dsp:cNvSpPr/>
      </dsp:nvSpPr>
      <dsp:spPr>
        <a:xfrm>
          <a:off x="375302" y="279680"/>
          <a:ext cx="682367" cy="682367"/>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9E4178-3580-4125-B07E-58CED7F0864F}">
      <dsp:nvSpPr>
        <dsp:cNvPr id="0" name=""/>
        <dsp:cNvSpPr/>
      </dsp:nvSpPr>
      <dsp:spPr>
        <a:xfrm>
          <a:off x="1432972" y="530"/>
          <a:ext cx="9841579" cy="124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04" tIns="131304" rIns="131304" bIns="131304" numCol="1" spcCol="1270" anchor="ctr" anchorCtr="0">
          <a:noAutofit/>
        </a:bodyPr>
        <a:lstStyle/>
        <a:p>
          <a:pPr marL="0" lvl="0" indent="0" algn="l" defTabSz="1111250">
            <a:lnSpc>
              <a:spcPct val="100000"/>
            </a:lnSpc>
            <a:spcBef>
              <a:spcPct val="0"/>
            </a:spcBef>
            <a:spcAft>
              <a:spcPct val="35000"/>
            </a:spcAft>
            <a:buNone/>
          </a:pPr>
          <a:r>
            <a:rPr lang="en-US" sz="2500" kern="1200"/>
            <a:t>Behavior is learned, serves a function, and is related to the context in which it occurs.</a:t>
          </a:r>
        </a:p>
      </dsp:txBody>
      <dsp:txXfrm>
        <a:off x="1432972" y="530"/>
        <a:ext cx="9841579" cy="1240668"/>
      </dsp:txXfrm>
    </dsp:sp>
    <dsp:sp modelId="{A4AEC05A-B8E0-4B86-B49E-195927B44082}">
      <dsp:nvSpPr>
        <dsp:cNvPr id="0" name=""/>
        <dsp:cNvSpPr/>
      </dsp:nvSpPr>
      <dsp:spPr>
        <a:xfrm>
          <a:off x="0" y="1573672"/>
          <a:ext cx="11274552" cy="12406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8358FF-FA5F-4D2A-A8F5-9D7E76CBA69B}">
      <dsp:nvSpPr>
        <dsp:cNvPr id="0" name=""/>
        <dsp:cNvSpPr/>
      </dsp:nvSpPr>
      <dsp:spPr>
        <a:xfrm>
          <a:off x="375302" y="1830516"/>
          <a:ext cx="682367" cy="6823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F9C52E-2C58-4725-B6D6-153FF6AABC7B}">
      <dsp:nvSpPr>
        <dsp:cNvPr id="0" name=""/>
        <dsp:cNvSpPr/>
      </dsp:nvSpPr>
      <dsp:spPr>
        <a:xfrm>
          <a:off x="1432972" y="1551365"/>
          <a:ext cx="9841579" cy="124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04" tIns="131304" rIns="131304" bIns="131304" numCol="1" spcCol="1270" anchor="ctr" anchorCtr="0">
          <a:noAutofit/>
        </a:bodyPr>
        <a:lstStyle/>
        <a:p>
          <a:pPr marL="0" lvl="0" indent="0" algn="l" defTabSz="1111250">
            <a:lnSpc>
              <a:spcPct val="100000"/>
            </a:lnSpc>
            <a:spcBef>
              <a:spcPct val="0"/>
            </a:spcBef>
            <a:spcAft>
              <a:spcPct val="35000"/>
            </a:spcAft>
            <a:buNone/>
          </a:pPr>
          <a:r>
            <a:rPr lang="en-US" sz="2500" kern="1200"/>
            <a:t>Functions of behavior include access to or avoidance of attention, tasks, activities, or sensory stimulation.</a:t>
          </a:r>
        </a:p>
      </dsp:txBody>
      <dsp:txXfrm>
        <a:off x="1432972" y="1551365"/>
        <a:ext cx="9841579" cy="1240668"/>
      </dsp:txXfrm>
    </dsp:sp>
    <dsp:sp modelId="{EFFBFAAF-07D5-430D-B663-5E5F462537D9}">
      <dsp:nvSpPr>
        <dsp:cNvPr id="0" name=""/>
        <dsp:cNvSpPr/>
      </dsp:nvSpPr>
      <dsp:spPr>
        <a:xfrm>
          <a:off x="0" y="3102201"/>
          <a:ext cx="11274552" cy="12406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CDCFFD-BA38-48C8-AEA6-A1FE1F5369E6}">
      <dsp:nvSpPr>
        <dsp:cNvPr id="0" name=""/>
        <dsp:cNvSpPr/>
      </dsp:nvSpPr>
      <dsp:spPr>
        <a:xfrm>
          <a:off x="375302" y="3381351"/>
          <a:ext cx="682367" cy="68236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927E8B-3615-4AE4-92B9-C3C24ACD427F}">
      <dsp:nvSpPr>
        <dsp:cNvPr id="0" name=""/>
        <dsp:cNvSpPr/>
      </dsp:nvSpPr>
      <dsp:spPr>
        <a:xfrm>
          <a:off x="1432972" y="3102201"/>
          <a:ext cx="9841579" cy="124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04" tIns="131304" rIns="131304" bIns="131304" numCol="1" spcCol="1270" anchor="ctr" anchorCtr="0">
          <a:noAutofit/>
        </a:bodyPr>
        <a:lstStyle/>
        <a:p>
          <a:pPr marL="0" lvl="0" indent="0" algn="l" defTabSz="1111250">
            <a:lnSpc>
              <a:spcPct val="100000"/>
            </a:lnSpc>
            <a:spcBef>
              <a:spcPct val="0"/>
            </a:spcBef>
            <a:spcAft>
              <a:spcPct val="35000"/>
            </a:spcAft>
            <a:buNone/>
          </a:pPr>
          <a:r>
            <a:rPr lang="en-US" sz="2500" kern="1200"/>
            <a:t>Understanding function of behavior is one component of DBI and diagnostic behavioral assessment.</a:t>
          </a:r>
        </a:p>
      </dsp:txBody>
      <dsp:txXfrm>
        <a:off x="1432972" y="3102201"/>
        <a:ext cx="9841579" cy="12406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D5EAB-48BE-48A1-B2AE-6167E446A4DB}">
      <dsp:nvSpPr>
        <dsp:cNvPr id="0" name=""/>
        <dsp:cNvSpPr/>
      </dsp:nvSpPr>
      <dsp:spPr>
        <a:xfrm>
          <a:off x="9909" y="1283178"/>
          <a:ext cx="2961738" cy="1777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At the end of the lesson, can Mia decode CVC words with at least 90% accuracy? (No)</a:t>
          </a:r>
        </a:p>
      </dsp:txBody>
      <dsp:txXfrm>
        <a:off x="61957" y="1335226"/>
        <a:ext cx="2857642" cy="1672947"/>
      </dsp:txXfrm>
    </dsp:sp>
    <dsp:sp modelId="{399C0154-530E-4A69-9FBC-DF4B500E39F7}">
      <dsp:nvSpPr>
        <dsp:cNvPr id="0" name=""/>
        <dsp:cNvSpPr/>
      </dsp:nvSpPr>
      <dsp:spPr>
        <a:xfrm>
          <a:off x="3267821" y="1804444"/>
          <a:ext cx="627888" cy="7345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267821" y="1951346"/>
        <a:ext cx="439522" cy="440707"/>
      </dsp:txXfrm>
    </dsp:sp>
    <dsp:sp modelId="{594A5A8D-45B3-447E-98AA-01459387C237}">
      <dsp:nvSpPr>
        <dsp:cNvPr id="0" name=""/>
        <dsp:cNvSpPr/>
      </dsp:nvSpPr>
      <dsp:spPr>
        <a:xfrm>
          <a:off x="4156343" y="1283178"/>
          <a:ext cx="2961738" cy="1777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Hypothesis 1: The intervention curriculum is not fully aligned with the student’s needs.</a:t>
          </a:r>
        </a:p>
      </dsp:txBody>
      <dsp:txXfrm>
        <a:off x="4208391" y="1335226"/>
        <a:ext cx="2857642" cy="1672947"/>
      </dsp:txXfrm>
    </dsp:sp>
    <dsp:sp modelId="{4BE01261-E173-4BBC-8239-17C39AADD48A}">
      <dsp:nvSpPr>
        <dsp:cNvPr id="0" name=""/>
        <dsp:cNvSpPr/>
      </dsp:nvSpPr>
      <dsp:spPr>
        <a:xfrm>
          <a:off x="7414255" y="1804444"/>
          <a:ext cx="627888" cy="7345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414255" y="1951346"/>
        <a:ext cx="439522" cy="440707"/>
      </dsp:txXfrm>
    </dsp:sp>
    <dsp:sp modelId="{45BED3D0-B441-410C-92C0-397F8D9B91B8}">
      <dsp:nvSpPr>
        <dsp:cNvPr id="0" name=""/>
        <dsp:cNvSpPr/>
      </dsp:nvSpPr>
      <dsp:spPr>
        <a:xfrm>
          <a:off x="8302777" y="1283178"/>
          <a:ext cx="2961738" cy="1777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Hypothesis 2: The instruction is not explicit enough.</a:t>
          </a:r>
        </a:p>
      </dsp:txBody>
      <dsp:txXfrm>
        <a:off x="8354825" y="1335226"/>
        <a:ext cx="2857642" cy="16729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F8B94-7DED-4693-B670-339BD274F031}">
      <dsp:nvSpPr>
        <dsp:cNvPr id="0" name=""/>
        <dsp:cNvSpPr/>
      </dsp:nvSpPr>
      <dsp:spPr>
        <a:xfrm>
          <a:off x="0" y="0"/>
          <a:ext cx="7472925" cy="31104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Intensification Strategies for Mia</a:t>
          </a:r>
        </a:p>
      </dsp:txBody>
      <dsp:txXfrm>
        <a:off x="0" y="0"/>
        <a:ext cx="7472925" cy="933123"/>
      </dsp:txXfrm>
    </dsp:sp>
    <dsp:sp modelId="{A723446A-88EF-48FA-AC79-66284FA0EC18}">
      <dsp:nvSpPr>
        <dsp:cNvPr id="0" name=""/>
        <dsp:cNvSpPr/>
      </dsp:nvSpPr>
      <dsp:spPr>
        <a:xfrm>
          <a:off x="747292" y="933389"/>
          <a:ext cx="5978340" cy="6110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Model how to decode words using sound boxes.</a:t>
          </a:r>
        </a:p>
      </dsp:txBody>
      <dsp:txXfrm>
        <a:off x="765190" y="951287"/>
        <a:ext cx="5942544" cy="575275"/>
      </dsp:txXfrm>
    </dsp:sp>
    <dsp:sp modelId="{9682CC47-3832-4492-979F-3266D07189CE}">
      <dsp:nvSpPr>
        <dsp:cNvPr id="0" name=""/>
        <dsp:cNvSpPr/>
      </dsp:nvSpPr>
      <dsp:spPr>
        <a:xfrm>
          <a:off x="747292" y="1638472"/>
          <a:ext cx="5978340" cy="6110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Provide guided practice using magnetic letters and sound boxes.</a:t>
          </a:r>
        </a:p>
      </dsp:txBody>
      <dsp:txXfrm>
        <a:off x="765190" y="1656370"/>
        <a:ext cx="5942544" cy="575275"/>
      </dsp:txXfrm>
    </dsp:sp>
    <dsp:sp modelId="{8C1D56E9-BDA5-447D-8389-18089733AB71}">
      <dsp:nvSpPr>
        <dsp:cNvPr id="0" name=""/>
        <dsp:cNvSpPr/>
      </dsp:nvSpPr>
      <dsp:spPr>
        <a:xfrm>
          <a:off x="747292" y="2343554"/>
          <a:ext cx="5978340" cy="6110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Increase the amount of immediate corrective feedback.</a:t>
          </a:r>
        </a:p>
      </dsp:txBody>
      <dsp:txXfrm>
        <a:off x="765190" y="2361452"/>
        <a:ext cx="5942544" cy="5752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E0164-E107-4C8E-8FC8-34A2F98AEA0D}">
      <dsp:nvSpPr>
        <dsp:cNvPr id="0" name=""/>
        <dsp:cNvSpPr/>
      </dsp:nvSpPr>
      <dsp:spPr>
        <a:xfrm>
          <a:off x="9909" y="1283178"/>
          <a:ext cx="2961738" cy="1777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At the end of the lesson, can Mia decode CVC words with at least 90% accuracy? (Yes)</a:t>
          </a:r>
        </a:p>
      </dsp:txBody>
      <dsp:txXfrm>
        <a:off x="61957" y="1335226"/>
        <a:ext cx="2857642" cy="1672947"/>
      </dsp:txXfrm>
    </dsp:sp>
    <dsp:sp modelId="{9EDC749F-BF72-4A7F-8472-D2D0814BB605}">
      <dsp:nvSpPr>
        <dsp:cNvPr id="0" name=""/>
        <dsp:cNvSpPr/>
      </dsp:nvSpPr>
      <dsp:spPr>
        <a:xfrm>
          <a:off x="3267821" y="1804444"/>
          <a:ext cx="627888" cy="7345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267821" y="1951346"/>
        <a:ext cx="439522" cy="440707"/>
      </dsp:txXfrm>
    </dsp:sp>
    <dsp:sp modelId="{EB9502D2-CF1C-4E38-B1D0-267946EC71EB}">
      <dsp:nvSpPr>
        <dsp:cNvPr id="0" name=""/>
        <dsp:cNvSpPr/>
      </dsp:nvSpPr>
      <dsp:spPr>
        <a:xfrm>
          <a:off x="4156343" y="1283178"/>
          <a:ext cx="2961738" cy="1777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If Mia demonstrated initial acquisition of the new skill, can she perform it with at least 90% accuracy the next day? (No)</a:t>
          </a:r>
        </a:p>
      </dsp:txBody>
      <dsp:txXfrm>
        <a:off x="4208391" y="1335226"/>
        <a:ext cx="2857642" cy="1672947"/>
      </dsp:txXfrm>
    </dsp:sp>
    <dsp:sp modelId="{C12907E0-CF2A-442E-AE17-19D9F44FD3EF}">
      <dsp:nvSpPr>
        <dsp:cNvPr id="0" name=""/>
        <dsp:cNvSpPr/>
      </dsp:nvSpPr>
      <dsp:spPr>
        <a:xfrm>
          <a:off x="7414255" y="1804444"/>
          <a:ext cx="627888" cy="7345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414255" y="1951346"/>
        <a:ext cx="439522" cy="440707"/>
      </dsp:txXfrm>
    </dsp:sp>
    <dsp:sp modelId="{5E1169C2-791B-4436-A288-32BA2E19E845}">
      <dsp:nvSpPr>
        <dsp:cNvPr id="0" name=""/>
        <dsp:cNvSpPr/>
      </dsp:nvSpPr>
      <dsp:spPr>
        <a:xfrm>
          <a:off x="8302777" y="1283178"/>
          <a:ext cx="2961738" cy="1777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Hypothesis 3: The dosage of instruction is not sufficient.</a:t>
          </a:r>
        </a:p>
      </dsp:txBody>
      <dsp:txXfrm>
        <a:off x="8354825" y="1335226"/>
        <a:ext cx="2857642" cy="16729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F8B94-7DED-4693-B670-339BD274F031}">
      <dsp:nvSpPr>
        <dsp:cNvPr id="0" name=""/>
        <dsp:cNvSpPr/>
      </dsp:nvSpPr>
      <dsp:spPr>
        <a:xfrm>
          <a:off x="0" y="0"/>
          <a:ext cx="5568950" cy="3017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Adaptation #1</a:t>
          </a:r>
        </a:p>
      </dsp:txBody>
      <dsp:txXfrm>
        <a:off x="0" y="0"/>
        <a:ext cx="5568950" cy="905351"/>
      </dsp:txXfrm>
    </dsp:sp>
    <dsp:sp modelId="{A723446A-88EF-48FA-AC79-66284FA0EC18}">
      <dsp:nvSpPr>
        <dsp:cNvPr id="0" name=""/>
        <dsp:cNvSpPr/>
      </dsp:nvSpPr>
      <dsp:spPr>
        <a:xfrm>
          <a:off x="556894" y="905609"/>
          <a:ext cx="4455160" cy="592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Model how to decode words using sound boxes.</a:t>
          </a:r>
        </a:p>
      </dsp:txBody>
      <dsp:txXfrm>
        <a:off x="574259" y="922974"/>
        <a:ext cx="4420430" cy="558154"/>
      </dsp:txXfrm>
    </dsp:sp>
    <dsp:sp modelId="{9682CC47-3832-4492-979F-3266D07189CE}">
      <dsp:nvSpPr>
        <dsp:cNvPr id="0" name=""/>
        <dsp:cNvSpPr/>
      </dsp:nvSpPr>
      <dsp:spPr>
        <a:xfrm>
          <a:off x="556894" y="1589706"/>
          <a:ext cx="4455160" cy="592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Provide guided practice using magnetic letters and sound boxes.</a:t>
          </a:r>
        </a:p>
      </dsp:txBody>
      <dsp:txXfrm>
        <a:off x="574259" y="1607071"/>
        <a:ext cx="4420430" cy="558154"/>
      </dsp:txXfrm>
    </dsp:sp>
    <dsp:sp modelId="{8C1D56E9-BDA5-447D-8389-18089733AB71}">
      <dsp:nvSpPr>
        <dsp:cNvPr id="0" name=""/>
        <dsp:cNvSpPr/>
      </dsp:nvSpPr>
      <dsp:spPr>
        <a:xfrm>
          <a:off x="556894" y="2273803"/>
          <a:ext cx="4455160" cy="592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Increase the amount of immediate corrective feedback.</a:t>
          </a:r>
        </a:p>
      </dsp:txBody>
      <dsp:txXfrm>
        <a:off x="574259" y="2291168"/>
        <a:ext cx="4420430" cy="5581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069A2-44EA-4BD0-97D3-BB1698D1259A}">
      <dsp:nvSpPr>
        <dsp:cNvPr id="0" name=""/>
        <dsp:cNvSpPr/>
      </dsp:nvSpPr>
      <dsp:spPr>
        <a:xfrm>
          <a:off x="0" y="0"/>
          <a:ext cx="5570538" cy="3017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Adaptation #2</a:t>
          </a:r>
        </a:p>
      </dsp:txBody>
      <dsp:txXfrm>
        <a:off x="0" y="0"/>
        <a:ext cx="5570538" cy="905351"/>
      </dsp:txXfrm>
    </dsp:sp>
    <dsp:sp modelId="{582B1C4A-B768-433D-8B6A-9C1CD70693F1}">
      <dsp:nvSpPr>
        <dsp:cNvPr id="0" name=""/>
        <dsp:cNvSpPr/>
      </dsp:nvSpPr>
      <dsp:spPr>
        <a:xfrm>
          <a:off x="557053" y="906235"/>
          <a:ext cx="4456430" cy="9099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a:t>Five minutes of additional flashcard practice each day </a:t>
          </a:r>
        </a:p>
      </dsp:txBody>
      <dsp:txXfrm>
        <a:off x="583704" y="932886"/>
        <a:ext cx="4403128" cy="856617"/>
      </dsp:txXfrm>
    </dsp:sp>
    <dsp:sp modelId="{B0C7A61F-C5A5-4899-B09E-9DE094C9DDA4}">
      <dsp:nvSpPr>
        <dsp:cNvPr id="0" name=""/>
        <dsp:cNvSpPr/>
      </dsp:nvSpPr>
      <dsp:spPr>
        <a:xfrm>
          <a:off x="557053" y="1956142"/>
          <a:ext cx="4456430" cy="9099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t>Ten minutes of tablet-based CVC word reading practice three times per week during independent learning time</a:t>
          </a:r>
        </a:p>
      </dsp:txBody>
      <dsp:txXfrm>
        <a:off x="583704" y="1982793"/>
        <a:ext cx="4403128" cy="8566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DC3D0-6BB8-41A9-9F78-4226E35F4A9B}">
      <dsp:nvSpPr>
        <dsp:cNvPr id="0" name=""/>
        <dsp:cNvSpPr/>
      </dsp:nvSpPr>
      <dsp:spPr>
        <a:xfrm>
          <a:off x="1764691" y="252811"/>
          <a:ext cx="3803841" cy="118870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5147"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Intervention Fidelity</a:t>
          </a:r>
        </a:p>
        <a:p>
          <a:pPr marL="171450" lvl="1" indent="-171450" algn="l" defTabSz="844550">
            <a:lnSpc>
              <a:spcPct val="90000"/>
            </a:lnSpc>
            <a:spcBef>
              <a:spcPct val="0"/>
            </a:spcBef>
            <a:spcAft>
              <a:spcPct val="15000"/>
            </a:spcAft>
            <a:buChar char="•"/>
          </a:pPr>
          <a:r>
            <a:rPr lang="en-US" sz="1900" kern="1200" dirty="0"/>
            <a:t>Mia was present and engaged for most sessions.</a:t>
          </a:r>
        </a:p>
      </dsp:txBody>
      <dsp:txXfrm>
        <a:off x="1764691" y="252811"/>
        <a:ext cx="3803841" cy="1188700"/>
      </dsp:txXfrm>
    </dsp:sp>
    <dsp:sp modelId="{D587FC4C-7817-461A-8C61-2914A616759B}">
      <dsp:nvSpPr>
        <dsp:cNvPr id="0" name=""/>
        <dsp:cNvSpPr/>
      </dsp:nvSpPr>
      <dsp:spPr>
        <a:xfrm>
          <a:off x="1606198" y="81110"/>
          <a:ext cx="832090" cy="1248135"/>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35A0F7-8BF7-4AA2-87CA-E81336452DCB}">
      <dsp:nvSpPr>
        <dsp:cNvPr id="0" name=""/>
        <dsp:cNvSpPr/>
      </dsp:nvSpPr>
      <dsp:spPr>
        <a:xfrm>
          <a:off x="5868374" y="253132"/>
          <a:ext cx="3801439" cy="118794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4638"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Progress Monitoring</a:t>
          </a:r>
        </a:p>
        <a:p>
          <a:pPr marL="171450" lvl="1" indent="-171450" algn="l" defTabSz="844550">
            <a:lnSpc>
              <a:spcPct val="90000"/>
            </a:lnSpc>
            <a:spcBef>
              <a:spcPct val="0"/>
            </a:spcBef>
            <a:spcAft>
              <a:spcPct val="15000"/>
            </a:spcAft>
            <a:buChar char="•"/>
          </a:pPr>
          <a:r>
            <a:rPr lang="en-US" sz="1900" kern="1200" dirty="0"/>
            <a:t>The NWF assessment is aligned to Mia’s needs.</a:t>
          </a:r>
        </a:p>
      </dsp:txBody>
      <dsp:txXfrm>
        <a:off x="5868374" y="253132"/>
        <a:ext cx="3801439" cy="1187949"/>
      </dsp:txXfrm>
    </dsp:sp>
    <dsp:sp modelId="{05715E2E-0462-44E7-BB78-1096C6224C60}">
      <dsp:nvSpPr>
        <dsp:cNvPr id="0" name=""/>
        <dsp:cNvSpPr/>
      </dsp:nvSpPr>
      <dsp:spPr>
        <a:xfrm>
          <a:off x="5709981" y="81540"/>
          <a:ext cx="831564" cy="1247347"/>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2C8F73-0FE7-464B-BE48-030A46ACD35D}">
      <dsp:nvSpPr>
        <dsp:cNvPr id="0" name=""/>
        <dsp:cNvSpPr/>
      </dsp:nvSpPr>
      <dsp:spPr>
        <a:xfrm>
          <a:off x="3823384" y="1753277"/>
          <a:ext cx="3787037" cy="118344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159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Behavior Needs</a:t>
          </a:r>
        </a:p>
        <a:p>
          <a:pPr marL="171450" lvl="1" indent="-171450" algn="l" defTabSz="844550">
            <a:lnSpc>
              <a:spcPct val="90000"/>
            </a:lnSpc>
            <a:spcBef>
              <a:spcPct val="0"/>
            </a:spcBef>
            <a:spcAft>
              <a:spcPct val="15000"/>
            </a:spcAft>
            <a:buChar char="•"/>
          </a:pPr>
          <a:r>
            <a:rPr lang="en-US" sz="1900" kern="1200" dirty="0"/>
            <a:t>No concerns about Mia’s behavior.</a:t>
          </a:r>
        </a:p>
      </dsp:txBody>
      <dsp:txXfrm>
        <a:off x="3823384" y="1753277"/>
        <a:ext cx="3787037" cy="1183449"/>
      </dsp:txXfrm>
    </dsp:sp>
    <dsp:sp modelId="{48133D46-9D38-4CD1-93AF-545925D38279}">
      <dsp:nvSpPr>
        <dsp:cNvPr id="0" name=""/>
        <dsp:cNvSpPr/>
      </dsp:nvSpPr>
      <dsp:spPr>
        <a:xfrm>
          <a:off x="3665590" y="1582335"/>
          <a:ext cx="828414" cy="1242621"/>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56E65-477B-5D45-81BE-AE57009774E5}">
      <dsp:nvSpPr>
        <dsp:cNvPr id="0" name=""/>
        <dsp:cNvSpPr/>
      </dsp:nvSpPr>
      <dsp:spPr>
        <a:xfrm>
          <a:off x="1338" y="186186"/>
          <a:ext cx="4698680" cy="2983662"/>
        </a:xfrm>
        <a:prstGeom prst="roundRect">
          <a:avLst>
            <a:gd name="adj" fmla="val 10000"/>
          </a:avLst>
        </a:prstGeom>
        <a:solidFill>
          <a:schemeClr val="accent2"/>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5E699C5-F13D-BE46-B234-1110918EB117}">
      <dsp:nvSpPr>
        <dsp:cNvPr id="0" name=""/>
        <dsp:cNvSpPr/>
      </dsp:nvSpPr>
      <dsp:spPr>
        <a:xfrm>
          <a:off x="523414" y="682157"/>
          <a:ext cx="4698680" cy="298366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Do not assume children know the rules, expectations, or social skills.</a:t>
          </a:r>
        </a:p>
      </dsp:txBody>
      <dsp:txXfrm>
        <a:off x="610802" y="769545"/>
        <a:ext cx="4523904" cy="2808886"/>
      </dsp:txXfrm>
    </dsp:sp>
    <dsp:sp modelId="{1F6A905B-24B9-1943-8266-C79CEC176C11}">
      <dsp:nvSpPr>
        <dsp:cNvPr id="0" name=""/>
        <dsp:cNvSpPr/>
      </dsp:nvSpPr>
      <dsp:spPr>
        <a:xfrm>
          <a:off x="5744170" y="186186"/>
          <a:ext cx="4698680" cy="2983662"/>
        </a:xfrm>
        <a:prstGeom prst="roundRect">
          <a:avLst>
            <a:gd name="adj" fmla="val 10000"/>
          </a:avLst>
        </a:prstGeom>
        <a:solidFill>
          <a:schemeClr val="accent2"/>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C6DD381-1BF5-8C4B-B0DE-A6B591B71880}">
      <dsp:nvSpPr>
        <dsp:cNvPr id="0" name=""/>
        <dsp:cNvSpPr/>
      </dsp:nvSpPr>
      <dsp:spPr>
        <a:xfrm>
          <a:off x="6266245" y="682157"/>
          <a:ext cx="4698680" cy="298366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Every social interaction you have with a child teaches him or her something.</a:t>
          </a:r>
        </a:p>
      </dsp:txBody>
      <dsp:txXfrm>
        <a:off x="6353633" y="769545"/>
        <a:ext cx="4523904" cy="2808886"/>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0.1851</cdr:x>
      <cdr:y>0.03998</cdr:y>
    </cdr:from>
    <cdr:to>
      <cdr:x>0.18954</cdr:x>
      <cdr:y>0.85796</cdr:y>
    </cdr:to>
    <cdr:cxnSp macro="">
      <cdr:nvCxnSpPr>
        <cdr:cNvPr id="2" name="Straight Connector 1" descr="line on the November 20 point of the x axis. ">
          <a:extLst xmlns:a="http://schemas.openxmlformats.org/drawingml/2006/main">
            <a:ext uri="{FF2B5EF4-FFF2-40B4-BE49-F238E27FC236}">
              <a16:creationId xmlns:a16="http://schemas.microsoft.com/office/drawing/2014/main" id="{06D42E0D-7796-4ACD-90EB-94A341724398}"/>
            </a:ext>
          </a:extLst>
        </cdr:cNvPr>
        <cdr:cNvCxnSpPr/>
      </cdr:nvCxnSpPr>
      <cdr:spPr>
        <a:xfrm xmlns:a="http://schemas.openxmlformats.org/drawingml/2006/main" flipH="1" flipV="1">
          <a:off x="1522412" y="153987"/>
          <a:ext cx="36513" cy="3150260"/>
        </a:xfrm>
        <a:prstGeom xmlns:a="http://schemas.openxmlformats.org/drawingml/2006/main" prst="line">
          <a:avLst/>
        </a:prstGeom>
        <a:ln xmlns:a="http://schemas.openxmlformats.org/drawingml/2006/main" w="6350" cmpd="sng">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0.53715</cdr:x>
      <cdr:y>0.03998</cdr:y>
    </cdr:from>
    <cdr:to>
      <cdr:x>0.5416</cdr:x>
      <cdr:y>0.85796</cdr:y>
    </cdr:to>
    <cdr:cxnSp macro="">
      <cdr:nvCxnSpPr>
        <cdr:cNvPr id="3" name="Straight Connector 2" descr="Line on January 20 point on the x axis. ">
          <a:extLst xmlns:a="http://schemas.openxmlformats.org/drawingml/2006/main">
            <a:ext uri="{FF2B5EF4-FFF2-40B4-BE49-F238E27FC236}">
              <a16:creationId xmlns:a16="http://schemas.microsoft.com/office/drawing/2014/main" id="{C16F3092-5BEC-4AB3-9590-91184B2A30FE}"/>
            </a:ext>
          </a:extLst>
        </cdr:cNvPr>
        <cdr:cNvCxnSpPr/>
      </cdr:nvCxnSpPr>
      <cdr:spPr>
        <a:xfrm xmlns:a="http://schemas.openxmlformats.org/drawingml/2006/main" flipH="1" flipV="1">
          <a:off x="4418012" y="153987"/>
          <a:ext cx="36519" cy="3150266"/>
        </a:xfrm>
        <a:prstGeom xmlns:a="http://schemas.openxmlformats.org/drawingml/2006/main" prst="line">
          <a:avLst/>
        </a:prstGeom>
        <a:ln xmlns:a="http://schemas.openxmlformats.org/drawingml/2006/main" w="6350" cmpd="sng">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0.07392</cdr:x>
      <cdr:y>0.11913</cdr:y>
    </cdr:from>
    <cdr:to>
      <cdr:x>0.16654</cdr:x>
      <cdr:y>0.21502</cdr:y>
    </cdr:to>
    <cdr:sp macro="" textlink="">
      <cdr:nvSpPr>
        <cdr:cNvPr id="4" name="TextBox 3" descr="Check in Check out. "/>
        <cdr:cNvSpPr txBox="1"/>
      </cdr:nvSpPr>
      <cdr:spPr>
        <a:xfrm xmlns:a="http://schemas.openxmlformats.org/drawingml/2006/main">
          <a:off x="608012" y="458787"/>
          <a:ext cx="761747"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t>CICO</a:t>
          </a:r>
        </a:p>
      </cdr:txBody>
    </cdr:sp>
  </cdr:relSizeAnchor>
  <cdr:relSizeAnchor xmlns:cdr="http://schemas.openxmlformats.org/drawingml/2006/chartDrawing">
    <cdr:from>
      <cdr:x>0.2128</cdr:x>
      <cdr:y>0</cdr:y>
    </cdr:from>
    <cdr:to>
      <cdr:x>0.54642</cdr:x>
      <cdr:y>0.23975</cdr:y>
    </cdr:to>
    <cdr:sp macro="" textlink="">
      <cdr:nvSpPr>
        <cdr:cNvPr id="5" name="TextBox 4" descr="Intervention Adaptation 1: modified behavior chart. "/>
        <cdr:cNvSpPr txBox="1"/>
      </cdr:nvSpPr>
      <cdr:spPr>
        <a:xfrm xmlns:a="http://schemas.openxmlformats.org/drawingml/2006/main">
          <a:off x="1750218" y="0"/>
          <a:ext cx="2743994" cy="92333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t>Intervention Adaptation 1: Modified Behavior Chart</a:t>
          </a:r>
        </a:p>
      </cdr:txBody>
    </cdr:sp>
  </cdr:relSizeAnchor>
  <cdr:relSizeAnchor xmlns:cdr="http://schemas.openxmlformats.org/drawingml/2006/chartDrawing">
    <cdr:from>
      <cdr:x>0.60201</cdr:x>
      <cdr:y>0.37634</cdr:y>
    </cdr:from>
    <cdr:to>
      <cdr:x>0.84289</cdr:x>
      <cdr:y>0.68801</cdr:y>
    </cdr:to>
    <cdr:sp macro="" textlink="">
      <cdr:nvSpPr>
        <cdr:cNvPr id="6" name="TextBox 5" descr="Intervention adaptation 2: FBA and Behavior action plan. "/>
        <cdr:cNvSpPr txBox="1"/>
      </cdr:nvSpPr>
      <cdr:spPr>
        <a:xfrm xmlns:a="http://schemas.openxmlformats.org/drawingml/2006/main">
          <a:off x="5421853" y="1587844"/>
          <a:ext cx="2169425" cy="131499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t>Intervention Adaptation 2: FBA &amp; Behavior Action Plan</a:t>
          </a:r>
        </a:p>
      </cdr:txBody>
    </cdr:sp>
  </cdr:relSizeAnchor>
</c:userShapes>
</file>

<file path=ppt/drawings/drawing2.xml><?xml version="1.0" encoding="utf-8"?>
<c:userShapes xmlns:c="http://schemas.openxmlformats.org/drawingml/2006/chart">
  <cdr:relSizeAnchor xmlns:cdr="http://schemas.openxmlformats.org/drawingml/2006/chartDrawing">
    <cdr:from>
      <cdr:x>0.07692</cdr:x>
      <cdr:y>0.17189</cdr:y>
    </cdr:from>
    <cdr:to>
      <cdr:x>0.9592</cdr:x>
      <cdr:y>0.64998</cdr:y>
    </cdr:to>
    <cdr:cxnSp macro="">
      <cdr:nvCxnSpPr>
        <cdr:cNvPr id="3" name="Straight Connector 2">
          <a:extLst xmlns:a="http://schemas.openxmlformats.org/drawingml/2006/main">
            <a:ext uri="{FF2B5EF4-FFF2-40B4-BE49-F238E27FC236}">
              <a16:creationId xmlns:a16="http://schemas.microsoft.com/office/drawing/2014/main" id="{58E831C9-CAEB-C0FD-1B4E-E3AD040C721D}"/>
            </a:ext>
          </a:extLst>
        </cdr:cNvPr>
        <cdr:cNvCxnSpPr/>
      </cdr:nvCxnSpPr>
      <cdr:spPr>
        <a:xfrm xmlns:a="http://schemas.openxmlformats.org/drawingml/2006/main" flipV="1">
          <a:off x="428343" y="746567"/>
          <a:ext cx="4913374" cy="2076555"/>
        </a:xfrm>
        <a:prstGeom xmlns:a="http://schemas.openxmlformats.org/drawingml/2006/main" prst="line">
          <a:avLst/>
        </a:prstGeom>
        <a:ln xmlns:a="http://schemas.openxmlformats.org/drawingml/2006/main" w="38100">
          <a:tailEnd type="diamond"/>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0.11069</cdr:x>
      <cdr:y>0.25128</cdr:y>
    </cdr:from>
    <cdr:to>
      <cdr:x>0.11069</cdr:x>
      <cdr:y>0.74872</cdr:y>
    </cdr:to>
    <cdr:cxnSp macro="">
      <cdr:nvCxnSpPr>
        <cdr:cNvPr id="3" name="Straight Connector 2">
          <a:extLst xmlns:a="http://schemas.openxmlformats.org/drawingml/2006/main">
            <a:ext uri="{FF2B5EF4-FFF2-40B4-BE49-F238E27FC236}">
              <a16:creationId xmlns:a16="http://schemas.microsoft.com/office/drawing/2014/main" id="{0B9A96EE-005B-EE2E-1ED3-DA461A373E06}"/>
            </a:ext>
          </a:extLst>
        </cdr:cNvPr>
        <cdr:cNvCxnSpPr/>
      </cdr:nvCxnSpPr>
      <cdr:spPr>
        <a:xfrm xmlns:a="http://schemas.openxmlformats.org/drawingml/2006/main">
          <a:off x="679938" y="1148861"/>
          <a:ext cx="0" cy="2274277"/>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0.42621</cdr:x>
      <cdr:y>0.25128</cdr:y>
    </cdr:from>
    <cdr:to>
      <cdr:x>0.42621</cdr:x>
      <cdr:y>0.74872</cdr:y>
    </cdr:to>
    <cdr:cxnSp macro="">
      <cdr:nvCxnSpPr>
        <cdr:cNvPr id="4" name="Straight Connector 3">
          <a:extLst xmlns:a="http://schemas.openxmlformats.org/drawingml/2006/main">
            <a:ext uri="{FF2B5EF4-FFF2-40B4-BE49-F238E27FC236}">
              <a16:creationId xmlns:a16="http://schemas.microsoft.com/office/drawing/2014/main" id="{9584928A-6DAA-E075-4921-06282BEB8D05}"/>
            </a:ext>
          </a:extLst>
        </cdr:cNvPr>
        <cdr:cNvCxnSpPr/>
      </cdr:nvCxnSpPr>
      <cdr:spPr>
        <a:xfrm xmlns:a="http://schemas.openxmlformats.org/drawingml/2006/main">
          <a:off x="2618153" y="1148861"/>
          <a:ext cx="0" cy="2274277"/>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0.08397</cdr:x>
      <cdr:y>0.14881</cdr:y>
    </cdr:from>
    <cdr:to>
      <cdr:x>0.95586</cdr:x>
      <cdr:y>0.61923</cdr:y>
    </cdr:to>
    <cdr:cxnSp macro="">
      <cdr:nvCxnSpPr>
        <cdr:cNvPr id="6" name="Straight Connector 5">
          <a:extLst xmlns:a="http://schemas.openxmlformats.org/drawingml/2006/main">
            <a:ext uri="{FF2B5EF4-FFF2-40B4-BE49-F238E27FC236}">
              <a16:creationId xmlns:a16="http://schemas.microsoft.com/office/drawing/2014/main" id="{636BDF86-92D2-9678-AB02-420DB71367DB}"/>
            </a:ext>
          </a:extLst>
        </cdr:cNvPr>
        <cdr:cNvCxnSpPr/>
      </cdr:nvCxnSpPr>
      <cdr:spPr>
        <a:xfrm xmlns:a="http://schemas.openxmlformats.org/drawingml/2006/main" flipV="1">
          <a:off x="467625" y="646341"/>
          <a:ext cx="4855512" cy="2043223"/>
        </a:xfrm>
        <a:prstGeom xmlns:a="http://schemas.openxmlformats.org/drawingml/2006/main" prst="line">
          <a:avLst/>
        </a:prstGeom>
        <a:ln xmlns:a="http://schemas.openxmlformats.org/drawingml/2006/main" w="38100">
          <a:solidFill>
            <a:schemeClr val="accent3"/>
          </a:solidFill>
          <a:tailEnd type="diamond"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117804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0687171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07901-5B82-5456-556D-7A57A9272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1AC80-5091-2B15-D97F-98031ECCE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039E5-13EB-5DB5-02FB-4E38024FBF6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C887972-D994-136E-D83B-C82190F01788}"/>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E7777407-3B24-6D57-B63C-8A808494B7F7}"/>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32669B4A-BCBA-E94E-A831-CCC6238907BF}"/>
              </a:ext>
            </a:extLst>
          </p:cNvPr>
          <p:cNvSpPr>
            <a:spLocks noGrp="1"/>
          </p:cNvSpPr>
          <p:nvPr>
            <p:ph type="sldNum" sz="quarter" idx="5"/>
          </p:nvPr>
        </p:nvSpPr>
        <p:spPr/>
        <p:txBody>
          <a:bodyPr/>
          <a:lstStyle/>
          <a:p>
            <a:fld id="{B54DC83E-89B8-4806-9A94-7D2BAA520DC6}" type="slidenum">
              <a:rPr lang="en-US" smtClean="0"/>
              <a:pPr/>
              <a:t>117</a:t>
            </a:fld>
            <a:endParaRPr lang="en-US"/>
          </a:p>
        </p:txBody>
      </p:sp>
    </p:spTree>
    <p:extLst>
      <p:ext uri="{BB962C8B-B14F-4D97-AF65-F5344CB8AC3E}">
        <p14:creationId xmlns:p14="http://schemas.microsoft.com/office/powerpoint/2010/main" val="11447562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118</a:t>
            </a:fld>
            <a:endParaRPr lang="en-US"/>
          </a:p>
        </p:txBody>
      </p:sp>
    </p:spTree>
    <p:extLst>
      <p:ext uri="{BB962C8B-B14F-4D97-AF65-F5344CB8AC3E}">
        <p14:creationId xmlns:p14="http://schemas.microsoft.com/office/powerpoint/2010/main" val="13967472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119</a:t>
            </a:fld>
            <a:endParaRPr lang="en-US"/>
          </a:p>
        </p:txBody>
      </p:sp>
    </p:spTree>
    <p:extLst>
      <p:ext uri="{BB962C8B-B14F-4D97-AF65-F5344CB8AC3E}">
        <p14:creationId xmlns:p14="http://schemas.microsoft.com/office/powerpoint/2010/main" val="14494760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120</a:t>
            </a:fld>
            <a:endParaRPr lang="en-US"/>
          </a:p>
        </p:txBody>
      </p:sp>
    </p:spTree>
    <p:extLst>
      <p:ext uri="{BB962C8B-B14F-4D97-AF65-F5344CB8AC3E}">
        <p14:creationId xmlns:p14="http://schemas.microsoft.com/office/powerpoint/2010/main" val="22786067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5EF457-BD0C-4749-AE2F-11E614E16619}" type="slidenum">
              <a:rPr lang="en-US" smtClean="0"/>
              <a:pPr/>
              <a:t>121</a:t>
            </a:fld>
            <a:endParaRPr lang="en-US"/>
          </a:p>
        </p:txBody>
      </p:sp>
    </p:spTree>
    <p:extLst>
      <p:ext uri="{BB962C8B-B14F-4D97-AF65-F5344CB8AC3E}">
        <p14:creationId xmlns:p14="http://schemas.microsoft.com/office/powerpoint/2010/main" val="40322891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5EF457-BD0C-4749-AE2F-11E614E16619}" type="slidenum">
              <a:rPr lang="en-US" smtClean="0"/>
              <a:pPr/>
              <a:t>122</a:t>
            </a:fld>
            <a:endParaRPr lang="en-US"/>
          </a:p>
        </p:txBody>
      </p:sp>
    </p:spTree>
    <p:extLst>
      <p:ext uri="{BB962C8B-B14F-4D97-AF65-F5344CB8AC3E}">
        <p14:creationId xmlns:p14="http://schemas.microsoft.com/office/powerpoint/2010/main" val="3328586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123</a:t>
            </a:fld>
            <a:endParaRPr lang="en-US"/>
          </a:p>
        </p:txBody>
      </p:sp>
    </p:spTree>
    <p:extLst>
      <p:ext uri="{BB962C8B-B14F-4D97-AF65-F5344CB8AC3E}">
        <p14:creationId xmlns:p14="http://schemas.microsoft.com/office/powerpoint/2010/main" val="40605812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124</a:t>
            </a:fld>
            <a:endParaRPr lang="en-US"/>
          </a:p>
        </p:txBody>
      </p:sp>
    </p:spTree>
    <p:extLst>
      <p:ext uri="{BB962C8B-B14F-4D97-AF65-F5344CB8AC3E}">
        <p14:creationId xmlns:p14="http://schemas.microsoft.com/office/powerpoint/2010/main" val="35222637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125</a:t>
            </a:fld>
            <a:endParaRPr lang="en-US"/>
          </a:p>
        </p:txBody>
      </p:sp>
    </p:spTree>
    <p:extLst>
      <p:ext uri="{BB962C8B-B14F-4D97-AF65-F5344CB8AC3E}">
        <p14:creationId xmlns:p14="http://schemas.microsoft.com/office/powerpoint/2010/main" val="10039248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126</a:t>
            </a:fld>
            <a:endParaRPr lang="en-US"/>
          </a:p>
        </p:txBody>
      </p:sp>
    </p:spTree>
    <p:extLst>
      <p:ext uri="{BB962C8B-B14F-4D97-AF65-F5344CB8AC3E}">
        <p14:creationId xmlns:p14="http://schemas.microsoft.com/office/powerpoint/2010/main" val="2857171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14</a:t>
            </a:fld>
            <a:endParaRPr lang="en-US"/>
          </a:p>
        </p:txBody>
      </p:sp>
    </p:spTree>
    <p:extLst>
      <p:ext uri="{BB962C8B-B14F-4D97-AF65-F5344CB8AC3E}">
        <p14:creationId xmlns:p14="http://schemas.microsoft.com/office/powerpoint/2010/main" val="885836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127</a:t>
            </a:fld>
            <a:endParaRPr lang="en-US"/>
          </a:p>
        </p:txBody>
      </p:sp>
    </p:spTree>
    <p:extLst>
      <p:ext uri="{BB962C8B-B14F-4D97-AF65-F5344CB8AC3E}">
        <p14:creationId xmlns:p14="http://schemas.microsoft.com/office/powerpoint/2010/main" val="38824725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128</a:t>
            </a:fld>
            <a:endParaRPr lang="en-US"/>
          </a:p>
        </p:txBody>
      </p:sp>
    </p:spTree>
    <p:extLst>
      <p:ext uri="{BB962C8B-B14F-4D97-AF65-F5344CB8AC3E}">
        <p14:creationId xmlns:p14="http://schemas.microsoft.com/office/powerpoint/2010/main" val="21984572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129</a:t>
            </a:fld>
            <a:endParaRPr lang="en-US"/>
          </a:p>
        </p:txBody>
      </p:sp>
    </p:spTree>
    <p:extLst>
      <p:ext uri="{BB962C8B-B14F-4D97-AF65-F5344CB8AC3E}">
        <p14:creationId xmlns:p14="http://schemas.microsoft.com/office/powerpoint/2010/main" val="4374941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5EF457-BD0C-4749-AE2F-11E614E16619}" type="slidenum">
              <a:rPr lang="en-US" smtClean="0"/>
              <a:pPr/>
              <a:t>130</a:t>
            </a:fld>
            <a:endParaRPr lang="en-US"/>
          </a:p>
        </p:txBody>
      </p:sp>
    </p:spTree>
    <p:extLst>
      <p:ext uri="{BB962C8B-B14F-4D97-AF65-F5344CB8AC3E}">
        <p14:creationId xmlns:p14="http://schemas.microsoft.com/office/powerpoint/2010/main" val="37886092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131</a:t>
            </a:fld>
            <a:endParaRPr lang="en-US"/>
          </a:p>
        </p:txBody>
      </p:sp>
    </p:spTree>
    <p:extLst>
      <p:ext uri="{BB962C8B-B14F-4D97-AF65-F5344CB8AC3E}">
        <p14:creationId xmlns:p14="http://schemas.microsoft.com/office/powerpoint/2010/main" val="29686382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7D5EF457-BD0C-4749-AE2F-11E614E16619}" type="slidenum">
              <a:rPr lang="en-US" smtClean="0"/>
              <a:pPr/>
              <a:t>132</a:t>
            </a:fld>
            <a:endParaRPr lang="en-US"/>
          </a:p>
        </p:txBody>
      </p:sp>
    </p:spTree>
    <p:extLst>
      <p:ext uri="{BB962C8B-B14F-4D97-AF65-F5344CB8AC3E}">
        <p14:creationId xmlns:p14="http://schemas.microsoft.com/office/powerpoint/2010/main" val="24200550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5EF457-BD0C-4749-AE2F-11E614E16619}" type="slidenum">
              <a:rPr lang="en-US" smtClean="0"/>
              <a:pPr/>
              <a:t>133</a:t>
            </a:fld>
            <a:endParaRPr lang="en-US"/>
          </a:p>
        </p:txBody>
      </p:sp>
    </p:spTree>
    <p:extLst>
      <p:ext uri="{BB962C8B-B14F-4D97-AF65-F5344CB8AC3E}">
        <p14:creationId xmlns:p14="http://schemas.microsoft.com/office/powerpoint/2010/main" val="11403415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134</a:t>
            </a:fld>
            <a:endParaRPr lang="en-US"/>
          </a:p>
        </p:txBody>
      </p:sp>
    </p:spTree>
    <p:extLst>
      <p:ext uri="{BB962C8B-B14F-4D97-AF65-F5344CB8AC3E}">
        <p14:creationId xmlns:p14="http://schemas.microsoft.com/office/powerpoint/2010/main" val="49767955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135</a:t>
            </a:fld>
            <a:endParaRPr lang="en-US"/>
          </a:p>
        </p:txBody>
      </p:sp>
    </p:spTree>
    <p:extLst>
      <p:ext uri="{BB962C8B-B14F-4D97-AF65-F5344CB8AC3E}">
        <p14:creationId xmlns:p14="http://schemas.microsoft.com/office/powerpoint/2010/main" val="5170481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5EF457-BD0C-4749-AE2F-11E614E16619}" type="slidenum">
              <a:rPr lang="en-US" smtClean="0"/>
              <a:pPr/>
              <a:t>136</a:t>
            </a:fld>
            <a:endParaRPr lang="en-US"/>
          </a:p>
        </p:txBody>
      </p:sp>
    </p:spTree>
    <p:extLst>
      <p:ext uri="{BB962C8B-B14F-4D97-AF65-F5344CB8AC3E}">
        <p14:creationId xmlns:p14="http://schemas.microsoft.com/office/powerpoint/2010/main" val="178076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F1655-D185-155A-4D77-73D10B45B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C4EDC1-0AEA-5503-B5A1-4AD22E7A02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A9280F-27A2-293B-2D25-F79627BA51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556CE2-BFBD-5835-3738-D9D925E7C647}"/>
              </a:ext>
            </a:extLst>
          </p:cNvPr>
          <p:cNvSpPr>
            <a:spLocks noGrp="1"/>
          </p:cNvSpPr>
          <p:nvPr>
            <p:ph type="sldNum" sz="quarter" idx="10"/>
          </p:nvPr>
        </p:nvSpPr>
        <p:spPr>
          <a:xfrm>
            <a:off x="3472553" y="9036542"/>
            <a:ext cx="77996" cy="231784"/>
          </a:xfrm>
        </p:spPr>
        <p:txBody>
          <a:bodyPr/>
          <a:lstStyle/>
          <a:p>
            <a:fld id="{015CC356-F3FB-4EFF-8CC6-CE45B8A6F079}" type="slidenum">
              <a:rPr lang="en-US" smtClean="0"/>
              <a:t>15</a:t>
            </a:fld>
            <a:endParaRPr lang="en-US"/>
          </a:p>
        </p:txBody>
      </p:sp>
    </p:spTree>
    <p:extLst>
      <p:ext uri="{BB962C8B-B14F-4D97-AF65-F5344CB8AC3E}">
        <p14:creationId xmlns:p14="http://schemas.microsoft.com/office/powerpoint/2010/main" val="30766941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5EF457-BD0C-4749-AE2F-11E614E16619}" type="slidenum">
              <a:rPr lang="en-US" smtClean="0"/>
              <a:pPr/>
              <a:t>137</a:t>
            </a:fld>
            <a:endParaRPr lang="en-US"/>
          </a:p>
        </p:txBody>
      </p:sp>
    </p:spTree>
    <p:extLst>
      <p:ext uri="{BB962C8B-B14F-4D97-AF65-F5344CB8AC3E}">
        <p14:creationId xmlns:p14="http://schemas.microsoft.com/office/powerpoint/2010/main" val="82108990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138</a:t>
            </a:fld>
            <a:endParaRPr lang="en-US"/>
          </a:p>
        </p:txBody>
      </p:sp>
    </p:spTree>
    <p:extLst>
      <p:ext uri="{BB962C8B-B14F-4D97-AF65-F5344CB8AC3E}">
        <p14:creationId xmlns:p14="http://schemas.microsoft.com/office/powerpoint/2010/main" val="13303991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139</a:t>
            </a:fld>
            <a:endParaRPr lang="en-US"/>
          </a:p>
        </p:txBody>
      </p:sp>
    </p:spTree>
    <p:extLst>
      <p:ext uri="{BB962C8B-B14F-4D97-AF65-F5344CB8AC3E}">
        <p14:creationId xmlns:p14="http://schemas.microsoft.com/office/powerpoint/2010/main" val="5098303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140</a:t>
            </a:fld>
            <a:endParaRPr lang="en-US"/>
          </a:p>
        </p:txBody>
      </p:sp>
    </p:spTree>
    <p:extLst>
      <p:ext uri="{BB962C8B-B14F-4D97-AF65-F5344CB8AC3E}">
        <p14:creationId xmlns:p14="http://schemas.microsoft.com/office/powerpoint/2010/main" val="40011466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141</a:t>
            </a:fld>
            <a:endParaRPr lang="en-US"/>
          </a:p>
        </p:txBody>
      </p:sp>
    </p:spTree>
    <p:extLst>
      <p:ext uri="{BB962C8B-B14F-4D97-AF65-F5344CB8AC3E}">
        <p14:creationId xmlns:p14="http://schemas.microsoft.com/office/powerpoint/2010/main" val="352747866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142</a:t>
            </a:fld>
            <a:endParaRPr lang="en-US"/>
          </a:p>
        </p:txBody>
      </p:sp>
    </p:spTree>
    <p:extLst>
      <p:ext uri="{BB962C8B-B14F-4D97-AF65-F5344CB8AC3E}">
        <p14:creationId xmlns:p14="http://schemas.microsoft.com/office/powerpoint/2010/main" val="24429061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143</a:t>
            </a:fld>
            <a:endParaRPr lang="en-US"/>
          </a:p>
        </p:txBody>
      </p:sp>
    </p:spTree>
    <p:extLst>
      <p:ext uri="{BB962C8B-B14F-4D97-AF65-F5344CB8AC3E}">
        <p14:creationId xmlns:p14="http://schemas.microsoft.com/office/powerpoint/2010/main" val="10030912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144</a:t>
            </a:fld>
            <a:endParaRPr lang="en-US"/>
          </a:p>
        </p:txBody>
      </p:sp>
    </p:spTree>
    <p:extLst>
      <p:ext uri="{BB962C8B-B14F-4D97-AF65-F5344CB8AC3E}">
        <p14:creationId xmlns:p14="http://schemas.microsoft.com/office/powerpoint/2010/main" val="22869218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145</a:t>
            </a:fld>
            <a:endParaRPr lang="en-US"/>
          </a:p>
        </p:txBody>
      </p:sp>
    </p:spTree>
    <p:extLst>
      <p:ext uri="{BB962C8B-B14F-4D97-AF65-F5344CB8AC3E}">
        <p14:creationId xmlns:p14="http://schemas.microsoft.com/office/powerpoint/2010/main" val="21547471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146</a:t>
            </a:fld>
            <a:endParaRPr lang="en-US"/>
          </a:p>
        </p:txBody>
      </p:sp>
    </p:spTree>
    <p:extLst>
      <p:ext uri="{BB962C8B-B14F-4D97-AF65-F5344CB8AC3E}">
        <p14:creationId xmlns:p14="http://schemas.microsoft.com/office/powerpoint/2010/main" val="380209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54962"/>
            <a:ext cx="5486400" cy="3600450"/>
          </a:xfr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14952041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147</a:t>
            </a:fld>
            <a:endParaRPr lang="en-US"/>
          </a:p>
        </p:txBody>
      </p:sp>
    </p:spTree>
    <p:extLst>
      <p:ext uri="{BB962C8B-B14F-4D97-AF65-F5344CB8AC3E}">
        <p14:creationId xmlns:p14="http://schemas.microsoft.com/office/powerpoint/2010/main" val="11575884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148</a:t>
            </a:fld>
            <a:endParaRPr lang="en-US"/>
          </a:p>
        </p:txBody>
      </p:sp>
    </p:spTree>
    <p:extLst>
      <p:ext uri="{BB962C8B-B14F-4D97-AF65-F5344CB8AC3E}">
        <p14:creationId xmlns:p14="http://schemas.microsoft.com/office/powerpoint/2010/main" val="13355819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5EF457-BD0C-4749-AE2F-11E614E16619}" type="slidenum">
              <a:rPr lang="en-US" smtClean="0"/>
              <a:pPr/>
              <a:t>149</a:t>
            </a:fld>
            <a:endParaRPr lang="en-US"/>
          </a:p>
        </p:txBody>
      </p:sp>
    </p:spTree>
    <p:extLst>
      <p:ext uri="{BB962C8B-B14F-4D97-AF65-F5344CB8AC3E}">
        <p14:creationId xmlns:p14="http://schemas.microsoft.com/office/powerpoint/2010/main" val="35014229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150</a:t>
            </a:fld>
            <a:endParaRPr lang="en-US"/>
          </a:p>
        </p:txBody>
      </p:sp>
    </p:spTree>
    <p:extLst>
      <p:ext uri="{BB962C8B-B14F-4D97-AF65-F5344CB8AC3E}">
        <p14:creationId xmlns:p14="http://schemas.microsoft.com/office/powerpoint/2010/main" val="14598017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151</a:t>
            </a:fld>
            <a:endParaRPr lang="en-US"/>
          </a:p>
        </p:txBody>
      </p:sp>
    </p:spTree>
    <p:extLst>
      <p:ext uri="{BB962C8B-B14F-4D97-AF65-F5344CB8AC3E}">
        <p14:creationId xmlns:p14="http://schemas.microsoft.com/office/powerpoint/2010/main" val="428157518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152</a:t>
            </a:fld>
            <a:endParaRPr lang="en-US"/>
          </a:p>
        </p:txBody>
      </p:sp>
    </p:spTree>
    <p:extLst>
      <p:ext uri="{BB962C8B-B14F-4D97-AF65-F5344CB8AC3E}">
        <p14:creationId xmlns:p14="http://schemas.microsoft.com/office/powerpoint/2010/main" val="273106165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5EF457-BD0C-4749-AE2F-11E614E16619}" type="slidenum">
              <a:rPr lang="en-US" smtClean="0"/>
              <a:pPr/>
              <a:t>153</a:t>
            </a:fld>
            <a:endParaRPr lang="en-US"/>
          </a:p>
        </p:txBody>
      </p:sp>
    </p:spTree>
    <p:extLst>
      <p:ext uri="{BB962C8B-B14F-4D97-AF65-F5344CB8AC3E}">
        <p14:creationId xmlns:p14="http://schemas.microsoft.com/office/powerpoint/2010/main" val="42897455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5EF457-BD0C-4749-AE2F-11E614E16619}" type="slidenum">
              <a:rPr lang="en-US" smtClean="0"/>
              <a:pPr/>
              <a:t>154</a:t>
            </a:fld>
            <a:endParaRPr lang="en-US"/>
          </a:p>
        </p:txBody>
      </p:sp>
    </p:spTree>
    <p:extLst>
      <p:ext uri="{BB962C8B-B14F-4D97-AF65-F5344CB8AC3E}">
        <p14:creationId xmlns:p14="http://schemas.microsoft.com/office/powerpoint/2010/main" val="77802687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155</a:t>
            </a:fld>
            <a:endParaRPr lang="en-US"/>
          </a:p>
        </p:txBody>
      </p:sp>
    </p:spTree>
    <p:extLst>
      <p:ext uri="{BB962C8B-B14F-4D97-AF65-F5344CB8AC3E}">
        <p14:creationId xmlns:p14="http://schemas.microsoft.com/office/powerpoint/2010/main" val="394102725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156</a:t>
            </a:fld>
            <a:endParaRPr lang="en-US"/>
          </a:p>
        </p:txBody>
      </p:sp>
    </p:spTree>
    <p:extLst>
      <p:ext uri="{BB962C8B-B14F-4D97-AF65-F5344CB8AC3E}">
        <p14:creationId xmlns:p14="http://schemas.microsoft.com/office/powerpoint/2010/main" val="429382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AA609-9B69-D01D-20F8-C9DD2FC54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9576D-F4A1-5C8A-5A5C-17A2EFA93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C1D23-31DD-63A9-C165-57156B1666B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F528E0B-E737-DC9F-4A0D-19270B8C0C14}"/>
              </a:ext>
            </a:extLst>
          </p:cNvPr>
          <p:cNvSpPr>
            <a:spLocks noGrp="1"/>
          </p:cNvSpPr>
          <p:nvPr>
            <p:ph type="dt" idx="10"/>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9D558927-7E58-694B-7A8B-D404A112B2FE}"/>
              </a:ext>
            </a:extLst>
          </p:cNvPr>
          <p:cNvSpPr>
            <a:spLocks noGrp="1"/>
          </p:cNvSpPr>
          <p:nvPr>
            <p:ph type="ftr" sz="quarter" idx="11"/>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BE064764-EE52-D081-DC16-E0E81AC51AA0}"/>
              </a:ext>
            </a:extLst>
          </p:cNvPr>
          <p:cNvSpPr>
            <a:spLocks noGrp="1"/>
          </p:cNvSpPr>
          <p:nvPr>
            <p:ph type="sldNum" sz="quarter" idx="12"/>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38515433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157</a:t>
            </a:fld>
            <a:endParaRPr lang="en-US"/>
          </a:p>
        </p:txBody>
      </p:sp>
    </p:spTree>
    <p:extLst>
      <p:ext uri="{BB962C8B-B14F-4D97-AF65-F5344CB8AC3E}">
        <p14:creationId xmlns:p14="http://schemas.microsoft.com/office/powerpoint/2010/main" val="19565707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158</a:t>
            </a:fld>
            <a:endParaRPr lang="en-US"/>
          </a:p>
        </p:txBody>
      </p:sp>
    </p:spTree>
    <p:extLst>
      <p:ext uri="{BB962C8B-B14F-4D97-AF65-F5344CB8AC3E}">
        <p14:creationId xmlns:p14="http://schemas.microsoft.com/office/powerpoint/2010/main" val="12325965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159</a:t>
            </a:fld>
            <a:endParaRPr lang="en-US"/>
          </a:p>
        </p:txBody>
      </p:sp>
    </p:spTree>
    <p:extLst>
      <p:ext uri="{BB962C8B-B14F-4D97-AF65-F5344CB8AC3E}">
        <p14:creationId xmlns:p14="http://schemas.microsoft.com/office/powerpoint/2010/main" val="159844283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160</a:t>
            </a:fld>
            <a:endParaRPr lang="en-US"/>
          </a:p>
        </p:txBody>
      </p:sp>
    </p:spTree>
    <p:extLst>
      <p:ext uri="{BB962C8B-B14F-4D97-AF65-F5344CB8AC3E}">
        <p14:creationId xmlns:p14="http://schemas.microsoft.com/office/powerpoint/2010/main" val="35699774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161</a:t>
            </a:fld>
            <a:endParaRPr lang="en-US"/>
          </a:p>
        </p:txBody>
      </p:sp>
    </p:spTree>
    <p:extLst>
      <p:ext uri="{BB962C8B-B14F-4D97-AF65-F5344CB8AC3E}">
        <p14:creationId xmlns:p14="http://schemas.microsoft.com/office/powerpoint/2010/main" val="138301782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162</a:t>
            </a:fld>
            <a:endParaRPr lang="en-US"/>
          </a:p>
        </p:txBody>
      </p:sp>
    </p:spTree>
    <p:extLst>
      <p:ext uri="{BB962C8B-B14F-4D97-AF65-F5344CB8AC3E}">
        <p14:creationId xmlns:p14="http://schemas.microsoft.com/office/powerpoint/2010/main" val="289747722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163</a:t>
            </a:fld>
            <a:endParaRPr lang="en-US"/>
          </a:p>
        </p:txBody>
      </p:sp>
    </p:spTree>
    <p:extLst>
      <p:ext uri="{BB962C8B-B14F-4D97-AF65-F5344CB8AC3E}">
        <p14:creationId xmlns:p14="http://schemas.microsoft.com/office/powerpoint/2010/main" val="158546286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64710CC6-A810-D213-1B8E-6A944567D9CC}"/>
            </a:ext>
          </a:extLst>
        </p:cNvPr>
        <p:cNvGrpSpPr/>
        <p:nvPr/>
      </p:nvGrpSpPr>
      <p:grpSpPr>
        <a:xfrm>
          <a:off x="0" y="0"/>
          <a:ext cx="0" cy="0"/>
          <a:chOff x="0" y="0"/>
          <a:chExt cx="0" cy="0"/>
        </a:xfrm>
      </p:grpSpPr>
      <p:sp>
        <p:nvSpPr>
          <p:cNvPr id="522" name="Shape 522">
            <a:extLst>
              <a:ext uri="{FF2B5EF4-FFF2-40B4-BE49-F238E27FC236}">
                <a16:creationId xmlns:a16="http://schemas.microsoft.com/office/drawing/2014/main" id="{B2B38C0D-DE87-7F43-B08D-4EBBA94606EF}"/>
              </a:ext>
            </a:extLst>
          </p:cNvPr>
          <p:cNvSpPr>
            <a:spLocks noGrp="1" noRot="1" noChangeAspect="1"/>
          </p:cNvSpPr>
          <p:nvPr>
            <p:ph type="sldImg" idx="2"/>
          </p:nvPr>
        </p:nvSpPr>
        <p:spPr>
          <a:xfrm>
            <a:off x="398463" y="695325"/>
            <a:ext cx="6189662" cy="3482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23" name="Shape 523">
            <a:extLst>
              <a:ext uri="{FF2B5EF4-FFF2-40B4-BE49-F238E27FC236}">
                <a16:creationId xmlns:a16="http://schemas.microsoft.com/office/drawing/2014/main" id="{6552645A-6CB4-0B71-2910-46E309B0A386}"/>
              </a:ext>
            </a:extLst>
          </p:cNvPr>
          <p:cNvSpPr txBox="1">
            <a:spLocks noGrp="1"/>
          </p:cNvSpPr>
          <p:nvPr>
            <p:ph type="body" idx="1"/>
          </p:nvPr>
        </p:nvSpPr>
        <p:spPr>
          <a:xfrm>
            <a:off x="931653" y="4410394"/>
            <a:ext cx="5121699" cy="4177348"/>
          </a:xfrm>
          <a:prstGeom prst="rect">
            <a:avLst/>
          </a:prstGeom>
          <a:noFill/>
          <a:ln>
            <a:noFill/>
          </a:ln>
        </p:spPr>
        <p:txBody>
          <a:bodyPr lIns="93225" tIns="46600" rIns="93225" bIns="46600" anchor="t" anchorCtr="0">
            <a:noAutofit/>
          </a:bodyPr>
          <a:lstStyle/>
          <a:p>
            <a:pPr marL="0" marR="0" lvl="0" indent="0" algn="l" rtl="0">
              <a:spcBef>
                <a:spcPts val="360"/>
              </a:spcBef>
              <a:spcAft>
                <a:spcPts val="0"/>
              </a:spcAft>
              <a:buNone/>
            </a:pPr>
            <a:endParaRPr>
              <a:sym typeface="Arial"/>
            </a:endParaRPr>
          </a:p>
        </p:txBody>
      </p:sp>
      <p:sp>
        <p:nvSpPr>
          <p:cNvPr id="524" name="Shape 524">
            <a:extLst>
              <a:ext uri="{FF2B5EF4-FFF2-40B4-BE49-F238E27FC236}">
                <a16:creationId xmlns:a16="http://schemas.microsoft.com/office/drawing/2014/main" id="{14491157-84E8-F10C-C227-A584A7D85DBD}"/>
              </a:ext>
            </a:extLst>
          </p:cNvPr>
          <p:cNvSpPr txBox="1">
            <a:spLocks noGrp="1"/>
          </p:cNvSpPr>
          <p:nvPr>
            <p:ph type="sldNum" idx="12"/>
          </p:nvPr>
        </p:nvSpPr>
        <p:spPr>
          <a:xfrm>
            <a:off x="3957535" y="8819202"/>
            <a:ext cx="3027466" cy="464502"/>
          </a:xfrm>
          <a:prstGeom prst="rect">
            <a:avLst/>
          </a:prstGeom>
          <a:noFill/>
          <a:ln>
            <a:noFill/>
          </a:ln>
        </p:spPr>
        <p:txBody>
          <a:bodyPr lIns="93225" tIns="46600" rIns="93225" bIns="46600" anchor="b" anchorCtr="0">
            <a:noAutofit/>
          </a:bodyPr>
          <a:lstStyle/>
          <a:p>
            <a:pPr marL="0" marR="0" lvl="0" indent="0" algn="r" rtl="0">
              <a:spcBef>
                <a:spcPts val="0"/>
              </a:spcBef>
              <a:spcAft>
                <a:spcPts val="0"/>
              </a:spcAft>
              <a:buSzPct val="25000"/>
              <a:buNone/>
            </a:pPr>
            <a:r>
              <a:rPr lang="en-US"/>
              <a:t> </a:t>
            </a:r>
          </a:p>
        </p:txBody>
      </p:sp>
    </p:spTree>
    <p:extLst>
      <p:ext uri="{BB962C8B-B14F-4D97-AF65-F5344CB8AC3E}">
        <p14:creationId xmlns:p14="http://schemas.microsoft.com/office/powerpoint/2010/main" val="360427299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DD332-B90B-5859-30DD-39F1CEB84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37DB1-29DC-18F0-16E0-7DDDC0A89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EA3F5-55BD-4C75-51E0-C9FAFA1282D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0A007EE-6827-B494-6488-1C0F800788DB}"/>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CC04D6AD-8A20-8D6E-698B-DE047E745008}"/>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819DE57F-EE41-D8EC-68BA-0C10BDEAB4DF}"/>
              </a:ext>
            </a:extLst>
          </p:cNvPr>
          <p:cNvSpPr>
            <a:spLocks noGrp="1"/>
          </p:cNvSpPr>
          <p:nvPr>
            <p:ph type="sldNum" sz="quarter" idx="5"/>
          </p:nvPr>
        </p:nvSpPr>
        <p:spPr/>
        <p:txBody>
          <a:bodyPr/>
          <a:lstStyle/>
          <a:p>
            <a:fld id="{B54DC83E-89B8-4806-9A94-7D2BAA520DC6}" type="slidenum">
              <a:rPr lang="en-US" smtClean="0"/>
              <a:pPr/>
              <a:t>165</a:t>
            </a:fld>
            <a:endParaRPr lang="en-US"/>
          </a:p>
        </p:txBody>
      </p:sp>
    </p:spTree>
    <p:extLst>
      <p:ext uri="{BB962C8B-B14F-4D97-AF65-F5344CB8AC3E}">
        <p14:creationId xmlns:p14="http://schemas.microsoft.com/office/powerpoint/2010/main" val="131603346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B0D2B-642D-6E9C-2C2E-2B5B383A4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74EFB-AB13-CF46-3CD0-7306F4D2AD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1D7CE-1949-5E26-75CB-E67BAB7334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a:extLst>
              <a:ext uri="{FF2B5EF4-FFF2-40B4-BE49-F238E27FC236}">
                <a16:creationId xmlns:a16="http://schemas.microsoft.com/office/drawing/2014/main" id="{4A9A63A3-5687-AEF2-4AF4-1092ECC164E1}"/>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7DAEF600-FB3F-525A-2DA4-5918EEA8D192}"/>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E3A95457-1C39-48D1-A41C-14FA9191528C}"/>
              </a:ext>
            </a:extLst>
          </p:cNvPr>
          <p:cNvSpPr>
            <a:spLocks noGrp="1"/>
          </p:cNvSpPr>
          <p:nvPr>
            <p:ph type="sldNum" sz="quarter" idx="5"/>
          </p:nvPr>
        </p:nvSpPr>
        <p:spPr/>
        <p:txBody>
          <a:bodyPr/>
          <a:lstStyle/>
          <a:p>
            <a:fld id="{B54DC83E-89B8-4806-9A94-7D2BAA520DC6}" type="slidenum">
              <a:rPr lang="en-US" smtClean="0"/>
              <a:pPr/>
              <a:t>166</a:t>
            </a:fld>
            <a:endParaRPr lang="en-US"/>
          </a:p>
        </p:txBody>
      </p:sp>
    </p:spTree>
    <p:extLst>
      <p:ext uri="{BB962C8B-B14F-4D97-AF65-F5344CB8AC3E}">
        <p14:creationId xmlns:p14="http://schemas.microsoft.com/office/powerpoint/2010/main" val="90097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22639695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DB672-6B53-69A1-EE2E-07254137C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B2D36-D0B6-18E4-2BA2-01DACDC0B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9819F-A07F-F666-F6F7-1A231E07D55B}"/>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9CEED14-64D1-F663-84C2-B8B8F35B13B9}"/>
              </a:ext>
            </a:extLst>
          </p:cNvPr>
          <p:cNvSpPr>
            <a:spLocks noGrp="1"/>
          </p:cNvSpPr>
          <p:nvPr>
            <p:ph type="dt" idx="10"/>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9B179034-EF68-B481-B238-A67114C23112}"/>
              </a:ext>
            </a:extLst>
          </p:cNvPr>
          <p:cNvSpPr>
            <a:spLocks noGrp="1"/>
          </p:cNvSpPr>
          <p:nvPr>
            <p:ph type="ftr" sz="quarter" idx="11"/>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DDE76E2E-F94E-D80D-82A3-03759C74A635}"/>
              </a:ext>
            </a:extLst>
          </p:cNvPr>
          <p:cNvSpPr>
            <a:spLocks noGrp="1"/>
          </p:cNvSpPr>
          <p:nvPr>
            <p:ph type="sldNum" sz="quarter" idx="12"/>
          </p:nvPr>
        </p:nvSpPr>
        <p:spPr/>
        <p:txBody>
          <a:bodyPr/>
          <a:lstStyle/>
          <a:p>
            <a:fld id="{B54DC83E-89B8-4806-9A94-7D2BAA520DC6}" type="slidenum">
              <a:rPr lang="en-US" smtClean="0"/>
              <a:pPr/>
              <a:t>167</a:t>
            </a:fld>
            <a:endParaRPr lang="en-US"/>
          </a:p>
        </p:txBody>
      </p:sp>
    </p:spTree>
    <p:extLst>
      <p:ext uri="{BB962C8B-B14F-4D97-AF65-F5344CB8AC3E}">
        <p14:creationId xmlns:p14="http://schemas.microsoft.com/office/powerpoint/2010/main" val="343338918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511FE-27DB-41EE-F738-2B00EB9BE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63EBF-A3A6-537F-A8F9-FE12FED73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17554-3A42-7E7B-191E-F5AEEA970A1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3E0591B-45A0-C09A-AA64-79E4FF9A5946}"/>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7263C690-75D3-5BA7-EFAE-79A34EFCFD02}"/>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A824DCE3-5929-0E7A-BA50-7F4051FF7B67}"/>
              </a:ext>
            </a:extLst>
          </p:cNvPr>
          <p:cNvSpPr>
            <a:spLocks noGrp="1"/>
          </p:cNvSpPr>
          <p:nvPr>
            <p:ph type="sldNum" sz="quarter" idx="5"/>
          </p:nvPr>
        </p:nvSpPr>
        <p:spPr/>
        <p:txBody>
          <a:bodyPr/>
          <a:lstStyle/>
          <a:p>
            <a:fld id="{B54DC83E-89B8-4806-9A94-7D2BAA520DC6}" type="slidenum">
              <a:rPr lang="en-US" smtClean="0"/>
              <a:pPr/>
              <a:t>168</a:t>
            </a:fld>
            <a:endParaRPr lang="en-US"/>
          </a:p>
        </p:txBody>
      </p:sp>
    </p:spTree>
    <p:extLst>
      <p:ext uri="{BB962C8B-B14F-4D97-AF65-F5344CB8AC3E}">
        <p14:creationId xmlns:p14="http://schemas.microsoft.com/office/powerpoint/2010/main" val="242529807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290D3-270B-CCDD-EA90-230E98996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D3FA4-AFFB-008E-2096-EE24497169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BE5A2-9DB2-1015-B495-1B91B83428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a:extLst>
              <a:ext uri="{FF2B5EF4-FFF2-40B4-BE49-F238E27FC236}">
                <a16:creationId xmlns:a16="http://schemas.microsoft.com/office/drawing/2014/main" id="{811A1797-FE84-2FC2-E48A-9208CB62E887}"/>
              </a:ext>
            </a:extLst>
          </p:cNvPr>
          <p:cNvSpPr>
            <a:spLocks noGrp="1"/>
          </p:cNvSpPr>
          <p:nvPr>
            <p:ph type="dt" idx="10"/>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A2F01369-3A3E-E674-96E2-60B7FBBDB8AE}"/>
              </a:ext>
            </a:extLst>
          </p:cNvPr>
          <p:cNvSpPr>
            <a:spLocks noGrp="1"/>
          </p:cNvSpPr>
          <p:nvPr>
            <p:ph type="ftr" sz="quarter" idx="11"/>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A551B372-226D-17C5-4469-EA063163B016}"/>
              </a:ext>
            </a:extLst>
          </p:cNvPr>
          <p:cNvSpPr>
            <a:spLocks noGrp="1"/>
          </p:cNvSpPr>
          <p:nvPr>
            <p:ph type="sldNum" sz="quarter" idx="12"/>
          </p:nvPr>
        </p:nvSpPr>
        <p:spPr/>
        <p:txBody>
          <a:bodyPr/>
          <a:lstStyle/>
          <a:p>
            <a:fld id="{B54DC83E-89B8-4806-9A94-7D2BAA520DC6}" type="slidenum">
              <a:rPr lang="en-US" smtClean="0"/>
              <a:pPr/>
              <a:t>170</a:t>
            </a:fld>
            <a:endParaRPr lang="en-US"/>
          </a:p>
        </p:txBody>
      </p:sp>
    </p:spTree>
    <p:extLst>
      <p:ext uri="{BB962C8B-B14F-4D97-AF65-F5344CB8AC3E}">
        <p14:creationId xmlns:p14="http://schemas.microsoft.com/office/powerpoint/2010/main" val="21999384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FD5B-425E-A066-C200-EBF5F6AC4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4393D-368E-C253-9522-625EEE21D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A3338-4FF3-D408-4464-2FA7AB53DB5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C398735-1AAE-0166-AA85-E681EB1B44DD}"/>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55291069-D891-B260-3175-65F4A1A73B66}"/>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185B5273-809A-3654-07FA-77BA82C61CF6}"/>
              </a:ext>
            </a:extLst>
          </p:cNvPr>
          <p:cNvSpPr>
            <a:spLocks noGrp="1"/>
          </p:cNvSpPr>
          <p:nvPr>
            <p:ph type="sldNum" sz="quarter" idx="5"/>
          </p:nvPr>
        </p:nvSpPr>
        <p:spPr/>
        <p:txBody>
          <a:bodyPr/>
          <a:lstStyle/>
          <a:p>
            <a:fld id="{B54DC83E-89B8-4806-9A94-7D2BAA520DC6}" type="slidenum">
              <a:rPr lang="en-US" smtClean="0"/>
              <a:pPr/>
              <a:t>172</a:t>
            </a:fld>
            <a:endParaRPr lang="en-US"/>
          </a:p>
        </p:txBody>
      </p:sp>
    </p:spTree>
    <p:extLst>
      <p:ext uri="{BB962C8B-B14F-4D97-AF65-F5344CB8AC3E}">
        <p14:creationId xmlns:p14="http://schemas.microsoft.com/office/powerpoint/2010/main" val="171771102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173</a:t>
            </a:fld>
            <a:endParaRPr lang="en-US"/>
          </a:p>
        </p:txBody>
      </p:sp>
    </p:spTree>
    <p:extLst>
      <p:ext uri="{BB962C8B-B14F-4D97-AF65-F5344CB8AC3E}">
        <p14:creationId xmlns:p14="http://schemas.microsoft.com/office/powerpoint/2010/main" val="172477221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91CB2-FCA9-D2EA-012D-F34190140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56C1C-A1D9-8306-580C-A05A1BB8C6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85AF6-4C7F-591E-78FB-89027640E69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6C0E1A2-5259-FA29-B0ED-7264ADB6C246}"/>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7A8437F1-2E4C-EAD4-FE23-2B2F0F9593E5}"/>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EFCFDCB1-9DAB-4C57-3B54-A681FC2EFD86}"/>
              </a:ext>
            </a:extLst>
          </p:cNvPr>
          <p:cNvSpPr>
            <a:spLocks noGrp="1"/>
          </p:cNvSpPr>
          <p:nvPr>
            <p:ph type="sldNum" sz="quarter" idx="5"/>
          </p:nvPr>
        </p:nvSpPr>
        <p:spPr/>
        <p:txBody>
          <a:bodyPr/>
          <a:lstStyle/>
          <a:p>
            <a:fld id="{B54DC83E-89B8-4806-9A94-7D2BAA520DC6}" type="slidenum">
              <a:rPr lang="en-US" smtClean="0"/>
              <a:pPr/>
              <a:t>174</a:t>
            </a:fld>
            <a:endParaRPr lang="en-US"/>
          </a:p>
        </p:txBody>
      </p:sp>
    </p:spTree>
    <p:extLst>
      <p:ext uri="{BB962C8B-B14F-4D97-AF65-F5344CB8AC3E}">
        <p14:creationId xmlns:p14="http://schemas.microsoft.com/office/powerpoint/2010/main" val="30575081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175</a:t>
            </a:fld>
            <a:endParaRPr lang="en-US"/>
          </a:p>
        </p:txBody>
      </p:sp>
    </p:spTree>
    <p:extLst>
      <p:ext uri="{BB962C8B-B14F-4D97-AF65-F5344CB8AC3E}">
        <p14:creationId xmlns:p14="http://schemas.microsoft.com/office/powerpoint/2010/main" val="405891100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3394-3E77-B03F-F66B-CF4604867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7D6D0-C117-AC55-92D4-3E1467DBF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65423-05CD-0EAE-F862-C578D3E94F1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4807F4F-AD40-E610-E828-F42F08A1CA73}"/>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6E8FA659-9285-3044-ED63-EA996B30907D}"/>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FA490EC6-BF77-FC82-9A51-DEC5457FE863}"/>
              </a:ext>
            </a:extLst>
          </p:cNvPr>
          <p:cNvSpPr>
            <a:spLocks noGrp="1"/>
          </p:cNvSpPr>
          <p:nvPr>
            <p:ph type="sldNum" sz="quarter" idx="5"/>
          </p:nvPr>
        </p:nvSpPr>
        <p:spPr/>
        <p:txBody>
          <a:bodyPr/>
          <a:lstStyle/>
          <a:p>
            <a:fld id="{B54DC83E-89B8-4806-9A94-7D2BAA520DC6}" type="slidenum">
              <a:rPr lang="en-US" smtClean="0"/>
              <a:pPr/>
              <a:t>178</a:t>
            </a:fld>
            <a:endParaRPr lang="en-US"/>
          </a:p>
        </p:txBody>
      </p:sp>
    </p:spTree>
    <p:extLst>
      <p:ext uri="{BB962C8B-B14F-4D97-AF65-F5344CB8AC3E}">
        <p14:creationId xmlns:p14="http://schemas.microsoft.com/office/powerpoint/2010/main" val="187960867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E8250-85CE-5BC4-8F6E-908FE111A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1D3BF-7A37-DDB9-4F8B-74D5A1E9DA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1F047-6A50-0D1B-9CDA-7951565C001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35431DB-138A-C6A7-4A7A-6DD6559C1E77}"/>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CD810A40-B844-1B74-E80F-4EA9770F0DA8}"/>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D75901C3-AA32-E9F3-7E98-8E9255943EC0}"/>
              </a:ext>
            </a:extLst>
          </p:cNvPr>
          <p:cNvSpPr>
            <a:spLocks noGrp="1"/>
          </p:cNvSpPr>
          <p:nvPr>
            <p:ph type="sldNum" sz="quarter" idx="5"/>
          </p:nvPr>
        </p:nvSpPr>
        <p:spPr/>
        <p:txBody>
          <a:bodyPr/>
          <a:lstStyle/>
          <a:p>
            <a:fld id="{B54DC83E-89B8-4806-9A94-7D2BAA520DC6}" type="slidenum">
              <a:rPr lang="en-US" smtClean="0"/>
              <a:pPr/>
              <a:t>179</a:t>
            </a:fld>
            <a:endParaRPr lang="en-US"/>
          </a:p>
        </p:txBody>
      </p:sp>
    </p:spTree>
    <p:extLst>
      <p:ext uri="{BB962C8B-B14F-4D97-AF65-F5344CB8AC3E}">
        <p14:creationId xmlns:p14="http://schemas.microsoft.com/office/powerpoint/2010/main" val="13557312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289539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191001628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183</a:t>
            </a:fld>
            <a:endParaRPr lang="en-US"/>
          </a:p>
        </p:txBody>
      </p:sp>
    </p:spTree>
    <p:extLst>
      <p:ext uri="{BB962C8B-B14F-4D97-AF65-F5344CB8AC3E}">
        <p14:creationId xmlns:p14="http://schemas.microsoft.com/office/powerpoint/2010/main" val="110041501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184</a:t>
            </a:fld>
            <a:endParaRPr lang="en-US"/>
          </a:p>
        </p:txBody>
      </p:sp>
    </p:spTree>
    <p:extLst>
      <p:ext uri="{BB962C8B-B14F-4D97-AF65-F5344CB8AC3E}">
        <p14:creationId xmlns:p14="http://schemas.microsoft.com/office/powerpoint/2010/main" val="149315438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185</a:t>
            </a:fld>
            <a:endParaRPr lang="en-US"/>
          </a:p>
        </p:txBody>
      </p:sp>
    </p:spTree>
    <p:extLst>
      <p:ext uri="{BB962C8B-B14F-4D97-AF65-F5344CB8AC3E}">
        <p14:creationId xmlns:p14="http://schemas.microsoft.com/office/powerpoint/2010/main" val="645058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6292-11A2-0197-79AC-D74E989D4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F6B84-1716-C287-CF6C-5931E0778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D79B7-4A0C-290D-BA95-B03CAA503AF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86E9201-8F05-D204-5BF4-806C11F148BF}"/>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3EAF5D2A-CF7A-21B0-3FAC-6815920A11E8}"/>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48DBC362-744A-EE15-2F2F-591297FF51DF}"/>
              </a:ext>
            </a:extLst>
          </p:cNvPr>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2729927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21</a:t>
            </a:fld>
            <a:endParaRPr lang="en-US"/>
          </a:p>
        </p:txBody>
      </p:sp>
    </p:spTree>
    <p:extLst>
      <p:ext uri="{BB962C8B-B14F-4D97-AF65-F5344CB8AC3E}">
        <p14:creationId xmlns:p14="http://schemas.microsoft.com/office/powerpoint/2010/main" val="210211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196135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365745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1985A-D033-3688-5697-0C278104D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29F64-F01A-539E-86BA-77C3E830F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EA78F2-D737-ED9B-EE90-F1C68C0BA0BE}"/>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631A02A8-B7AF-02E1-9ED9-024CB3FD947C}"/>
              </a:ext>
            </a:extLst>
          </p:cNvPr>
          <p:cNvSpPr>
            <a:spLocks noGrp="1"/>
          </p:cNvSpPr>
          <p:nvPr>
            <p:ph type="sldNum" sz="quarter" idx="10"/>
          </p:nvPr>
        </p:nvSpPr>
        <p:spPr/>
        <p:txBody>
          <a:bodyPr/>
          <a:lstStyle/>
          <a:p>
            <a:fld id="{1BCF944E-AC27-4BEA-9C0A-695BFCE7C965}" type="slidenum">
              <a:rPr lang="en-US" smtClean="0"/>
              <a:pPr/>
              <a:t>23</a:t>
            </a:fld>
            <a:endParaRPr lang="en-US"/>
          </a:p>
        </p:txBody>
      </p:sp>
    </p:spTree>
    <p:extLst>
      <p:ext uri="{BB962C8B-B14F-4D97-AF65-F5344CB8AC3E}">
        <p14:creationId xmlns:p14="http://schemas.microsoft.com/office/powerpoint/2010/main" val="3084806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53FD9-F20A-42E2-5D79-F412F63F1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B3E1E-B07A-0FE4-9B28-B798A932A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B2961-7209-D08C-94F0-48E2DFBD14B6}"/>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3FF8A8ED-05E7-C90D-C526-69FDD80E30FE}"/>
              </a:ext>
            </a:extLst>
          </p:cNvPr>
          <p:cNvSpPr>
            <a:spLocks noGrp="1"/>
          </p:cNvSpPr>
          <p:nvPr>
            <p:ph type="sldNum" sz="quarter" idx="10"/>
          </p:nvPr>
        </p:nvSpPr>
        <p:spPr/>
        <p:txBody>
          <a:bodyPr/>
          <a:lstStyle/>
          <a:p>
            <a:fld id="{1BCF944E-AC27-4BEA-9C0A-695BFCE7C965}" type="slidenum">
              <a:rPr lang="en-US" smtClean="0"/>
              <a:pPr/>
              <a:t>24</a:t>
            </a:fld>
            <a:endParaRPr lang="en-US"/>
          </a:p>
        </p:txBody>
      </p:sp>
    </p:spTree>
    <p:extLst>
      <p:ext uri="{BB962C8B-B14F-4D97-AF65-F5344CB8AC3E}">
        <p14:creationId xmlns:p14="http://schemas.microsoft.com/office/powerpoint/2010/main" val="2637886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8EF42-CC8A-7DFF-3E41-66A2AB53F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A90B2-8CAB-07C6-32EF-ECE20A924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5FF21-F895-A800-FBE7-D931A5838D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E7D1B4-1AAB-0A9A-B715-1AAB6DB1F8DF}"/>
              </a:ext>
            </a:extLst>
          </p:cNvPr>
          <p:cNvSpPr>
            <a:spLocks noGrp="1"/>
          </p:cNvSpPr>
          <p:nvPr>
            <p:ph type="sldNum" sz="quarter" idx="10"/>
          </p:nvPr>
        </p:nvSpPr>
        <p:spPr/>
        <p:txBody>
          <a:bodyPr/>
          <a:lstStyle/>
          <a:p>
            <a:fld id="{1BCF944E-AC27-4BEA-9C0A-695BFCE7C965}" type="slidenum">
              <a:rPr lang="en-US" smtClean="0"/>
              <a:pPr/>
              <a:t>25</a:t>
            </a:fld>
            <a:endParaRPr lang="en-US"/>
          </a:p>
        </p:txBody>
      </p:sp>
    </p:spTree>
    <p:extLst>
      <p:ext uri="{BB962C8B-B14F-4D97-AF65-F5344CB8AC3E}">
        <p14:creationId xmlns:p14="http://schemas.microsoft.com/office/powerpoint/2010/main" val="88000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404263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4041835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799364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548722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31</a:t>
            </a:fld>
            <a:endParaRPr lang="en-US"/>
          </a:p>
        </p:txBody>
      </p:sp>
    </p:spTree>
    <p:extLst>
      <p:ext uri="{BB962C8B-B14F-4D97-AF65-F5344CB8AC3E}">
        <p14:creationId xmlns:p14="http://schemas.microsoft.com/office/powerpoint/2010/main" val="1528541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881B0-4633-0681-2B81-EF2BB2359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5062F-C8F8-E974-E4A8-D3F4C5F31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BED10-DFDC-91B9-8ADE-D592CC58D992}"/>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791BE162-E7A4-1AE3-3B7A-6CB94755AE50}"/>
              </a:ext>
            </a:extLst>
          </p:cNvPr>
          <p:cNvSpPr>
            <a:spLocks noGrp="1"/>
          </p:cNvSpPr>
          <p:nvPr>
            <p:ph type="sldNum" sz="quarter" idx="10"/>
          </p:nvPr>
        </p:nvSpPr>
        <p:spPr/>
        <p:txBody>
          <a:bodyPr/>
          <a:lstStyle/>
          <a:p>
            <a:fld id="{1BCF944E-AC27-4BEA-9C0A-695BFCE7C965}" type="slidenum">
              <a:rPr lang="en-US" smtClean="0"/>
              <a:pPr/>
              <a:t>32</a:t>
            </a:fld>
            <a:endParaRPr lang="en-US"/>
          </a:p>
        </p:txBody>
      </p:sp>
    </p:spTree>
    <p:extLst>
      <p:ext uri="{BB962C8B-B14F-4D97-AF65-F5344CB8AC3E}">
        <p14:creationId xmlns:p14="http://schemas.microsoft.com/office/powerpoint/2010/main" val="2648995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A41BB-9AC8-82D6-DC00-6E88F6AEC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89448-D6AA-1855-93ED-3CB52880C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7B56E-A6B4-5AE4-407E-E8AADF39F939}"/>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72700528-59E6-2FE0-5F56-38B0BC2F8A5F}"/>
              </a:ext>
            </a:extLst>
          </p:cNvPr>
          <p:cNvSpPr>
            <a:spLocks noGrp="1"/>
          </p:cNvSpPr>
          <p:nvPr>
            <p:ph type="sldNum" sz="quarter" idx="10"/>
          </p:nvPr>
        </p:nvSpPr>
        <p:spPr/>
        <p:txBody>
          <a:bodyPr/>
          <a:lstStyle/>
          <a:p>
            <a:fld id="{1BCF944E-AC27-4BEA-9C0A-695BFCE7C965}" type="slidenum">
              <a:rPr lang="en-US" smtClean="0"/>
              <a:pPr/>
              <a:t>33</a:t>
            </a:fld>
            <a:endParaRPr lang="en-US"/>
          </a:p>
        </p:txBody>
      </p:sp>
    </p:spTree>
    <p:extLst>
      <p:ext uri="{BB962C8B-B14F-4D97-AF65-F5344CB8AC3E}">
        <p14:creationId xmlns:p14="http://schemas.microsoft.com/office/powerpoint/2010/main" val="176993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3363359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90892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3957937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42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08437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866E7-76D7-3E28-CE4E-F501C46EE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D1A90-D7A4-6241-81E0-BB6FBADCD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8F7F7A-2E97-FD13-DFF0-E6E9A6F3CD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a:extLst>
              <a:ext uri="{FF2B5EF4-FFF2-40B4-BE49-F238E27FC236}">
                <a16:creationId xmlns:a16="http://schemas.microsoft.com/office/drawing/2014/main" id="{41C0F09C-8BA5-987D-6AB0-65FBE581BB2C}"/>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E85C2F54-1B6E-9269-E96C-FE9864334EC5}"/>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F9CED163-134A-2E11-9089-6CBC02548FAC}"/>
              </a:ext>
            </a:extLst>
          </p:cNvPr>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2605101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1686779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2284A-B558-310B-C0DE-13E24BDD0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9D472-7D0F-1B39-5E8F-D82A480D3E7B}"/>
              </a:ext>
            </a:extLst>
          </p:cNvPr>
          <p:cNvSpPr>
            <a:spLocks noGrp="1" noRot="1" noChangeAspect="1"/>
          </p:cNvSpPr>
          <p:nvPr>
            <p:ph type="sldImg"/>
          </p:nvPr>
        </p:nvSpPr>
        <p:spPr>
          <a:xfrm>
            <a:off x="427038" y="692150"/>
            <a:ext cx="6157912" cy="3463925"/>
          </a:xfrm>
        </p:spPr>
      </p:sp>
      <p:sp>
        <p:nvSpPr>
          <p:cNvPr id="3" name="Notes Placeholder 2">
            <a:extLst>
              <a:ext uri="{FF2B5EF4-FFF2-40B4-BE49-F238E27FC236}">
                <a16:creationId xmlns:a16="http://schemas.microsoft.com/office/drawing/2014/main" id="{D06D3428-8FB6-C9B3-8C3E-A661E95FA4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CA2C0A1A-0F8F-890D-E8AF-B3E14213297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094100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46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85904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DB78-5B8C-2CE5-84AF-4DD671A80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60878-1ED1-AA0B-2854-50DF17D2A8C5}"/>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1DCD2BEC-3F22-6E64-A33A-0557A67D0F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FCC18B32-7330-B788-40A9-4AB079D6889D}"/>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47</a:t>
            </a:fld>
            <a:endParaRPr lang="en-US"/>
          </a:p>
        </p:txBody>
      </p:sp>
      <p:sp>
        <p:nvSpPr>
          <p:cNvPr id="5" name="Date Placeholder 4">
            <a:extLst>
              <a:ext uri="{FF2B5EF4-FFF2-40B4-BE49-F238E27FC236}">
                <a16:creationId xmlns:a16="http://schemas.microsoft.com/office/drawing/2014/main" id="{63243AD3-B564-48C4-3F04-538649BD592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F2A60BEF-166F-80BE-36E8-FD7B6C0A1EE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26195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58114-B2D9-F0A3-C10C-0E3659D0D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BF5EE-B071-A65D-4CD7-EC6D9A705A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8D518D-5146-5FC4-A4C3-17A09244A089}"/>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E71FA726-E4D8-1E02-2D4C-F97D8FD0CB18}"/>
              </a:ext>
            </a:extLst>
          </p:cNvPr>
          <p:cNvSpPr>
            <a:spLocks noGrp="1"/>
          </p:cNvSpPr>
          <p:nvPr>
            <p:ph type="sldNum" sz="quarter" idx="10"/>
          </p:nvPr>
        </p:nvSpPr>
        <p:spPr/>
        <p:txBody>
          <a:bodyPr/>
          <a:lstStyle/>
          <a:p>
            <a:fld id="{1BCF944E-AC27-4BEA-9C0A-695BFCE7C965}" type="slidenum">
              <a:rPr lang="en-US" smtClean="0"/>
              <a:pPr/>
              <a:t>48</a:t>
            </a:fld>
            <a:endParaRPr lang="en-US"/>
          </a:p>
        </p:txBody>
      </p:sp>
    </p:spTree>
    <p:extLst>
      <p:ext uri="{BB962C8B-B14F-4D97-AF65-F5344CB8AC3E}">
        <p14:creationId xmlns:p14="http://schemas.microsoft.com/office/powerpoint/2010/main" val="874722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70948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F33D5-D664-A64D-AD32-4267BD8E5241}" type="slidenum">
              <a:rPr lang="en-US" smtClean="0"/>
              <a:t>5</a:t>
            </a:fld>
            <a:endParaRPr lang="en-US"/>
          </a:p>
        </p:txBody>
      </p:sp>
    </p:spTree>
    <p:extLst>
      <p:ext uri="{BB962C8B-B14F-4D97-AF65-F5344CB8AC3E}">
        <p14:creationId xmlns:p14="http://schemas.microsoft.com/office/powerpoint/2010/main" val="712151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50</a:t>
            </a:fld>
            <a:endParaRPr lang="en-US"/>
          </a:p>
        </p:txBody>
      </p:sp>
    </p:spTree>
    <p:extLst>
      <p:ext uri="{BB962C8B-B14F-4D97-AF65-F5344CB8AC3E}">
        <p14:creationId xmlns:p14="http://schemas.microsoft.com/office/powerpoint/2010/main" val="3161409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D5D5C-0CE0-FEBA-F3F5-AD8B58B16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28B49-0A7A-DD32-1EA2-87C048448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953C6-5C1D-5636-CD7F-7714F9510371}"/>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B95C76B9-626A-655C-CC74-981B863B58D8}"/>
              </a:ext>
            </a:extLst>
          </p:cNvPr>
          <p:cNvSpPr>
            <a:spLocks noGrp="1"/>
          </p:cNvSpPr>
          <p:nvPr>
            <p:ph type="sldNum" sz="quarter" idx="10"/>
          </p:nvPr>
        </p:nvSpPr>
        <p:spPr/>
        <p:txBody>
          <a:bodyPr/>
          <a:lstStyle/>
          <a:p>
            <a:fld id="{1BCF944E-AC27-4BEA-9C0A-695BFCE7C965}" type="slidenum">
              <a:rPr lang="en-US" smtClean="0"/>
              <a:pPr/>
              <a:t>51</a:t>
            </a:fld>
            <a:endParaRPr lang="en-US"/>
          </a:p>
        </p:txBody>
      </p:sp>
    </p:spTree>
    <p:extLst>
      <p:ext uri="{BB962C8B-B14F-4D97-AF65-F5344CB8AC3E}">
        <p14:creationId xmlns:p14="http://schemas.microsoft.com/office/powerpoint/2010/main" val="838727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78F73-D12C-4F1F-DBE6-671C938A50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D5E36-41C5-1E4E-700D-6F10AED57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2EE6FB-9AE5-0C57-0C5E-349E038CC9B3}"/>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D0C0A3A2-6EAA-039A-2DCF-C857A1C65B73}"/>
              </a:ext>
            </a:extLst>
          </p:cNvPr>
          <p:cNvSpPr>
            <a:spLocks noGrp="1"/>
          </p:cNvSpPr>
          <p:nvPr>
            <p:ph type="sldNum" sz="quarter" idx="10"/>
          </p:nvPr>
        </p:nvSpPr>
        <p:spPr/>
        <p:txBody>
          <a:bodyPr/>
          <a:lstStyle/>
          <a:p>
            <a:fld id="{1BCF944E-AC27-4BEA-9C0A-695BFCE7C965}" type="slidenum">
              <a:rPr lang="en-US" smtClean="0"/>
              <a:pPr/>
              <a:t>52</a:t>
            </a:fld>
            <a:endParaRPr lang="en-US"/>
          </a:p>
        </p:txBody>
      </p:sp>
    </p:spTree>
    <p:extLst>
      <p:ext uri="{BB962C8B-B14F-4D97-AF65-F5344CB8AC3E}">
        <p14:creationId xmlns:p14="http://schemas.microsoft.com/office/powerpoint/2010/main" val="4014773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2009596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979622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015CC356-F3FB-4EFF-8CC6-CE45B8A6F07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804000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B236C-B668-E220-0332-DE5FB89E5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8B906-747B-D754-1662-88824C06E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78FFA-0EEF-B692-83E2-798E2C88D63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6D8C31E-661B-5F48-4497-EB094FCF327C}"/>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48E5449C-47D6-CE20-5E05-382DDCC02D1E}"/>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E9A16500-E56C-220D-F595-747975ADF427}"/>
              </a:ext>
            </a:extLst>
          </p:cNvPr>
          <p:cNvSpPr>
            <a:spLocks noGrp="1"/>
          </p:cNvSpPr>
          <p:nvPr>
            <p:ph type="sldNum" sz="quarter" idx="5"/>
          </p:nvPr>
        </p:nvSpPr>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14182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E3E45-2347-9896-0F8D-7417B3904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89A3A-37A6-8525-65E5-4945893390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F02E894-E5D0-7418-8147-6A2F25384A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5D767D-48DD-91B8-7BB8-756C8D9CA718}"/>
              </a:ext>
            </a:extLst>
          </p:cNvPr>
          <p:cNvSpPr>
            <a:spLocks noGrp="1"/>
          </p:cNvSpPr>
          <p:nvPr>
            <p:ph type="sldNum" sz="quarter" idx="10"/>
          </p:nvPr>
        </p:nvSpPr>
        <p:spPr/>
        <p:txBody>
          <a:bodyPr/>
          <a:lstStyle/>
          <a:p>
            <a:fld id="{1BCF944E-AC27-4BEA-9C0A-695BFCE7C965}" type="slidenum">
              <a:rPr lang="en-US" smtClean="0"/>
              <a:pPr/>
              <a:t>57</a:t>
            </a:fld>
            <a:endParaRPr lang="en-US"/>
          </a:p>
        </p:txBody>
      </p:sp>
    </p:spTree>
    <p:extLst>
      <p:ext uri="{BB962C8B-B14F-4D97-AF65-F5344CB8AC3E}">
        <p14:creationId xmlns:p14="http://schemas.microsoft.com/office/powerpoint/2010/main" val="1751675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5"/>
          </p:nvPr>
        </p:nvSpPr>
        <p:spPr/>
        <p:txBody>
          <a:bodyPr/>
          <a:lstStyle/>
          <a:p>
            <a:fld id="{9F347226-B449-49D7-BD47-3F6E1E01E530}" type="slidenum">
              <a:rPr lang="en-US" smtClean="0"/>
              <a:t>58</a:t>
            </a:fld>
            <a:endParaRPr lang="en-US"/>
          </a:p>
        </p:txBody>
      </p:sp>
    </p:spTree>
    <p:extLst>
      <p:ext uri="{BB962C8B-B14F-4D97-AF65-F5344CB8AC3E}">
        <p14:creationId xmlns:p14="http://schemas.microsoft.com/office/powerpoint/2010/main" val="3068939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4FADE-7051-4090-AFDF-8A03314C4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59195-D54A-809F-0771-A57518005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18CA75-D6BE-DAC9-FEC9-6D4DC7E97D5E}"/>
              </a:ext>
            </a:extLst>
          </p:cNvPr>
          <p:cNvSpPr>
            <a:spLocks noGrp="1"/>
          </p:cNvSpPr>
          <p:nvPr>
            <p:ph type="body" idx="1"/>
          </p:nvPr>
        </p:nvSpPr>
        <p:spPr/>
        <p:txBody>
          <a:bodyPr/>
          <a:lstStyle/>
          <a:p>
            <a:endParaRPr lang="en-US" i="1">
              <a:cs typeface="Calibri"/>
            </a:endParaRPr>
          </a:p>
        </p:txBody>
      </p:sp>
      <p:sp>
        <p:nvSpPr>
          <p:cNvPr id="4" name="Date Placeholder 3">
            <a:extLst>
              <a:ext uri="{FF2B5EF4-FFF2-40B4-BE49-F238E27FC236}">
                <a16:creationId xmlns:a16="http://schemas.microsoft.com/office/drawing/2014/main" id="{7A81E005-11A0-FDF0-E015-0AC4C792C716}"/>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BD7640C0-12C8-FC02-5586-76566FC6E25F}"/>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0BFB5E92-CDA1-CE14-5E10-B2E54C2D1AED}"/>
              </a:ext>
            </a:extLst>
          </p:cNvPr>
          <p:cNvSpPr>
            <a:spLocks noGrp="1"/>
          </p:cNvSpPr>
          <p:nvPr>
            <p:ph type="sldNum" sz="quarter" idx="5"/>
          </p:nvPr>
        </p:nvSpPr>
        <p:spPr/>
        <p:txBody>
          <a:bodyPr/>
          <a:lstStyle/>
          <a:p>
            <a:fld id="{B54DC83E-89B8-4806-9A94-7D2BAA520DC6}" type="slidenum">
              <a:rPr lang="en-US" smtClean="0"/>
              <a:pPr/>
              <a:t>60</a:t>
            </a:fld>
            <a:endParaRPr lang="en-US"/>
          </a:p>
        </p:txBody>
      </p:sp>
    </p:spTree>
    <p:extLst>
      <p:ext uri="{BB962C8B-B14F-4D97-AF65-F5344CB8AC3E}">
        <p14:creationId xmlns:p14="http://schemas.microsoft.com/office/powerpoint/2010/main" val="333590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4552827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61</a:t>
            </a:fld>
            <a:endParaRPr lang="en-US"/>
          </a:p>
        </p:txBody>
      </p:sp>
    </p:spTree>
    <p:extLst>
      <p:ext uri="{BB962C8B-B14F-4D97-AF65-F5344CB8AC3E}">
        <p14:creationId xmlns:p14="http://schemas.microsoft.com/office/powerpoint/2010/main" val="46345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E4ADB-BE4A-BAA0-1AF9-91FD359A1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8C397-28BB-646C-D093-26C8DBC1E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CD1B3-4CB4-EE93-83EE-D23EA74A76DB}"/>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09C9E1AA-0024-145E-B3EE-1739393E739B}"/>
              </a:ext>
            </a:extLst>
          </p:cNvPr>
          <p:cNvSpPr>
            <a:spLocks noGrp="1"/>
          </p:cNvSpPr>
          <p:nvPr>
            <p:ph type="sldNum" sz="quarter" idx="10"/>
          </p:nvPr>
        </p:nvSpPr>
        <p:spPr/>
        <p:txBody>
          <a:bodyPr/>
          <a:lstStyle/>
          <a:p>
            <a:fld id="{1BCF944E-AC27-4BEA-9C0A-695BFCE7C965}" type="slidenum">
              <a:rPr lang="en-US" smtClean="0"/>
              <a:pPr/>
              <a:t>62</a:t>
            </a:fld>
            <a:endParaRPr lang="en-US"/>
          </a:p>
        </p:txBody>
      </p:sp>
    </p:spTree>
    <p:extLst>
      <p:ext uri="{BB962C8B-B14F-4D97-AF65-F5344CB8AC3E}">
        <p14:creationId xmlns:p14="http://schemas.microsoft.com/office/powerpoint/2010/main" val="2795951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128DD-4674-3E23-5B51-542F09FC3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2D248-15F6-A936-F82C-FC88EE089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34D43-6B91-8307-0C0C-5D3CA5BF25DE}"/>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9621BC3F-E2BA-8C61-B144-112AE37CBED9}"/>
              </a:ext>
            </a:extLst>
          </p:cNvPr>
          <p:cNvSpPr>
            <a:spLocks noGrp="1"/>
          </p:cNvSpPr>
          <p:nvPr>
            <p:ph type="sldNum" sz="quarter" idx="10"/>
          </p:nvPr>
        </p:nvSpPr>
        <p:spPr/>
        <p:txBody>
          <a:bodyPr/>
          <a:lstStyle/>
          <a:p>
            <a:fld id="{1BCF944E-AC27-4BEA-9C0A-695BFCE7C965}" type="slidenum">
              <a:rPr lang="en-US" smtClean="0"/>
              <a:pPr/>
              <a:t>63</a:t>
            </a:fld>
            <a:endParaRPr lang="en-US"/>
          </a:p>
        </p:txBody>
      </p:sp>
    </p:spTree>
    <p:extLst>
      <p:ext uri="{BB962C8B-B14F-4D97-AF65-F5344CB8AC3E}">
        <p14:creationId xmlns:p14="http://schemas.microsoft.com/office/powerpoint/2010/main" val="2256312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64</a:t>
            </a:fld>
            <a:endParaRPr lang="en-US"/>
          </a:p>
        </p:txBody>
      </p:sp>
    </p:spTree>
    <p:extLst>
      <p:ext uri="{BB962C8B-B14F-4D97-AF65-F5344CB8AC3E}">
        <p14:creationId xmlns:p14="http://schemas.microsoft.com/office/powerpoint/2010/main" val="9995405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8C4A6-6B78-5D36-8B55-EA1ABA609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53252-A12D-018B-1CBB-A39997F4C8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E6348-EC7E-5C88-7358-F78E2C5BE09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CBC1676-AAF7-D93D-C2EA-CF97C0F73AE8}"/>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37C8D688-59E2-0261-D532-919B7D857F17}"/>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077ABF24-A332-004D-68AC-2398E44ECFE2}"/>
              </a:ext>
            </a:extLst>
          </p:cNvPr>
          <p:cNvSpPr>
            <a:spLocks noGrp="1"/>
          </p:cNvSpPr>
          <p:nvPr>
            <p:ph type="sldNum" sz="quarter" idx="5"/>
          </p:nvPr>
        </p:nvSpPr>
        <p:spPr/>
        <p:txBody>
          <a:bodyPr/>
          <a:lstStyle/>
          <a:p>
            <a:fld id="{B54DC83E-89B8-4806-9A94-7D2BAA520DC6}" type="slidenum">
              <a:rPr lang="en-US" smtClean="0"/>
              <a:pPr/>
              <a:t>65</a:t>
            </a:fld>
            <a:endParaRPr lang="en-US"/>
          </a:p>
        </p:txBody>
      </p:sp>
    </p:spTree>
    <p:extLst>
      <p:ext uri="{BB962C8B-B14F-4D97-AF65-F5344CB8AC3E}">
        <p14:creationId xmlns:p14="http://schemas.microsoft.com/office/powerpoint/2010/main" val="21989966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66</a:t>
            </a:fld>
            <a:endParaRPr lang="en-US"/>
          </a:p>
        </p:txBody>
      </p:sp>
    </p:spTree>
    <p:extLst>
      <p:ext uri="{BB962C8B-B14F-4D97-AF65-F5344CB8AC3E}">
        <p14:creationId xmlns:p14="http://schemas.microsoft.com/office/powerpoint/2010/main" val="3351352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67</a:t>
            </a:fld>
            <a:endParaRPr lang="en-US"/>
          </a:p>
        </p:txBody>
      </p:sp>
    </p:spTree>
    <p:extLst>
      <p:ext uri="{BB962C8B-B14F-4D97-AF65-F5344CB8AC3E}">
        <p14:creationId xmlns:p14="http://schemas.microsoft.com/office/powerpoint/2010/main" val="1441958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4EE0F-A295-7361-1E40-6D844E312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F9D2D-72EA-5948-F087-90D557F6F5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AC198-1118-11A3-F7CD-5887BE8269C6}"/>
              </a:ext>
            </a:extLst>
          </p:cNvPr>
          <p:cNvSpPr>
            <a:spLocks noGrp="1"/>
          </p:cNvSpPr>
          <p:nvPr>
            <p:ph type="body" idx="1"/>
          </p:nvPr>
        </p:nvSpPr>
        <p:spPr/>
        <p:txBody>
          <a:bodyPr/>
          <a:lstStyle/>
          <a:p>
            <a:endParaRPr lang="en-US" i="1">
              <a:cs typeface="Calibri"/>
            </a:endParaRPr>
          </a:p>
        </p:txBody>
      </p:sp>
      <p:sp>
        <p:nvSpPr>
          <p:cNvPr id="4" name="Date Placeholder 3">
            <a:extLst>
              <a:ext uri="{FF2B5EF4-FFF2-40B4-BE49-F238E27FC236}">
                <a16:creationId xmlns:a16="http://schemas.microsoft.com/office/drawing/2014/main" id="{BB18AC87-BB62-6BED-B9FB-8F969B18F766}"/>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CE82BB61-04FD-CBFD-9794-D863F20FB24D}"/>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54BE84A3-D6B3-7CBD-9185-D8E33EB23913}"/>
              </a:ext>
            </a:extLst>
          </p:cNvPr>
          <p:cNvSpPr>
            <a:spLocks noGrp="1"/>
          </p:cNvSpPr>
          <p:nvPr>
            <p:ph type="sldNum" sz="quarter" idx="5"/>
          </p:nvPr>
        </p:nvSpPr>
        <p:spPr/>
        <p:txBody>
          <a:bodyPr/>
          <a:lstStyle/>
          <a:p>
            <a:fld id="{B54DC83E-89B8-4806-9A94-7D2BAA520DC6}" type="slidenum">
              <a:rPr lang="en-US" smtClean="0"/>
              <a:pPr/>
              <a:t>68</a:t>
            </a:fld>
            <a:endParaRPr lang="en-US"/>
          </a:p>
        </p:txBody>
      </p:sp>
    </p:spTree>
    <p:extLst>
      <p:ext uri="{BB962C8B-B14F-4D97-AF65-F5344CB8AC3E}">
        <p14:creationId xmlns:p14="http://schemas.microsoft.com/office/powerpoint/2010/main" val="2800156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69</a:t>
            </a:fld>
            <a:endParaRPr lang="en-US"/>
          </a:p>
        </p:txBody>
      </p:sp>
    </p:spTree>
    <p:extLst>
      <p:ext uri="{BB962C8B-B14F-4D97-AF65-F5344CB8AC3E}">
        <p14:creationId xmlns:p14="http://schemas.microsoft.com/office/powerpoint/2010/main" val="10873818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70</a:t>
            </a:fld>
            <a:endParaRPr lang="en-US"/>
          </a:p>
        </p:txBody>
      </p:sp>
    </p:spTree>
    <p:extLst>
      <p:ext uri="{BB962C8B-B14F-4D97-AF65-F5344CB8AC3E}">
        <p14:creationId xmlns:p14="http://schemas.microsoft.com/office/powerpoint/2010/main" val="1087381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34984465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7C891-A187-7098-E715-CA74B21DC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09D7D-3448-9055-5D19-6138CE333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C185F-E893-FC29-CF61-8060061DBD1E}"/>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86A2394F-E199-F64F-FF2E-478D4C524B5F}"/>
              </a:ext>
            </a:extLst>
          </p:cNvPr>
          <p:cNvSpPr>
            <a:spLocks noGrp="1"/>
          </p:cNvSpPr>
          <p:nvPr>
            <p:ph type="sldNum" sz="quarter" idx="10"/>
          </p:nvPr>
        </p:nvSpPr>
        <p:spPr/>
        <p:txBody>
          <a:bodyPr/>
          <a:lstStyle/>
          <a:p>
            <a:fld id="{1BCF944E-AC27-4BEA-9C0A-695BFCE7C965}" type="slidenum">
              <a:rPr lang="en-US" smtClean="0"/>
              <a:pPr/>
              <a:t>71</a:t>
            </a:fld>
            <a:endParaRPr lang="en-US"/>
          </a:p>
        </p:txBody>
      </p:sp>
    </p:spTree>
    <p:extLst>
      <p:ext uri="{BB962C8B-B14F-4D97-AF65-F5344CB8AC3E}">
        <p14:creationId xmlns:p14="http://schemas.microsoft.com/office/powerpoint/2010/main" val="11757984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93F14-F7AF-8029-5E8B-2575E9A6F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0C5104-0036-BBE3-0685-31F329B26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D0D312-6705-983C-70D6-6218B81911D9}"/>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0C566346-3FB1-BE09-E342-A6C547FD9BDE}"/>
              </a:ext>
            </a:extLst>
          </p:cNvPr>
          <p:cNvSpPr>
            <a:spLocks noGrp="1"/>
          </p:cNvSpPr>
          <p:nvPr>
            <p:ph type="sldNum" sz="quarter" idx="10"/>
          </p:nvPr>
        </p:nvSpPr>
        <p:spPr/>
        <p:txBody>
          <a:bodyPr/>
          <a:lstStyle/>
          <a:p>
            <a:fld id="{1BCF944E-AC27-4BEA-9C0A-695BFCE7C965}" type="slidenum">
              <a:rPr lang="en-US" smtClean="0"/>
              <a:pPr/>
              <a:t>72</a:t>
            </a:fld>
            <a:endParaRPr lang="en-US"/>
          </a:p>
        </p:txBody>
      </p:sp>
    </p:spTree>
    <p:extLst>
      <p:ext uri="{BB962C8B-B14F-4D97-AF65-F5344CB8AC3E}">
        <p14:creationId xmlns:p14="http://schemas.microsoft.com/office/powerpoint/2010/main" val="42727642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73</a:t>
            </a:fld>
            <a:endParaRPr lang="en-US"/>
          </a:p>
        </p:txBody>
      </p:sp>
    </p:spTree>
    <p:extLst>
      <p:ext uri="{BB962C8B-B14F-4D97-AF65-F5344CB8AC3E}">
        <p14:creationId xmlns:p14="http://schemas.microsoft.com/office/powerpoint/2010/main" val="1807416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74</a:t>
            </a:fld>
            <a:endParaRPr lang="en-US"/>
          </a:p>
        </p:txBody>
      </p:sp>
    </p:spTree>
    <p:extLst>
      <p:ext uri="{BB962C8B-B14F-4D97-AF65-F5344CB8AC3E}">
        <p14:creationId xmlns:p14="http://schemas.microsoft.com/office/powerpoint/2010/main" val="17318225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75</a:t>
            </a:fld>
            <a:endParaRPr lang="en-US"/>
          </a:p>
        </p:txBody>
      </p:sp>
    </p:spTree>
    <p:extLst>
      <p:ext uri="{BB962C8B-B14F-4D97-AF65-F5344CB8AC3E}">
        <p14:creationId xmlns:p14="http://schemas.microsoft.com/office/powerpoint/2010/main" val="1939283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BDFC-2581-191E-E1B1-35D11AF54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34728-D370-CBAF-24AD-A7AADADB3445}"/>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84A87F94-9674-08D4-C94E-31FFAB13CB4A}"/>
              </a:ext>
            </a:extLst>
          </p:cNvPr>
          <p:cNvSpPr>
            <a:spLocks noGrp="1"/>
          </p:cNvSpPr>
          <p:nvPr>
            <p:ph type="body" idx="1"/>
          </p:nvPr>
        </p:nvSpPr>
        <p:spPr/>
        <p:txBody>
          <a:bodyPr/>
          <a:lstStyle/>
          <a:p>
            <a:pPr marL="0" indent="0" algn="l">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F794F114-3BE1-0F60-CBAE-F32E03F63E59}"/>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76</a:t>
            </a:fld>
            <a:endParaRPr lang="en-US"/>
          </a:p>
        </p:txBody>
      </p:sp>
      <p:sp>
        <p:nvSpPr>
          <p:cNvPr id="5" name="Date Placeholder 4">
            <a:extLst>
              <a:ext uri="{FF2B5EF4-FFF2-40B4-BE49-F238E27FC236}">
                <a16:creationId xmlns:a16="http://schemas.microsoft.com/office/drawing/2014/main" id="{E1C74E09-F528-50F1-9A8E-5E18EE2FC03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9526FD8-E0B4-68A6-0A3C-B8312C9CC981}"/>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732708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77</a:t>
            </a:fld>
            <a:endParaRPr lang="en-US"/>
          </a:p>
        </p:txBody>
      </p:sp>
    </p:spTree>
    <p:extLst>
      <p:ext uri="{BB962C8B-B14F-4D97-AF65-F5344CB8AC3E}">
        <p14:creationId xmlns:p14="http://schemas.microsoft.com/office/powerpoint/2010/main" val="34971857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78</a:t>
            </a:fld>
            <a:endParaRPr lang="en-US"/>
          </a:p>
        </p:txBody>
      </p:sp>
    </p:spTree>
    <p:extLst>
      <p:ext uri="{BB962C8B-B14F-4D97-AF65-F5344CB8AC3E}">
        <p14:creationId xmlns:p14="http://schemas.microsoft.com/office/powerpoint/2010/main" val="34563307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79</a:t>
            </a:fld>
            <a:endParaRPr lang="en-US"/>
          </a:p>
        </p:txBody>
      </p:sp>
    </p:spTree>
    <p:extLst>
      <p:ext uri="{BB962C8B-B14F-4D97-AF65-F5344CB8AC3E}">
        <p14:creationId xmlns:p14="http://schemas.microsoft.com/office/powerpoint/2010/main" val="17969110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91719-07CD-FC3A-1E6E-DEA1D54FF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D6D0D9-72D3-4956-04D8-652F8426C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E12C2-711C-B693-F883-6703A71D6A9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A74E5A6-E05E-A4AF-41F4-B313B951CB40}"/>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75BBED2C-4966-F48C-1498-AF1650EFDCC4}"/>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731B01BF-978B-0167-0D61-C5D212FBF1F0}"/>
              </a:ext>
            </a:extLst>
          </p:cNvPr>
          <p:cNvSpPr>
            <a:spLocks noGrp="1"/>
          </p:cNvSpPr>
          <p:nvPr>
            <p:ph type="sldNum" sz="quarter" idx="5"/>
          </p:nvPr>
        </p:nvSpPr>
        <p:spPr/>
        <p:txBody>
          <a:bodyPr/>
          <a:lstStyle/>
          <a:p>
            <a:fld id="{B54DC83E-89B8-4806-9A94-7D2BAA520DC6}" type="slidenum">
              <a:rPr lang="en-US" smtClean="0"/>
              <a:pPr/>
              <a:t>80</a:t>
            </a:fld>
            <a:endParaRPr lang="en-US"/>
          </a:p>
        </p:txBody>
      </p:sp>
    </p:spTree>
    <p:extLst>
      <p:ext uri="{BB962C8B-B14F-4D97-AF65-F5344CB8AC3E}">
        <p14:creationId xmlns:p14="http://schemas.microsoft.com/office/powerpoint/2010/main" val="3826662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34752503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83</a:t>
            </a:fld>
            <a:endParaRPr lang="en-US"/>
          </a:p>
        </p:txBody>
      </p:sp>
    </p:spTree>
    <p:extLst>
      <p:ext uri="{BB962C8B-B14F-4D97-AF65-F5344CB8AC3E}">
        <p14:creationId xmlns:p14="http://schemas.microsoft.com/office/powerpoint/2010/main" val="477893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84</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22385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85</a:t>
            </a:fld>
            <a:endParaRPr lang="en-US"/>
          </a:p>
        </p:txBody>
      </p:sp>
    </p:spTree>
    <p:extLst>
      <p:ext uri="{BB962C8B-B14F-4D97-AF65-F5344CB8AC3E}">
        <p14:creationId xmlns:p14="http://schemas.microsoft.com/office/powerpoint/2010/main" val="5490356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86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87</a:t>
            </a:fld>
            <a:endParaRPr lang="en-US"/>
          </a:p>
        </p:txBody>
      </p:sp>
    </p:spTree>
    <p:extLst>
      <p:ext uri="{BB962C8B-B14F-4D97-AF65-F5344CB8AC3E}">
        <p14:creationId xmlns:p14="http://schemas.microsoft.com/office/powerpoint/2010/main" val="3485458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88</a:t>
            </a:fld>
            <a:endParaRPr lang="en-US"/>
          </a:p>
        </p:txBody>
      </p:sp>
    </p:spTree>
    <p:extLst>
      <p:ext uri="{BB962C8B-B14F-4D97-AF65-F5344CB8AC3E}">
        <p14:creationId xmlns:p14="http://schemas.microsoft.com/office/powerpoint/2010/main" val="27498039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90</a:t>
            </a:fld>
            <a:endParaRPr lang="en-US"/>
          </a:p>
        </p:txBody>
      </p:sp>
    </p:spTree>
    <p:extLst>
      <p:ext uri="{BB962C8B-B14F-4D97-AF65-F5344CB8AC3E}">
        <p14:creationId xmlns:p14="http://schemas.microsoft.com/office/powerpoint/2010/main" val="2384443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91</a:t>
            </a:fld>
            <a:endParaRPr lang="en-US"/>
          </a:p>
        </p:txBody>
      </p:sp>
    </p:spTree>
    <p:extLst>
      <p:ext uri="{BB962C8B-B14F-4D97-AF65-F5344CB8AC3E}">
        <p14:creationId xmlns:p14="http://schemas.microsoft.com/office/powerpoint/2010/main" val="15466731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92</a:t>
            </a:fld>
            <a:endParaRPr lang="en-US"/>
          </a:p>
        </p:txBody>
      </p:sp>
    </p:spTree>
    <p:extLst>
      <p:ext uri="{BB962C8B-B14F-4D97-AF65-F5344CB8AC3E}">
        <p14:creationId xmlns:p14="http://schemas.microsoft.com/office/powerpoint/2010/main" val="4220901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93</a:t>
            </a:fld>
            <a:endParaRPr lang="en-US"/>
          </a:p>
        </p:txBody>
      </p:sp>
    </p:spTree>
    <p:extLst>
      <p:ext uri="{BB962C8B-B14F-4D97-AF65-F5344CB8AC3E}">
        <p14:creationId xmlns:p14="http://schemas.microsoft.com/office/powerpoint/2010/main" val="1991795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11</a:t>
            </a:fld>
            <a:endParaRPr lang="en-US"/>
          </a:p>
        </p:txBody>
      </p:sp>
    </p:spTree>
    <p:extLst>
      <p:ext uri="{BB962C8B-B14F-4D97-AF65-F5344CB8AC3E}">
        <p14:creationId xmlns:p14="http://schemas.microsoft.com/office/powerpoint/2010/main" val="21729988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94</a:t>
            </a:fld>
            <a:endParaRPr lang="en-US"/>
          </a:p>
        </p:txBody>
      </p:sp>
    </p:spTree>
    <p:extLst>
      <p:ext uri="{BB962C8B-B14F-4D97-AF65-F5344CB8AC3E}">
        <p14:creationId xmlns:p14="http://schemas.microsoft.com/office/powerpoint/2010/main" val="12349440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95</a:t>
            </a:fld>
            <a:endParaRPr lang="en-US"/>
          </a:p>
        </p:txBody>
      </p:sp>
    </p:spTree>
    <p:extLst>
      <p:ext uri="{BB962C8B-B14F-4D97-AF65-F5344CB8AC3E}">
        <p14:creationId xmlns:p14="http://schemas.microsoft.com/office/powerpoint/2010/main" val="19917952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96</a:t>
            </a:fld>
            <a:endParaRPr lang="en-US"/>
          </a:p>
        </p:txBody>
      </p:sp>
    </p:spTree>
    <p:extLst>
      <p:ext uri="{BB962C8B-B14F-4D97-AF65-F5344CB8AC3E}">
        <p14:creationId xmlns:p14="http://schemas.microsoft.com/office/powerpoint/2010/main" val="12763312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97</a:t>
            </a:fld>
            <a:endParaRPr lang="en-US"/>
          </a:p>
        </p:txBody>
      </p:sp>
    </p:spTree>
    <p:extLst>
      <p:ext uri="{BB962C8B-B14F-4D97-AF65-F5344CB8AC3E}">
        <p14:creationId xmlns:p14="http://schemas.microsoft.com/office/powerpoint/2010/main" val="37587770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98</a:t>
            </a:fld>
            <a:endParaRPr lang="en-US"/>
          </a:p>
        </p:txBody>
      </p:sp>
    </p:spTree>
    <p:extLst>
      <p:ext uri="{BB962C8B-B14F-4D97-AF65-F5344CB8AC3E}">
        <p14:creationId xmlns:p14="http://schemas.microsoft.com/office/powerpoint/2010/main" val="16958866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99</a:t>
            </a:fld>
            <a:endParaRPr lang="en-US"/>
          </a:p>
        </p:txBody>
      </p:sp>
    </p:spTree>
    <p:extLst>
      <p:ext uri="{BB962C8B-B14F-4D97-AF65-F5344CB8AC3E}">
        <p14:creationId xmlns:p14="http://schemas.microsoft.com/office/powerpoint/2010/main" val="7166139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100</a:t>
            </a:fld>
            <a:endParaRPr lang="en-US"/>
          </a:p>
        </p:txBody>
      </p:sp>
    </p:spTree>
    <p:extLst>
      <p:ext uri="{BB962C8B-B14F-4D97-AF65-F5344CB8AC3E}">
        <p14:creationId xmlns:p14="http://schemas.microsoft.com/office/powerpoint/2010/main" val="22938892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101</a:t>
            </a:fld>
            <a:endParaRPr lang="en-US"/>
          </a:p>
        </p:txBody>
      </p:sp>
    </p:spTree>
    <p:extLst>
      <p:ext uri="{BB962C8B-B14F-4D97-AF65-F5344CB8AC3E}">
        <p14:creationId xmlns:p14="http://schemas.microsoft.com/office/powerpoint/2010/main" val="10089941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102</a:t>
            </a:fld>
            <a:endParaRPr lang="en-US"/>
          </a:p>
        </p:txBody>
      </p:sp>
    </p:spTree>
    <p:extLst>
      <p:ext uri="{BB962C8B-B14F-4D97-AF65-F5344CB8AC3E}">
        <p14:creationId xmlns:p14="http://schemas.microsoft.com/office/powerpoint/2010/main" val="42360020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103</a:t>
            </a:fld>
            <a:endParaRPr lang="en-US"/>
          </a:p>
        </p:txBody>
      </p:sp>
    </p:spTree>
    <p:extLst>
      <p:ext uri="{BB962C8B-B14F-4D97-AF65-F5344CB8AC3E}">
        <p14:creationId xmlns:p14="http://schemas.microsoft.com/office/powerpoint/2010/main" val="280386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12</a:t>
            </a:fld>
            <a:endParaRPr lang="en-US"/>
          </a:p>
        </p:txBody>
      </p:sp>
    </p:spTree>
    <p:extLst>
      <p:ext uri="{BB962C8B-B14F-4D97-AF65-F5344CB8AC3E}">
        <p14:creationId xmlns:p14="http://schemas.microsoft.com/office/powerpoint/2010/main" val="21021194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82550"/>
            <a:ext cx="5959475" cy="3352800"/>
          </a:xfrm>
        </p:spPr>
      </p:sp>
      <p:sp>
        <p:nvSpPr>
          <p:cNvPr id="3" name="Notes Placeholder 2"/>
          <p:cNvSpPr>
            <a:spLocks noGrp="1"/>
          </p:cNvSpPr>
          <p:nvPr>
            <p:ph type="body" idx="1"/>
          </p:nvPr>
        </p:nvSpPr>
        <p:spPr>
          <a:xfrm>
            <a:off x="234950" y="3511550"/>
            <a:ext cx="6629400" cy="5638800"/>
          </a:xfrm>
        </p:spPr>
        <p:txBody>
          <a:bodyPr>
            <a:normAutofit/>
          </a:bodyPr>
          <a:lstStyle/>
          <a:p>
            <a:endParaRPr lang="en-US" sz="120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107</a:t>
            </a:fld>
            <a:endParaRPr lang="en-US"/>
          </a:p>
        </p:txBody>
      </p:sp>
    </p:spTree>
    <p:extLst>
      <p:ext uri="{BB962C8B-B14F-4D97-AF65-F5344CB8AC3E}">
        <p14:creationId xmlns:p14="http://schemas.microsoft.com/office/powerpoint/2010/main" val="24709195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AD157-01E9-843F-AC9E-503590388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FA634-CA66-4F2D-C6BE-636D82285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B6C762-7254-E359-DBB2-054B64C0D8B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F8D2256-9115-31CD-F6DD-BBA039DD38E4}"/>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4ECAE683-23F1-9C95-B211-55C67268D58B}"/>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7938F10B-233C-E90C-F14E-B6115804F2CB}"/>
              </a:ext>
            </a:extLst>
          </p:cNvPr>
          <p:cNvSpPr>
            <a:spLocks noGrp="1"/>
          </p:cNvSpPr>
          <p:nvPr>
            <p:ph type="sldNum" sz="quarter" idx="5"/>
          </p:nvPr>
        </p:nvSpPr>
        <p:spPr/>
        <p:txBody>
          <a:bodyPr/>
          <a:lstStyle/>
          <a:p>
            <a:fld id="{B54DC83E-89B8-4806-9A94-7D2BAA520DC6}" type="slidenum">
              <a:rPr lang="en-US" smtClean="0"/>
              <a:pPr/>
              <a:t>108</a:t>
            </a:fld>
            <a:endParaRPr lang="en-US"/>
          </a:p>
        </p:txBody>
      </p:sp>
    </p:spTree>
    <p:extLst>
      <p:ext uri="{BB962C8B-B14F-4D97-AF65-F5344CB8AC3E}">
        <p14:creationId xmlns:p14="http://schemas.microsoft.com/office/powerpoint/2010/main" val="39538948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109</a:t>
            </a:fld>
            <a:endParaRPr lang="en-US"/>
          </a:p>
        </p:txBody>
      </p:sp>
    </p:spTree>
    <p:extLst>
      <p:ext uri="{BB962C8B-B14F-4D97-AF65-F5344CB8AC3E}">
        <p14:creationId xmlns:p14="http://schemas.microsoft.com/office/powerpoint/2010/main" val="31842256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AC154-5661-C560-DD9D-6D2623F6A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49424-139B-8ED5-ABDE-21ED29E26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04516-297B-AF5F-0D4F-E5D54C3AFE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221D18-E1F8-8962-1123-226B42D72AA6}"/>
              </a:ext>
            </a:extLst>
          </p:cNvPr>
          <p:cNvSpPr>
            <a:spLocks noGrp="1"/>
          </p:cNvSpPr>
          <p:nvPr>
            <p:ph type="sldNum" sz="quarter" idx="10"/>
          </p:nvPr>
        </p:nvSpPr>
        <p:spPr/>
        <p:txBody>
          <a:bodyPr/>
          <a:lstStyle/>
          <a:p>
            <a:fld id="{1BCF944E-AC27-4BEA-9C0A-695BFCE7C965}" type="slidenum">
              <a:rPr lang="en-US" smtClean="0"/>
              <a:pPr/>
              <a:t>110</a:t>
            </a:fld>
            <a:endParaRPr lang="en-US"/>
          </a:p>
        </p:txBody>
      </p:sp>
    </p:spTree>
    <p:extLst>
      <p:ext uri="{BB962C8B-B14F-4D97-AF65-F5344CB8AC3E}">
        <p14:creationId xmlns:p14="http://schemas.microsoft.com/office/powerpoint/2010/main" val="5430596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B39B-458C-861F-8E36-8BB71D5BE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DDF92-5820-338C-91A7-1487AD664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81909-2DF7-1E4C-6C19-318B8824BEA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CFB25EB-4F19-70CF-4330-0DA6BB8F9B67}"/>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A562B6E8-765B-07F5-1285-68902016B07D}"/>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7B485567-574D-60D2-BC2C-955FC4C5C232}"/>
              </a:ext>
            </a:extLst>
          </p:cNvPr>
          <p:cNvSpPr>
            <a:spLocks noGrp="1"/>
          </p:cNvSpPr>
          <p:nvPr>
            <p:ph type="sldNum" sz="quarter" idx="5"/>
          </p:nvPr>
        </p:nvSpPr>
        <p:spPr/>
        <p:txBody>
          <a:bodyPr/>
          <a:lstStyle/>
          <a:p>
            <a:fld id="{B54DC83E-89B8-4806-9A94-7D2BAA520DC6}" type="slidenum">
              <a:rPr lang="en-US" smtClean="0"/>
              <a:pPr/>
              <a:t>111</a:t>
            </a:fld>
            <a:endParaRPr lang="en-US"/>
          </a:p>
        </p:txBody>
      </p:sp>
    </p:spTree>
    <p:extLst>
      <p:ext uri="{BB962C8B-B14F-4D97-AF65-F5344CB8AC3E}">
        <p14:creationId xmlns:p14="http://schemas.microsoft.com/office/powerpoint/2010/main" val="29563038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693738"/>
            <a:ext cx="4879975"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87190" y="9036539"/>
            <a:ext cx="78885" cy="231784"/>
          </a:xfrm>
        </p:spPr>
        <p:txBody>
          <a:bodyPr/>
          <a:lstStyle/>
          <a:p>
            <a:fld id="{B54DC83E-89B8-4806-9A94-7D2BAA520DC6}" type="slidenum">
              <a:rPr lang="en-US" smtClean="0"/>
              <a:pPr/>
              <a:t>112</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021979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113</a:t>
            </a:fld>
            <a:endParaRPr lang="en-US"/>
          </a:p>
        </p:txBody>
      </p:sp>
    </p:spTree>
    <p:extLst>
      <p:ext uri="{BB962C8B-B14F-4D97-AF65-F5344CB8AC3E}">
        <p14:creationId xmlns:p14="http://schemas.microsoft.com/office/powerpoint/2010/main" val="23968014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114</a:t>
            </a:fld>
            <a:endParaRPr lang="en-US"/>
          </a:p>
        </p:txBody>
      </p:sp>
    </p:spTree>
    <p:extLst>
      <p:ext uri="{BB962C8B-B14F-4D97-AF65-F5344CB8AC3E}">
        <p14:creationId xmlns:p14="http://schemas.microsoft.com/office/powerpoint/2010/main" val="37392612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115</a:t>
            </a:fld>
            <a:endParaRPr lang="en-US"/>
          </a:p>
        </p:txBody>
      </p:sp>
    </p:spTree>
    <p:extLst>
      <p:ext uri="{BB962C8B-B14F-4D97-AF65-F5344CB8AC3E}">
        <p14:creationId xmlns:p14="http://schemas.microsoft.com/office/powerpoint/2010/main" val="19018239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116</a:t>
            </a:fld>
            <a:endParaRPr lang="en-US"/>
          </a:p>
        </p:txBody>
      </p:sp>
    </p:spTree>
    <p:extLst>
      <p:ext uri="{BB962C8B-B14F-4D97-AF65-F5344CB8AC3E}">
        <p14:creationId xmlns:p14="http://schemas.microsoft.com/office/powerpoint/2010/main" val="3368295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fld id="{4DBB3109-6B36-4C42-ABE5-993D6B0A452A}" type="slidenum">
              <a:rPr>
                <a:solidFill>
                  <a:srgbClr val="FFFFFF">
                    <a:lumMod val="75000"/>
                  </a:srgbClr>
                </a:solidFill>
              </a:rPr>
              <a:pPr/>
              <a:t>‹#›</a:t>
            </a:fld>
            <a:endParaRPr>
              <a:solidFill>
                <a:srgbClr val="FFFFFF">
                  <a:lumMod val="75000"/>
                </a:srgbClr>
              </a:solidFill>
            </a:endParaRPr>
          </a:p>
        </p:txBody>
      </p:sp>
    </p:spTree>
    <p:extLst>
      <p:ext uri="{BB962C8B-B14F-4D97-AF65-F5344CB8AC3E}">
        <p14:creationId xmlns:p14="http://schemas.microsoft.com/office/powerpoint/2010/main" val="2280011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fld id="{B094D1B2-26D5-48CC-9B16-6583E954EFA6}" type="slidenum">
              <a:rPr lang="en-US" smtClean="0"/>
              <a:t>‹#›</a:t>
            </a:fld>
            <a:endParaRPr lang="en-US"/>
          </a:p>
        </p:txBody>
      </p:sp>
    </p:spTree>
    <p:extLst>
      <p:ext uri="{BB962C8B-B14F-4D97-AF65-F5344CB8AC3E}">
        <p14:creationId xmlns:p14="http://schemas.microsoft.com/office/powerpoint/2010/main" val="1457287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991704111"/>
      </p:ext>
    </p:extLst>
  </p:cSld>
  <p:clrMapOvr>
    <a:masterClrMapping/>
  </p:clrMapOvr>
  <p:hf hdr="0" ftr="0" dt="0"/>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995918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49700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673507" y="6507316"/>
            <a:ext cx="209459" cy="153888"/>
          </a:xfrm>
        </p:spPr>
        <p:txBody>
          <a:bodyPr wrap="none"/>
          <a:lstStyle>
            <a:lvl1pPr>
              <a:defRPr sz="1000"/>
            </a:lvl1pPr>
          </a:lstStyle>
          <a:p>
            <a:fld id="{A1A8B8B9-B651-4439-A868-E8F04EF81465}" type="slidenum">
              <a:rPr lang="en-US" smtClean="0">
                <a:solidFill>
                  <a:srgbClr val="1F497D">
                    <a:lumMod val="75000"/>
                  </a:srgbClr>
                </a:solidFill>
              </a:rPr>
              <a:pPr/>
              <a:t>‹#›</a:t>
            </a:fld>
            <a:endParaRPr lang="en-US">
              <a:solidFill>
                <a:srgbClr val="1F497D">
                  <a:lumMod val="75000"/>
                </a:srgbClr>
              </a:solidFill>
            </a:endParaRPr>
          </a:p>
        </p:txBody>
      </p:sp>
    </p:spTree>
    <p:extLst>
      <p:ext uri="{BB962C8B-B14F-4D97-AF65-F5344CB8AC3E}">
        <p14:creationId xmlns:p14="http://schemas.microsoft.com/office/powerpoint/2010/main" val="97141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175801660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Tree>
    <p:extLst>
      <p:ext uri="{BB962C8B-B14F-4D97-AF65-F5344CB8AC3E}">
        <p14:creationId xmlns:p14="http://schemas.microsoft.com/office/powerpoint/2010/main" val="2381802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EF6F-9DFA-484C-A2D4-FD016655C4A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2FB41E6-273B-1745-AE2B-93E00909988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CB7E1D0-C6E2-0947-8787-02C0D9BA980A}"/>
              </a:ext>
            </a:extLst>
          </p:cNvPr>
          <p:cNvSpPr>
            <a:spLocks noGrp="1"/>
          </p:cNvSpPr>
          <p:nvPr>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41328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TextBox 10">
            <a:extLst>
              <a:ext uri="{FF2B5EF4-FFF2-40B4-BE49-F238E27FC236}">
                <a16:creationId xmlns:a16="http://schemas.microsoft.com/office/drawing/2014/main" id="{810334FC-84F6-4046-90B7-24ADEB3883A5}"/>
              </a:ext>
            </a:extLst>
          </p:cNvPr>
          <p:cNvSpPr txBox="1"/>
          <p:nvPr userDrawn="1"/>
        </p:nvSpPr>
        <p:spPr>
          <a:xfrm>
            <a:off x="530923" y="5972574"/>
            <a:ext cx="10874324" cy="1233095"/>
          </a:xfrm>
          <a:prstGeom prst="rect">
            <a:avLst/>
          </a:prstGeom>
          <a:noFill/>
        </p:spPr>
        <p:txBody>
          <a:bodyPr wrap="square" rtlCol="0">
            <a:noAutofit/>
          </a:bodyPr>
          <a:lstStyle/>
          <a:p>
            <a:pPr>
              <a:lnSpc>
                <a:spcPct val="175000"/>
              </a:lnSpc>
            </a:pPr>
            <a:r>
              <a:rPr lang="en-US" sz="2200"/>
              <a:t>1400 Crystal Drive | 10</a:t>
            </a:r>
            <a:r>
              <a:rPr lang="en-US" sz="2200" baseline="30000"/>
              <a:t>th</a:t>
            </a:r>
            <a:r>
              <a:rPr lang="en-US" sz="2200"/>
              <a:t> Floor | Arlington, VA 22202 |   202.403.5000</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
        <p:nvSpPr>
          <p:cNvPr id="7" name="TextBox 6">
            <a:extLst>
              <a:ext uri="{FF2B5EF4-FFF2-40B4-BE49-F238E27FC236}">
                <a16:creationId xmlns:a16="http://schemas.microsoft.com/office/drawing/2014/main" id="{26B4CD26-5B1F-47B5-B13C-A2ED653161B6}"/>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Tree>
    <p:extLst>
      <p:ext uri="{BB962C8B-B14F-4D97-AF65-F5344CB8AC3E}">
        <p14:creationId xmlns:p14="http://schemas.microsoft.com/office/powerpoint/2010/main" val="4051919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2" r:id="rId17"/>
    <p:sldLayoutId id="2147483823"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ntensiveintervention.org/data-based-individualization"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88.xml"/><Relationship Id="rId1" Type="http://schemas.openxmlformats.org/officeDocument/2006/relationships/slideLayout" Target="../slideLayouts/slideLayout8.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sv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sv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3.xml"/><Relationship Id="rId1" Type="http://schemas.openxmlformats.org/officeDocument/2006/relationships/slideLayout" Target="../slideLayouts/slideLayout18.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27.png"/></Relationships>
</file>

<file path=ppt/slides/_rels/slide11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4.xml"/><Relationship Id="rId1" Type="http://schemas.openxmlformats.org/officeDocument/2006/relationships/slideLayout" Target="../slideLayouts/slideLayout2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5.xml"/><Relationship Id="rId1" Type="http://schemas.openxmlformats.org/officeDocument/2006/relationships/slideLayout" Target="../slideLayouts/slideLayout2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6.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30.sv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32.svg"/></Relationships>
</file>

<file path=ppt/slides/_rels/slide1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23.xml"/><Relationship Id="rId1" Type="http://schemas.openxmlformats.org/officeDocument/2006/relationships/slideLayout" Target="../slideLayouts/slideLayout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26.xml"/><Relationship Id="rId1" Type="http://schemas.openxmlformats.org/officeDocument/2006/relationships/slideLayout" Target="../slideLayouts/slideLayout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notesSlide" Target="../notesSlides/notesSlide131.xml"/><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5.svg"/><Relationship Id="rId4" Type="http://schemas.openxmlformats.org/officeDocument/2006/relationships/image" Target="../media/image34.sv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hyperlink" Target="https://intensiveintervention.org/" TargetMode="External"/><Relationship Id="rId2" Type="http://schemas.openxmlformats.org/officeDocument/2006/relationships/notesSlide" Target="../notesSlides/notesSlide135.xml"/><Relationship Id="rId1" Type="http://schemas.openxmlformats.org/officeDocument/2006/relationships/slideLayout" Target="../slideLayouts/slideLayout5.xml"/><Relationship Id="rId4" Type="http://schemas.openxmlformats.org/officeDocument/2006/relationships/image" Target="../media/image138.png"/></Relationships>
</file>

<file path=ppt/slides/_rels/slide1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8" Type="http://schemas.openxmlformats.org/officeDocument/2006/relationships/hyperlink" Target="https://www.pbis.org/resource/tier-3-brief-functional-behavior-assessment-fba-guide" TargetMode="External"/><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37.xml"/><Relationship Id="rId1" Type="http://schemas.openxmlformats.org/officeDocument/2006/relationships/slideLayout" Target="../slideLayouts/slideLayout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hyperlink" Target="https://iris.peabody.vanderbilt.edu/module/fba/" TargetMode="Externa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38.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56.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40.xml"/><Relationship Id="rId1" Type="http://schemas.openxmlformats.org/officeDocument/2006/relationships/slideLayout" Target="../slideLayouts/slideLayout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42.xml"/><Relationship Id="rId1" Type="http://schemas.openxmlformats.org/officeDocument/2006/relationships/slideLayout" Target="../slideLayouts/slideLayout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hyperlink" Target="https://intensiveintervention.org/sites/default/files/Handout_3_ABC_Checklist%20.pdf" TargetMode="External"/><Relationship Id="rId3" Type="http://schemas.openxmlformats.org/officeDocument/2006/relationships/hyperlink" Target="https://intensiveintervention.org/resource/behavior-basics" TargetMode="External"/><Relationship Id="rId7" Type="http://schemas.openxmlformats.org/officeDocument/2006/relationships/hyperlink" Target="https://intensiveintervention.org/sites/default/files/HO-3c-ABC-Report-Form_508.pdf" TargetMode="External"/><Relationship Id="rId2" Type="http://schemas.openxmlformats.org/officeDocument/2006/relationships/notesSlide" Target="../notesSlides/notesSlide145.xml"/><Relationship Id="rId1" Type="http://schemas.openxmlformats.org/officeDocument/2006/relationships/slideLayout" Target="../slideLayouts/slideLayout6.xml"/><Relationship Id="rId6" Type="http://schemas.openxmlformats.org/officeDocument/2006/relationships/hyperlink" Target="https://iris.peabody.vanderbilt.edu/module/fba/" TargetMode="External"/><Relationship Id="rId5" Type="http://schemas.openxmlformats.org/officeDocument/2006/relationships/hyperlink" Target="https://www.pbis.org/resource/tier-3-brief-functional-behavior-assessment-fba-guide" TargetMode="External"/><Relationship Id="rId4" Type="http://schemas.openxmlformats.org/officeDocument/2006/relationships/hyperlink" Target="https://intensiveintervention.org/defining-measuring-and-monitoring-behaviors-behavior-course"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8.xml"/><Relationship Id="rId1" Type="http://schemas.openxmlformats.org/officeDocument/2006/relationships/slideLayout" Target="../slideLayouts/slideLayout5.xml"/><Relationship Id="rId6" Type="http://schemas.openxmlformats.org/officeDocument/2006/relationships/hyperlink" Target="https://intensiveintervention.org/sites/default/files/Admin-DBI-508.pdf" TargetMode="External"/><Relationship Id="rId5" Type="http://schemas.openxmlformats.org/officeDocument/2006/relationships/image" Target="../media/image149.png"/><Relationship Id="rId4" Type="http://schemas.openxmlformats.org/officeDocument/2006/relationships/hyperlink" Target="https://intensiveintervention.org/voices-from-the-field/Four-Keys-to-Supporting-Intensive-Intervention-Implementation"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9.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hyperlink" Target="https://charts.intensiveintervention.org/ascreening" TargetMode="External"/><Relationship Id="rId7" Type="http://schemas.openxmlformats.org/officeDocument/2006/relationships/hyperlink" Target="https://charts.intensiveintervention.org/aprogressmonitoring" TargetMode="External"/><Relationship Id="rId2" Type="http://schemas.openxmlformats.org/officeDocument/2006/relationships/notesSlide" Target="../notesSlides/notesSlide150.xml"/><Relationship Id="rId1" Type="http://schemas.openxmlformats.org/officeDocument/2006/relationships/slideLayout" Target="../slideLayouts/slideLayout5.xml"/><Relationship Id="rId6" Type="http://schemas.openxmlformats.org/officeDocument/2006/relationships/image" Target="../media/image152.png"/><Relationship Id="rId5" Type="http://schemas.openxmlformats.org/officeDocument/2006/relationships/hyperlink" Target="https://charts.intensiveintervention.org/bintervention" TargetMode="External"/><Relationship Id="rId4" Type="http://schemas.openxmlformats.org/officeDocument/2006/relationships/image" Target="../media/image151.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hyperlink" Target="https://intensiveintervention.org/data-based-individualization/state-stories/wyoming" TargetMode="External"/><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6.png"/><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hyperlink" Target="https://intensiveintervention.org/implementation-intervention/data-teaming" TargetMode="External"/><Relationship Id="rId4" Type="http://schemas.openxmlformats.org/officeDocument/2006/relationships/image" Target="../media/image157.png"/></Relationships>
</file>

<file path=ppt/slides/_rels/slide1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4.xml"/><Relationship Id="rId1" Type="http://schemas.openxmlformats.org/officeDocument/2006/relationships/slideLayout" Target="../slideLayouts/slideLayout3.xml"/><Relationship Id="rId6" Type="http://schemas.openxmlformats.org/officeDocument/2006/relationships/image" Target="../media/image161.svg"/><Relationship Id="rId5" Type="http://schemas.openxmlformats.org/officeDocument/2006/relationships/hyperlink" Target="https://intensiveintervention.org/data-based-individualization/state-stories" TargetMode="External"/><Relationship Id="rId4" Type="http://schemas.openxmlformats.org/officeDocument/2006/relationships/hyperlink" Target="https://intensiveintervention.org/voices-from-the-field/lexington-one-dbi-implementation"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notesSlide" Target="../notesSlides/notesSlide155.xml"/><Relationship Id="rId1" Type="http://schemas.openxmlformats.org/officeDocument/2006/relationships/slideLayout" Target="../slideLayouts/slideLayout19.xml"/><Relationship Id="rId4" Type="http://schemas.openxmlformats.org/officeDocument/2006/relationships/image" Target="../media/image163.sv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hyperlink" Target="http://phoenixajournal.wordpress.com/2012/02/23/thank-you/" TargetMode="External"/><Relationship Id="rId2" Type="http://schemas.openxmlformats.org/officeDocument/2006/relationships/image" Target="../media/image164.jpeg"/><Relationship Id="rId1" Type="http://schemas.openxmlformats.org/officeDocument/2006/relationships/slideLayout" Target="../slideLayouts/slideLayout6.xml"/><Relationship Id="rId4" Type="http://schemas.openxmlformats.org/officeDocument/2006/relationships/hyperlink" Target="https://creativecommons.org/licenses/by/3.0/"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8" Type="http://schemas.openxmlformats.org/officeDocument/2006/relationships/hyperlink" Target="https://intensiveintervention.org/sites/default/files/2025-07/DBI-hypothesis-tool.pdf" TargetMode="External"/><Relationship Id="rId3" Type="http://schemas.openxmlformats.org/officeDocument/2006/relationships/hyperlink" Target="https://intensiveintervention.org/resource/breaking-down-dbi-process-questions-considerations" TargetMode="External"/><Relationship Id="rId7" Type="http://schemas.openxmlformats.org/officeDocument/2006/relationships/hyperlink" Target="https://intensiveintervention.org/data-based-individualization" TargetMode="External"/><Relationship Id="rId2" Type="http://schemas.openxmlformats.org/officeDocument/2006/relationships/notesSlide" Target="../notesSlides/notesSlide157.xml"/><Relationship Id="rId1" Type="http://schemas.openxmlformats.org/officeDocument/2006/relationships/slideLayout" Target="../slideLayouts/slideLayout18.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79.xml.rels><?xml version="1.0" encoding="UTF-8" standalone="yes"?>
<Relationships xmlns="http://schemas.openxmlformats.org/package/2006/relationships"><Relationship Id="rId8" Type="http://schemas.openxmlformats.org/officeDocument/2006/relationships/hyperlink" Target="https://intensiveintervention.org/training/online-learning-modules" TargetMode="External"/><Relationship Id="rId3" Type="http://schemas.openxmlformats.org/officeDocument/2006/relationships/image" Target="../media/image170.png"/><Relationship Id="rId7" Type="http://schemas.openxmlformats.org/officeDocument/2006/relationships/hyperlink" Target="https://intensiveintervention.org/training/dbi-training-materials" TargetMode="External"/><Relationship Id="rId2" Type="http://schemas.openxmlformats.org/officeDocument/2006/relationships/notesSlide" Target="../notesSlides/notesSlide158.xml"/><Relationship Id="rId1" Type="http://schemas.openxmlformats.org/officeDocument/2006/relationships/slideLayout" Target="../slideLayouts/slideLayout1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hyperlink" Target="https://intensiveintervention.org/sites/default/files/Lessons-Learned-Infographic_508.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png"/><Relationship Id="rId7" Type="http://schemas.openxmlformats.org/officeDocument/2006/relationships/image" Target="../media/image175.svg"/><Relationship Id="rId2" Type="http://schemas.openxmlformats.org/officeDocument/2006/relationships/notesSlide" Target="../notesSlides/notesSlide159.xml"/><Relationship Id="rId1" Type="http://schemas.openxmlformats.org/officeDocument/2006/relationships/slideLayout" Target="../slideLayouts/slideLayout6.xml"/><Relationship Id="rId6" Type="http://schemas.openxmlformats.org/officeDocument/2006/relationships/image" Target="../media/image174.png"/><Relationship Id="rId5" Type="http://schemas.openxmlformats.org/officeDocument/2006/relationships/hyperlink" Target="https://twitter.com/TheNCII" TargetMode="External"/><Relationship Id="rId4" Type="http://schemas.openxmlformats.org/officeDocument/2006/relationships/hyperlink" Target="https://www.facebook.com/TheNCII/" TargetMode="External"/><Relationship Id="rId9" Type="http://schemas.openxmlformats.org/officeDocument/2006/relationships/hyperlink" Target="https://www.linkedin.com/in/national-center-on-intensive-intervention-b05b8b2b9/"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6.xml"/><Relationship Id="rId4" Type="http://schemas.openxmlformats.org/officeDocument/2006/relationships/hyperlink" Target="https://nam10.safelinks.protection.outlook.com/?url=https%3A%2F%2Fmeadowscenter.ca1.qualtrics.com%2Fjfe%2Fform%2FSV_6L0XMY8SSeuIGjA&amp;data=05%7C02%7Ccmerkle%40air.org%7C8af8dd55cb29499f933608debfd62540%7C9ea45dbc7b724abfa77cc770a0a8b962%7C0%7C0%7C639159123643063452%7CUnknown%7CTWFpbGZsb3d8eyJFbXB0eU1hcGkiOnRydWUsIlYiOiIwLjAuMDAwMCIsIlAiOiJXaW4zMiIsIkFOIjoiTWFpbCIsIldUIjoyfQ%3D%3D%7C0%7C%7C%7C&amp;sdata=vHE6J%2Fkjoe4KgaZNlfsRl8EHcSOQjOk%2Fz9pe7zg1JIA%3D&amp;reserved=0"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hyperlink" Target="https://ies.ed.gov/ncee/wwc/PracticeGuide/3" TargetMode="External"/><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hyperlink" Target="https://intensiveintervention.uat.air.org/resource/data-based-individualization-framework-intensive-intervention" TargetMode="External"/><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hyperlink" Target="https://intensiveintervention.org/sites/default/files/DBI_Weekly_Log_508.pdf"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intensiveintervention.org/resource/five-elements-fidelity" TargetMode="External"/><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0.sv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intensiveintervention.org/resource/overview-academic-goal-setti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image" Target="../media/image81.svg"/><Relationship Id="rId5" Type="http://schemas.openxmlformats.org/officeDocument/2006/relationships/image" Target="../media/image80.svg"/><Relationship Id="rId4" Type="http://schemas.openxmlformats.org/officeDocument/2006/relationships/image" Target="../media/image79.sv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85.svg"/><Relationship Id="rId5" Type="http://schemas.openxmlformats.org/officeDocument/2006/relationships/image" Target="../media/image84.sv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sv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40.svg"/></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hyperlink" Target="https://intensiveintervention.org/sites/default/files/Taxonomy-Overview-Handout508.pdf"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hyperlink" Target="https://intensiveintervention.org/resource/intensification-strategy-checklist"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hyperlink" Target="https://intensiveintervention.org/sites/default/files/DBI_Weekly_Log_508.pdf" TargetMode="External"/><Relationship Id="rId5" Type="http://schemas.openxmlformats.org/officeDocument/2006/relationships/hyperlink" Target="https://view.officeapps.live.com/op/view.aspx?src=https%3A%2F%2Fintensiveintervention.org%2Fsites%2Fdefault%2Ffiles%2FStudent_Intervention_Plan_508.docx&amp;wdOrigin=BROWSELINK" TargetMode="External"/><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slideLayout" Target="../slideLayouts/slideLayout20.xml"/><Relationship Id="rId4" Type="http://schemas.openxmlformats.org/officeDocument/2006/relationships/image" Target="../media/image25.svg"/></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40.svg"/></Relationships>
</file>

<file path=ppt/slides/_rels/slide7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hyperlink" Target="https://intensiveintervention.org/resource/decision-rules-academic-progress-monitoring-data"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8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09.svg"/></Relationships>
</file>

<file path=ppt/slides/_rels/slide9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9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769441"/>
          </a:xfrm>
        </p:spPr>
        <p:txBody>
          <a:bodyPr wrap="square" anchor="t">
            <a:normAutofit/>
          </a:bodyPr>
          <a:lstStyle/>
          <a:p>
            <a:r>
              <a:rPr lang="en-US" dirty="0"/>
              <a:t>Data-Based Individualization 101  </a:t>
            </a:r>
          </a:p>
        </p:txBody>
      </p:sp>
      <p:sp>
        <p:nvSpPr>
          <p:cNvPr id="63" name="Subtitle 62">
            <a:extLst>
              <a:ext uri="{FF2B5EF4-FFF2-40B4-BE49-F238E27FC236}">
                <a16:creationId xmlns:a16="http://schemas.microsoft.com/office/drawing/2014/main" id="{4090CB8A-C15C-4303-A6CD-D0453CC2DD53}"/>
              </a:ext>
            </a:extLst>
          </p:cNvPr>
          <p:cNvSpPr>
            <a:spLocks noGrp="1"/>
          </p:cNvSpPr>
          <p:nvPr>
            <p:ph type="subTitle" idx="1"/>
          </p:nvPr>
        </p:nvSpPr>
        <p:spPr>
          <a:xfrm>
            <a:off x="729742" y="5011457"/>
            <a:ext cx="10515600" cy="569387"/>
          </a:xfrm>
        </p:spPr>
        <p:txBody>
          <a:bodyPr wrap="square" anchor="t">
            <a:normAutofit/>
          </a:bodyPr>
          <a:lstStyle/>
          <a:p>
            <a:pPr>
              <a:spcAft>
                <a:spcPts val="600"/>
              </a:spcAft>
            </a:pPr>
            <a:r>
              <a:rPr lang="en-US"/>
              <a:t>Intensive Intervention Institute</a:t>
            </a:r>
          </a:p>
        </p:txBody>
      </p:sp>
      <p:pic>
        <p:nvPicPr>
          <p:cNvPr id="8" name="Picture Placeholder 7">
            <a:extLst>
              <a:ext uri="{FF2B5EF4-FFF2-40B4-BE49-F238E27FC236}">
                <a16:creationId xmlns:a16="http://schemas.microsoft.com/office/drawing/2014/main" id="{564A02E4-F7E0-44F7-FD71-3A287B61EA21}"/>
              </a:ext>
              <a:ext uri="{C183D7F6-B498-43B3-948B-1728B52AA6E4}">
                <adec:decorative xmlns:adec="http://schemas.microsoft.com/office/drawing/2017/decorative" val="1"/>
              </a:ext>
            </a:extLst>
          </p:cNvPr>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t="15736" r="1" b="48502"/>
          <a:stretch>
            <a:fillRect/>
          </a:stretch>
        </p:blipFill>
        <p:spPr>
          <a:xfrm>
            <a:off x="729742" y="1096962"/>
            <a:ext cx="10533888" cy="2514600"/>
          </a:xfrm>
          <a:noFill/>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241511" y="3716536"/>
            <a:ext cx="1006879" cy="184666"/>
          </a:xfrm>
        </p:spPr>
        <p:txBody>
          <a:bodyPr wrap="none">
            <a:normAutofit/>
          </a:bodyPr>
          <a:lstStyle/>
          <a:p>
            <a:pPr>
              <a:spcAft>
                <a:spcPts val="600"/>
              </a:spcAft>
            </a:pPr>
            <a:r>
              <a:rPr lang="en-US"/>
              <a:t>June 2026</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6287653"/>
            <a:ext cx="10515600" cy="400110"/>
          </a:xfrm>
        </p:spPr>
        <p:txBody>
          <a:bodyPr wrap="square" anchor="t">
            <a:normAutofit/>
          </a:bodyPr>
          <a:lstStyle/>
          <a:p>
            <a:pPr>
              <a:spcAft>
                <a:spcPts val="600"/>
              </a:spcAft>
            </a:pPr>
            <a:r>
              <a:rPr lang="en-US"/>
              <a:t>Cat Merkle and Kyle Allen</a:t>
            </a:r>
          </a:p>
        </p:txBody>
      </p:sp>
    </p:spTree>
    <p:extLst>
      <p:ext uri="{BB962C8B-B14F-4D97-AF65-F5344CB8AC3E}">
        <p14:creationId xmlns:p14="http://schemas.microsoft.com/office/powerpoint/2010/main" val="330935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4F29-0989-8394-A107-722E47EC40C5}"/>
              </a:ext>
            </a:extLst>
          </p:cNvPr>
          <p:cNvSpPr>
            <a:spLocks noGrp="1"/>
          </p:cNvSpPr>
          <p:nvPr>
            <p:ph type="title"/>
          </p:nvPr>
        </p:nvSpPr>
        <p:spPr/>
        <p:txBody>
          <a:bodyPr/>
          <a:lstStyle/>
          <a:p>
            <a:r>
              <a:rPr lang="en-US"/>
              <a:t>National Center on Intensive Intervention (NCII)</a:t>
            </a:r>
          </a:p>
        </p:txBody>
      </p:sp>
      <p:sp>
        <p:nvSpPr>
          <p:cNvPr id="3" name="Content Placeholder 2">
            <a:extLst>
              <a:ext uri="{FF2B5EF4-FFF2-40B4-BE49-F238E27FC236}">
                <a16:creationId xmlns:a16="http://schemas.microsoft.com/office/drawing/2014/main" id="{BED331C2-4152-30B5-6AE5-06E722721FEC}"/>
              </a:ext>
            </a:extLst>
          </p:cNvPr>
          <p:cNvSpPr>
            <a:spLocks noGrp="1"/>
          </p:cNvSpPr>
          <p:nvPr>
            <p:ph sz="quarter" idx="14"/>
          </p:nvPr>
        </p:nvSpPr>
        <p:spPr/>
        <p:txBody>
          <a:bodyPr/>
          <a:lstStyle/>
          <a:p>
            <a:pPr marL="457200" indent="-457200">
              <a:buFont typeface="Arial" panose="020B0604020202020204" pitchFamily="34" charset="0"/>
              <a:buChar char="•"/>
            </a:pPr>
            <a:r>
              <a:rPr lang="en-US"/>
              <a:t>National technical assistance center funded by the U.S. Department of Education's Office of Special Education Programs (OSEP)</a:t>
            </a:r>
          </a:p>
          <a:p>
            <a:pPr marL="457200" indent="-457200">
              <a:buFont typeface="Arial" panose="020B0604020202020204" pitchFamily="34" charset="0"/>
              <a:buChar char="•"/>
            </a:pPr>
            <a:r>
              <a:rPr lang="en-US"/>
              <a:t>Our mission is to build knowledge and capacity of state and local leaders, faculty and professional development providers, educators, and other stakeholders to support implementation of intensive intervention for students with severe and persistent learning and/or behavioral needs using </a:t>
            </a:r>
            <a:r>
              <a:rPr lang="en-US" u="sng">
                <a:hlinkClick r:id="rId3"/>
              </a:rPr>
              <a:t>data-based individualization (DBI)</a:t>
            </a:r>
            <a:r>
              <a:rPr lang="en-US"/>
              <a:t>.</a:t>
            </a:r>
          </a:p>
        </p:txBody>
      </p:sp>
      <p:sp>
        <p:nvSpPr>
          <p:cNvPr id="4" name="Text Placeholder 3">
            <a:extLst>
              <a:ext uri="{FF2B5EF4-FFF2-40B4-BE49-F238E27FC236}">
                <a16:creationId xmlns:a16="http://schemas.microsoft.com/office/drawing/2014/main" id="{799AEC6E-A0E3-44FB-3FFD-9665D6A00C7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6451001-1C26-6B20-3493-5ED4977996DC}"/>
              </a:ext>
            </a:extLst>
          </p:cNvPr>
          <p:cNvSpPr>
            <a:spLocks noGrp="1"/>
          </p:cNvSpPr>
          <p:nvPr>
            <p:ph type="sldNum" sz="quarter" idx="12"/>
          </p:nvPr>
        </p:nvSpPr>
        <p:spPr/>
        <p:txBody>
          <a:bodyPr/>
          <a:lstStyle/>
          <a:p>
            <a:fld id="{99A20822-4A49-4D36-86E3-300BA48D3F00}" type="slidenum">
              <a:rPr lang="en-US" smtClean="0"/>
              <a:t>10</a:t>
            </a:fld>
            <a:endParaRPr lang="en-US"/>
          </a:p>
        </p:txBody>
      </p:sp>
    </p:spTree>
    <p:extLst>
      <p:ext uri="{BB962C8B-B14F-4D97-AF65-F5344CB8AC3E}">
        <p14:creationId xmlns:p14="http://schemas.microsoft.com/office/powerpoint/2010/main" val="21680985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B625E-BC14-6319-7C86-A2626167B0C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FC58AE1-6DF1-078F-7410-64F3EEF38E86}"/>
              </a:ext>
            </a:extLst>
          </p:cNvPr>
          <p:cNvSpPr>
            <a:spLocks noGrp="1"/>
          </p:cNvSpPr>
          <p:nvPr>
            <p:ph type="title"/>
          </p:nvPr>
        </p:nvSpPr>
        <p:spPr/>
        <p:txBody>
          <a:bodyPr/>
          <a:lstStyle/>
          <a:p>
            <a:r>
              <a:rPr lang="en-US"/>
              <a:t>Hypothesis Development (Round 2)</a:t>
            </a:r>
          </a:p>
        </p:txBody>
      </p:sp>
      <p:graphicFrame>
        <p:nvGraphicFramePr>
          <p:cNvPr id="9" name="Content Placeholder 8" descr="At the end of the lesson, can Mia decode CVC words with at least 90% accuracy? (Yes)&#10;If Mia demonstrated initial acquisition of the new skill, can she perform it with at least 90% accuracy the next day? (No)&#10;Hypothesis 3: The dosage of instruction is not sufficient.&#10;">
            <a:extLst>
              <a:ext uri="{FF2B5EF4-FFF2-40B4-BE49-F238E27FC236}">
                <a16:creationId xmlns:a16="http://schemas.microsoft.com/office/drawing/2014/main" id="{35E48867-9A50-EAE8-F5AB-3338A1742C1F}"/>
              </a:ext>
            </a:extLst>
          </p:cNvPr>
          <p:cNvGraphicFramePr>
            <a:graphicFrameLocks noGrp="1"/>
          </p:cNvGraphicFramePr>
          <p:nvPr>
            <p:ph sz="quarter" idx="14"/>
            <p:extLst>
              <p:ext uri="{D42A27DB-BD31-4B8C-83A1-F6EECF244321}">
                <p14:modId xmlns:p14="http://schemas.microsoft.com/office/powerpoint/2010/main" val="2187870413"/>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5FC011E1-0E8C-B1DA-4341-FC88AC3CD382}"/>
              </a:ext>
            </a:extLst>
          </p:cNvPr>
          <p:cNvSpPr/>
          <p:nvPr/>
        </p:nvSpPr>
        <p:spPr>
          <a:xfrm>
            <a:off x="9038365" y="4278922"/>
            <a:ext cx="2693260" cy="1078524"/>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sz="1400">
                <a:solidFill>
                  <a:schemeClr val="tx1"/>
                </a:solidFill>
              </a:rPr>
              <a:t>Observe intervention for the use of OTRs.</a:t>
            </a:r>
          </a:p>
        </p:txBody>
      </p:sp>
      <p:sp>
        <p:nvSpPr>
          <p:cNvPr id="3" name="Rectangle 2">
            <a:extLst>
              <a:ext uri="{FF2B5EF4-FFF2-40B4-BE49-F238E27FC236}">
                <a16:creationId xmlns:a16="http://schemas.microsoft.com/office/drawing/2014/main" id="{B0450B62-0F2C-CCC9-6265-48CA814D4C75}"/>
              </a:ext>
              <a:ext uri="{C183D7F6-B498-43B3-948B-1728B52AA6E4}">
                <adec:decorative xmlns:adec="http://schemas.microsoft.com/office/drawing/2017/decorative" val="1"/>
              </a:ext>
            </a:extLst>
          </p:cNvPr>
          <p:cNvSpPr/>
          <p:nvPr/>
        </p:nvSpPr>
        <p:spPr>
          <a:xfrm>
            <a:off x="8935671" y="2677668"/>
            <a:ext cx="2661139" cy="1676400"/>
          </a:xfrm>
          <a:prstGeom prst="rect">
            <a:avLst/>
          </a:prstGeom>
          <a:noFill/>
          <a:ln w="57150">
            <a:solidFill>
              <a:schemeClr val="tx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Text Placeholder 13">
            <a:extLst>
              <a:ext uri="{FF2B5EF4-FFF2-40B4-BE49-F238E27FC236}">
                <a16:creationId xmlns:a16="http://schemas.microsoft.com/office/drawing/2014/main" id="{79307D2A-AA00-3C28-A93B-022BC06B916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B9658B2-05DD-5B85-BEF5-DC975179500B}"/>
              </a:ext>
            </a:extLst>
          </p:cNvPr>
          <p:cNvSpPr>
            <a:spLocks noGrp="1"/>
          </p:cNvSpPr>
          <p:nvPr>
            <p:ph type="sldNum" sz="quarter" idx="12"/>
          </p:nvPr>
        </p:nvSpPr>
        <p:spPr/>
        <p:txBody>
          <a:bodyPr/>
          <a:lstStyle/>
          <a:p>
            <a:fld id="{99A20822-4A49-4D36-86E3-300BA48D3F00}" type="slidenum">
              <a:rPr lang="en-US" smtClean="0"/>
              <a:pPr/>
              <a:t>100</a:t>
            </a:fld>
            <a:endParaRPr lang="en-US"/>
          </a:p>
        </p:txBody>
      </p:sp>
    </p:spTree>
    <p:extLst>
      <p:ext uri="{BB962C8B-B14F-4D97-AF65-F5344CB8AC3E}">
        <p14:creationId xmlns:p14="http://schemas.microsoft.com/office/powerpoint/2010/main" val="29039137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27C84-B01C-B350-867D-66BC3523967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11AD1C7-4A5F-3A89-A8C0-BE2E459912E2}"/>
              </a:ext>
            </a:extLst>
          </p:cNvPr>
          <p:cNvSpPr>
            <a:spLocks noGrp="1"/>
          </p:cNvSpPr>
          <p:nvPr>
            <p:ph type="title"/>
          </p:nvPr>
        </p:nvSpPr>
        <p:spPr>
          <a:xfrm>
            <a:off x="457200" y="0"/>
            <a:ext cx="11274552" cy="1280160"/>
          </a:xfrm>
        </p:spPr>
        <p:txBody>
          <a:bodyPr anchor="ctr">
            <a:normAutofit/>
          </a:bodyPr>
          <a:lstStyle/>
          <a:p>
            <a:r>
              <a:rPr lang="en-US"/>
              <a:t>Hypothesis #2</a:t>
            </a:r>
          </a:p>
        </p:txBody>
      </p:sp>
      <p:sp>
        <p:nvSpPr>
          <p:cNvPr id="8" name="Content Placeholder 7">
            <a:extLst>
              <a:ext uri="{FF2B5EF4-FFF2-40B4-BE49-F238E27FC236}">
                <a16:creationId xmlns:a16="http://schemas.microsoft.com/office/drawing/2014/main" id="{8369C097-0712-9967-2229-49FB5A6E870E}"/>
              </a:ext>
            </a:extLst>
          </p:cNvPr>
          <p:cNvSpPr>
            <a:spLocks noGrp="1"/>
          </p:cNvSpPr>
          <p:nvPr>
            <p:ph sz="half" idx="1"/>
          </p:nvPr>
        </p:nvSpPr>
        <p:spPr>
          <a:xfrm>
            <a:off x="457200" y="1371600"/>
            <a:ext cx="5568696" cy="4343400"/>
          </a:xfrm>
        </p:spPr>
        <p:txBody>
          <a:bodyPr>
            <a:normAutofit/>
          </a:bodyPr>
          <a:lstStyle/>
          <a:p>
            <a:r>
              <a:rPr lang="en-US"/>
              <a:t>Mia would benefit from systematically increasing the number of OTRs during intervention sessions and from increased practice outside of the intervention. </a:t>
            </a:r>
          </a:p>
        </p:txBody>
      </p:sp>
      <p:sp>
        <p:nvSpPr>
          <p:cNvPr id="17" name="Text Placeholder 4">
            <a:extLst>
              <a:ext uri="{FF2B5EF4-FFF2-40B4-BE49-F238E27FC236}">
                <a16:creationId xmlns:a16="http://schemas.microsoft.com/office/drawing/2014/main" id="{D2D9FD9E-1079-9827-8071-669053D1DD22}"/>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8C5BCB77-E192-607D-A5A8-7F0B7573ABE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101</a:t>
            </a:fld>
            <a:endParaRPr lang="en-US"/>
          </a:p>
        </p:txBody>
      </p:sp>
      <p:pic>
        <p:nvPicPr>
          <p:cNvPr id="7" name="Content Placeholder 6">
            <a:extLst>
              <a:ext uri="{FF2B5EF4-FFF2-40B4-BE49-F238E27FC236}">
                <a16:creationId xmlns:a16="http://schemas.microsoft.com/office/drawing/2014/main" id="{AA734332-E9FE-0937-C1B5-B8F33B59B3F2}"/>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162675" y="1391722"/>
            <a:ext cx="5568950" cy="4303155"/>
          </a:xfrm>
        </p:spPr>
      </p:pic>
    </p:spTree>
    <p:extLst>
      <p:ext uri="{BB962C8B-B14F-4D97-AF65-F5344CB8AC3E}">
        <p14:creationId xmlns:p14="http://schemas.microsoft.com/office/powerpoint/2010/main" val="31446596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49957-7CFD-233F-9C39-5536F94B8B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3F54D-8FB8-9418-551F-7760D8A5F239}"/>
              </a:ext>
            </a:extLst>
          </p:cNvPr>
          <p:cNvSpPr>
            <a:spLocks noGrp="1"/>
          </p:cNvSpPr>
          <p:nvPr>
            <p:ph type="title"/>
          </p:nvPr>
        </p:nvSpPr>
        <p:spPr/>
        <p:txBody>
          <a:bodyPr/>
          <a:lstStyle/>
          <a:p>
            <a:r>
              <a:rPr lang="en-US" dirty="0"/>
              <a:t>Step 4: Intervention Adaptation (Round 2)</a:t>
            </a:r>
          </a:p>
        </p:txBody>
      </p:sp>
      <p:sp>
        <p:nvSpPr>
          <p:cNvPr id="11" name="Text Placeholder 10">
            <a:extLst>
              <a:ext uri="{FF2B5EF4-FFF2-40B4-BE49-F238E27FC236}">
                <a16:creationId xmlns:a16="http://schemas.microsoft.com/office/drawing/2014/main" id="{6F53F968-5D42-1C75-BFD2-D71E32D14F16}"/>
              </a:ext>
            </a:extLst>
          </p:cNvPr>
          <p:cNvSpPr>
            <a:spLocks noGrp="1"/>
          </p:cNvSpPr>
          <p:nvPr>
            <p:ph type="body" sz="quarter" idx="15"/>
          </p:nvPr>
        </p:nvSpPr>
        <p:spPr/>
        <p:txBody>
          <a:bodyPr/>
          <a:lstStyle/>
          <a:p>
            <a:r>
              <a:rPr lang="en-US"/>
              <a:t>The SST determined they would increase practice opportunities by using flashcards to build Mia’s fluency with reading CVC words. </a:t>
            </a:r>
          </a:p>
        </p:txBody>
      </p:sp>
      <p:graphicFrame>
        <p:nvGraphicFramePr>
          <p:cNvPr id="12" name="Content Placeholder 11" descr="Adaptation #1&#10; Model how to decode words using sound boxes.&#10; Provide guided practice using magnetic letters and sound boxes.&#10; Increase the amount of immediate corrective feedback.&#10;">
            <a:extLst>
              <a:ext uri="{FF2B5EF4-FFF2-40B4-BE49-F238E27FC236}">
                <a16:creationId xmlns:a16="http://schemas.microsoft.com/office/drawing/2014/main" id="{354C2C66-C098-50C7-F54B-17F8D7E998EC}"/>
              </a:ext>
            </a:extLst>
          </p:cNvPr>
          <p:cNvGraphicFramePr>
            <a:graphicFrameLocks noGrp="1"/>
          </p:cNvGraphicFramePr>
          <p:nvPr>
            <p:ph sz="quarter" idx="17"/>
            <p:extLst>
              <p:ext uri="{D42A27DB-BD31-4B8C-83A1-F6EECF244321}">
                <p14:modId xmlns:p14="http://schemas.microsoft.com/office/powerpoint/2010/main" val="1097178123"/>
              </p:ext>
            </p:extLst>
          </p:nvPr>
        </p:nvGraphicFramePr>
        <p:xfrm>
          <a:off x="457200" y="2651125"/>
          <a:ext cx="5568950" cy="3017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descr="Adaptation #2&#10; Five minutes of additional flashcard practice each day &#10; Ten minutes of tablet-based CVC word reading practice three times per week during independent learning time&#10;">
            <a:extLst>
              <a:ext uri="{FF2B5EF4-FFF2-40B4-BE49-F238E27FC236}">
                <a16:creationId xmlns:a16="http://schemas.microsoft.com/office/drawing/2014/main" id="{943199AF-80FF-3996-7985-D658C16D2225}"/>
              </a:ext>
            </a:extLst>
          </p:cNvPr>
          <p:cNvGraphicFramePr>
            <a:graphicFrameLocks noGrp="1"/>
          </p:cNvGraphicFramePr>
          <p:nvPr>
            <p:ph sz="quarter" idx="18"/>
            <p:extLst>
              <p:ext uri="{D42A27DB-BD31-4B8C-83A1-F6EECF244321}">
                <p14:modId xmlns:p14="http://schemas.microsoft.com/office/powerpoint/2010/main" val="2912558174"/>
              </p:ext>
            </p:extLst>
          </p:nvPr>
        </p:nvGraphicFramePr>
        <p:xfrm>
          <a:off x="6162675" y="2651125"/>
          <a:ext cx="5570538" cy="30178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 Placeholder 2">
            <a:extLst>
              <a:ext uri="{FF2B5EF4-FFF2-40B4-BE49-F238E27FC236}">
                <a16:creationId xmlns:a16="http://schemas.microsoft.com/office/drawing/2014/main" id="{37791728-752D-4BE1-ED5C-94916E41CE5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F338A0C-97E3-8C0E-36C8-54285865F3D4}"/>
              </a:ext>
            </a:extLst>
          </p:cNvPr>
          <p:cNvSpPr>
            <a:spLocks noGrp="1"/>
          </p:cNvSpPr>
          <p:nvPr>
            <p:ph type="sldNum" sz="quarter" idx="12"/>
          </p:nvPr>
        </p:nvSpPr>
        <p:spPr/>
        <p:txBody>
          <a:bodyPr/>
          <a:lstStyle/>
          <a:p>
            <a:fld id="{99A20822-4A49-4D36-86E3-300BA48D3F00}" type="slidenum">
              <a:rPr lang="en-US" smtClean="0"/>
              <a:t>102</a:t>
            </a:fld>
            <a:endParaRPr lang="en-US"/>
          </a:p>
        </p:txBody>
      </p:sp>
    </p:spTree>
    <p:extLst>
      <p:ext uri="{BB962C8B-B14F-4D97-AF65-F5344CB8AC3E}">
        <p14:creationId xmlns:p14="http://schemas.microsoft.com/office/powerpoint/2010/main" val="1806737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4A47-4562-7461-0689-638AE2C4BF3E}"/>
              </a:ext>
            </a:extLst>
          </p:cNvPr>
          <p:cNvSpPr>
            <a:spLocks noGrp="1"/>
          </p:cNvSpPr>
          <p:nvPr>
            <p:ph type="title"/>
          </p:nvPr>
        </p:nvSpPr>
        <p:spPr/>
        <p:txBody>
          <a:bodyPr/>
          <a:lstStyle/>
          <a:p>
            <a:r>
              <a:rPr lang="en-US"/>
              <a:t>Continuing the DBI Process</a:t>
            </a:r>
          </a:p>
        </p:txBody>
      </p:sp>
      <p:sp>
        <p:nvSpPr>
          <p:cNvPr id="6" name="Content Placeholder 5">
            <a:extLst>
              <a:ext uri="{FF2B5EF4-FFF2-40B4-BE49-F238E27FC236}">
                <a16:creationId xmlns:a16="http://schemas.microsoft.com/office/drawing/2014/main" id="{F80B2433-3917-3166-F7AD-5AF888C44B63}"/>
              </a:ext>
            </a:extLst>
          </p:cNvPr>
          <p:cNvSpPr>
            <a:spLocks noGrp="1"/>
          </p:cNvSpPr>
          <p:nvPr>
            <p:ph sz="half" idx="1"/>
          </p:nvPr>
        </p:nvSpPr>
        <p:spPr/>
        <p:txBody>
          <a:bodyPr/>
          <a:lstStyle/>
          <a:p>
            <a:r>
              <a:rPr lang="en-US"/>
              <a:t>Progress monitoring will continue, and the SST will review Mia’s progress in 6 weeks.</a:t>
            </a:r>
          </a:p>
          <a:p>
            <a:r>
              <a:rPr lang="en-US"/>
              <a:t>The SST will further adapt the intervention if Mia does not make adequate progress.</a:t>
            </a:r>
          </a:p>
        </p:txBody>
      </p:sp>
      <p:pic>
        <p:nvPicPr>
          <p:cNvPr id="10" name="Content Placeholder 9">
            <a:extLst>
              <a:ext uri="{FF2B5EF4-FFF2-40B4-BE49-F238E27FC236}">
                <a16:creationId xmlns:a16="http://schemas.microsoft.com/office/drawing/2014/main" id="{C7183F9E-5700-3DF9-BB14-02C4948D3DFB}"/>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162675" y="1685127"/>
            <a:ext cx="5568950" cy="3716345"/>
          </a:xfrm>
        </p:spPr>
      </p:pic>
      <p:sp>
        <p:nvSpPr>
          <p:cNvPr id="8" name="Text Placeholder 7">
            <a:extLst>
              <a:ext uri="{FF2B5EF4-FFF2-40B4-BE49-F238E27FC236}">
                <a16:creationId xmlns:a16="http://schemas.microsoft.com/office/drawing/2014/main" id="{822543C1-6AEF-0DBA-E56A-0C3B4891F1E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C8389623-3829-CF4F-C69A-A90469254BB7}"/>
              </a:ext>
            </a:extLst>
          </p:cNvPr>
          <p:cNvSpPr>
            <a:spLocks noGrp="1"/>
          </p:cNvSpPr>
          <p:nvPr>
            <p:ph type="sldNum" sz="quarter" idx="12"/>
          </p:nvPr>
        </p:nvSpPr>
        <p:spPr/>
        <p:txBody>
          <a:bodyPr/>
          <a:lstStyle/>
          <a:p>
            <a:fld id="{99A20822-4A49-4D36-86E3-300BA48D3F00}" type="slidenum">
              <a:rPr lang="en-US" smtClean="0"/>
              <a:t>103</a:t>
            </a:fld>
            <a:endParaRPr lang="en-US"/>
          </a:p>
        </p:txBody>
      </p:sp>
    </p:spTree>
    <p:extLst>
      <p:ext uri="{BB962C8B-B14F-4D97-AF65-F5344CB8AC3E}">
        <p14:creationId xmlns:p14="http://schemas.microsoft.com/office/powerpoint/2010/main" val="42650154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3FFA6-2A5E-4C94-7015-3BDA49EF385B}"/>
              </a:ext>
            </a:extLst>
          </p:cNvPr>
          <p:cNvSpPr>
            <a:spLocks noGrp="1"/>
          </p:cNvSpPr>
          <p:nvPr>
            <p:ph type="title"/>
          </p:nvPr>
        </p:nvSpPr>
        <p:spPr/>
        <p:txBody>
          <a:bodyPr/>
          <a:lstStyle/>
          <a:p>
            <a:r>
              <a:rPr lang="en-US"/>
              <a:t>What Mia’s Example Showed Us</a:t>
            </a:r>
          </a:p>
        </p:txBody>
      </p:sp>
      <p:sp>
        <p:nvSpPr>
          <p:cNvPr id="3" name="Content Placeholder 2">
            <a:extLst>
              <a:ext uri="{FF2B5EF4-FFF2-40B4-BE49-F238E27FC236}">
                <a16:creationId xmlns:a16="http://schemas.microsoft.com/office/drawing/2014/main" id="{AE33ACD3-D947-504E-F7B6-3412440E3E4A}"/>
              </a:ext>
            </a:extLst>
          </p:cNvPr>
          <p:cNvSpPr>
            <a:spLocks noGrp="1"/>
          </p:cNvSpPr>
          <p:nvPr>
            <p:ph sz="half" idx="1"/>
          </p:nvPr>
        </p:nvSpPr>
        <p:spPr/>
        <p:txBody>
          <a:bodyPr>
            <a:normAutofit fontScale="85000" lnSpcReduction="10000"/>
          </a:bodyPr>
          <a:lstStyle/>
          <a:p>
            <a:pPr marL="0" indent="0">
              <a:buNone/>
            </a:pPr>
            <a:r>
              <a:rPr lang="en-US"/>
              <a:t>Mia’s case study showed illustrated how teams use DBI to:</a:t>
            </a:r>
          </a:p>
          <a:p>
            <a:r>
              <a:rPr lang="en-US"/>
              <a:t>Start with student data </a:t>
            </a:r>
          </a:p>
          <a:p>
            <a:r>
              <a:rPr lang="en-US"/>
              <a:t>Identify whether current support is enough </a:t>
            </a:r>
          </a:p>
          <a:p>
            <a:r>
              <a:rPr lang="en-US"/>
              <a:t>Look more closely when progress is limited </a:t>
            </a:r>
          </a:p>
          <a:p>
            <a:r>
              <a:rPr lang="en-US"/>
              <a:t>Make an instructional adjustment based on need </a:t>
            </a:r>
          </a:p>
          <a:p>
            <a:r>
              <a:rPr lang="en-US"/>
              <a:t>Continue monitoring to see whether the change worked</a:t>
            </a:r>
          </a:p>
        </p:txBody>
      </p:sp>
      <p:sp>
        <p:nvSpPr>
          <p:cNvPr id="5" name="Text Placeholder 4">
            <a:extLst>
              <a:ext uri="{FF2B5EF4-FFF2-40B4-BE49-F238E27FC236}">
                <a16:creationId xmlns:a16="http://schemas.microsoft.com/office/drawing/2014/main" id="{D0D9C20A-0441-3E94-360C-69EB0EF20FFD}"/>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A9BDDE1C-B585-76DE-DA64-66A9490BC01A}"/>
              </a:ext>
            </a:extLst>
          </p:cNvPr>
          <p:cNvSpPr>
            <a:spLocks noGrp="1"/>
          </p:cNvSpPr>
          <p:nvPr>
            <p:ph type="sldNum" sz="quarter" idx="12"/>
          </p:nvPr>
        </p:nvSpPr>
        <p:spPr/>
        <p:txBody>
          <a:bodyPr/>
          <a:lstStyle/>
          <a:p>
            <a:fld id="{BABF4E83-61DB-418F-A99F-17BC9BB58EF6}" type="slidenum">
              <a:rPr lang="en-US" smtClean="0"/>
              <a:t>104</a:t>
            </a:fld>
            <a:endParaRPr lang="en-US"/>
          </a:p>
        </p:txBody>
      </p:sp>
      <p:pic>
        <p:nvPicPr>
          <p:cNvPr id="7" name="Graphic 6">
            <a:extLst>
              <a:ext uri="{FF2B5EF4-FFF2-40B4-BE49-F238E27FC236}">
                <a16:creationId xmlns:a16="http://schemas.microsoft.com/office/drawing/2014/main" id="{97574079-4CC5-5B97-9E36-2F90B8E19448}"/>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6259309" y="998611"/>
            <a:ext cx="5170692" cy="4848977"/>
          </a:xfrm>
          <a:prstGeom prst="rect">
            <a:avLst/>
          </a:prstGeom>
        </p:spPr>
      </p:pic>
    </p:spTree>
    <p:extLst>
      <p:ext uri="{BB962C8B-B14F-4D97-AF65-F5344CB8AC3E}">
        <p14:creationId xmlns:p14="http://schemas.microsoft.com/office/powerpoint/2010/main" val="7216248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6080-2514-6E99-A656-239F6753FD3C}"/>
              </a:ext>
            </a:extLst>
          </p:cNvPr>
          <p:cNvSpPr>
            <a:spLocks noGrp="1"/>
          </p:cNvSpPr>
          <p:nvPr>
            <p:ph type="title"/>
          </p:nvPr>
        </p:nvSpPr>
        <p:spPr/>
        <p:txBody>
          <a:bodyPr/>
          <a:lstStyle/>
          <a:p>
            <a:r>
              <a:rPr lang="en-US"/>
              <a:t>Connecting the Case Study to the DBI Process</a:t>
            </a:r>
          </a:p>
        </p:txBody>
      </p:sp>
      <p:sp>
        <p:nvSpPr>
          <p:cNvPr id="3" name="Content Placeholder 2">
            <a:extLst>
              <a:ext uri="{FF2B5EF4-FFF2-40B4-BE49-F238E27FC236}">
                <a16:creationId xmlns:a16="http://schemas.microsoft.com/office/drawing/2014/main" id="{490B0CAF-798F-F7A1-2BD7-390C2E44464C}"/>
              </a:ext>
            </a:extLst>
          </p:cNvPr>
          <p:cNvSpPr>
            <a:spLocks noGrp="1"/>
          </p:cNvSpPr>
          <p:nvPr>
            <p:ph sz="half" idx="1"/>
          </p:nvPr>
        </p:nvSpPr>
        <p:spPr>
          <a:xfrm>
            <a:off x="457200" y="1371600"/>
            <a:ext cx="11274552" cy="4343400"/>
          </a:xfrm>
        </p:spPr>
        <p:txBody>
          <a:bodyPr/>
          <a:lstStyle/>
          <a:p>
            <a:pPr marL="0" indent="0">
              <a:buNone/>
            </a:pPr>
            <a:r>
              <a:rPr lang="en-US"/>
              <a:t>DBI gives teams a </a:t>
            </a:r>
            <a:r>
              <a:rPr lang="en-US" b="1" i="1"/>
              <a:t>structure</a:t>
            </a:r>
            <a:r>
              <a:rPr lang="en-US"/>
              <a:t> for moving from a broad concern to a precise instructional response.</a:t>
            </a:r>
          </a:p>
          <a:p>
            <a:pPr marL="0" indent="0">
              <a:buNone/>
            </a:pPr>
            <a:endParaRPr lang="en-US"/>
          </a:p>
          <a:p>
            <a:pPr marL="0" indent="0">
              <a:buNone/>
            </a:pPr>
            <a:endParaRPr lang="en-US"/>
          </a:p>
        </p:txBody>
      </p:sp>
      <p:sp>
        <p:nvSpPr>
          <p:cNvPr id="7" name="Arrow: Right 6">
            <a:extLst>
              <a:ext uri="{FF2B5EF4-FFF2-40B4-BE49-F238E27FC236}">
                <a16:creationId xmlns:a16="http://schemas.microsoft.com/office/drawing/2014/main" id="{DBE7BCBD-0344-A931-3FF9-FFE8FF274667}"/>
              </a:ext>
              <a:ext uri="{C183D7F6-B498-43B3-948B-1728B52AA6E4}">
                <adec:decorative xmlns:adec="http://schemas.microsoft.com/office/drawing/2017/decorative" val="1"/>
              </a:ext>
            </a:extLst>
          </p:cNvPr>
          <p:cNvSpPr/>
          <p:nvPr/>
        </p:nvSpPr>
        <p:spPr>
          <a:xfrm>
            <a:off x="511342" y="2652722"/>
            <a:ext cx="11166268" cy="818148"/>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TextBox 7">
            <a:extLst>
              <a:ext uri="{FF2B5EF4-FFF2-40B4-BE49-F238E27FC236}">
                <a16:creationId xmlns:a16="http://schemas.microsoft.com/office/drawing/2014/main" id="{1C3A4061-0601-DA08-3B6A-DF0F2D330832}"/>
              </a:ext>
            </a:extLst>
          </p:cNvPr>
          <p:cNvSpPr txBox="1"/>
          <p:nvPr/>
        </p:nvSpPr>
        <p:spPr>
          <a:xfrm>
            <a:off x="511341" y="3470870"/>
            <a:ext cx="3651585" cy="400110"/>
          </a:xfrm>
          <a:prstGeom prst="rect">
            <a:avLst/>
          </a:prstGeom>
          <a:noFill/>
        </p:spPr>
        <p:txBody>
          <a:bodyPr wrap="square" rtlCol="0">
            <a:spAutoFit/>
          </a:bodyPr>
          <a:lstStyle/>
          <a:p>
            <a:r>
              <a:rPr lang="en-US" sz="2000" b="1"/>
              <a:t>From: </a:t>
            </a:r>
            <a:r>
              <a:rPr lang="en-US" sz="2000"/>
              <a:t>This student needs help. </a:t>
            </a:r>
          </a:p>
        </p:txBody>
      </p:sp>
      <p:sp>
        <p:nvSpPr>
          <p:cNvPr id="9" name="TextBox 8">
            <a:extLst>
              <a:ext uri="{FF2B5EF4-FFF2-40B4-BE49-F238E27FC236}">
                <a16:creationId xmlns:a16="http://schemas.microsoft.com/office/drawing/2014/main" id="{E53ECBD3-281C-C6E1-5393-430D01DFE561}"/>
              </a:ext>
            </a:extLst>
          </p:cNvPr>
          <p:cNvSpPr txBox="1"/>
          <p:nvPr/>
        </p:nvSpPr>
        <p:spPr>
          <a:xfrm>
            <a:off x="7002380" y="3470870"/>
            <a:ext cx="4331368" cy="1015663"/>
          </a:xfrm>
          <a:prstGeom prst="rect">
            <a:avLst/>
          </a:prstGeom>
          <a:noFill/>
        </p:spPr>
        <p:txBody>
          <a:bodyPr wrap="square" rtlCol="0">
            <a:spAutoFit/>
          </a:bodyPr>
          <a:lstStyle/>
          <a:p>
            <a:r>
              <a:rPr lang="en-US" sz="2000" b="1"/>
              <a:t>To: </a:t>
            </a:r>
            <a:r>
              <a:rPr lang="en-US" sz="2000"/>
              <a:t>This is the specific support we will provide, and this is how we will know whether it is working</a:t>
            </a:r>
          </a:p>
        </p:txBody>
      </p:sp>
      <p:sp>
        <p:nvSpPr>
          <p:cNvPr id="10" name="TextBox 9">
            <a:extLst>
              <a:ext uri="{FF2B5EF4-FFF2-40B4-BE49-F238E27FC236}">
                <a16:creationId xmlns:a16="http://schemas.microsoft.com/office/drawing/2014/main" id="{B693BAA9-F46D-15B2-3254-C93057785B7A}"/>
              </a:ext>
            </a:extLst>
          </p:cNvPr>
          <p:cNvSpPr txBox="1"/>
          <p:nvPr/>
        </p:nvSpPr>
        <p:spPr>
          <a:xfrm>
            <a:off x="457200" y="4677588"/>
            <a:ext cx="11274552" cy="1292662"/>
          </a:xfrm>
          <a:prstGeom prst="rect">
            <a:avLst/>
          </a:prstGeom>
          <a:noFill/>
        </p:spPr>
        <p:txBody>
          <a:bodyPr wrap="square" rtlCol="0">
            <a:spAutoFit/>
          </a:bodyPr>
          <a:lstStyle/>
          <a:p>
            <a:r>
              <a:rPr lang="en-US" sz="2600"/>
              <a:t>The goal is not to copy Mia’s plan. The goal is to understand the process the team used: start with data, identify the specific need, adjust support, and continue monitoring progress.</a:t>
            </a:r>
          </a:p>
        </p:txBody>
      </p:sp>
      <p:sp>
        <p:nvSpPr>
          <p:cNvPr id="5" name="Text Placeholder 4">
            <a:extLst>
              <a:ext uri="{FF2B5EF4-FFF2-40B4-BE49-F238E27FC236}">
                <a16:creationId xmlns:a16="http://schemas.microsoft.com/office/drawing/2014/main" id="{ECDF7385-514B-A0E7-67D7-80C9A60FCB33}"/>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436A77EE-7EB4-15E3-77EF-FCB23430F4A4}"/>
              </a:ext>
            </a:extLst>
          </p:cNvPr>
          <p:cNvSpPr>
            <a:spLocks noGrp="1"/>
          </p:cNvSpPr>
          <p:nvPr>
            <p:ph type="sldNum" sz="quarter" idx="12"/>
          </p:nvPr>
        </p:nvSpPr>
        <p:spPr/>
        <p:txBody>
          <a:bodyPr/>
          <a:lstStyle/>
          <a:p>
            <a:fld id="{BABF4E83-61DB-418F-A99F-17BC9BB58EF6}" type="slidenum">
              <a:rPr lang="en-US" smtClean="0"/>
              <a:t>105</a:t>
            </a:fld>
            <a:endParaRPr lang="en-US"/>
          </a:p>
        </p:txBody>
      </p:sp>
    </p:spTree>
    <p:extLst>
      <p:ext uri="{BB962C8B-B14F-4D97-AF65-F5344CB8AC3E}">
        <p14:creationId xmlns:p14="http://schemas.microsoft.com/office/powerpoint/2010/main" val="20362927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7776-EBBB-276A-4724-69323D17AFED}"/>
              </a:ext>
            </a:extLst>
          </p:cNvPr>
          <p:cNvSpPr>
            <a:spLocks noGrp="1"/>
          </p:cNvSpPr>
          <p:nvPr>
            <p:ph type="title"/>
          </p:nvPr>
        </p:nvSpPr>
        <p:spPr/>
        <p:txBody>
          <a:bodyPr/>
          <a:lstStyle/>
          <a:p>
            <a:r>
              <a:rPr lang="en-US" dirty="0"/>
              <a:t>Think, Pair, Share </a:t>
            </a:r>
            <a:r>
              <a:rPr lang="en-US" dirty="0">
                <a:solidFill>
                  <a:schemeClr val="bg1"/>
                </a:solidFill>
              </a:rPr>
              <a:t>2</a:t>
            </a:r>
          </a:p>
        </p:txBody>
      </p:sp>
      <p:sp>
        <p:nvSpPr>
          <p:cNvPr id="3" name="Content Placeholder 2">
            <a:extLst>
              <a:ext uri="{FF2B5EF4-FFF2-40B4-BE49-F238E27FC236}">
                <a16:creationId xmlns:a16="http://schemas.microsoft.com/office/drawing/2014/main" id="{AD89C3FD-36A3-F429-74FB-A1A7FB8BD50A}"/>
              </a:ext>
            </a:extLst>
          </p:cNvPr>
          <p:cNvSpPr>
            <a:spLocks noGrp="1"/>
          </p:cNvSpPr>
          <p:nvPr>
            <p:ph sz="quarter" idx="14"/>
          </p:nvPr>
        </p:nvSpPr>
        <p:spPr>
          <a:xfrm>
            <a:off x="457201" y="1371600"/>
            <a:ext cx="5638800" cy="4343400"/>
          </a:xfrm>
        </p:spPr>
        <p:txBody>
          <a:bodyPr>
            <a:normAutofit/>
          </a:bodyPr>
          <a:lstStyle/>
          <a:p>
            <a:pPr marL="320040" indent="-320040">
              <a:spcBef>
                <a:spcPts val="600"/>
              </a:spcBef>
              <a:buClr>
                <a:schemeClr val="accent1"/>
              </a:buClr>
              <a:buFont typeface="Wingdings" panose="05000000000000000000" pitchFamily="2" charset="2"/>
              <a:buChar char="§"/>
            </a:pPr>
            <a:r>
              <a:rPr lang="en-US" sz="2800"/>
              <a:t>In Mia’s example, what stood out to you the most? </a:t>
            </a:r>
          </a:p>
          <a:p>
            <a:pPr marL="320040" indent="-320040">
              <a:spcBef>
                <a:spcPts val="600"/>
              </a:spcBef>
              <a:buClr>
                <a:schemeClr val="accent1"/>
              </a:buClr>
              <a:buFont typeface="Wingdings" panose="05000000000000000000" pitchFamily="2" charset="2"/>
              <a:buChar char="§"/>
            </a:pPr>
            <a:r>
              <a:rPr lang="en-US" sz="2800"/>
              <a:t>How did the team use data to decide what Mia needed next?</a:t>
            </a:r>
          </a:p>
        </p:txBody>
      </p:sp>
      <p:sp>
        <p:nvSpPr>
          <p:cNvPr id="4" name="Text Placeholder 3">
            <a:extLst>
              <a:ext uri="{FF2B5EF4-FFF2-40B4-BE49-F238E27FC236}">
                <a16:creationId xmlns:a16="http://schemas.microsoft.com/office/drawing/2014/main" id="{F95F36B1-360B-17EB-87D3-C843B483A357}"/>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A56BD097-664B-27D1-E232-A4E9B0ED432E}"/>
              </a:ext>
            </a:extLst>
          </p:cNvPr>
          <p:cNvSpPr>
            <a:spLocks noGrp="1"/>
          </p:cNvSpPr>
          <p:nvPr>
            <p:ph type="sldNum" sz="quarter" idx="12"/>
          </p:nvPr>
        </p:nvSpPr>
        <p:spPr/>
        <p:txBody>
          <a:bodyPr/>
          <a:lstStyle/>
          <a:p>
            <a:fld id="{99A20822-4A49-4D36-86E3-300BA48D3F00}" type="slidenum">
              <a:rPr lang="en-US" smtClean="0"/>
              <a:t>106</a:t>
            </a:fld>
            <a:endParaRPr lang="en-US"/>
          </a:p>
        </p:txBody>
      </p:sp>
      <p:pic>
        <p:nvPicPr>
          <p:cNvPr id="6" name="Graphic 5">
            <a:extLst>
              <a:ext uri="{FF2B5EF4-FFF2-40B4-BE49-F238E27FC236}">
                <a16:creationId xmlns:a16="http://schemas.microsoft.com/office/drawing/2014/main" id="{E4A715F3-F575-E36B-AD08-0E51215775F7}"/>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7242766" y="1371600"/>
            <a:ext cx="3810000" cy="3810000"/>
          </a:xfrm>
          <a:prstGeom prst="rect">
            <a:avLst/>
          </a:prstGeom>
        </p:spPr>
      </p:pic>
    </p:spTree>
    <p:extLst>
      <p:ext uri="{BB962C8B-B14F-4D97-AF65-F5344CB8AC3E}">
        <p14:creationId xmlns:p14="http://schemas.microsoft.com/office/powerpoint/2010/main" val="20190860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32790" y="4180244"/>
            <a:ext cx="11103610" cy="2308324"/>
          </a:xfrm>
        </p:spPr>
        <p:txBody>
          <a:bodyPr/>
          <a:lstStyle/>
          <a:p>
            <a:r>
              <a:rPr lang="en-US"/>
              <a:t>Focusing on the Function of Behavior Within the Context of DBI</a:t>
            </a:r>
          </a:p>
        </p:txBody>
      </p:sp>
    </p:spTree>
    <p:extLst>
      <p:ext uri="{BB962C8B-B14F-4D97-AF65-F5344CB8AC3E}">
        <p14:creationId xmlns:p14="http://schemas.microsoft.com/office/powerpoint/2010/main" val="2335321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818AF-41AA-BA1E-5D6F-EEA663A855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C96A0-898C-9B7A-A2C8-0F073A38BA6D}"/>
              </a:ext>
            </a:extLst>
          </p:cNvPr>
          <p:cNvSpPr>
            <a:spLocks noGrp="1"/>
          </p:cNvSpPr>
          <p:nvPr>
            <p:ph type="title"/>
          </p:nvPr>
        </p:nvSpPr>
        <p:spPr/>
        <p:txBody>
          <a:bodyPr/>
          <a:lstStyle/>
          <a:p>
            <a:r>
              <a:rPr lang="en-US"/>
              <a:t>Introduction</a:t>
            </a:r>
          </a:p>
        </p:txBody>
      </p:sp>
      <p:pic>
        <p:nvPicPr>
          <p:cNvPr id="7" name="Picture Placeholder 2">
            <a:extLst>
              <a:ext uri="{FF2B5EF4-FFF2-40B4-BE49-F238E27FC236}">
                <a16:creationId xmlns:a16="http://schemas.microsoft.com/office/drawing/2014/main" id="{53791675-F2EC-594B-2195-D6451150F8A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560" t="2299" r="-560" b="17738"/>
          <a:stretch>
            <a:fillRect/>
          </a:stretch>
        </p:blipFill>
        <p:spPr>
          <a:xfrm>
            <a:off x="4729431" y="1561429"/>
            <a:ext cx="2762533" cy="2762533"/>
          </a:xfrm>
          <a:prstGeom prst="ellipse">
            <a:avLst/>
          </a:prstGeom>
        </p:spPr>
      </p:pic>
      <p:sp>
        <p:nvSpPr>
          <p:cNvPr id="11" name="TextBox 10">
            <a:extLst>
              <a:ext uri="{FF2B5EF4-FFF2-40B4-BE49-F238E27FC236}">
                <a16:creationId xmlns:a16="http://schemas.microsoft.com/office/drawing/2014/main" id="{6D9F81C3-4CA0-CEA1-1EC0-D37DAC750708}"/>
              </a:ext>
            </a:extLst>
          </p:cNvPr>
          <p:cNvSpPr txBox="1"/>
          <p:nvPr/>
        </p:nvSpPr>
        <p:spPr>
          <a:xfrm>
            <a:off x="3248025" y="4528643"/>
            <a:ext cx="5694426" cy="738664"/>
          </a:xfrm>
          <a:prstGeom prst="rect">
            <a:avLst/>
          </a:prstGeom>
          <a:noFill/>
        </p:spPr>
        <p:txBody>
          <a:bodyPr wrap="square" rtlCol="0">
            <a:spAutoFit/>
          </a:bodyPr>
          <a:lstStyle/>
          <a:p>
            <a:pPr algn="ctr"/>
            <a:r>
              <a:rPr lang="en-US" sz="2400" b="1"/>
              <a:t>Caitlyn Majeika, PhD, BCBA</a:t>
            </a:r>
          </a:p>
          <a:p>
            <a:pPr algn="ctr"/>
            <a:r>
              <a:rPr lang="en-US"/>
              <a:t>Research Translation and Capacity-building Specialist</a:t>
            </a:r>
          </a:p>
        </p:txBody>
      </p:sp>
      <p:sp>
        <p:nvSpPr>
          <p:cNvPr id="6" name="Slide Number Placeholder 5">
            <a:extLst>
              <a:ext uri="{FF2B5EF4-FFF2-40B4-BE49-F238E27FC236}">
                <a16:creationId xmlns:a16="http://schemas.microsoft.com/office/drawing/2014/main" id="{A95EB9B7-44B8-5DD9-C134-1984F64A4BB2}"/>
              </a:ext>
            </a:extLst>
          </p:cNvPr>
          <p:cNvSpPr>
            <a:spLocks noGrp="1"/>
          </p:cNvSpPr>
          <p:nvPr>
            <p:ph type="sldNum" sz="quarter" idx="12"/>
          </p:nvPr>
        </p:nvSpPr>
        <p:spPr/>
        <p:txBody>
          <a:bodyPr/>
          <a:lstStyle/>
          <a:p>
            <a:fld id="{99A20822-4A49-4D36-86E3-300BA48D3F00}" type="slidenum">
              <a:rPr lang="en-US" smtClean="0"/>
              <a:t>108</a:t>
            </a:fld>
            <a:endParaRPr lang="en-US"/>
          </a:p>
        </p:txBody>
      </p:sp>
    </p:spTree>
    <p:extLst>
      <p:ext uri="{BB962C8B-B14F-4D97-AF65-F5344CB8AC3E}">
        <p14:creationId xmlns:p14="http://schemas.microsoft.com/office/powerpoint/2010/main" val="23895011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2482-911D-EAE0-2D1D-AB52D3626348}"/>
              </a:ext>
            </a:extLst>
          </p:cNvPr>
          <p:cNvSpPr>
            <a:spLocks noGrp="1"/>
          </p:cNvSpPr>
          <p:nvPr>
            <p:ph type="title"/>
          </p:nvPr>
        </p:nvSpPr>
        <p:spPr>
          <a:xfrm>
            <a:off x="457200" y="-1280160"/>
            <a:ext cx="11276076" cy="1280160"/>
          </a:xfrm>
        </p:spPr>
        <p:txBody>
          <a:bodyPr vert="horz" lIns="0" tIns="0" rIns="0" bIns="0" rtlCol="0" anchor="b" anchorCtr="0">
            <a:normAutofit/>
          </a:bodyPr>
          <a:lstStyle/>
          <a:p>
            <a:r>
              <a:rPr lang="en-US" dirty="0"/>
              <a:t>About Caitlyn</a:t>
            </a:r>
          </a:p>
        </p:txBody>
      </p:sp>
      <p:sp>
        <p:nvSpPr>
          <p:cNvPr id="8" name="Text Placeholder 7">
            <a:extLst>
              <a:ext uri="{FF2B5EF4-FFF2-40B4-BE49-F238E27FC236}">
                <a16:creationId xmlns:a16="http://schemas.microsoft.com/office/drawing/2014/main" id="{3EB69912-14B1-272B-B005-E1F221670363}"/>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1A695C4A-512F-2F7F-4684-1AA04A8C683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27369">
            <a:off x="377870" y="3046037"/>
            <a:ext cx="3530600" cy="2857500"/>
          </a:xfrm>
          <a:prstGeom prst="rect">
            <a:avLst/>
          </a:prstGeom>
        </p:spPr>
      </p:pic>
      <p:pic>
        <p:nvPicPr>
          <p:cNvPr id="13" name="Picture 12">
            <a:extLst>
              <a:ext uri="{FF2B5EF4-FFF2-40B4-BE49-F238E27FC236}">
                <a16:creationId xmlns:a16="http://schemas.microsoft.com/office/drawing/2014/main" id="{54683E52-BF15-4EE7-628D-D1856AF63C4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50951">
            <a:off x="1119063" y="575938"/>
            <a:ext cx="2857500" cy="2872486"/>
          </a:xfrm>
          <a:prstGeom prst="rect">
            <a:avLst/>
          </a:prstGeom>
        </p:spPr>
      </p:pic>
      <p:pic>
        <p:nvPicPr>
          <p:cNvPr id="19" name="Picture 18">
            <a:extLst>
              <a:ext uri="{FF2B5EF4-FFF2-40B4-BE49-F238E27FC236}">
                <a16:creationId xmlns:a16="http://schemas.microsoft.com/office/drawing/2014/main" id="{45D931DA-DF7E-13E5-72F3-13C16C237D4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20805">
            <a:off x="7967756" y="3181350"/>
            <a:ext cx="3530600" cy="2857500"/>
          </a:xfrm>
          <a:prstGeom prst="rect">
            <a:avLst/>
          </a:prstGeom>
        </p:spPr>
      </p:pic>
      <p:pic>
        <p:nvPicPr>
          <p:cNvPr id="11" name="Picture 10">
            <a:extLst>
              <a:ext uri="{FF2B5EF4-FFF2-40B4-BE49-F238E27FC236}">
                <a16:creationId xmlns:a16="http://schemas.microsoft.com/office/drawing/2014/main" id="{AA281615-5B93-FF88-68DF-CCB3933604A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9216">
            <a:off x="7902167" y="738927"/>
            <a:ext cx="3530600" cy="2857500"/>
          </a:xfrm>
          <a:prstGeom prst="rect">
            <a:avLst/>
          </a:prstGeom>
        </p:spPr>
      </p:pic>
      <p:pic>
        <p:nvPicPr>
          <p:cNvPr id="17" name="Picture 16">
            <a:extLst>
              <a:ext uri="{FF2B5EF4-FFF2-40B4-BE49-F238E27FC236}">
                <a16:creationId xmlns:a16="http://schemas.microsoft.com/office/drawing/2014/main" id="{963CF3A6-8588-6D15-0863-76DB513C2A0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109516" y="626877"/>
            <a:ext cx="3530600" cy="2857500"/>
          </a:xfrm>
          <a:prstGeom prst="rect">
            <a:avLst/>
          </a:prstGeom>
        </p:spPr>
      </p:pic>
      <p:pic>
        <p:nvPicPr>
          <p:cNvPr id="15" name="Picture 14">
            <a:extLst>
              <a:ext uri="{FF2B5EF4-FFF2-40B4-BE49-F238E27FC236}">
                <a16:creationId xmlns:a16="http://schemas.microsoft.com/office/drawing/2014/main" id="{FF3C2EB9-AA16-1E4B-8949-8030562C949C}"/>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4215" y="3456871"/>
            <a:ext cx="3530600" cy="2857500"/>
          </a:xfrm>
          <a:prstGeom prst="rect">
            <a:avLst/>
          </a:prstGeom>
        </p:spPr>
      </p:pic>
      <p:sp>
        <p:nvSpPr>
          <p:cNvPr id="6" name="Slide Number Placeholder 5">
            <a:extLst>
              <a:ext uri="{FF2B5EF4-FFF2-40B4-BE49-F238E27FC236}">
                <a16:creationId xmlns:a16="http://schemas.microsoft.com/office/drawing/2014/main" id="{412C5E1D-FF66-9F07-E68C-C0A225D26423}"/>
              </a:ext>
            </a:extLst>
          </p:cNvPr>
          <p:cNvSpPr>
            <a:spLocks noGrp="1"/>
          </p:cNvSpPr>
          <p:nvPr>
            <p:ph type="sldNum" sz="quarter" idx="12"/>
          </p:nvPr>
        </p:nvSpPr>
        <p:spPr/>
        <p:txBody>
          <a:bodyPr/>
          <a:lstStyle/>
          <a:p>
            <a:fld id="{99A20822-4A49-4D36-86E3-300BA48D3F00}" type="slidenum">
              <a:rPr lang="en-US" smtClean="0"/>
              <a:t>109</a:t>
            </a:fld>
            <a:endParaRPr lang="en-US"/>
          </a:p>
        </p:txBody>
      </p:sp>
    </p:spTree>
    <p:extLst>
      <p:ext uri="{BB962C8B-B14F-4D97-AF65-F5344CB8AC3E}">
        <p14:creationId xmlns:p14="http://schemas.microsoft.com/office/powerpoint/2010/main" val="1625646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What is data-based individualization (DBI)?</a:t>
            </a:r>
            <a:endParaRPr lang="en-US" b="0"/>
          </a:p>
        </p:txBody>
      </p:sp>
      <p:sp>
        <p:nvSpPr>
          <p:cNvPr id="3" name="Content Placeholder 2"/>
          <p:cNvSpPr>
            <a:spLocks noGrp="1"/>
          </p:cNvSpPr>
          <p:nvPr>
            <p:ph sz="quarter" idx="15"/>
          </p:nvPr>
        </p:nvSpPr>
        <p:spPr>
          <a:xfrm>
            <a:off x="457200" y="1371600"/>
            <a:ext cx="7363962" cy="4343400"/>
          </a:xfrm>
        </p:spPr>
        <p:txBody>
          <a:bodyPr>
            <a:normAutofit/>
          </a:bodyPr>
          <a:lstStyle/>
          <a:p>
            <a:r>
              <a:rPr lang="en-US"/>
              <a:t>Data-based individualization (DBI) is a</a:t>
            </a:r>
            <a:r>
              <a:rPr lang="en-US" b="1"/>
              <a:t> research-based process </a:t>
            </a:r>
            <a:r>
              <a:rPr lang="en-US"/>
              <a:t>for individualizing and intensifying interventions </a:t>
            </a:r>
            <a:r>
              <a:rPr lang="en-US" b="1"/>
              <a:t>for students with severe and persistent learning and behavioral needs. </a:t>
            </a:r>
          </a:p>
          <a:p>
            <a:pPr>
              <a:spcBef>
                <a:spcPts val="0"/>
              </a:spcBef>
            </a:pPr>
            <a:endParaRPr lang="en-US"/>
          </a:p>
          <a:p>
            <a:pPr>
              <a:spcBef>
                <a:spcPts val="0"/>
              </a:spcBef>
            </a:pPr>
            <a:r>
              <a:rPr lang="en-US"/>
              <a:t>The </a:t>
            </a:r>
            <a:r>
              <a:rPr lang="en-US" i="1"/>
              <a:t>process</a:t>
            </a:r>
            <a:r>
              <a:rPr lang="en-US"/>
              <a:t> integrates </a:t>
            </a:r>
            <a:r>
              <a:rPr lang="en-US" b="1"/>
              <a:t>evidence-based intervention, assessment, and strategies.</a:t>
            </a:r>
          </a:p>
          <a:p>
            <a:endParaRPr lang="en-US" b="1"/>
          </a:p>
          <a:p>
            <a:pPr marL="285750" lvl="1" indent="-285750"/>
            <a:endParaRPr lang="en-US" sz="1400">
              <a:latin typeface="Arial" charset="0"/>
              <a:cs typeface="Arial" charset="0"/>
            </a:endParaRPr>
          </a:p>
        </p:txBody>
      </p:sp>
      <p:grpSp>
        <p:nvGrpSpPr>
          <p:cNvPr id="6" name="Group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8DAA1105-5521-4A38-A6A2-FDA41AFAF25D}"/>
              </a:ext>
            </a:extLst>
          </p:cNvPr>
          <p:cNvGrpSpPr/>
          <p:nvPr/>
        </p:nvGrpSpPr>
        <p:grpSpPr>
          <a:xfrm>
            <a:off x="7915183" y="1141693"/>
            <a:ext cx="4276817" cy="4667795"/>
            <a:chOff x="-449019" y="-837799"/>
            <a:chExt cx="4930894" cy="6442045"/>
          </a:xfrm>
        </p:grpSpPr>
        <p:pic>
          <p:nvPicPr>
            <p:cNvPr id="7" name="Picture 6" descr="A picture containing text&#10;&#10;Description generated with high confidence">
              <a:extLst>
                <a:ext uri="{FF2B5EF4-FFF2-40B4-BE49-F238E27FC236}">
                  <a16:creationId xmlns:a16="http://schemas.microsoft.com/office/drawing/2014/main" id="{F47E72A8-AE1E-4DD2-A741-1E4FD8846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31" y="-64051"/>
              <a:ext cx="3933969" cy="5668297"/>
            </a:xfrm>
            <a:prstGeom prst="rect">
              <a:avLst/>
            </a:prstGeom>
          </p:spPr>
        </p:pic>
        <p:sp>
          <p:nvSpPr>
            <p:cNvPr id="8" name="TextBox 7">
              <a:extLst>
                <a:ext uri="{FF2B5EF4-FFF2-40B4-BE49-F238E27FC236}">
                  <a16:creationId xmlns:a16="http://schemas.microsoft.com/office/drawing/2014/main" id="{AD81714A-1AEC-4FF3-B677-E7A4A4E45AB1}"/>
                </a:ext>
              </a:extLst>
            </p:cNvPr>
            <p:cNvSpPr txBox="1"/>
            <p:nvPr/>
          </p:nvSpPr>
          <p:spPr>
            <a:xfrm>
              <a:off x="-449019" y="-837799"/>
              <a:ext cx="4930893" cy="509717"/>
            </a:xfrm>
            <a:prstGeom prst="rect">
              <a:avLst/>
            </a:prstGeom>
            <a:noFill/>
          </p:spPr>
          <p:txBody>
            <a:bodyPr wrap="square" rtlCol="0">
              <a:spAutoFit/>
            </a:bodyPr>
            <a:lstStyle/>
            <a:p>
              <a:pPr algn="ctr"/>
              <a:r>
                <a:rPr lang="en-US" b="1"/>
                <a:t>DBI Process</a:t>
              </a:r>
            </a:p>
          </p:txBody>
        </p:sp>
      </p:grpSp>
      <p:sp>
        <p:nvSpPr>
          <p:cNvPr id="4" name="Text Placeholder 3">
            <a:extLst>
              <a:ext uri="{FF2B5EF4-FFF2-40B4-BE49-F238E27FC236}">
                <a16:creationId xmlns:a16="http://schemas.microsoft.com/office/drawing/2014/main" id="{BD93AF57-DB34-483E-9A56-D9C27155469F}"/>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11</a:t>
            </a:fld>
            <a:endParaRPr lang="en-US"/>
          </a:p>
        </p:txBody>
      </p:sp>
    </p:spTree>
    <p:extLst>
      <p:ext uri="{BB962C8B-B14F-4D97-AF65-F5344CB8AC3E}">
        <p14:creationId xmlns:p14="http://schemas.microsoft.com/office/powerpoint/2010/main" val="5328459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73CF2-95DB-705C-2E26-311DCC1903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D29F83-1484-A993-35BA-A5A9A96A508A}"/>
              </a:ext>
            </a:extLst>
          </p:cNvPr>
          <p:cNvSpPr>
            <a:spLocks noGrp="1"/>
          </p:cNvSpPr>
          <p:nvPr>
            <p:ph type="title"/>
          </p:nvPr>
        </p:nvSpPr>
        <p:spPr>
          <a:xfrm>
            <a:off x="457202" y="0"/>
            <a:ext cx="11276076" cy="1280160"/>
          </a:xfrm>
        </p:spPr>
        <p:txBody>
          <a:bodyPr>
            <a:normAutofit/>
          </a:bodyPr>
          <a:lstStyle/>
          <a:p>
            <a:r>
              <a:rPr lang="en-US" sz="4000"/>
              <a:t>Behavior Basics &amp; DBI</a:t>
            </a:r>
          </a:p>
        </p:txBody>
      </p:sp>
      <p:pic>
        <p:nvPicPr>
          <p:cNvPr id="6" name="Picture 5">
            <a:extLst>
              <a:ext uri="{FF2B5EF4-FFF2-40B4-BE49-F238E27FC236}">
                <a16:creationId xmlns:a16="http://schemas.microsoft.com/office/drawing/2014/main" id="{261DEC23-8D8D-D175-D1F5-CB718D2C1C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0002" y="2472609"/>
            <a:ext cx="4168026" cy="2331763"/>
          </a:xfrm>
          <a:prstGeom prst="rect">
            <a:avLst/>
          </a:prstGeom>
        </p:spPr>
      </p:pic>
      <p:pic>
        <p:nvPicPr>
          <p:cNvPr id="19" name="Picture 18" descr="A picture containing text&#10;&#10;Description generated with high confidence">
            <a:extLst>
              <a:ext uri="{FF2B5EF4-FFF2-40B4-BE49-F238E27FC236}">
                <a16:creationId xmlns:a16="http://schemas.microsoft.com/office/drawing/2014/main" id="{F0B04010-29AB-BAE3-3D91-75A085093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9898" y="1135497"/>
            <a:ext cx="4370683" cy="5577839"/>
          </a:xfrm>
          <a:prstGeom prst="rect">
            <a:avLst/>
          </a:prstGeom>
        </p:spPr>
      </p:pic>
      <p:pic>
        <p:nvPicPr>
          <p:cNvPr id="11" name="Picture 10">
            <a:extLst>
              <a:ext uri="{FF2B5EF4-FFF2-40B4-BE49-F238E27FC236}">
                <a16:creationId xmlns:a16="http://schemas.microsoft.com/office/drawing/2014/main" id="{01A97D2F-0CAC-872E-8FD7-41D3F2A30D3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354" y="3924416"/>
            <a:ext cx="3214082" cy="1798087"/>
          </a:xfrm>
          <a:prstGeom prst="rect">
            <a:avLst/>
          </a:prstGeom>
        </p:spPr>
      </p:pic>
      <p:pic>
        <p:nvPicPr>
          <p:cNvPr id="9" name="Picture 8">
            <a:extLst>
              <a:ext uri="{FF2B5EF4-FFF2-40B4-BE49-F238E27FC236}">
                <a16:creationId xmlns:a16="http://schemas.microsoft.com/office/drawing/2014/main" id="{4A27A1D3-31FA-EEEC-6544-781C9B7EE8D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5280" y="1554477"/>
            <a:ext cx="3186103" cy="2124068"/>
          </a:xfrm>
          <a:prstGeom prst="rect">
            <a:avLst/>
          </a:prstGeom>
        </p:spPr>
      </p:pic>
      <p:sp>
        <p:nvSpPr>
          <p:cNvPr id="4" name="Slide Number Placeholder 3">
            <a:extLst>
              <a:ext uri="{FF2B5EF4-FFF2-40B4-BE49-F238E27FC236}">
                <a16:creationId xmlns:a16="http://schemas.microsoft.com/office/drawing/2014/main" id="{B0886478-8C3E-5197-ACAB-64FB80CA4304}"/>
              </a:ext>
            </a:extLst>
          </p:cNvPr>
          <p:cNvSpPr>
            <a:spLocks noGrp="1"/>
          </p:cNvSpPr>
          <p:nvPr>
            <p:ph type="sldNum" sz="quarter" idx="10"/>
          </p:nvPr>
        </p:nvSpPr>
        <p:spPr/>
        <p:txBody>
          <a:bodyPr/>
          <a:lstStyle/>
          <a:p>
            <a:pPr algn="r"/>
            <a:fld id="{F3477EC8-074D-41C4-94AE-E9EA7CEEA348}" type="slidenum">
              <a:rPr lang="en-US" smtClean="0"/>
              <a:pPr algn="r"/>
              <a:t>110</a:t>
            </a:fld>
            <a:endParaRPr lang="en-US"/>
          </a:p>
        </p:txBody>
      </p:sp>
    </p:spTree>
    <p:extLst>
      <p:ext uri="{BB962C8B-B14F-4D97-AF65-F5344CB8AC3E}">
        <p14:creationId xmlns:p14="http://schemas.microsoft.com/office/powerpoint/2010/main" val="17799517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F8EF-83D8-A2EE-41C6-6CAC1CC15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F0D14E-04DA-D3D8-0E3E-486AECB83B74}"/>
              </a:ext>
            </a:extLst>
          </p:cNvPr>
          <p:cNvSpPr>
            <a:spLocks noGrp="1"/>
          </p:cNvSpPr>
          <p:nvPr>
            <p:ph type="title"/>
          </p:nvPr>
        </p:nvSpPr>
        <p:spPr/>
        <p:txBody>
          <a:bodyPr/>
          <a:lstStyle/>
          <a:p>
            <a:r>
              <a:rPr lang="en-US"/>
              <a:t>Revisiting Mia</a:t>
            </a:r>
          </a:p>
        </p:txBody>
      </p:sp>
      <p:sp>
        <p:nvSpPr>
          <p:cNvPr id="15" name="Text Placeholder 14">
            <a:extLst>
              <a:ext uri="{FF2B5EF4-FFF2-40B4-BE49-F238E27FC236}">
                <a16:creationId xmlns:a16="http://schemas.microsoft.com/office/drawing/2014/main" id="{B3A12437-232E-1553-C309-4DB5FB9E74FA}"/>
              </a:ext>
            </a:extLst>
          </p:cNvPr>
          <p:cNvSpPr>
            <a:spLocks noGrp="1"/>
          </p:cNvSpPr>
          <p:nvPr>
            <p:ph type="body" sz="quarter" idx="15"/>
          </p:nvPr>
        </p:nvSpPr>
        <p:spPr/>
        <p:txBody>
          <a:bodyPr/>
          <a:lstStyle/>
          <a:p>
            <a:r>
              <a:rPr lang="en-US"/>
              <a:t>As an initial step, the SST reviewed fidelity data, the quality of the progress monitoring process, and Mia’s behavioral needs. </a:t>
            </a:r>
          </a:p>
        </p:txBody>
      </p:sp>
      <p:graphicFrame>
        <p:nvGraphicFramePr>
          <p:cNvPr id="10" name="Content Placeholder 9" descr="Intervention Fidelity&#10; Mia was present and engaged for most sessions.&#10;Progress Monitoring&#10; The NWF assessment is aligned to Mia’s needs.&#10;Behavior Needs&#10; No concerns about Mia’s behavior.&#10;">
            <a:extLst>
              <a:ext uri="{FF2B5EF4-FFF2-40B4-BE49-F238E27FC236}">
                <a16:creationId xmlns:a16="http://schemas.microsoft.com/office/drawing/2014/main" id="{E2FEEA19-AB4B-A1A4-F198-8540A43DA740}"/>
              </a:ext>
            </a:extLst>
          </p:cNvPr>
          <p:cNvGraphicFramePr>
            <a:graphicFrameLocks noGrp="1"/>
          </p:cNvGraphicFramePr>
          <p:nvPr>
            <p:ph sz="quarter" idx="17"/>
            <p:extLst>
              <p:ext uri="{D42A27DB-BD31-4B8C-83A1-F6EECF244321}">
                <p14:modId xmlns:p14="http://schemas.microsoft.com/office/powerpoint/2010/main" val="1609360369"/>
              </p:ext>
            </p:extLst>
          </p:nvPr>
        </p:nvGraphicFramePr>
        <p:xfrm>
          <a:off x="457200" y="2654300"/>
          <a:ext cx="11276013" cy="3017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 Placeholder 13">
            <a:extLst>
              <a:ext uri="{FF2B5EF4-FFF2-40B4-BE49-F238E27FC236}">
                <a16:creationId xmlns:a16="http://schemas.microsoft.com/office/drawing/2014/main" id="{05C92040-146A-75D5-B115-83931E5AFA2D}"/>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C3D292F2-F987-B2C6-CD54-F3320B7600CB}"/>
              </a:ext>
            </a:extLst>
          </p:cNvPr>
          <p:cNvSpPr>
            <a:spLocks noGrp="1"/>
          </p:cNvSpPr>
          <p:nvPr>
            <p:ph type="sldNum" sz="quarter" idx="12"/>
          </p:nvPr>
        </p:nvSpPr>
        <p:spPr/>
        <p:txBody>
          <a:bodyPr/>
          <a:lstStyle/>
          <a:p>
            <a:fld id="{BABF4E83-61DB-418F-A99F-17BC9BB58EF6}" type="slidenum">
              <a:rPr lang="en-US" smtClean="0"/>
              <a:t>111</a:t>
            </a:fld>
            <a:endParaRPr lang="en-US"/>
          </a:p>
        </p:txBody>
      </p:sp>
      <p:pic>
        <p:nvPicPr>
          <p:cNvPr id="3" name="Content Placeholder 33">
            <a:extLst>
              <a:ext uri="{FF2B5EF4-FFF2-40B4-BE49-F238E27FC236}">
                <a16:creationId xmlns:a16="http://schemas.microsoft.com/office/drawing/2014/main" id="{FCBB9381-1917-3347-6792-DDF67B5D7BEB}"/>
              </a:ext>
              <a:ext uri="{C183D7F6-B498-43B3-948B-1728B52AA6E4}">
                <adec:decorative xmlns:adec="http://schemas.microsoft.com/office/drawing/2017/decorative" val="1"/>
              </a:ext>
            </a:extLst>
          </p:cNvPr>
          <p:cNvPicPr>
            <a:picLocks noChangeAspect="1"/>
          </p:cNvPicPr>
          <p:nvPr/>
        </p:nvPicPr>
        <p:blipFill>
          <a:blip r:embed="rId8"/>
          <a:srcRect l="10920" r="3497" b="-3"/>
          <a:stretch>
            <a:fillRect/>
          </a:stretch>
        </p:blipFill>
        <p:spPr>
          <a:xfrm>
            <a:off x="10328647" y="163614"/>
            <a:ext cx="1563247" cy="1219281"/>
          </a:xfrm>
          <a:prstGeom prst="rect">
            <a:avLst/>
          </a:prstGeom>
          <a:noFill/>
        </p:spPr>
      </p:pic>
      <p:sp>
        <p:nvSpPr>
          <p:cNvPr id="4" name="Right Arrow 3" descr="Arrow pointing to behavior needs">
            <a:extLst>
              <a:ext uri="{FF2B5EF4-FFF2-40B4-BE49-F238E27FC236}">
                <a16:creationId xmlns:a16="http://schemas.microsoft.com/office/drawing/2014/main" id="{B4E0A859-3964-EF82-2C6F-259117CD7032}"/>
              </a:ext>
            </a:extLst>
          </p:cNvPr>
          <p:cNvSpPr/>
          <p:nvPr/>
        </p:nvSpPr>
        <p:spPr>
          <a:xfrm>
            <a:off x="2455333" y="4692837"/>
            <a:ext cx="1422400" cy="675030"/>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19774294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276076" cy="1280160"/>
          </a:xfrm>
        </p:spPr>
        <p:txBody>
          <a:bodyPr/>
          <a:lstStyle/>
          <a:p>
            <a:r>
              <a:rPr lang="en-US" dirty="0"/>
              <a:t>Learner Outcomes </a:t>
            </a:r>
            <a:r>
              <a:rPr lang="en-US" dirty="0">
                <a:solidFill>
                  <a:schemeClr val="bg1"/>
                </a:solidFill>
              </a:rPr>
              <a:t>2</a:t>
            </a:r>
          </a:p>
        </p:txBody>
      </p:sp>
      <p:sp>
        <p:nvSpPr>
          <p:cNvPr id="3" name="Content Placeholder 2"/>
          <p:cNvSpPr>
            <a:spLocks noGrp="1"/>
          </p:cNvSpPr>
          <p:nvPr>
            <p:ph sz="quarter" idx="15"/>
          </p:nvPr>
        </p:nvSpPr>
        <p:spPr>
          <a:xfrm>
            <a:off x="457200" y="1371600"/>
            <a:ext cx="11274552" cy="4343400"/>
          </a:xfrm>
        </p:spPr>
        <p:txBody>
          <a:bodyPr vert="horz" lIns="0" tIns="0" rIns="0" bIns="0" rtlCol="0" anchor="t">
            <a:normAutofit/>
          </a:bodyPr>
          <a:lstStyle/>
          <a:p>
            <a:r>
              <a:rPr lang="en-US"/>
              <a:t>By the end of this session, you will be able to do the following:</a:t>
            </a:r>
          </a:p>
          <a:p>
            <a:pPr lvl="1"/>
            <a:r>
              <a:rPr lang="en-US"/>
              <a:t>List three ways the function of behavior is important.</a:t>
            </a:r>
          </a:p>
          <a:p>
            <a:pPr lvl="1"/>
            <a:r>
              <a:rPr lang="en-US"/>
              <a:t>Name at least four common functions of behavior.</a:t>
            </a:r>
          </a:p>
          <a:p>
            <a:pPr lvl="1"/>
            <a:r>
              <a:rPr lang="en-US"/>
              <a:t>Describe how a function can be used within the diagnostic behavioral assessment process.</a:t>
            </a:r>
          </a:p>
          <a:p>
            <a:pPr lvl="1"/>
            <a:endParaRPr lang="en-US"/>
          </a:p>
        </p:txBody>
      </p:sp>
      <p:sp>
        <p:nvSpPr>
          <p:cNvPr id="5" name="Slide Number Placeholder 4"/>
          <p:cNvSpPr>
            <a:spLocks noGrp="1"/>
          </p:cNvSpPr>
          <p:nvPr>
            <p:ph type="sldNum" sz="quarter" idx="14"/>
          </p:nvPr>
        </p:nvSpPr>
        <p:spPr>
          <a:xfrm>
            <a:off x="11734800" y="6704112"/>
            <a:ext cx="157094" cy="153888"/>
          </a:xfrm>
        </p:spPr>
        <p:txBody>
          <a:bodyPr/>
          <a:lstStyle/>
          <a:p>
            <a:fld id="{99A20822-4A49-4D36-86E3-300BA48D3F00}" type="slidenum">
              <a:rPr lang="en-US" smtClean="0"/>
              <a:pPr/>
              <a:t>112</a:t>
            </a:fld>
            <a:endParaRPr lang="en-US"/>
          </a:p>
        </p:txBody>
      </p:sp>
    </p:spTree>
    <p:extLst>
      <p:ext uri="{BB962C8B-B14F-4D97-AF65-F5344CB8AC3E}">
        <p14:creationId xmlns:p14="http://schemas.microsoft.com/office/powerpoint/2010/main" val="29250437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CC8857-B3D3-EC4B-BD82-005260AB3198}"/>
              </a:ext>
            </a:extLst>
          </p:cNvPr>
          <p:cNvSpPr>
            <a:spLocks noGrp="1"/>
          </p:cNvSpPr>
          <p:nvPr>
            <p:ph type="title"/>
          </p:nvPr>
        </p:nvSpPr>
        <p:spPr/>
        <p:txBody>
          <a:bodyPr/>
          <a:lstStyle/>
          <a:p>
            <a:r>
              <a:rPr lang="en-US"/>
              <a:t>Setting the Scene</a:t>
            </a:r>
          </a:p>
        </p:txBody>
      </p:sp>
      <p:sp>
        <p:nvSpPr>
          <p:cNvPr id="5" name="Slide Number Placeholder 4">
            <a:extLst>
              <a:ext uri="{FF2B5EF4-FFF2-40B4-BE49-F238E27FC236}">
                <a16:creationId xmlns:a16="http://schemas.microsoft.com/office/drawing/2014/main" id="{A7780E4B-64A5-1B4D-91AC-FB133C944A64}"/>
              </a:ext>
            </a:extLst>
          </p:cNvPr>
          <p:cNvSpPr>
            <a:spLocks noGrp="1"/>
          </p:cNvSpPr>
          <p:nvPr>
            <p:ph type="sldNum" sz="quarter" idx="15"/>
          </p:nvPr>
        </p:nvSpPr>
        <p:spPr/>
        <p:txBody>
          <a:bodyPr/>
          <a:lstStyle/>
          <a:p>
            <a:fld id="{99A20822-4A49-4D36-86E3-300BA48D3F00}" type="slidenum">
              <a:rPr lang="en-US" smtClean="0"/>
              <a:pPr/>
              <a:t>113</a:t>
            </a:fld>
            <a:endParaRPr lang="en-US"/>
          </a:p>
        </p:txBody>
      </p:sp>
    </p:spTree>
    <p:extLst>
      <p:ext uri="{BB962C8B-B14F-4D97-AF65-F5344CB8AC3E}">
        <p14:creationId xmlns:p14="http://schemas.microsoft.com/office/powerpoint/2010/main" val="30216379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990C-CE71-F64C-B28F-9494B8778471}"/>
              </a:ext>
            </a:extLst>
          </p:cNvPr>
          <p:cNvSpPr>
            <a:spLocks noGrp="1"/>
          </p:cNvSpPr>
          <p:nvPr>
            <p:ph type="title"/>
          </p:nvPr>
        </p:nvSpPr>
        <p:spPr>
          <a:xfrm>
            <a:off x="0" y="0"/>
            <a:ext cx="12192000" cy="1280160"/>
          </a:xfrm>
        </p:spPr>
        <p:txBody>
          <a:bodyPr/>
          <a:lstStyle/>
          <a:p>
            <a:r>
              <a:rPr lang="en-US"/>
              <a:t>Mr. Robinson’s Perspective</a:t>
            </a:r>
          </a:p>
        </p:txBody>
      </p:sp>
      <p:sp>
        <p:nvSpPr>
          <p:cNvPr id="5" name="Content Placeholder 4">
            <a:extLst>
              <a:ext uri="{FF2B5EF4-FFF2-40B4-BE49-F238E27FC236}">
                <a16:creationId xmlns:a16="http://schemas.microsoft.com/office/drawing/2014/main" id="{B34BFAF0-51B9-6A4A-879D-AB8151D10399}"/>
              </a:ext>
            </a:extLst>
          </p:cNvPr>
          <p:cNvSpPr>
            <a:spLocks noGrp="1"/>
          </p:cNvSpPr>
          <p:nvPr>
            <p:ph sz="quarter" idx="14"/>
          </p:nvPr>
        </p:nvSpPr>
        <p:spPr>
          <a:xfrm>
            <a:off x="457200" y="1371600"/>
            <a:ext cx="11274552" cy="4572000"/>
          </a:xfrm>
        </p:spPr>
        <p:txBody>
          <a:bodyPr>
            <a:normAutofit/>
          </a:bodyPr>
          <a:lstStyle/>
          <a:p>
            <a:r>
              <a:rPr lang="en-US"/>
              <a:t>Mr. Robinson is a seventh-grade reading interventionist. He has growing concerns about his sixth-period group, specifically his student Jasmine. Jasmine frequently talks to her peers during instruction and shouting out. Mr. Robinson believes he has tried everything—politely asking her to stop, providing a correction when Jasmine calls out, and speaking with Jasmine in the hallway. He admits he has even yelled a few times. His team recommended a token economy for Jasmine, but that has not worked either. He is frustrated and thinks this is impacting his ability to teach and other students’ ability to learn. </a:t>
            </a:r>
          </a:p>
        </p:txBody>
      </p:sp>
      <p:sp>
        <p:nvSpPr>
          <p:cNvPr id="3" name="Slide Number Placeholder 2">
            <a:extLst>
              <a:ext uri="{FF2B5EF4-FFF2-40B4-BE49-F238E27FC236}">
                <a16:creationId xmlns:a16="http://schemas.microsoft.com/office/drawing/2014/main" id="{868E2EF3-4AEB-D14F-B03A-7BC01AB7373E}"/>
              </a:ext>
            </a:extLst>
          </p:cNvPr>
          <p:cNvSpPr>
            <a:spLocks noGrp="1"/>
          </p:cNvSpPr>
          <p:nvPr>
            <p:ph type="sldNum" sz="quarter" idx="12"/>
          </p:nvPr>
        </p:nvSpPr>
        <p:spPr/>
        <p:txBody>
          <a:bodyPr/>
          <a:lstStyle/>
          <a:p>
            <a:fld id="{99A20822-4A49-4D36-86E3-300BA48D3F00}" type="slidenum">
              <a:rPr lang="en-US" smtClean="0"/>
              <a:pPr/>
              <a:t>114</a:t>
            </a:fld>
            <a:endParaRPr lang="en-US"/>
          </a:p>
        </p:txBody>
      </p:sp>
    </p:spTree>
    <p:extLst>
      <p:ext uri="{BB962C8B-B14F-4D97-AF65-F5344CB8AC3E}">
        <p14:creationId xmlns:p14="http://schemas.microsoft.com/office/powerpoint/2010/main" val="18961122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5FF0-4C1C-1145-B5D3-7AAEB5C5285D}"/>
              </a:ext>
            </a:extLst>
          </p:cNvPr>
          <p:cNvSpPr>
            <a:spLocks noGrp="1"/>
          </p:cNvSpPr>
          <p:nvPr>
            <p:ph type="title"/>
          </p:nvPr>
        </p:nvSpPr>
        <p:spPr/>
        <p:txBody>
          <a:bodyPr/>
          <a:lstStyle/>
          <a:p>
            <a:r>
              <a:rPr lang="en-US" dirty="0"/>
              <a:t>Think, Pair, Share </a:t>
            </a:r>
            <a:r>
              <a:rPr lang="en-US" dirty="0">
                <a:solidFill>
                  <a:schemeClr val="bg1"/>
                </a:solidFill>
              </a:rPr>
              <a:t>3</a:t>
            </a:r>
          </a:p>
        </p:txBody>
      </p:sp>
      <p:sp>
        <p:nvSpPr>
          <p:cNvPr id="7" name="Content Placeholder 6">
            <a:extLst>
              <a:ext uri="{FF2B5EF4-FFF2-40B4-BE49-F238E27FC236}">
                <a16:creationId xmlns:a16="http://schemas.microsoft.com/office/drawing/2014/main" id="{F131C1DA-229A-9444-B31E-874D5498777B}"/>
              </a:ext>
            </a:extLst>
          </p:cNvPr>
          <p:cNvSpPr>
            <a:spLocks noGrp="1"/>
          </p:cNvSpPr>
          <p:nvPr>
            <p:ph sz="quarter" idx="14"/>
          </p:nvPr>
        </p:nvSpPr>
        <p:spPr/>
        <p:txBody>
          <a:bodyPr anchor="ctr">
            <a:normAutofit fontScale="92500" lnSpcReduction="20000"/>
          </a:bodyPr>
          <a:lstStyle/>
          <a:p>
            <a:r>
              <a:rPr lang="en-US" sz="2800" b="1" i="1"/>
              <a:t>Individually: </a:t>
            </a:r>
            <a:r>
              <a:rPr lang="en-US" sz="2800"/>
              <a:t>Take</a:t>
            </a:r>
            <a:r>
              <a:rPr lang="en-US" sz="2800" b="1" i="1"/>
              <a:t> </a:t>
            </a:r>
            <a:r>
              <a:rPr lang="en-US" sz="2800"/>
              <a:t>30 seconds to reflect on the scenario presented in the previous slide. In what ways can you relate to Mr. Robinson? What would you do in his situation?</a:t>
            </a:r>
          </a:p>
          <a:p>
            <a:r>
              <a:rPr lang="en-US" sz="2800" b="1" i="1"/>
              <a:t>Pair: </a:t>
            </a:r>
            <a:r>
              <a:rPr lang="en-US" sz="2800"/>
              <a:t>With someone you don’t know in your group, introduce yourself and discuss.</a:t>
            </a:r>
          </a:p>
          <a:p>
            <a:r>
              <a:rPr lang="en-US" sz="2800" b="1" i="1"/>
              <a:t>Share: </a:t>
            </a:r>
            <a:r>
              <a:rPr lang="en-US" sz="2800"/>
              <a:t>Whole group share out.</a:t>
            </a:r>
            <a:r>
              <a:rPr lang="en-US" sz="2800" b="1" i="1"/>
              <a:t> </a:t>
            </a:r>
          </a:p>
        </p:txBody>
      </p:sp>
      <p:sp>
        <p:nvSpPr>
          <p:cNvPr id="5" name="Slide Number Placeholder 4">
            <a:extLst>
              <a:ext uri="{FF2B5EF4-FFF2-40B4-BE49-F238E27FC236}">
                <a16:creationId xmlns:a16="http://schemas.microsoft.com/office/drawing/2014/main" id="{A50C7BE6-1852-8B45-95E6-B9F7F3778E48}"/>
              </a:ext>
            </a:extLst>
          </p:cNvPr>
          <p:cNvSpPr>
            <a:spLocks noGrp="1"/>
          </p:cNvSpPr>
          <p:nvPr>
            <p:ph type="sldNum" sz="quarter" idx="12"/>
          </p:nvPr>
        </p:nvSpPr>
        <p:spPr/>
        <p:txBody>
          <a:bodyPr/>
          <a:lstStyle/>
          <a:p>
            <a:fld id="{99A20822-4A49-4D36-86E3-300BA48D3F00}" type="slidenum">
              <a:rPr lang="en-US" smtClean="0"/>
              <a:t>115</a:t>
            </a:fld>
            <a:endParaRPr lang="en-US"/>
          </a:p>
        </p:txBody>
      </p:sp>
      <p:pic>
        <p:nvPicPr>
          <p:cNvPr id="9" name="Content Placeholder 8">
            <a:extLst>
              <a:ext uri="{FF2B5EF4-FFF2-40B4-BE49-F238E27FC236}">
                <a16:creationId xmlns:a16="http://schemas.microsoft.com/office/drawing/2014/main" id="{3DF95649-50E1-A7E6-CC4E-7A351562E9AD}"/>
              </a:ext>
              <a:ext uri="{C183D7F6-B498-43B3-948B-1728B52AA6E4}">
                <adec:decorative xmlns:adec="http://schemas.microsoft.com/office/drawing/2017/decorative" val="1"/>
              </a:ext>
            </a:extLst>
          </p:cNvPr>
          <p:cNvPicPr>
            <a:picLocks noGrp="1"/>
          </p:cNvPicPr>
          <p:nvPr>
            <p:ph sz="quarter" idx="15"/>
          </p:nvPr>
        </p:nvPicPr>
        <p:blipFill>
          <a:blip>
            <a:extLst>
              <a:ext uri="{96DAC541-7B7A-43D3-8B79-37D633B846F1}">
                <asvg:svgBlip xmlns:asvg="http://schemas.microsoft.com/office/drawing/2016/SVG/main" r:embed="rId3"/>
              </a:ext>
            </a:extLst>
          </a:blip>
          <a:stretch>
            <a:fillRect/>
          </a:stretch>
        </p:blipFill>
        <p:spPr>
          <a:xfrm>
            <a:off x="7304088" y="1571625"/>
            <a:ext cx="3871912" cy="3943350"/>
          </a:xfrm>
          <a:prstGeom prst="rect">
            <a:avLst/>
          </a:prstGeom>
        </p:spPr>
      </p:pic>
    </p:spTree>
    <p:extLst>
      <p:ext uri="{BB962C8B-B14F-4D97-AF65-F5344CB8AC3E}">
        <p14:creationId xmlns:p14="http://schemas.microsoft.com/office/powerpoint/2010/main" val="12652395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990C-CE71-F64C-B28F-9494B8778471}"/>
              </a:ext>
            </a:extLst>
          </p:cNvPr>
          <p:cNvSpPr>
            <a:spLocks noGrp="1"/>
          </p:cNvSpPr>
          <p:nvPr>
            <p:ph type="title"/>
          </p:nvPr>
        </p:nvSpPr>
        <p:spPr/>
        <p:txBody>
          <a:bodyPr/>
          <a:lstStyle/>
          <a:p>
            <a:r>
              <a:rPr lang="en-US"/>
              <a:t>Jasmine’s Perspective</a:t>
            </a:r>
          </a:p>
        </p:txBody>
      </p:sp>
      <p:sp>
        <p:nvSpPr>
          <p:cNvPr id="5" name="Content Placeholder 4">
            <a:extLst>
              <a:ext uri="{FF2B5EF4-FFF2-40B4-BE49-F238E27FC236}">
                <a16:creationId xmlns:a16="http://schemas.microsoft.com/office/drawing/2014/main" id="{B34BFAF0-51B9-6A4A-879D-AB8151D10399}"/>
              </a:ext>
            </a:extLst>
          </p:cNvPr>
          <p:cNvSpPr>
            <a:spLocks noGrp="1"/>
          </p:cNvSpPr>
          <p:nvPr>
            <p:ph sz="quarter" idx="14"/>
          </p:nvPr>
        </p:nvSpPr>
        <p:spPr/>
        <p:txBody>
          <a:bodyPr>
            <a:normAutofit/>
          </a:bodyPr>
          <a:lstStyle/>
          <a:p>
            <a:r>
              <a:rPr lang="en-US"/>
              <a:t>Jasmine is in Mr. Robinson’s sixth-period reading intervention group. Jasmine often feels like Mr. Robinson only pays attention to the students who get the answers right. Jasmine is struggling with reading and has not been getting many answers correct lately. However, Mr. Robinson </a:t>
            </a:r>
            <a:r>
              <a:rPr lang="en-US" i="1"/>
              <a:t>does</a:t>
            </a:r>
            <a:r>
              <a:rPr lang="en-US"/>
              <a:t> pay attention to her when she talks to her friends or when she calls out. Sometimes he even speaks with her in the hallway! Jasmine wants to be a good student, and she knows she shouldn’t be calling out, but how else can she get Mr. Robinson to pay attention to her?</a:t>
            </a:r>
          </a:p>
        </p:txBody>
      </p:sp>
      <p:sp>
        <p:nvSpPr>
          <p:cNvPr id="3" name="Slide Number Placeholder 2">
            <a:extLst>
              <a:ext uri="{FF2B5EF4-FFF2-40B4-BE49-F238E27FC236}">
                <a16:creationId xmlns:a16="http://schemas.microsoft.com/office/drawing/2014/main" id="{868E2EF3-4AEB-D14F-B03A-7BC01AB7373E}"/>
              </a:ext>
            </a:extLst>
          </p:cNvPr>
          <p:cNvSpPr>
            <a:spLocks noGrp="1"/>
          </p:cNvSpPr>
          <p:nvPr>
            <p:ph type="sldNum" sz="quarter" idx="12"/>
          </p:nvPr>
        </p:nvSpPr>
        <p:spPr/>
        <p:txBody>
          <a:bodyPr/>
          <a:lstStyle/>
          <a:p>
            <a:fld id="{99A20822-4A49-4D36-86E3-300BA48D3F00}" type="slidenum">
              <a:rPr lang="en-US" smtClean="0"/>
              <a:pPr/>
              <a:t>116</a:t>
            </a:fld>
            <a:endParaRPr lang="en-US"/>
          </a:p>
        </p:txBody>
      </p:sp>
    </p:spTree>
    <p:extLst>
      <p:ext uri="{BB962C8B-B14F-4D97-AF65-F5344CB8AC3E}">
        <p14:creationId xmlns:p14="http://schemas.microsoft.com/office/powerpoint/2010/main" val="2383995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00593-9555-8C7D-E58D-90C4C6675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96B8EB-7D87-30AF-72EC-213B0754BD7D}"/>
              </a:ext>
            </a:extLst>
          </p:cNvPr>
          <p:cNvSpPr>
            <a:spLocks noGrp="1"/>
          </p:cNvSpPr>
          <p:nvPr>
            <p:ph type="title"/>
          </p:nvPr>
        </p:nvSpPr>
        <p:spPr/>
        <p:txBody>
          <a:bodyPr/>
          <a:lstStyle/>
          <a:p>
            <a:r>
              <a:rPr lang="en-US" dirty="0"/>
              <a:t>Think, Pair, Share </a:t>
            </a:r>
            <a:r>
              <a:rPr lang="en-US" dirty="0">
                <a:solidFill>
                  <a:schemeClr val="bg1"/>
                </a:solidFill>
              </a:rPr>
              <a:t>4</a:t>
            </a:r>
          </a:p>
        </p:txBody>
      </p:sp>
      <p:sp>
        <p:nvSpPr>
          <p:cNvPr id="7" name="Content Placeholder 6">
            <a:extLst>
              <a:ext uri="{FF2B5EF4-FFF2-40B4-BE49-F238E27FC236}">
                <a16:creationId xmlns:a16="http://schemas.microsoft.com/office/drawing/2014/main" id="{6C99CB44-5250-BD3C-4606-0852DCB98C5B}"/>
              </a:ext>
            </a:extLst>
          </p:cNvPr>
          <p:cNvSpPr>
            <a:spLocks noGrp="1"/>
          </p:cNvSpPr>
          <p:nvPr>
            <p:ph sz="quarter" idx="14"/>
          </p:nvPr>
        </p:nvSpPr>
        <p:spPr/>
        <p:txBody>
          <a:bodyPr anchor="ctr">
            <a:normAutofit fontScale="85000" lnSpcReduction="10000"/>
          </a:bodyPr>
          <a:lstStyle/>
          <a:p>
            <a:r>
              <a:rPr lang="en-US" sz="2800" b="1" i="1"/>
              <a:t>Individually: </a:t>
            </a:r>
            <a:r>
              <a:rPr lang="en-US" sz="2800"/>
              <a:t>Take</a:t>
            </a:r>
            <a:r>
              <a:rPr lang="en-US" sz="2800" b="1" i="1"/>
              <a:t> </a:t>
            </a:r>
            <a:r>
              <a:rPr lang="en-US" sz="2800"/>
              <a:t>30 seconds to reflect on the scenario in the previous slide. In what ways are Mr. Robinson’s and Jasmine’s perspectives of the same situation </a:t>
            </a:r>
            <a:r>
              <a:rPr lang="en-US" sz="2800" i="1"/>
              <a:t>different</a:t>
            </a:r>
            <a:r>
              <a:rPr lang="en-US" sz="2800"/>
              <a:t>? How could these differences impact Mr. Robinson’s approach? </a:t>
            </a:r>
          </a:p>
          <a:p>
            <a:r>
              <a:rPr lang="en-US" sz="2800" b="1" i="1"/>
              <a:t>Pair: </a:t>
            </a:r>
            <a:r>
              <a:rPr lang="en-US" sz="2800"/>
              <a:t>With someone you don’t know in your group, introduce yourself and discuss.</a:t>
            </a:r>
          </a:p>
          <a:p>
            <a:r>
              <a:rPr lang="en-US" sz="2800" b="1" i="1"/>
              <a:t>Share: </a:t>
            </a:r>
            <a:r>
              <a:rPr lang="en-US" sz="2800"/>
              <a:t>Whole group share out.</a:t>
            </a:r>
            <a:r>
              <a:rPr lang="en-US" sz="2800" b="1" i="1"/>
              <a:t> </a:t>
            </a:r>
          </a:p>
        </p:txBody>
      </p:sp>
      <p:sp>
        <p:nvSpPr>
          <p:cNvPr id="5" name="Slide Number Placeholder 4">
            <a:extLst>
              <a:ext uri="{FF2B5EF4-FFF2-40B4-BE49-F238E27FC236}">
                <a16:creationId xmlns:a16="http://schemas.microsoft.com/office/drawing/2014/main" id="{695E50E8-DA34-BF40-EE74-8F6DD75568E4}"/>
              </a:ext>
            </a:extLst>
          </p:cNvPr>
          <p:cNvSpPr>
            <a:spLocks noGrp="1"/>
          </p:cNvSpPr>
          <p:nvPr>
            <p:ph type="sldNum" sz="quarter" idx="12"/>
          </p:nvPr>
        </p:nvSpPr>
        <p:spPr/>
        <p:txBody>
          <a:bodyPr/>
          <a:lstStyle/>
          <a:p>
            <a:fld id="{99A20822-4A49-4D36-86E3-300BA48D3F00}" type="slidenum">
              <a:rPr lang="en-US" smtClean="0"/>
              <a:t>117</a:t>
            </a:fld>
            <a:endParaRPr lang="en-US"/>
          </a:p>
        </p:txBody>
      </p:sp>
      <p:pic>
        <p:nvPicPr>
          <p:cNvPr id="9" name="Content Placeholder 8">
            <a:extLst>
              <a:ext uri="{FF2B5EF4-FFF2-40B4-BE49-F238E27FC236}">
                <a16:creationId xmlns:a16="http://schemas.microsoft.com/office/drawing/2014/main" id="{3EC66982-EB81-3116-E316-F50D569417FD}"/>
              </a:ext>
              <a:ext uri="{C183D7F6-B498-43B3-948B-1728B52AA6E4}">
                <adec:decorative xmlns:adec="http://schemas.microsoft.com/office/drawing/2017/decorative" val="1"/>
              </a:ext>
            </a:extLst>
          </p:cNvPr>
          <p:cNvPicPr>
            <a:picLocks noGrp="1"/>
          </p:cNvPicPr>
          <p:nvPr>
            <p:ph sz="quarter" idx="15"/>
          </p:nvPr>
        </p:nvPicPr>
        <p:blipFill>
          <a:blip>
            <a:extLst>
              <a:ext uri="{96DAC541-7B7A-43D3-8B79-37D633B846F1}">
                <asvg:svgBlip xmlns:asvg="http://schemas.microsoft.com/office/drawing/2016/SVG/main" r:embed="rId3"/>
              </a:ext>
            </a:extLst>
          </a:blip>
          <a:stretch>
            <a:fillRect/>
          </a:stretch>
        </p:blipFill>
        <p:spPr>
          <a:xfrm>
            <a:off x="7304088" y="1571625"/>
            <a:ext cx="3871912" cy="3943350"/>
          </a:xfrm>
          <a:prstGeom prst="rect">
            <a:avLst/>
          </a:prstGeom>
        </p:spPr>
      </p:pic>
    </p:spTree>
    <p:extLst>
      <p:ext uri="{BB962C8B-B14F-4D97-AF65-F5344CB8AC3E}">
        <p14:creationId xmlns:p14="http://schemas.microsoft.com/office/powerpoint/2010/main" val="932252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BFD4A-6074-DD49-9CC3-97B63684DA6E}"/>
              </a:ext>
            </a:extLst>
          </p:cNvPr>
          <p:cNvSpPr>
            <a:spLocks noGrp="1"/>
          </p:cNvSpPr>
          <p:nvPr>
            <p:ph type="title"/>
          </p:nvPr>
        </p:nvSpPr>
        <p:spPr/>
        <p:txBody>
          <a:bodyPr/>
          <a:lstStyle/>
          <a:p>
            <a:r>
              <a:rPr lang="en-US"/>
              <a:t>Understanding the Function of Behavior</a:t>
            </a:r>
          </a:p>
        </p:txBody>
      </p:sp>
      <p:sp>
        <p:nvSpPr>
          <p:cNvPr id="5" name="Content Placeholder 4">
            <a:extLst>
              <a:ext uri="{FF2B5EF4-FFF2-40B4-BE49-F238E27FC236}">
                <a16:creationId xmlns:a16="http://schemas.microsoft.com/office/drawing/2014/main" id="{D44F4FA3-08FB-8D4E-9774-6716332F6533}"/>
              </a:ext>
            </a:extLst>
          </p:cNvPr>
          <p:cNvSpPr>
            <a:spLocks noGrp="1"/>
          </p:cNvSpPr>
          <p:nvPr>
            <p:ph sz="quarter" idx="15"/>
          </p:nvPr>
        </p:nvSpPr>
        <p:spPr/>
        <p:txBody>
          <a:bodyPr/>
          <a:lstStyle/>
          <a:p>
            <a:pPr marL="0" indent="0">
              <a:buNone/>
            </a:pPr>
            <a:r>
              <a:rPr lang="en-US"/>
              <a:t>Understanding the function of behavior is important to:</a:t>
            </a:r>
          </a:p>
          <a:p>
            <a:r>
              <a:rPr lang="en-US"/>
              <a:t>ensure teachers do not inadvertently reinforce problem behavior; </a:t>
            </a:r>
          </a:p>
          <a:p>
            <a:r>
              <a:rPr lang="en-US"/>
              <a:t>help identify, teach, and reinforce socially and contextually appropriate replacement behaviors; and</a:t>
            </a:r>
          </a:p>
          <a:p>
            <a:r>
              <a:rPr lang="en-US"/>
              <a:t>guide individualization of behavior support. </a:t>
            </a:r>
          </a:p>
        </p:txBody>
      </p:sp>
      <p:sp>
        <p:nvSpPr>
          <p:cNvPr id="3" name="Slide Number Placeholder 2">
            <a:extLst>
              <a:ext uri="{FF2B5EF4-FFF2-40B4-BE49-F238E27FC236}">
                <a16:creationId xmlns:a16="http://schemas.microsoft.com/office/drawing/2014/main" id="{7C605235-F268-AE49-AD10-178B1A4B1F08}"/>
              </a:ext>
            </a:extLst>
          </p:cNvPr>
          <p:cNvSpPr>
            <a:spLocks noGrp="1"/>
          </p:cNvSpPr>
          <p:nvPr>
            <p:ph type="sldNum" sz="quarter" idx="14"/>
          </p:nvPr>
        </p:nvSpPr>
        <p:spPr/>
        <p:txBody>
          <a:bodyPr/>
          <a:lstStyle/>
          <a:p>
            <a:fld id="{99A20822-4A49-4D36-86E3-300BA48D3F00}" type="slidenum">
              <a:rPr lang="en-US" smtClean="0"/>
              <a:pPr/>
              <a:t>118</a:t>
            </a:fld>
            <a:endParaRPr lang="en-US"/>
          </a:p>
        </p:txBody>
      </p:sp>
    </p:spTree>
    <p:extLst>
      <p:ext uri="{BB962C8B-B14F-4D97-AF65-F5344CB8AC3E}">
        <p14:creationId xmlns:p14="http://schemas.microsoft.com/office/powerpoint/2010/main" val="30512828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6AD7E6-56D4-4047-B444-657BE2CA5D27}"/>
              </a:ext>
            </a:extLst>
          </p:cNvPr>
          <p:cNvSpPr>
            <a:spLocks noGrp="1"/>
          </p:cNvSpPr>
          <p:nvPr>
            <p:ph type="title"/>
          </p:nvPr>
        </p:nvSpPr>
        <p:spPr/>
        <p:txBody>
          <a:bodyPr/>
          <a:lstStyle/>
          <a:p>
            <a:r>
              <a:rPr lang="en-US"/>
              <a:t>Review of Behavioral Principles</a:t>
            </a:r>
          </a:p>
        </p:txBody>
      </p:sp>
      <p:sp>
        <p:nvSpPr>
          <p:cNvPr id="5" name="Slide Number Placeholder 4">
            <a:extLst>
              <a:ext uri="{FF2B5EF4-FFF2-40B4-BE49-F238E27FC236}">
                <a16:creationId xmlns:a16="http://schemas.microsoft.com/office/drawing/2014/main" id="{B3FEA09E-958E-1545-8F56-57B7B4EA7F02}"/>
              </a:ext>
            </a:extLst>
          </p:cNvPr>
          <p:cNvSpPr>
            <a:spLocks noGrp="1"/>
          </p:cNvSpPr>
          <p:nvPr>
            <p:ph type="sldNum" sz="quarter" idx="15"/>
          </p:nvPr>
        </p:nvSpPr>
        <p:spPr/>
        <p:txBody>
          <a:bodyPr/>
          <a:lstStyle/>
          <a:p>
            <a:fld id="{99A20822-4A49-4D36-86E3-300BA48D3F00}" type="slidenum">
              <a:rPr lang="en-US" smtClean="0"/>
              <a:pPr/>
              <a:t>119</a:t>
            </a:fld>
            <a:endParaRPr lang="en-US"/>
          </a:p>
        </p:txBody>
      </p:sp>
    </p:spTree>
    <p:extLst>
      <p:ext uri="{BB962C8B-B14F-4D97-AF65-F5344CB8AC3E}">
        <p14:creationId xmlns:p14="http://schemas.microsoft.com/office/powerpoint/2010/main" val="56839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DBI Process</a:t>
            </a:r>
          </a:p>
        </p:txBody>
      </p:sp>
      <p:sp>
        <p:nvSpPr>
          <p:cNvPr id="3" name="Content Placeholder 2"/>
          <p:cNvSpPr>
            <a:spLocks noGrp="1"/>
          </p:cNvSpPr>
          <p:nvPr>
            <p:ph sz="quarter" idx="15"/>
          </p:nvPr>
        </p:nvSpPr>
        <p:spPr>
          <a:xfrm>
            <a:off x="457200" y="1371600"/>
            <a:ext cx="7768398" cy="4343400"/>
          </a:xfrm>
        </p:spPr>
        <p:txBody>
          <a:bodyPr>
            <a:normAutofit/>
          </a:bodyPr>
          <a:lstStyle/>
          <a:p>
            <a:pPr marL="514350" indent="-514350">
              <a:lnSpc>
                <a:spcPct val="110000"/>
              </a:lnSpc>
              <a:buAutoNum type="arabicPeriod"/>
            </a:pPr>
            <a:r>
              <a:rPr lang="en-US">
                <a:solidFill>
                  <a:srgbClr val="000000"/>
                </a:solidFill>
              </a:rPr>
              <a:t>Validated intervention program, delivered </a:t>
            </a:r>
            <a:br>
              <a:rPr lang="en-US">
                <a:solidFill>
                  <a:srgbClr val="000000"/>
                </a:solidFill>
              </a:rPr>
            </a:br>
            <a:r>
              <a:rPr lang="en-US">
                <a:solidFill>
                  <a:srgbClr val="000000"/>
                </a:solidFill>
              </a:rPr>
              <a:t>with fidelity</a:t>
            </a:r>
          </a:p>
          <a:p>
            <a:pPr marL="514350" indent="-514350">
              <a:lnSpc>
                <a:spcPct val="110000"/>
              </a:lnSpc>
              <a:buAutoNum type="arabicPeriod"/>
            </a:pPr>
            <a:r>
              <a:rPr lang="en-US">
                <a:solidFill>
                  <a:srgbClr val="000000"/>
                </a:solidFill>
              </a:rPr>
              <a:t>Progress monitoring</a:t>
            </a:r>
          </a:p>
          <a:p>
            <a:pPr marL="514350" indent="-514350">
              <a:lnSpc>
                <a:spcPct val="110000"/>
              </a:lnSpc>
              <a:buAutoNum type="arabicPeriod"/>
            </a:pPr>
            <a:r>
              <a:rPr lang="en-US">
                <a:solidFill>
                  <a:srgbClr val="000000"/>
                </a:solidFill>
              </a:rPr>
              <a:t>Diagnostic data used to develop a hypothesis</a:t>
            </a:r>
          </a:p>
          <a:p>
            <a:pPr marL="514350" indent="-514350">
              <a:lnSpc>
                <a:spcPct val="110000"/>
              </a:lnSpc>
              <a:buAutoNum type="arabicPeriod"/>
            </a:pPr>
            <a:r>
              <a:rPr lang="en-US">
                <a:solidFill>
                  <a:srgbClr val="000000"/>
                </a:solidFill>
              </a:rPr>
              <a:t>Adaptation to validated intervention</a:t>
            </a:r>
          </a:p>
          <a:p>
            <a:pPr marL="514350" indent="-514350">
              <a:lnSpc>
                <a:spcPct val="110000"/>
              </a:lnSpc>
              <a:buAutoNum type="arabicPeriod"/>
            </a:pPr>
            <a:r>
              <a:rPr lang="en-US">
                <a:solidFill>
                  <a:srgbClr val="000000"/>
                </a:solidFill>
              </a:rPr>
              <a:t>Continued progress monitoring, with adaptations occurring whenever needed to ensure adequate progress</a:t>
            </a:r>
          </a:p>
        </p:txBody>
      </p:sp>
      <p:pic>
        <p:nvPicPr>
          <p:cNvPr id="8" name="Picture 7" descr="A picture containing text&#10;&#10;Description generated with high confidence">
            <a:extLst>
              <a:ext uri="{FF2B5EF4-FFF2-40B4-BE49-F238E27FC236}">
                <a16:creationId xmlns:a16="http://schemas.microsoft.com/office/drawing/2014/main" id="{F47E72A8-AE1E-4DD2-A741-1E4FD8846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3749" y="690291"/>
            <a:ext cx="4188147" cy="5041232"/>
          </a:xfrm>
          <a:prstGeom prst="rect">
            <a:avLst/>
          </a:prstGeom>
        </p:spPr>
      </p:pic>
      <p:sp>
        <p:nvSpPr>
          <p:cNvPr id="4" name="Text Placeholder 3">
            <a:extLst>
              <a:ext uri="{FF2B5EF4-FFF2-40B4-BE49-F238E27FC236}">
                <a16:creationId xmlns:a16="http://schemas.microsoft.com/office/drawing/2014/main" id="{84C83B37-F647-4763-BA35-4DFB411C152C}"/>
              </a:ext>
            </a:extLst>
          </p:cNvPr>
          <p:cNvSpPr>
            <a:spLocks noGrp="1"/>
          </p:cNvSpPr>
          <p:nvPr>
            <p:ph type="body" sz="quarter" idx="13"/>
          </p:nvPr>
        </p:nvSpPr>
        <p:spPr/>
        <p:txBody>
          <a:bodyPr/>
          <a:lstStyle/>
          <a:p>
            <a:endParaRPr lang="en-US"/>
          </a:p>
        </p:txBody>
      </p:sp>
      <p:sp>
        <p:nvSpPr>
          <p:cNvPr id="5" name="Slide Number Placeholder 5"/>
          <p:cNvSpPr>
            <a:spLocks noGrp="1"/>
          </p:cNvSpPr>
          <p:nvPr>
            <p:ph type="sldNum" sz="quarter" idx="14"/>
          </p:nvPr>
        </p:nvSpPr>
        <p:spPr/>
        <p:txBody>
          <a:bodyPr/>
          <a:lstStyle/>
          <a:p>
            <a:fld id="{B094D1B2-26D5-48CC-9B16-6583E954EFA6}" type="slidenum">
              <a:rPr lang="en-US" smtClean="0"/>
              <a:t>12</a:t>
            </a:fld>
            <a:endParaRPr lang="en-US"/>
          </a:p>
        </p:txBody>
      </p:sp>
    </p:spTree>
    <p:extLst>
      <p:ext uri="{BB962C8B-B14F-4D97-AF65-F5344CB8AC3E}">
        <p14:creationId xmlns:p14="http://schemas.microsoft.com/office/powerpoint/2010/main" val="8136805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7E-38F8-7548-BC06-5C31B9C0AF83}"/>
              </a:ext>
            </a:extLst>
          </p:cNvPr>
          <p:cNvSpPr>
            <a:spLocks noGrp="1"/>
          </p:cNvSpPr>
          <p:nvPr>
            <p:ph type="title"/>
          </p:nvPr>
        </p:nvSpPr>
        <p:spPr/>
        <p:txBody>
          <a:bodyPr/>
          <a:lstStyle/>
          <a:p>
            <a:r>
              <a:rPr lang="en-US"/>
              <a:t>Turn and Talk</a:t>
            </a:r>
          </a:p>
        </p:txBody>
      </p:sp>
      <p:sp>
        <p:nvSpPr>
          <p:cNvPr id="7" name="Content Placeholder 6">
            <a:extLst>
              <a:ext uri="{FF2B5EF4-FFF2-40B4-BE49-F238E27FC236}">
                <a16:creationId xmlns:a16="http://schemas.microsoft.com/office/drawing/2014/main" id="{048A1058-E05E-8A42-A2C4-383A543DC9EC}"/>
              </a:ext>
            </a:extLst>
          </p:cNvPr>
          <p:cNvSpPr>
            <a:spLocks noGrp="1"/>
          </p:cNvSpPr>
          <p:nvPr>
            <p:ph sz="quarter" idx="14"/>
          </p:nvPr>
        </p:nvSpPr>
        <p:spPr>
          <a:xfrm>
            <a:off x="812800" y="1371600"/>
            <a:ext cx="5070764" cy="4343400"/>
          </a:xfrm>
        </p:spPr>
        <p:txBody>
          <a:bodyPr anchor="ctr"/>
          <a:lstStyle/>
          <a:p>
            <a:pPr algn="ctr"/>
            <a:r>
              <a:rPr lang="en-US"/>
              <a:t>With a partner, discuss any assumptions you’ve made about a student’s behavior in the past. </a:t>
            </a:r>
          </a:p>
        </p:txBody>
      </p:sp>
      <p:sp>
        <p:nvSpPr>
          <p:cNvPr id="5" name="Slide Number Placeholder 4">
            <a:extLst>
              <a:ext uri="{FF2B5EF4-FFF2-40B4-BE49-F238E27FC236}">
                <a16:creationId xmlns:a16="http://schemas.microsoft.com/office/drawing/2014/main" id="{7551F5A4-BDF1-D144-BE35-626FA964F2E2}"/>
              </a:ext>
            </a:extLst>
          </p:cNvPr>
          <p:cNvSpPr>
            <a:spLocks noGrp="1"/>
          </p:cNvSpPr>
          <p:nvPr>
            <p:ph type="sldNum" sz="quarter" idx="12"/>
          </p:nvPr>
        </p:nvSpPr>
        <p:spPr/>
        <p:txBody>
          <a:bodyPr/>
          <a:lstStyle/>
          <a:p>
            <a:fld id="{99A20822-4A49-4D36-86E3-300BA48D3F00}" type="slidenum">
              <a:rPr lang="en-US" smtClean="0"/>
              <a:pPr/>
              <a:t>120</a:t>
            </a:fld>
            <a:endParaRPr lang="en-US"/>
          </a:p>
        </p:txBody>
      </p:sp>
      <p:pic>
        <p:nvPicPr>
          <p:cNvPr id="6" name="Graphic 5">
            <a:extLst>
              <a:ext uri="{FF2B5EF4-FFF2-40B4-BE49-F238E27FC236}">
                <a16:creationId xmlns:a16="http://schemas.microsoft.com/office/drawing/2014/main" id="{21C867C2-669B-4CFE-BBA8-61B869D7FB8F}"/>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7141166" y="1638300"/>
            <a:ext cx="3810000" cy="3810000"/>
          </a:xfrm>
          <a:prstGeom prst="rect">
            <a:avLst/>
          </a:prstGeom>
        </p:spPr>
      </p:pic>
    </p:spTree>
    <p:extLst>
      <p:ext uri="{BB962C8B-B14F-4D97-AF65-F5344CB8AC3E}">
        <p14:creationId xmlns:p14="http://schemas.microsoft.com/office/powerpoint/2010/main" val="22045767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11276076" cy="1280160"/>
          </a:xfrm>
        </p:spPr>
        <p:txBody>
          <a:bodyPr anchor="ctr">
            <a:normAutofit/>
          </a:bodyPr>
          <a:lstStyle/>
          <a:p>
            <a:r>
              <a:rPr lang="en-US"/>
              <a:t>Behavior Is Learned</a:t>
            </a:r>
          </a:p>
        </p:txBody>
      </p:sp>
      <p:graphicFrame>
        <p:nvGraphicFramePr>
          <p:cNvPr id="195589" name="Rectangle 3" descr="Do not assume children know the rules, expectations or social skills. Every social interaction you have with a child teaches him or her something.">
            <a:extLst>
              <a:ext uri="{FF2B5EF4-FFF2-40B4-BE49-F238E27FC236}">
                <a16:creationId xmlns:a16="http://schemas.microsoft.com/office/drawing/2014/main" id="{3721E018-FCB6-4846-9B40-E261575D397C}"/>
              </a:ext>
              <a:ext uri="{C183D7F6-B498-43B3-948B-1728B52AA6E4}">
                <adec:decorative xmlns:adec="http://schemas.microsoft.com/office/drawing/2017/decorative" val="0"/>
              </a:ext>
            </a:extLst>
          </p:cNvPr>
          <p:cNvGraphicFramePr>
            <a:graphicFrameLocks noGrp="1"/>
          </p:cNvGraphicFramePr>
          <p:nvPr>
            <p:ph idx="1"/>
          </p:nvPr>
        </p:nvGraphicFramePr>
        <p:xfrm>
          <a:off x="838155" y="1502997"/>
          <a:ext cx="10966265" cy="385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a:xfrm>
            <a:off x="11725873" y="6507316"/>
            <a:ext cx="157094" cy="153888"/>
          </a:xfrm>
        </p:spPr>
        <p:txBody>
          <a:bodyPr wrap="none" anchor="b">
            <a:normAutofit/>
          </a:bodyPr>
          <a:lstStyle/>
          <a:p>
            <a:pPr>
              <a:spcAft>
                <a:spcPts val="600"/>
              </a:spcAft>
            </a:pPr>
            <a:fld id="{F3477EC8-074D-41C4-94AE-E9EA7CEEA348}" type="slidenum">
              <a:rPr lang="en-US" smtClean="0">
                <a:solidFill>
                  <a:srgbClr val="FFFFFF">
                    <a:lumMod val="75000"/>
                  </a:srgbClr>
                </a:solidFill>
              </a:rPr>
              <a:pPr>
                <a:spcAft>
                  <a:spcPts val="600"/>
                </a:spcAft>
              </a:pPr>
              <a:t>121</a:t>
            </a:fld>
            <a:endParaRPr lang="en-US">
              <a:solidFill>
                <a:srgbClr val="FFFFFF">
                  <a:lumMod val="75000"/>
                </a:srgbClr>
              </a:solidFill>
            </a:endParaRPr>
          </a:p>
        </p:txBody>
      </p:sp>
    </p:spTree>
    <p:extLst>
      <p:ext uri="{BB962C8B-B14F-4D97-AF65-F5344CB8AC3E}">
        <p14:creationId xmlns:p14="http://schemas.microsoft.com/office/powerpoint/2010/main" val="17909224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11276076" cy="1280160"/>
          </a:xfrm>
        </p:spPr>
        <p:txBody>
          <a:bodyPr anchor="ctr">
            <a:normAutofit/>
          </a:bodyPr>
          <a:lstStyle/>
          <a:p>
            <a:r>
              <a:rPr lang="en-US"/>
              <a:t>Behavior Communicates a Need</a:t>
            </a:r>
          </a:p>
        </p:txBody>
      </p:sp>
      <p:graphicFrame>
        <p:nvGraphicFramePr>
          <p:cNvPr id="195589" name="Rectangle 3" descr="Arrow pointing from why children engage in behavior to determining what the student is trying to get">
            <a:extLst>
              <a:ext uri="{FF2B5EF4-FFF2-40B4-BE49-F238E27FC236}">
                <a16:creationId xmlns:a16="http://schemas.microsoft.com/office/drawing/2014/main" id="{3721E018-FCB6-4846-9B40-E261575D397C}"/>
              </a:ext>
              <a:ext uri="{C183D7F6-B498-43B3-948B-1728B52AA6E4}">
                <adec:decorative xmlns:adec="http://schemas.microsoft.com/office/drawing/2017/decorative" val="0"/>
              </a:ext>
            </a:extLst>
          </p:cNvPr>
          <p:cNvGraphicFramePr>
            <a:graphicFrameLocks noGrp="1"/>
          </p:cNvGraphicFramePr>
          <p:nvPr>
            <p:ph idx="1"/>
          </p:nvPr>
        </p:nvGraphicFramePr>
        <p:xfrm>
          <a:off x="916702" y="1644996"/>
          <a:ext cx="10966265" cy="385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a:xfrm>
            <a:off x="11725873" y="6507316"/>
            <a:ext cx="157094" cy="153888"/>
          </a:xfrm>
        </p:spPr>
        <p:txBody>
          <a:bodyPr wrap="none" anchor="b">
            <a:normAutofit/>
          </a:bodyPr>
          <a:lstStyle/>
          <a:p>
            <a:pPr>
              <a:spcAft>
                <a:spcPts val="600"/>
              </a:spcAft>
            </a:pPr>
            <a:fld id="{F3477EC8-074D-41C4-94AE-E9EA7CEEA348}" type="slidenum">
              <a:rPr lang="en-US" smtClean="0">
                <a:solidFill>
                  <a:srgbClr val="FFFFFF">
                    <a:lumMod val="75000"/>
                  </a:srgbClr>
                </a:solidFill>
              </a:rPr>
              <a:pPr>
                <a:spcAft>
                  <a:spcPts val="600"/>
                </a:spcAft>
              </a:pPr>
              <a:t>122</a:t>
            </a:fld>
            <a:endParaRPr lang="en-US">
              <a:solidFill>
                <a:srgbClr val="FFFFFF">
                  <a:lumMod val="75000"/>
                </a:srgbClr>
              </a:solidFill>
            </a:endParaRPr>
          </a:p>
        </p:txBody>
      </p:sp>
    </p:spTree>
    <p:extLst>
      <p:ext uri="{BB962C8B-B14F-4D97-AF65-F5344CB8AC3E}">
        <p14:creationId xmlns:p14="http://schemas.microsoft.com/office/powerpoint/2010/main" val="9391825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B139-98F6-4B2A-B297-CA82ECF794C9}"/>
              </a:ext>
            </a:extLst>
          </p:cNvPr>
          <p:cNvSpPr>
            <a:spLocks noGrp="1"/>
          </p:cNvSpPr>
          <p:nvPr>
            <p:ph type="title"/>
          </p:nvPr>
        </p:nvSpPr>
        <p:spPr/>
        <p:txBody>
          <a:bodyPr/>
          <a:lstStyle/>
          <a:p>
            <a:r>
              <a:rPr lang="en-US"/>
              <a:t>Three-Term Contingency</a:t>
            </a:r>
          </a:p>
        </p:txBody>
      </p:sp>
      <p:graphicFrame>
        <p:nvGraphicFramePr>
          <p:cNvPr id="6" name="Diagram 5" descr="This diagram shows that antecedent leads to behavior, which then leads to consequence">
            <a:extLst>
              <a:ext uri="{FF2B5EF4-FFF2-40B4-BE49-F238E27FC236}">
                <a16:creationId xmlns:a16="http://schemas.microsoft.com/office/drawing/2014/main" id="{DBE111DA-5A48-4337-9000-E386BD13D246}"/>
              </a:ext>
            </a:extLst>
          </p:cNvPr>
          <p:cNvGraphicFramePr/>
          <p:nvPr/>
        </p:nvGraphicFramePr>
        <p:xfrm>
          <a:off x="524559" y="1287332"/>
          <a:ext cx="11141358" cy="3740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C956236-1D60-45B8-A202-9A76B13CFABB}"/>
              </a:ext>
            </a:extLst>
          </p:cNvPr>
          <p:cNvSpPr txBox="1"/>
          <p:nvPr/>
        </p:nvSpPr>
        <p:spPr>
          <a:xfrm>
            <a:off x="1062157" y="4249720"/>
            <a:ext cx="2000869" cy="492443"/>
          </a:xfrm>
          <a:prstGeom prst="rect">
            <a:avLst/>
          </a:prstGeom>
          <a:noFill/>
        </p:spPr>
        <p:txBody>
          <a:bodyPr wrap="none" rtlCol="0">
            <a:spAutoFit/>
          </a:bodyPr>
          <a:lstStyle/>
          <a:p>
            <a:r>
              <a:rPr lang="en-US" sz="2600" b="1"/>
              <a:t>Antecedent</a:t>
            </a:r>
          </a:p>
        </p:txBody>
      </p:sp>
      <p:sp>
        <p:nvSpPr>
          <p:cNvPr id="8" name="TextBox 7">
            <a:extLst>
              <a:ext uri="{FF2B5EF4-FFF2-40B4-BE49-F238E27FC236}">
                <a16:creationId xmlns:a16="http://schemas.microsoft.com/office/drawing/2014/main" id="{ED8B6F93-161C-44C4-87D5-71E2D8891BEB}"/>
              </a:ext>
            </a:extLst>
          </p:cNvPr>
          <p:cNvSpPr txBox="1"/>
          <p:nvPr/>
        </p:nvSpPr>
        <p:spPr>
          <a:xfrm>
            <a:off x="5291171" y="4249719"/>
            <a:ext cx="1608133" cy="492443"/>
          </a:xfrm>
          <a:prstGeom prst="rect">
            <a:avLst/>
          </a:prstGeom>
          <a:noFill/>
        </p:spPr>
        <p:txBody>
          <a:bodyPr wrap="square" rtlCol="0">
            <a:spAutoFit/>
          </a:bodyPr>
          <a:lstStyle/>
          <a:p>
            <a:pPr algn="ctr"/>
            <a:r>
              <a:rPr lang="en-US" sz="2600" b="1"/>
              <a:t>Behavior</a:t>
            </a:r>
          </a:p>
        </p:txBody>
      </p:sp>
      <p:sp>
        <p:nvSpPr>
          <p:cNvPr id="9" name="TextBox 8">
            <a:extLst>
              <a:ext uri="{FF2B5EF4-FFF2-40B4-BE49-F238E27FC236}">
                <a16:creationId xmlns:a16="http://schemas.microsoft.com/office/drawing/2014/main" id="{A6A40AA8-921A-4B04-A9CD-6B6C3560FB26}"/>
              </a:ext>
            </a:extLst>
          </p:cNvPr>
          <p:cNvSpPr txBox="1"/>
          <p:nvPr/>
        </p:nvSpPr>
        <p:spPr>
          <a:xfrm>
            <a:off x="9003322" y="4249718"/>
            <a:ext cx="2504101" cy="492443"/>
          </a:xfrm>
          <a:prstGeom prst="rect">
            <a:avLst/>
          </a:prstGeom>
          <a:noFill/>
        </p:spPr>
        <p:txBody>
          <a:bodyPr wrap="square" rtlCol="0">
            <a:spAutoFit/>
          </a:bodyPr>
          <a:lstStyle/>
          <a:p>
            <a:pPr algn="ctr"/>
            <a:r>
              <a:rPr lang="en-US" sz="2600" b="1"/>
              <a:t>Consequence</a:t>
            </a:r>
          </a:p>
        </p:txBody>
      </p:sp>
      <p:sp>
        <p:nvSpPr>
          <p:cNvPr id="5" name="Slide Number Placeholder 4">
            <a:extLst>
              <a:ext uri="{FF2B5EF4-FFF2-40B4-BE49-F238E27FC236}">
                <a16:creationId xmlns:a16="http://schemas.microsoft.com/office/drawing/2014/main" id="{0FAE42E5-6FEC-4C27-AB5E-9C46392134B1}"/>
              </a:ext>
            </a:extLst>
          </p:cNvPr>
          <p:cNvSpPr>
            <a:spLocks noGrp="1"/>
          </p:cNvSpPr>
          <p:nvPr>
            <p:ph type="sldNum" sz="quarter" idx="14"/>
          </p:nvPr>
        </p:nvSpPr>
        <p:spPr/>
        <p:txBody>
          <a:bodyPr/>
          <a:lstStyle/>
          <a:p>
            <a:fld id="{99A20822-4A49-4D36-86E3-300BA48D3F00}" type="slidenum">
              <a:rPr lang="en-US" smtClean="0"/>
              <a:pPr/>
              <a:t>123</a:t>
            </a:fld>
            <a:endParaRPr lang="en-US"/>
          </a:p>
        </p:txBody>
      </p:sp>
    </p:spTree>
    <p:extLst>
      <p:ext uri="{BB962C8B-B14F-4D97-AF65-F5344CB8AC3E}">
        <p14:creationId xmlns:p14="http://schemas.microsoft.com/office/powerpoint/2010/main" val="31568238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p:txBody>
          <a:bodyPr/>
          <a:lstStyle/>
          <a:p>
            <a:r>
              <a:rPr lang="en-US"/>
              <a:t>Antecedents in the Three-Term Contingency</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457200" y="1635699"/>
            <a:ext cx="11277600" cy="1188720"/>
          </a:xfrm>
        </p:spPr>
        <p:txBody>
          <a:bodyPr>
            <a:normAutofit/>
          </a:bodyPr>
          <a:lstStyle/>
          <a:p>
            <a:pPr algn="ctr"/>
            <a:r>
              <a:rPr lang="en-US" sz="2800" spc="-30"/>
              <a:t>An antecedent is any event that happens immediately </a:t>
            </a:r>
            <a:r>
              <a:rPr lang="en-US" sz="2800" i="1" u="sng" spc="-30"/>
              <a:t>before</a:t>
            </a:r>
            <a:r>
              <a:rPr lang="en-US" sz="2800" spc="-30"/>
              <a:t> a </a:t>
            </a:r>
            <a:br>
              <a:rPr lang="en-US" sz="2800" spc="-30"/>
            </a:br>
            <a:r>
              <a:rPr lang="en-US" sz="2800" spc="-30"/>
              <a:t>behavior occurs.</a:t>
            </a:r>
          </a:p>
        </p:txBody>
      </p:sp>
      <p:graphicFrame>
        <p:nvGraphicFramePr>
          <p:cNvPr id="6" name="Content Placeholder 5" descr="This diagram shows the relationship between A-B-C">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457200" y="2108201"/>
          <a:ext cx="11276013" cy="311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124</a:t>
            </a:fld>
            <a:endParaRPr lang="en-US"/>
          </a:p>
        </p:txBody>
      </p:sp>
    </p:spTree>
    <p:extLst>
      <p:ext uri="{BB962C8B-B14F-4D97-AF65-F5344CB8AC3E}">
        <p14:creationId xmlns:p14="http://schemas.microsoft.com/office/powerpoint/2010/main" val="39943685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p:txBody>
          <a:bodyPr/>
          <a:lstStyle/>
          <a:p>
            <a:r>
              <a:rPr lang="en-US"/>
              <a:t>Behavior in the Three-Term Contingency</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457200" y="1615379"/>
            <a:ext cx="11276076" cy="1188720"/>
          </a:xfrm>
        </p:spPr>
        <p:txBody>
          <a:bodyPr>
            <a:normAutofit/>
          </a:bodyPr>
          <a:lstStyle/>
          <a:p>
            <a:pPr algn="ctr"/>
            <a:r>
              <a:rPr lang="en-US" sz="2800"/>
              <a:t>Behavior is the observable, measurable actions of </a:t>
            </a:r>
            <a:br>
              <a:rPr lang="en-US" sz="2800"/>
            </a:br>
            <a:r>
              <a:rPr lang="en-US" sz="2800"/>
              <a:t>an individual.  </a:t>
            </a:r>
          </a:p>
        </p:txBody>
      </p:sp>
      <p:graphicFrame>
        <p:nvGraphicFramePr>
          <p:cNvPr id="6" name="Content Placeholder 5" descr="This graphic shows the relationship between A-B-C">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457200" y="2175035"/>
          <a:ext cx="11276013" cy="3017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125</a:t>
            </a:fld>
            <a:endParaRPr lang="en-US"/>
          </a:p>
        </p:txBody>
      </p:sp>
    </p:spTree>
    <p:extLst>
      <p:ext uri="{BB962C8B-B14F-4D97-AF65-F5344CB8AC3E}">
        <p14:creationId xmlns:p14="http://schemas.microsoft.com/office/powerpoint/2010/main" val="22436557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09DC37-BA5D-4F2B-BBAD-132C1BBF67CB}"/>
              </a:ext>
            </a:extLst>
          </p:cNvPr>
          <p:cNvSpPr>
            <a:spLocks noGrp="1"/>
          </p:cNvSpPr>
          <p:nvPr>
            <p:ph type="title"/>
          </p:nvPr>
        </p:nvSpPr>
        <p:spPr/>
        <p:txBody>
          <a:bodyPr/>
          <a:lstStyle/>
          <a:p>
            <a:r>
              <a:rPr lang="en-US"/>
              <a:t>How can we define behavior?</a:t>
            </a:r>
          </a:p>
        </p:txBody>
      </p:sp>
      <p:sp>
        <p:nvSpPr>
          <p:cNvPr id="12" name="Content Placeholder 11">
            <a:extLst>
              <a:ext uri="{FF2B5EF4-FFF2-40B4-BE49-F238E27FC236}">
                <a16:creationId xmlns:a16="http://schemas.microsoft.com/office/drawing/2014/main" id="{EEA7823C-3572-4A8C-98CB-7506DDD7E835}"/>
              </a:ext>
            </a:extLst>
          </p:cNvPr>
          <p:cNvSpPr>
            <a:spLocks noGrp="1"/>
          </p:cNvSpPr>
          <p:nvPr>
            <p:ph sz="quarter" idx="15"/>
          </p:nvPr>
        </p:nvSpPr>
        <p:spPr/>
        <p:txBody>
          <a:bodyPr vert="horz" lIns="0" tIns="0" rIns="0" bIns="0" rtlCol="0" anchor="t">
            <a:normAutofit/>
          </a:bodyPr>
          <a:lstStyle/>
          <a:p>
            <a:r>
              <a:rPr lang="en-US" b="1"/>
              <a:t>Operational definition: </a:t>
            </a:r>
            <a:r>
              <a:rPr lang="en-US"/>
              <a:t>Breaking down a broad concept of behavior into its </a:t>
            </a:r>
            <a:r>
              <a:rPr lang="en-US" i="1"/>
              <a:t>observable</a:t>
            </a:r>
            <a:r>
              <a:rPr lang="en-US"/>
              <a:t> and </a:t>
            </a:r>
            <a:r>
              <a:rPr lang="en-US" i="1"/>
              <a:t>measurable</a:t>
            </a:r>
            <a:r>
              <a:rPr lang="en-US"/>
              <a:t> components.</a:t>
            </a:r>
          </a:p>
          <a:p>
            <a:pPr lvl="1"/>
            <a:r>
              <a:rPr lang="en-US"/>
              <a:t>An </a:t>
            </a:r>
            <a:r>
              <a:rPr lang="en-US" u="sng"/>
              <a:t>observable</a:t>
            </a:r>
            <a:r>
              <a:rPr lang="en-US"/>
              <a:t> definition describes what the </a:t>
            </a:r>
            <a:r>
              <a:rPr lang="en-US" i="1"/>
              <a:t>student</a:t>
            </a:r>
            <a:r>
              <a:rPr lang="en-US"/>
              <a:t> </a:t>
            </a:r>
            <a:r>
              <a:rPr lang="en-US" i="1"/>
              <a:t>does</a:t>
            </a:r>
            <a:r>
              <a:rPr lang="en-US" b="1"/>
              <a:t>, </a:t>
            </a:r>
            <a:r>
              <a:rPr lang="en-US"/>
              <a:t>not what student does not do.</a:t>
            </a:r>
          </a:p>
          <a:p>
            <a:pPr lvl="1"/>
            <a:r>
              <a:rPr lang="en-US"/>
              <a:t>A </a:t>
            </a:r>
            <a:r>
              <a:rPr lang="en-US" u="sng"/>
              <a:t>measurable</a:t>
            </a:r>
            <a:r>
              <a:rPr lang="en-US"/>
              <a:t> definition describes something an </a:t>
            </a:r>
            <a:r>
              <a:rPr lang="en-US" i="1"/>
              <a:t>observer can count</a:t>
            </a:r>
            <a:r>
              <a:rPr lang="en-US"/>
              <a:t>. </a:t>
            </a:r>
          </a:p>
          <a:p>
            <a:endParaRPr lang="en-US"/>
          </a:p>
          <a:p>
            <a:pPr marL="0" indent="0">
              <a:buNone/>
            </a:pPr>
            <a:endParaRPr lang="en-US"/>
          </a:p>
          <a:p>
            <a:pPr lvl="2"/>
            <a:endParaRPr lang="en-US"/>
          </a:p>
          <a:p>
            <a:endParaRPr lang="en-US"/>
          </a:p>
          <a:p>
            <a:endParaRPr lang="en-US"/>
          </a:p>
        </p:txBody>
      </p:sp>
      <p:sp>
        <p:nvSpPr>
          <p:cNvPr id="6" name="Slide Number Placeholder 5">
            <a:extLst>
              <a:ext uri="{FF2B5EF4-FFF2-40B4-BE49-F238E27FC236}">
                <a16:creationId xmlns:a16="http://schemas.microsoft.com/office/drawing/2014/main" id="{3B50CD8D-874E-421D-BB98-E08FD9B99E97}"/>
              </a:ext>
            </a:extLst>
          </p:cNvPr>
          <p:cNvSpPr>
            <a:spLocks noGrp="1"/>
          </p:cNvSpPr>
          <p:nvPr>
            <p:ph type="sldNum" sz="quarter" idx="14"/>
          </p:nvPr>
        </p:nvSpPr>
        <p:spPr/>
        <p:txBody>
          <a:bodyPr/>
          <a:lstStyle/>
          <a:p>
            <a:fld id="{BABF4E83-61DB-418F-A99F-17BC9BB58EF6}" type="slidenum">
              <a:rPr lang="en-US" smtClean="0"/>
              <a:t>126</a:t>
            </a:fld>
            <a:endParaRPr lang="en-US"/>
          </a:p>
        </p:txBody>
      </p:sp>
    </p:spTree>
    <p:extLst>
      <p:ext uri="{BB962C8B-B14F-4D97-AF65-F5344CB8AC3E}">
        <p14:creationId xmlns:p14="http://schemas.microsoft.com/office/powerpoint/2010/main" val="34364862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a:t>Consequences in the Three-Term Contingency</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317500" y="1615379"/>
            <a:ext cx="11466576" cy="1188720"/>
          </a:xfrm>
        </p:spPr>
        <p:txBody>
          <a:bodyPr>
            <a:normAutofit/>
          </a:bodyPr>
          <a:lstStyle/>
          <a:p>
            <a:pPr algn="ctr"/>
            <a:r>
              <a:rPr lang="en-US"/>
              <a:t>A </a:t>
            </a:r>
            <a:r>
              <a:rPr lang="en-US" spc="-30"/>
              <a:t>consequence is any event that happens immediately </a:t>
            </a:r>
            <a:r>
              <a:rPr lang="en-US" i="1" u="sng" spc="-30"/>
              <a:t>after</a:t>
            </a:r>
            <a:r>
              <a:rPr lang="en-US" spc="-30"/>
              <a:t> a behavior occurs.</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317500" y="2527301"/>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127</a:t>
            </a:fld>
            <a:endParaRPr lang="en-US"/>
          </a:p>
        </p:txBody>
      </p:sp>
    </p:spTree>
    <p:extLst>
      <p:ext uri="{BB962C8B-B14F-4D97-AF65-F5344CB8AC3E}">
        <p14:creationId xmlns:p14="http://schemas.microsoft.com/office/powerpoint/2010/main" val="32948700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4135-9F3D-4944-A678-3B46EDA6A659}"/>
              </a:ext>
            </a:extLst>
          </p:cNvPr>
          <p:cNvSpPr>
            <a:spLocks noGrp="1"/>
          </p:cNvSpPr>
          <p:nvPr>
            <p:ph type="title"/>
          </p:nvPr>
        </p:nvSpPr>
        <p:spPr>
          <a:xfrm>
            <a:off x="457200" y="0"/>
            <a:ext cx="11276076" cy="1280160"/>
          </a:xfrm>
        </p:spPr>
        <p:txBody>
          <a:bodyPr/>
          <a:lstStyle/>
          <a:p>
            <a:r>
              <a:rPr lang="en-US"/>
              <a:t>Types of Consequences</a:t>
            </a:r>
          </a:p>
        </p:txBody>
      </p:sp>
      <p:sp>
        <p:nvSpPr>
          <p:cNvPr id="8" name="Right Arrow 7" descr="This arrow points up and says &quot;increase behavior&quot;">
            <a:extLst>
              <a:ext uri="{FF2B5EF4-FFF2-40B4-BE49-F238E27FC236}">
                <a16:creationId xmlns:a16="http://schemas.microsoft.com/office/drawing/2014/main" id="{324C862C-3415-614B-9C2F-DFF36BDA6AFE}"/>
              </a:ext>
            </a:extLst>
          </p:cNvPr>
          <p:cNvSpPr/>
          <p:nvPr/>
        </p:nvSpPr>
        <p:spPr>
          <a:xfrm rot="16200000">
            <a:off x="4977639" y="305954"/>
            <a:ext cx="2233676" cy="4012415"/>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9" name="TextBox 8">
            <a:extLst>
              <a:ext uri="{FF2B5EF4-FFF2-40B4-BE49-F238E27FC236}">
                <a16:creationId xmlns:a16="http://schemas.microsoft.com/office/drawing/2014/main" id="{A663D50D-B2FE-BC47-BCD1-BDAC5DBC501B}"/>
              </a:ext>
            </a:extLst>
          </p:cNvPr>
          <p:cNvSpPr txBox="1"/>
          <p:nvPr/>
        </p:nvSpPr>
        <p:spPr>
          <a:xfrm>
            <a:off x="4840465" y="1875685"/>
            <a:ext cx="2508021" cy="738664"/>
          </a:xfrm>
          <a:prstGeom prst="rect">
            <a:avLst/>
          </a:prstGeom>
          <a:noFill/>
        </p:spPr>
        <p:txBody>
          <a:bodyPr wrap="square" rtlCol="0">
            <a:spAutoFit/>
          </a:bodyPr>
          <a:lstStyle/>
          <a:p>
            <a:pPr algn="ctr"/>
            <a:r>
              <a:rPr lang="en-US" sz="2200" b="1">
                <a:solidFill>
                  <a:schemeClr val="bg1"/>
                </a:solidFill>
              </a:rPr>
              <a:t>Reinforcement </a:t>
            </a:r>
            <a:r>
              <a:rPr lang="en-US" sz="2000">
                <a:solidFill>
                  <a:schemeClr val="bg1"/>
                </a:solidFill>
              </a:rPr>
              <a:t>increases behavior</a:t>
            </a:r>
            <a:endParaRPr lang="en-US" sz="2200">
              <a:solidFill>
                <a:schemeClr val="bg1"/>
              </a:solidFill>
            </a:endParaRPr>
          </a:p>
        </p:txBody>
      </p:sp>
      <p:sp>
        <p:nvSpPr>
          <p:cNvPr id="13" name="Right Arrow 12" descr="This arrow points down and says &quot;decrease behavior&quot;">
            <a:extLst>
              <a:ext uri="{FF2B5EF4-FFF2-40B4-BE49-F238E27FC236}">
                <a16:creationId xmlns:a16="http://schemas.microsoft.com/office/drawing/2014/main" id="{8BF308EA-93EB-1F4A-8A41-ABA1233D5AB1}"/>
              </a:ext>
            </a:extLst>
          </p:cNvPr>
          <p:cNvSpPr/>
          <p:nvPr/>
        </p:nvSpPr>
        <p:spPr>
          <a:xfrm rot="5400000">
            <a:off x="4977639" y="2984857"/>
            <a:ext cx="2233676" cy="4012415"/>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14" name="TextBox 13">
            <a:extLst>
              <a:ext uri="{FF2B5EF4-FFF2-40B4-BE49-F238E27FC236}">
                <a16:creationId xmlns:a16="http://schemas.microsoft.com/office/drawing/2014/main" id="{3401E606-F7F9-9740-9E14-E5D1AB1B42B5}"/>
              </a:ext>
            </a:extLst>
          </p:cNvPr>
          <p:cNvSpPr txBox="1"/>
          <p:nvPr/>
        </p:nvSpPr>
        <p:spPr>
          <a:xfrm>
            <a:off x="4918158" y="4554681"/>
            <a:ext cx="2352636" cy="1107996"/>
          </a:xfrm>
          <a:prstGeom prst="rect">
            <a:avLst/>
          </a:prstGeom>
          <a:noFill/>
        </p:spPr>
        <p:txBody>
          <a:bodyPr wrap="square" rtlCol="0">
            <a:spAutoFit/>
          </a:bodyPr>
          <a:lstStyle/>
          <a:p>
            <a:pPr algn="ctr"/>
            <a:r>
              <a:rPr lang="en-US" sz="2200" b="1">
                <a:solidFill>
                  <a:schemeClr val="bg1"/>
                </a:solidFill>
              </a:rPr>
              <a:t>Consequence</a:t>
            </a:r>
            <a:endParaRPr lang="en-US" sz="2200">
              <a:solidFill>
                <a:schemeClr val="bg1"/>
              </a:solidFill>
            </a:endParaRPr>
          </a:p>
          <a:p>
            <a:pPr algn="ctr"/>
            <a:r>
              <a:rPr lang="en-US" sz="2200">
                <a:solidFill>
                  <a:schemeClr val="bg1"/>
                </a:solidFill>
              </a:rPr>
              <a:t>decreases behavior</a:t>
            </a:r>
          </a:p>
        </p:txBody>
      </p:sp>
      <p:sp>
        <p:nvSpPr>
          <p:cNvPr id="5" name="Slide Number Placeholder 4">
            <a:extLst>
              <a:ext uri="{FF2B5EF4-FFF2-40B4-BE49-F238E27FC236}">
                <a16:creationId xmlns:a16="http://schemas.microsoft.com/office/drawing/2014/main" id="{D77EB968-62BF-4430-B66F-FA91A2D3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128</a:t>
            </a:fld>
            <a:endParaRPr lang="en-US"/>
          </a:p>
        </p:txBody>
      </p:sp>
    </p:spTree>
    <p:extLst>
      <p:ext uri="{BB962C8B-B14F-4D97-AF65-F5344CB8AC3E}">
        <p14:creationId xmlns:p14="http://schemas.microsoft.com/office/powerpoint/2010/main" val="32571646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364A-5FCE-4749-B237-15D0F1A29FC8}"/>
              </a:ext>
            </a:extLst>
          </p:cNvPr>
          <p:cNvSpPr>
            <a:spLocks noGrp="1"/>
          </p:cNvSpPr>
          <p:nvPr>
            <p:ph type="title"/>
          </p:nvPr>
        </p:nvSpPr>
        <p:spPr/>
        <p:txBody>
          <a:bodyPr/>
          <a:lstStyle/>
          <a:p>
            <a:r>
              <a:rPr lang="en-US"/>
              <a:t>Positive and Negative Reinforcement</a:t>
            </a:r>
          </a:p>
        </p:txBody>
      </p:sp>
      <p:pic>
        <p:nvPicPr>
          <p:cNvPr id="7" name="Graphic 6" descr="Badge Follow with solid fill">
            <a:extLst>
              <a:ext uri="{FF2B5EF4-FFF2-40B4-BE49-F238E27FC236}">
                <a16:creationId xmlns:a16="http://schemas.microsoft.com/office/drawing/2014/main" id="{F5B9EE51-CCB5-D146-97B3-50683FAEEC8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199" y="1768300"/>
            <a:ext cx="1134979" cy="1134979"/>
          </a:xfrm>
          <a:prstGeom prst="rect">
            <a:avLst/>
          </a:prstGeom>
        </p:spPr>
      </p:pic>
      <p:sp>
        <p:nvSpPr>
          <p:cNvPr id="3" name="Content Placeholder 2">
            <a:extLst>
              <a:ext uri="{FF2B5EF4-FFF2-40B4-BE49-F238E27FC236}">
                <a16:creationId xmlns:a16="http://schemas.microsoft.com/office/drawing/2014/main" id="{9E4ACCFC-64DE-AB47-AEEF-885E7D2827FD}"/>
              </a:ext>
            </a:extLst>
          </p:cNvPr>
          <p:cNvSpPr>
            <a:spLocks noGrp="1"/>
          </p:cNvSpPr>
          <p:nvPr>
            <p:ph sz="quarter" idx="14"/>
          </p:nvPr>
        </p:nvSpPr>
        <p:spPr>
          <a:xfrm>
            <a:off x="1796716" y="1768301"/>
            <a:ext cx="9935036" cy="1134979"/>
          </a:xfrm>
        </p:spPr>
        <p:txBody>
          <a:bodyPr/>
          <a:lstStyle/>
          <a:p>
            <a:r>
              <a:rPr lang="en-US" b="1"/>
              <a:t>Positive reinforcement:</a:t>
            </a:r>
            <a:r>
              <a:rPr lang="en-US"/>
              <a:t> Adding something pleasant or desirable to make a target behavior more likely to occur.</a:t>
            </a:r>
          </a:p>
          <a:p>
            <a:endParaRPr lang="en-US"/>
          </a:p>
        </p:txBody>
      </p:sp>
      <p:pic>
        <p:nvPicPr>
          <p:cNvPr id="9" name="Graphic 8" descr="Badge Unfollow with solid fill">
            <a:extLst>
              <a:ext uri="{FF2B5EF4-FFF2-40B4-BE49-F238E27FC236}">
                <a16:creationId xmlns:a16="http://schemas.microsoft.com/office/drawing/2014/main" id="{AC1DE998-4EED-B14B-A4D4-3F52179C0EE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199" y="3595710"/>
            <a:ext cx="1134979" cy="1134979"/>
          </a:xfrm>
          <a:prstGeom prst="rect">
            <a:avLst/>
          </a:prstGeom>
        </p:spPr>
      </p:pic>
      <p:sp>
        <p:nvSpPr>
          <p:cNvPr id="6" name="TextBox 5">
            <a:extLst>
              <a:ext uri="{FF2B5EF4-FFF2-40B4-BE49-F238E27FC236}">
                <a16:creationId xmlns:a16="http://schemas.microsoft.com/office/drawing/2014/main" id="{77061CCD-0AE0-3548-BDB4-25B0529A255C}"/>
              </a:ext>
            </a:extLst>
          </p:cNvPr>
          <p:cNvSpPr txBox="1"/>
          <p:nvPr/>
        </p:nvSpPr>
        <p:spPr>
          <a:xfrm>
            <a:off x="1796717" y="3716924"/>
            <a:ext cx="9935036" cy="892552"/>
          </a:xfrm>
          <a:prstGeom prst="rect">
            <a:avLst/>
          </a:prstGeom>
          <a:noFill/>
        </p:spPr>
        <p:txBody>
          <a:bodyPr wrap="square" rtlCol="0">
            <a:spAutoFit/>
          </a:bodyPr>
          <a:lstStyle/>
          <a:p>
            <a:r>
              <a:rPr lang="en-US" sz="2600" b="1"/>
              <a:t>Negative reinforcement:</a:t>
            </a:r>
            <a:r>
              <a:rPr lang="en-US" sz="2600"/>
              <a:t> Taking away something unpleasant or undesirable to make a target behavior more likely to occur.</a:t>
            </a:r>
          </a:p>
        </p:txBody>
      </p:sp>
      <p:sp>
        <p:nvSpPr>
          <p:cNvPr id="5" name="Slide Number Placeholder 4">
            <a:extLst>
              <a:ext uri="{FF2B5EF4-FFF2-40B4-BE49-F238E27FC236}">
                <a16:creationId xmlns:a16="http://schemas.microsoft.com/office/drawing/2014/main" id="{377354DD-E5B7-F94A-B0FE-C35BAE632DBC}"/>
              </a:ext>
            </a:extLst>
          </p:cNvPr>
          <p:cNvSpPr>
            <a:spLocks noGrp="1"/>
          </p:cNvSpPr>
          <p:nvPr>
            <p:ph type="sldNum" sz="quarter" idx="12"/>
          </p:nvPr>
        </p:nvSpPr>
        <p:spPr/>
        <p:txBody>
          <a:bodyPr/>
          <a:lstStyle/>
          <a:p>
            <a:fld id="{99A20822-4A49-4D36-86E3-300BA48D3F00}" type="slidenum">
              <a:rPr lang="en-US" smtClean="0"/>
              <a:t>129</a:t>
            </a:fld>
            <a:endParaRPr lang="en-US"/>
          </a:p>
        </p:txBody>
      </p:sp>
    </p:spTree>
    <p:extLst>
      <p:ext uri="{BB962C8B-B14F-4D97-AF65-F5344CB8AC3E}">
        <p14:creationId xmlns:p14="http://schemas.microsoft.com/office/powerpoint/2010/main" val="4257506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F735-5D73-5B3C-4CB1-451CEEF7E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A7424-823F-54EC-2800-E5CA30EC8C48}"/>
              </a:ext>
            </a:extLst>
          </p:cNvPr>
          <p:cNvSpPr>
            <a:spLocks noGrp="1"/>
          </p:cNvSpPr>
          <p:nvPr>
            <p:ph type="title"/>
          </p:nvPr>
        </p:nvSpPr>
        <p:spPr/>
        <p:txBody>
          <a:bodyPr/>
          <a:lstStyle/>
          <a:p>
            <a:r>
              <a:rPr lang="en-US" sz="3600" dirty="0"/>
              <a:t>DBI Fact and Fiction</a:t>
            </a:r>
            <a:endParaRPr lang="en-US" sz="3200" dirty="0"/>
          </a:p>
        </p:txBody>
      </p:sp>
      <p:pic>
        <p:nvPicPr>
          <p:cNvPr id="3" name="Graphic 2">
            <a:extLst>
              <a:ext uri="{FF2B5EF4-FFF2-40B4-BE49-F238E27FC236}">
                <a16:creationId xmlns:a16="http://schemas.microsoft.com/office/drawing/2014/main" id="{26B9CE57-BBD6-7F3C-8266-1F0F8686017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54251" y="1173654"/>
            <a:ext cx="640080" cy="640080"/>
          </a:xfrm>
          <a:prstGeom prst="rect">
            <a:avLst/>
          </a:prstGeom>
        </p:spPr>
      </p:pic>
      <p:pic>
        <p:nvPicPr>
          <p:cNvPr id="12" name="Graphic 11">
            <a:extLst>
              <a:ext uri="{FF2B5EF4-FFF2-40B4-BE49-F238E27FC236}">
                <a16:creationId xmlns:a16="http://schemas.microsoft.com/office/drawing/2014/main" id="{55EB5200-D4FE-BE49-4833-30297361F38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57343" y="1169094"/>
            <a:ext cx="640080" cy="640080"/>
          </a:xfrm>
          <a:prstGeom prst="rect">
            <a:avLst/>
          </a:prstGeom>
        </p:spPr>
      </p:pic>
      <p:sp>
        <p:nvSpPr>
          <p:cNvPr id="8" name="TextBox 7">
            <a:extLst>
              <a:ext uri="{FF2B5EF4-FFF2-40B4-BE49-F238E27FC236}">
                <a16:creationId xmlns:a16="http://schemas.microsoft.com/office/drawing/2014/main" id="{5AA4E6BA-4FA8-E615-14C3-9D525CEAD30E}"/>
              </a:ext>
            </a:extLst>
          </p:cNvPr>
          <p:cNvSpPr txBox="1"/>
          <p:nvPr/>
        </p:nvSpPr>
        <p:spPr>
          <a:xfrm>
            <a:off x="1568442" y="1770272"/>
            <a:ext cx="4011699" cy="461665"/>
          </a:xfrm>
          <a:prstGeom prst="rect">
            <a:avLst/>
          </a:prstGeom>
          <a:noFill/>
        </p:spPr>
        <p:txBody>
          <a:bodyPr wrap="square" rtlCol="0">
            <a:spAutoFit/>
          </a:bodyPr>
          <a:lstStyle/>
          <a:p>
            <a:pPr algn="ctr"/>
            <a:r>
              <a:rPr lang="en-US" sz="2400" b="1"/>
              <a:t>DBI is:</a:t>
            </a:r>
          </a:p>
        </p:txBody>
      </p:sp>
      <p:sp>
        <p:nvSpPr>
          <p:cNvPr id="11" name="Parallelogram 10">
            <a:extLst>
              <a:ext uri="{FF2B5EF4-FFF2-40B4-BE49-F238E27FC236}">
                <a16:creationId xmlns:a16="http://schemas.microsoft.com/office/drawing/2014/main" id="{AE28E796-CAAD-838D-32B6-CE90D09DFA0A}"/>
              </a:ext>
            </a:extLst>
          </p:cNvPr>
          <p:cNvSpPr/>
          <p:nvPr/>
        </p:nvSpPr>
        <p:spPr>
          <a:xfrm>
            <a:off x="626589" y="2271143"/>
            <a:ext cx="5577840" cy="832061"/>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buClr>
                <a:schemeClr val="accent1"/>
              </a:buClr>
            </a:pPr>
            <a:r>
              <a:rPr lang="en-US" sz="2200"/>
              <a:t>A process</a:t>
            </a:r>
          </a:p>
        </p:txBody>
      </p:sp>
      <p:grpSp>
        <p:nvGrpSpPr>
          <p:cNvPr id="6" name="Group 5">
            <a:extLst>
              <a:ext uri="{FF2B5EF4-FFF2-40B4-BE49-F238E27FC236}">
                <a16:creationId xmlns:a16="http://schemas.microsoft.com/office/drawing/2014/main" id="{50B56EDA-A7DA-ACBB-7EB5-0E0646A87485}"/>
              </a:ext>
              <a:ext uri="{C183D7F6-B498-43B3-948B-1728B52AA6E4}">
                <adec:decorative xmlns:adec="http://schemas.microsoft.com/office/drawing/2017/decorative" val="1"/>
              </a:ext>
            </a:extLst>
          </p:cNvPr>
          <p:cNvGrpSpPr/>
          <p:nvPr/>
        </p:nvGrpSpPr>
        <p:grpSpPr>
          <a:xfrm>
            <a:off x="5806091" y="2276418"/>
            <a:ext cx="5577840" cy="832061"/>
            <a:chOff x="5776150" y="1716240"/>
            <a:chExt cx="4546600" cy="822960"/>
          </a:xfrm>
          <a:solidFill>
            <a:schemeClr val="accent5"/>
          </a:solidFill>
        </p:grpSpPr>
        <p:sp>
          <p:nvSpPr>
            <p:cNvPr id="4" name="Parallelogram 10">
              <a:extLst>
                <a:ext uri="{FF2B5EF4-FFF2-40B4-BE49-F238E27FC236}">
                  <a16:creationId xmlns:a16="http://schemas.microsoft.com/office/drawing/2014/main" id="{9A75D949-2F46-7410-2CB7-9DA2515888FE}"/>
                </a:ext>
              </a:extLst>
            </p:cNvPr>
            <p:cNvSpPr/>
            <p:nvPr/>
          </p:nvSpPr>
          <p:spPr>
            <a:xfrm rot="10800000">
              <a:off x="5776150" y="1716240"/>
              <a:ext cx="4546600" cy="822960"/>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latin typeface="Titillium Web" pitchFamily="2" charset="77"/>
              </a:endParaRPr>
            </a:p>
          </p:txBody>
        </p:sp>
        <p:sp>
          <p:nvSpPr>
            <p:cNvPr id="5" name="TextBox 4">
              <a:extLst>
                <a:ext uri="{FF2B5EF4-FFF2-40B4-BE49-F238E27FC236}">
                  <a16:creationId xmlns:a16="http://schemas.microsoft.com/office/drawing/2014/main" id="{EE7EBEB0-3DAF-90F7-6153-8AFF0E8A75F1}"/>
                </a:ext>
              </a:extLst>
            </p:cNvPr>
            <p:cNvSpPr txBox="1"/>
            <p:nvPr/>
          </p:nvSpPr>
          <p:spPr>
            <a:xfrm>
              <a:off x="6157259" y="1955066"/>
              <a:ext cx="4154706" cy="323165"/>
            </a:xfrm>
            <a:prstGeom prst="rect">
              <a:avLst/>
            </a:prstGeom>
            <a:grpFill/>
          </p:spPr>
          <p:txBody>
            <a:bodyPr wrap="square" rtlCol="0">
              <a:spAutoFit/>
            </a:bodyPr>
            <a:lstStyle/>
            <a:p>
              <a:pPr algn="ctr">
                <a:buClr>
                  <a:schemeClr val="accent1"/>
                </a:buClr>
              </a:pPr>
              <a:r>
                <a:rPr lang="en-US" sz="2200">
                  <a:solidFill>
                    <a:schemeClr val="bg1"/>
                  </a:solidFill>
                </a:rPr>
                <a:t>A one-time fix</a:t>
              </a:r>
            </a:p>
          </p:txBody>
        </p:sp>
      </p:grpSp>
      <p:sp>
        <p:nvSpPr>
          <p:cNvPr id="10" name="Parallelogram 10">
            <a:extLst>
              <a:ext uri="{FF2B5EF4-FFF2-40B4-BE49-F238E27FC236}">
                <a16:creationId xmlns:a16="http://schemas.microsoft.com/office/drawing/2014/main" id="{8C339CE1-1099-29C2-7C09-E0365194B10B}"/>
              </a:ext>
            </a:extLst>
          </p:cNvPr>
          <p:cNvSpPr/>
          <p:nvPr/>
        </p:nvSpPr>
        <p:spPr>
          <a:xfrm>
            <a:off x="621452" y="3222046"/>
            <a:ext cx="5577840" cy="832061"/>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buClr>
                <a:schemeClr val="accent1"/>
              </a:buClr>
            </a:pPr>
            <a:r>
              <a:rPr lang="en-US" sz="2200"/>
              <a:t>Individualized based on student need</a:t>
            </a:r>
          </a:p>
        </p:txBody>
      </p:sp>
      <p:grpSp>
        <p:nvGrpSpPr>
          <p:cNvPr id="20" name="Group 19">
            <a:extLst>
              <a:ext uri="{FF2B5EF4-FFF2-40B4-BE49-F238E27FC236}">
                <a16:creationId xmlns:a16="http://schemas.microsoft.com/office/drawing/2014/main" id="{D5831FB7-DC2A-A5DA-D5CA-0817BFE2997B}"/>
              </a:ext>
              <a:ext uri="{C183D7F6-B498-43B3-948B-1728B52AA6E4}">
                <adec:decorative xmlns:adec="http://schemas.microsoft.com/office/drawing/2017/decorative" val="1"/>
              </a:ext>
            </a:extLst>
          </p:cNvPr>
          <p:cNvGrpSpPr/>
          <p:nvPr/>
        </p:nvGrpSpPr>
        <p:grpSpPr>
          <a:xfrm>
            <a:off x="5788463" y="3217518"/>
            <a:ext cx="5577840" cy="832061"/>
            <a:chOff x="5814397" y="2888773"/>
            <a:chExt cx="4900911" cy="822960"/>
          </a:xfrm>
          <a:solidFill>
            <a:schemeClr val="accent5"/>
          </a:solidFill>
        </p:grpSpPr>
        <p:sp>
          <p:nvSpPr>
            <p:cNvPr id="13" name="Parallelogram 10">
              <a:extLst>
                <a:ext uri="{FF2B5EF4-FFF2-40B4-BE49-F238E27FC236}">
                  <a16:creationId xmlns:a16="http://schemas.microsoft.com/office/drawing/2014/main" id="{B7D27195-1371-0FE1-45F4-3FC3B5D54F1F}"/>
                </a:ext>
              </a:extLst>
            </p:cNvPr>
            <p:cNvSpPr/>
            <p:nvPr/>
          </p:nvSpPr>
          <p:spPr>
            <a:xfrm rot="10800000">
              <a:off x="5814397" y="2888773"/>
              <a:ext cx="4900911" cy="822960"/>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latin typeface="Titillium Web" pitchFamily="2" charset="77"/>
              </a:endParaRPr>
            </a:p>
          </p:txBody>
        </p:sp>
        <p:sp>
          <p:nvSpPr>
            <p:cNvPr id="19" name="TextBox 18">
              <a:extLst>
                <a:ext uri="{FF2B5EF4-FFF2-40B4-BE49-F238E27FC236}">
                  <a16:creationId xmlns:a16="http://schemas.microsoft.com/office/drawing/2014/main" id="{D78BA930-743A-6C02-F485-5A70D5B6F01D}"/>
                </a:ext>
              </a:extLst>
            </p:cNvPr>
            <p:cNvSpPr txBox="1"/>
            <p:nvPr/>
          </p:nvSpPr>
          <p:spPr>
            <a:xfrm>
              <a:off x="6247204" y="3098205"/>
              <a:ext cx="4468104" cy="323165"/>
            </a:xfrm>
            <a:prstGeom prst="rect">
              <a:avLst/>
            </a:prstGeom>
            <a:grpFill/>
          </p:spPr>
          <p:txBody>
            <a:bodyPr wrap="square" rtlCol="0">
              <a:spAutoFit/>
            </a:bodyPr>
            <a:lstStyle/>
            <a:p>
              <a:pPr algn="ctr">
                <a:buClr>
                  <a:schemeClr val="accent1"/>
                </a:buClr>
              </a:pPr>
              <a:r>
                <a:rPr lang="en-US" sz="2200">
                  <a:solidFill>
                    <a:schemeClr val="bg1"/>
                  </a:solidFill>
                </a:rPr>
                <a:t>A single approach or preset program</a:t>
              </a:r>
            </a:p>
          </p:txBody>
        </p:sp>
      </p:grpSp>
      <p:sp>
        <p:nvSpPr>
          <p:cNvPr id="16" name="Parallelogram 10">
            <a:extLst>
              <a:ext uri="{FF2B5EF4-FFF2-40B4-BE49-F238E27FC236}">
                <a16:creationId xmlns:a16="http://schemas.microsoft.com/office/drawing/2014/main" id="{149F874E-F929-0CBC-2F22-6594F35B9144}"/>
              </a:ext>
            </a:extLst>
          </p:cNvPr>
          <p:cNvSpPr/>
          <p:nvPr/>
        </p:nvSpPr>
        <p:spPr>
          <a:xfrm>
            <a:off x="617056" y="4158617"/>
            <a:ext cx="5577840" cy="832061"/>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buClr>
                <a:schemeClr val="accent1"/>
              </a:buClr>
            </a:pPr>
            <a:r>
              <a:rPr lang="en-US" sz="2200"/>
              <a:t>A process to identify and organize resources to support students with intensive needs</a:t>
            </a:r>
          </a:p>
        </p:txBody>
      </p:sp>
      <p:grpSp>
        <p:nvGrpSpPr>
          <p:cNvPr id="21" name="Group 20">
            <a:extLst>
              <a:ext uri="{FF2B5EF4-FFF2-40B4-BE49-F238E27FC236}">
                <a16:creationId xmlns:a16="http://schemas.microsoft.com/office/drawing/2014/main" id="{110FE384-551A-EFE0-528D-A46CA56963F3}"/>
              </a:ext>
              <a:ext uri="{C183D7F6-B498-43B3-948B-1728B52AA6E4}">
                <adec:decorative xmlns:adec="http://schemas.microsoft.com/office/drawing/2017/decorative" val="1"/>
              </a:ext>
            </a:extLst>
          </p:cNvPr>
          <p:cNvGrpSpPr/>
          <p:nvPr/>
        </p:nvGrpSpPr>
        <p:grpSpPr>
          <a:xfrm>
            <a:off x="5788463" y="4170257"/>
            <a:ext cx="5577840" cy="832062"/>
            <a:chOff x="5942946" y="2888774"/>
            <a:chExt cx="4772362" cy="822960"/>
          </a:xfrm>
          <a:solidFill>
            <a:schemeClr val="accent5"/>
          </a:solidFill>
        </p:grpSpPr>
        <p:sp>
          <p:nvSpPr>
            <p:cNvPr id="22" name="Parallelogram 10">
              <a:extLst>
                <a:ext uri="{FF2B5EF4-FFF2-40B4-BE49-F238E27FC236}">
                  <a16:creationId xmlns:a16="http://schemas.microsoft.com/office/drawing/2014/main" id="{C257B36B-02A5-5C1E-E089-08F0FD3F4D65}"/>
                </a:ext>
              </a:extLst>
            </p:cNvPr>
            <p:cNvSpPr/>
            <p:nvPr/>
          </p:nvSpPr>
          <p:spPr>
            <a:xfrm rot="10800000">
              <a:off x="5942946" y="2888774"/>
              <a:ext cx="4772362" cy="822960"/>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latin typeface="Titillium Web" pitchFamily="2" charset="77"/>
              </a:endParaRPr>
            </a:p>
          </p:txBody>
        </p:sp>
        <p:sp>
          <p:nvSpPr>
            <p:cNvPr id="23" name="TextBox 22">
              <a:extLst>
                <a:ext uri="{FF2B5EF4-FFF2-40B4-BE49-F238E27FC236}">
                  <a16:creationId xmlns:a16="http://schemas.microsoft.com/office/drawing/2014/main" id="{82CA4FA4-A40A-C3AC-C94F-C4D7C27E5884}"/>
                </a:ext>
              </a:extLst>
            </p:cNvPr>
            <p:cNvSpPr txBox="1"/>
            <p:nvPr/>
          </p:nvSpPr>
          <p:spPr>
            <a:xfrm>
              <a:off x="6328671" y="2927669"/>
              <a:ext cx="4348653" cy="577080"/>
            </a:xfrm>
            <a:prstGeom prst="rect">
              <a:avLst/>
            </a:prstGeom>
            <a:grpFill/>
          </p:spPr>
          <p:txBody>
            <a:bodyPr wrap="square" rtlCol="0">
              <a:spAutoFit/>
            </a:bodyPr>
            <a:lstStyle/>
            <a:p>
              <a:pPr algn="ctr">
                <a:buClr>
                  <a:schemeClr val="accent1"/>
                </a:buClr>
              </a:pPr>
              <a:r>
                <a:rPr lang="en-US" sz="2200">
                  <a:solidFill>
                    <a:schemeClr val="bg1"/>
                  </a:solidFill>
                </a:rPr>
                <a:t>A series of boxes to check before identifying a student with a disability</a:t>
              </a:r>
            </a:p>
          </p:txBody>
        </p:sp>
      </p:grpSp>
      <p:sp>
        <p:nvSpPr>
          <p:cNvPr id="14" name="Parallelogram 10">
            <a:extLst>
              <a:ext uri="{FF2B5EF4-FFF2-40B4-BE49-F238E27FC236}">
                <a16:creationId xmlns:a16="http://schemas.microsoft.com/office/drawing/2014/main" id="{C90110F4-D9EE-28E5-07E0-003EB59C3A31}"/>
              </a:ext>
            </a:extLst>
          </p:cNvPr>
          <p:cNvSpPr/>
          <p:nvPr/>
        </p:nvSpPr>
        <p:spPr>
          <a:xfrm>
            <a:off x="617056" y="5095188"/>
            <a:ext cx="5577840" cy="832061"/>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buClr>
                <a:schemeClr val="accent1"/>
              </a:buClr>
            </a:pPr>
            <a:r>
              <a:rPr lang="en-US" sz="2200"/>
              <a:t> </a:t>
            </a:r>
            <a:r>
              <a:rPr lang="en-US" sz="2200">
                <a:solidFill>
                  <a:schemeClr val="bg1"/>
                </a:solidFill>
              </a:rPr>
              <a:t>A process to support students with and without disabilities</a:t>
            </a:r>
          </a:p>
        </p:txBody>
      </p:sp>
      <p:grpSp>
        <p:nvGrpSpPr>
          <p:cNvPr id="15" name="Group 14">
            <a:extLst>
              <a:ext uri="{FF2B5EF4-FFF2-40B4-BE49-F238E27FC236}">
                <a16:creationId xmlns:a16="http://schemas.microsoft.com/office/drawing/2014/main" id="{A84A967F-5641-06B3-2209-A123B17DB5C1}"/>
              </a:ext>
              <a:ext uri="{C183D7F6-B498-43B3-948B-1728B52AA6E4}">
                <adec:decorative xmlns:adec="http://schemas.microsoft.com/office/drawing/2017/decorative" val="1"/>
              </a:ext>
            </a:extLst>
          </p:cNvPr>
          <p:cNvGrpSpPr/>
          <p:nvPr/>
        </p:nvGrpSpPr>
        <p:grpSpPr>
          <a:xfrm>
            <a:off x="5788463" y="5106828"/>
            <a:ext cx="5577840" cy="832062"/>
            <a:chOff x="5942946" y="2888774"/>
            <a:chExt cx="4772362" cy="822960"/>
          </a:xfrm>
          <a:solidFill>
            <a:schemeClr val="accent5"/>
          </a:solidFill>
        </p:grpSpPr>
        <p:sp>
          <p:nvSpPr>
            <p:cNvPr id="17" name="Parallelogram 10">
              <a:extLst>
                <a:ext uri="{FF2B5EF4-FFF2-40B4-BE49-F238E27FC236}">
                  <a16:creationId xmlns:a16="http://schemas.microsoft.com/office/drawing/2014/main" id="{521FAB70-B3B5-2560-DD96-6C851FD11AF5}"/>
                </a:ext>
              </a:extLst>
            </p:cNvPr>
            <p:cNvSpPr/>
            <p:nvPr/>
          </p:nvSpPr>
          <p:spPr>
            <a:xfrm rot="10800000">
              <a:off x="5942946" y="2888774"/>
              <a:ext cx="4772362" cy="822960"/>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latin typeface="Titillium Web" pitchFamily="2" charset="77"/>
              </a:endParaRPr>
            </a:p>
          </p:txBody>
        </p:sp>
        <p:sp>
          <p:nvSpPr>
            <p:cNvPr id="18" name="TextBox 17">
              <a:extLst>
                <a:ext uri="{FF2B5EF4-FFF2-40B4-BE49-F238E27FC236}">
                  <a16:creationId xmlns:a16="http://schemas.microsoft.com/office/drawing/2014/main" id="{488F9FE2-FE3E-CBB5-2048-69F2BE6B6D96}"/>
                </a:ext>
              </a:extLst>
            </p:cNvPr>
            <p:cNvSpPr txBox="1"/>
            <p:nvPr/>
          </p:nvSpPr>
          <p:spPr>
            <a:xfrm>
              <a:off x="6328671" y="2919741"/>
              <a:ext cx="4348653" cy="761024"/>
            </a:xfrm>
            <a:prstGeom prst="rect">
              <a:avLst/>
            </a:prstGeom>
            <a:noFill/>
          </p:spPr>
          <p:txBody>
            <a:bodyPr wrap="square" rtlCol="0">
              <a:spAutoFit/>
            </a:bodyPr>
            <a:lstStyle/>
            <a:p>
              <a:pPr algn="ctr">
                <a:buClr>
                  <a:schemeClr val="accent1"/>
                </a:buClr>
              </a:pPr>
              <a:r>
                <a:rPr lang="en-US" sz="2200">
                  <a:solidFill>
                    <a:schemeClr val="bg1"/>
                  </a:solidFill>
                </a:rPr>
                <a:t>A process that ends if a student is identified with a disability</a:t>
              </a:r>
            </a:p>
          </p:txBody>
        </p:sp>
      </p:grpSp>
      <p:sp>
        <p:nvSpPr>
          <p:cNvPr id="9" name="TextBox 8">
            <a:extLst>
              <a:ext uri="{FF2B5EF4-FFF2-40B4-BE49-F238E27FC236}">
                <a16:creationId xmlns:a16="http://schemas.microsoft.com/office/drawing/2014/main" id="{6456DB20-444D-DE65-B35C-10A8A4B68F94}"/>
              </a:ext>
            </a:extLst>
          </p:cNvPr>
          <p:cNvSpPr txBox="1"/>
          <p:nvPr/>
        </p:nvSpPr>
        <p:spPr>
          <a:xfrm>
            <a:off x="6575305" y="1760327"/>
            <a:ext cx="4011699" cy="461665"/>
          </a:xfrm>
          <a:prstGeom prst="rect">
            <a:avLst/>
          </a:prstGeom>
          <a:noFill/>
        </p:spPr>
        <p:txBody>
          <a:bodyPr wrap="square" rtlCol="0">
            <a:spAutoFit/>
          </a:bodyPr>
          <a:lstStyle/>
          <a:p>
            <a:pPr algn="ctr"/>
            <a:r>
              <a:rPr lang="en-US" sz="2400" b="1">
                <a:latin typeface="Calibri" panose="020F0502020204030204" pitchFamily="34" charset="0"/>
                <a:cs typeface="Calibri" panose="020F0502020204030204" pitchFamily="34" charset="0"/>
              </a:rPr>
              <a:t>DBI is not:</a:t>
            </a:r>
          </a:p>
        </p:txBody>
      </p:sp>
    </p:spTree>
    <p:extLst>
      <p:ext uri="{BB962C8B-B14F-4D97-AF65-F5344CB8AC3E}">
        <p14:creationId xmlns:p14="http://schemas.microsoft.com/office/powerpoint/2010/main" val="13702110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11274552" cy="1280160"/>
          </a:xfrm>
        </p:spPr>
        <p:txBody>
          <a:bodyPr anchor="ctr">
            <a:normAutofit/>
          </a:bodyPr>
          <a:lstStyle/>
          <a:p>
            <a:r>
              <a:rPr lang="en-US"/>
              <a:t>Which is the best example of reinforcement?</a:t>
            </a:r>
          </a:p>
        </p:txBody>
      </p:sp>
      <p:sp>
        <p:nvSpPr>
          <p:cNvPr id="3" name="Content Placeholder 2"/>
          <p:cNvSpPr>
            <a:spLocks noGrp="1"/>
          </p:cNvSpPr>
          <p:nvPr>
            <p:ph sz="half" idx="1"/>
          </p:nvPr>
        </p:nvSpPr>
        <p:spPr>
          <a:xfrm>
            <a:off x="457199" y="1533329"/>
            <a:ext cx="7110687" cy="4781227"/>
          </a:xfrm>
        </p:spPr>
        <p:txBody>
          <a:bodyPr>
            <a:noAutofit/>
          </a:bodyPr>
          <a:lstStyle/>
          <a:p>
            <a:pPr marL="514350" indent="-514350">
              <a:lnSpc>
                <a:spcPct val="115000"/>
              </a:lnSpc>
              <a:buFont typeface="+mj-lt"/>
              <a:buAutoNum type="arabicPeriod"/>
            </a:pPr>
            <a:r>
              <a:rPr lang="en-US" sz="2800"/>
              <a:t>Nathan and Shara argue over a toy. Nathan hits Shara. Shara lets go of the toy and Nathan takes it. Nathan hits peers often during play time the next day.</a:t>
            </a:r>
          </a:p>
          <a:p>
            <a:pPr marL="514350" indent="-514350">
              <a:lnSpc>
                <a:spcPct val="115000"/>
              </a:lnSpc>
              <a:buFont typeface="+mj-lt"/>
              <a:buAutoNum type="arabicPeriod"/>
            </a:pPr>
            <a:r>
              <a:rPr lang="en-US" sz="2800"/>
              <a:t>Nathan and Shara argue over a toy. Nathan hits Shara. Shara lets go of the toy and Nathan takes it.</a:t>
            </a:r>
          </a:p>
          <a:p>
            <a:pPr marL="514350" indent="-514350">
              <a:lnSpc>
                <a:spcPct val="115000"/>
              </a:lnSpc>
              <a:buFont typeface="+mj-lt"/>
              <a:buAutoNum type="arabicPeriod"/>
            </a:pPr>
            <a:r>
              <a:rPr lang="en-US" sz="2800"/>
              <a:t>Nathan and Shara argue over a toy. Nathan hits Shara.  </a:t>
            </a:r>
          </a:p>
        </p:txBody>
      </p:sp>
      <p:pic>
        <p:nvPicPr>
          <p:cNvPr id="2" name="Graphic 1">
            <a:extLst>
              <a:ext uri="{FF2B5EF4-FFF2-40B4-BE49-F238E27FC236}">
                <a16:creationId xmlns:a16="http://schemas.microsoft.com/office/drawing/2014/main" id="{B3B3C0CF-9837-6195-2E20-169985554C6D}"/>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7820167" y="1723279"/>
            <a:ext cx="2885434" cy="3075761"/>
          </a:xfrm>
          <a:prstGeom prst="rect">
            <a:avLst/>
          </a:prstGeom>
        </p:spPr>
      </p:pic>
      <p:sp>
        <p:nvSpPr>
          <p:cNvPr id="5" name="TextBox 4">
            <a:extLst>
              <a:ext uri="{FF2B5EF4-FFF2-40B4-BE49-F238E27FC236}">
                <a16:creationId xmlns:a16="http://schemas.microsoft.com/office/drawing/2014/main" id="{0CDEBABC-EC6D-46BA-1AA3-7B0B9FA62F90}"/>
              </a:ext>
            </a:extLst>
          </p:cNvPr>
          <p:cNvSpPr txBox="1"/>
          <p:nvPr/>
        </p:nvSpPr>
        <p:spPr>
          <a:xfrm>
            <a:off x="8488906" y="1723279"/>
            <a:ext cx="2006221" cy="369332"/>
          </a:xfrm>
          <a:prstGeom prst="rect">
            <a:avLst/>
          </a:prstGeom>
          <a:noFill/>
        </p:spPr>
        <p:txBody>
          <a:bodyPr wrap="square" rtlCol="0">
            <a:spAutoFit/>
          </a:bodyPr>
          <a:lstStyle/>
          <a:p>
            <a:r>
              <a:rPr lang="en-US"/>
              <a:t>Shout it out!</a:t>
            </a:r>
          </a:p>
        </p:txBody>
      </p:sp>
      <p:sp>
        <p:nvSpPr>
          <p:cNvPr id="6" name="Slide Number Placeholder 5"/>
          <p:cNvSpPr>
            <a:spLocks noGrp="1"/>
          </p:cNvSpPr>
          <p:nvPr>
            <p:ph type="sldNum" sz="quarter" idx="12"/>
          </p:nvPr>
        </p:nvSpPr>
        <p:spPr>
          <a:xfrm>
            <a:off x="11734800" y="6704112"/>
            <a:ext cx="157094" cy="153888"/>
          </a:xfrm>
        </p:spPr>
        <p:txBody>
          <a:bodyPr wrap="none" anchor="b">
            <a:normAutofit/>
          </a:bodyPr>
          <a:lstStyle/>
          <a:p>
            <a:pPr>
              <a:spcAft>
                <a:spcPts val="600"/>
              </a:spcAft>
            </a:pPr>
            <a:fld id="{F3477EC8-074D-41C4-94AE-E9EA7CEEA348}" type="slidenum">
              <a:rPr lang="en-US" smtClean="0"/>
              <a:pPr>
                <a:spcAft>
                  <a:spcPts val="600"/>
                </a:spcAft>
              </a:pPr>
              <a:t>130</a:t>
            </a:fld>
            <a:endParaRPr lang="en-US"/>
          </a:p>
        </p:txBody>
      </p:sp>
    </p:spTree>
    <p:extLst>
      <p:ext uri="{BB962C8B-B14F-4D97-AF65-F5344CB8AC3E}">
        <p14:creationId xmlns:p14="http://schemas.microsoft.com/office/powerpoint/2010/main" val="40569208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364A-5FCE-4749-B237-15D0F1A29FC8}"/>
              </a:ext>
            </a:extLst>
          </p:cNvPr>
          <p:cNvSpPr>
            <a:spLocks noGrp="1"/>
          </p:cNvSpPr>
          <p:nvPr>
            <p:ph type="title"/>
          </p:nvPr>
        </p:nvSpPr>
        <p:spPr>
          <a:xfrm>
            <a:off x="537271" y="141925"/>
            <a:ext cx="11276076" cy="1280160"/>
          </a:xfrm>
        </p:spPr>
        <p:txBody>
          <a:bodyPr/>
          <a:lstStyle/>
          <a:p>
            <a:r>
              <a:rPr lang="en-US"/>
              <a:t>Positive and Negative Punishment</a:t>
            </a:r>
          </a:p>
        </p:txBody>
      </p:sp>
      <p:pic>
        <p:nvPicPr>
          <p:cNvPr id="7" name="Graphic 6" descr="Badge Follow with solid fill">
            <a:extLst>
              <a:ext uri="{FF2B5EF4-FFF2-40B4-BE49-F238E27FC236}">
                <a16:creationId xmlns:a16="http://schemas.microsoft.com/office/drawing/2014/main" id="{F5B9EE51-CCB5-D146-97B3-50683FAEEC8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199" y="1768300"/>
            <a:ext cx="1134979" cy="1134979"/>
          </a:xfrm>
          <a:prstGeom prst="rect">
            <a:avLst/>
          </a:prstGeom>
        </p:spPr>
      </p:pic>
      <p:sp>
        <p:nvSpPr>
          <p:cNvPr id="3" name="Content Placeholder 2">
            <a:extLst>
              <a:ext uri="{FF2B5EF4-FFF2-40B4-BE49-F238E27FC236}">
                <a16:creationId xmlns:a16="http://schemas.microsoft.com/office/drawing/2014/main" id="{9E4ACCFC-64DE-AB47-AEEF-885E7D2827FD}"/>
              </a:ext>
            </a:extLst>
          </p:cNvPr>
          <p:cNvSpPr>
            <a:spLocks noGrp="1"/>
          </p:cNvSpPr>
          <p:nvPr>
            <p:ph sz="quarter" idx="14"/>
          </p:nvPr>
        </p:nvSpPr>
        <p:spPr>
          <a:xfrm>
            <a:off x="1796716" y="1768300"/>
            <a:ext cx="9935036" cy="1134979"/>
          </a:xfrm>
        </p:spPr>
        <p:txBody>
          <a:bodyPr>
            <a:noAutofit/>
          </a:bodyPr>
          <a:lstStyle/>
          <a:p>
            <a:pPr lvl="0"/>
            <a:r>
              <a:rPr lang="en-US" b="1"/>
              <a:t>Positive punishment:</a:t>
            </a:r>
            <a:r>
              <a:rPr lang="en-US"/>
              <a:t> Adding something unpleasant or undesirable that makes a behavior less likely to occur. </a:t>
            </a:r>
          </a:p>
        </p:txBody>
      </p:sp>
      <p:pic>
        <p:nvPicPr>
          <p:cNvPr id="9" name="Graphic 8" descr="Badge Unfollow with solid fill">
            <a:extLst>
              <a:ext uri="{FF2B5EF4-FFF2-40B4-BE49-F238E27FC236}">
                <a16:creationId xmlns:a16="http://schemas.microsoft.com/office/drawing/2014/main" id="{AC1DE998-4EED-B14B-A4D4-3F52179C0EE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199" y="3595710"/>
            <a:ext cx="1134979" cy="1134979"/>
          </a:xfrm>
          <a:prstGeom prst="rect">
            <a:avLst/>
          </a:prstGeom>
        </p:spPr>
      </p:pic>
      <p:sp>
        <p:nvSpPr>
          <p:cNvPr id="6" name="TextBox 5">
            <a:extLst>
              <a:ext uri="{FF2B5EF4-FFF2-40B4-BE49-F238E27FC236}">
                <a16:creationId xmlns:a16="http://schemas.microsoft.com/office/drawing/2014/main" id="{77061CCD-0AE0-3548-BDB4-25B0529A255C}"/>
              </a:ext>
            </a:extLst>
          </p:cNvPr>
          <p:cNvSpPr txBox="1"/>
          <p:nvPr/>
        </p:nvSpPr>
        <p:spPr>
          <a:xfrm>
            <a:off x="1796716" y="3701534"/>
            <a:ext cx="9935036" cy="923330"/>
          </a:xfrm>
          <a:prstGeom prst="rect">
            <a:avLst/>
          </a:prstGeom>
          <a:noFill/>
        </p:spPr>
        <p:txBody>
          <a:bodyPr wrap="square" rtlCol="0">
            <a:spAutoFit/>
          </a:bodyPr>
          <a:lstStyle/>
          <a:p>
            <a:pPr lvl="0"/>
            <a:r>
              <a:rPr lang="en-US" sz="2600" b="1"/>
              <a:t>Negative punishment: </a:t>
            </a:r>
            <a:r>
              <a:rPr lang="en-US" sz="2600"/>
              <a:t>Removing something pleasant or desirable that makes a behavior less likely to occur. </a:t>
            </a:r>
          </a:p>
        </p:txBody>
      </p:sp>
      <p:sp>
        <p:nvSpPr>
          <p:cNvPr id="5" name="Slide Number Placeholder 4">
            <a:extLst>
              <a:ext uri="{FF2B5EF4-FFF2-40B4-BE49-F238E27FC236}">
                <a16:creationId xmlns:a16="http://schemas.microsoft.com/office/drawing/2014/main" id="{377354DD-E5B7-F94A-B0FE-C35BAE632DBC}"/>
              </a:ext>
            </a:extLst>
          </p:cNvPr>
          <p:cNvSpPr>
            <a:spLocks noGrp="1"/>
          </p:cNvSpPr>
          <p:nvPr>
            <p:ph type="sldNum" sz="quarter" idx="12"/>
          </p:nvPr>
        </p:nvSpPr>
        <p:spPr/>
        <p:txBody>
          <a:bodyPr/>
          <a:lstStyle/>
          <a:p>
            <a:fld id="{99A20822-4A49-4D36-86E3-300BA48D3F00}" type="slidenum">
              <a:rPr lang="en-US" smtClean="0"/>
              <a:t>131</a:t>
            </a:fld>
            <a:endParaRPr lang="en-US"/>
          </a:p>
        </p:txBody>
      </p:sp>
    </p:spTree>
    <p:extLst>
      <p:ext uri="{BB962C8B-B14F-4D97-AF65-F5344CB8AC3E}">
        <p14:creationId xmlns:p14="http://schemas.microsoft.com/office/powerpoint/2010/main" val="22080382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11276076" cy="1280160"/>
          </a:xfrm>
        </p:spPr>
        <p:txBody>
          <a:bodyPr anchor="ctr">
            <a:normAutofit/>
          </a:bodyPr>
          <a:lstStyle/>
          <a:p>
            <a:r>
              <a:rPr lang="en-US"/>
              <a:t>Which is the best example of punishment?</a:t>
            </a:r>
          </a:p>
        </p:txBody>
      </p:sp>
      <p:sp>
        <p:nvSpPr>
          <p:cNvPr id="3" name="Content Placeholder 2"/>
          <p:cNvSpPr>
            <a:spLocks noGrp="1"/>
          </p:cNvSpPr>
          <p:nvPr>
            <p:ph sz="quarter" idx="14"/>
          </p:nvPr>
        </p:nvSpPr>
        <p:spPr>
          <a:xfrm>
            <a:off x="457200" y="1371600"/>
            <a:ext cx="7010400" cy="4703736"/>
          </a:xfrm>
        </p:spPr>
        <p:txBody>
          <a:bodyPr>
            <a:normAutofit lnSpcReduction="10000"/>
          </a:bodyPr>
          <a:lstStyle/>
          <a:p>
            <a:pPr marL="514350" indent="-514350">
              <a:lnSpc>
                <a:spcPct val="115000"/>
              </a:lnSpc>
              <a:spcBef>
                <a:spcPts val="600"/>
              </a:spcBef>
              <a:buClr>
                <a:schemeClr val="accent1"/>
              </a:buClr>
              <a:buFont typeface="+mj-lt"/>
              <a:buAutoNum type="arabicPeriod"/>
            </a:pPr>
            <a:r>
              <a:rPr lang="en-US" sz="2800"/>
              <a:t>Lola’s teacher praises her for raising her hand. Lola raises her hand more often in science class. </a:t>
            </a:r>
          </a:p>
          <a:p>
            <a:pPr marL="514350" indent="-514350">
              <a:lnSpc>
                <a:spcPct val="115000"/>
              </a:lnSpc>
              <a:spcBef>
                <a:spcPts val="600"/>
              </a:spcBef>
              <a:buClr>
                <a:schemeClr val="accent1"/>
              </a:buClr>
              <a:buFont typeface="+mj-lt"/>
              <a:buAutoNum type="arabicPeriod"/>
            </a:pPr>
            <a:r>
              <a:rPr lang="en-US" sz="2800"/>
              <a:t>Lola raises her hand to answer a question in science class.</a:t>
            </a:r>
          </a:p>
          <a:p>
            <a:pPr marL="514350" indent="-514350">
              <a:lnSpc>
                <a:spcPct val="115000"/>
              </a:lnSpc>
              <a:spcBef>
                <a:spcPts val="600"/>
              </a:spcBef>
              <a:buClr>
                <a:schemeClr val="accent1"/>
              </a:buClr>
              <a:buFont typeface="+mj-lt"/>
              <a:buAutoNum type="arabicPeriod"/>
            </a:pPr>
            <a:r>
              <a:rPr lang="en-US" sz="2800"/>
              <a:t>Lola raises her hand to answer a question in her science class. Her teacher loudly praises her for raising her hand. Lola is embarrassed by the praise. She doesn’t raise her hand for the rest of the week.</a:t>
            </a:r>
          </a:p>
        </p:txBody>
      </p:sp>
      <p:pic>
        <p:nvPicPr>
          <p:cNvPr id="2" name="Graphic 1">
            <a:extLst>
              <a:ext uri="{FF2B5EF4-FFF2-40B4-BE49-F238E27FC236}">
                <a16:creationId xmlns:a16="http://schemas.microsoft.com/office/drawing/2014/main" id="{94E0452D-0E3B-4D6A-A677-79D7E656338D}"/>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7820167" y="1723279"/>
            <a:ext cx="2885434" cy="3075761"/>
          </a:xfrm>
          <a:prstGeom prst="rect">
            <a:avLst/>
          </a:prstGeom>
        </p:spPr>
      </p:pic>
      <p:sp>
        <p:nvSpPr>
          <p:cNvPr id="4" name="TextBox 3">
            <a:extLst>
              <a:ext uri="{FF2B5EF4-FFF2-40B4-BE49-F238E27FC236}">
                <a16:creationId xmlns:a16="http://schemas.microsoft.com/office/drawing/2014/main" id="{E89F9705-986F-9CF7-6701-45CF55FA0BCE}"/>
              </a:ext>
            </a:extLst>
          </p:cNvPr>
          <p:cNvSpPr txBox="1"/>
          <p:nvPr/>
        </p:nvSpPr>
        <p:spPr>
          <a:xfrm>
            <a:off x="8488906" y="1723279"/>
            <a:ext cx="2006221" cy="369332"/>
          </a:xfrm>
          <a:prstGeom prst="rect">
            <a:avLst/>
          </a:prstGeom>
          <a:noFill/>
        </p:spPr>
        <p:txBody>
          <a:bodyPr wrap="square" rtlCol="0">
            <a:spAutoFit/>
          </a:bodyPr>
          <a:lstStyle/>
          <a:p>
            <a:r>
              <a:rPr lang="en-US"/>
              <a:t>Shout it out!</a:t>
            </a:r>
          </a:p>
        </p:txBody>
      </p:sp>
      <p:sp>
        <p:nvSpPr>
          <p:cNvPr id="6" name="Slide Number Placeholder 5"/>
          <p:cNvSpPr>
            <a:spLocks noGrp="1"/>
          </p:cNvSpPr>
          <p:nvPr>
            <p:ph type="sldNum" sz="quarter" idx="12"/>
          </p:nvPr>
        </p:nvSpPr>
        <p:spPr>
          <a:xfrm>
            <a:off x="11734800" y="6704112"/>
            <a:ext cx="157094" cy="153888"/>
          </a:xfrm>
        </p:spPr>
        <p:txBody>
          <a:bodyPr wrap="none" anchor="b">
            <a:normAutofit/>
          </a:bodyPr>
          <a:lstStyle/>
          <a:p>
            <a:pPr>
              <a:spcAft>
                <a:spcPts val="600"/>
              </a:spcAft>
            </a:pPr>
            <a:fld id="{F3477EC8-074D-41C4-94AE-E9EA7CEEA348}" type="slidenum">
              <a:rPr lang="en-US" smtClean="0"/>
              <a:pPr>
                <a:spcAft>
                  <a:spcPts val="600"/>
                </a:spcAft>
              </a:pPr>
              <a:t>132</a:t>
            </a:fld>
            <a:endParaRPr lang="en-US"/>
          </a:p>
        </p:txBody>
      </p:sp>
    </p:spTree>
    <p:extLst>
      <p:ext uri="{BB962C8B-B14F-4D97-AF65-F5344CB8AC3E}">
        <p14:creationId xmlns:p14="http://schemas.microsoft.com/office/powerpoint/2010/main" val="23365744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a:t>Reminder: Reinforcement and Punishment</a:t>
            </a:r>
          </a:p>
        </p:txBody>
      </p:sp>
      <p:sp>
        <p:nvSpPr>
          <p:cNvPr id="3" name="Content Placeholder 2"/>
          <p:cNvSpPr>
            <a:spLocks noGrp="1"/>
          </p:cNvSpPr>
          <p:nvPr>
            <p:ph sz="half" idx="1"/>
          </p:nvPr>
        </p:nvSpPr>
        <p:spPr/>
        <p:txBody>
          <a:bodyPr>
            <a:normAutofit/>
          </a:bodyPr>
          <a:lstStyle/>
          <a:p>
            <a:pPr marL="0" indent="0">
              <a:buNone/>
            </a:pPr>
            <a:r>
              <a:rPr lang="en-US" sz="2400"/>
              <a:t>Whether a behavior is reinforced or punished depends on the learner and the future occurrences of behavior.</a:t>
            </a:r>
          </a:p>
          <a:p>
            <a:pPr lvl="1"/>
            <a:r>
              <a:rPr lang="en-US" sz="2400" b="1"/>
              <a:t>Reinforcement</a:t>
            </a:r>
            <a:r>
              <a:rPr lang="en-US" sz="2400"/>
              <a:t> has occurred only if the behavior maintains or increases.</a:t>
            </a:r>
          </a:p>
          <a:p>
            <a:pPr lvl="1"/>
            <a:r>
              <a:rPr lang="en-US" sz="2400" b="1"/>
              <a:t>Punishment</a:t>
            </a:r>
            <a:r>
              <a:rPr lang="en-US" sz="2400"/>
              <a:t> has occurred only if the behavior decreases or stops. </a:t>
            </a:r>
          </a:p>
          <a:p>
            <a:endParaRPr lang="en-US" sz="2400"/>
          </a:p>
        </p:txBody>
      </p:sp>
      <p:sp>
        <p:nvSpPr>
          <p:cNvPr id="5" name="Slide Number Placeholder 4"/>
          <p:cNvSpPr>
            <a:spLocks noGrp="1"/>
          </p:cNvSpPr>
          <p:nvPr>
            <p:ph type="sldNum" sz="quarter" idx="12"/>
          </p:nvPr>
        </p:nvSpPr>
        <p:spPr/>
        <p:txBody>
          <a:bodyPr wrap="none" anchor="b">
            <a:normAutofit/>
          </a:bodyPr>
          <a:lstStyle/>
          <a:p>
            <a:pPr>
              <a:spcAft>
                <a:spcPts val="600"/>
              </a:spcAft>
            </a:pPr>
            <a:fld id="{F3477EC8-074D-41C4-94AE-E9EA7CEEA348}" type="slidenum">
              <a:rPr lang="en-US" smtClean="0">
                <a:solidFill>
                  <a:srgbClr val="FFFFFF">
                    <a:lumMod val="75000"/>
                  </a:srgbClr>
                </a:solidFill>
              </a:rPr>
              <a:pPr>
                <a:spcAft>
                  <a:spcPts val="600"/>
                </a:spcAft>
              </a:pPr>
              <a:t>133</a:t>
            </a:fld>
            <a:endParaRPr lang="en-US">
              <a:solidFill>
                <a:srgbClr val="FFFFFF">
                  <a:lumMod val="75000"/>
                </a:srgbClr>
              </a:solidFill>
            </a:endParaRPr>
          </a:p>
        </p:txBody>
      </p:sp>
      <p:pic>
        <p:nvPicPr>
          <p:cNvPr id="7" name="Graphic 6">
            <a:extLst>
              <a:ext uri="{FF2B5EF4-FFF2-40B4-BE49-F238E27FC236}">
                <a16:creationId xmlns:a16="http://schemas.microsoft.com/office/drawing/2014/main" id="{E3731412-5456-0CC7-7914-8FA9EB365D0C}"/>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7234157" y="1638300"/>
            <a:ext cx="3810000" cy="3810000"/>
          </a:xfrm>
          <a:prstGeom prst="rect">
            <a:avLst/>
          </a:prstGeom>
        </p:spPr>
      </p:pic>
    </p:spTree>
    <p:extLst>
      <p:ext uri="{BB962C8B-B14F-4D97-AF65-F5344CB8AC3E}">
        <p14:creationId xmlns:p14="http://schemas.microsoft.com/office/powerpoint/2010/main" val="27007314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a:t>Why Does This Matter?</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317500" y="1615379"/>
            <a:ext cx="11466576" cy="1188720"/>
          </a:xfrm>
        </p:spPr>
        <p:txBody>
          <a:bodyPr>
            <a:normAutofit/>
          </a:bodyPr>
          <a:lstStyle/>
          <a:p>
            <a:pPr algn="ctr"/>
            <a:r>
              <a:rPr lang="en-US" spc="-30"/>
              <a:t>Antecedents and consequences can be changed to help reduce problem behavior and increase prosocial behavior.  </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317500" y="2527301"/>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8">
            <a:extLst>
              <a:ext uri="{FF2B5EF4-FFF2-40B4-BE49-F238E27FC236}">
                <a16:creationId xmlns:a16="http://schemas.microsoft.com/office/drawing/2014/main" id="{E122A880-AD7B-2643-99B1-A9A619DBA54C}"/>
              </a:ext>
            </a:extLst>
          </p:cNvPr>
          <p:cNvSpPr txBox="1">
            <a:spLocks/>
          </p:cNvSpPr>
          <p:nvPr/>
        </p:nvSpPr>
        <p:spPr>
          <a:xfrm>
            <a:off x="346771" y="4864065"/>
            <a:ext cx="11466576" cy="118872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2600" b="0" i="0" kern="1200" baseline="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135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135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135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135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pc="-30"/>
              <a:t>Understanding function helps us identify </a:t>
            </a:r>
            <a:r>
              <a:rPr lang="en-US" b="1" i="1" spc="-30"/>
              <a:t>how</a:t>
            </a:r>
            <a:r>
              <a:rPr lang="en-US" spc="-30"/>
              <a:t> to change antecedents and consequences.</a:t>
            </a:r>
          </a:p>
        </p:txBody>
      </p:sp>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134</a:t>
            </a:fld>
            <a:endParaRPr lang="en-US"/>
          </a:p>
        </p:txBody>
      </p:sp>
    </p:spTree>
    <p:extLst>
      <p:ext uri="{BB962C8B-B14F-4D97-AF65-F5344CB8AC3E}">
        <p14:creationId xmlns:p14="http://schemas.microsoft.com/office/powerpoint/2010/main" val="34509424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6AD7E6-56D4-4047-B444-657BE2CA5D27}"/>
              </a:ext>
            </a:extLst>
          </p:cNvPr>
          <p:cNvSpPr>
            <a:spLocks noGrp="1"/>
          </p:cNvSpPr>
          <p:nvPr>
            <p:ph type="title"/>
          </p:nvPr>
        </p:nvSpPr>
        <p:spPr/>
        <p:txBody>
          <a:bodyPr/>
          <a:lstStyle/>
          <a:p>
            <a:r>
              <a:rPr lang="en-US"/>
              <a:t>Function of Behavior</a:t>
            </a:r>
          </a:p>
        </p:txBody>
      </p:sp>
      <p:sp>
        <p:nvSpPr>
          <p:cNvPr id="5" name="Slide Number Placeholder 4">
            <a:extLst>
              <a:ext uri="{FF2B5EF4-FFF2-40B4-BE49-F238E27FC236}">
                <a16:creationId xmlns:a16="http://schemas.microsoft.com/office/drawing/2014/main" id="{B3FEA09E-958E-1545-8F56-57B7B4EA7F02}"/>
              </a:ext>
            </a:extLst>
          </p:cNvPr>
          <p:cNvSpPr>
            <a:spLocks noGrp="1"/>
          </p:cNvSpPr>
          <p:nvPr>
            <p:ph type="sldNum" sz="quarter" idx="15"/>
          </p:nvPr>
        </p:nvSpPr>
        <p:spPr/>
        <p:txBody>
          <a:bodyPr/>
          <a:lstStyle/>
          <a:p>
            <a:fld id="{99A20822-4A49-4D36-86E3-300BA48D3F00}" type="slidenum">
              <a:rPr lang="en-US" smtClean="0"/>
              <a:pPr/>
              <a:t>135</a:t>
            </a:fld>
            <a:endParaRPr lang="en-US"/>
          </a:p>
        </p:txBody>
      </p:sp>
    </p:spTree>
    <p:extLst>
      <p:ext uri="{BB962C8B-B14F-4D97-AF65-F5344CB8AC3E}">
        <p14:creationId xmlns:p14="http://schemas.microsoft.com/office/powerpoint/2010/main" val="40434098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lstStyle/>
          <a:p>
            <a:r>
              <a:rPr lang="en-US"/>
              <a:t>What is the function of behavior?</a:t>
            </a:r>
          </a:p>
        </p:txBody>
      </p:sp>
      <p:sp>
        <p:nvSpPr>
          <p:cNvPr id="5" name="Content Placeholder 7"/>
          <p:cNvSpPr>
            <a:spLocks noGrp="1"/>
          </p:cNvSpPr>
          <p:nvPr>
            <p:ph sz="quarter" idx="14"/>
          </p:nvPr>
        </p:nvSpPr>
        <p:spPr/>
        <p:txBody>
          <a:bodyPr anchor="ctr">
            <a:normAutofit/>
          </a:bodyPr>
          <a:lstStyle/>
          <a:p>
            <a:pPr marL="0" indent="0" algn="ctr">
              <a:buNone/>
            </a:pPr>
            <a:r>
              <a:rPr lang="en-US"/>
              <a:t>Behavior always serves a purpose or function (i.e., to obtain a desired outcome or goal).</a:t>
            </a:r>
          </a:p>
        </p:txBody>
      </p:sp>
      <p:sp>
        <p:nvSpPr>
          <p:cNvPr id="4" name="Slide Number Placeholder 3"/>
          <p:cNvSpPr>
            <a:spLocks noGrp="1"/>
          </p:cNvSpPr>
          <p:nvPr>
            <p:ph type="sldNum" sz="quarter" idx="12"/>
          </p:nvPr>
        </p:nvSpPr>
        <p:spPr/>
        <p:txBody>
          <a:bodyPr/>
          <a:lstStyle/>
          <a:p>
            <a:fld id="{F3477EC8-074D-41C4-94AE-E9EA7CEEA348}" type="slidenum">
              <a:rPr lang="en-US" smtClean="0"/>
              <a:pPr/>
              <a:t>136</a:t>
            </a:fld>
            <a:endParaRPr lang="en-US"/>
          </a:p>
        </p:txBody>
      </p:sp>
      <p:pic>
        <p:nvPicPr>
          <p:cNvPr id="3" name="Picture 2">
            <a:extLst>
              <a:ext uri="{FF2B5EF4-FFF2-40B4-BE49-F238E27FC236}">
                <a16:creationId xmlns:a16="http://schemas.microsoft.com/office/drawing/2014/main" id="{E566F2D2-33BF-1F66-02AF-3BC436A11B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543" y="1280160"/>
            <a:ext cx="3112770" cy="4687044"/>
          </a:xfrm>
          <a:prstGeom prst="rect">
            <a:avLst/>
          </a:prstGeom>
        </p:spPr>
      </p:pic>
    </p:spTree>
    <p:extLst>
      <p:ext uri="{BB962C8B-B14F-4D97-AF65-F5344CB8AC3E}">
        <p14:creationId xmlns:p14="http://schemas.microsoft.com/office/powerpoint/2010/main" val="13049889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lstStyle/>
          <a:p>
            <a:r>
              <a:rPr lang="en-US"/>
              <a:t>Example of Functions</a:t>
            </a:r>
          </a:p>
        </p:txBody>
      </p:sp>
      <p:sp>
        <p:nvSpPr>
          <p:cNvPr id="5" name="Content Placeholder 7"/>
          <p:cNvSpPr>
            <a:spLocks noGrp="1"/>
          </p:cNvSpPr>
          <p:nvPr>
            <p:ph sz="quarter" idx="15"/>
          </p:nvPr>
        </p:nvSpPr>
        <p:spPr/>
        <p:txBody>
          <a:bodyPr>
            <a:normAutofit/>
          </a:bodyPr>
          <a:lstStyle/>
          <a:p>
            <a:r>
              <a:rPr lang="en-US" sz="2800" b="1" i="1"/>
              <a:t>Access to </a:t>
            </a:r>
            <a:r>
              <a:rPr lang="en-US" sz="2800"/>
              <a:t>attention, tangibles, a preferred activity, or sensory stimulation</a:t>
            </a:r>
          </a:p>
          <a:p>
            <a:r>
              <a:rPr lang="en-US" sz="2800" b="1" i="1"/>
              <a:t>Avoidance of </a:t>
            </a:r>
            <a:r>
              <a:rPr lang="en-US" sz="2800"/>
              <a:t>tasks, specific environment or situations, social interaction, or unpleasant sensory stimulation</a:t>
            </a:r>
          </a:p>
          <a:p>
            <a:endParaRPr lang="en-US"/>
          </a:p>
        </p:txBody>
      </p:sp>
      <p:sp>
        <p:nvSpPr>
          <p:cNvPr id="4" name="Slide Number Placeholder 3"/>
          <p:cNvSpPr>
            <a:spLocks noGrp="1"/>
          </p:cNvSpPr>
          <p:nvPr>
            <p:ph type="sldNum" sz="quarter" idx="14"/>
          </p:nvPr>
        </p:nvSpPr>
        <p:spPr/>
        <p:txBody>
          <a:bodyPr/>
          <a:lstStyle/>
          <a:p>
            <a:fld id="{F3477EC8-074D-41C4-94AE-E9EA7CEEA348}" type="slidenum">
              <a:rPr lang="en-US" smtClean="0"/>
              <a:pPr/>
              <a:t>137</a:t>
            </a:fld>
            <a:endParaRPr lang="en-US"/>
          </a:p>
        </p:txBody>
      </p:sp>
    </p:spTree>
    <p:extLst>
      <p:ext uri="{BB962C8B-B14F-4D97-AF65-F5344CB8AC3E}">
        <p14:creationId xmlns:p14="http://schemas.microsoft.com/office/powerpoint/2010/main" val="24997791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p:txBody>
          <a:bodyPr/>
          <a:lstStyle/>
          <a:p>
            <a:r>
              <a:rPr lang="en-US"/>
              <a:t>Common Functions of Behavior</a:t>
            </a:r>
          </a:p>
        </p:txBody>
      </p:sp>
      <p:graphicFrame>
        <p:nvGraphicFramePr>
          <p:cNvPr id="9" name="Table 9">
            <a:extLst>
              <a:ext uri="{FF2B5EF4-FFF2-40B4-BE49-F238E27FC236}">
                <a16:creationId xmlns:a16="http://schemas.microsoft.com/office/drawing/2014/main" id="{F0E66593-B9F2-0047-BB31-167265B3A847}"/>
              </a:ext>
            </a:extLst>
          </p:cNvPr>
          <p:cNvGraphicFramePr>
            <a:graphicFrameLocks noGrp="1"/>
          </p:cNvGraphicFramePr>
          <p:nvPr>
            <p:ph sz="quarter" idx="14"/>
          </p:nvPr>
        </p:nvGraphicFramePr>
        <p:xfrm>
          <a:off x="635954" y="150876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a:t>To Access, Obtain, or Get:</a:t>
                      </a:r>
                    </a:p>
                  </a:txBody>
                  <a:tcPr/>
                </a:tc>
                <a:tc>
                  <a:txBody>
                    <a:bodyPr/>
                    <a:lstStyle/>
                    <a:p>
                      <a:r>
                        <a:rPr lang="en-US" sz="3000"/>
                        <a:t>To Avoid or Escape From:</a:t>
                      </a:r>
                    </a:p>
                  </a:txBody>
                  <a:tcPr/>
                </a:tc>
                <a:extLst>
                  <a:ext uri="{0D108BD9-81ED-4DB2-BD59-A6C34878D82A}">
                    <a16:rowId xmlns:a16="http://schemas.microsoft.com/office/drawing/2014/main" val="2278479244"/>
                  </a:ext>
                </a:extLst>
              </a:tr>
              <a:tr h="402163">
                <a:tc>
                  <a:txBody>
                    <a:bodyPr/>
                    <a:lstStyle/>
                    <a:p>
                      <a:r>
                        <a:rPr lang="en-US" sz="2200"/>
                        <a:t>Peer attention</a:t>
                      </a:r>
                    </a:p>
                  </a:txBody>
                  <a:tcPr/>
                </a:tc>
                <a:tc>
                  <a:txBody>
                    <a:bodyPr/>
                    <a:lstStyle/>
                    <a:p>
                      <a:r>
                        <a:rPr lang="en-US" sz="2200"/>
                        <a:t>Difficult task</a:t>
                      </a:r>
                    </a:p>
                  </a:txBody>
                  <a:tcPr/>
                </a:tc>
                <a:extLst>
                  <a:ext uri="{0D108BD9-81ED-4DB2-BD59-A6C34878D82A}">
                    <a16:rowId xmlns:a16="http://schemas.microsoft.com/office/drawing/2014/main" val="1419540247"/>
                  </a:ext>
                </a:extLst>
              </a:tr>
              <a:tr h="402163">
                <a:tc>
                  <a:txBody>
                    <a:bodyPr/>
                    <a:lstStyle/>
                    <a:p>
                      <a:r>
                        <a:rPr lang="en-US" sz="2200"/>
                        <a:t>Adult attention</a:t>
                      </a:r>
                    </a:p>
                  </a:txBody>
                  <a:tcPr/>
                </a:tc>
                <a:tc>
                  <a:txBody>
                    <a:bodyPr/>
                    <a:lstStyle/>
                    <a:p>
                      <a:r>
                        <a:rPr lang="en-US" sz="2200"/>
                        <a:t>Boring task</a:t>
                      </a:r>
                    </a:p>
                  </a:txBody>
                  <a:tcPr/>
                </a:tc>
                <a:extLst>
                  <a:ext uri="{0D108BD9-81ED-4DB2-BD59-A6C34878D82A}">
                    <a16:rowId xmlns:a16="http://schemas.microsoft.com/office/drawing/2014/main" val="3691550954"/>
                  </a:ext>
                </a:extLst>
              </a:tr>
              <a:tr h="402163">
                <a:tc>
                  <a:txBody>
                    <a:bodyPr/>
                    <a:lstStyle/>
                    <a:p>
                      <a:r>
                        <a:rPr lang="en-US" sz="2200"/>
                        <a:t>Desired activity</a:t>
                      </a:r>
                    </a:p>
                  </a:txBody>
                  <a:tcPr/>
                </a:tc>
                <a:tc>
                  <a:txBody>
                    <a:bodyPr/>
                    <a:lstStyle/>
                    <a:p>
                      <a:r>
                        <a:rPr lang="en-US" sz="220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t>Desired object or items</a:t>
                      </a:r>
                    </a:p>
                  </a:txBody>
                  <a:tcPr/>
                </a:tc>
                <a:tc>
                  <a:txBody>
                    <a:bodyPr/>
                    <a:lstStyle/>
                    <a:p>
                      <a:r>
                        <a:rPr lang="en-US" sz="220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t>Sensory stimulation (e.g., auditory, tactile)</a:t>
                      </a:r>
                    </a:p>
                  </a:txBody>
                  <a:tcPr/>
                </a:tc>
                <a:tc>
                  <a:txBody>
                    <a:bodyPr/>
                    <a:lstStyle/>
                    <a:p>
                      <a:r>
                        <a:rPr lang="en-US" sz="2200"/>
                        <a:t>Nonpreferred activity</a:t>
                      </a:r>
                    </a:p>
                  </a:txBody>
                  <a:tcPr/>
                </a:tc>
                <a:extLst>
                  <a:ext uri="{0D108BD9-81ED-4DB2-BD59-A6C34878D82A}">
                    <a16:rowId xmlns:a16="http://schemas.microsoft.com/office/drawing/2014/main" val="419774099"/>
                  </a:ext>
                </a:extLst>
              </a:tr>
              <a:tr h="402163">
                <a:tc>
                  <a:txBody>
                    <a:bodyPr/>
                    <a:lstStyle/>
                    <a:p>
                      <a:endParaRPr lang="en-US" sz="2200"/>
                    </a:p>
                  </a:txBody>
                  <a:tcPr/>
                </a:tc>
                <a:tc>
                  <a:txBody>
                    <a:bodyPr/>
                    <a:lstStyle/>
                    <a:p>
                      <a:r>
                        <a:rPr lang="en-US" sz="2200"/>
                        <a:t>Peer attention</a:t>
                      </a:r>
                    </a:p>
                  </a:txBody>
                  <a:tcPr/>
                </a:tc>
                <a:extLst>
                  <a:ext uri="{0D108BD9-81ED-4DB2-BD59-A6C34878D82A}">
                    <a16:rowId xmlns:a16="http://schemas.microsoft.com/office/drawing/2014/main" val="2242806209"/>
                  </a:ext>
                </a:extLst>
              </a:tr>
              <a:tr h="402163">
                <a:tc>
                  <a:txBody>
                    <a:bodyPr/>
                    <a:lstStyle/>
                    <a:p>
                      <a:endParaRPr lang="en-US" sz="2200"/>
                    </a:p>
                  </a:txBody>
                  <a:tcPr/>
                </a:tc>
                <a:tc>
                  <a:txBody>
                    <a:bodyPr/>
                    <a:lstStyle/>
                    <a:p>
                      <a:r>
                        <a:rPr lang="en-US" sz="2200"/>
                        <a:t>Staff attention</a:t>
                      </a:r>
                    </a:p>
                  </a:txBody>
                  <a:tcPr/>
                </a:tc>
                <a:extLst>
                  <a:ext uri="{0D108BD9-81ED-4DB2-BD59-A6C34878D82A}">
                    <a16:rowId xmlns:a16="http://schemas.microsoft.com/office/drawing/2014/main" val="2743164230"/>
                  </a:ext>
                </a:extLst>
              </a:tr>
              <a:tr h="402163">
                <a:tc>
                  <a:txBody>
                    <a:bodyPr/>
                    <a:lstStyle/>
                    <a:p>
                      <a:endParaRPr lang="en-US" sz="220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2"/>
          </p:nvPr>
        </p:nvSpPr>
        <p:spPr/>
        <p:txBody>
          <a:bodyPr/>
          <a:lstStyle/>
          <a:p>
            <a:fld id="{BABF4E83-61DB-418F-A99F-17BC9BB58EF6}" type="slidenum">
              <a:rPr lang="en-US" smtClean="0"/>
              <a:t>138</a:t>
            </a:fld>
            <a:endParaRPr lang="en-US"/>
          </a:p>
        </p:txBody>
      </p:sp>
    </p:spTree>
    <p:extLst>
      <p:ext uri="{BB962C8B-B14F-4D97-AF65-F5344CB8AC3E}">
        <p14:creationId xmlns:p14="http://schemas.microsoft.com/office/powerpoint/2010/main" val="17897271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a:t>Function and the Three-Term Contingency </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319024" y="1655372"/>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CFF83A0-C1E6-8F42-A340-EB3ADB172480}"/>
              </a:ext>
            </a:extLst>
          </p:cNvPr>
          <p:cNvSpPr txBox="1"/>
          <p:nvPr/>
        </p:nvSpPr>
        <p:spPr>
          <a:xfrm>
            <a:off x="1105880" y="3992136"/>
            <a:ext cx="9980240" cy="1815882"/>
          </a:xfrm>
          <a:prstGeom prst="rect">
            <a:avLst/>
          </a:prstGeom>
          <a:noFill/>
        </p:spPr>
        <p:txBody>
          <a:bodyPr wrap="square" rtlCol="0">
            <a:spAutoFit/>
          </a:bodyPr>
          <a:lstStyle/>
          <a:p>
            <a:pPr algn="ctr"/>
            <a:r>
              <a:rPr lang="en-US" sz="2800"/>
              <a:t>A student engages in a behavior and the consequence may provide access to something preferred or escape from something nonpreferred. If so, the problem behavior is reinforced and maintained. </a:t>
            </a:r>
          </a:p>
        </p:txBody>
      </p:sp>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139</a:t>
            </a:fld>
            <a:endParaRPr lang="en-US"/>
          </a:p>
        </p:txBody>
      </p:sp>
    </p:spTree>
    <p:extLst>
      <p:ext uri="{BB962C8B-B14F-4D97-AF65-F5344CB8AC3E}">
        <p14:creationId xmlns:p14="http://schemas.microsoft.com/office/powerpoint/2010/main" val="2267732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ea typeface="ＭＳ Ｐゴシック"/>
              </a:rPr>
              <a:t>Why do we need intensive intervention?</a:t>
            </a:r>
            <a:endParaRPr lang="en-US"/>
          </a:p>
        </p:txBody>
      </p:sp>
      <p:sp>
        <p:nvSpPr>
          <p:cNvPr id="2" name="Content Placeholder 1"/>
          <p:cNvSpPr>
            <a:spLocks noGrp="1"/>
          </p:cNvSpPr>
          <p:nvPr>
            <p:ph sz="quarter" idx="14"/>
          </p:nvPr>
        </p:nvSpPr>
        <p:spPr>
          <a:xfrm>
            <a:off x="181748" y="4302177"/>
            <a:ext cx="3669323" cy="1412822"/>
          </a:xfrm>
        </p:spPr>
        <p:txBody>
          <a:bodyPr vert="horz" lIns="0" tIns="0" rIns="0" bIns="0" rtlCol="0" anchor="t">
            <a:noAutofit/>
          </a:bodyPr>
          <a:lstStyle/>
          <a:p>
            <a:pPr marL="1905" algn="ctr">
              <a:tabLst>
                <a:tab pos="1154906" algn="l"/>
              </a:tabLst>
            </a:pPr>
            <a:r>
              <a:rPr lang="en-US" sz="2000"/>
              <a:t>Validated programs are not universally effective programs; 3% to 5% of students need more help (NCII, 2013)</a:t>
            </a:r>
            <a:endParaRPr lang="en-US"/>
          </a:p>
        </p:txBody>
      </p:sp>
      <p:sp>
        <p:nvSpPr>
          <p:cNvPr id="5" name="Content Placeholder 4"/>
          <p:cNvSpPr>
            <a:spLocks noGrp="1"/>
          </p:cNvSpPr>
          <p:nvPr>
            <p:ph sz="quarter" idx="15"/>
          </p:nvPr>
        </p:nvSpPr>
        <p:spPr>
          <a:xfrm>
            <a:off x="4126523" y="4302176"/>
            <a:ext cx="3385001" cy="1412823"/>
          </a:xfrm>
        </p:spPr>
        <p:txBody>
          <a:bodyPr vert="horz" lIns="0" tIns="0" rIns="0" bIns="0" rtlCol="0" anchor="t">
            <a:noAutofit/>
          </a:bodyPr>
          <a:lstStyle/>
          <a:p>
            <a:pPr algn="ctr">
              <a:spcBef>
                <a:spcPts val="900"/>
              </a:spcBef>
            </a:pPr>
            <a:r>
              <a:rPr lang="en-US" sz="2000"/>
              <a:t>Students with intensive needs often require 10</a:t>
            </a:r>
            <a:r>
              <a:rPr lang="en-US" sz="2000">
                <a:cs typeface="Arial"/>
              </a:rPr>
              <a:t>–</a:t>
            </a:r>
            <a:r>
              <a:rPr lang="en-US" sz="2000"/>
              <a:t>30 times as much practice as their peers to learn new information </a:t>
            </a:r>
          </a:p>
          <a:p>
            <a:pPr algn="ctr">
              <a:spcBef>
                <a:spcPts val="900"/>
              </a:spcBef>
            </a:pPr>
            <a:r>
              <a:rPr lang="en-US" sz="2000"/>
              <a:t>(</a:t>
            </a:r>
            <a:r>
              <a:rPr lang="en-US" sz="2000" err="1"/>
              <a:t>Gersten</a:t>
            </a:r>
            <a:r>
              <a:rPr lang="en-US" sz="2000"/>
              <a:t> et al., 2009)</a:t>
            </a:r>
          </a:p>
          <a:p>
            <a:endParaRPr lang="en-US" sz="2000"/>
          </a:p>
        </p:txBody>
      </p:sp>
      <p:sp>
        <p:nvSpPr>
          <p:cNvPr id="11" name="Content Placeholder 4">
            <a:extLst>
              <a:ext uri="{FF2B5EF4-FFF2-40B4-BE49-F238E27FC236}">
                <a16:creationId xmlns:a16="http://schemas.microsoft.com/office/drawing/2014/main" id="{C7FA176E-3A98-4053-872D-50E6CDBA47F1}"/>
              </a:ext>
            </a:extLst>
          </p:cNvPr>
          <p:cNvSpPr txBox="1">
            <a:spLocks/>
          </p:cNvSpPr>
          <p:nvPr/>
        </p:nvSpPr>
        <p:spPr>
          <a:xfrm>
            <a:off x="8062428" y="4300578"/>
            <a:ext cx="3377815" cy="2901237"/>
          </a:xfrm>
          <a:prstGeom prst="rect">
            <a:avLst/>
          </a:prstGeom>
          <a:ln>
            <a:noFill/>
          </a:ln>
        </p:spPr>
        <p:txBody>
          <a:bodyPr vert="horz" lIns="0" tIns="0" rIns="0" bIns="0" rtlCol="0">
            <a:noAutofit/>
          </a:bodyPr>
          <a:lstStyle>
            <a:lvl1pPr marL="0" marR="0" indent="0" algn="l" defTabSz="685783"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32" marR="0" indent="-320032" algn="l" defTabSz="685783"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64"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096" marR="0" indent="-320032" algn="l" defTabSz="685783"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28"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160" indent="-320032" algn="l" defTabSz="685783"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ctr">
              <a:spcBef>
                <a:spcPts val="900"/>
              </a:spcBef>
            </a:pPr>
            <a:r>
              <a:rPr lang="en-US" sz="2000"/>
              <a:t>For students with intensive needs, co-occurring academic and behavioral needs are the rule not the exception </a:t>
            </a:r>
          </a:p>
          <a:p>
            <a:pPr algn="ctr">
              <a:spcBef>
                <a:spcPts val="900"/>
              </a:spcBef>
            </a:pPr>
            <a:r>
              <a:rPr lang="en-US" sz="2000"/>
              <a:t>(Kuchle &amp; Riley-Tillman, 2019) </a:t>
            </a:r>
          </a:p>
        </p:txBody>
      </p:sp>
      <p:sp>
        <p:nvSpPr>
          <p:cNvPr id="4" name="Slide Number Placeholder 3"/>
          <p:cNvSpPr>
            <a:spLocks noGrp="1"/>
          </p:cNvSpPr>
          <p:nvPr>
            <p:ph type="sldNum" sz="quarter" idx="12"/>
          </p:nvPr>
        </p:nvSpPr>
        <p:spPr/>
        <p:txBody>
          <a:bodyPr/>
          <a:lstStyle/>
          <a:p>
            <a:pPr>
              <a:defRPr/>
            </a:pPr>
            <a:fld id="{DFB04262-1598-482E-9FD8-D5435614D1F0}" type="slidenum">
              <a:rPr>
                <a:solidFill>
                  <a:srgbClr val="FFFFFF">
                    <a:lumMod val="75000"/>
                  </a:srgbClr>
                </a:solidFill>
              </a:rPr>
              <a:pPr>
                <a:defRPr/>
              </a:pPr>
              <a:t>14</a:t>
            </a:fld>
            <a:endParaRPr>
              <a:solidFill>
                <a:srgbClr val="FFFFFF">
                  <a:lumMod val="75000"/>
                </a:srgbClr>
              </a:solidFill>
            </a:endParaRPr>
          </a:p>
        </p:txBody>
      </p:sp>
      <p:pic>
        <p:nvPicPr>
          <p:cNvPr id="7" name="Picture 6">
            <a:extLst>
              <a:ext uri="{FF2B5EF4-FFF2-40B4-BE49-F238E27FC236}">
                <a16:creationId xmlns:a16="http://schemas.microsoft.com/office/drawing/2014/main" id="{A07947E9-116B-19DF-5187-724A77EE1CB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03" y="1280160"/>
            <a:ext cx="3004646" cy="3004646"/>
          </a:xfrm>
          <a:prstGeom prst="rect">
            <a:avLst/>
          </a:prstGeom>
        </p:spPr>
      </p:pic>
      <p:pic>
        <p:nvPicPr>
          <p:cNvPr id="9" name="Picture 8">
            <a:extLst>
              <a:ext uri="{FF2B5EF4-FFF2-40B4-BE49-F238E27FC236}">
                <a16:creationId xmlns:a16="http://schemas.microsoft.com/office/drawing/2014/main" id="{059EEB01-B0B8-C429-FA57-3FAC820519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4430" y="1570360"/>
            <a:ext cx="3660635" cy="2441615"/>
          </a:xfrm>
          <a:prstGeom prst="rect">
            <a:avLst/>
          </a:prstGeom>
        </p:spPr>
      </p:pic>
      <p:pic>
        <p:nvPicPr>
          <p:cNvPr id="13" name="Picture 12">
            <a:extLst>
              <a:ext uri="{FF2B5EF4-FFF2-40B4-BE49-F238E27FC236}">
                <a16:creationId xmlns:a16="http://schemas.microsoft.com/office/drawing/2014/main" id="{E2FD86EF-25A0-3419-BA2E-39C0F8FB4BF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9107" y="1504128"/>
            <a:ext cx="3377815" cy="2488007"/>
          </a:xfrm>
          <a:prstGeom prst="rect">
            <a:avLst/>
          </a:prstGeom>
        </p:spPr>
      </p:pic>
    </p:spTree>
    <p:extLst>
      <p:ext uri="{BB962C8B-B14F-4D97-AF65-F5344CB8AC3E}">
        <p14:creationId xmlns:p14="http://schemas.microsoft.com/office/powerpoint/2010/main" val="10116152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457200" y="0"/>
            <a:ext cx="11276076" cy="1280160"/>
          </a:xfrm>
        </p:spPr>
        <p:txBody>
          <a:bodyPr/>
          <a:lstStyle/>
          <a:p>
            <a:r>
              <a:rPr lang="en-US"/>
              <a:t>Example of Function</a:t>
            </a:r>
          </a:p>
        </p:txBody>
      </p:sp>
      <p:graphicFrame>
        <p:nvGraphicFramePr>
          <p:cNvPr id="13" name="Diagram 12" descr="This diagram explains an example of the A-B_C model. A is: Ms. Hernandez asks Tony to solve a problem. This leads to B: Tony makes an off-topic comment about video games. This then leads to C: Ms. Hernandez calls on another student to solve the problem">
            <a:extLst>
              <a:ext uri="{FF2B5EF4-FFF2-40B4-BE49-F238E27FC236}">
                <a16:creationId xmlns:a16="http://schemas.microsoft.com/office/drawing/2014/main" id="{7E3F93A9-B5D8-A241-9A18-7B444A1959B9}"/>
              </a:ext>
            </a:extLst>
          </p:cNvPr>
          <p:cNvGraphicFramePr/>
          <p:nvPr/>
        </p:nvGraphicFramePr>
        <p:xfrm>
          <a:off x="457200" y="2629194"/>
          <a:ext cx="11276076" cy="2107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140</a:t>
            </a:fld>
            <a:endParaRPr lang="en-US"/>
          </a:p>
        </p:txBody>
      </p:sp>
      <p:sp>
        <p:nvSpPr>
          <p:cNvPr id="3" name="TextBox 2">
            <a:extLst>
              <a:ext uri="{FF2B5EF4-FFF2-40B4-BE49-F238E27FC236}">
                <a16:creationId xmlns:a16="http://schemas.microsoft.com/office/drawing/2014/main" id="{91BC3B5E-C725-9C42-9AFC-179AF12F1B2B}"/>
              </a:ext>
            </a:extLst>
          </p:cNvPr>
          <p:cNvSpPr txBox="1"/>
          <p:nvPr/>
        </p:nvSpPr>
        <p:spPr>
          <a:xfrm>
            <a:off x="9210910" y="4627296"/>
            <a:ext cx="2981090" cy="923330"/>
          </a:xfrm>
          <a:prstGeom prst="rect">
            <a:avLst/>
          </a:prstGeom>
          <a:noFill/>
        </p:spPr>
        <p:txBody>
          <a:bodyPr wrap="square" rtlCol="0">
            <a:spAutoFit/>
          </a:bodyPr>
          <a:lstStyle/>
          <a:p>
            <a:r>
              <a:rPr lang="en-US" b="1"/>
              <a:t>Maintaining Consequence and Function</a:t>
            </a:r>
          </a:p>
        </p:txBody>
      </p:sp>
      <p:sp>
        <p:nvSpPr>
          <p:cNvPr id="4" name="5-Point Star 3">
            <a:extLst>
              <a:ext uri="{FF2B5EF4-FFF2-40B4-BE49-F238E27FC236}">
                <a16:creationId xmlns:a16="http://schemas.microsoft.com/office/drawing/2014/main" id="{D17992E0-2270-934D-82DB-70D1540CF762}"/>
              </a:ext>
              <a:ext uri="{C183D7F6-B498-43B3-948B-1728B52AA6E4}">
                <adec:decorative xmlns:adec="http://schemas.microsoft.com/office/drawing/2017/decorative" val="1"/>
              </a:ext>
            </a:extLst>
          </p:cNvPr>
          <p:cNvSpPr/>
          <p:nvPr/>
        </p:nvSpPr>
        <p:spPr>
          <a:xfrm>
            <a:off x="8162692" y="4071098"/>
            <a:ext cx="1293542" cy="1112396"/>
          </a:xfrm>
          <a:prstGeom prst="star5">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33429979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p:txBody>
          <a:bodyPr>
            <a:normAutofit/>
          </a:bodyPr>
          <a:lstStyle/>
          <a:p>
            <a:r>
              <a:rPr lang="en-US"/>
              <a:t>What is a possible function of Joanie’s behavior?</a:t>
            </a:r>
          </a:p>
        </p:txBody>
      </p:sp>
      <p:graphicFrame>
        <p:nvGraphicFramePr>
          <p:cNvPr id="9" name="Table 9">
            <a:extLst>
              <a:ext uri="{FF2B5EF4-FFF2-40B4-BE49-F238E27FC236}">
                <a16:creationId xmlns:a16="http://schemas.microsoft.com/office/drawing/2014/main" id="{F0E66593-B9F2-0047-BB31-167265B3A847}"/>
              </a:ext>
            </a:extLst>
          </p:cNvPr>
          <p:cNvGraphicFramePr>
            <a:graphicFrameLocks noGrp="1"/>
          </p:cNvGraphicFramePr>
          <p:nvPr>
            <p:ph sz="quarter" idx="4294967295"/>
          </p:nvPr>
        </p:nvGraphicFramePr>
        <p:xfrm>
          <a:off x="816232" y="169681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a:t>To Access, Obtain, or Get:</a:t>
                      </a:r>
                    </a:p>
                  </a:txBody>
                  <a:tcPr/>
                </a:tc>
                <a:tc>
                  <a:txBody>
                    <a:bodyPr/>
                    <a:lstStyle/>
                    <a:p>
                      <a:r>
                        <a:rPr lang="en-US" sz="3000"/>
                        <a:t>To Avoid or Escape From:</a:t>
                      </a:r>
                    </a:p>
                  </a:txBody>
                  <a:tcPr/>
                </a:tc>
                <a:extLst>
                  <a:ext uri="{0D108BD9-81ED-4DB2-BD59-A6C34878D82A}">
                    <a16:rowId xmlns:a16="http://schemas.microsoft.com/office/drawing/2014/main" val="2278479244"/>
                  </a:ext>
                </a:extLst>
              </a:tr>
              <a:tr h="402163">
                <a:tc>
                  <a:txBody>
                    <a:bodyPr/>
                    <a:lstStyle/>
                    <a:p>
                      <a:r>
                        <a:rPr lang="en-US" sz="2200"/>
                        <a:t>Peer attention</a:t>
                      </a:r>
                    </a:p>
                  </a:txBody>
                  <a:tcPr/>
                </a:tc>
                <a:tc>
                  <a:txBody>
                    <a:bodyPr/>
                    <a:lstStyle/>
                    <a:p>
                      <a:r>
                        <a:rPr lang="en-US" sz="2200"/>
                        <a:t>Difficult task</a:t>
                      </a:r>
                    </a:p>
                  </a:txBody>
                  <a:tcPr/>
                </a:tc>
                <a:extLst>
                  <a:ext uri="{0D108BD9-81ED-4DB2-BD59-A6C34878D82A}">
                    <a16:rowId xmlns:a16="http://schemas.microsoft.com/office/drawing/2014/main" val="1419540247"/>
                  </a:ext>
                </a:extLst>
              </a:tr>
              <a:tr h="402163">
                <a:tc>
                  <a:txBody>
                    <a:bodyPr/>
                    <a:lstStyle/>
                    <a:p>
                      <a:r>
                        <a:rPr lang="en-US" sz="2200"/>
                        <a:t>Adult attention</a:t>
                      </a:r>
                    </a:p>
                  </a:txBody>
                  <a:tcPr/>
                </a:tc>
                <a:tc>
                  <a:txBody>
                    <a:bodyPr/>
                    <a:lstStyle/>
                    <a:p>
                      <a:r>
                        <a:rPr lang="en-US" sz="2200"/>
                        <a:t>Boring task</a:t>
                      </a:r>
                    </a:p>
                  </a:txBody>
                  <a:tcPr/>
                </a:tc>
                <a:extLst>
                  <a:ext uri="{0D108BD9-81ED-4DB2-BD59-A6C34878D82A}">
                    <a16:rowId xmlns:a16="http://schemas.microsoft.com/office/drawing/2014/main" val="3691550954"/>
                  </a:ext>
                </a:extLst>
              </a:tr>
              <a:tr h="402163">
                <a:tc>
                  <a:txBody>
                    <a:bodyPr/>
                    <a:lstStyle/>
                    <a:p>
                      <a:r>
                        <a:rPr lang="en-US" sz="2200"/>
                        <a:t>Desired activity</a:t>
                      </a:r>
                    </a:p>
                  </a:txBody>
                  <a:tcPr/>
                </a:tc>
                <a:tc>
                  <a:txBody>
                    <a:bodyPr/>
                    <a:lstStyle/>
                    <a:p>
                      <a:r>
                        <a:rPr lang="en-US" sz="220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t>Desired object or items</a:t>
                      </a:r>
                    </a:p>
                  </a:txBody>
                  <a:tcPr/>
                </a:tc>
                <a:tc>
                  <a:txBody>
                    <a:bodyPr/>
                    <a:lstStyle/>
                    <a:p>
                      <a:r>
                        <a:rPr lang="en-US" sz="220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t>Sensory stimulation (e.g., auditory, tactile)</a:t>
                      </a:r>
                    </a:p>
                  </a:txBody>
                  <a:tcPr/>
                </a:tc>
                <a:tc>
                  <a:txBody>
                    <a:bodyPr/>
                    <a:lstStyle/>
                    <a:p>
                      <a:r>
                        <a:rPr lang="en-US" sz="2200"/>
                        <a:t>Nonpreferred activity</a:t>
                      </a:r>
                    </a:p>
                  </a:txBody>
                  <a:tcPr/>
                </a:tc>
                <a:extLst>
                  <a:ext uri="{0D108BD9-81ED-4DB2-BD59-A6C34878D82A}">
                    <a16:rowId xmlns:a16="http://schemas.microsoft.com/office/drawing/2014/main" val="419774099"/>
                  </a:ext>
                </a:extLst>
              </a:tr>
              <a:tr h="402163">
                <a:tc>
                  <a:txBody>
                    <a:bodyPr/>
                    <a:lstStyle/>
                    <a:p>
                      <a:endParaRPr lang="en-US" sz="2200"/>
                    </a:p>
                  </a:txBody>
                  <a:tcPr/>
                </a:tc>
                <a:tc>
                  <a:txBody>
                    <a:bodyPr/>
                    <a:lstStyle/>
                    <a:p>
                      <a:r>
                        <a:rPr lang="en-US" sz="2200"/>
                        <a:t>Peer attention</a:t>
                      </a:r>
                    </a:p>
                  </a:txBody>
                  <a:tcPr/>
                </a:tc>
                <a:extLst>
                  <a:ext uri="{0D108BD9-81ED-4DB2-BD59-A6C34878D82A}">
                    <a16:rowId xmlns:a16="http://schemas.microsoft.com/office/drawing/2014/main" val="2242806209"/>
                  </a:ext>
                </a:extLst>
              </a:tr>
              <a:tr h="402163">
                <a:tc>
                  <a:txBody>
                    <a:bodyPr/>
                    <a:lstStyle/>
                    <a:p>
                      <a:endParaRPr lang="en-US" sz="2200"/>
                    </a:p>
                  </a:txBody>
                  <a:tcPr/>
                </a:tc>
                <a:tc>
                  <a:txBody>
                    <a:bodyPr/>
                    <a:lstStyle/>
                    <a:p>
                      <a:r>
                        <a:rPr lang="en-US" sz="2200"/>
                        <a:t>Adult attention</a:t>
                      </a:r>
                    </a:p>
                  </a:txBody>
                  <a:tcPr/>
                </a:tc>
                <a:extLst>
                  <a:ext uri="{0D108BD9-81ED-4DB2-BD59-A6C34878D82A}">
                    <a16:rowId xmlns:a16="http://schemas.microsoft.com/office/drawing/2014/main" val="2743164230"/>
                  </a:ext>
                </a:extLst>
              </a:tr>
              <a:tr h="402163">
                <a:tc>
                  <a:txBody>
                    <a:bodyPr/>
                    <a:lstStyle/>
                    <a:p>
                      <a:endParaRPr lang="en-US" sz="220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1"/>
          </p:nvPr>
        </p:nvSpPr>
        <p:spPr/>
        <p:txBody>
          <a:bodyPr/>
          <a:lstStyle/>
          <a:p>
            <a:fld id="{BABF4E83-61DB-418F-A99F-17BC9BB58EF6}" type="slidenum">
              <a:rPr lang="en-US" smtClean="0"/>
              <a:t>141</a:t>
            </a:fld>
            <a:endParaRPr lang="en-US"/>
          </a:p>
        </p:txBody>
      </p:sp>
    </p:spTree>
    <p:extLst>
      <p:ext uri="{BB962C8B-B14F-4D97-AF65-F5344CB8AC3E}">
        <p14:creationId xmlns:p14="http://schemas.microsoft.com/office/powerpoint/2010/main" val="19045756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p:txBody>
          <a:bodyPr>
            <a:normAutofit/>
          </a:bodyPr>
          <a:lstStyle/>
          <a:p>
            <a:r>
              <a:rPr lang="en-US" dirty="0"/>
              <a:t>What is a possible function of Joanie’s behavior? 2</a:t>
            </a:r>
          </a:p>
        </p:txBody>
      </p:sp>
      <p:graphicFrame>
        <p:nvGraphicFramePr>
          <p:cNvPr id="9" name="Table 9">
            <a:extLst>
              <a:ext uri="{FF2B5EF4-FFF2-40B4-BE49-F238E27FC236}">
                <a16:creationId xmlns:a16="http://schemas.microsoft.com/office/drawing/2014/main" id="{F0E66593-B9F2-0047-BB31-167265B3A847}"/>
              </a:ext>
            </a:extLst>
          </p:cNvPr>
          <p:cNvGraphicFramePr>
            <a:graphicFrameLocks noGrp="1"/>
          </p:cNvGraphicFramePr>
          <p:nvPr>
            <p:ph sz="quarter" idx="4294967295"/>
          </p:nvPr>
        </p:nvGraphicFramePr>
        <p:xfrm>
          <a:off x="816232" y="169681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a:t>To Access, Obtain, or Get:</a:t>
                      </a:r>
                    </a:p>
                  </a:txBody>
                  <a:tcPr/>
                </a:tc>
                <a:tc>
                  <a:txBody>
                    <a:bodyPr/>
                    <a:lstStyle/>
                    <a:p>
                      <a:r>
                        <a:rPr lang="en-US" sz="3000"/>
                        <a:t>To Avoid or Escape From:</a:t>
                      </a:r>
                    </a:p>
                  </a:txBody>
                  <a:tcPr/>
                </a:tc>
                <a:extLst>
                  <a:ext uri="{0D108BD9-81ED-4DB2-BD59-A6C34878D82A}">
                    <a16:rowId xmlns:a16="http://schemas.microsoft.com/office/drawing/2014/main" val="2278479244"/>
                  </a:ext>
                </a:extLst>
              </a:tr>
              <a:tr h="402163">
                <a:tc>
                  <a:txBody>
                    <a:bodyPr/>
                    <a:lstStyle/>
                    <a:p>
                      <a:r>
                        <a:rPr lang="en-US" sz="2200"/>
                        <a:t>Peer attention</a:t>
                      </a:r>
                    </a:p>
                  </a:txBody>
                  <a:tcPr/>
                </a:tc>
                <a:tc>
                  <a:txBody>
                    <a:bodyPr/>
                    <a:lstStyle/>
                    <a:p>
                      <a:r>
                        <a:rPr lang="en-US" sz="2200"/>
                        <a:t>Difficult task</a:t>
                      </a:r>
                    </a:p>
                  </a:txBody>
                  <a:tcPr/>
                </a:tc>
                <a:extLst>
                  <a:ext uri="{0D108BD9-81ED-4DB2-BD59-A6C34878D82A}">
                    <a16:rowId xmlns:a16="http://schemas.microsoft.com/office/drawing/2014/main" val="1419540247"/>
                  </a:ext>
                </a:extLst>
              </a:tr>
              <a:tr h="402163">
                <a:tc>
                  <a:txBody>
                    <a:bodyPr/>
                    <a:lstStyle/>
                    <a:p>
                      <a:r>
                        <a:rPr lang="en-US" sz="2200"/>
                        <a:t>Adult attention</a:t>
                      </a:r>
                    </a:p>
                  </a:txBody>
                  <a:tcPr/>
                </a:tc>
                <a:tc>
                  <a:txBody>
                    <a:bodyPr/>
                    <a:lstStyle/>
                    <a:p>
                      <a:r>
                        <a:rPr lang="en-US" sz="2200"/>
                        <a:t>Boring task</a:t>
                      </a:r>
                    </a:p>
                  </a:txBody>
                  <a:tcPr/>
                </a:tc>
                <a:extLst>
                  <a:ext uri="{0D108BD9-81ED-4DB2-BD59-A6C34878D82A}">
                    <a16:rowId xmlns:a16="http://schemas.microsoft.com/office/drawing/2014/main" val="3691550954"/>
                  </a:ext>
                </a:extLst>
              </a:tr>
              <a:tr h="402163">
                <a:tc>
                  <a:txBody>
                    <a:bodyPr/>
                    <a:lstStyle/>
                    <a:p>
                      <a:r>
                        <a:rPr lang="en-US" sz="2200"/>
                        <a:t>Desired activity</a:t>
                      </a:r>
                    </a:p>
                  </a:txBody>
                  <a:tcPr/>
                </a:tc>
                <a:tc>
                  <a:txBody>
                    <a:bodyPr/>
                    <a:lstStyle/>
                    <a:p>
                      <a:r>
                        <a:rPr lang="en-US" sz="220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t>Desired object or items</a:t>
                      </a:r>
                    </a:p>
                  </a:txBody>
                  <a:tcPr/>
                </a:tc>
                <a:tc>
                  <a:txBody>
                    <a:bodyPr/>
                    <a:lstStyle/>
                    <a:p>
                      <a:r>
                        <a:rPr lang="en-US" sz="220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t>Sensory stimulation (e.g., auditory, tactile)</a:t>
                      </a:r>
                    </a:p>
                  </a:txBody>
                  <a:tcPr/>
                </a:tc>
                <a:tc>
                  <a:txBody>
                    <a:bodyPr/>
                    <a:lstStyle/>
                    <a:p>
                      <a:r>
                        <a:rPr lang="en-US" sz="2200"/>
                        <a:t>Nonpreferred activity</a:t>
                      </a:r>
                    </a:p>
                  </a:txBody>
                  <a:tcPr/>
                </a:tc>
                <a:extLst>
                  <a:ext uri="{0D108BD9-81ED-4DB2-BD59-A6C34878D82A}">
                    <a16:rowId xmlns:a16="http://schemas.microsoft.com/office/drawing/2014/main" val="419774099"/>
                  </a:ext>
                </a:extLst>
              </a:tr>
              <a:tr h="402163">
                <a:tc>
                  <a:txBody>
                    <a:bodyPr/>
                    <a:lstStyle/>
                    <a:p>
                      <a:endParaRPr lang="en-US" sz="2200"/>
                    </a:p>
                  </a:txBody>
                  <a:tcPr/>
                </a:tc>
                <a:tc>
                  <a:txBody>
                    <a:bodyPr/>
                    <a:lstStyle/>
                    <a:p>
                      <a:r>
                        <a:rPr lang="en-US" sz="2200"/>
                        <a:t>Peer attention</a:t>
                      </a:r>
                    </a:p>
                  </a:txBody>
                  <a:tcPr/>
                </a:tc>
                <a:extLst>
                  <a:ext uri="{0D108BD9-81ED-4DB2-BD59-A6C34878D82A}">
                    <a16:rowId xmlns:a16="http://schemas.microsoft.com/office/drawing/2014/main" val="2242806209"/>
                  </a:ext>
                </a:extLst>
              </a:tr>
              <a:tr h="402163">
                <a:tc>
                  <a:txBody>
                    <a:bodyPr/>
                    <a:lstStyle/>
                    <a:p>
                      <a:endParaRPr lang="en-US" sz="2200"/>
                    </a:p>
                  </a:txBody>
                  <a:tcPr/>
                </a:tc>
                <a:tc>
                  <a:txBody>
                    <a:bodyPr/>
                    <a:lstStyle/>
                    <a:p>
                      <a:r>
                        <a:rPr lang="en-US" sz="2200"/>
                        <a:t>Adult attention</a:t>
                      </a:r>
                    </a:p>
                  </a:txBody>
                  <a:tcPr/>
                </a:tc>
                <a:extLst>
                  <a:ext uri="{0D108BD9-81ED-4DB2-BD59-A6C34878D82A}">
                    <a16:rowId xmlns:a16="http://schemas.microsoft.com/office/drawing/2014/main" val="2743164230"/>
                  </a:ext>
                </a:extLst>
              </a:tr>
              <a:tr h="402163">
                <a:tc>
                  <a:txBody>
                    <a:bodyPr/>
                    <a:lstStyle/>
                    <a:p>
                      <a:endParaRPr lang="en-US" sz="220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3" name="Oval 2" descr="Circle around the word &quot;adult attention&quot;">
            <a:extLst>
              <a:ext uri="{FF2B5EF4-FFF2-40B4-BE49-F238E27FC236}">
                <a16:creationId xmlns:a16="http://schemas.microsoft.com/office/drawing/2014/main" id="{AAB75A37-79C2-1D4E-8182-D22A6E129E6A}"/>
              </a:ext>
            </a:extLst>
          </p:cNvPr>
          <p:cNvSpPr/>
          <p:nvPr/>
        </p:nvSpPr>
        <p:spPr>
          <a:xfrm>
            <a:off x="631372" y="2540525"/>
            <a:ext cx="2332382" cy="569844"/>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1"/>
          </p:nvPr>
        </p:nvSpPr>
        <p:spPr/>
        <p:txBody>
          <a:bodyPr/>
          <a:lstStyle/>
          <a:p>
            <a:fld id="{BABF4E83-61DB-418F-A99F-17BC9BB58EF6}" type="slidenum">
              <a:rPr lang="en-US" smtClean="0"/>
              <a:t>142</a:t>
            </a:fld>
            <a:endParaRPr lang="en-US"/>
          </a:p>
        </p:txBody>
      </p:sp>
    </p:spTree>
    <p:extLst>
      <p:ext uri="{BB962C8B-B14F-4D97-AF65-F5344CB8AC3E}">
        <p14:creationId xmlns:p14="http://schemas.microsoft.com/office/powerpoint/2010/main" val="11493199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457200" y="0"/>
            <a:ext cx="11276076" cy="1280160"/>
          </a:xfrm>
        </p:spPr>
        <p:txBody>
          <a:bodyPr/>
          <a:lstStyle/>
          <a:p>
            <a:r>
              <a:rPr lang="en-US"/>
              <a:t>Another Example of Function</a:t>
            </a:r>
          </a:p>
        </p:txBody>
      </p:sp>
      <p:graphicFrame>
        <p:nvGraphicFramePr>
          <p:cNvPr id="13" name="Diagram 12" descr="This diagram explains an example of the A-B_C model. A is: Ms. Hernandez asks Tony to solve a problem. This leads to B: Tony makes an off-topic comment about video games. This then leads to C: Ms. Hernandez calls on another student to solve the problem">
            <a:extLst>
              <a:ext uri="{FF2B5EF4-FFF2-40B4-BE49-F238E27FC236}">
                <a16:creationId xmlns:a16="http://schemas.microsoft.com/office/drawing/2014/main" id="{7E3F93A9-B5D8-A241-9A18-7B444A1959B9}"/>
              </a:ext>
            </a:extLst>
          </p:cNvPr>
          <p:cNvGraphicFramePr/>
          <p:nvPr/>
        </p:nvGraphicFramePr>
        <p:xfrm>
          <a:off x="457200" y="2629194"/>
          <a:ext cx="11276076" cy="2107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143</a:t>
            </a:fld>
            <a:endParaRPr lang="en-US"/>
          </a:p>
        </p:txBody>
      </p:sp>
      <p:sp>
        <p:nvSpPr>
          <p:cNvPr id="3" name="TextBox 2">
            <a:extLst>
              <a:ext uri="{FF2B5EF4-FFF2-40B4-BE49-F238E27FC236}">
                <a16:creationId xmlns:a16="http://schemas.microsoft.com/office/drawing/2014/main" id="{91BC3B5E-C725-9C42-9AFC-179AF12F1B2B}"/>
              </a:ext>
            </a:extLst>
          </p:cNvPr>
          <p:cNvSpPr txBox="1"/>
          <p:nvPr/>
        </p:nvSpPr>
        <p:spPr>
          <a:xfrm>
            <a:off x="9210910" y="4627296"/>
            <a:ext cx="2981090" cy="923330"/>
          </a:xfrm>
          <a:prstGeom prst="rect">
            <a:avLst/>
          </a:prstGeom>
          <a:noFill/>
        </p:spPr>
        <p:txBody>
          <a:bodyPr wrap="square" rtlCol="0">
            <a:spAutoFit/>
          </a:bodyPr>
          <a:lstStyle/>
          <a:p>
            <a:r>
              <a:rPr lang="en-US" b="1"/>
              <a:t>Maintaining Consequence and Function</a:t>
            </a:r>
          </a:p>
        </p:txBody>
      </p:sp>
      <p:sp>
        <p:nvSpPr>
          <p:cNvPr id="4" name="5-Point Star 3">
            <a:extLst>
              <a:ext uri="{FF2B5EF4-FFF2-40B4-BE49-F238E27FC236}">
                <a16:creationId xmlns:a16="http://schemas.microsoft.com/office/drawing/2014/main" id="{D17992E0-2270-934D-82DB-70D1540CF762}"/>
              </a:ext>
              <a:ext uri="{C183D7F6-B498-43B3-948B-1728B52AA6E4}">
                <adec:decorative xmlns:adec="http://schemas.microsoft.com/office/drawing/2017/decorative" val="1"/>
              </a:ext>
            </a:extLst>
          </p:cNvPr>
          <p:cNvSpPr/>
          <p:nvPr/>
        </p:nvSpPr>
        <p:spPr>
          <a:xfrm>
            <a:off x="8162692" y="4071098"/>
            <a:ext cx="1293542" cy="1112396"/>
          </a:xfrm>
          <a:prstGeom prst="star5">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15628858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a:xfrm>
            <a:off x="0" y="0"/>
            <a:ext cx="12192000" cy="1280160"/>
          </a:xfrm>
        </p:spPr>
        <p:txBody>
          <a:bodyPr>
            <a:normAutofit/>
          </a:bodyPr>
          <a:lstStyle/>
          <a:p>
            <a:r>
              <a:rPr lang="en-US"/>
              <a:t>What is a possible function of Xiamora’s behavior?</a:t>
            </a:r>
          </a:p>
        </p:txBody>
      </p:sp>
      <p:graphicFrame>
        <p:nvGraphicFramePr>
          <p:cNvPr id="13" name="Table 9">
            <a:extLst>
              <a:ext uri="{FF2B5EF4-FFF2-40B4-BE49-F238E27FC236}">
                <a16:creationId xmlns:a16="http://schemas.microsoft.com/office/drawing/2014/main" id="{510A16BF-E5E1-2C42-8D58-72FC68B63F6D}"/>
              </a:ext>
            </a:extLst>
          </p:cNvPr>
          <p:cNvGraphicFramePr>
            <a:graphicFrameLocks/>
          </p:cNvGraphicFramePr>
          <p:nvPr/>
        </p:nvGraphicFramePr>
        <p:xfrm>
          <a:off x="635954" y="150876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a:t>To Access, Obtain, or Get:</a:t>
                      </a:r>
                    </a:p>
                  </a:txBody>
                  <a:tcPr/>
                </a:tc>
                <a:tc>
                  <a:txBody>
                    <a:bodyPr/>
                    <a:lstStyle/>
                    <a:p>
                      <a:r>
                        <a:rPr lang="en-US" sz="3000"/>
                        <a:t>To Avoid or Escape From:</a:t>
                      </a:r>
                    </a:p>
                  </a:txBody>
                  <a:tcPr/>
                </a:tc>
                <a:extLst>
                  <a:ext uri="{0D108BD9-81ED-4DB2-BD59-A6C34878D82A}">
                    <a16:rowId xmlns:a16="http://schemas.microsoft.com/office/drawing/2014/main" val="2278479244"/>
                  </a:ext>
                </a:extLst>
              </a:tr>
              <a:tr h="402163">
                <a:tc>
                  <a:txBody>
                    <a:bodyPr/>
                    <a:lstStyle/>
                    <a:p>
                      <a:r>
                        <a:rPr lang="en-US" sz="2200"/>
                        <a:t>Peer attention</a:t>
                      </a:r>
                    </a:p>
                  </a:txBody>
                  <a:tcPr/>
                </a:tc>
                <a:tc>
                  <a:txBody>
                    <a:bodyPr/>
                    <a:lstStyle/>
                    <a:p>
                      <a:r>
                        <a:rPr lang="en-US" sz="2200"/>
                        <a:t>Difficult task</a:t>
                      </a:r>
                    </a:p>
                  </a:txBody>
                  <a:tcPr/>
                </a:tc>
                <a:extLst>
                  <a:ext uri="{0D108BD9-81ED-4DB2-BD59-A6C34878D82A}">
                    <a16:rowId xmlns:a16="http://schemas.microsoft.com/office/drawing/2014/main" val="1419540247"/>
                  </a:ext>
                </a:extLst>
              </a:tr>
              <a:tr h="402163">
                <a:tc>
                  <a:txBody>
                    <a:bodyPr/>
                    <a:lstStyle/>
                    <a:p>
                      <a:r>
                        <a:rPr lang="en-US" sz="2200"/>
                        <a:t>Adult attention</a:t>
                      </a:r>
                    </a:p>
                  </a:txBody>
                  <a:tcPr/>
                </a:tc>
                <a:tc>
                  <a:txBody>
                    <a:bodyPr/>
                    <a:lstStyle/>
                    <a:p>
                      <a:r>
                        <a:rPr lang="en-US" sz="2200"/>
                        <a:t>Boring task</a:t>
                      </a:r>
                    </a:p>
                  </a:txBody>
                  <a:tcPr/>
                </a:tc>
                <a:extLst>
                  <a:ext uri="{0D108BD9-81ED-4DB2-BD59-A6C34878D82A}">
                    <a16:rowId xmlns:a16="http://schemas.microsoft.com/office/drawing/2014/main" val="3691550954"/>
                  </a:ext>
                </a:extLst>
              </a:tr>
              <a:tr h="402163">
                <a:tc>
                  <a:txBody>
                    <a:bodyPr/>
                    <a:lstStyle/>
                    <a:p>
                      <a:r>
                        <a:rPr lang="en-US" sz="2200"/>
                        <a:t>Desired activity</a:t>
                      </a:r>
                    </a:p>
                  </a:txBody>
                  <a:tcPr/>
                </a:tc>
                <a:tc>
                  <a:txBody>
                    <a:bodyPr/>
                    <a:lstStyle/>
                    <a:p>
                      <a:r>
                        <a:rPr lang="en-US" sz="220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t>Desired object or items</a:t>
                      </a:r>
                    </a:p>
                  </a:txBody>
                  <a:tcPr/>
                </a:tc>
                <a:tc>
                  <a:txBody>
                    <a:bodyPr/>
                    <a:lstStyle/>
                    <a:p>
                      <a:r>
                        <a:rPr lang="en-US" sz="220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t>Sensory stimulation (e.g., auditory, tactile)</a:t>
                      </a:r>
                    </a:p>
                  </a:txBody>
                  <a:tcPr/>
                </a:tc>
                <a:tc>
                  <a:txBody>
                    <a:bodyPr/>
                    <a:lstStyle/>
                    <a:p>
                      <a:r>
                        <a:rPr lang="en-US" sz="2200"/>
                        <a:t>Nonpreferred activity</a:t>
                      </a:r>
                    </a:p>
                  </a:txBody>
                  <a:tcPr/>
                </a:tc>
                <a:extLst>
                  <a:ext uri="{0D108BD9-81ED-4DB2-BD59-A6C34878D82A}">
                    <a16:rowId xmlns:a16="http://schemas.microsoft.com/office/drawing/2014/main" val="419774099"/>
                  </a:ext>
                </a:extLst>
              </a:tr>
              <a:tr h="402163">
                <a:tc>
                  <a:txBody>
                    <a:bodyPr/>
                    <a:lstStyle/>
                    <a:p>
                      <a:endParaRPr lang="en-US" sz="2200"/>
                    </a:p>
                  </a:txBody>
                  <a:tcPr/>
                </a:tc>
                <a:tc>
                  <a:txBody>
                    <a:bodyPr/>
                    <a:lstStyle/>
                    <a:p>
                      <a:r>
                        <a:rPr lang="en-US" sz="2200"/>
                        <a:t>Peer attention</a:t>
                      </a:r>
                    </a:p>
                  </a:txBody>
                  <a:tcPr/>
                </a:tc>
                <a:extLst>
                  <a:ext uri="{0D108BD9-81ED-4DB2-BD59-A6C34878D82A}">
                    <a16:rowId xmlns:a16="http://schemas.microsoft.com/office/drawing/2014/main" val="2242806209"/>
                  </a:ext>
                </a:extLst>
              </a:tr>
              <a:tr h="402163">
                <a:tc>
                  <a:txBody>
                    <a:bodyPr/>
                    <a:lstStyle/>
                    <a:p>
                      <a:endParaRPr lang="en-US" sz="2200"/>
                    </a:p>
                  </a:txBody>
                  <a:tcPr/>
                </a:tc>
                <a:tc>
                  <a:txBody>
                    <a:bodyPr/>
                    <a:lstStyle/>
                    <a:p>
                      <a:r>
                        <a:rPr lang="en-US" sz="2200"/>
                        <a:t>Adult attention</a:t>
                      </a:r>
                    </a:p>
                  </a:txBody>
                  <a:tcPr/>
                </a:tc>
                <a:extLst>
                  <a:ext uri="{0D108BD9-81ED-4DB2-BD59-A6C34878D82A}">
                    <a16:rowId xmlns:a16="http://schemas.microsoft.com/office/drawing/2014/main" val="2743164230"/>
                  </a:ext>
                </a:extLst>
              </a:tr>
              <a:tr h="402163">
                <a:tc>
                  <a:txBody>
                    <a:bodyPr/>
                    <a:lstStyle/>
                    <a:p>
                      <a:endParaRPr lang="en-US" sz="220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7" name="Text Placeholder 6">
            <a:extLst>
              <a:ext uri="{FF2B5EF4-FFF2-40B4-BE49-F238E27FC236}">
                <a16:creationId xmlns:a16="http://schemas.microsoft.com/office/drawing/2014/main" id="{A802747D-C1EF-AC4A-AF06-448B7E7B46D8}"/>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2"/>
          </p:nvPr>
        </p:nvSpPr>
        <p:spPr/>
        <p:txBody>
          <a:bodyPr/>
          <a:lstStyle/>
          <a:p>
            <a:fld id="{BABF4E83-61DB-418F-A99F-17BC9BB58EF6}" type="slidenum">
              <a:rPr lang="en-US" smtClean="0"/>
              <a:t>144</a:t>
            </a:fld>
            <a:endParaRPr lang="en-US"/>
          </a:p>
        </p:txBody>
      </p:sp>
    </p:spTree>
    <p:extLst>
      <p:ext uri="{BB962C8B-B14F-4D97-AF65-F5344CB8AC3E}">
        <p14:creationId xmlns:p14="http://schemas.microsoft.com/office/powerpoint/2010/main" val="40401651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a:xfrm>
            <a:off x="0" y="0"/>
            <a:ext cx="12192000" cy="1280160"/>
          </a:xfrm>
        </p:spPr>
        <p:txBody>
          <a:bodyPr>
            <a:normAutofit/>
          </a:bodyPr>
          <a:lstStyle/>
          <a:p>
            <a:r>
              <a:rPr lang="en-US" dirty="0"/>
              <a:t>What is a possible function of </a:t>
            </a:r>
            <a:r>
              <a:rPr lang="en-US" dirty="0" err="1"/>
              <a:t>Xiamora’s</a:t>
            </a:r>
            <a:r>
              <a:rPr lang="en-US" dirty="0"/>
              <a:t> behavior? 2</a:t>
            </a:r>
          </a:p>
        </p:txBody>
      </p:sp>
      <p:graphicFrame>
        <p:nvGraphicFramePr>
          <p:cNvPr id="13" name="Table 9">
            <a:extLst>
              <a:ext uri="{FF2B5EF4-FFF2-40B4-BE49-F238E27FC236}">
                <a16:creationId xmlns:a16="http://schemas.microsoft.com/office/drawing/2014/main" id="{510A16BF-E5E1-2C42-8D58-72FC68B63F6D}"/>
              </a:ext>
            </a:extLst>
          </p:cNvPr>
          <p:cNvGraphicFramePr>
            <a:graphicFrameLocks/>
          </p:cNvGraphicFramePr>
          <p:nvPr/>
        </p:nvGraphicFramePr>
        <p:xfrm>
          <a:off x="635954" y="150876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a:t>To Access, Obtain, or Get:</a:t>
                      </a:r>
                    </a:p>
                  </a:txBody>
                  <a:tcPr/>
                </a:tc>
                <a:tc>
                  <a:txBody>
                    <a:bodyPr/>
                    <a:lstStyle/>
                    <a:p>
                      <a:r>
                        <a:rPr lang="en-US" sz="3000"/>
                        <a:t>To Avoid or Escape From:</a:t>
                      </a:r>
                    </a:p>
                  </a:txBody>
                  <a:tcPr/>
                </a:tc>
                <a:extLst>
                  <a:ext uri="{0D108BD9-81ED-4DB2-BD59-A6C34878D82A}">
                    <a16:rowId xmlns:a16="http://schemas.microsoft.com/office/drawing/2014/main" val="2278479244"/>
                  </a:ext>
                </a:extLst>
              </a:tr>
              <a:tr h="402163">
                <a:tc>
                  <a:txBody>
                    <a:bodyPr/>
                    <a:lstStyle/>
                    <a:p>
                      <a:r>
                        <a:rPr lang="en-US" sz="2200"/>
                        <a:t>Peer attention</a:t>
                      </a:r>
                    </a:p>
                  </a:txBody>
                  <a:tcPr/>
                </a:tc>
                <a:tc>
                  <a:txBody>
                    <a:bodyPr/>
                    <a:lstStyle/>
                    <a:p>
                      <a:r>
                        <a:rPr lang="en-US" sz="2200"/>
                        <a:t>Difficult task</a:t>
                      </a:r>
                    </a:p>
                  </a:txBody>
                  <a:tcPr/>
                </a:tc>
                <a:extLst>
                  <a:ext uri="{0D108BD9-81ED-4DB2-BD59-A6C34878D82A}">
                    <a16:rowId xmlns:a16="http://schemas.microsoft.com/office/drawing/2014/main" val="1419540247"/>
                  </a:ext>
                </a:extLst>
              </a:tr>
              <a:tr h="402163">
                <a:tc>
                  <a:txBody>
                    <a:bodyPr/>
                    <a:lstStyle/>
                    <a:p>
                      <a:r>
                        <a:rPr lang="en-US" sz="2200"/>
                        <a:t>Adult attention</a:t>
                      </a:r>
                    </a:p>
                  </a:txBody>
                  <a:tcPr/>
                </a:tc>
                <a:tc>
                  <a:txBody>
                    <a:bodyPr/>
                    <a:lstStyle/>
                    <a:p>
                      <a:r>
                        <a:rPr lang="en-US" sz="2200"/>
                        <a:t>Boring task</a:t>
                      </a:r>
                    </a:p>
                  </a:txBody>
                  <a:tcPr/>
                </a:tc>
                <a:extLst>
                  <a:ext uri="{0D108BD9-81ED-4DB2-BD59-A6C34878D82A}">
                    <a16:rowId xmlns:a16="http://schemas.microsoft.com/office/drawing/2014/main" val="3691550954"/>
                  </a:ext>
                </a:extLst>
              </a:tr>
              <a:tr h="402163">
                <a:tc>
                  <a:txBody>
                    <a:bodyPr/>
                    <a:lstStyle/>
                    <a:p>
                      <a:r>
                        <a:rPr lang="en-US" sz="2200"/>
                        <a:t>Desired activity</a:t>
                      </a:r>
                    </a:p>
                  </a:txBody>
                  <a:tcPr/>
                </a:tc>
                <a:tc>
                  <a:txBody>
                    <a:bodyPr/>
                    <a:lstStyle/>
                    <a:p>
                      <a:r>
                        <a:rPr lang="en-US" sz="220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t>Desired object or items</a:t>
                      </a:r>
                    </a:p>
                  </a:txBody>
                  <a:tcPr/>
                </a:tc>
                <a:tc>
                  <a:txBody>
                    <a:bodyPr/>
                    <a:lstStyle/>
                    <a:p>
                      <a:r>
                        <a:rPr lang="en-US" sz="220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a:t>Sensory stimulation (e.g., auditory, tactile)</a:t>
                      </a:r>
                    </a:p>
                  </a:txBody>
                  <a:tcPr/>
                </a:tc>
                <a:tc>
                  <a:txBody>
                    <a:bodyPr/>
                    <a:lstStyle/>
                    <a:p>
                      <a:r>
                        <a:rPr lang="en-US" sz="2200"/>
                        <a:t>Nonpreferred activity</a:t>
                      </a:r>
                    </a:p>
                  </a:txBody>
                  <a:tcPr/>
                </a:tc>
                <a:extLst>
                  <a:ext uri="{0D108BD9-81ED-4DB2-BD59-A6C34878D82A}">
                    <a16:rowId xmlns:a16="http://schemas.microsoft.com/office/drawing/2014/main" val="419774099"/>
                  </a:ext>
                </a:extLst>
              </a:tr>
              <a:tr h="402163">
                <a:tc>
                  <a:txBody>
                    <a:bodyPr/>
                    <a:lstStyle/>
                    <a:p>
                      <a:endParaRPr lang="en-US" sz="2200"/>
                    </a:p>
                  </a:txBody>
                  <a:tcPr/>
                </a:tc>
                <a:tc>
                  <a:txBody>
                    <a:bodyPr/>
                    <a:lstStyle/>
                    <a:p>
                      <a:r>
                        <a:rPr lang="en-US" sz="2200"/>
                        <a:t>Peer attention</a:t>
                      </a:r>
                    </a:p>
                  </a:txBody>
                  <a:tcPr/>
                </a:tc>
                <a:extLst>
                  <a:ext uri="{0D108BD9-81ED-4DB2-BD59-A6C34878D82A}">
                    <a16:rowId xmlns:a16="http://schemas.microsoft.com/office/drawing/2014/main" val="2242806209"/>
                  </a:ext>
                </a:extLst>
              </a:tr>
              <a:tr h="402163">
                <a:tc>
                  <a:txBody>
                    <a:bodyPr/>
                    <a:lstStyle/>
                    <a:p>
                      <a:endParaRPr lang="en-US" sz="2200"/>
                    </a:p>
                  </a:txBody>
                  <a:tcPr/>
                </a:tc>
                <a:tc>
                  <a:txBody>
                    <a:bodyPr/>
                    <a:lstStyle/>
                    <a:p>
                      <a:r>
                        <a:rPr lang="en-US" sz="2200"/>
                        <a:t>Adult attention</a:t>
                      </a:r>
                    </a:p>
                  </a:txBody>
                  <a:tcPr/>
                </a:tc>
                <a:extLst>
                  <a:ext uri="{0D108BD9-81ED-4DB2-BD59-A6C34878D82A}">
                    <a16:rowId xmlns:a16="http://schemas.microsoft.com/office/drawing/2014/main" val="2743164230"/>
                  </a:ext>
                </a:extLst>
              </a:tr>
              <a:tr h="402163">
                <a:tc>
                  <a:txBody>
                    <a:bodyPr/>
                    <a:lstStyle/>
                    <a:p>
                      <a:endParaRPr lang="en-US" sz="220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12" name="Oval 11" descr="circle around the word &quot;peer attention&quot;">
            <a:extLst>
              <a:ext uri="{FF2B5EF4-FFF2-40B4-BE49-F238E27FC236}">
                <a16:creationId xmlns:a16="http://schemas.microsoft.com/office/drawing/2014/main" id="{653FF38F-CBF1-CC4B-A5FB-DD2F6DD0098C}"/>
              </a:ext>
            </a:extLst>
          </p:cNvPr>
          <p:cNvSpPr/>
          <p:nvPr/>
        </p:nvSpPr>
        <p:spPr>
          <a:xfrm>
            <a:off x="0" y="2014621"/>
            <a:ext cx="3008243" cy="57323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Oval 7" descr="Circle around the word &quot;Boring task&quot;">
            <a:extLst>
              <a:ext uri="{FF2B5EF4-FFF2-40B4-BE49-F238E27FC236}">
                <a16:creationId xmlns:a16="http://schemas.microsoft.com/office/drawing/2014/main" id="{4532ACC1-DCF6-494E-81FC-125CFAD52340}"/>
              </a:ext>
            </a:extLst>
          </p:cNvPr>
          <p:cNvSpPr/>
          <p:nvPr/>
        </p:nvSpPr>
        <p:spPr>
          <a:xfrm>
            <a:off x="5440017" y="2421776"/>
            <a:ext cx="3008243" cy="57323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Oval 10" descr="Circle around the word &quot;desired activity&quot;">
            <a:extLst>
              <a:ext uri="{FF2B5EF4-FFF2-40B4-BE49-F238E27FC236}">
                <a16:creationId xmlns:a16="http://schemas.microsoft.com/office/drawing/2014/main" id="{CF0AB522-F9DB-A040-BC43-59E25DBD01CF}"/>
              </a:ext>
            </a:extLst>
          </p:cNvPr>
          <p:cNvSpPr/>
          <p:nvPr/>
        </p:nvSpPr>
        <p:spPr>
          <a:xfrm>
            <a:off x="192157" y="2855762"/>
            <a:ext cx="3008243" cy="57323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ext Placeholder 6">
            <a:extLst>
              <a:ext uri="{FF2B5EF4-FFF2-40B4-BE49-F238E27FC236}">
                <a16:creationId xmlns:a16="http://schemas.microsoft.com/office/drawing/2014/main" id="{A802747D-C1EF-AC4A-AF06-448B7E7B46D8}"/>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2"/>
          </p:nvPr>
        </p:nvSpPr>
        <p:spPr/>
        <p:txBody>
          <a:bodyPr/>
          <a:lstStyle/>
          <a:p>
            <a:fld id="{BABF4E83-61DB-418F-A99F-17BC9BB58EF6}" type="slidenum">
              <a:rPr lang="en-US" smtClean="0"/>
              <a:t>145</a:t>
            </a:fld>
            <a:endParaRPr lang="en-US"/>
          </a:p>
        </p:txBody>
      </p:sp>
    </p:spTree>
    <p:extLst>
      <p:ext uri="{BB962C8B-B14F-4D97-AF65-F5344CB8AC3E}">
        <p14:creationId xmlns:p14="http://schemas.microsoft.com/office/powerpoint/2010/main" val="16178095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D441-FED1-D747-BCAE-E58F02CC11CB}"/>
              </a:ext>
            </a:extLst>
          </p:cNvPr>
          <p:cNvSpPr>
            <a:spLocks noGrp="1"/>
          </p:cNvSpPr>
          <p:nvPr>
            <p:ph type="title"/>
          </p:nvPr>
        </p:nvSpPr>
        <p:spPr>
          <a:xfrm>
            <a:off x="0" y="0"/>
            <a:ext cx="12192000" cy="1279525"/>
          </a:xfrm>
        </p:spPr>
        <p:txBody>
          <a:bodyPr>
            <a:normAutofit fontScale="90000"/>
          </a:bodyPr>
          <a:lstStyle/>
          <a:p>
            <a:r>
              <a:rPr lang="en-US"/>
              <a:t>Problem Behaviors and Some Usual Suspects for</a:t>
            </a:r>
            <a:br>
              <a:rPr lang="en-US"/>
            </a:br>
            <a:r>
              <a:rPr lang="en-US"/>
              <a:t>Functional Antecedents and Consequences</a:t>
            </a:r>
          </a:p>
        </p:txBody>
      </p:sp>
      <p:sp>
        <p:nvSpPr>
          <p:cNvPr id="9" name="Right Arrow 8" descr="Arrow pointing to the row &quot;Grades 3-5&quot;">
            <a:extLst>
              <a:ext uri="{FF2B5EF4-FFF2-40B4-BE49-F238E27FC236}">
                <a16:creationId xmlns:a16="http://schemas.microsoft.com/office/drawing/2014/main" id="{DE02D904-662F-BC4B-B0FA-9B5BED5424CD}"/>
              </a:ext>
            </a:extLst>
          </p:cNvPr>
          <p:cNvSpPr/>
          <p:nvPr/>
        </p:nvSpPr>
        <p:spPr>
          <a:xfrm>
            <a:off x="457200" y="3872754"/>
            <a:ext cx="1210235" cy="502023"/>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4" name="Picture 3" descr="Table showing antecedents, behaviors and consequences for grades K-2 and Grades 3-5">
            <a:extLst>
              <a:ext uri="{FF2B5EF4-FFF2-40B4-BE49-F238E27FC236}">
                <a16:creationId xmlns:a16="http://schemas.microsoft.com/office/drawing/2014/main" id="{63E8AB05-2F20-364A-B9EE-732B2437A8AA}"/>
              </a:ext>
            </a:extLst>
          </p:cNvPr>
          <p:cNvPicPr>
            <a:picLocks noChangeAspect="1"/>
          </p:cNvPicPr>
          <p:nvPr/>
        </p:nvPicPr>
        <p:blipFill rotWithShape="1">
          <a:blip r:embed="rId3">
            <a:extLst>
              <a:ext uri="{28A0092B-C50C-407E-A947-70E740481C1C}">
                <a14:useLocalDpi xmlns:a14="http://schemas.microsoft.com/office/drawing/2010/main" val="0"/>
              </a:ext>
            </a:extLst>
          </a:blip>
          <a:srcRect b="7331"/>
          <a:stretch/>
        </p:blipFill>
        <p:spPr>
          <a:xfrm>
            <a:off x="1866900" y="1255183"/>
            <a:ext cx="8458200" cy="4342729"/>
          </a:xfrm>
          <a:prstGeom prst="rect">
            <a:avLst/>
          </a:prstGeom>
        </p:spPr>
      </p:pic>
      <p:sp>
        <p:nvSpPr>
          <p:cNvPr id="8" name="Text Placeholder 7">
            <a:extLst>
              <a:ext uri="{FF2B5EF4-FFF2-40B4-BE49-F238E27FC236}">
                <a16:creationId xmlns:a16="http://schemas.microsoft.com/office/drawing/2014/main" id="{BE24FF0A-CB4E-174B-9583-CFC53B901ADE}"/>
              </a:ext>
            </a:extLst>
          </p:cNvPr>
          <p:cNvSpPr>
            <a:spLocks noGrp="1"/>
          </p:cNvSpPr>
          <p:nvPr>
            <p:ph type="body" sz="quarter" idx="13"/>
          </p:nvPr>
        </p:nvSpPr>
        <p:spPr>
          <a:xfrm>
            <a:off x="457200" y="5751575"/>
            <a:ext cx="9213273" cy="205879"/>
          </a:xfrm>
        </p:spPr>
        <p:txBody>
          <a:bodyPr/>
          <a:lstStyle/>
          <a:p>
            <a:r>
              <a:rPr lang="en-US"/>
              <a:t>Witt,. C, Daly, E. M., &amp; </a:t>
            </a:r>
            <a:r>
              <a:rPr lang="en-US" err="1"/>
              <a:t>Noell</a:t>
            </a:r>
            <a:r>
              <a:rPr lang="en-US"/>
              <a:t>, G. H. (2000). Functional assessments: A step-by-step guide to solving academic and behavior problems. Longmont, CO: </a:t>
            </a:r>
            <a:r>
              <a:rPr lang="en-US" err="1"/>
              <a:t>Sopris</a:t>
            </a:r>
            <a:r>
              <a:rPr lang="en-US"/>
              <a:t> W</a:t>
            </a:r>
          </a:p>
        </p:txBody>
      </p:sp>
      <p:sp>
        <p:nvSpPr>
          <p:cNvPr id="5" name="Slide Number Placeholder 4">
            <a:extLst>
              <a:ext uri="{FF2B5EF4-FFF2-40B4-BE49-F238E27FC236}">
                <a16:creationId xmlns:a16="http://schemas.microsoft.com/office/drawing/2014/main" id="{F793FDBA-B833-0E44-B357-5074AD8C479E}"/>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146</a:t>
            </a:fld>
            <a:endParaRPr lang="en-US"/>
          </a:p>
        </p:txBody>
      </p:sp>
    </p:spTree>
    <p:extLst>
      <p:ext uri="{BB962C8B-B14F-4D97-AF65-F5344CB8AC3E}">
        <p14:creationId xmlns:p14="http://schemas.microsoft.com/office/powerpoint/2010/main" val="39749053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ADA4-5ABE-4D86-ACBF-9C8E24C0A5CC}"/>
              </a:ext>
            </a:extLst>
          </p:cNvPr>
          <p:cNvSpPr>
            <a:spLocks noGrp="1"/>
          </p:cNvSpPr>
          <p:nvPr>
            <p:ph type="title"/>
          </p:nvPr>
        </p:nvSpPr>
        <p:spPr>
          <a:xfrm>
            <a:off x="0" y="0"/>
            <a:ext cx="12192000" cy="1280160"/>
          </a:xfrm>
        </p:spPr>
        <p:txBody>
          <a:bodyPr vert="horz" lIns="0" tIns="0" rIns="0" bIns="0" rtlCol="0" anchor="ctr" anchorCtr="0">
            <a:normAutofit/>
          </a:bodyPr>
          <a:lstStyle/>
          <a:p>
            <a:r>
              <a:rPr lang="en-US" b="1" i="0" kern="1200">
                <a:latin typeface="+mj-lt"/>
                <a:ea typeface="+mj-ea"/>
                <a:cs typeface="Calibri"/>
              </a:rPr>
              <a:t>Activity </a:t>
            </a:r>
            <a:r>
              <a:rPr lang="en-US"/>
              <a:t>1</a:t>
            </a:r>
            <a:r>
              <a:rPr lang="en-US" b="1" i="0" kern="1200">
                <a:latin typeface="+mj-lt"/>
                <a:ea typeface="+mj-ea"/>
                <a:cs typeface="Calibri"/>
              </a:rPr>
              <a:t>: Function of Behavior</a:t>
            </a:r>
          </a:p>
        </p:txBody>
      </p:sp>
      <p:sp>
        <p:nvSpPr>
          <p:cNvPr id="10" name="Rectangle 9">
            <a:extLst>
              <a:ext uri="{FF2B5EF4-FFF2-40B4-BE49-F238E27FC236}">
                <a16:creationId xmlns:a16="http://schemas.microsoft.com/office/drawing/2014/main" id="{EEFC20D8-1E91-E14C-A502-CA66E124925A}"/>
              </a:ext>
            </a:extLst>
          </p:cNvPr>
          <p:cNvSpPr/>
          <p:nvPr/>
        </p:nvSpPr>
        <p:spPr>
          <a:xfrm>
            <a:off x="896824" y="5705841"/>
            <a:ext cx="10396828" cy="716735"/>
          </a:xfrm>
          <a:prstGeom prst="rect">
            <a:avLst/>
          </a:prstGeom>
        </p:spPr>
        <p:txBody>
          <a:bodyPr wrap="square">
            <a:spAutoFit/>
          </a:bodyPr>
          <a:lstStyle/>
          <a:p>
            <a:pPr indent="-457200" algn="ctr" defTabSz="685800">
              <a:lnSpc>
                <a:spcPct val="125000"/>
              </a:lnSpc>
              <a:spcBef>
                <a:spcPts val="600"/>
              </a:spcBef>
              <a:buClr>
                <a:schemeClr val="tx1"/>
              </a:buClr>
              <a:buFont typeface="+mj-lt"/>
            </a:pPr>
            <a:r>
              <a:rPr lang="en-US" sz="3600">
                <a:cs typeface="Calibri"/>
              </a:rPr>
              <a:t>Workbook</a:t>
            </a:r>
          </a:p>
        </p:txBody>
      </p:sp>
      <p:sp>
        <p:nvSpPr>
          <p:cNvPr id="5" name="Slide Number Placeholder 4">
            <a:extLst>
              <a:ext uri="{FF2B5EF4-FFF2-40B4-BE49-F238E27FC236}">
                <a16:creationId xmlns:a16="http://schemas.microsoft.com/office/drawing/2014/main" id="{BE2BD9D8-998A-4DAE-BB4F-9D28E954137A}"/>
              </a:ext>
            </a:extLst>
          </p:cNvPr>
          <p:cNvSpPr>
            <a:spLocks noGrp="1"/>
          </p:cNvSpPr>
          <p:nvPr>
            <p:ph type="sldNum" sz="quarter" idx="12"/>
          </p:nvPr>
        </p:nvSpPr>
        <p:spPr/>
        <p:txBody>
          <a:bodyPr vert="horz" wrap="none" lIns="0" tIns="0" rIns="0" bIns="0" rtlCol="0" anchor="b" anchorCtr="0">
            <a:normAutofit/>
          </a:bodyPr>
          <a:lstStyle/>
          <a:p>
            <a:pPr>
              <a:spcAft>
                <a:spcPts val="600"/>
              </a:spcAft>
            </a:pPr>
            <a:fld id="{99A20822-4A49-4D36-86E3-300BA48D3F00}" type="slidenum">
              <a:rPr lang="en-US" smtClean="0"/>
              <a:pPr>
                <a:spcAft>
                  <a:spcPts val="600"/>
                </a:spcAft>
              </a:pPr>
              <a:t>147</a:t>
            </a:fld>
            <a:endParaRPr lang="en-US"/>
          </a:p>
        </p:txBody>
      </p:sp>
      <p:pic>
        <p:nvPicPr>
          <p:cNvPr id="3" name="Graphic 2">
            <a:extLst>
              <a:ext uri="{FF2B5EF4-FFF2-40B4-BE49-F238E27FC236}">
                <a16:creationId xmlns:a16="http://schemas.microsoft.com/office/drawing/2014/main" id="{32A6E46B-9E6C-A6BC-C774-18CDAEFD7DE0}"/>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rot="20898233">
            <a:off x="4190238" y="1626789"/>
            <a:ext cx="3810000" cy="3810000"/>
          </a:xfrm>
          <a:prstGeom prst="rect">
            <a:avLst/>
          </a:prstGeom>
        </p:spPr>
      </p:pic>
    </p:spTree>
    <p:extLst>
      <p:ext uri="{BB962C8B-B14F-4D97-AF65-F5344CB8AC3E}">
        <p14:creationId xmlns:p14="http://schemas.microsoft.com/office/powerpoint/2010/main" val="264126160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F7C5-63CC-3446-BB19-3ABFC934D603}"/>
              </a:ext>
            </a:extLst>
          </p:cNvPr>
          <p:cNvSpPr>
            <a:spLocks noGrp="1"/>
          </p:cNvSpPr>
          <p:nvPr>
            <p:ph type="title"/>
          </p:nvPr>
        </p:nvSpPr>
        <p:spPr>
          <a:xfrm>
            <a:off x="457200" y="0"/>
            <a:ext cx="11276076" cy="1280160"/>
          </a:xfrm>
        </p:spPr>
        <p:txBody>
          <a:bodyPr anchor="ctr">
            <a:normAutofit/>
          </a:bodyPr>
          <a:lstStyle/>
          <a:p>
            <a:r>
              <a:rPr lang="en-US"/>
              <a:t>Activity 1: Time to Share</a:t>
            </a:r>
          </a:p>
        </p:txBody>
      </p:sp>
      <p:sp>
        <p:nvSpPr>
          <p:cNvPr id="5" name="Slide Number Placeholder 4">
            <a:extLst>
              <a:ext uri="{FF2B5EF4-FFF2-40B4-BE49-F238E27FC236}">
                <a16:creationId xmlns:a16="http://schemas.microsoft.com/office/drawing/2014/main" id="{2D484609-6AA3-2648-A7E8-052236496FD2}"/>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148</a:t>
            </a:fld>
            <a:endParaRPr lang="en-US"/>
          </a:p>
        </p:txBody>
      </p:sp>
      <p:pic>
        <p:nvPicPr>
          <p:cNvPr id="3" name="Graphic 2">
            <a:extLst>
              <a:ext uri="{FF2B5EF4-FFF2-40B4-BE49-F238E27FC236}">
                <a16:creationId xmlns:a16="http://schemas.microsoft.com/office/drawing/2014/main" id="{B3C28E89-B015-CE28-1D54-22F579182A05}"/>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4190238" y="1668974"/>
            <a:ext cx="3810000" cy="3810000"/>
          </a:xfrm>
          <a:prstGeom prst="rect">
            <a:avLst/>
          </a:prstGeom>
        </p:spPr>
      </p:pic>
    </p:spTree>
    <p:extLst>
      <p:ext uri="{BB962C8B-B14F-4D97-AF65-F5344CB8AC3E}">
        <p14:creationId xmlns:p14="http://schemas.microsoft.com/office/powerpoint/2010/main" val="6067315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Why determine a behavior’s function?</a:t>
            </a:r>
          </a:p>
        </p:txBody>
      </p:sp>
      <p:sp>
        <p:nvSpPr>
          <p:cNvPr id="3" name="Content Placeholder 2"/>
          <p:cNvSpPr>
            <a:spLocks noGrp="1"/>
          </p:cNvSpPr>
          <p:nvPr>
            <p:ph sz="quarter" idx="15"/>
          </p:nvPr>
        </p:nvSpPr>
        <p:spPr/>
        <p:txBody>
          <a:bodyPr>
            <a:normAutofit/>
          </a:bodyPr>
          <a:lstStyle/>
          <a:p>
            <a:pPr marL="0" indent="0">
              <a:buNone/>
            </a:pPr>
            <a:r>
              <a:rPr lang="en-US"/>
              <a:t>Because we know: </a:t>
            </a:r>
          </a:p>
          <a:p>
            <a:pPr lvl="1"/>
            <a:r>
              <a:rPr lang="en-US"/>
              <a:t>behaviors always serve a function, </a:t>
            </a:r>
          </a:p>
          <a:p>
            <a:pPr lvl="1"/>
            <a:r>
              <a:rPr lang="en-US"/>
              <a:t>behaviors are contextual and vary by individual, and</a:t>
            </a:r>
          </a:p>
          <a:p>
            <a:pPr lvl="1"/>
            <a:r>
              <a:rPr lang="en-US"/>
              <a:t>identifying a behavior’s function can help us pinpoint a plan to reduce problem behavior and increase prosocial behavior. </a:t>
            </a:r>
          </a:p>
        </p:txBody>
      </p:sp>
      <p:sp>
        <p:nvSpPr>
          <p:cNvPr id="4" name="Slide Number Placeholder 3"/>
          <p:cNvSpPr>
            <a:spLocks noGrp="1"/>
          </p:cNvSpPr>
          <p:nvPr>
            <p:ph type="sldNum" sz="quarter" idx="14"/>
          </p:nvPr>
        </p:nvSpPr>
        <p:spPr/>
        <p:txBody>
          <a:bodyPr/>
          <a:lstStyle/>
          <a:p>
            <a:fld id="{F3477EC8-074D-41C4-94AE-E9EA7CEEA348}" type="slidenum">
              <a:rPr lang="en-US" smtClean="0"/>
              <a:pPr/>
              <a:t>149</a:t>
            </a:fld>
            <a:endParaRPr lang="en-US"/>
          </a:p>
        </p:txBody>
      </p:sp>
    </p:spTree>
    <p:extLst>
      <p:ext uri="{BB962C8B-B14F-4D97-AF65-F5344CB8AC3E}">
        <p14:creationId xmlns:p14="http://schemas.microsoft.com/office/powerpoint/2010/main" val="2196136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60078-F9D1-D75F-62DE-98E5CF7315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1B0B73-FC3D-4DDE-F4DE-FFFE27A6F27E}"/>
              </a:ext>
            </a:extLst>
          </p:cNvPr>
          <p:cNvSpPr>
            <a:spLocks noGrp="1"/>
          </p:cNvSpPr>
          <p:nvPr>
            <p:ph type="title"/>
          </p:nvPr>
        </p:nvSpPr>
        <p:spPr/>
        <p:txBody>
          <a:bodyPr>
            <a:normAutofit/>
          </a:bodyPr>
          <a:lstStyle/>
          <a:p>
            <a:r>
              <a:rPr lang="en-US" dirty="0"/>
              <a:t>Who Needs DBI? </a:t>
            </a:r>
          </a:p>
        </p:txBody>
      </p:sp>
      <p:pic>
        <p:nvPicPr>
          <p:cNvPr id="12" name="Graphic 11">
            <a:extLst>
              <a:ext uri="{FF2B5EF4-FFF2-40B4-BE49-F238E27FC236}">
                <a16:creationId xmlns:a16="http://schemas.microsoft.com/office/drawing/2014/main" id="{9AF8B641-E0C8-5CA4-BFB4-D747995376C2}"/>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1017270" y="2157345"/>
            <a:ext cx="2533650" cy="2500207"/>
          </a:xfrm>
          <a:prstGeom prst="rect">
            <a:avLst/>
          </a:prstGeom>
        </p:spPr>
      </p:pic>
      <p:sp>
        <p:nvSpPr>
          <p:cNvPr id="3" name="TextBox 2">
            <a:extLst>
              <a:ext uri="{FF2B5EF4-FFF2-40B4-BE49-F238E27FC236}">
                <a16:creationId xmlns:a16="http://schemas.microsoft.com/office/drawing/2014/main" id="{3931B6E4-EED7-BB7E-8AA6-26057B8006E0}"/>
              </a:ext>
            </a:extLst>
          </p:cNvPr>
          <p:cNvSpPr txBox="1"/>
          <p:nvPr/>
        </p:nvSpPr>
        <p:spPr>
          <a:xfrm>
            <a:off x="670560" y="4661163"/>
            <a:ext cx="3230880" cy="646331"/>
          </a:xfrm>
          <a:prstGeom prst="rect">
            <a:avLst/>
          </a:prstGeom>
          <a:noFill/>
        </p:spPr>
        <p:txBody>
          <a:bodyPr wrap="square" rtlCol="0">
            <a:spAutoFit/>
          </a:bodyPr>
          <a:lstStyle/>
          <a:p>
            <a:pPr algn="ctr"/>
            <a:r>
              <a:rPr lang="en-US" b="1"/>
              <a:t>Students who are non-responsive to interventions</a:t>
            </a:r>
          </a:p>
        </p:txBody>
      </p:sp>
      <p:pic>
        <p:nvPicPr>
          <p:cNvPr id="13" name="Graphic 12">
            <a:extLst>
              <a:ext uri="{FF2B5EF4-FFF2-40B4-BE49-F238E27FC236}">
                <a16:creationId xmlns:a16="http://schemas.microsoft.com/office/drawing/2014/main" id="{9A71CA04-AC48-9425-1306-4CEB06047FD2}"/>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5014077" y="2520017"/>
            <a:ext cx="2163846" cy="1896783"/>
          </a:xfrm>
          <a:prstGeom prst="rect">
            <a:avLst/>
          </a:prstGeom>
        </p:spPr>
      </p:pic>
      <p:sp>
        <p:nvSpPr>
          <p:cNvPr id="7" name="TextBox 6">
            <a:extLst>
              <a:ext uri="{FF2B5EF4-FFF2-40B4-BE49-F238E27FC236}">
                <a16:creationId xmlns:a16="http://schemas.microsoft.com/office/drawing/2014/main" id="{EA6083C3-1678-303A-F1EC-2BE33FD8596E}"/>
              </a:ext>
            </a:extLst>
          </p:cNvPr>
          <p:cNvSpPr txBox="1"/>
          <p:nvPr/>
        </p:nvSpPr>
        <p:spPr>
          <a:xfrm>
            <a:off x="4207998" y="4661162"/>
            <a:ext cx="3579642" cy="923330"/>
          </a:xfrm>
          <a:prstGeom prst="rect">
            <a:avLst/>
          </a:prstGeom>
          <a:noFill/>
        </p:spPr>
        <p:txBody>
          <a:bodyPr wrap="square" rtlCol="0">
            <a:spAutoFit/>
          </a:bodyPr>
          <a:lstStyle/>
          <a:p>
            <a:pPr algn="ctr"/>
            <a:r>
              <a:rPr lang="en-US" b="1"/>
              <a:t>Students with persistently low academic achievement and/or high-frequency/intensity behavior</a:t>
            </a:r>
          </a:p>
        </p:txBody>
      </p:sp>
      <p:pic>
        <p:nvPicPr>
          <p:cNvPr id="2" name="Graphic 1">
            <a:extLst>
              <a:ext uri="{FF2B5EF4-FFF2-40B4-BE49-F238E27FC236}">
                <a16:creationId xmlns:a16="http://schemas.microsoft.com/office/drawing/2014/main" id="{C269C9AF-4E0C-475B-E7F4-5A7EDAB90C2B}"/>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8709015" y="2035255"/>
            <a:ext cx="2339985" cy="2622297"/>
          </a:xfrm>
          <a:prstGeom prst="rect">
            <a:avLst/>
          </a:prstGeom>
        </p:spPr>
      </p:pic>
      <p:sp>
        <p:nvSpPr>
          <p:cNvPr id="8" name="TextBox 7">
            <a:extLst>
              <a:ext uri="{FF2B5EF4-FFF2-40B4-BE49-F238E27FC236}">
                <a16:creationId xmlns:a16="http://schemas.microsoft.com/office/drawing/2014/main" id="{3B942664-CF29-FC51-2259-4D8B7A7ED89F}"/>
              </a:ext>
            </a:extLst>
          </p:cNvPr>
          <p:cNvSpPr txBox="1"/>
          <p:nvPr/>
        </p:nvSpPr>
        <p:spPr>
          <a:xfrm>
            <a:off x="8153634" y="4661162"/>
            <a:ext cx="3579642" cy="1754326"/>
          </a:xfrm>
          <a:prstGeom prst="rect">
            <a:avLst/>
          </a:prstGeom>
          <a:noFill/>
        </p:spPr>
        <p:txBody>
          <a:bodyPr wrap="square" rtlCol="0">
            <a:spAutoFit/>
          </a:bodyPr>
          <a:lstStyle/>
          <a:p>
            <a:pPr algn="ctr"/>
            <a:r>
              <a:rPr lang="en-US" b="1"/>
              <a:t>Students with disabilities </a:t>
            </a:r>
            <a:r>
              <a:rPr lang="en-US"/>
              <a:t>who are not making adequate progress</a:t>
            </a:r>
            <a:r>
              <a:rPr lang="en-US" i="1"/>
              <a:t> </a:t>
            </a:r>
            <a:r>
              <a:rPr lang="en-US"/>
              <a:t>in their current instructional program and </a:t>
            </a:r>
            <a:r>
              <a:rPr lang="en-US" i="1"/>
              <a:t>not meeting individualized education program (IEP) goals </a:t>
            </a:r>
          </a:p>
          <a:p>
            <a:pPr algn="ctr"/>
            <a:endParaRPr lang="en-US" b="1"/>
          </a:p>
        </p:txBody>
      </p:sp>
      <p:sp>
        <p:nvSpPr>
          <p:cNvPr id="5" name="Slide Number Placeholder 4">
            <a:extLst>
              <a:ext uri="{FF2B5EF4-FFF2-40B4-BE49-F238E27FC236}">
                <a16:creationId xmlns:a16="http://schemas.microsoft.com/office/drawing/2014/main" id="{7BED7351-0AD0-155C-0BF2-977A413FBFEA}"/>
              </a:ext>
            </a:extLst>
          </p:cNvPr>
          <p:cNvSpPr>
            <a:spLocks noGrp="1"/>
          </p:cNvSpPr>
          <p:nvPr>
            <p:ph type="sldNum" sz="quarter" idx="14"/>
          </p:nvPr>
        </p:nvSpPr>
        <p:spPr/>
        <p:txBody>
          <a:bodyPr/>
          <a:lstStyle/>
          <a:p>
            <a:pPr algn="r"/>
            <a:fld id="{F3477EC8-074D-41C4-94AE-E9EA7CEEA348}" type="slidenum">
              <a:rPr>
                <a:solidFill>
                  <a:srgbClr val="FFFFFF">
                    <a:lumMod val="75000"/>
                  </a:srgbClr>
                </a:solidFill>
              </a:rPr>
              <a:pPr algn="r"/>
              <a:t>15</a:t>
            </a:fld>
            <a:endParaRPr>
              <a:solidFill>
                <a:srgbClr val="FFFFFF">
                  <a:lumMod val="75000"/>
                </a:srgbClr>
              </a:solidFill>
            </a:endParaRPr>
          </a:p>
        </p:txBody>
      </p:sp>
    </p:spTree>
    <p:extLst>
      <p:ext uri="{BB962C8B-B14F-4D97-AF65-F5344CB8AC3E}">
        <p14:creationId xmlns:p14="http://schemas.microsoft.com/office/powerpoint/2010/main" val="217514791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218047-9FA5-A440-A6BF-7268503D5C2C}"/>
              </a:ext>
            </a:extLst>
          </p:cNvPr>
          <p:cNvSpPr>
            <a:spLocks noGrp="1"/>
          </p:cNvSpPr>
          <p:nvPr>
            <p:ph type="title"/>
          </p:nvPr>
        </p:nvSpPr>
        <p:spPr/>
        <p:txBody>
          <a:bodyPr>
            <a:normAutofit/>
          </a:bodyPr>
          <a:lstStyle/>
          <a:p>
            <a:r>
              <a:rPr lang="en-US"/>
              <a:t>Diagnostic Behavioral Data and Data-Based Individualization (DBI) </a:t>
            </a:r>
          </a:p>
        </p:txBody>
      </p:sp>
      <p:sp>
        <p:nvSpPr>
          <p:cNvPr id="7" name="Text Placeholder 6">
            <a:extLst>
              <a:ext uri="{FF2B5EF4-FFF2-40B4-BE49-F238E27FC236}">
                <a16:creationId xmlns:a16="http://schemas.microsoft.com/office/drawing/2014/main" id="{E7170A86-22E2-6640-8982-60FAA4BA545F}"/>
              </a:ext>
            </a:extLst>
          </p:cNvPr>
          <p:cNvSpPr>
            <a:spLocks noGrp="1"/>
          </p:cNvSpPr>
          <p:nvPr>
            <p:ph type="body" sz="quarter" idx="13"/>
          </p:nvPr>
        </p:nvSpPr>
        <p:spPr/>
        <p:txBody>
          <a:bodyPr/>
          <a:lstStyle/>
          <a:p>
            <a:r>
              <a:rPr lang="en-US"/>
              <a:t>When do we consider the function of behavior? </a:t>
            </a:r>
          </a:p>
        </p:txBody>
      </p:sp>
      <p:sp>
        <p:nvSpPr>
          <p:cNvPr id="5" name="Slide Number Placeholder 4">
            <a:extLst>
              <a:ext uri="{FF2B5EF4-FFF2-40B4-BE49-F238E27FC236}">
                <a16:creationId xmlns:a16="http://schemas.microsoft.com/office/drawing/2014/main" id="{607EA8A9-EABE-4A45-A29F-27D729F60F3C}"/>
              </a:ext>
            </a:extLst>
          </p:cNvPr>
          <p:cNvSpPr>
            <a:spLocks noGrp="1"/>
          </p:cNvSpPr>
          <p:nvPr>
            <p:ph type="sldNum" sz="quarter" idx="15"/>
          </p:nvPr>
        </p:nvSpPr>
        <p:spPr/>
        <p:txBody>
          <a:bodyPr/>
          <a:lstStyle/>
          <a:p>
            <a:fld id="{99A20822-4A49-4D36-86E3-300BA48D3F00}" type="slidenum">
              <a:rPr lang="en-US" smtClean="0"/>
              <a:pPr/>
              <a:t>150</a:t>
            </a:fld>
            <a:endParaRPr lang="en-US"/>
          </a:p>
        </p:txBody>
      </p:sp>
    </p:spTree>
    <p:extLst>
      <p:ext uri="{BB962C8B-B14F-4D97-AF65-F5344CB8AC3E}">
        <p14:creationId xmlns:p14="http://schemas.microsoft.com/office/powerpoint/2010/main" val="28481161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84077-DC59-B84F-BF1F-8108247B74EB}"/>
              </a:ext>
            </a:extLst>
          </p:cNvPr>
          <p:cNvSpPr>
            <a:spLocks noGrp="1"/>
          </p:cNvSpPr>
          <p:nvPr>
            <p:ph type="title"/>
          </p:nvPr>
        </p:nvSpPr>
        <p:spPr/>
        <p:txBody>
          <a:bodyPr/>
          <a:lstStyle/>
          <a:p>
            <a:r>
              <a:rPr lang="en-US"/>
              <a:t>Function and Diagnostic Behavioral Data</a:t>
            </a:r>
          </a:p>
        </p:txBody>
      </p:sp>
      <p:sp>
        <p:nvSpPr>
          <p:cNvPr id="3" name="Content Placeholder 2">
            <a:extLst>
              <a:ext uri="{FF2B5EF4-FFF2-40B4-BE49-F238E27FC236}">
                <a16:creationId xmlns:a16="http://schemas.microsoft.com/office/drawing/2014/main" id="{0B8593B2-7461-4F02-9192-BFA5D8304FD9}"/>
              </a:ext>
            </a:extLst>
          </p:cNvPr>
          <p:cNvSpPr>
            <a:spLocks noGrp="1"/>
          </p:cNvSpPr>
          <p:nvPr>
            <p:ph sz="quarter" idx="15"/>
          </p:nvPr>
        </p:nvSpPr>
        <p:spPr/>
        <p:txBody>
          <a:bodyPr>
            <a:normAutofit/>
          </a:bodyPr>
          <a:lstStyle/>
          <a:p>
            <a:r>
              <a:rPr lang="en-US"/>
              <a:t>Function is a key part of </a:t>
            </a:r>
            <a:r>
              <a:rPr lang="en-US" b="1"/>
              <a:t>diagnostic behavior data </a:t>
            </a:r>
            <a:r>
              <a:rPr lang="en-US"/>
              <a:t>and can be used to: </a:t>
            </a:r>
          </a:p>
          <a:p>
            <a:pPr marL="777240" lvl="1" indent="-457200">
              <a:buFont typeface="Arial" panose="020B0604020202020204" pitchFamily="34" charset="0"/>
              <a:buChar char="•"/>
            </a:pPr>
            <a:r>
              <a:rPr lang="en-US"/>
              <a:t>develop a hypothesis for </a:t>
            </a:r>
            <a:r>
              <a:rPr lang="en-US" i="1"/>
              <a:t>why</a:t>
            </a:r>
            <a:r>
              <a:rPr lang="en-US"/>
              <a:t> the student is not responding,</a:t>
            </a:r>
          </a:p>
          <a:p>
            <a:pPr marL="777240" lvl="1" indent="-457200">
              <a:buFont typeface="Arial" panose="020B0604020202020204" pitchFamily="34" charset="0"/>
              <a:buChar char="•"/>
            </a:pPr>
            <a:r>
              <a:rPr lang="en-US"/>
              <a:t>develop function-based interventions, and</a:t>
            </a:r>
          </a:p>
          <a:p>
            <a:pPr marL="777240" lvl="1" indent="-457200">
              <a:buFont typeface="Arial" panose="020B0604020202020204" pitchFamily="34" charset="0"/>
              <a:buChar char="•"/>
            </a:pPr>
            <a:r>
              <a:rPr lang="en-US"/>
              <a:t>determine how to </a:t>
            </a:r>
            <a:r>
              <a:rPr lang="en-US" i="1"/>
              <a:t>adapt</a:t>
            </a:r>
            <a:r>
              <a:rPr lang="en-US"/>
              <a:t> an intervention.</a:t>
            </a:r>
          </a:p>
        </p:txBody>
      </p:sp>
      <p:sp>
        <p:nvSpPr>
          <p:cNvPr id="10" name="Text Placeholder 9">
            <a:extLst>
              <a:ext uri="{FF2B5EF4-FFF2-40B4-BE49-F238E27FC236}">
                <a16:creationId xmlns:a16="http://schemas.microsoft.com/office/drawing/2014/main" id="{4AF655FA-0D1D-4210-BF7F-96C415AC6AF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BE20586-F0AC-7349-8C39-E436EABDACCE}"/>
              </a:ext>
            </a:extLst>
          </p:cNvPr>
          <p:cNvSpPr>
            <a:spLocks noGrp="1"/>
          </p:cNvSpPr>
          <p:nvPr>
            <p:ph type="sldNum" sz="quarter" idx="14"/>
          </p:nvPr>
        </p:nvSpPr>
        <p:spPr/>
        <p:txBody>
          <a:bodyPr/>
          <a:lstStyle/>
          <a:p>
            <a:fld id="{99A20822-4A49-4D36-86E3-300BA48D3F00}" type="slidenum">
              <a:rPr lang="en-US" smtClean="0"/>
              <a:pPr/>
              <a:t>151</a:t>
            </a:fld>
            <a:endParaRPr lang="en-US"/>
          </a:p>
        </p:txBody>
      </p:sp>
    </p:spTree>
    <p:extLst>
      <p:ext uri="{BB962C8B-B14F-4D97-AF65-F5344CB8AC3E}">
        <p14:creationId xmlns:p14="http://schemas.microsoft.com/office/powerpoint/2010/main" val="6898621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04F-B8CD-4E57-BA50-5FA9B3C69A1B}"/>
              </a:ext>
            </a:extLst>
          </p:cNvPr>
          <p:cNvSpPr>
            <a:spLocks noGrp="1"/>
          </p:cNvSpPr>
          <p:nvPr>
            <p:ph type="title"/>
          </p:nvPr>
        </p:nvSpPr>
        <p:spPr/>
        <p:txBody>
          <a:bodyPr/>
          <a:lstStyle/>
          <a:p>
            <a:r>
              <a:rPr lang="en-US"/>
              <a:t>Function and DBI</a:t>
            </a:r>
          </a:p>
        </p:txBody>
      </p:sp>
      <p:sp>
        <p:nvSpPr>
          <p:cNvPr id="4" name="Text Placeholder 3">
            <a:extLst>
              <a:ext uri="{FF2B5EF4-FFF2-40B4-BE49-F238E27FC236}">
                <a16:creationId xmlns:a16="http://schemas.microsoft.com/office/drawing/2014/main" id="{667C3AF1-F34A-42FC-9137-88F0B99E6A91}"/>
              </a:ext>
            </a:extLst>
          </p:cNvPr>
          <p:cNvSpPr>
            <a:spLocks noGrp="1"/>
          </p:cNvSpPr>
          <p:nvPr>
            <p:ph type="body" sz="quarter" idx="13"/>
          </p:nvPr>
        </p:nvSpPr>
        <p:spPr>
          <a:xfrm>
            <a:off x="4826784" y="6398652"/>
            <a:ext cx="2535382" cy="164315"/>
          </a:xfrm>
        </p:spPr>
        <p:txBody>
          <a:bodyPr/>
          <a:lstStyle/>
          <a:p>
            <a:pPr algn="ctr"/>
            <a:r>
              <a:rPr lang="en-US"/>
              <a:t> </a:t>
            </a:r>
            <a:r>
              <a:rPr lang="en-US">
                <a:hlinkClick r:id="rId3"/>
              </a:rPr>
              <a:t>https://intensiveintervention.org/</a:t>
            </a:r>
            <a:r>
              <a:rPr lang="en-US"/>
              <a:t> </a:t>
            </a:r>
          </a:p>
        </p:txBody>
      </p:sp>
      <p:pic>
        <p:nvPicPr>
          <p:cNvPr id="6" name="Picture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FCB848DE-E2ED-49A1-BD2B-C14C1CBE4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9772" y="1280160"/>
            <a:ext cx="3609407" cy="5200650"/>
          </a:xfrm>
          <a:prstGeom prst="rect">
            <a:avLst/>
          </a:prstGeom>
        </p:spPr>
      </p:pic>
      <p:sp>
        <p:nvSpPr>
          <p:cNvPr id="3" name="Right Arrow 2" descr="Arrow pointing to diagnostic data">
            <a:extLst>
              <a:ext uri="{FF2B5EF4-FFF2-40B4-BE49-F238E27FC236}">
                <a16:creationId xmlns:a16="http://schemas.microsoft.com/office/drawing/2014/main" id="{4A819C43-9FC5-7A4A-85F5-3D639E6D8ECA}"/>
              </a:ext>
            </a:extLst>
          </p:cNvPr>
          <p:cNvSpPr/>
          <p:nvPr/>
        </p:nvSpPr>
        <p:spPr>
          <a:xfrm rot="10800000">
            <a:off x="7366000" y="3811477"/>
            <a:ext cx="1498600" cy="45572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5D244B11-B9B1-4319-A80C-B6C0ED1A4856}"/>
              </a:ext>
            </a:extLst>
          </p:cNvPr>
          <p:cNvSpPr>
            <a:spLocks noGrp="1"/>
          </p:cNvSpPr>
          <p:nvPr>
            <p:ph type="sldNum" sz="quarter" idx="14"/>
          </p:nvPr>
        </p:nvSpPr>
        <p:spPr/>
        <p:txBody>
          <a:bodyPr/>
          <a:lstStyle/>
          <a:p>
            <a:fld id="{99A20822-4A49-4D36-86E3-300BA48D3F00}" type="slidenum">
              <a:rPr lang="en-US" smtClean="0"/>
              <a:pPr/>
              <a:t>152</a:t>
            </a:fld>
            <a:endParaRPr lang="en-US"/>
          </a:p>
        </p:txBody>
      </p:sp>
    </p:spTree>
    <p:extLst>
      <p:ext uri="{BB962C8B-B14F-4D97-AF65-F5344CB8AC3E}">
        <p14:creationId xmlns:p14="http://schemas.microsoft.com/office/powerpoint/2010/main" val="30071562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Diagnostic Behavioral Data </a:t>
            </a:r>
          </a:p>
        </p:txBody>
      </p:sp>
      <p:pic>
        <p:nvPicPr>
          <p:cNvPr id="2" name="Picture 7" descr="Picture of student receiving a functional behavioral assessment">
            <a:extLst>
              <a:ext uri="{FF2B5EF4-FFF2-40B4-BE49-F238E27FC236}">
                <a16:creationId xmlns:a16="http://schemas.microsoft.com/office/drawing/2014/main" id="{DE49441C-6D0C-43B1-BA39-B86197171DFA}"/>
              </a:ext>
            </a:extLst>
          </p:cNvPr>
          <p:cNvPicPr>
            <a:picLocks noGrp="1" noChangeAspect="1"/>
          </p:cNvPicPr>
          <p:nvPr>
            <p:ph sz="half" idx="1"/>
          </p:nvPr>
        </p:nvPicPr>
        <p:blipFill>
          <a:blip r:embed="rId3"/>
          <a:stretch>
            <a:fillRect/>
          </a:stretch>
        </p:blipFill>
        <p:spPr>
          <a:xfrm>
            <a:off x="457200" y="1574313"/>
            <a:ext cx="5568696" cy="3712837"/>
          </a:xfrm>
        </p:spPr>
      </p:pic>
      <p:sp>
        <p:nvSpPr>
          <p:cNvPr id="3" name="Content Placeholder 2">
            <a:extLst>
              <a:ext uri="{FF2B5EF4-FFF2-40B4-BE49-F238E27FC236}">
                <a16:creationId xmlns:a16="http://schemas.microsoft.com/office/drawing/2014/main" id="{B406B4CD-05EF-B045-8123-434233C6383F}"/>
              </a:ext>
            </a:extLst>
          </p:cNvPr>
          <p:cNvSpPr>
            <a:spLocks noGrp="1"/>
          </p:cNvSpPr>
          <p:nvPr>
            <p:ph sz="half" idx="2"/>
          </p:nvPr>
        </p:nvSpPr>
        <p:spPr/>
        <p:txBody>
          <a:bodyPr vert="horz" lIns="0" tIns="0" rIns="0" bIns="0" rtlCol="0" anchor="t">
            <a:normAutofit/>
          </a:bodyPr>
          <a:lstStyle/>
          <a:p>
            <a:pPr marL="0" indent="0">
              <a:buNone/>
            </a:pPr>
            <a:r>
              <a:rPr lang="en-US"/>
              <a:t>A common way to collect diagnostic behavioral data is through a functional behavioral assessment (FBA) to identify the function of behavior. </a:t>
            </a:r>
          </a:p>
          <a:p>
            <a:endParaRPr lang="en-US"/>
          </a:p>
        </p:txBody>
      </p:sp>
      <p:sp>
        <p:nvSpPr>
          <p:cNvPr id="6" name="Slide Number Placeholder 5"/>
          <p:cNvSpPr>
            <a:spLocks noGrp="1"/>
          </p:cNvSpPr>
          <p:nvPr>
            <p:ph type="sldNum" sz="quarter" idx="12"/>
          </p:nvPr>
        </p:nvSpPr>
        <p:spPr/>
        <p:txBody>
          <a:bodyPr/>
          <a:lstStyle/>
          <a:p>
            <a:fld id="{F3477EC8-074D-41C4-94AE-E9EA7CEEA348}" type="slidenum">
              <a:rPr lang="en-US" smtClean="0"/>
              <a:pPr/>
              <a:t>153</a:t>
            </a:fld>
            <a:endParaRPr lang="en-US"/>
          </a:p>
        </p:txBody>
      </p:sp>
    </p:spTree>
    <p:extLst>
      <p:ext uri="{BB962C8B-B14F-4D97-AF65-F5344CB8AC3E}">
        <p14:creationId xmlns:p14="http://schemas.microsoft.com/office/powerpoint/2010/main" val="31464408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FBAs</a:t>
            </a:r>
          </a:p>
        </p:txBody>
      </p:sp>
      <p:graphicFrame>
        <p:nvGraphicFramePr>
          <p:cNvPr id="2" name="Diagram 1" descr="Diagram with two arrows pointing outward that read &quot;informal Formal&quot;">
            <a:extLst>
              <a:ext uri="{FF2B5EF4-FFF2-40B4-BE49-F238E27FC236}">
                <a16:creationId xmlns:a16="http://schemas.microsoft.com/office/drawing/2014/main" id="{9AE17694-CE69-4EEC-8FDB-BDC384F20D48}"/>
              </a:ext>
            </a:extLst>
          </p:cNvPr>
          <p:cNvGraphicFramePr/>
          <p:nvPr/>
        </p:nvGraphicFramePr>
        <p:xfrm>
          <a:off x="1572223" y="899990"/>
          <a:ext cx="9046029" cy="3092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peech Bubble: Rectangle with Corners Rounded 8">
            <a:extLst>
              <a:ext uri="{FF2B5EF4-FFF2-40B4-BE49-F238E27FC236}">
                <a16:creationId xmlns:a16="http://schemas.microsoft.com/office/drawing/2014/main" id="{28CB5782-0186-411A-A540-FCF72B7D7370}"/>
              </a:ext>
            </a:extLst>
          </p:cNvPr>
          <p:cNvSpPr/>
          <p:nvPr/>
        </p:nvSpPr>
        <p:spPr>
          <a:xfrm>
            <a:off x="1370627" y="4149837"/>
            <a:ext cx="9449220" cy="1808173"/>
          </a:xfrm>
          <a:prstGeom prst="wedgeRoundRectCallout">
            <a:avLst>
              <a:gd name="adj1" fmla="val -14599"/>
              <a:gd name="adj2" fmla="val -76050"/>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r>
              <a:rPr lang="en-US" sz="3200" b="1" i="0" u="none" strike="noStrike">
                <a:solidFill>
                  <a:srgbClr val="262626"/>
                </a:solidFill>
                <a:effectLst/>
                <a:latin typeface="Arial" panose="020B0604020202020204" pitchFamily="34" charset="0"/>
              </a:rPr>
              <a:t>Want to learn more about conducting FBAs?</a:t>
            </a:r>
            <a:r>
              <a:rPr lang="en-US" sz="3200" b="0" i="0">
                <a:solidFill>
                  <a:srgbClr val="262626"/>
                </a:solidFill>
                <a:effectLst/>
                <a:latin typeface="Arial" panose="020B0604020202020204" pitchFamily="34" charset="0"/>
              </a:rPr>
              <a:t>​</a:t>
            </a:r>
            <a:endParaRPr lang="en-US" sz="3200" b="0" i="0">
              <a:solidFill>
                <a:srgbClr val="262626"/>
              </a:solidFill>
              <a:effectLst/>
              <a:latin typeface="Segoe UI" panose="020B0502040204020203" pitchFamily="34" charset="0"/>
            </a:endParaRPr>
          </a:p>
          <a:p>
            <a:pPr marL="914400" lvl="1" indent="-457200" fontAlgn="base">
              <a:buClr>
                <a:schemeClr val="tx1"/>
              </a:buClr>
              <a:buFont typeface="Arial" panose="020B0604020202020204" pitchFamily="34" charset="0"/>
              <a:buChar char="•"/>
            </a:pPr>
            <a:r>
              <a:rPr lang="en-US" sz="2800" b="0" i="0" u="sng" strike="noStrike">
                <a:solidFill>
                  <a:srgbClr val="0000FF"/>
                </a:solidFill>
                <a:effectLst/>
                <a:latin typeface="Arial" panose="020B0604020202020204" pitchFamily="34" charset="0"/>
                <a:hlinkClick r:id="rId8"/>
              </a:rPr>
              <a:t>Center on PBIS FBA Guide</a:t>
            </a:r>
            <a:r>
              <a:rPr lang="en-US" sz="2800" b="0" i="0">
                <a:solidFill>
                  <a:srgbClr val="262626"/>
                </a:solidFill>
                <a:effectLst/>
                <a:latin typeface="Arial" panose="020B0604020202020204" pitchFamily="34" charset="0"/>
              </a:rPr>
              <a:t>​</a:t>
            </a:r>
          </a:p>
          <a:p>
            <a:pPr marL="914400" lvl="1" indent="-457200" fontAlgn="base">
              <a:buClr>
                <a:schemeClr val="tx1"/>
              </a:buClr>
              <a:buFont typeface="Arial" panose="020B0604020202020204" pitchFamily="34" charset="0"/>
              <a:buChar char="•"/>
            </a:pPr>
            <a:r>
              <a:rPr lang="en-US" sz="2800" b="0" i="0" u="sng" strike="noStrike">
                <a:solidFill>
                  <a:srgbClr val="0000FF"/>
                </a:solidFill>
                <a:effectLst/>
                <a:latin typeface="Arial" panose="020B0604020202020204" pitchFamily="34" charset="0"/>
                <a:hlinkClick r:id="rId9"/>
              </a:rPr>
              <a:t>IRIS Center Module on FBA</a:t>
            </a:r>
            <a:endParaRPr lang="en-US" sz="2800" b="0" i="0">
              <a:solidFill>
                <a:srgbClr val="262626"/>
              </a:solidFill>
              <a:effectLst/>
              <a:latin typeface="Arial" panose="020B0604020202020204" pitchFamily="34" charset="0"/>
            </a:endParaRPr>
          </a:p>
        </p:txBody>
      </p:sp>
      <p:sp>
        <p:nvSpPr>
          <p:cNvPr id="6" name="Slide Number Placeholder 5"/>
          <p:cNvSpPr>
            <a:spLocks noGrp="1"/>
          </p:cNvSpPr>
          <p:nvPr>
            <p:ph type="sldNum" sz="quarter" idx="14"/>
          </p:nvPr>
        </p:nvSpPr>
        <p:spPr/>
        <p:txBody>
          <a:bodyPr/>
          <a:lstStyle/>
          <a:p>
            <a:fld id="{F3477EC8-074D-41C4-94AE-E9EA7CEEA348}" type="slidenum">
              <a:rPr lang="en-US" smtClean="0"/>
              <a:pPr/>
              <a:t>154</a:t>
            </a:fld>
            <a:endParaRPr lang="en-US"/>
          </a:p>
        </p:txBody>
      </p:sp>
    </p:spTree>
    <p:extLst>
      <p:ext uri="{BB962C8B-B14F-4D97-AF65-F5344CB8AC3E}">
        <p14:creationId xmlns:p14="http://schemas.microsoft.com/office/powerpoint/2010/main" val="204949357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457200" y="0"/>
            <a:ext cx="11276076" cy="1280160"/>
          </a:xfrm>
        </p:spPr>
        <p:txBody>
          <a:bodyPr/>
          <a:lstStyle/>
          <a:p>
            <a:r>
              <a:rPr lang="en-US"/>
              <a:t>Function-Based Interventions</a:t>
            </a:r>
          </a:p>
        </p:txBody>
      </p:sp>
      <p:sp>
        <p:nvSpPr>
          <p:cNvPr id="4" name="TextBox 3">
            <a:extLst>
              <a:ext uri="{FF2B5EF4-FFF2-40B4-BE49-F238E27FC236}">
                <a16:creationId xmlns:a16="http://schemas.microsoft.com/office/drawing/2014/main" id="{FB433D4B-96B4-BC4F-B6AC-568C0D5E72A9}"/>
              </a:ext>
            </a:extLst>
          </p:cNvPr>
          <p:cNvSpPr txBox="1"/>
          <p:nvPr/>
        </p:nvSpPr>
        <p:spPr>
          <a:xfrm>
            <a:off x="886504" y="1474779"/>
            <a:ext cx="10269991" cy="769441"/>
          </a:xfrm>
          <a:prstGeom prst="rect">
            <a:avLst/>
          </a:prstGeom>
          <a:noFill/>
        </p:spPr>
        <p:txBody>
          <a:bodyPr wrap="none" rtlCol="0">
            <a:spAutoFit/>
          </a:bodyPr>
          <a:lstStyle/>
          <a:p>
            <a:r>
              <a:rPr lang="en-US" sz="2600"/>
              <a:t>When adapting interventions, we use function to change A, B, and C.</a:t>
            </a:r>
          </a:p>
          <a:p>
            <a:endParaRPr lang="en-US"/>
          </a:p>
        </p:txBody>
      </p:sp>
      <p:sp>
        <p:nvSpPr>
          <p:cNvPr id="3" name="TextBox 2">
            <a:extLst>
              <a:ext uri="{FF2B5EF4-FFF2-40B4-BE49-F238E27FC236}">
                <a16:creationId xmlns:a16="http://schemas.microsoft.com/office/drawing/2014/main" id="{15A91691-6828-9A40-AFAD-6CDFED64B04E}"/>
              </a:ext>
            </a:extLst>
          </p:cNvPr>
          <p:cNvSpPr txBox="1"/>
          <p:nvPr/>
        </p:nvSpPr>
        <p:spPr>
          <a:xfrm>
            <a:off x="0" y="2496854"/>
            <a:ext cx="2433637" cy="1077218"/>
          </a:xfrm>
          <a:prstGeom prst="rect">
            <a:avLst/>
          </a:prstGeom>
          <a:noFill/>
        </p:spPr>
        <p:txBody>
          <a:bodyPr wrap="square" rtlCol="0">
            <a:spAutoFit/>
          </a:bodyPr>
          <a:lstStyle/>
          <a:p>
            <a:pPr algn="ctr"/>
            <a:r>
              <a:rPr lang="en-US" sz="3200" b="1"/>
              <a:t>Targeted Routine</a:t>
            </a:r>
          </a:p>
        </p:txBody>
      </p:sp>
      <p:graphicFrame>
        <p:nvGraphicFramePr>
          <p:cNvPr id="13" name="Diagram 12" descr="This diagram explains an example of the A-B_C model. A is: Ms. Hernandez asks Tony to solve a problem. This leads to B: Tony makes an off-topic comment about video games. This then leads to C: Ms. Hernandez calls on another student to solve the problem">
            <a:extLst>
              <a:ext uri="{FF2B5EF4-FFF2-40B4-BE49-F238E27FC236}">
                <a16:creationId xmlns:a16="http://schemas.microsoft.com/office/drawing/2014/main" id="{7E3F93A9-B5D8-A241-9A18-7B444A1959B9}"/>
              </a:ext>
            </a:extLst>
          </p:cNvPr>
          <p:cNvGraphicFramePr/>
          <p:nvPr/>
        </p:nvGraphicFramePr>
        <p:xfrm>
          <a:off x="2768174" y="2329856"/>
          <a:ext cx="8072277" cy="1411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utoShape 12" descr="blue connector arrow">
            <a:extLst>
              <a:ext uri="{FF2B5EF4-FFF2-40B4-BE49-F238E27FC236}">
                <a16:creationId xmlns:a16="http://schemas.microsoft.com/office/drawing/2014/main" id="{4AA42345-28E1-F248-A749-A5A8131FFAF3}"/>
              </a:ext>
            </a:extLst>
          </p:cNvPr>
          <p:cNvSpPr>
            <a:spLocks noChangeArrowheads="1"/>
          </p:cNvSpPr>
          <p:nvPr/>
        </p:nvSpPr>
        <p:spPr bwMode="auto">
          <a:xfrm rot="6900000">
            <a:off x="5197802" y="3536845"/>
            <a:ext cx="262580" cy="1401779"/>
          </a:xfrm>
          <a:prstGeom prst="downArrow">
            <a:avLst>
              <a:gd name="adj1" fmla="val 50000"/>
              <a:gd name="adj2" fmla="val 163715"/>
            </a:avLst>
          </a:prstGeom>
          <a:solidFill>
            <a:schemeClr val="accent2"/>
          </a:solidFill>
          <a:ln w="9525">
            <a:solidFill>
              <a:schemeClr val="accent2"/>
            </a:solidFill>
            <a:miter lim="800000"/>
            <a:headEnd/>
            <a:tailEnd/>
          </a:ln>
        </p:spPr>
        <p:txBody>
          <a:bodyPr vert="eaVert" wrap="none" anchor="ctr"/>
          <a:lstStyle/>
          <a:p>
            <a:endParaRPr lang="en-US"/>
          </a:p>
        </p:txBody>
      </p:sp>
      <p:sp>
        <p:nvSpPr>
          <p:cNvPr id="6" name="Text Box 18">
            <a:extLst>
              <a:ext uri="{FF2B5EF4-FFF2-40B4-BE49-F238E27FC236}">
                <a16:creationId xmlns:a16="http://schemas.microsoft.com/office/drawing/2014/main" id="{33E0C8A6-167E-584C-9678-83959696128C}"/>
              </a:ext>
            </a:extLst>
          </p:cNvPr>
          <p:cNvSpPr txBox="1">
            <a:spLocks noChangeArrowheads="1"/>
          </p:cNvSpPr>
          <p:nvPr/>
        </p:nvSpPr>
        <p:spPr bwMode="auto">
          <a:xfrm>
            <a:off x="6025306" y="4343401"/>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spcBef>
                <a:spcPct val="50000"/>
              </a:spcBef>
            </a:pPr>
            <a:r>
              <a:rPr lang="en-US" sz="2000" b="1"/>
              <a:t>FUNCTION</a:t>
            </a:r>
          </a:p>
        </p:txBody>
      </p:sp>
      <p:sp>
        <p:nvSpPr>
          <p:cNvPr id="11" name="AutoShape 12">
            <a:extLst>
              <a:ext uri="{FF2B5EF4-FFF2-40B4-BE49-F238E27FC236}">
                <a16:creationId xmlns:a16="http://schemas.microsoft.com/office/drawing/2014/main" id="{53487D90-74DA-D746-99C1-8EAEF8A09EA2}"/>
              </a:ext>
              <a:ext uri="{C183D7F6-B498-43B3-948B-1728B52AA6E4}">
                <adec:decorative xmlns:adec="http://schemas.microsoft.com/office/drawing/2017/decorative" val="1"/>
              </a:ext>
            </a:extLst>
          </p:cNvPr>
          <p:cNvSpPr>
            <a:spLocks noChangeArrowheads="1"/>
          </p:cNvSpPr>
          <p:nvPr/>
        </p:nvSpPr>
        <p:spPr bwMode="auto">
          <a:xfrm rot="5783784" flipH="1" flipV="1">
            <a:off x="8034486" y="3615856"/>
            <a:ext cx="223768" cy="1246271"/>
          </a:xfrm>
          <a:custGeom>
            <a:avLst/>
            <a:gdLst>
              <a:gd name="connsiteX0" fmla="*/ 0 w 322423"/>
              <a:gd name="connsiteY0" fmla="*/ 1124662 h 1652517"/>
              <a:gd name="connsiteX1" fmla="*/ 80606 w 322423"/>
              <a:gd name="connsiteY1" fmla="*/ 1124662 h 1652517"/>
              <a:gd name="connsiteX2" fmla="*/ 80606 w 322423"/>
              <a:gd name="connsiteY2" fmla="*/ 0 h 1652517"/>
              <a:gd name="connsiteX3" fmla="*/ 241817 w 322423"/>
              <a:gd name="connsiteY3" fmla="*/ 0 h 1652517"/>
              <a:gd name="connsiteX4" fmla="*/ 241817 w 322423"/>
              <a:gd name="connsiteY4" fmla="*/ 1124662 h 1652517"/>
              <a:gd name="connsiteX5" fmla="*/ 322423 w 322423"/>
              <a:gd name="connsiteY5" fmla="*/ 1124662 h 1652517"/>
              <a:gd name="connsiteX6" fmla="*/ 161212 w 322423"/>
              <a:gd name="connsiteY6" fmla="*/ 1652517 h 1652517"/>
              <a:gd name="connsiteX7" fmla="*/ 0 w 322423"/>
              <a:gd name="connsiteY7" fmla="*/ 1124662 h 1652517"/>
              <a:gd name="connsiteX0" fmla="*/ 0 w 322423"/>
              <a:gd name="connsiteY0" fmla="*/ 1124662 h 1776154"/>
              <a:gd name="connsiteX1" fmla="*/ 80606 w 322423"/>
              <a:gd name="connsiteY1" fmla="*/ 1124662 h 1776154"/>
              <a:gd name="connsiteX2" fmla="*/ 80606 w 322423"/>
              <a:gd name="connsiteY2" fmla="*/ 0 h 1776154"/>
              <a:gd name="connsiteX3" fmla="*/ 241817 w 322423"/>
              <a:gd name="connsiteY3" fmla="*/ 0 h 1776154"/>
              <a:gd name="connsiteX4" fmla="*/ 241817 w 322423"/>
              <a:gd name="connsiteY4" fmla="*/ 1124662 h 1776154"/>
              <a:gd name="connsiteX5" fmla="*/ 322423 w 322423"/>
              <a:gd name="connsiteY5" fmla="*/ 1124662 h 1776154"/>
              <a:gd name="connsiteX6" fmla="*/ 170820 w 322423"/>
              <a:gd name="connsiteY6" fmla="*/ 1776154 h 1776154"/>
              <a:gd name="connsiteX7" fmla="*/ 0 w 322423"/>
              <a:gd name="connsiteY7" fmla="*/ 1124662 h 17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423" h="1776154">
                <a:moveTo>
                  <a:pt x="0" y="1124662"/>
                </a:moveTo>
                <a:lnTo>
                  <a:pt x="80606" y="1124662"/>
                </a:lnTo>
                <a:lnTo>
                  <a:pt x="80606" y="0"/>
                </a:lnTo>
                <a:lnTo>
                  <a:pt x="241817" y="0"/>
                </a:lnTo>
                <a:lnTo>
                  <a:pt x="241817" y="1124662"/>
                </a:lnTo>
                <a:lnTo>
                  <a:pt x="322423" y="1124662"/>
                </a:lnTo>
                <a:lnTo>
                  <a:pt x="170820" y="1776154"/>
                </a:lnTo>
                <a:lnTo>
                  <a:pt x="0" y="1124662"/>
                </a:lnTo>
                <a:close/>
              </a:path>
            </a:pathLst>
          </a:custGeom>
          <a:solidFill>
            <a:schemeClr val="accent2"/>
          </a:solidFill>
          <a:ln w="9525">
            <a:solidFill>
              <a:schemeClr val="accent2"/>
            </a:solidFill>
            <a:miter lim="800000"/>
            <a:headEnd/>
            <a:tailEnd/>
          </a:ln>
          <a:scene3d>
            <a:camera prst="orthographicFront">
              <a:rot lat="21299999" lon="0" rev="2100000"/>
            </a:camera>
            <a:lightRig rig="threePt" dir="t"/>
          </a:scene3d>
        </p:spPr>
        <p:txBody>
          <a:bodyPr vert="eaVert" wrap="none" anchor="ctr"/>
          <a:lstStyle/>
          <a:p>
            <a:endParaRPr lang="en-US"/>
          </a:p>
        </p:txBody>
      </p:sp>
      <p:sp>
        <p:nvSpPr>
          <p:cNvPr id="10" name="AutoShape 16" descr="blue connector arrow">
            <a:extLst>
              <a:ext uri="{FF2B5EF4-FFF2-40B4-BE49-F238E27FC236}">
                <a16:creationId xmlns:a16="http://schemas.microsoft.com/office/drawing/2014/main" id="{72695DCA-94D6-7E4A-8EF5-08BE4CBF7D37}"/>
              </a:ext>
            </a:extLst>
          </p:cNvPr>
          <p:cNvSpPr>
            <a:spLocks noChangeArrowheads="1"/>
          </p:cNvSpPr>
          <p:nvPr/>
        </p:nvSpPr>
        <p:spPr bwMode="auto">
          <a:xfrm>
            <a:off x="6546170" y="4724400"/>
            <a:ext cx="304800" cy="365760"/>
          </a:xfrm>
          <a:prstGeom prst="downArrow">
            <a:avLst>
              <a:gd name="adj1" fmla="val 50000"/>
              <a:gd name="adj2" fmla="val 50000"/>
            </a:avLst>
          </a:prstGeom>
          <a:solidFill>
            <a:schemeClr val="accent2"/>
          </a:solidFill>
          <a:ln w="9525">
            <a:solidFill>
              <a:schemeClr val="accent2"/>
            </a:solidFill>
            <a:miter lim="800000"/>
            <a:headEnd/>
            <a:tailEnd/>
          </a:ln>
        </p:spPr>
        <p:txBody>
          <a:bodyPr vert="eaVert" wrap="none" anchor="ctr"/>
          <a:lstStyle/>
          <a:p>
            <a:endParaRPr lang="en-US"/>
          </a:p>
        </p:txBody>
      </p:sp>
      <p:sp>
        <p:nvSpPr>
          <p:cNvPr id="12" name="Oval 11" descr="red circle to highlight function of behavior text box">
            <a:extLst>
              <a:ext uri="{FF2B5EF4-FFF2-40B4-BE49-F238E27FC236}">
                <a16:creationId xmlns:a16="http://schemas.microsoft.com/office/drawing/2014/main" id="{0C0D0F66-ABD7-6144-81FD-98D2B04E3F8A}"/>
              </a:ext>
            </a:extLst>
          </p:cNvPr>
          <p:cNvSpPr/>
          <p:nvPr/>
        </p:nvSpPr>
        <p:spPr>
          <a:xfrm>
            <a:off x="4676610" y="4740366"/>
            <a:ext cx="4255407" cy="16764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10" descr="blue connector arrow">
            <a:extLst>
              <a:ext uri="{FF2B5EF4-FFF2-40B4-BE49-F238E27FC236}">
                <a16:creationId xmlns:a16="http://schemas.microsoft.com/office/drawing/2014/main" id="{3F419BF5-AB0B-E842-970D-D3ED9733DF2B}"/>
              </a:ext>
            </a:extLst>
          </p:cNvPr>
          <p:cNvSpPr>
            <a:spLocks noChangeArrowheads="1"/>
          </p:cNvSpPr>
          <p:nvPr/>
        </p:nvSpPr>
        <p:spPr bwMode="auto">
          <a:xfrm rot="10800000">
            <a:off x="6548386" y="3962400"/>
            <a:ext cx="304800" cy="365760"/>
          </a:xfrm>
          <a:prstGeom prst="downArrow">
            <a:avLst>
              <a:gd name="adj1" fmla="val 50000"/>
              <a:gd name="adj2" fmla="val 43750"/>
            </a:avLst>
          </a:prstGeom>
          <a:solidFill>
            <a:schemeClr val="accent2"/>
          </a:solidFill>
          <a:ln w="9525">
            <a:solidFill>
              <a:schemeClr val="accent2"/>
            </a:solidFill>
            <a:miter lim="800000"/>
            <a:headEnd/>
            <a:tailEnd/>
          </a:ln>
        </p:spPr>
        <p:txBody>
          <a:bodyPr vert="eaVert" wrap="none" anchor="ctr"/>
          <a:lstStyle/>
          <a:p>
            <a:endParaRPr lang="en-US"/>
          </a:p>
        </p:txBody>
      </p:sp>
      <p:sp>
        <p:nvSpPr>
          <p:cNvPr id="9" name="Text Box 8">
            <a:extLst>
              <a:ext uri="{FF2B5EF4-FFF2-40B4-BE49-F238E27FC236}">
                <a16:creationId xmlns:a16="http://schemas.microsoft.com/office/drawing/2014/main" id="{CE98FD09-B37A-D847-858D-6F591A8CC81F}"/>
              </a:ext>
            </a:extLst>
          </p:cNvPr>
          <p:cNvSpPr txBox="1">
            <a:spLocks noChangeArrowheads="1"/>
          </p:cNvSpPr>
          <p:nvPr/>
        </p:nvSpPr>
        <p:spPr bwMode="auto">
          <a:xfrm>
            <a:off x="5051775" y="5181600"/>
            <a:ext cx="3558825" cy="76200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8288" tIns="9144" rIns="18288" bIns="9144"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spcBef>
                <a:spcPct val="50000"/>
              </a:spcBef>
            </a:pPr>
            <a:r>
              <a:rPr lang="en-US" b="1"/>
              <a:t>Function</a:t>
            </a:r>
            <a:r>
              <a:rPr lang="en-US"/>
              <a:t> should guide the selection of </a:t>
            </a:r>
            <a:r>
              <a:rPr lang="en-US" i="1"/>
              <a:t>prevention</a:t>
            </a:r>
            <a:r>
              <a:rPr lang="en-US"/>
              <a:t> strategies.</a:t>
            </a:r>
          </a:p>
        </p:txBody>
      </p:sp>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155</a:t>
            </a:fld>
            <a:endParaRPr lang="en-US"/>
          </a:p>
        </p:txBody>
      </p:sp>
    </p:spTree>
    <p:extLst>
      <p:ext uri="{BB962C8B-B14F-4D97-AF65-F5344CB8AC3E}">
        <p14:creationId xmlns:p14="http://schemas.microsoft.com/office/powerpoint/2010/main" val="34593598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7E-38F8-7548-BC06-5C31B9C0AF83}"/>
              </a:ext>
            </a:extLst>
          </p:cNvPr>
          <p:cNvSpPr>
            <a:spLocks noGrp="1"/>
          </p:cNvSpPr>
          <p:nvPr>
            <p:ph type="title"/>
          </p:nvPr>
        </p:nvSpPr>
        <p:spPr/>
        <p:txBody>
          <a:bodyPr/>
          <a:lstStyle/>
          <a:p>
            <a:r>
              <a:rPr lang="en-US" dirty="0"/>
              <a:t>Turn and Talk </a:t>
            </a:r>
            <a:r>
              <a:rPr lang="en-US" dirty="0">
                <a:solidFill>
                  <a:schemeClr val="bg1"/>
                </a:solidFill>
              </a:rPr>
              <a:t>5</a:t>
            </a:r>
          </a:p>
        </p:txBody>
      </p:sp>
      <p:sp>
        <p:nvSpPr>
          <p:cNvPr id="7" name="Content Placeholder 6">
            <a:extLst>
              <a:ext uri="{FF2B5EF4-FFF2-40B4-BE49-F238E27FC236}">
                <a16:creationId xmlns:a16="http://schemas.microsoft.com/office/drawing/2014/main" id="{048A1058-E05E-8A42-A2C4-383A543DC9EC}"/>
              </a:ext>
            </a:extLst>
          </p:cNvPr>
          <p:cNvSpPr>
            <a:spLocks noGrp="1"/>
          </p:cNvSpPr>
          <p:nvPr>
            <p:ph sz="quarter" idx="14"/>
          </p:nvPr>
        </p:nvSpPr>
        <p:spPr>
          <a:xfrm>
            <a:off x="812800" y="1371600"/>
            <a:ext cx="5070764" cy="4343400"/>
          </a:xfrm>
        </p:spPr>
        <p:txBody>
          <a:bodyPr anchor="ctr"/>
          <a:lstStyle/>
          <a:p>
            <a:pPr algn="ctr"/>
            <a:r>
              <a:rPr lang="en-US"/>
              <a:t>With a partner, discuss any experience you’ve had with considering the function of behavior when adapting interventions. </a:t>
            </a:r>
          </a:p>
        </p:txBody>
      </p:sp>
      <p:sp>
        <p:nvSpPr>
          <p:cNvPr id="5" name="Slide Number Placeholder 4">
            <a:extLst>
              <a:ext uri="{FF2B5EF4-FFF2-40B4-BE49-F238E27FC236}">
                <a16:creationId xmlns:a16="http://schemas.microsoft.com/office/drawing/2014/main" id="{7551F5A4-BDF1-D144-BE35-626FA964F2E2}"/>
              </a:ext>
            </a:extLst>
          </p:cNvPr>
          <p:cNvSpPr>
            <a:spLocks noGrp="1"/>
          </p:cNvSpPr>
          <p:nvPr>
            <p:ph type="sldNum" sz="quarter" idx="12"/>
          </p:nvPr>
        </p:nvSpPr>
        <p:spPr/>
        <p:txBody>
          <a:bodyPr/>
          <a:lstStyle/>
          <a:p>
            <a:fld id="{99A20822-4A49-4D36-86E3-300BA48D3F00}" type="slidenum">
              <a:rPr lang="en-US" smtClean="0"/>
              <a:pPr/>
              <a:t>156</a:t>
            </a:fld>
            <a:endParaRPr lang="en-US"/>
          </a:p>
        </p:txBody>
      </p:sp>
      <p:pic>
        <p:nvPicPr>
          <p:cNvPr id="6" name="Graphic 5">
            <a:extLst>
              <a:ext uri="{FF2B5EF4-FFF2-40B4-BE49-F238E27FC236}">
                <a16:creationId xmlns:a16="http://schemas.microsoft.com/office/drawing/2014/main" id="{8FEA8C1E-0FB6-E426-9426-7B949D701146}"/>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7141166" y="1638300"/>
            <a:ext cx="3810000" cy="3810000"/>
          </a:xfrm>
          <a:prstGeom prst="rect">
            <a:avLst/>
          </a:prstGeom>
        </p:spPr>
      </p:pic>
    </p:spTree>
    <p:extLst>
      <p:ext uri="{BB962C8B-B14F-4D97-AF65-F5344CB8AC3E}">
        <p14:creationId xmlns:p14="http://schemas.microsoft.com/office/powerpoint/2010/main" val="10598635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D6ACC9-969B-5B40-88AD-120052E07151}"/>
              </a:ext>
            </a:extLst>
          </p:cNvPr>
          <p:cNvSpPr>
            <a:spLocks noGrp="1"/>
          </p:cNvSpPr>
          <p:nvPr>
            <p:ph type="title"/>
          </p:nvPr>
        </p:nvSpPr>
        <p:spPr>
          <a:xfrm>
            <a:off x="457200" y="0"/>
            <a:ext cx="11276076" cy="1280160"/>
          </a:xfrm>
        </p:spPr>
        <p:txBody>
          <a:bodyPr anchor="ctr">
            <a:normAutofit/>
          </a:bodyPr>
          <a:lstStyle/>
          <a:p>
            <a:r>
              <a:rPr lang="en-US"/>
              <a:t>When can we consider function as part of diagnostic behavior assessment?</a:t>
            </a:r>
          </a:p>
        </p:txBody>
      </p:sp>
      <p:sp>
        <p:nvSpPr>
          <p:cNvPr id="18" name="Text Placeholder 3">
            <a:extLst>
              <a:ext uri="{FF2B5EF4-FFF2-40B4-BE49-F238E27FC236}">
                <a16:creationId xmlns:a16="http://schemas.microsoft.com/office/drawing/2014/main" id="{022AD081-63BD-4600-A090-01D565FA0D18}"/>
              </a:ext>
            </a:extLst>
          </p:cNvPr>
          <p:cNvSpPr>
            <a:spLocks noGrp="1"/>
          </p:cNvSpPr>
          <p:nvPr>
            <p:ph type="body" sz="quarter" idx="13"/>
          </p:nvPr>
        </p:nvSpPr>
        <p:spPr>
          <a:xfrm>
            <a:off x="457200" y="5751576"/>
            <a:ext cx="11274552" cy="192024"/>
          </a:xfrm>
        </p:spPr>
        <p:txBody>
          <a:bodyPr/>
          <a:lstStyle/>
          <a:p>
            <a:endParaRPr lang="en-US"/>
          </a:p>
        </p:txBody>
      </p:sp>
      <p:graphicFrame>
        <p:nvGraphicFramePr>
          <p:cNvPr id="10" name="Content Placeholder 6" descr="Graphic showing 3 times when we can consider function as part of diagnostic behavior assessment.">
            <a:extLst>
              <a:ext uri="{FF2B5EF4-FFF2-40B4-BE49-F238E27FC236}">
                <a16:creationId xmlns:a16="http://schemas.microsoft.com/office/drawing/2014/main" id="{A7B1A017-76FC-4BCB-8698-DEC8F07B7C5F}"/>
              </a:ext>
              <a:ext uri="{C183D7F6-B498-43B3-948B-1728B52AA6E4}">
                <adec:decorative xmlns:adec="http://schemas.microsoft.com/office/drawing/2017/decorative" val="0"/>
              </a:ext>
            </a:extLst>
          </p:cNvPr>
          <p:cNvGraphicFramePr>
            <a:graphicFrameLocks noGrp="1"/>
          </p:cNvGraphicFramePr>
          <p:nvPr>
            <p:ph sz="quarter" idx="15"/>
            <p:extLst>
              <p:ext uri="{D42A27DB-BD31-4B8C-83A1-F6EECF244321}">
                <p14:modId xmlns:p14="http://schemas.microsoft.com/office/powerpoint/2010/main" val="3611792083"/>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D48B4F0-E169-6F4E-8D8E-D3DBC43F0C50}"/>
              </a:ext>
            </a:extLst>
          </p:cNvPr>
          <p:cNvSpPr>
            <a:spLocks noGrp="1"/>
          </p:cNvSpPr>
          <p:nvPr>
            <p:ph type="sldNum" sz="quarter" idx="14"/>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157</a:t>
            </a:fld>
            <a:endParaRPr lang="en-US"/>
          </a:p>
        </p:txBody>
      </p:sp>
    </p:spTree>
    <p:extLst>
      <p:ext uri="{BB962C8B-B14F-4D97-AF65-F5344CB8AC3E}">
        <p14:creationId xmlns:p14="http://schemas.microsoft.com/office/powerpoint/2010/main" val="35999329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FD95FA-EC1F-6646-99BB-83BB672EAAA3}"/>
              </a:ext>
            </a:extLst>
          </p:cNvPr>
          <p:cNvSpPr>
            <a:spLocks noGrp="1"/>
          </p:cNvSpPr>
          <p:nvPr>
            <p:ph type="title"/>
          </p:nvPr>
        </p:nvSpPr>
        <p:spPr/>
        <p:txBody>
          <a:bodyPr/>
          <a:lstStyle/>
          <a:p>
            <a:r>
              <a:rPr lang="en-US"/>
              <a:t>Review</a:t>
            </a:r>
          </a:p>
        </p:txBody>
      </p:sp>
      <p:sp>
        <p:nvSpPr>
          <p:cNvPr id="5" name="Slide Number Placeholder 4">
            <a:extLst>
              <a:ext uri="{FF2B5EF4-FFF2-40B4-BE49-F238E27FC236}">
                <a16:creationId xmlns:a16="http://schemas.microsoft.com/office/drawing/2014/main" id="{3DEA8B07-66DE-7E4E-A4FA-AEF4E4D900A0}"/>
              </a:ext>
            </a:extLst>
          </p:cNvPr>
          <p:cNvSpPr>
            <a:spLocks noGrp="1"/>
          </p:cNvSpPr>
          <p:nvPr>
            <p:ph type="sldNum" sz="quarter" idx="15"/>
          </p:nvPr>
        </p:nvSpPr>
        <p:spPr/>
        <p:txBody>
          <a:bodyPr/>
          <a:lstStyle/>
          <a:p>
            <a:fld id="{99A20822-4A49-4D36-86E3-300BA48D3F00}" type="slidenum">
              <a:rPr lang="en-US" smtClean="0"/>
              <a:t>158</a:t>
            </a:fld>
            <a:endParaRPr lang="en-US"/>
          </a:p>
        </p:txBody>
      </p:sp>
    </p:spTree>
    <p:extLst>
      <p:ext uri="{BB962C8B-B14F-4D97-AF65-F5344CB8AC3E}">
        <p14:creationId xmlns:p14="http://schemas.microsoft.com/office/powerpoint/2010/main" val="33153943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D3BB-F2A2-4D8D-A470-B9D566BCE3CF}"/>
              </a:ext>
            </a:extLst>
          </p:cNvPr>
          <p:cNvSpPr>
            <a:spLocks noGrp="1"/>
          </p:cNvSpPr>
          <p:nvPr>
            <p:ph type="title"/>
          </p:nvPr>
        </p:nvSpPr>
        <p:spPr>
          <a:xfrm>
            <a:off x="457200" y="0"/>
            <a:ext cx="11276076" cy="1280160"/>
          </a:xfrm>
        </p:spPr>
        <p:txBody>
          <a:bodyPr anchor="ctr">
            <a:normAutofit/>
          </a:bodyPr>
          <a:lstStyle/>
          <a:p>
            <a:r>
              <a:rPr lang="en-US"/>
              <a:t>Review: Big Ideas</a:t>
            </a:r>
          </a:p>
        </p:txBody>
      </p:sp>
      <p:graphicFrame>
        <p:nvGraphicFramePr>
          <p:cNvPr id="12" name="Content Placeholder 9" descr="Graphic showing the big ideas from the presentation">
            <a:extLst>
              <a:ext uri="{FF2B5EF4-FFF2-40B4-BE49-F238E27FC236}">
                <a16:creationId xmlns:a16="http://schemas.microsoft.com/office/drawing/2014/main" id="{2CC35835-FBF5-47AD-8CB2-E258C653F033}"/>
              </a:ext>
            </a:extLst>
          </p:cNvPr>
          <p:cNvGraphicFramePr>
            <a:graphicFrameLocks noGrp="1"/>
          </p:cNvGraphicFramePr>
          <p:nvPr>
            <p:ph sz="quarter" idx="14"/>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82383C7-51D2-40E1-8294-7286A42FFCD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159</a:t>
            </a:fld>
            <a:endParaRPr lang="en-US"/>
          </a:p>
        </p:txBody>
      </p:sp>
    </p:spTree>
    <p:extLst>
      <p:ext uri="{BB962C8B-B14F-4D97-AF65-F5344CB8AC3E}">
        <p14:creationId xmlns:p14="http://schemas.microsoft.com/office/powerpoint/2010/main" val="2343918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Do I Need a DBI Team to Implement DBI? </a:t>
            </a:r>
          </a:p>
        </p:txBody>
      </p:sp>
      <p:sp>
        <p:nvSpPr>
          <p:cNvPr id="10" name="Content Placeholder 9">
            <a:extLst>
              <a:ext uri="{FF2B5EF4-FFF2-40B4-BE49-F238E27FC236}">
                <a16:creationId xmlns:a16="http://schemas.microsoft.com/office/drawing/2014/main" id="{6B4E2434-4F3A-D836-4642-8FC5F729B8E6}"/>
              </a:ext>
            </a:extLst>
          </p:cNvPr>
          <p:cNvSpPr>
            <a:spLocks noGrp="1"/>
          </p:cNvSpPr>
          <p:nvPr>
            <p:ph sz="half" idx="1"/>
          </p:nvPr>
        </p:nvSpPr>
        <p:spPr/>
        <p:txBody>
          <a:bodyPr/>
          <a:lstStyle/>
          <a:p>
            <a:pPr marL="342900" lvl="0" indent="-342900" defTabSz="914400">
              <a:lnSpc>
                <a:spcPct val="100000"/>
              </a:lnSpc>
              <a:spcBef>
                <a:spcPts val="0"/>
              </a:spcBef>
              <a:buClr>
                <a:srgbClr val="C25131"/>
              </a:buClr>
              <a:buSzTx/>
              <a:defRPr/>
            </a:pPr>
            <a:r>
              <a:rPr lang="en-US" sz="3200">
                <a:latin typeface="Calibri" panose="020F0502020204030204" pitchFamily="34" charset="0"/>
                <a:ea typeface="Calibri" panose="020F0502020204030204" pitchFamily="34" charset="0"/>
                <a:cs typeface="Calibri" panose="020F0502020204030204" pitchFamily="34" charset="0"/>
              </a:rPr>
              <a:t>No.</a:t>
            </a:r>
            <a:r>
              <a:rPr lang="en-US" sz="3600">
                <a:solidFill>
                  <a:srgbClr val="262626"/>
                </a:solidFill>
                <a:latin typeface="Calibri" panose="020F0502020204030204" pitchFamily="34" charset="0"/>
                <a:ea typeface="Calibri" panose="020F0502020204030204" pitchFamily="34" charset="0"/>
                <a:cs typeface="Calibri" panose="020F0502020204030204" pitchFamily="34" charset="0"/>
              </a:rPr>
              <a:t> </a:t>
            </a:r>
            <a:r>
              <a:rPr lang="en-US" sz="3200">
                <a:latin typeface="Calibri" panose="020F0502020204030204" pitchFamily="34" charset="0"/>
                <a:ea typeface="Calibri" panose="020F0502020204030204" pitchFamily="34" charset="0"/>
                <a:cs typeface="Calibri" panose="020F0502020204030204" pitchFamily="34" charset="0"/>
              </a:rPr>
              <a:t>Individual teachers can independently implement DBI.</a:t>
            </a:r>
          </a:p>
          <a:p>
            <a:pPr marL="0" lvl="0" indent="0" defTabSz="914400">
              <a:lnSpc>
                <a:spcPct val="100000"/>
              </a:lnSpc>
              <a:spcBef>
                <a:spcPts val="0"/>
              </a:spcBef>
              <a:buClr>
                <a:srgbClr val="C25131"/>
              </a:buClr>
              <a:buSzTx/>
              <a:buNone/>
              <a:defRPr/>
            </a:pPr>
            <a:r>
              <a:rPr lang="en-US" sz="3200">
                <a:latin typeface="Calibri" panose="020F0502020204030204" pitchFamily="34" charset="0"/>
                <a:ea typeface="Calibri" panose="020F0502020204030204" pitchFamily="34" charset="0"/>
                <a:cs typeface="Calibri" panose="020F0502020204030204" pitchFamily="34" charset="0"/>
              </a:rPr>
              <a:t> </a:t>
            </a:r>
          </a:p>
          <a:p>
            <a:pPr marL="342900" lvl="0" indent="-342900" defTabSz="914400">
              <a:lnSpc>
                <a:spcPct val="100000"/>
              </a:lnSpc>
              <a:spcBef>
                <a:spcPts val="0"/>
              </a:spcBef>
              <a:buClr>
                <a:srgbClr val="C25131"/>
              </a:buClr>
              <a:buSzTx/>
              <a:defRPr/>
            </a:pPr>
            <a:r>
              <a:rPr lang="en-US" sz="3200">
                <a:latin typeface="Calibri" panose="020F0502020204030204" pitchFamily="34" charset="0"/>
                <a:ea typeface="Calibri" panose="020F0502020204030204" pitchFamily="34" charset="0"/>
                <a:cs typeface="Calibri" panose="020F0502020204030204" pitchFamily="34" charset="0"/>
              </a:rPr>
              <a:t>But three (or more) heads are always better than one when engaging in problem solving!</a:t>
            </a:r>
          </a:p>
          <a:p>
            <a:endParaRPr lang="en-US"/>
          </a:p>
        </p:txBody>
      </p:sp>
      <p:sp>
        <p:nvSpPr>
          <p:cNvPr id="12" name="Text Placeholder 11">
            <a:extLst>
              <a:ext uri="{FF2B5EF4-FFF2-40B4-BE49-F238E27FC236}">
                <a16:creationId xmlns:a16="http://schemas.microsoft.com/office/drawing/2014/main" id="{30680DF8-30B8-707E-5839-BD41BF33C8EF}"/>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ea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262626"/>
              </a:solidFill>
              <a:effectLst/>
              <a:uLnTx/>
              <a:uFillTx/>
              <a:latin typeface="Arial"/>
              <a:ea typeface="Calibri"/>
              <a:cs typeface="Calibri"/>
            </a:endParaRPr>
          </a:p>
        </p:txBody>
      </p:sp>
      <p:pic>
        <p:nvPicPr>
          <p:cNvPr id="14" name="Content Placeholder 13">
            <a:extLst>
              <a:ext uri="{FF2B5EF4-FFF2-40B4-BE49-F238E27FC236}">
                <a16:creationId xmlns:a16="http://schemas.microsoft.com/office/drawing/2014/main" id="{E4CF6936-23F2-6530-4CD4-DE2F9E038C3F}"/>
              </a:ext>
              <a:ext uri="{C183D7F6-B498-43B3-948B-1728B52AA6E4}">
                <adec:decorative xmlns:adec="http://schemas.microsoft.com/office/drawing/2017/decorative" val="1"/>
              </a:ext>
            </a:extLst>
          </p:cNvPr>
          <p:cNvPicPr>
            <a:picLocks noGrp="1"/>
          </p:cNvPicPr>
          <p:nvPr>
            <p:ph sz="half" idx="2"/>
          </p:nvPr>
        </p:nvPicPr>
        <p:blipFill>
          <a:blip>
            <a:extLst>
              <a:ext uri="{96DAC541-7B7A-43D3-8B79-37D633B846F1}">
                <asvg:svgBlip xmlns:asvg="http://schemas.microsoft.com/office/drawing/2016/SVG/main" r:embed="rId3"/>
              </a:ext>
            </a:extLst>
          </a:blip>
          <a:stretch>
            <a:fillRect/>
          </a:stretch>
        </p:blipFill>
        <p:spPr>
          <a:xfrm>
            <a:off x="6455665" y="1316736"/>
            <a:ext cx="4882895" cy="4343399"/>
          </a:xfrm>
          <a:prstGeom prst="rect">
            <a:avLst/>
          </a:prstGeom>
        </p:spPr>
      </p:pic>
    </p:spTree>
    <p:extLst>
      <p:ext uri="{BB962C8B-B14F-4D97-AF65-F5344CB8AC3E}">
        <p14:creationId xmlns:p14="http://schemas.microsoft.com/office/powerpoint/2010/main" val="37970888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5FF0-4C1C-1145-B5D3-7AAEB5C5285D}"/>
              </a:ext>
            </a:extLst>
          </p:cNvPr>
          <p:cNvSpPr>
            <a:spLocks noGrp="1"/>
          </p:cNvSpPr>
          <p:nvPr>
            <p:ph type="title"/>
          </p:nvPr>
        </p:nvSpPr>
        <p:spPr/>
        <p:txBody>
          <a:bodyPr/>
          <a:lstStyle/>
          <a:p>
            <a:r>
              <a:rPr lang="en-US"/>
              <a:t>Pause and Reflect</a:t>
            </a:r>
          </a:p>
        </p:txBody>
      </p:sp>
      <p:sp>
        <p:nvSpPr>
          <p:cNvPr id="7" name="Content Placeholder 6">
            <a:extLst>
              <a:ext uri="{FF2B5EF4-FFF2-40B4-BE49-F238E27FC236}">
                <a16:creationId xmlns:a16="http://schemas.microsoft.com/office/drawing/2014/main" id="{F131C1DA-229A-9444-B31E-874D5498777B}"/>
              </a:ext>
            </a:extLst>
          </p:cNvPr>
          <p:cNvSpPr>
            <a:spLocks noGrp="1"/>
          </p:cNvSpPr>
          <p:nvPr>
            <p:ph sz="quarter" idx="14"/>
          </p:nvPr>
        </p:nvSpPr>
        <p:spPr/>
        <p:txBody>
          <a:bodyPr anchor="ctr"/>
          <a:lstStyle/>
          <a:p>
            <a:pPr algn="ctr"/>
            <a:r>
              <a:rPr lang="en-US"/>
              <a:t>How will you apply the concepts related to the function of behavior you learned today?</a:t>
            </a:r>
          </a:p>
        </p:txBody>
      </p:sp>
      <p:sp>
        <p:nvSpPr>
          <p:cNvPr id="5" name="Slide Number Placeholder 4">
            <a:extLst>
              <a:ext uri="{FF2B5EF4-FFF2-40B4-BE49-F238E27FC236}">
                <a16:creationId xmlns:a16="http://schemas.microsoft.com/office/drawing/2014/main" id="{A50C7BE6-1852-8B45-95E6-B9F7F3778E48}"/>
              </a:ext>
            </a:extLst>
          </p:cNvPr>
          <p:cNvSpPr>
            <a:spLocks noGrp="1"/>
          </p:cNvSpPr>
          <p:nvPr>
            <p:ph type="sldNum" sz="quarter" idx="12"/>
          </p:nvPr>
        </p:nvSpPr>
        <p:spPr/>
        <p:txBody>
          <a:bodyPr/>
          <a:lstStyle/>
          <a:p>
            <a:fld id="{99A20822-4A49-4D36-86E3-300BA48D3F00}" type="slidenum">
              <a:rPr lang="en-US" smtClean="0"/>
              <a:t>160</a:t>
            </a:fld>
            <a:endParaRPr lang="en-US"/>
          </a:p>
        </p:txBody>
      </p:sp>
      <p:pic>
        <p:nvPicPr>
          <p:cNvPr id="6" name="Content Placeholder 7">
            <a:extLst>
              <a:ext uri="{FF2B5EF4-FFF2-40B4-BE49-F238E27FC236}">
                <a16:creationId xmlns:a16="http://schemas.microsoft.com/office/drawing/2014/main" id="{8DA0A317-5552-7B87-A7E8-D5413DA9ABCB}"/>
              </a:ext>
              <a:ext uri="{C183D7F6-B498-43B3-948B-1728B52AA6E4}">
                <adec:decorative xmlns:adec="http://schemas.microsoft.com/office/drawing/2017/decorative" val="1"/>
              </a:ext>
            </a:extLst>
          </p:cNvPr>
          <p:cNvPicPr>
            <a:picLocks noGrp="1"/>
          </p:cNvPicPr>
          <p:nvPr>
            <p:ph sz="quarter" idx="15"/>
          </p:nvPr>
        </p:nvPicPr>
        <p:blipFill>
          <a:blip>
            <a:extLst>
              <a:ext uri="{96DAC541-7B7A-43D3-8B79-37D633B846F1}">
                <asvg:svgBlip xmlns:asvg="http://schemas.microsoft.com/office/drawing/2016/SVG/main" r:embed="rId3"/>
              </a:ext>
            </a:extLst>
          </a:blip>
          <a:stretch>
            <a:fillRect/>
          </a:stretch>
        </p:blipFill>
        <p:spPr>
          <a:xfrm>
            <a:off x="6708265" y="1257300"/>
            <a:ext cx="4698488" cy="4343400"/>
          </a:xfrm>
          <a:prstGeom prst="rect">
            <a:avLst/>
          </a:prstGeom>
        </p:spPr>
      </p:pic>
    </p:spTree>
    <p:extLst>
      <p:ext uri="{BB962C8B-B14F-4D97-AF65-F5344CB8AC3E}">
        <p14:creationId xmlns:p14="http://schemas.microsoft.com/office/powerpoint/2010/main" val="21510592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62D702-6BA6-4FDA-9C8B-FEF10455A5FB}"/>
              </a:ext>
            </a:extLst>
          </p:cNvPr>
          <p:cNvSpPr>
            <a:spLocks noGrp="1"/>
          </p:cNvSpPr>
          <p:nvPr>
            <p:ph type="title"/>
          </p:nvPr>
        </p:nvSpPr>
        <p:spPr>
          <a:xfrm>
            <a:off x="4002258" y="1089661"/>
            <a:ext cx="7275342" cy="2650936"/>
          </a:xfrm>
        </p:spPr>
        <p:txBody>
          <a:bodyPr>
            <a:normAutofit/>
          </a:bodyPr>
          <a:lstStyle/>
          <a:p>
            <a:pPr algn="ctr"/>
            <a:r>
              <a:rPr lang="en-US"/>
              <a:t>Questions?</a:t>
            </a:r>
          </a:p>
        </p:txBody>
      </p:sp>
      <p:sp>
        <p:nvSpPr>
          <p:cNvPr id="5" name="Slide Number Placeholder 4">
            <a:extLst>
              <a:ext uri="{FF2B5EF4-FFF2-40B4-BE49-F238E27FC236}">
                <a16:creationId xmlns:a16="http://schemas.microsoft.com/office/drawing/2014/main" id="{9424DDE2-8650-4E28-A1D4-D50C4E087EDD}"/>
              </a:ext>
            </a:extLst>
          </p:cNvPr>
          <p:cNvSpPr>
            <a:spLocks noGrp="1"/>
          </p:cNvSpPr>
          <p:nvPr>
            <p:ph type="sldNum" sz="quarter" idx="15"/>
          </p:nvPr>
        </p:nvSpPr>
        <p:spPr>
          <a:xfrm>
            <a:off x="11734800" y="6704112"/>
            <a:ext cx="157094" cy="153888"/>
          </a:xfrm>
        </p:spPr>
        <p:txBody>
          <a:bodyPr/>
          <a:lstStyle/>
          <a:p>
            <a:fld id="{99A20822-4A49-4D36-86E3-300BA48D3F00}" type="slidenum">
              <a:rPr lang="en-US" smtClean="0"/>
              <a:pPr/>
              <a:t>161</a:t>
            </a:fld>
            <a:endParaRPr lang="en-US"/>
          </a:p>
        </p:txBody>
      </p:sp>
    </p:spTree>
    <p:extLst>
      <p:ext uri="{BB962C8B-B14F-4D97-AF65-F5344CB8AC3E}">
        <p14:creationId xmlns:p14="http://schemas.microsoft.com/office/powerpoint/2010/main" val="38767642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910F-5186-6847-9EFF-D072B0D190E2}"/>
              </a:ext>
            </a:extLst>
          </p:cNvPr>
          <p:cNvSpPr>
            <a:spLocks noGrp="1"/>
          </p:cNvSpPr>
          <p:nvPr>
            <p:ph type="title"/>
          </p:nvPr>
        </p:nvSpPr>
        <p:spPr/>
        <p:txBody>
          <a:bodyPr/>
          <a:lstStyle/>
          <a:p>
            <a:r>
              <a:rPr lang="en-US"/>
              <a:t>Related Resources</a:t>
            </a:r>
          </a:p>
        </p:txBody>
      </p:sp>
      <p:sp>
        <p:nvSpPr>
          <p:cNvPr id="8" name="Content Placeholder 7">
            <a:extLst>
              <a:ext uri="{FF2B5EF4-FFF2-40B4-BE49-F238E27FC236}">
                <a16:creationId xmlns:a16="http://schemas.microsoft.com/office/drawing/2014/main" id="{E0917D86-CB02-D245-B98A-9D3CF70C1E33}"/>
              </a:ext>
            </a:extLst>
          </p:cNvPr>
          <p:cNvSpPr>
            <a:spLocks noGrp="1"/>
          </p:cNvSpPr>
          <p:nvPr>
            <p:ph sz="half" idx="2"/>
          </p:nvPr>
        </p:nvSpPr>
        <p:spPr>
          <a:xfrm>
            <a:off x="926006" y="1257300"/>
            <a:ext cx="5568696" cy="4343400"/>
          </a:xfrm>
        </p:spPr>
        <p:txBody>
          <a:bodyPr/>
          <a:lstStyle/>
          <a:p>
            <a:pPr marL="0" indent="0">
              <a:buNone/>
            </a:pPr>
            <a:r>
              <a:rPr lang="en-US" b="1"/>
              <a:t>Behavior Basics</a:t>
            </a:r>
          </a:p>
          <a:p>
            <a:r>
              <a:rPr lang="en-US">
                <a:hlinkClick r:id="rId3"/>
              </a:rPr>
              <a:t>NCII Behavior Basics: Understanding Principles of Behavior</a:t>
            </a:r>
            <a:endParaRPr lang="en-US">
              <a:hlinkClick r:id="rId4"/>
            </a:endParaRPr>
          </a:p>
          <a:p>
            <a:r>
              <a:rPr lang="en-US">
                <a:hlinkClick r:id="rId4"/>
              </a:rPr>
              <a:t>NCII Defining, Measuring, and Monitoring Behavior</a:t>
            </a:r>
            <a:endParaRPr lang="en-US"/>
          </a:p>
          <a:p>
            <a:endParaRPr lang="en-US"/>
          </a:p>
        </p:txBody>
      </p:sp>
      <p:sp>
        <p:nvSpPr>
          <p:cNvPr id="3" name="Content Placeholder 2">
            <a:extLst>
              <a:ext uri="{FF2B5EF4-FFF2-40B4-BE49-F238E27FC236}">
                <a16:creationId xmlns:a16="http://schemas.microsoft.com/office/drawing/2014/main" id="{3A9E24A6-5A30-4D0F-A797-335FDFD16545}"/>
              </a:ext>
            </a:extLst>
          </p:cNvPr>
          <p:cNvSpPr>
            <a:spLocks noGrp="1"/>
          </p:cNvSpPr>
          <p:nvPr>
            <p:ph sz="half" idx="1"/>
          </p:nvPr>
        </p:nvSpPr>
        <p:spPr>
          <a:xfrm>
            <a:off x="6163056" y="1227230"/>
            <a:ext cx="5568696" cy="4343400"/>
          </a:xfrm>
        </p:spPr>
        <p:txBody>
          <a:bodyPr>
            <a:normAutofit/>
          </a:bodyPr>
          <a:lstStyle/>
          <a:p>
            <a:pPr marL="0" indent="0">
              <a:buNone/>
            </a:pPr>
            <a:r>
              <a:rPr lang="en-US" b="1"/>
              <a:t>Conducting an FBA</a:t>
            </a:r>
          </a:p>
          <a:p>
            <a:pPr lvl="1"/>
            <a:r>
              <a:rPr lang="en-US">
                <a:hlinkClick r:id="rId5"/>
              </a:rPr>
              <a:t>Center on PBIS FBA Guide</a:t>
            </a:r>
            <a:endParaRPr lang="en-US"/>
          </a:p>
          <a:p>
            <a:pPr lvl="1"/>
            <a:r>
              <a:rPr lang="en-US">
                <a:hlinkClick r:id="rId6"/>
              </a:rPr>
              <a:t>IRIS Center Module on FBA</a:t>
            </a:r>
            <a:endParaRPr lang="en-US"/>
          </a:p>
          <a:p>
            <a:pPr lvl="1"/>
            <a:r>
              <a:rPr lang="en-US">
                <a:hlinkClick r:id="rId7"/>
              </a:rPr>
              <a:t>NCII Using an ABC Report Form with an FBA </a:t>
            </a:r>
            <a:endParaRPr lang="en-US"/>
          </a:p>
          <a:p>
            <a:pPr lvl="1"/>
            <a:r>
              <a:rPr lang="en-US">
                <a:hlinkClick r:id="rId8"/>
              </a:rPr>
              <a:t>NCII ABC Checklist</a:t>
            </a:r>
            <a:endParaRPr lang="en-US"/>
          </a:p>
          <a:p>
            <a:pPr marL="457200" indent="-457200"/>
            <a:endParaRPr lang="en-US"/>
          </a:p>
          <a:p>
            <a:pPr marL="777240" lvl="1" indent="-457200">
              <a:buFont typeface="Arial" panose="020B0604020202020204" pitchFamily="34" charset="0"/>
              <a:buChar char="•"/>
            </a:pPr>
            <a:endParaRPr lang="en-US"/>
          </a:p>
          <a:p>
            <a:endParaRPr lang="en-US"/>
          </a:p>
        </p:txBody>
      </p:sp>
      <p:sp>
        <p:nvSpPr>
          <p:cNvPr id="5" name="Slide Number Placeholder 4">
            <a:extLst>
              <a:ext uri="{FF2B5EF4-FFF2-40B4-BE49-F238E27FC236}">
                <a16:creationId xmlns:a16="http://schemas.microsoft.com/office/drawing/2014/main" id="{3806216F-40DA-4D66-B882-8709FA751C51}"/>
              </a:ext>
            </a:extLst>
          </p:cNvPr>
          <p:cNvSpPr>
            <a:spLocks noGrp="1"/>
          </p:cNvSpPr>
          <p:nvPr>
            <p:ph type="sldNum" sz="quarter" idx="12"/>
          </p:nvPr>
        </p:nvSpPr>
        <p:spPr/>
        <p:txBody>
          <a:bodyPr/>
          <a:lstStyle/>
          <a:p>
            <a:fld id="{99A20822-4A49-4D36-86E3-300BA48D3F00}" type="slidenum">
              <a:rPr lang="en-US" smtClean="0"/>
              <a:pPr/>
              <a:t>162</a:t>
            </a:fld>
            <a:endParaRPr lang="en-US"/>
          </a:p>
        </p:txBody>
      </p:sp>
    </p:spTree>
    <p:extLst>
      <p:ext uri="{BB962C8B-B14F-4D97-AF65-F5344CB8AC3E}">
        <p14:creationId xmlns:p14="http://schemas.microsoft.com/office/powerpoint/2010/main" val="7369945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2564A-193C-D63E-33D5-65E35FC97D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765E8-57B1-5C50-722F-8412C5F2E2BD}"/>
              </a:ext>
            </a:extLst>
          </p:cNvPr>
          <p:cNvSpPr>
            <a:spLocks noGrp="1"/>
          </p:cNvSpPr>
          <p:nvPr>
            <p:ph type="title"/>
          </p:nvPr>
        </p:nvSpPr>
        <p:spPr>
          <a:xfrm>
            <a:off x="4002257" y="1089661"/>
            <a:ext cx="5214313" cy="2650936"/>
          </a:xfrm>
        </p:spPr>
        <p:txBody>
          <a:bodyPr/>
          <a:lstStyle/>
          <a:p>
            <a:r>
              <a:rPr lang="en-US"/>
              <a:t>Lessons Learned</a:t>
            </a:r>
          </a:p>
        </p:txBody>
      </p:sp>
      <p:sp>
        <p:nvSpPr>
          <p:cNvPr id="4" name="Slide Number Placeholder 3">
            <a:extLst>
              <a:ext uri="{FF2B5EF4-FFF2-40B4-BE49-F238E27FC236}">
                <a16:creationId xmlns:a16="http://schemas.microsoft.com/office/drawing/2014/main" id="{1AFCAE8B-7F9C-EE15-99D9-2A20E50D5FC5}"/>
              </a:ext>
            </a:extLst>
          </p:cNvPr>
          <p:cNvSpPr>
            <a:spLocks noGrp="1"/>
          </p:cNvSpPr>
          <p:nvPr>
            <p:ph type="sldNum" sz="quarter" idx="15"/>
          </p:nvPr>
        </p:nvSpPr>
        <p:spPr/>
        <p:txBody>
          <a:bodyPr/>
          <a:lstStyle/>
          <a:p>
            <a:fld id="{99A20822-4A49-4D36-86E3-300BA48D3F00}" type="slidenum">
              <a:rPr lang="en-US" smtClean="0"/>
              <a:pPr/>
              <a:t>163</a:t>
            </a:fld>
            <a:endParaRPr lang="en-US"/>
          </a:p>
        </p:txBody>
      </p:sp>
    </p:spTree>
    <p:extLst>
      <p:ext uri="{BB962C8B-B14F-4D97-AF65-F5344CB8AC3E}">
        <p14:creationId xmlns:p14="http://schemas.microsoft.com/office/powerpoint/2010/main" val="20981843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517">
          <a:extLst>
            <a:ext uri="{FF2B5EF4-FFF2-40B4-BE49-F238E27FC236}">
              <a16:creationId xmlns:a16="http://schemas.microsoft.com/office/drawing/2014/main" id="{3CE344EB-BC3F-FAAA-4407-FA77DE910B53}"/>
            </a:ext>
          </a:extLst>
        </p:cNvPr>
        <p:cNvGrpSpPr/>
        <p:nvPr/>
      </p:nvGrpSpPr>
      <p:grpSpPr>
        <a:xfrm>
          <a:off x="0" y="0"/>
          <a:ext cx="0" cy="0"/>
          <a:chOff x="0" y="0"/>
          <a:chExt cx="0" cy="0"/>
        </a:xfrm>
      </p:grpSpPr>
      <p:sp>
        <p:nvSpPr>
          <p:cNvPr id="519" name="Shape 519">
            <a:extLst>
              <a:ext uri="{FF2B5EF4-FFF2-40B4-BE49-F238E27FC236}">
                <a16:creationId xmlns:a16="http://schemas.microsoft.com/office/drawing/2014/main" id="{7904AB8B-644F-1227-F6E2-9B33742F90CA}"/>
              </a:ext>
            </a:extLst>
          </p:cNvPr>
          <p:cNvSpPr txBox="1">
            <a:spLocks noGrp="1"/>
          </p:cNvSpPr>
          <p:nvPr>
            <p:ph type="title"/>
          </p:nvPr>
        </p:nvSpPr>
        <p:spPr/>
        <p:txBody>
          <a:bodyPr/>
          <a:lstStyle/>
          <a:p>
            <a:pPr lvl="0" algn="l"/>
            <a:r>
              <a:rPr lang="en-US">
                <a:solidFill>
                  <a:srgbClr val="C25131"/>
                </a:solidFill>
              </a:rPr>
              <a:t>1. </a:t>
            </a:r>
            <a:r>
              <a:rPr lang="en-US"/>
              <a:t>Support From Leadership is Essential.</a:t>
            </a:r>
            <a:endParaRPr lang="en-US">
              <a:sym typeface="Arial Narrow"/>
            </a:endParaRPr>
          </a:p>
        </p:txBody>
      </p:sp>
      <p:sp>
        <p:nvSpPr>
          <p:cNvPr id="518" name="Shape 518">
            <a:extLst>
              <a:ext uri="{FF2B5EF4-FFF2-40B4-BE49-F238E27FC236}">
                <a16:creationId xmlns:a16="http://schemas.microsoft.com/office/drawing/2014/main" id="{0A3EE3B5-A103-F451-82FC-620BC8F94B39}"/>
              </a:ext>
            </a:extLst>
          </p:cNvPr>
          <p:cNvSpPr txBox="1">
            <a:spLocks noGrp="1"/>
          </p:cNvSpPr>
          <p:nvPr>
            <p:ph sz="quarter" idx="15"/>
          </p:nvPr>
        </p:nvSpPr>
        <p:spPr/>
        <p:txBody>
          <a:bodyPr>
            <a:normAutofit fontScale="92500"/>
          </a:bodyPr>
          <a:lstStyle/>
          <a:p>
            <a:pPr lvl="0"/>
            <a:r>
              <a:rPr lang="en-US">
                <a:sym typeface="Arial"/>
              </a:rPr>
              <a:t>Establishes </a:t>
            </a:r>
            <a:r>
              <a:rPr lang="en-US" b="1">
                <a:sym typeface="Arial"/>
              </a:rPr>
              <a:t>purpose</a:t>
            </a:r>
            <a:r>
              <a:rPr lang="en-US">
                <a:sym typeface="Arial"/>
              </a:rPr>
              <a:t> and </a:t>
            </a:r>
            <a:r>
              <a:rPr lang="en-US" b="1">
                <a:sym typeface="Arial"/>
              </a:rPr>
              <a:t>focus </a:t>
            </a:r>
            <a:r>
              <a:rPr lang="en-US">
                <a:sym typeface="Arial"/>
              </a:rPr>
              <a:t>to build a </a:t>
            </a:r>
            <a:r>
              <a:rPr lang="en-US" b="1">
                <a:sym typeface="Arial"/>
              </a:rPr>
              <a:t>shared vision:</a:t>
            </a:r>
          </a:p>
          <a:p>
            <a:pPr lvl="1">
              <a:buSzPct val="100000"/>
            </a:pPr>
            <a:r>
              <a:rPr lang="en-US"/>
              <a:t>What is the work that you are trying to implement, and why is this work important to you and others you work with? </a:t>
            </a:r>
          </a:p>
          <a:p>
            <a:pPr lvl="1">
              <a:buSzPct val="100000"/>
            </a:pPr>
            <a:r>
              <a:rPr lang="en-US"/>
              <a:t>Why should we care about DBI and intensive intervention? </a:t>
            </a:r>
          </a:p>
          <a:p>
            <a:pPr lvl="0"/>
            <a:r>
              <a:rPr lang="en-US">
                <a:sym typeface="Arial"/>
              </a:rPr>
              <a:t>Shapes culture and expectations</a:t>
            </a:r>
          </a:p>
          <a:p>
            <a:pPr lvl="0"/>
            <a:r>
              <a:rPr lang="en-US">
                <a:sym typeface="Arial"/>
              </a:rPr>
              <a:t>Communicates with and promotes buy-in and involvement of staff in </a:t>
            </a:r>
            <a:r>
              <a:rPr lang="en-US" b="1">
                <a:sym typeface="Arial"/>
              </a:rPr>
              <a:t>decision making</a:t>
            </a:r>
          </a:p>
          <a:p>
            <a:pPr lvl="0"/>
            <a:r>
              <a:rPr lang="en-US">
                <a:sym typeface="Arial"/>
              </a:rPr>
              <a:t>Provides supporting </a:t>
            </a:r>
            <a:r>
              <a:rPr lang="en-US" b="1">
                <a:sym typeface="Arial"/>
              </a:rPr>
              <a:t>resources</a:t>
            </a:r>
            <a:r>
              <a:rPr lang="en-US">
                <a:sym typeface="Arial"/>
              </a:rPr>
              <a:t> and </a:t>
            </a:r>
            <a:r>
              <a:rPr lang="en-US" b="1">
                <a:sym typeface="Arial"/>
              </a:rPr>
              <a:t>structures, </a:t>
            </a:r>
            <a:r>
              <a:rPr lang="en-US">
                <a:sym typeface="Arial"/>
              </a:rPr>
              <a:t>including assessments, interventions, professional development, and staff time</a:t>
            </a:r>
          </a:p>
        </p:txBody>
      </p:sp>
      <p:sp>
        <p:nvSpPr>
          <p:cNvPr id="3" name="Text Placeholder 2">
            <a:extLst>
              <a:ext uri="{FF2B5EF4-FFF2-40B4-BE49-F238E27FC236}">
                <a16:creationId xmlns:a16="http://schemas.microsoft.com/office/drawing/2014/main" id="{3E9CFA0B-5C43-720B-EBED-35777C45F57F}"/>
              </a:ext>
            </a:extLst>
          </p:cNvPr>
          <p:cNvSpPr>
            <a:spLocks noGrp="1"/>
          </p:cNvSpPr>
          <p:nvPr>
            <p:ph type="body" sz="quarter" idx="13"/>
          </p:nvPr>
        </p:nvSpPr>
        <p:spPr/>
        <p:txBody>
          <a:bodyPr/>
          <a:lstStyle/>
          <a:p>
            <a:endParaRPr lang="en-US"/>
          </a:p>
        </p:txBody>
      </p:sp>
      <p:sp>
        <p:nvSpPr>
          <p:cNvPr id="9" name="Slide Number Placeholder 8">
            <a:extLst>
              <a:ext uri="{FF2B5EF4-FFF2-40B4-BE49-F238E27FC236}">
                <a16:creationId xmlns:a16="http://schemas.microsoft.com/office/drawing/2014/main" id="{15047C59-65B9-A00A-10A9-5BBE65DED561}"/>
              </a:ext>
            </a:extLst>
          </p:cNvPr>
          <p:cNvSpPr>
            <a:spLocks noGrp="1"/>
          </p:cNvSpPr>
          <p:nvPr>
            <p:ph type="sldNum" sz="quarter" idx="14"/>
          </p:nvPr>
        </p:nvSpPr>
        <p:spPr/>
        <p:txBody>
          <a:bodyPr/>
          <a:lstStyle/>
          <a:p>
            <a:pPr algn="r"/>
            <a:fld id="{F3477EC8-074D-41C4-94AE-E9EA7CEEA348}" type="slidenum">
              <a:rPr lang="en-US" smtClean="0">
                <a:solidFill>
                  <a:srgbClr val="FFFFFF">
                    <a:lumMod val="75000"/>
                  </a:srgbClr>
                </a:solidFill>
              </a:rPr>
              <a:pPr algn="r"/>
              <a:t>164</a:t>
            </a:fld>
            <a:endParaRPr lang="en-US">
              <a:solidFill>
                <a:srgbClr val="FFFFFF">
                  <a:lumMod val="75000"/>
                </a:srgbClr>
              </a:solidFill>
            </a:endParaRPr>
          </a:p>
        </p:txBody>
      </p:sp>
    </p:spTree>
    <p:extLst>
      <p:ext uri="{BB962C8B-B14F-4D97-AF65-F5344CB8AC3E}">
        <p14:creationId xmlns:p14="http://schemas.microsoft.com/office/powerpoint/2010/main" val="20081539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D8F9D-6DDC-F4AC-D2D1-03995075B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962905-5ACF-6240-9CE2-8B4CFF47AC8E}"/>
              </a:ext>
            </a:extLst>
          </p:cNvPr>
          <p:cNvSpPr>
            <a:spLocks noGrp="1"/>
          </p:cNvSpPr>
          <p:nvPr>
            <p:ph type="title"/>
          </p:nvPr>
        </p:nvSpPr>
        <p:spPr/>
        <p:txBody>
          <a:bodyPr/>
          <a:lstStyle/>
          <a:p>
            <a:r>
              <a:rPr lang="en-US"/>
              <a:t>Leadership Resources </a:t>
            </a:r>
          </a:p>
        </p:txBody>
      </p:sp>
      <p:pic>
        <p:nvPicPr>
          <p:cNvPr id="4" name="Picture 3">
            <a:extLst>
              <a:ext uri="{FF2B5EF4-FFF2-40B4-BE49-F238E27FC236}">
                <a16:creationId xmlns:a16="http://schemas.microsoft.com/office/drawing/2014/main" id="{1966E1B4-F7A6-0EB8-0D0F-C734FCC13C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97" y="1166815"/>
            <a:ext cx="3502735" cy="4600259"/>
          </a:xfrm>
          <a:prstGeom prst="rect">
            <a:avLst/>
          </a:prstGeom>
          <a:ln>
            <a:solidFill>
              <a:schemeClr val="tx1"/>
            </a:solidFill>
          </a:ln>
        </p:spPr>
      </p:pic>
      <p:pic>
        <p:nvPicPr>
          <p:cNvPr id="8" name="Content Placeholder 5">
            <a:hlinkClick r:id="rId4"/>
            <a:extLst>
              <a:ext uri="{FF2B5EF4-FFF2-40B4-BE49-F238E27FC236}">
                <a16:creationId xmlns:a16="http://schemas.microsoft.com/office/drawing/2014/main" id="{DC2B6488-AAE8-2DF8-CA1E-F9F85B40CEE2}"/>
              </a:ext>
              <a:ext uri="{C183D7F6-B498-43B3-948B-1728B52AA6E4}">
                <adec:decorative xmlns:adec="http://schemas.microsoft.com/office/drawing/2017/decorative" val="1"/>
              </a:ext>
            </a:extLst>
          </p:cNvPr>
          <p:cNvPicPr>
            <a:picLocks noGrp="1" noChangeAspect="1"/>
          </p:cNvPicPr>
          <p:nvPr>
            <p:ph sz="quarter" idx="15"/>
          </p:nvPr>
        </p:nvPicPr>
        <p:blipFill>
          <a:blip r:embed="rId5"/>
          <a:stretch>
            <a:fillRect/>
          </a:stretch>
        </p:blipFill>
        <p:spPr>
          <a:xfrm>
            <a:off x="6161658" y="1317798"/>
            <a:ext cx="4651150" cy="3635871"/>
          </a:xfrm>
          <a:prstGeom prst="rect">
            <a:avLst/>
          </a:prstGeom>
          <a:ln>
            <a:solidFill>
              <a:schemeClr val="tx1"/>
            </a:solidFill>
          </a:ln>
        </p:spPr>
      </p:pic>
      <p:sp>
        <p:nvSpPr>
          <p:cNvPr id="7" name="Text Placeholder 6">
            <a:extLst>
              <a:ext uri="{FF2B5EF4-FFF2-40B4-BE49-F238E27FC236}">
                <a16:creationId xmlns:a16="http://schemas.microsoft.com/office/drawing/2014/main" id="{51BEF118-D428-F008-5D54-7981808EC330}"/>
              </a:ext>
            </a:extLst>
          </p:cNvPr>
          <p:cNvSpPr>
            <a:spLocks noGrp="1"/>
          </p:cNvSpPr>
          <p:nvPr>
            <p:ph type="body" sz="quarter" idx="13"/>
          </p:nvPr>
        </p:nvSpPr>
        <p:spPr>
          <a:xfrm>
            <a:off x="765872" y="5767074"/>
            <a:ext cx="11274552" cy="192024"/>
          </a:xfrm>
        </p:spPr>
        <p:txBody>
          <a:bodyPr/>
          <a:lstStyle/>
          <a:p>
            <a:endParaRPr lang="en-US"/>
          </a:p>
        </p:txBody>
      </p:sp>
      <p:sp>
        <p:nvSpPr>
          <p:cNvPr id="11" name="TextBox 10">
            <a:extLst>
              <a:ext uri="{FF2B5EF4-FFF2-40B4-BE49-F238E27FC236}">
                <a16:creationId xmlns:a16="http://schemas.microsoft.com/office/drawing/2014/main" id="{63EA871D-0462-1961-1491-A23A2BC4B6C4}"/>
              </a:ext>
            </a:extLst>
          </p:cNvPr>
          <p:cNvSpPr txBox="1"/>
          <p:nvPr/>
        </p:nvSpPr>
        <p:spPr>
          <a:xfrm>
            <a:off x="6900569" y="5475767"/>
            <a:ext cx="3173329" cy="923330"/>
          </a:xfrm>
          <a:prstGeom prst="rect">
            <a:avLst/>
          </a:prstGeom>
          <a:solidFill>
            <a:schemeClr val="bg2"/>
          </a:solidFill>
          <a:ln>
            <a:solidFill>
              <a:schemeClr val="tx1"/>
            </a:solidFill>
          </a:ln>
        </p:spPr>
        <p:txBody>
          <a:bodyPr wrap="square" rtlCol="0">
            <a:spAutoFit/>
          </a:bodyPr>
          <a:lstStyle/>
          <a:p>
            <a:pPr marL="285750" indent="-285750">
              <a:buFont typeface="Arial" panose="020B0604020202020204" pitchFamily="34" charset="0"/>
              <a:buChar char="•"/>
            </a:pPr>
            <a:r>
              <a:rPr lang="en-US">
                <a:hlinkClick r:id="rId4"/>
              </a:rPr>
              <a:t>Four Keys to Support Intensive Intervention</a:t>
            </a:r>
            <a:endParaRPr lang="en-US"/>
          </a:p>
          <a:p>
            <a:pPr marL="285750" indent="-285750">
              <a:buFont typeface="Arial" panose="020B0604020202020204" pitchFamily="34" charset="0"/>
              <a:buChar char="•"/>
            </a:pPr>
            <a:r>
              <a:rPr lang="en-US">
                <a:hlinkClick r:id="rId6"/>
              </a:rPr>
              <a:t>Administrators &amp; DBI</a:t>
            </a:r>
            <a:endParaRPr lang="en-US"/>
          </a:p>
        </p:txBody>
      </p:sp>
      <p:sp>
        <p:nvSpPr>
          <p:cNvPr id="5" name="Slide Number Placeholder 4">
            <a:extLst>
              <a:ext uri="{FF2B5EF4-FFF2-40B4-BE49-F238E27FC236}">
                <a16:creationId xmlns:a16="http://schemas.microsoft.com/office/drawing/2014/main" id="{B25C206E-8F56-FF5E-839F-66A0880BF26B}"/>
              </a:ext>
            </a:extLst>
          </p:cNvPr>
          <p:cNvSpPr>
            <a:spLocks noGrp="1"/>
          </p:cNvSpPr>
          <p:nvPr>
            <p:ph type="sldNum" sz="quarter" idx="14"/>
          </p:nvPr>
        </p:nvSpPr>
        <p:spPr/>
        <p:txBody>
          <a:bodyPr/>
          <a:lstStyle/>
          <a:p>
            <a:fld id="{99A20822-4A49-4D36-86E3-300BA48D3F00}" type="slidenum">
              <a:rPr lang="en-US" smtClean="0"/>
              <a:t>165</a:t>
            </a:fld>
            <a:endParaRPr lang="en-US"/>
          </a:p>
        </p:txBody>
      </p:sp>
    </p:spTree>
    <p:extLst>
      <p:ext uri="{BB962C8B-B14F-4D97-AF65-F5344CB8AC3E}">
        <p14:creationId xmlns:p14="http://schemas.microsoft.com/office/powerpoint/2010/main" val="83132315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D0CE8-DC02-ABC6-0797-712682D5FE3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FC505E-531D-6CD6-D471-24014137EF32}"/>
              </a:ext>
            </a:extLst>
          </p:cNvPr>
          <p:cNvSpPr>
            <a:spLocks noGrp="1"/>
          </p:cNvSpPr>
          <p:nvPr>
            <p:ph type="title"/>
          </p:nvPr>
        </p:nvSpPr>
        <p:spPr/>
        <p:txBody>
          <a:bodyPr/>
          <a:lstStyle/>
          <a:p>
            <a:pPr algn="l"/>
            <a:r>
              <a:rPr lang="en-US">
                <a:solidFill>
                  <a:srgbClr val="C25131"/>
                </a:solidFill>
              </a:rPr>
              <a:t>2.</a:t>
            </a:r>
            <a:r>
              <a:rPr lang="en-US"/>
              <a:t> Ensure Solid Tier 1 and 2.</a:t>
            </a:r>
          </a:p>
        </p:txBody>
      </p:sp>
      <p:sp>
        <p:nvSpPr>
          <p:cNvPr id="7" name="Content Placeholder 6">
            <a:extLst>
              <a:ext uri="{FF2B5EF4-FFF2-40B4-BE49-F238E27FC236}">
                <a16:creationId xmlns:a16="http://schemas.microsoft.com/office/drawing/2014/main" id="{3DCF9C97-C950-DCB1-5344-A1F4E1AA1EFA}"/>
              </a:ext>
            </a:extLst>
          </p:cNvPr>
          <p:cNvSpPr>
            <a:spLocks noGrp="1"/>
          </p:cNvSpPr>
          <p:nvPr>
            <p:ph sz="quarter" idx="15"/>
          </p:nvPr>
        </p:nvSpPr>
        <p:spPr/>
        <p:txBody>
          <a:bodyPr>
            <a:normAutofit/>
          </a:bodyPr>
          <a:lstStyle/>
          <a:p>
            <a:r>
              <a:rPr lang="en-US"/>
              <a:t>Starting with a solid foundation helps to ensure the right students are identified for additional support and that teachers can focus on those students. </a:t>
            </a:r>
          </a:p>
          <a:p>
            <a:r>
              <a:rPr lang="en-US"/>
              <a:t>Ensure appropriate infrastructures are in place:</a:t>
            </a:r>
          </a:p>
          <a:p>
            <a:pPr lvl="2"/>
            <a:r>
              <a:rPr lang="en-US"/>
              <a:t>Screening</a:t>
            </a:r>
          </a:p>
          <a:p>
            <a:pPr lvl="2"/>
            <a:r>
              <a:rPr lang="en-US"/>
              <a:t>Progress monitoring</a:t>
            </a:r>
          </a:p>
          <a:p>
            <a:pPr lvl="2"/>
            <a:r>
              <a:rPr lang="en-US"/>
              <a:t>Data-based decision making </a:t>
            </a:r>
          </a:p>
          <a:p>
            <a:pPr lvl="2"/>
            <a:r>
              <a:rPr lang="en-US"/>
              <a:t>High-quality instruction and intervention </a:t>
            </a:r>
          </a:p>
        </p:txBody>
      </p:sp>
      <p:sp>
        <p:nvSpPr>
          <p:cNvPr id="2" name="Text Placeholder 1">
            <a:extLst>
              <a:ext uri="{FF2B5EF4-FFF2-40B4-BE49-F238E27FC236}">
                <a16:creationId xmlns:a16="http://schemas.microsoft.com/office/drawing/2014/main" id="{32BF8D63-029F-4092-8145-F11D538AFE4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FBD9897-4856-680C-9967-F593D66E4803}"/>
              </a:ext>
            </a:extLst>
          </p:cNvPr>
          <p:cNvSpPr>
            <a:spLocks noGrp="1"/>
          </p:cNvSpPr>
          <p:nvPr>
            <p:ph type="sldNum" sz="quarter" idx="14"/>
          </p:nvPr>
        </p:nvSpPr>
        <p:spPr/>
        <p:txBody>
          <a:bodyPr/>
          <a:lstStyle/>
          <a:p>
            <a:fld id="{99A20822-4A49-4D36-86E3-300BA48D3F00}" type="slidenum">
              <a:rPr lang="en-US" smtClean="0"/>
              <a:t>166</a:t>
            </a:fld>
            <a:endParaRPr lang="en-US"/>
          </a:p>
        </p:txBody>
      </p:sp>
      <p:pic>
        <p:nvPicPr>
          <p:cNvPr id="9" name="Picture 8">
            <a:extLst>
              <a:ext uri="{FF2B5EF4-FFF2-40B4-BE49-F238E27FC236}">
                <a16:creationId xmlns:a16="http://schemas.microsoft.com/office/drawing/2014/main" id="{BC3C42B4-A9D0-7612-9A5B-92351E371D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98832" y="2623279"/>
            <a:ext cx="3332920" cy="3444145"/>
          </a:xfrm>
          <a:prstGeom prst="rect">
            <a:avLst/>
          </a:prstGeom>
        </p:spPr>
      </p:pic>
    </p:spTree>
    <p:extLst>
      <p:ext uri="{BB962C8B-B14F-4D97-AF65-F5344CB8AC3E}">
        <p14:creationId xmlns:p14="http://schemas.microsoft.com/office/powerpoint/2010/main" val="27600573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743E5-2338-9726-A7B3-84AC76BE7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25A0F-7259-FD6B-E6A9-3A7CB055D336}"/>
              </a:ext>
            </a:extLst>
          </p:cNvPr>
          <p:cNvSpPr>
            <a:spLocks noGrp="1"/>
          </p:cNvSpPr>
          <p:nvPr>
            <p:ph type="title"/>
          </p:nvPr>
        </p:nvSpPr>
        <p:spPr/>
        <p:txBody>
          <a:bodyPr>
            <a:normAutofit/>
          </a:bodyPr>
          <a:lstStyle/>
          <a:p>
            <a:r>
              <a:rPr lang="en-US" sz="3700" i="1"/>
              <a:t>Tier 1 and 2 Resources</a:t>
            </a:r>
            <a:r>
              <a:rPr lang="en-US" sz="3700"/>
              <a:t>: Academic and Behavior Assessment and Intervention Tools Charts</a:t>
            </a:r>
          </a:p>
        </p:txBody>
      </p:sp>
      <p:pic>
        <p:nvPicPr>
          <p:cNvPr id="12" name="Picture 11">
            <a:hlinkClick r:id="rId3"/>
            <a:extLst>
              <a:ext uri="{FF2B5EF4-FFF2-40B4-BE49-F238E27FC236}">
                <a16:creationId xmlns:a16="http://schemas.microsoft.com/office/drawing/2014/main" id="{D32FD16B-F999-B55D-B4F7-A23F991E254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164" y="1645641"/>
            <a:ext cx="3351658" cy="3009175"/>
          </a:xfrm>
          <a:prstGeom prst="rect">
            <a:avLst/>
          </a:prstGeom>
          <a:ln>
            <a:solidFill>
              <a:schemeClr val="tx1"/>
            </a:solidFill>
          </a:ln>
        </p:spPr>
      </p:pic>
      <p:pic>
        <p:nvPicPr>
          <p:cNvPr id="14" name="Picture 13">
            <a:hlinkClick r:id="rId5"/>
            <a:extLst>
              <a:ext uri="{FF2B5EF4-FFF2-40B4-BE49-F238E27FC236}">
                <a16:creationId xmlns:a16="http://schemas.microsoft.com/office/drawing/2014/main" id="{26BB860B-4F7B-F460-551E-201F5CA1DC2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874" y="1645641"/>
            <a:ext cx="3182610" cy="3009175"/>
          </a:xfrm>
          <a:prstGeom prst="rect">
            <a:avLst/>
          </a:prstGeom>
          <a:ln>
            <a:solidFill>
              <a:schemeClr val="tx1"/>
            </a:solidFill>
          </a:ln>
        </p:spPr>
      </p:pic>
      <p:pic>
        <p:nvPicPr>
          <p:cNvPr id="17" name="Picture 16">
            <a:hlinkClick r:id="rId7"/>
            <a:extLst>
              <a:ext uri="{FF2B5EF4-FFF2-40B4-BE49-F238E27FC236}">
                <a16:creationId xmlns:a16="http://schemas.microsoft.com/office/drawing/2014/main" id="{5A7545ED-3ED2-3106-F71A-8E26E3BE2844}"/>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2095" y="1645641"/>
            <a:ext cx="3488662" cy="3009175"/>
          </a:xfrm>
          <a:prstGeom prst="rect">
            <a:avLst/>
          </a:prstGeom>
          <a:ln>
            <a:solidFill>
              <a:schemeClr val="tx1"/>
            </a:solidFill>
          </a:ln>
        </p:spPr>
      </p:pic>
      <p:sp>
        <p:nvSpPr>
          <p:cNvPr id="10" name="Rectangle 9">
            <a:extLst>
              <a:ext uri="{FF2B5EF4-FFF2-40B4-BE49-F238E27FC236}">
                <a16:creationId xmlns:a16="http://schemas.microsoft.com/office/drawing/2014/main" id="{BCFCBD95-F354-E62E-677F-000B74A54DCE}"/>
              </a:ext>
            </a:extLst>
          </p:cNvPr>
          <p:cNvSpPr/>
          <p:nvPr/>
        </p:nvSpPr>
        <p:spPr>
          <a:xfrm>
            <a:off x="827165" y="4812485"/>
            <a:ext cx="3351658" cy="69924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hlinkClick r:id="rId3"/>
              </a:rPr>
              <a:t>Screening Tools Chart </a:t>
            </a:r>
            <a:endParaRPr lang="en-US" sz="2000" b="1">
              <a:solidFill>
                <a:schemeClr val="tx1"/>
              </a:solidFill>
            </a:endParaRPr>
          </a:p>
        </p:txBody>
      </p:sp>
      <p:sp>
        <p:nvSpPr>
          <p:cNvPr id="9" name="Rectangle 8">
            <a:extLst>
              <a:ext uri="{FF2B5EF4-FFF2-40B4-BE49-F238E27FC236}">
                <a16:creationId xmlns:a16="http://schemas.microsoft.com/office/drawing/2014/main" id="{D5532536-BDFB-118C-B2CD-05103533A2FF}"/>
              </a:ext>
            </a:extLst>
          </p:cNvPr>
          <p:cNvSpPr/>
          <p:nvPr/>
        </p:nvSpPr>
        <p:spPr>
          <a:xfrm>
            <a:off x="4530436" y="4823160"/>
            <a:ext cx="3182611" cy="69924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hlinkClick r:id="rId5"/>
              </a:rPr>
              <a:t>Intervention Tools Chart </a:t>
            </a:r>
            <a:endParaRPr lang="en-US" sz="2000" b="1">
              <a:solidFill>
                <a:schemeClr val="tx1"/>
              </a:solidFill>
            </a:endParaRPr>
          </a:p>
        </p:txBody>
      </p:sp>
      <p:sp>
        <p:nvSpPr>
          <p:cNvPr id="7" name="Rectangle 6">
            <a:extLst>
              <a:ext uri="{FF2B5EF4-FFF2-40B4-BE49-F238E27FC236}">
                <a16:creationId xmlns:a16="http://schemas.microsoft.com/office/drawing/2014/main" id="{0BA3C18A-E1EE-E5CE-9044-2738CCC5CC3D}"/>
              </a:ext>
            </a:extLst>
          </p:cNvPr>
          <p:cNvSpPr/>
          <p:nvPr/>
        </p:nvSpPr>
        <p:spPr>
          <a:xfrm>
            <a:off x="8119099" y="4812486"/>
            <a:ext cx="3351658" cy="69924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hlinkClick r:id="rId7"/>
              </a:rPr>
              <a:t>Progress Monitoring Tools Chart </a:t>
            </a:r>
            <a:endParaRPr lang="en-US" sz="2000" b="1">
              <a:solidFill>
                <a:schemeClr val="tx1"/>
              </a:solidFill>
            </a:endParaRPr>
          </a:p>
        </p:txBody>
      </p:sp>
      <p:sp>
        <p:nvSpPr>
          <p:cNvPr id="11" name="Text Placeholder 10">
            <a:extLst>
              <a:ext uri="{FF2B5EF4-FFF2-40B4-BE49-F238E27FC236}">
                <a16:creationId xmlns:a16="http://schemas.microsoft.com/office/drawing/2014/main" id="{5E6527F1-22AC-BBC1-2316-9C99AC6FAE1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03F7151-7220-444A-FD9F-4BF9B0E43672}"/>
              </a:ext>
            </a:extLst>
          </p:cNvPr>
          <p:cNvSpPr>
            <a:spLocks noGrp="1"/>
          </p:cNvSpPr>
          <p:nvPr>
            <p:ph type="sldNum" sz="quarter" idx="14"/>
          </p:nvPr>
        </p:nvSpPr>
        <p:spPr/>
        <p:txBody>
          <a:bodyPr/>
          <a:lstStyle/>
          <a:p>
            <a:fld id="{99A20822-4A49-4D36-86E3-300BA48D3F00}" type="slidenum">
              <a:rPr lang="en-US" smtClean="0"/>
              <a:pPr/>
              <a:t>167</a:t>
            </a:fld>
            <a:endParaRPr lang="en-US"/>
          </a:p>
        </p:txBody>
      </p:sp>
    </p:spTree>
    <p:extLst>
      <p:ext uri="{BB962C8B-B14F-4D97-AF65-F5344CB8AC3E}">
        <p14:creationId xmlns:p14="http://schemas.microsoft.com/office/powerpoint/2010/main" val="37576682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9E37E-CF41-4ADA-AE97-5105E9D66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721F7-4C98-85C0-118E-E539D3D07E1E}"/>
              </a:ext>
            </a:extLst>
          </p:cNvPr>
          <p:cNvSpPr>
            <a:spLocks noGrp="1"/>
          </p:cNvSpPr>
          <p:nvPr>
            <p:ph type="title"/>
          </p:nvPr>
        </p:nvSpPr>
        <p:spPr>
          <a:xfrm>
            <a:off x="455676" y="91440"/>
            <a:ext cx="11276076" cy="1280160"/>
          </a:xfrm>
        </p:spPr>
        <p:txBody>
          <a:bodyPr>
            <a:normAutofit/>
          </a:bodyPr>
          <a:lstStyle/>
          <a:p>
            <a:pPr algn="l"/>
            <a:r>
              <a:rPr lang="en-US" sz="4000">
                <a:solidFill>
                  <a:srgbClr val="C25131"/>
                </a:solidFill>
              </a:rPr>
              <a:t>3. </a:t>
            </a:r>
            <a:r>
              <a:rPr lang="en-US" sz="4000"/>
              <a:t>Start Small and Focus on One Step at a Time.</a:t>
            </a:r>
          </a:p>
        </p:txBody>
      </p:sp>
      <p:sp>
        <p:nvSpPr>
          <p:cNvPr id="3" name="Content Placeholder 2">
            <a:extLst>
              <a:ext uri="{FF2B5EF4-FFF2-40B4-BE49-F238E27FC236}">
                <a16:creationId xmlns:a16="http://schemas.microsoft.com/office/drawing/2014/main" id="{7AB7B6AD-4DF8-DC1E-9688-4507C1C17A12}"/>
              </a:ext>
            </a:extLst>
          </p:cNvPr>
          <p:cNvSpPr>
            <a:spLocks noGrp="1"/>
          </p:cNvSpPr>
          <p:nvPr>
            <p:ph sz="quarter" idx="15"/>
          </p:nvPr>
        </p:nvSpPr>
        <p:spPr/>
        <p:txBody>
          <a:bodyPr/>
          <a:lstStyle/>
          <a:p>
            <a:r>
              <a:rPr lang="en-US" b="1"/>
              <a:t>Staff shared: </a:t>
            </a:r>
            <a:r>
              <a:rPr lang="en-US"/>
              <a:t>Small-scale implementation allowed them to concentrate on understanding the DBI process and learning how to integrate the process into their instruction. </a:t>
            </a:r>
          </a:p>
          <a:p>
            <a:r>
              <a:rPr lang="en-US" b="1"/>
              <a:t>Leaders shared: </a:t>
            </a:r>
            <a:r>
              <a:rPr lang="en-US"/>
              <a:t>Not overcommitting in the early stages of DBI implementation was critical to ensuring that teachers were not overwhelmed or frustrated and to allowing them to experience initial successes.</a:t>
            </a:r>
          </a:p>
        </p:txBody>
      </p:sp>
      <p:sp>
        <p:nvSpPr>
          <p:cNvPr id="5" name="Text Placeholder 4">
            <a:extLst>
              <a:ext uri="{FF2B5EF4-FFF2-40B4-BE49-F238E27FC236}">
                <a16:creationId xmlns:a16="http://schemas.microsoft.com/office/drawing/2014/main" id="{176F7E23-0F00-BADA-203D-A422047885BE}"/>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952892E-38E1-3C70-1BBE-B0AA450E9561}"/>
              </a:ext>
            </a:extLst>
          </p:cNvPr>
          <p:cNvSpPr>
            <a:spLocks noGrp="1"/>
          </p:cNvSpPr>
          <p:nvPr>
            <p:ph type="sldNum" sz="quarter" idx="14"/>
          </p:nvPr>
        </p:nvSpPr>
        <p:spPr/>
        <p:txBody>
          <a:bodyPr/>
          <a:lstStyle/>
          <a:p>
            <a:fld id="{99A20822-4A49-4D36-86E3-300BA48D3F00}" type="slidenum">
              <a:rPr lang="en-US" smtClean="0"/>
              <a:t>168</a:t>
            </a:fld>
            <a:endParaRPr lang="en-US"/>
          </a:p>
        </p:txBody>
      </p:sp>
    </p:spTree>
    <p:extLst>
      <p:ext uri="{BB962C8B-B14F-4D97-AF65-F5344CB8AC3E}">
        <p14:creationId xmlns:p14="http://schemas.microsoft.com/office/powerpoint/2010/main" val="5865045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3D4C-F4A9-DE9F-D8DA-49E3A1090F93}"/>
              </a:ext>
            </a:extLst>
          </p:cNvPr>
          <p:cNvSpPr>
            <a:spLocks noGrp="1"/>
          </p:cNvSpPr>
          <p:nvPr>
            <p:ph type="title"/>
          </p:nvPr>
        </p:nvSpPr>
        <p:spPr/>
        <p:txBody>
          <a:bodyPr/>
          <a:lstStyle/>
          <a:p>
            <a:r>
              <a:rPr lang="en-US"/>
              <a:t>Resource: State Example</a:t>
            </a:r>
          </a:p>
        </p:txBody>
      </p:sp>
      <p:pic>
        <p:nvPicPr>
          <p:cNvPr id="7" name="Content Placeholder 6" descr="Timeline infographic showing evolution of Data-Based Individualization (DBI) in Wyoming from 2016 to 2019. Key milestones include pilot start with four teachers in 2016, statewide rollout in 2016/17, expanded implementation and training in 2017-2018, inclusion of all students with disabilities in 2018/19, and development of coaching cadres plus pilot with Regional Child Development Centers in 2019; icons and color-coded years highlight each event.">
            <a:extLst>
              <a:ext uri="{FF2B5EF4-FFF2-40B4-BE49-F238E27FC236}">
                <a16:creationId xmlns:a16="http://schemas.microsoft.com/office/drawing/2014/main" id="{27775D11-9729-5B9A-A787-460B09E06DE4}"/>
              </a:ext>
            </a:extLst>
          </p:cNvPr>
          <p:cNvPicPr>
            <a:picLocks noGrp="1" noChangeAspect="1"/>
          </p:cNvPicPr>
          <p:nvPr>
            <p:ph sz="half" idx="1"/>
          </p:nvPr>
        </p:nvPicPr>
        <p:blipFill>
          <a:blip r:embed="rId2"/>
          <a:srcRect l="1431"/>
          <a:stretch>
            <a:fillRect/>
          </a:stretch>
        </p:blipFill>
        <p:spPr>
          <a:xfrm>
            <a:off x="7069312" y="914400"/>
            <a:ext cx="3877245" cy="5524099"/>
          </a:xfrm>
        </p:spPr>
      </p:pic>
      <p:sp>
        <p:nvSpPr>
          <p:cNvPr id="11" name="Text Placeholder 10">
            <a:extLst>
              <a:ext uri="{FF2B5EF4-FFF2-40B4-BE49-F238E27FC236}">
                <a16:creationId xmlns:a16="http://schemas.microsoft.com/office/drawing/2014/main" id="{1B163540-2306-690E-B074-3F488E4C2BF8}"/>
              </a:ext>
            </a:extLst>
          </p:cNvPr>
          <p:cNvSpPr>
            <a:spLocks noGrp="1"/>
          </p:cNvSpPr>
          <p:nvPr>
            <p:ph type="body" sz="quarter" idx="13"/>
          </p:nvPr>
        </p:nvSpPr>
        <p:spPr/>
        <p:txBody>
          <a:bodyPr/>
          <a:lstStyle/>
          <a:p>
            <a:r>
              <a:rPr lang="en-US">
                <a:hlinkClick r:id="rId3"/>
              </a:rPr>
              <a:t>Wyoming State Story | NCII</a:t>
            </a:r>
            <a:endParaRPr lang="en-US"/>
          </a:p>
        </p:txBody>
      </p:sp>
      <p:sp>
        <p:nvSpPr>
          <p:cNvPr id="10" name="Content Placeholder 9">
            <a:extLst>
              <a:ext uri="{FF2B5EF4-FFF2-40B4-BE49-F238E27FC236}">
                <a16:creationId xmlns:a16="http://schemas.microsoft.com/office/drawing/2014/main" id="{8B3D6D71-3BAB-4218-77A0-2528B759FE1C}"/>
              </a:ext>
            </a:extLst>
          </p:cNvPr>
          <p:cNvSpPr>
            <a:spLocks noGrp="1"/>
          </p:cNvSpPr>
          <p:nvPr>
            <p:ph sz="half" idx="2"/>
          </p:nvPr>
        </p:nvSpPr>
        <p:spPr>
          <a:xfrm>
            <a:off x="978908" y="1707025"/>
            <a:ext cx="5568696" cy="4343400"/>
          </a:xfrm>
        </p:spPr>
        <p:txBody>
          <a:bodyPr/>
          <a:lstStyle/>
          <a:p>
            <a:r>
              <a:rPr lang="en-US"/>
              <a:t>Started with just 4 teachers </a:t>
            </a:r>
          </a:p>
          <a:p>
            <a:r>
              <a:rPr lang="en-US"/>
              <a:t>Expanded to district level</a:t>
            </a:r>
          </a:p>
          <a:p>
            <a:pPr lvl="1"/>
            <a:r>
              <a:rPr lang="en-US"/>
              <a:t>Used early adopters as coaches </a:t>
            </a:r>
          </a:p>
          <a:p>
            <a:r>
              <a:rPr lang="en-US"/>
              <a:t>Expanded across districts</a:t>
            </a:r>
          </a:p>
          <a:p>
            <a:r>
              <a:rPr lang="en-US"/>
              <a:t>Embedded in state strategic plan</a:t>
            </a:r>
          </a:p>
        </p:txBody>
      </p:sp>
      <p:sp>
        <p:nvSpPr>
          <p:cNvPr id="5" name="Slide Number Placeholder 4">
            <a:extLst>
              <a:ext uri="{FF2B5EF4-FFF2-40B4-BE49-F238E27FC236}">
                <a16:creationId xmlns:a16="http://schemas.microsoft.com/office/drawing/2014/main" id="{0286EEF4-BFEF-0659-166A-70FD7F97D5CA}"/>
              </a:ext>
            </a:extLst>
          </p:cNvPr>
          <p:cNvSpPr>
            <a:spLocks noGrp="1"/>
          </p:cNvSpPr>
          <p:nvPr>
            <p:ph type="sldNum" sz="quarter" idx="12"/>
          </p:nvPr>
        </p:nvSpPr>
        <p:spPr/>
        <p:txBody>
          <a:bodyPr/>
          <a:lstStyle/>
          <a:p>
            <a:fld id="{99A20822-4A49-4D36-86E3-300BA48D3F00}" type="slidenum">
              <a:rPr lang="en-US" smtClean="0"/>
              <a:pPr/>
              <a:t>169</a:t>
            </a:fld>
            <a:endParaRPr lang="en-US"/>
          </a:p>
        </p:txBody>
      </p:sp>
    </p:spTree>
    <p:extLst>
      <p:ext uri="{BB962C8B-B14F-4D97-AF65-F5344CB8AC3E}">
        <p14:creationId xmlns:p14="http://schemas.microsoft.com/office/powerpoint/2010/main" val="82193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2EA28-5DDB-0E61-C686-9B9FC28DA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5E5DBA-9F79-0C18-5AAC-5128619A5F0D}"/>
              </a:ext>
            </a:extLst>
          </p:cNvPr>
          <p:cNvSpPr>
            <a:spLocks noGrp="1"/>
          </p:cNvSpPr>
          <p:nvPr>
            <p:ph type="title"/>
          </p:nvPr>
        </p:nvSpPr>
        <p:spPr>
          <a:xfrm>
            <a:off x="457202" y="0"/>
            <a:ext cx="8703423" cy="1280160"/>
          </a:xfrm>
        </p:spPr>
        <p:txBody>
          <a:bodyPr>
            <a:normAutofit/>
          </a:bodyPr>
          <a:lstStyle/>
          <a:p>
            <a:r>
              <a:rPr lang="en-US" dirty="0"/>
              <a:t>Activator Activity</a:t>
            </a:r>
          </a:p>
        </p:txBody>
      </p:sp>
      <p:pic>
        <p:nvPicPr>
          <p:cNvPr id="7" name="Picture 6" descr="screenshot of handout">
            <a:extLst>
              <a:ext uri="{FF2B5EF4-FFF2-40B4-BE49-F238E27FC236}">
                <a16:creationId xmlns:a16="http://schemas.microsoft.com/office/drawing/2014/main" id="{3F2E4CEB-E6B0-9D23-11A2-DEAE5474270A}"/>
              </a:ext>
            </a:extLst>
          </p:cNvPr>
          <p:cNvPicPr>
            <a:picLocks noChangeAspect="1"/>
          </p:cNvPicPr>
          <p:nvPr/>
        </p:nvPicPr>
        <p:blipFill>
          <a:blip r:embed="rId3"/>
          <a:stretch>
            <a:fillRect/>
          </a:stretch>
        </p:blipFill>
        <p:spPr>
          <a:xfrm>
            <a:off x="711481" y="1280160"/>
            <a:ext cx="7076058" cy="3949566"/>
          </a:xfrm>
          <a:prstGeom prst="rect">
            <a:avLst/>
          </a:prstGeom>
        </p:spPr>
      </p:pic>
      <p:pic>
        <p:nvPicPr>
          <p:cNvPr id="10" name="Picture 9">
            <a:extLst>
              <a:ext uri="{FF2B5EF4-FFF2-40B4-BE49-F238E27FC236}">
                <a16:creationId xmlns:a16="http://schemas.microsoft.com/office/drawing/2014/main" id="{EB0A65D0-3FD4-0376-DB30-05B31C418D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00121" y="598494"/>
            <a:ext cx="3388052" cy="5249094"/>
          </a:xfrm>
          <a:prstGeom prst="rect">
            <a:avLst/>
          </a:prstGeom>
        </p:spPr>
      </p:pic>
      <p:sp>
        <p:nvSpPr>
          <p:cNvPr id="5" name="Text Placeholder 4">
            <a:extLst>
              <a:ext uri="{FF2B5EF4-FFF2-40B4-BE49-F238E27FC236}">
                <a16:creationId xmlns:a16="http://schemas.microsoft.com/office/drawing/2014/main" id="{047E048F-FDE4-02F7-1677-F9C306468C98}"/>
              </a:ext>
            </a:extLst>
          </p:cNvPr>
          <p:cNvSpPr>
            <a:spLocks noGrp="1"/>
          </p:cNvSpPr>
          <p:nvPr>
            <p:ph type="body" sz="quarter" idx="13"/>
          </p:nvPr>
        </p:nvSpPr>
        <p:spPr>
          <a:xfrm>
            <a:off x="538797" y="6015962"/>
            <a:ext cx="11274552" cy="192024"/>
          </a:xfrm>
        </p:spPr>
        <p:txBody>
          <a:bodyPr/>
          <a:lstStyle/>
          <a:p>
            <a:endParaRPr lang="en-US"/>
          </a:p>
        </p:txBody>
      </p:sp>
      <p:sp>
        <p:nvSpPr>
          <p:cNvPr id="4" name="Slide Number Placeholder 3">
            <a:extLst>
              <a:ext uri="{FF2B5EF4-FFF2-40B4-BE49-F238E27FC236}">
                <a16:creationId xmlns:a16="http://schemas.microsoft.com/office/drawing/2014/main" id="{C0D73A00-4EC6-136A-1D3F-4A4F4A02FDAC}"/>
              </a:ext>
            </a:extLst>
          </p:cNvPr>
          <p:cNvSpPr>
            <a:spLocks noGrp="1"/>
          </p:cNvSpPr>
          <p:nvPr>
            <p:ph type="sldNum" sz="quarter" idx="14"/>
          </p:nvPr>
        </p:nvSpPr>
        <p:spPr/>
        <p:txBody>
          <a:bodyPr/>
          <a:lstStyle/>
          <a:p>
            <a:fld id="{99A20822-4A49-4D36-86E3-300BA48D3F00}" type="slidenum">
              <a:rPr lang="en-US" smtClean="0"/>
              <a:t>17</a:t>
            </a:fld>
            <a:endParaRPr lang="en-US"/>
          </a:p>
        </p:txBody>
      </p:sp>
    </p:spTree>
    <p:extLst>
      <p:ext uri="{BB962C8B-B14F-4D97-AF65-F5344CB8AC3E}">
        <p14:creationId xmlns:p14="http://schemas.microsoft.com/office/powerpoint/2010/main" val="30048601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0123B-C3DE-FB87-B5F1-EBAAD92C9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59B9C-88F4-46EE-B094-EB21B916A70F}"/>
              </a:ext>
            </a:extLst>
          </p:cNvPr>
          <p:cNvSpPr>
            <a:spLocks noGrp="1"/>
          </p:cNvSpPr>
          <p:nvPr>
            <p:ph type="title"/>
          </p:nvPr>
        </p:nvSpPr>
        <p:spPr>
          <a:xfrm>
            <a:off x="457200" y="73152"/>
            <a:ext cx="11276076" cy="1280160"/>
          </a:xfrm>
        </p:spPr>
        <p:txBody>
          <a:bodyPr>
            <a:normAutofit/>
          </a:bodyPr>
          <a:lstStyle/>
          <a:p>
            <a:pPr algn="l"/>
            <a:r>
              <a:rPr lang="en-US">
                <a:solidFill>
                  <a:srgbClr val="C25131"/>
                </a:solidFill>
              </a:rPr>
              <a:t>4. </a:t>
            </a:r>
            <a:r>
              <a:rPr lang="en-US"/>
              <a:t>Use Formalized Procedures and Standard Protocols.</a:t>
            </a:r>
          </a:p>
        </p:txBody>
      </p:sp>
      <p:sp>
        <p:nvSpPr>
          <p:cNvPr id="3" name="Content Placeholder 2">
            <a:extLst>
              <a:ext uri="{FF2B5EF4-FFF2-40B4-BE49-F238E27FC236}">
                <a16:creationId xmlns:a16="http://schemas.microsoft.com/office/drawing/2014/main" id="{E81A502E-41CF-78FA-9827-1AD517E58988}"/>
              </a:ext>
            </a:extLst>
          </p:cNvPr>
          <p:cNvSpPr>
            <a:spLocks noGrp="1"/>
          </p:cNvSpPr>
          <p:nvPr>
            <p:ph sz="quarter" idx="15"/>
          </p:nvPr>
        </p:nvSpPr>
        <p:spPr>
          <a:xfrm>
            <a:off x="457200" y="1371600"/>
            <a:ext cx="7351486" cy="4343400"/>
          </a:xfrm>
        </p:spPr>
        <p:txBody>
          <a:bodyPr/>
          <a:lstStyle/>
          <a:p>
            <a:r>
              <a:rPr lang="en-US"/>
              <a:t>Ensure processes are </a:t>
            </a:r>
            <a:r>
              <a:rPr lang="en-US" b="1"/>
              <a:t>clearly documented </a:t>
            </a:r>
            <a:r>
              <a:rPr lang="en-US"/>
              <a:t>(e.g., scripted meeting agendas and clear guidelines).</a:t>
            </a:r>
          </a:p>
          <a:p>
            <a:r>
              <a:rPr lang="en-US"/>
              <a:t>Provide </a:t>
            </a:r>
            <a:r>
              <a:rPr lang="en-US" b="1"/>
              <a:t>ongoing professional development </a:t>
            </a:r>
            <a:r>
              <a:rPr lang="en-US"/>
              <a:t>to ensure that the knowledge is not placed with a few key individuals and to maintain sustainability when staffing changes. </a:t>
            </a:r>
          </a:p>
        </p:txBody>
      </p:sp>
      <p:sp>
        <p:nvSpPr>
          <p:cNvPr id="5" name="Text Placeholder 4">
            <a:extLst>
              <a:ext uri="{FF2B5EF4-FFF2-40B4-BE49-F238E27FC236}">
                <a16:creationId xmlns:a16="http://schemas.microsoft.com/office/drawing/2014/main" id="{B273AA28-2E0F-A888-C4A1-E9DEB1CC45B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98BE1928-9D53-CA6A-5E9D-60B242FDBED3}"/>
              </a:ext>
            </a:extLst>
          </p:cNvPr>
          <p:cNvSpPr>
            <a:spLocks noGrp="1"/>
          </p:cNvSpPr>
          <p:nvPr>
            <p:ph type="sldNum" sz="quarter" idx="14"/>
          </p:nvPr>
        </p:nvSpPr>
        <p:spPr/>
        <p:txBody>
          <a:bodyPr/>
          <a:lstStyle/>
          <a:p>
            <a:fld id="{99A20822-4A49-4D36-86E3-300BA48D3F00}" type="slidenum">
              <a:rPr lang="en-US" smtClean="0"/>
              <a:t>170</a:t>
            </a:fld>
            <a:endParaRPr lang="en-US"/>
          </a:p>
        </p:txBody>
      </p:sp>
      <p:pic>
        <p:nvPicPr>
          <p:cNvPr id="6" name="Picture 5">
            <a:extLst>
              <a:ext uri="{FF2B5EF4-FFF2-40B4-BE49-F238E27FC236}">
                <a16:creationId xmlns:a16="http://schemas.microsoft.com/office/drawing/2014/main" id="{0CB182F5-62FA-28CA-C56B-8BF98BF4DF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37880" y="1185399"/>
            <a:ext cx="3107584" cy="4000119"/>
          </a:xfrm>
          <a:prstGeom prst="rect">
            <a:avLst/>
          </a:prstGeom>
          <a:ln>
            <a:solidFill>
              <a:schemeClr val="tx1"/>
            </a:solidFill>
          </a:ln>
        </p:spPr>
      </p:pic>
    </p:spTree>
    <p:extLst>
      <p:ext uri="{BB962C8B-B14F-4D97-AF65-F5344CB8AC3E}">
        <p14:creationId xmlns:p14="http://schemas.microsoft.com/office/powerpoint/2010/main" val="4673532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8F251-6FA8-07FF-EEE4-D76A8E30D2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C13484-9FA2-4DD6-4CA1-63A3F43AEA3A}"/>
              </a:ext>
            </a:extLst>
          </p:cNvPr>
          <p:cNvSpPr>
            <a:spLocks noGrp="1"/>
          </p:cNvSpPr>
          <p:nvPr>
            <p:ph type="title"/>
          </p:nvPr>
        </p:nvSpPr>
        <p:spPr>
          <a:xfrm>
            <a:off x="457200" y="0"/>
            <a:ext cx="4785360" cy="1280160"/>
          </a:xfrm>
        </p:spPr>
        <p:txBody>
          <a:bodyPr/>
          <a:lstStyle/>
          <a:p>
            <a:r>
              <a:rPr lang="en-US"/>
              <a:t>Facilitated Meetings to Review Data</a:t>
            </a:r>
          </a:p>
        </p:txBody>
      </p:sp>
      <p:pic>
        <p:nvPicPr>
          <p:cNvPr id="2" name="Picture 1" descr="NCII website">
            <a:extLst>
              <a:ext uri="{FF2B5EF4-FFF2-40B4-BE49-F238E27FC236}">
                <a16:creationId xmlns:a16="http://schemas.microsoft.com/office/drawing/2014/main" id="{284690F3-72C2-908C-B999-23E5D6250B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1798" b="2824"/>
          <a:stretch/>
        </p:blipFill>
        <p:spPr>
          <a:xfrm>
            <a:off x="5665431" y="280326"/>
            <a:ext cx="6066321" cy="4492933"/>
          </a:xfrm>
          <a:prstGeom prst="rect">
            <a:avLst/>
          </a:prstGeom>
          <a:ln>
            <a:solidFill>
              <a:schemeClr val="tx1"/>
            </a:solidFill>
          </a:ln>
        </p:spPr>
      </p:pic>
      <p:pic>
        <p:nvPicPr>
          <p:cNvPr id="9" name="Picture 8">
            <a:extLst>
              <a:ext uri="{FF2B5EF4-FFF2-40B4-BE49-F238E27FC236}">
                <a16:creationId xmlns:a16="http://schemas.microsoft.com/office/drawing/2014/main" id="{2A774893-4753-09AF-AA7D-338AFC6E57A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49880" y="1751457"/>
            <a:ext cx="3107584" cy="4000119"/>
          </a:xfrm>
          <a:prstGeom prst="rect">
            <a:avLst/>
          </a:prstGeom>
          <a:ln>
            <a:solidFill>
              <a:schemeClr val="tx1"/>
            </a:solidFill>
          </a:ln>
        </p:spPr>
      </p:pic>
      <p:pic>
        <p:nvPicPr>
          <p:cNvPr id="7" name="Picture 6" descr="Screenshot of NCII's student summary form: https://intensiveintervention.org/implementation-intervention/data-teaming&#10;">
            <a:extLst>
              <a:ext uri="{FF2B5EF4-FFF2-40B4-BE49-F238E27FC236}">
                <a16:creationId xmlns:a16="http://schemas.microsoft.com/office/drawing/2014/main" id="{481A29ED-BCF0-4FC4-D796-A709C3C75CBB}"/>
              </a:ext>
            </a:extLst>
          </p:cNvPr>
          <p:cNvPicPr>
            <a:picLocks noChangeAspect="1"/>
          </p:cNvPicPr>
          <p:nvPr/>
        </p:nvPicPr>
        <p:blipFill>
          <a:blip r:embed="rId4"/>
          <a:stretch>
            <a:fillRect/>
          </a:stretch>
        </p:blipFill>
        <p:spPr>
          <a:xfrm>
            <a:off x="5665431" y="3276600"/>
            <a:ext cx="3436185" cy="2570988"/>
          </a:xfrm>
          <a:prstGeom prst="rect">
            <a:avLst/>
          </a:prstGeom>
          <a:ln>
            <a:solidFill>
              <a:schemeClr val="tx1"/>
            </a:solidFill>
          </a:ln>
        </p:spPr>
      </p:pic>
      <p:sp>
        <p:nvSpPr>
          <p:cNvPr id="10" name="Rectangle 9">
            <a:extLst>
              <a:ext uri="{FF2B5EF4-FFF2-40B4-BE49-F238E27FC236}">
                <a16:creationId xmlns:a16="http://schemas.microsoft.com/office/drawing/2014/main" id="{15CF05ED-78F3-A9D2-C8F6-C34FAA462F4C}"/>
              </a:ext>
            </a:extLst>
          </p:cNvPr>
          <p:cNvSpPr/>
          <p:nvPr/>
        </p:nvSpPr>
        <p:spPr>
          <a:xfrm>
            <a:off x="4371181" y="5564075"/>
            <a:ext cx="5924550" cy="861109"/>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hlinkClick r:id="rId5"/>
              </a:rPr>
              <a:t>https://intensiveintervention.org/implementation-intervention/data-teaming</a:t>
            </a:r>
            <a:r>
              <a:rPr lang="en-US">
                <a:solidFill>
                  <a:schemeClr val="tx1"/>
                </a:solidFill>
              </a:rPr>
              <a:t> </a:t>
            </a:r>
          </a:p>
        </p:txBody>
      </p:sp>
      <p:sp>
        <p:nvSpPr>
          <p:cNvPr id="4" name="Text Placeholder 3">
            <a:extLst>
              <a:ext uri="{FF2B5EF4-FFF2-40B4-BE49-F238E27FC236}">
                <a16:creationId xmlns:a16="http://schemas.microsoft.com/office/drawing/2014/main" id="{8CD14CA1-2952-74A1-6911-2C3C522A61B1}"/>
              </a:ext>
            </a:extLst>
          </p:cNvPr>
          <p:cNvSpPr>
            <a:spLocks noGrp="1"/>
          </p:cNvSpPr>
          <p:nvPr>
            <p:ph type="body" sz="quarter" idx="13"/>
          </p:nvPr>
        </p:nvSpPr>
        <p:spPr/>
        <p:txBody>
          <a:bodyPr/>
          <a:lstStyle/>
          <a:p>
            <a:endParaRPr lang="en-US"/>
          </a:p>
        </p:txBody>
      </p:sp>
      <p:pic>
        <p:nvPicPr>
          <p:cNvPr id="6" name="Picture 5" descr="Screenshot of NCII Intensive Intervention Meeting Participant Guide">
            <a:extLst>
              <a:ext uri="{FF2B5EF4-FFF2-40B4-BE49-F238E27FC236}">
                <a16:creationId xmlns:a16="http://schemas.microsoft.com/office/drawing/2014/main" id="{714E7155-53C3-E5DD-242D-ECB817A17E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330676">
            <a:off x="756282" y="2127248"/>
            <a:ext cx="2745731" cy="3551445"/>
          </a:xfrm>
          <a:prstGeom prst="rect">
            <a:avLst/>
          </a:prstGeom>
          <a:ln>
            <a:solidFill>
              <a:schemeClr val="tx1"/>
            </a:solidFill>
          </a:ln>
        </p:spPr>
      </p:pic>
    </p:spTree>
    <p:extLst>
      <p:ext uri="{BB962C8B-B14F-4D97-AF65-F5344CB8AC3E}">
        <p14:creationId xmlns:p14="http://schemas.microsoft.com/office/powerpoint/2010/main" val="350117669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531AC-F459-016A-B36E-EA239C9C2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F4D69-0F3F-BDCB-2E9D-0C5D4BA5A784}"/>
              </a:ext>
            </a:extLst>
          </p:cNvPr>
          <p:cNvSpPr>
            <a:spLocks noGrp="1"/>
          </p:cNvSpPr>
          <p:nvPr>
            <p:ph type="title"/>
          </p:nvPr>
        </p:nvSpPr>
        <p:spPr/>
        <p:txBody>
          <a:bodyPr/>
          <a:lstStyle/>
          <a:p>
            <a:pPr algn="l"/>
            <a:r>
              <a:rPr lang="en-US">
                <a:solidFill>
                  <a:srgbClr val="C25131"/>
                </a:solidFill>
              </a:rPr>
              <a:t>5. </a:t>
            </a:r>
            <a:r>
              <a:rPr lang="en-US"/>
              <a:t>Commit to the Process.</a:t>
            </a:r>
          </a:p>
        </p:txBody>
      </p:sp>
      <p:sp>
        <p:nvSpPr>
          <p:cNvPr id="3" name="Content Placeholder 2">
            <a:extLst>
              <a:ext uri="{FF2B5EF4-FFF2-40B4-BE49-F238E27FC236}">
                <a16:creationId xmlns:a16="http://schemas.microsoft.com/office/drawing/2014/main" id="{2215C400-D143-C476-8D68-DCE7544638AD}"/>
              </a:ext>
            </a:extLst>
          </p:cNvPr>
          <p:cNvSpPr>
            <a:spLocks noGrp="1"/>
          </p:cNvSpPr>
          <p:nvPr>
            <p:ph sz="quarter" idx="15"/>
          </p:nvPr>
        </p:nvSpPr>
        <p:spPr>
          <a:xfrm>
            <a:off x="457200" y="1371600"/>
            <a:ext cx="8498114" cy="4343400"/>
          </a:xfrm>
        </p:spPr>
        <p:txBody>
          <a:bodyPr>
            <a:normAutofit fontScale="92500" lnSpcReduction="10000"/>
          </a:bodyPr>
          <a:lstStyle/>
          <a:p>
            <a:r>
              <a:rPr lang="en-US"/>
              <a:t>It is important to commit to implementing the DBI process for an </a:t>
            </a:r>
            <a:br>
              <a:rPr lang="en-US"/>
            </a:br>
            <a:r>
              <a:rPr lang="en-US"/>
              <a:t>extended period and to know that the process will likely be bumpy along the way. </a:t>
            </a:r>
          </a:p>
          <a:p>
            <a:pPr>
              <a:spcBef>
                <a:spcPts val="0"/>
              </a:spcBef>
            </a:pPr>
            <a:endParaRPr lang="en-US"/>
          </a:p>
          <a:p>
            <a:pPr>
              <a:spcBef>
                <a:spcPts val="0"/>
              </a:spcBef>
            </a:pPr>
            <a:r>
              <a:rPr lang="en-US"/>
              <a:t>“Data-based decision making is not for wimps . . . You really got to go in knowing that it’s hard work. . . . Once you’ve made that commitment, you can’t just give up. . . . The only answer we’ve found so far is sometimes just going ahead and doing what we need to do and having the people look at the success.” (TA Recipient NCII 2012-2016)</a:t>
            </a:r>
          </a:p>
        </p:txBody>
      </p:sp>
      <p:sp>
        <p:nvSpPr>
          <p:cNvPr id="4" name="Text Placeholder 3">
            <a:extLst>
              <a:ext uri="{FF2B5EF4-FFF2-40B4-BE49-F238E27FC236}">
                <a16:creationId xmlns:a16="http://schemas.microsoft.com/office/drawing/2014/main" id="{4A883405-EB1B-B0A3-2A58-708709D1465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A9CAF26F-0120-9FCB-C222-038D47C050B8}"/>
              </a:ext>
            </a:extLst>
          </p:cNvPr>
          <p:cNvSpPr>
            <a:spLocks noGrp="1"/>
          </p:cNvSpPr>
          <p:nvPr>
            <p:ph type="sldNum" sz="quarter" idx="14"/>
          </p:nvPr>
        </p:nvSpPr>
        <p:spPr/>
        <p:txBody>
          <a:bodyPr/>
          <a:lstStyle/>
          <a:p>
            <a:fld id="{99A20822-4A49-4D36-86E3-300BA48D3F00}" type="slidenum">
              <a:rPr lang="en-US" smtClean="0"/>
              <a:pPr/>
              <a:t>172</a:t>
            </a:fld>
            <a:endParaRPr lang="en-US"/>
          </a:p>
        </p:txBody>
      </p:sp>
      <p:pic>
        <p:nvPicPr>
          <p:cNvPr id="6" name="Picture 5">
            <a:extLst>
              <a:ext uri="{FF2B5EF4-FFF2-40B4-BE49-F238E27FC236}">
                <a16:creationId xmlns:a16="http://schemas.microsoft.com/office/drawing/2014/main" id="{82E37EDA-527C-520D-C279-BB18FC9CA118}"/>
              </a:ext>
              <a:ext uri="{C183D7F6-B498-43B3-948B-1728B52AA6E4}">
                <adec:decorative xmlns:adec="http://schemas.microsoft.com/office/drawing/2017/decorative" val="1"/>
              </a:ext>
            </a:extLst>
          </p:cNvPr>
          <p:cNvPicPr>
            <a:picLocks noChangeAspect="1"/>
          </p:cNvPicPr>
          <p:nvPr/>
        </p:nvPicPr>
        <p:blipFill>
          <a:blip r:embed="rId3"/>
          <a:srcRect l="5618" t="3796" r="4621" b="5172"/>
          <a:stretch>
            <a:fillRect/>
          </a:stretch>
        </p:blipFill>
        <p:spPr>
          <a:xfrm>
            <a:off x="9292263" y="1453378"/>
            <a:ext cx="2266090" cy="2305822"/>
          </a:xfrm>
          <a:prstGeom prst="rect">
            <a:avLst/>
          </a:prstGeom>
        </p:spPr>
      </p:pic>
    </p:spTree>
    <p:extLst>
      <p:ext uri="{BB962C8B-B14F-4D97-AF65-F5344CB8AC3E}">
        <p14:creationId xmlns:p14="http://schemas.microsoft.com/office/powerpoint/2010/main" val="245235317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FDA4E-A1B9-E3A4-21B5-1D5CB38DEB1D}"/>
              </a:ext>
            </a:extLst>
          </p:cNvPr>
          <p:cNvSpPr>
            <a:spLocks noGrp="1"/>
          </p:cNvSpPr>
          <p:nvPr>
            <p:ph type="title"/>
          </p:nvPr>
        </p:nvSpPr>
        <p:spPr/>
        <p:txBody>
          <a:bodyPr/>
          <a:lstStyle/>
          <a:p>
            <a:r>
              <a:rPr lang="en-US"/>
              <a:t>Action Planning </a:t>
            </a:r>
          </a:p>
        </p:txBody>
      </p:sp>
      <p:pic>
        <p:nvPicPr>
          <p:cNvPr id="9" name="Content Placeholder 8" descr="Screenshot of activity ">
            <a:extLst>
              <a:ext uri="{FF2B5EF4-FFF2-40B4-BE49-F238E27FC236}">
                <a16:creationId xmlns:a16="http://schemas.microsoft.com/office/drawing/2014/main" id="{20DED6F8-1E06-E95C-E5BE-B57F718A6CAE}"/>
              </a:ext>
            </a:extLst>
          </p:cNvPr>
          <p:cNvPicPr>
            <a:picLocks noGrp="1" noChangeAspect="1"/>
          </p:cNvPicPr>
          <p:nvPr>
            <p:ph sz="quarter" idx="14"/>
          </p:nvPr>
        </p:nvPicPr>
        <p:blipFill>
          <a:blip r:embed="rId3"/>
          <a:stretch>
            <a:fillRect/>
          </a:stretch>
        </p:blipFill>
        <p:spPr>
          <a:xfrm>
            <a:off x="2171700" y="988004"/>
            <a:ext cx="7754497" cy="4831434"/>
          </a:xfrm>
        </p:spPr>
      </p:pic>
      <p:sp>
        <p:nvSpPr>
          <p:cNvPr id="3" name="Oval 2">
            <a:extLst>
              <a:ext uri="{FF2B5EF4-FFF2-40B4-BE49-F238E27FC236}">
                <a16:creationId xmlns:a16="http://schemas.microsoft.com/office/drawing/2014/main" id="{318F4DFD-CB5C-2555-1142-24E129A874EB}"/>
              </a:ext>
            </a:extLst>
          </p:cNvPr>
          <p:cNvSpPr/>
          <p:nvPr/>
        </p:nvSpPr>
        <p:spPr>
          <a:xfrm>
            <a:off x="197683" y="1141251"/>
            <a:ext cx="2233534" cy="3160179"/>
          </a:xfrm>
          <a:prstGeom prst="ellips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Check out the implementation stories on our website to get some ideas: </a:t>
            </a:r>
          </a:p>
          <a:p>
            <a:pPr algn="ctr"/>
            <a:endParaRPr lang="en-US" sz="1400">
              <a:solidFill>
                <a:schemeClr val="tx1"/>
              </a:solidFill>
            </a:endParaRPr>
          </a:p>
          <a:p>
            <a:pPr algn="ctr"/>
            <a:r>
              <a:rPr lang="en-US" sz="1400">
                <a:hlinkClick r:id="rId4"/>
              </a:rPr>
              <a:t>Lexington District One | NCII</a:t>
            </a:r>
            <a:endParaRPr lang="en-US" sz="1400"/>
          </a:p>
          <a:p>
            <a:pPr algn="ctr"/>
            <a:endParaRPr lang="en-US" sz="1400"/>
          </a:p>
          <a:p>
            <a:pPr algn="ctr"/>
            <a:r>
              <a:rPr lang="en-US" sz="1400">
                <a:hlinkClick r:id="rId5"/>
              </a:rPr>
              <a:t>State Implementation Stories | NCII</a:t>
            </a:r>
            <a:endParaRPr lang="en-US" sz="1400">
              <a:solidFill>
                <a:schemeClr val="tx1"/>
              </a:solidFill>
            </a:endParaRPr>
          </a:p>
        </p:txBody>
      </p:sp>
      <p:sp>
        <p:nvSpPr>
          <p:cNvPr id="4" name="Text Placeholder 3">
            <a:extLst>
              <a:ext uri="{FF2B5EF4-FFF2-40B4-BE49-F238E27FC236}">
                <a16:creationId xmlns:a16="http://schemas.microsoft.com/office/drawing/2014/main" id="{A1B23305-7F19-C04A-88C7-46B716FAFF40}"/>
              </a:ext>
            </a:extLst>
          </p:cNvPr>
          <p:cNvSpPr>
            <a:spLocks noGrp="1"/>
          </p:cNvSpPr>
          <p:nvPr>
            <p:ph type="body" sz="quarter" idx="13"/>
          </p:nvPr>
        </p:nvSpPr>
        <p:spPr/>
        <p:txBody>
          <a:bodyPr/>
          <a:lstStyle/>
          <a:p>
            <a:endParaRPr lang="en-US"/>
          </a:p>
        </p:txBody>
      </p:sp>
      <p:pic>
        <p:nvPicPr>
          <p:cNvPr id="12" name="Graphic 11">
            <a:extLst>
              <a:ext uri="{FF2B5EF4-FFF2-40B4-BE49-F238E27FC236}">
                <a16:creationId xmlns:a16="http://schemas.microsoft.com/office/drawing/2014/main" id="{5E898ED7-D5F8-6AC7-EDF1-585775BA16BA}"/>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72738" y="209049"/>
            <a:ext cx="1071111" cy="1071111"/>
          </a:xfrm>
          <a:prstGeom prst="rect">
            <a:avLst/>
          </a:prstGeom>
        </p:spPr>
      </p:pic>
      <p:sp>
        <p:nvSpPr>
          <p:cNvPr id="5" name="Slide Number Placeholder 4">
            <a:extLst>
              <a:ext uri="{FF2B5EF4-FFF2-40B4-BE49-F238E27FC236}">
                <a16:creationId xmlns:a16="http://schemas.microsoft.com/office/drawing/2014/main" id="{F2CCAE17-FCAE-42E0-AB23-93325D6FCFB6}"/>
              </a:ext>
            </a:extLst>
          </p:cNvPr>
          <p:cNvSpPr>
            <a:spLocks noGrp="1"/>
          </p:cNvSpPr>
          <p:nvPr>
            <p:ph type="sldNum" sz="quarter" idx="12"/>
          </p:nvPr>
        </p:nvSpPr>
        <p:spPr/>
        <p:txBody>
          <a:bodyPr/>
          <a:lstStyle/>
          <a:p>
            <a:fld id="{99A20822-4A49-4D36-86E3-300BA48D3F00}" type="slidenum">
              <a:rPr lang="en-US" smtClean="0"/>
              <a:t>173</a:t>
            </a:fld>
            <a:endParaRPr lang="en-US"/>
          </a:p>
        </p:txBody>
      </p:sp>
    </p:spTree>
    <p:extLst>
      <p:ext uri="{BB962C8B-B14F-4D97-AF65-F5344CB8AC3E}">
        <p14:creationId xmlns:p14="http://schemas.microsoft.com/office/powerpoint/2010/main" val="67365999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A795D-AFF5-8044-6060-ABD0F7761D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242830-9D47-AF33-9C5B-A0C8B1645363}"/>
              </a:ext>
            </a:extLst>
          </p:cNvPr>
          <p:cNvSpPr>
            <a:spLocks noGrp="1"/>
          </p:cNvSpPr>
          <p:nvPr>
            <p:ph type="title"/>
          </p:nvPr>
        </p:nvSpPr>
        <p:spPr/>
        <p:txBody>
          <a:bodyPr/>
          <a:lstStyle/>
          <a:p>
            <a:r>
              <a:rPr lang="en-US"/>
              <a:t>What Did You Learn?</a:t>
            </a:r>
          </a:p>
        </p:txBody>
      </p:sp>
      <p:sp>
        <p:nvSpPr>
          <p:cNvPr id="6" name="Content Placeholder 5">
            <a:extLst>
              <a:ext uri="{FF2B5EF4-FFF2-40B4-BE49-F238E27FC236}">
                <a16:creationId xmlns:a16="http://schemas.microsoft.com/office/drawing/2014/main" id="{A6E3622B-80E6-F8B0-E147-F5139A0E2055}"/>
              </a:ext>
            </a:extLst>
          </p:cNvPr>
          <p:cNvSpPr>
            <a:spLocks noGrp="1"/>
          </p:cNvSpPr>
          <p:nvPr>
            <p:ph sz="quarter" idx="17"/>
          </p:nvPr>
        </p:nvSpPr>
        <p:spPr>
          <a:xfrm>
            <a:off x="457200" y="1307592"/>
            <a:ext cx="11274425" cy="1280160"/>
          </a:xfrm>
        </p:spPr>
        <p:txBody>
          <a:bodyPr>
            <a:normAutofit/>
          </a:bodyPr>
          <a:lstStyle/>
          <a:p>
            <a:r>
              <a:rPr lang="en-US" sz="3200"/>
              <a:t>Using a fist to five, now how familiar are you with data-based individualization (DBI) now?</a:t>
            </a:r>
          </a:p>
        </p:txBody>
      </p:sp>
      <p:pic>
        <p:nvPicPr>
          <p:cNvPr id="7" name="Graphic 6">
            <a:extLst>
              <a:ext uri="{FF2B5EF4-FFF2-40B4-BE49-F238E27FC236}">
                <a16:creationId xmlns:a16="http://schemas.microsoft.com/office/drawing/2014/main" id="{C561CB75-7DE0-C55E-EC86-4B163B58D97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7866" y="2385991"/>
            <a:ext cx="1600200" cy="1600200"/>
          </a:xfrm>
          <a:prstGeom prst="rect">
            <a:avLst/>
          </a:prstGeom>
        </p:spPr>
      </p:pic>
      <p:graphicFrame>
        <p:nvGraphicFramePr>
          <p:cNvPr id="17" name="Table 20">
            <a:extLst>
              <a:ext uri="{FF2B5EF4-FFF2-40B4-BE49-F238E27FC236}">
                <a16:creationId xmlns:a16="http://schemas.microsoft.com/office/drawing/2014/main" id="{7CC43190-6A1A-184E-6FDB-31E0610DBBED}"/>
              </a:ext>
            </a:extLst>
          </p:cNvPr>
          <p:cNvGraphicFramePr>
            <a:graphicFrameLocks noGrp="1"/>
          </p:cNvGraphicFramePr>
          <p:nvPr/>
        </p:nvGraphicFramePr>
        <p:xfrm>
          <a:off x="700218" y="3849578"/>
          <a:ext cx="10507848" cy="2255520"/>
        </p:xfrm>
        <a:graphic>
          <a:graphicData uri="http://schemas.openxmlformats.org/drawingml/2006/table">
            <a:tbl>
              <a:tblPr firstRow="1" bandRow="1">
                <a:tableStyleId>{5C22544A-7EE6-4342-B048-85BDC9FD1C3A}</a:tableStyleId>
              </a:tblPr>
              <a:tblGrid>
                <a:gridCol w="1751308">
                  <a:extLst>
                    <a:ext uri="{9D8B030D-6E8A-4147-A177-3AD203B41FA5}">
                      <a16:colId xmlns:a16="http://schemas.microsoft.com/office/drawing/2014/main" val="3482170607"/>
                    </a:ext>
                  </a:extLst>
                </a:gridCol>
                <a:gridCol w="1751308">
                  <a:extLst>
                    <a:ext uri="{9D8B030D-6E8A-4147-A177-3AD203B41FA5}">
                      <a16:colId xmlns:a16="http://schemas.microsoft.com/office/drawing/2014/main" val="130706825"/>
                    </a:ext>
                  </a:extLst>
                </a:gridCol>
                <a:gridCol w="1751308">
                  <a:extLst>
                    <a:ext uri="{9D8B030D-6E8A-4147-A177-3AD203B41FA5}">
                      <a16:colId xmlns:a16="http://schemas.microsoft.com/office/drawing/2014/main" val="558913032"/>
                    </a:ext>
                  </a:extLst>
                </a:gridCol>
                <a:gridCol w="1751308">
                  <a:extLst>
                    <a:ext uri="{9D8B030D-6E8A-4147-A177-3AD203B41FA5}">
                      <a16:colId xmlns:a16="http://schemas.microsoft.com/office/drawing/2014/main" val="4132134456"/>
                    </a:ext>
                  </a:extLst>
                </a:gridCol>
                <a:gridCol w="1751308">
                  <a:extLst>
                    <a:ext uri="{9D8B030D-6E8A-4147-A177-3AD203B41FA5}">
                      <a16:colId xmlns:a16="http://schemas.microsoft.com/office/drawing/2014/main" val="1343414597"/>
                    </a:ext>
                  </a:extLst>
                </a:gridCol>
                <a:gridCol w="1751308">
                  <a:extLst>
                    <a:ext uri="{9D8B030D-6E8A-4147-A177-3AD203B41FA5}">
                      <a16:colId xmlns:a16="http://schemas.microsoft.com/office/drawing/2014/main" val="3385734487"/>
                    </a:ext>
                  </a:extLst>
                </a:gridCol>
              </a:tblGrid>
              <a:tr h="370840">
                <a:tc>
                  <a:txBody>
                    <a:bodyPr/>
                    <a:lstStyle/>
                    <a:p>
                      <a:pPr algn="ctr"/>
                      <a:r>
                        <a:rPr lang="en-US" sz="4000">
                          <a:solidFill>
                            <a:schemeClr val="tx1"/>
                          </a:solidFill>
                        </a:rPr>
                        <a:t>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0">
                          <a:solidFill>
                            <a:schemeClr val="tx1"/>
                          </a:solidFill>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0">
                          <a:solidFill>
                            <a:schemeClr val="tx1"/>
                          </a:solidFill>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0">
                          <a:solidFill>
                            <a:schemeClr val="tx1"/>
                          </a:solidFill>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0">
                          <a:solidFill>
                            <a:schemeClr val="tx1"/>
                          </a:solidFill>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0">
                          <a:solidFill>
                            <a:schemeClr val="tx1"/>
                          </a:solidFill>
                        </a:rPr>
                        <a:t>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278625"/>
                  </a:ext>
                </a:extLst>
              </a:tr>
              <a:tr h="370840">
                <a:tc>
                  <a:txBody>
                    <a:bodyPr/>
                    <a:lstStyle/>
                    <a:p>
                      <a:pPr algn="ctr"/>
                      <a:r>
                        <a:rPr lang="en-US" sz="2400">
                          <a:solidFill>
                            <a:schemeClr val="tx1"/>
                          </a:solidFill>
                        </a:rPr>
                        <a:t>Never heard of it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240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240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240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240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solidFill>
                        </a:rPr>
                        <a:t>We use it and I could explain it to others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4597510"/>
                  </a:ext>
                </a:extLst>
              </a:tr>
            </a:tbl>
          </a:graphicData>
        </a:graphic>
      </p:graphicFrame>
      <p:pic>
        <p:nvPicPr>
          <p:cNvPr id="3" name="Graphic 2">
            <a:extLst>
              <a:ext uri="{FF2B5EF4-FFF2-40B4-BE49-F238E27FC236}">
                <a16:creationId xmlns:a16="http://schemas.microsoft.com/office/drawing/2014/main" id="{2B2A5EDE-48B8-D265-9BB3-D753BE360BD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3933" y="2615183"/>
            <a:ext cx="1371600" cy="1371600"/>
          </a:xfrm>
          <a:prstGeom prst="rect">
            <a:avLst/>
          </a:prstGeom>
        </p:spPr>
      </p:pic>
      <p:sp>
        <p:nvSpPr>
          <p:cNvPr id="4" name="Slide Number Placeholder 3">
            <a:extLst>
              <a:ext uri="{FF2B5EF4-FFF2-40B4-BE49-F238E27FC236}">
                <a16:creationId xmlns:a16="http://schemas.microsoft.com/office/drawing/2014/main" id="{515F711B-3945-631E-A443-FE1826576159}"/>
              </a:ext>
            </a:extLst>
          </p:cNvPr>
          <p:cNvSpPr>
            <a:spLocks noGrp="1"/>
          </p:cNvSpPr>
          <p:nvPr>
            <p:ph type="sldNum" sz="quarter" idx="18"/>
          </p:nvPr>
        </p:nvSpPr>
        <p:spPr/>
        <p:txBody>
          <a:bodyPr/>
          <a:lstStyle/>
          <a:p>
            <a:fld id="{99A20822-4A49-4D36-86E3-300BA48D3F00}" type="slidenum">
              <a:rPr lang="en-US" smtClean="0"/>
              <a:pPr/>
              <a:t>174</a:t>
            </a:fld>
            <a:endParaRPr lang="en-US"/>
          </a:p>
        </p:txBody>
      </p:sp>
    </p:spTree>
    <p:extLst>
      <p:ext uri="{BB962C8B-B14F-4D97-AF65-F5344CB8AC3E}">
        <p14:creationId xmlns:p14="http://schemas.microsoft.com/office/powerpoint/2010/main" val="21004812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8641-7097-4760-9D01-128329FDDB3C}"/>
              </a:ext>
            </a:extLst>
          </p:cNvPr>
          <p:cNvSpPr>
            <a:spLocks noGrp="1"/>
          </p:cNvSpPr>
          <p:nvPr>
            <p:ph type="title"/>
          </p:nvPr>
        </p:nvSpPr>
        <p:spPr/>
        <p:txBody>
          <a:bodyPr/>
          <a:lstStyle/>
          <a:p>
            <a:r>
              <a:rPr lang="en-US"/>
              <a:t>Did we achieve our outcomes? </a:t>
            </a:r>
          </a:p>
        </p:txBody>
      </p:sp>
      <p:sp>
        <p:nvSpPr>
          <p:cNvPr id="3" name="Content Placeholder 2">
            <a:extLst>
              <a:ext uri="{FF2B5EF4-FFF2-40B4-BE49-F238E27FC236}">
                <a16:creationId xmlns:a16="http://schemas.microsoft.com/office/drawing/2014/main" id="{24C35787-D323-447A-A523-5BCA1ABC4FC0}"/>
              </a:ext>
            </a:extLst>
          </p:cNvPr>
          <p:cNvSpPr>
            <a:spLocks noGrp="1"/>
          </p:cNvSpPr>
          <p:nvPr>
            <p:ph sz="quarter" idx="15"/>
          </p:nvPr>
        </p:nvSpPr>
        <p:spPr/>
        <p:txBody>
          <a:bodyPr vert="horz" lIns="0" tIns="0" rIns="0" bIns="0" rtlCol="0" anchor="t">
            <a:normAutofit/>
          </a:bodyPr>
          <a:lstStyle/>
          <a:p>
            <a:pPr marL="0" indent="0">
              <a:buNone/>
            </a:pPr>
            <a:r>
              <a:rPr lang="en-US"/>
              <a:t>Can you…</a:t>
            </a:r>
          </a:p>
          <a:p>
            <a:pPr marL="319405" indent="-319405"/>
            <a:r>
              <a:rPr lang="en-US"/>
              <a:t>explain the rationale for intensive intervention?</a:t>
            </a:r>
          </a:p>
          <a:p>
            <a:pPr marL="319405" indent="-319405"/>
            <a:r>
              <a:rPr lang="en-US"/>
              <a:t>describe the steps in the data-based individualization (DBI) process?</a:t>
            </a:r>
          </a:p>
          <a:p>
            <a:pPr marL="319405" indent="-319405"/>
            <a:r>
              <a:rPr lang="en-US"/>
              <a:t>apply lessons learned to improve implementation of DBI?</a:t>
            </a:r>
          </a:p>
          <a:p>
            <a:pPr marL="319405" indent="-319405"/>
            <a:r>
              <a:rPr lang="en-US"/>
              <a:t>access and use NCII resources to support implementation of DBI? </a:t>
            </a:r>
          </a:p>
          <a:p>
            <a:pPr marL="319405" indent="-319405"/>
            <a:r>
              <a:rPr lang="en-US"/>
              <a:t>identify next steps? </a:t>
            </a:r>
          </a:p>
          <a:p>
            <a:pPr marL="319405" indent="-319405"/>
            <a:endParaRPr lang="en-US"/>
          </a:p>
        </p:txBody>
      </p:sp>
      <p:sp>
        <p:nvSpPr>
          <p:cNvPr id="4" name="Text Placeholder 3">
            <a:extLst>
              <a:ext uri="{FF2B5EF4-FFF2-40B4-BE49-F238E27FC236}">
                <a16:creationId xmlns:a16="http://schemas.microsoft.com/office/drawing/2014/main" id="{89608A7A-B850-4F27-8561-E8A8088FD86C}"/>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C52F7F88-C2CC-40C6-8717-0FAB4348B3A4}"/>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175</a:t>
            </a:fld>
            <a:endParaRPr lang="en-US"/>
          </a:p>
        </p:txBody>
      </p:sp>
    </p:spTree>
    <p:extLst>
      <p:ext uri="{BB962C8B-B14F-4D97-AF65-F5344CB8AC3E}">
        <p14:creationId xmlns:p14="http://schemas.microsoft.com/office/powerpoint/2010/main" val="8996231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55480-C91C-CE3E-09BF-548F0C34B1BC}"/>
              </a:ext>
            </a:extLst>
          </p:cNvPr>
          <p:cNvSpPr>
            <a:spLocks noGrp="1"/>
          </p:cNvSpPr>
          <p:nvPr>
            <p:ph type="title"/>
          </p:nvPr>
        </p:nvSpPr>
        <p:spPr>
          <a:xfrm>
            <a:off x="457200" y="0"/>
            <a:ext cx="11274552" cy="1280160"/>
          </a:xfrm>
        </p:spPr>
        <p:txBody>
          <a:bodyPr anchor="ctr">
            <a:normAutofit/>
          </a:bodyPr>
          <a:lstStyle/>
          <a:p>
            <a:r>
              <a:rPr lang="en-US"/>
              <a:t>We Appreciate You!</a:t>
            </a:r>
          </a:p>
        </p:txBody>
      </p:sp>
      <p:sp>
        <p:nvSpPr>
          <p:cNvPr id="13" name="Content Placeholder 2">
            <a:extLst>
              <a:ext uri="{FF2B5EF4-FFF2-40B4-BE49-F238E27FC236}">
                <a16:creationId xmlns:a16="http://schemas.microsoft.com/office/drawing/2014/main" id="{C3041340-56CD-EADA-B636-16BEA56676D8}"/>
              </a:ext>
            </a:extLst>
          </p:cNvPr>
          <p:cNvSpPr>
            <a:spLocks noGrp="1"/>
          </p:cNvSpPr>
          <p:nvPr>
            <p:ph sz="half" idx="1"/>
          </p:nvPr>
        </p:nvSpPr>
        <p:spPr>
          <a:xfrm>
            <a:off x="457200" y="1371600"/>
            <a:ext cx="5568696" cy="4343400"/>
          </a:xfrm>
        </p:spPr>
        <p:txBody>
          <a:bodyPr>
            <a:normAutofit fontScale="92500"/>
          </a:bodyPr>
          <a:lstStyle/>
          <a:p>
            <a:r>
              <a:rPr lang="en-US"/>
              <a:t>NCII cannot do what we do without you! </a:t>
            </a:r>
          </a:p>
          <a:p>
            <a:r>
              <a:rPr lang="en-US"/>
              <a:t>We appreciate your attendance, investment, and enthusiasm for our work and ongoing commitment to installing DBI in schools across the country. </a:t>
            </a:r>
          </a:p>
          <a:p>
            <a:r>
              <a:rPr lang="en-US"/>
              <a:t>Our work is always in service of doing right by kids and educators. We’d love to stay connected and learn more about your impact. </a:t>
            </a:r>
          </a:p>
        </p:txBody>
      </p:sp>
      <p:pic>
        <p:nvPicPr>
          <p:cNvPr id="7" name="Content Placeholder 6" descr="A yellow character with a smiley face holding a sign that says &quot;Thank you!&quot;">
            <a:extLst>
              <a:ext uri="{FF2B5EF4-FFF2-40B4-BE49-F238E27FC236}">
                <a16:creationId xmlns:a16="http://schemas.microsoft.com/office/drawing/2014/main" id="{2726D4A2-22DF-AEA7-4729-448D54777073}"/>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93258" y="1371600"/>
            <a:ext cx="4708292" cy="4343400"/>
          </a:xfrm>
          <a:noFill/>
        </p:spPr>
      </p:pic>
      <p:sp>
        <p:nvSpPr>
          <p:cNvPr id="8" name="TextBox 7">
            <a:extLst>
              <a:ext uri="{FF2B5EF4-FFF2-40B4-BE49-F238E27FC236}">
                <a16:creationId xmlns:a16="http://schemas.microsoft.com/office/drawing/2014/main" id="{EC32E578-C41A-8D5B-3696-9E8F8854CF01}"/>
              </a:ext>
            </a:extLst>
          </p:cNvPr>
          <p:cNvSpPr txBox="1"/>
          <p:nvPr/>
        </p:nvSpPr>
        <p:spPr>
          <a:xfrm>
            <a:off x="9114734" y="5514945"/>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a:ea typeface="+mn-ea"/>
                <a:cs typeface="+mn-cs"/>
                <a:hlinkClick r:id="rId3" tooltip="http://phoenixajournal.wordpress.com/2012/02/23/thank-you/">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a:ea typeface="+mn-ea"/>
                <a:cs typeface="+mn-cs"/>
                <a:hlinkClick r:id="rId4"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7415FE8D-5C45-C984-DC4B-BF555656E645}"/>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176</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1592934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6C78B-975E-56D1-941C-8B5EF2E9B760}"/>
              </a:ext>
            </a:extLst>
          </p:cNvPr>
          <p:cNvSpPr>
            <a:spLocks noGrp="1"/>
          </p:cNvSpPr>
          <p:nvPr>
            <p:ph type="title"/>
          </p:nvPr>
        </p:nvSpPr>
        <p:spPr/>
        <p:txBody>
          <a:bodyPr/>
          <a:lstStyle/>
          <a:p>
            <a:r>
              <a:rPr lang="en-US"/>
              <a:t>How can you learn more? Explore the many resources available on NCII’s Website</a:t>
            </a:r>
          </a:p>
        </p:txBody>
      </p:sp>
      <p:pic>
        <p:nvPicPr>
          <p:cNvPr id="10" name="Picture 9" descr="A screenshot of the homepage of NCII's website">
            <a:extLst>
              <a:ext uri="{FF2B5EF4-FFF2-40B4-BE49-F238E27FC236}">
                <a16:creationId xmlns:a16="http://schemas.microsoft.com/office/drawing/2014/main" id="{DB668C7A-2671-552D-FAE9-707BBAC6E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39361"/>
            <a:ext cx="5108262" cy="4321958"/>
          </a:xfrm>
          <a:prstGeom prst="rect">
            <a:avLst/>
          </a:prstGeom>
        </p:spPr>
      </p:pic>
      <p:pic>
        <p:nvPicPr>
          <p:cNvPr id="9" name="Picture 8" descr="A screenshot of resources available on NCII's website">
            <a:extLst>
              <a:ext uri="{FF2B5EF4-FFF2-40B4-BE49-F238E27FC236}">
                <a16:creationId xmlns:a16="http://schemas.microsoft.com/office/drawing/2014/main" id="{3AEC5795-FB99-00E7-2AD0-E0FB7DD77CEA}"/>
              </a:ext>
            </a:extLst>
          </p:cNvPr>
          <p:cNvPicPr>
            <a:picLocks noChangeAspect="1"/>
          </p:cNvPicPr>
          <p:nvPr/>
        </p:nvPicPr>
        <p:blipFill>
          <a:blip r:embed="rId3"/>
          <a:stretch>
            <a:fillRect/>
          </a:stretch>
        </p:blipFill>
        <p:spPr>
          <a:xfrm>
            <a:off x="5918121" y="1748329"/>
            <a:ext cx="5466212" cy="4229807"/>
          </a:xfrm>
          <a:prstGeom prst="rect">
            <a:avLst/>
          </a:prstGeom>
        </p:spPr>
      </p:pic>
      <p:sp>
        <p:nvSpPr>
          <p:cNvPr id="4" name="Slide Number Placeholder 3">
            <a:extLst>
              <a:ext uri="{FF2B5EF4-FFF2-40B4-BE49-F238E27FC236}">
                <a16:creationId xmlns:a16="http://schemas.microsoft.com/office/drawing/2014/main" id="{A14B6227-791B-3E6D-2C41-BC01223E221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3410310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0DF8-A1FE-62DE-DA60-9C95C167C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E3339-D2BE-FC69-E3CE-0CED60C60E92}"/>
              </a:ext>
            </a:extLst>
          </p:cNvPr>
          <p:cNvSpPr>
            <a:spLocks noGrp="1"/>
          </p:cNvSpPr>
          <p:nvPr>
            <p:ph type="title"/>
          </p:nvPr>
        </p:nvSpPr>
        <p:spPr>
          <a:xfrm>
            <a:off x="348936" y="25013"/>
            <a:ext cx="11494127" cy="1280160"/>
          </a:xfrm>
        </p:spPr>
        <p:txBody>
          <a:bodyPr/>
          <a:lstStyle/>
          <a:p>
            <a:r>
              <a:rPr lang="en-US"/>
              <a:t>Resources</a:t>
            </a:r>
          </a:p>
        </p:txBody>
      </p:sp>
      <p:sp>
        <p:nvSpPr>
          <p:cNvPr id="12" name="TextBox 11">
            <a:extLst>
              <a:ext uri="{FF2B5EF4-FFF2-40B4-BE49-F238E27FC236}">
                <a16:creationId xmlns:a16="http://schemas.microsoft.com/office/drawing/2014/main" id="{919F403E-8D50-1E1C-E828-6BC232030133}"/>
              </a:ext>
            </a:extLst>
          </p:cNvPr>
          <p:cNvSpPr txBox="1"/>
          <p:nvPr/>
        </p:nvSpPr>
        <p:spPr>
          <a:xfrm>
            <a:off x="348936" y="5273244"/>
            <a:ext cx="3892285" cy="646331"/>
          </a:xfrm>
          <a:prstGeom prst="rect">
            <a:avLst/>
          </a:prstGeom>
          <a:noFill/>
        </p:spPr>
        <p:txBody>
          <a:bodyPr wrap="square">
            <a:spAutoFit/>
          </a:bodyPr>
          <a:lstStyle/>
          <a:p>
            <a:pPr algn="ctr"/>
            <a:r>
              <a:rPr lang="en-US">
                <a:hlinkClick r:id="rId3"/>
              </a:rPr>
              <a:t>Breaking Down the DBI Process Questions &amp; Considerations | NCII</a:t>
            </a:r>
            <a:endParaRPr lang="en-US"/>
          </a:p>
        </p:txBody>
      </p:sp>
      <p:pic>
        <p:nvPicPr>
          <p:cNvPr id="6" name="Picture 5">
            <a:extLst>
              <a:ext uri="{FF2B5EF4-FFF2-40B4-BE49-F238E27FC236}">
                <a16:creationId xmlns:a16="http://schemas.microsoft.com/office/drawing/2014/main" id="{D8E8E73A-D421-B013-366F-A829A7C1B106}"/>
              </a:ext>
              <a:ext uri="{C183D7F6-B498-43B3-948B-1728B52AA6E4}">
                <adec:decorative xmlns:adec="http://schemas.microsoft.com/office/drawing/2017/decorative" val="1"/>
              </a:ext>
            </a:extLst>
          </p:cNvPr>
          <p:cNvPicPr>
            <a:picLocks noChangeAspect="1"/>
          </p:cNvPicPr>
          <p:nvPr/>
        </p:nvPicPr>
        <p:blipFill>
          <a:blip r:embed="rId4"/>
          <a:srcRect r="-9266" b="-9266"/>
          <a:stretch>
            <a:fillRect/>
          </a:stretch>
        </p:blipFill>
        <p:spPr>
          <a:xfrm>
            <a:off x="457625" y="1388599"/>
            <a:ext cx="3892284" cy="4101304"/>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371E441-CB1C-2679-B5E1-675438F2B3DF}"/>
              </a:ext>
              <a:ext uri="{C183D7F6-B498-43B3-948B-1728B52AA6E4}">
                <adec:decorative xmlns:adec="http://schemas.microsoft.com/office/drawing/2017/decorative" val="1"/>
              </a:ext>
            </a:extLst>
          </p:cNvPr>
          <p:cNvPicPr>
            <a:picLocks noChangeAspect="1"/>
          </p:cNvPicPr>
          <p:nvPr/>
        </p:nvPicPr>
        <p:blipFill>
          <a:blip r:embed="rId5"/>
          <a:srcRect r="29962"/>
          <a:stretch>
            <a:fillRect/>
          </a:stretch>
        </p:blipFill>
        <p:spPr>
          <a:xfrm>
            <a:off x="4765154" y="1388599"/>
            <a:ext cx="2972407" cy="360227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087FABC1-B3BF-6924-A07B-64F9A9AF1FEF}"/>
              </a:ext>
              <a:ext uri="{C183D7F6-B498-43B3-948B-1728B52AA6E4}">
                <adec:decorative xmlns:adec="http://schemas.microsoft.com/office/drawing/2017/decorative" val="1"/>
              </a:ext>
            </a:extLst>
          </p:cNvPr>
          <p:cNvPicPr>
            <a:picLocks noChangeAspect="1"/>
          </p:cNvPicPr>
          <p:nvPr/>
        </p:nvPicPr>
        <p:blipFill>
          <a:blip r:embed="rId6"/>
          <a:srcRect b="4421"/>
          <a:stretch>
            <a:fillRect/>
          </a:stretch>
        </p:blipFill>
        <p:spPr>
          <a:xfrm>
            <a:off x="8312238" y="1388599"/>
            <a:ext cx="3492182" cy="3602272"/>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08C3B108-4BAE-EE98-7177-58307BEA4554}"/>
              </a:ext>
            </a:extLst>
          </p:cNvPr>
          <p:cNvSpPr txBox="1"/>
          <p:nvPr/>
        </p:nvSpPr>
        <p:spPr>
          <a:xfrm>
            <a:off x="4792015" y="5166737"/>
            <a:ext cx="3450178" cy="646331"/>
          </a:xfrm>
          <a:prstGeom prst="rect">
            <a:avLst/>
          </a:prstGeom>
          <a:noFill/>
        </p:spPr>
        <p:txBody>
          <a:bodyPr wrap="square">
            <a:spAutoFit/>
          </a:bodyPr>
          <a:lstStyle/>
          <a:p>
            <a:r>
              <a:rPr lang="en-US">
                <a:hlinkClick r:id="rId7"/>
              </a:rPr>
              <a:t>Data Based Individualization: Intensive Intervention | NCII</a:t>
            </a:r>
            <a:endParaRPr lang="en-US"/>
          </a:p>
        </p:txBody>
      </p:sp>
      <p:sp>
        <p:nvSpPr>
          <p:cNvPr id="8" name="TextBox 7">
            <a:extLst>
              <a:ext uri="{FF2B5EF4-FFF2-40B4-BE49-F238E27FC236}">
                <a16:creationId xmlns:a16="http://schemas.microsoft.com/office/drawing/2014/main" id="{05994AAC-4090-0497-6ACC-BD81105C5C86}"/>
              </a:ext>
            </a:extLst>
          </p:cNvPr>
          <p:cNvSpPr txBox="1"/>
          <p:nvPr/>
        </p:nvSpPr>
        <p:spPr>
          <a:xfrm>
            <a:off x="8312238" y="5166737"/>
            <a:ext cx="3211815" cy="646331"/>
          </a:xfrm>
          <a:prstGeom prst="rect">
            <a:avLst/>
          </a:prstGeom>
          <a:noFill/>
        </p:spPr>
        <p:txBody>
          <a:bodyPr wrap="square">
            <a:spAutoFit/>
          </a:bodyPr>
          <a:lstStyle/>
          <a:p>
            <a:pPr algn="ctr"/>
            <a:r>
              <a:rPr lang="en-US">
                <a:hlinkClick r:id="rId8"/>
              </a:rPr>
              <a:t>Data-Based Individualization Hypothesis Development Tool</a:t>
            </a:r>
            <a:endParaRPr lang="en-US"/>
          </a:p>
        </p:txBody>
      </p:sp>
      <p:sp>
        <p:nvSpPr>
          <p:cNvPr id="4" name="Slide Number Placeholder 3">
            <a:extLst>
              <a:ext uri="{FF2B5EF4-FFF2-40B4-BE49-F238E27FC236}">
                <a16:creationId xmlns:a16="http://schemas.microsoft.com/office/drawing/2014/main" id="{F160B1D7-BE04-5512-90EA-B367040FA488}"/>
              </a:ext>
            </a:extLst>
          </p:cNvPr>
          <p:cNvSpPr>
            <a:spLocks noGrp="1"/>
          </p:cNvSpPr>
          <p:nvPr>
            <p:ph type="sldNum" sz="quarter" idx="10"/>
          </p:nvPr>
        </p:nvSpPr>
        <p:spPr/>
        <p:txBody>
          <a:bodyPr/>
          <a:lstStyle/>
          <a:p>
            <a:fld id="{99A20822-4A49-4D36-86E3-300BA48D3F00}" type="slidenum">
              <a:rPr lang="en-US" smtClean="0"/>
              <a:t>178</a:t>
            </a:fld>
            <a:endParaRPr lang="en-US"/>
          </a:p>
        </p:txBody>
      </p:sp>
    </p:spTree>
    <p:extLst>
      <p:ext uri="{BB962C8B-B14F-4D97-AF65-F5344CB8AC3E}">
        <p14:creationId xmlns:p14="http://schemas.microsoft.com/office/powerpoint/2010/main" val="322361038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E3780-EE1B-2AF6-BD71-506F8C6AA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9FEE1-8FF1-A9F1-476B-3C606E1EF935}"/>
              </a:ext>
            </a:extLst>
          </p:cNvPr>
          <p:cNvSpPr>
            <a:spLocks noGrp="1"/>
          </p:cNvSpPr>
          <p:nvPr>
            <p:ph type="title"/>
          </p:nvPr>
        </p:nvSpPr>
        <p:spPr>
          <a:xfrm>
            <a:off x="348936" y="25013"/>
            <a:ext cx="11494127" cy="1280160"/>
          </a:xfrm>
        </p:spPr>
        <p:txBody>
          <a:bodyPr/>
          <a:lstStyle/>
          <a:p>
            <a:r>
              <a:rPr lang="en-US" dirty="0"/>
              <a:t>Resources 2</a:t>
            </a:r>
          </a:p>
        </p:txBody>
      </p:sp>
      <p:pic>
        <p:nvPicPr>
          <p:cNvPr id="15" name="Picture 14">
            <a:extLst>
              <a:ext uri="{FF2B5EF4-FFF2-40B4-BE49-F238E27FC236}">
                <a16:creationId xmlns:a16="http://schemas.microsoft.com/office/drawing/2014/main" id="{694D7370-D399-B7F4-0304-D19D3C3B06D7}"/>
              </a:ext>
              <a:ext uri="{C183D7F6-B498-43B3-948B-1728B52AA6E4}">
                <adec:decorative xmlns:adec="http://schemas.microsoft.com/office/drawing/2017/decorative" val="1"/>
              </a:ext>
            </a:extLst>
          </p:cNvPr>
          <p:cNvPicPr>
            <a:picLocks noChangeAspect="1"/>
          </p:cNvPicPr>
          <p:nvPr/>
        </p:nvPicPr>
        <p:blipFill>
          <a:blip r:embed="rId3"/>
          <a:srcRect b="17961"/>
          <a:stretch>
            <a:fillRect/>
          </a:stretch>
        </p:blipFill>
        <p:spPr>
          <a:xfrm>
            <a:off x="4432794" y="1292480"/>
            <a:ext cx="3326410" cy="3806430"/>
          </a:xfrm>
          <a:prstGeom prst="rect">
            <a:avLst/>
          </a:prstGeom>
          <a:effectLst>
            <a:outerShdw blurRad="50800" dist="38100" dir="2700000" algn="tl" rotWithShape="0">
              <a:prstClr val="black">
                <a:alpha val="40000"/>
              </a:prstClr>
            </a:outerShdw>
          </a:effectLst>
        </p:spPr>
      </p:pic>
      <p:pic>
        <p:nvPicPr>
          <p:cNvPr id="3" name="Picture 2">
            <a:hlinkClick r:id="rId4"/>
            <a:extLst>
              <a:ext uri="{FF2B5EF4-FFF2-40B4-BE49-F238E27FC236}">
                <a16:creationId xmlns:a16="http://schemas.microsoft.com/office/drawing/2014/main" id="{DB82BB8C-0859-885B-E8B8-21A60ED88D9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7580" y="1305173"/>
            <a:ext cx="3530827" cy="378104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7BBD4E71-B089-3000-BF77-7CBF21801A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984077" y="1305173"/>
            <a:ext cx="3741796" cy="3348155"/>
          </a:xfrm>
          <a:prstGeom prst="rect">
            <a:avLst/>
          </a:prstGeom>
          <a:ln>
            <a:solidFill>
              <a:schemeClr val="bg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FACFB7AD-51DA-61A6-58E7-18197262FE67}"/>
              </a:ext>
            </a:extLst>
          </p:cNvPr>
          <p:cNvSpPr txBox="1"/>
          <p:nvPr/>
        </p:nvSpPr>
        <p:spPr>
          <a:xfrm>
            <a:off x="348936" y="5273244"/>
            <a:ext cx="3892285" cy="646331"/>
          </a:xfrm>
          <a:prstGeom prst="rect">
            <a:avLst/>
          </a:prstGeom>
          <a:noFill/>
        </p:spPr>
        <p:txBody>
          <a:bodyPr wrap="square">
            <a:spAutoFit/>
          </a:bodyPr>
          <a:lstStyle/>
          <a:p>
            <a:pPr algn="ctr"/>
            <a:r>
              <a:rPr lang="en-US">
                <a:hlinkClick r:id="rId4"/>
              </a:rPr>
              <a:t>5 Lessons Learned From Implementing Intensive Intervention</a:t>
            </a:r>
            <a:endParaRPr lang="en-US"/>
          </a:p>
        </p:txBody>
      </p:sp>
      <p:sp>
        <p:nvSpPr>
          <p:cNvPr id="9" name="TextBox 8">
            <a:extLst>
              <a:ext uri="{FF2B5EF4-FFF2-40B4-BE49-F238E27FC236}">
                <a16:creationId xmlns:a16="http://schemas.microsoft.com/office/drawing/2014/main" id="{1D53CACE-3F22-4C56-F336-0CA93111F103}"/>
              </a:ext>
            </a:extLst>
          </p:cNvPr>
          <p:cNvSpPr txBox="1"/>
          <p:nvPr/>
        </p:nvSpPr>
        <p:spPr>
          <a:xfrm>
            <a:off x="4551640" y="5411743"/>
            <a:ext cx="3450178" cy="369332"/>
          </a:xfrm>
          <a:prstGeom prst="rect">
            <a:avLst/>
          </a:prstGeom>
          <a:noFill/>
        </p:spPr>
        <p:txBody>
          <a:bodyPr wrap="square">
            <a:spAutoFit/>
          </a:bodyPr>
          <a:lstStyle/>
          <a:p>
            <a:r>
              <a:rPr lang="en-US">
                <a:hlinkClick r:id="rId7"/>
              </a:rPr>
              <a:t>DBI Training Materials | NCII</a:t>
            </a:r>
            <a:endParaRPr lang="en-US"/>
          </a:p>
        </p:txBody>
      </p:sp>
      <p:sp>
        <p:nvSpPr>
          <p:cNvPr id="8" name="TextBox 7">
            <a:extLst>
              <a:ext uri="{FF2B5EF4-FFF2-40B4-BE49-F238E27FC236}">
                <a16:creationId xmlns:a16="http://schemas.microsoft.com/office/drawing/2014/main" id="{76ABA198-8455-EE50-89C2-4DBE9E66E863}"/>
              </a:ext>
            </a:extLst>
          </p:cNvPr>
          <p:cNvSpPr txBox="1"/>
          <p:nvPr/>
        </p:nvSpPr>
        <p:spPr>
          <a:xfrm>
            <a:off x="8312237" y="5411743"/>
            <a:ext cx="3211815" cy="369332"/>
          </a:xfrm>
          <a:prstGeom prst="rect">
            <a:avLst/>
          </a:prstGeom>
          <a:noFill/>
        </p:spPr>
        <p:txBody>
          <a:bodyPr wrap="square">
            <a:spAutoFit/>
          </a:bodyPr>
          <a:lstStyle/>
          <a:p>
            <a:pPr algn="ctr"/>
            <a:r>
              <a:rPr lang="en-US">
                <a:hlinkClick r:id="rId8"/>
              </a:rPr>
              <a:t>Online Learning Modules | NCII</a:t>
            </a:r>
            <a:endParaRPr lang="en-US"/>
          </a:p>
        </p:txBody>
      </p:sp>
      <p:sp>
        <p:nvSpPr>
          <p:cNvPr id="4" name="Slide Number Placeholder 3">
            <a:extLst>
              <a:ext uri="{FF2B5EF4-FFF2-40B4-BE49-F238E27FC236}">
                <a16:creationId xmlns:a16="http://schemas.microsoft.com/office/drawing/2014/main" id="{88DE5D1A-83A8-B367-B276-8A5FE7559CB9}"/>
              </a:ext>
            </a:extLst>
          </p:cNvPr>
          <p:cNvSpPr>
            <a:spLocks noGrp="1"/>
          </p:cNvSpPr>
          <p:nvPr>
            <p:ph type="sldNum" sz="quarter" idx="10"/>
          </p:nvPr>
        </p:nvSpPr>
        <p:spPr/>
        <p:txBody>
          <a:bodyPr/>
          <a:lstStyle/>
          <a:p>
            <a:fld id="{99A20822-4A49-4D36-86E3-300BA48D3F00}" type="slidenum">
              <a:rPr lang="en-US" smtClean="0"/>
              <a:t>179</a:t>
            </a:fld>
            <a:endParaRPr lang="en-US"/>
          </a:p>
        </p:txBody>
      </p:sp>
    </p:spTree>
    <p:extLst>
      <p:ext uri="{BB962C8B-B14F-4D97-AF65-F5344CB8AC3E}">
        <p14:creationId xmlns:p14="http://schemas.microsoft.com/office/powerpoint/2010/main" val="1831063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A4A5B9-2E26-406A-813F-5625ADEDDB65}"/>
              </a:ext>
            </a:extLst>
          </p:cNvPr>
          <p:cNvSpPr>
            <a:spLocks noGrp="1"/>
          </p:cNvSpPr>
          <p:nvPr>
            <p:ph type="title"/>
          </p:nvPr>
        </p:nvSpPr>
        <p:spPr/>
        <p:txBody>
          <a:bodyPr/>
          <a:lstStyle/>
          <a:p>
            <a:r>
              <a:rPr lang="en-US"/>
              <a:t>Breaking Down the DBI Process</a:t>
            </a:r>
          </a:p>
        </p:txBody>
      </p:sp>
      <p:sp>
        <p:nvSpPr>
          <p:cNvPr id="6" name="Text Placeholder 5">
            <a:extLst>
              <a:ext uri="{FF2B5EF4-FFF2-40B4-BE49-F238E27FC236}">
                <a16:creationId xmlns:a16="http://schemas.microsoft.com/office/drawing/2014/main" id="{874F0DDE-65B2-4677-845E-5AC014DFA61E}"/>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810429D-BDBC-4CC3-A8D4-204BADB2E41E}"/>
              </a:ext>
            </a:extLst>
          </p:cNvPr>
          <p:cNvSpPr>
            <a:spLocks noGrp="1"/>
          </p:cNvSpPr>
          <p:nvPr>
            <p:ph type="sldNum" sz="quarter" idx="15"/>
          </p:nvPr>
        </p:nvSpPr>
        <p:spPr/>
        <p:txBody>
          <a:bodyPr/>
          <a:lstStyle/>
          <a:p>
            <a:fld id="{99A20822-4A49-4D36-86E3-300BA48D3F00}" type="slidenum">
              <a:rPr lang="en-US" smtClean="0"/>
              <a:t>18</a:t>
            </a:fld>
            <a:endParaRPr lang="en-US"/>
          </a:p>
        </p:txBody>
      </p:sp>
    </p:spTree>
    <p:extLst>
      <p:ext uri="{BB962C8B-B14F-4D97-AF65-F5344CB8AC3E}">
        <p14:creationId xmlns:p14="http://schemas.microsoft.com/office/powerpoint/2010/main" val="25074645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1BA3-317E-4143-BA9E-2EFDE4077947}"/>
              </a:ext>
            </a:extLst>
          </p:cNvPr>
          <p:cNvSpPr>
            <a:spLocks noGrp="1"/>
          </p:cNvSpPr>
          <p:nvPr>
            <p:ph type="title"/>
          </p:nvPr>
        </p:nvSpPr>
        <p:spPr/>
        <p:txBody>
          <a:bodyPr>
            <a:normAutofit/>
          </a:bodyPr>
          <a:lstStyle/>
          <a:p>
            <a:r>
              <a:rPr lang="en-US"/>
              <a:t>How can you stay connected? </a:t>
            </a:r>
          </a:p>
        </p:txBody>
      </p:sp>
      <p:pic>
        <p:nvPicPr>
          <p:cNvPr id="12" name="Content Placeholder 11" descr="A screenshot of the News and Events page on NCII's website">
            <a:extLst>
              <a:ext uri="{FF2B5EF4-FFF2-40B4-BE49-F238E27FC236}">
                <a16:creationId xmlns:a16="http://schemas.microsoft.com/office/drawing/2014/main" id="{B386F9E1-8B3F-6453-0E77-79869066098C}"/>
              </a:ext>
            </a:extLst>
          </p:cNvPr>
          <p:cNvPicPr>
            <a:picLocks noGrp="1" noChangeAspect="1"/>
          </p:cNvPicPr>
          <p:nvPr>
            <p:ph sz="half" idx="1"/>
          </p:nvPr>
        </p:nvPicPr>
        <p:blipFill>
          <a:blip r:embed="rId3"/>
          <a:stretch>
            <a:fillRect/>
          </a:stretch>
        </p:blipFill>
        <p:spPr>
          <a:xfrm>
            <a:off x="743020" y="1371600"/>
            <a:ext cx="4997309" cy="4343400"/>
          </a:xfrm>
        </p:spPr>
      </p:pic>
      <p:sp>
        <p:nvSpPr>
          <p:cNvPr id="15" name="TextBox 14">
            <a:extLst>
              <a:ext uri="{FF2B5EF4-FFF2-40B4-BE49-F238E27FC236}">
                <a16:creationId xmlns:a16="http://schemas.microsoft.com/office/drawing/2014/main" id="{BC9D538F-A0FF-45EA-BDBB-C6873268D7CF}"/>
              </a:ext>
            </a:extLst>
          </p:cNvPr>
          <p:cNvSpPr txBox="1"/>
          <p:nvPr/>
        </p:nvSpPr>
        <p:spPr>
          <a:xfrm>
            <a:off x="7987890" y="2651482"/>
            <a:ext cx="36583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Calibri"/>
                <a:ea typeface="+mn-ea"/>
                <a:cs typeface="+mn-cs"/>
                <a:hlinkClick r:id="rId4"/>
              </a:rPr>
              <a:t>https://www.facebook.com/TheNCII/</a:t>
            </a:r>
            <a:r>
              <a:rPr kumimoji="0" lang="en-US" sz="1800" b="0" i="0" u="none" strike="noStrike" kern="1200" cap="none" spc="0" normalizeH="0" baseline="0" noProof="0" dirty="0">
                <a:ln>
                  <a:noFill/>
                </a:ln>
                <a:solidFill>
                  <a:srgbClr val="262626"/>
                </a:solidFill>
                <a:effectLst/>
                <a:uLnTx/>
                <a:uFillTx/>
                <a:latin typeface="Calibri"/>
                <a:ea typeface="+mn-ea"/>
                <a:cs typeface="+mn-cs"/>
              </a:rPr>
              <a:t> </a:t>
            </a:r>
          </a:p>
        </p:txBody>
      </p:sp>
      <p:sp>
        <p:nvSpPr>
          <p:cNvPr id="14" name="TextBox 13">
            <a:extLst>
              <a:ext uri="{FF2B5EF4-FFF2-40B4-BE49-F238E27FC236}">
                <a16:creationId xmlns:a16="http://schemas.microsoft.com/office/drawing/2014/main" id="{FA9C73E6-CD6D-4F4B-BEC6-0822BC6E9AC1}"/>
              </a:ext>
            </a:extLst>
          </p:cNvPr>
          <p:cNvSpPr txBox="1"/>
          <p:nvPr/>
        </p:nvSpPr>
        <p:spPr>
          <a:xfrm>
            <a:off x="7987890" y="3138005"/>
            <a:ext cx="31236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2626"/>
                </a:solidFill>
                <a:effectLst/>
                <a:uLnTx/>
                <a:uFillTx/>
                <a:latin typeface="Calibri"/>
                <a:ea typeface="+mn-ea"/>
                <a:cs typeface="+mn-cs"/>
                <a:hlinkClick r:id="rId5"/>
              </a:rPr>
              <a:t>https://twitter.com/TheNCII</a:t>
            </a:r>
            <a:r>
              <a:rPr kumimoji="0" lang="en-US" sz="1800" b="0" i="0" u="none" strike="noStrike" kern="1200" cap="none" spc="0" normalizeH="0" baseline="0" noProof="0">
                <a:ln>
                  <a:noFill/>
                </a:ln>
                <a:solidFill>
                  <a:srgbClr val="262626"/>
                </a:solidFill>
                <a:effectLst/>
                <a:uLnTx/>
                <a:uFillTx/>
                <a:latin typeface="Calibri"/>
                <a:ea typeface="+mn-ea"/>
                <a:cs typeface="+mn-cs"/>
              </a:rPr>
              <a:t> </a:t>
            </a:r>
          </a:p>
        </p:txBody>
      </p:sp>
      <p:sp>
        <p:nvSpPr>
          <p:cNvPr id="18" name="TextBox 17">
            <a:extLst>
              <a:ext uri="{FF2B5EF4-FFF2-40B4-BE49-F238E27FC236}">
                <a16:creationId xmlns:a16="http://schemas.microsoft.com/office/drawing/2014/main" id="{B63962BD-BE1C-4AE8-8A32-4ACD1AA53229}"/>
              </a:ext>
            </a:extLst>
          </p:cNvPr>
          <p:cNvSpPr txBox="1"/>
          <p:nvPr/>
        </p:nvSpPr>
        <p:spPr>
          <a:xfrm>
            <a:off x="7979231" y="3575663"/>
            <a:ext cx="3794861"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Calibri"/>
                <a:ea typeface="+mn-ea"/>
                <a:cs typeface="+mn-cs"/>
              </a:rPr>
              <a:t>Sign-up on the bottom of each page of the NCII website) </a:t>
            </a:r>
          </a:p>
        </p:txBody>
      </p:sp>
      <p:pic>
        <p:nvPicPr>
          <p:cNvPr id="13" name="Picture 12">
            <a:extLst>
              <a:ext uri="{FF2B5EF4-FFF2-40B4-BE49-F238E27FC236}">
                <a16:creationId xmlns:a16="http://schemas.microsoft.com/office/drawing/2014/main" id="{5F20E136-AAAF-49D3-81D9-FD553917AA41}"/>
              </a:ext>
              <a:ext uri="{C183D7F6-B498-43B3-948B-1728B52AA6E4}">
                <adec:decorative xmlns:adec="http://schemas.microsoft.com/office/drawing/2017/decorative" val="1"/>
              </a:ext>
            </a:extLst>
          </p:cNvPr>
          <p:cNvPicPr>
            <a:picLocks noChangeAspect="1"/>
          </p:cNvPicPr>
          <p:nvPr/>
        </p:nvPicPr>
        <p:blipFill rotWithShape="1">
          <a:blip r:embed="rId6"/>
          <a:srcRect r="88954"/>
          <a:stretch/>
        </p:blipFill>
        <p:spPr>
          <a:xfrm>
            <a:off x="7478213" y="2513116"/>
            <a:ext cx="509677" cy="1107996"/>
          </a:xfrm>
          <a:prstGeom prst="rect">
            <a:avLst/>
          </a:prstGeom>
        </p:spPr>
      </p:pic>
      <p:pic>
        <p:nvPicPr>
          <p:cNvPr id="16" name="Graphic 15">
            <a:extLst>
              <a:ext uri="{FF2B5EF4-FFF2-40B4-BE49-F238E27FC236}">
                <a16:creationId xmlns:a16="http://schemas.microsoft.com/office/drawing/2014/main" id="{F59914EB-F1BC-4440-965C-D76F6D4371DD}"/>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78213" y="3643991"/>
            <a:ext cx="509677" cy="509677"/>
          </a:xfrm>
          <a:prstGeom prst="rect">
            <a:avLst/>
          </a:prstGeom>
        </p:spPr>
      </p:pic>
      <p:sp>
        <p:nvSpPr>
          <p:cNvPr id="10" name="Text Placeholder 9">
            <a:extLst>
              <a:ext uri="{FF2B5EF4-FFF2-40B4-BE49-F238E27FC236}">
                <a16:creationId xmlns:a16="http://schemas.microsoft.com/office/drawing/2014/main" id="{A48B0939-2D9B-7627-E194-E28D2CDA6A85}"/>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D29D403-6AE9-1B43-BD1D-E1D1A07861D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pic>
        <p:nvPicPr>
          <p:cNvPr id="3" name="Picture 2">
            <a:extLst>
              <a:ext uri="{FF2B5EF4-FFF2-40B4-BE49-F238E27FC236}">
                <a16:creationId xmlns:a16="http://schemas.microsoft.com/office/drawing/2014/main" id="{C19301FB-1177-CDAF-463C-18E6DB4F246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560527" y="2220961"/>
            <a:ext cx="357798" cy="357798"/>
          </a:xfrm>
          <a:prstGeom prst="rect">
            <a:avLst/>
          </a:prstGeom>
        </p:spPr>
      </p:pic>
      <p:sp>
        <p:nvSpPr>
          <p:cNvPr id="6" name="TextBox 5">
            <a:extLst>
              <a:ext uri="{FF2B5EF4-FFF2-40B4-BE49-F238E27FC236}">
                <a16:creationId xmlns:a16="http://schemas.microsoft.com/office/drawing/2014/main" id="{AFE88C18-40B5-EC03-1957-EFF5EAD841EB}"/>
              </a:ext>
            </a:extLst>
          </p:cNvPr>
          <p:cNvSpPr txBox="1"/>
          <p:nvPr/>
        </p:nvSpPr>
        <p:spPr>
          <a:xfrm>
            <a:off x="7987890" y="1993711"/>
            <a:ext cx="36583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Calibri"/>
                <a:ea typeface="+mn-ea"/>
                <a:cs typeface="+mn-cs"/>
                <a:hlinkClick r:id="rId9"/>
              </a:rPr>
              <a:t>https://www.linkedin.com/in/national-center-on-intensive-intervention</a:t>
            </a:r>
            <a:r>
              <a:rPr kumimoji="0" lang="en-US" sz="1800" b="0" i="0" u="none" strike="noStrike" kern="1200" cap="none" spc="0" normalizeH="0" baseline="0" noProof="0" dirty="0">
                <a:ln>
                  <a:noFill/>
                </a:ln>
                <a:solidFill>
                  <a:srgbClr val="262626"/>
                </a:solidFill>
                <a:effectLst/>
                <a:uLnTx/>
                <a:uFillTx/>
                <a:latin typeface="Calibri"/>
                <a:ea typeface="+mn-ea"/>
                <a:cs typeface="+mn-cs"/>
              </a:rPr>
              <a:t> </a:t>
            </a:r>
          </a:p>
        </p:txBody>
      </p:sp>
    </p:spTree>
    <p:extLst>
      <p:ext uri="{BB962C8B-B14F-4D97-AF65-F5344CB8AC3E}">
        <p14:creationId xmlns:p14="http://schemas.microsoft.com/office/powerpoint/2010/main" val="12409364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D0744C-2F7D-C526-E932-DF214695238C}"/>
              </a:ext>
            </a:extLst>
          </p:cNvPr>
          <p:cNvSpPr>
            <a:spLocks noGrp="1"/>
          </p:cNvSpPr>
          <p:nvPr>
            <p:ph type="title"/>
          </p:nvPr>
        </p:nvSpPr>
        <p:spPr>
          <a:xfrm>
            <a:off x="457200" y="0"/>
            <a:ext cx="11274552" cy="1280160"/>
          </a:xfrm>
        </p:spPr>
        <p:txBody>
          <a:bodyPr anchor="ctr">
            <a:normAutofit/>
          </a:bodyPr>
          <a:lstStyle/>
          <a:p>
            <a:r>
              <a:rPr lang="en-US"/>
              <a:t>Let Us Know What You Thought</a:t>
            </a:r>
          </a:p>
        </p:txBody>
      </p:sp>
      <p:pic>
        <p:nvPicPr>
          <p:cNvPr id="11" name="Content Placeholder 10" descr="QR code to survey">
            <a:extLst>
              <a:ext uri="{FF2B5EF4-FFF2-40B4-BE49-F238E27FC236}">
                <a16:creationId xmlns:a16="http://schemas.microsoft.com/office/drawing/2014/main" id="{88D0E954-FC79-6C77-629E-51E050FAE00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1251" y="1192876"/>
            <a:ext cx="3302924" cy="3302924"/>
          </a:xfrm>
          <a:prstGeom prst="rect">
            <a:avLst/>
          </a:prstGeom>
          <a:ln>
            <a:noFill/>
          </a:ln>
        </p:spPr>
      </p:pic>
      <p:sp>
        <p:nvSpPr>
          <p:cNvPr id="6" name="Speech Bubble: Rectangle with Corners Rounded 5">
            <a:extLst>
              <a:ext uri="{FF2B5EF4-FFF2-40B4-BE49-F238E27FC236}">
                <a16:creationId xmlns:a16="http://schemas.microsoft.com/office/drawing/2014/main" id="{AA0BE720-4EAD-7A64-EE5D-4FBCE0071B98}"/>
              </a:ext>
            </a:extLst>
          </p:cNvPr>
          <p:cNvSpPr/>
          <p:nvPr/>
        </p:nvSpPr>
        <p:spPr>
          <a:xfrm>
            <a:off x="7788245" y="1195257"/>
            <a:ext cx="4103649" cy="2455499"/>
          </a:xfrm>
          <a:prstGeom prst="wedgeRoundRectCallout">
            <a:avLst>
              <a:gd name="adj1" fmla="val -49637"/>
              <a:gd name="adj2" fmla="val 67950"/>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Interested in a certificate of attendance? Please indicate this in your survey. We will gather this information from our evaluators and send certificates to everyone who requests one. </a:t>
            </a:r>
          </a:p>
        </p:txBody>
      </p:sp>
      <p:pic>
        <p:nvPicPr>
          <p:cNvPr id="10" name="Content Placeholder 9">
            <a:extLst>
              <a:ext uri="{FF2B5EF4-FFF2-40B4-BE49-F238E27FC236}">
                <a16:creationId xmlns:a16="http://schemas.microsoft.com/office/drawing/2014/main" id="{C00A3562-0B1E-E20B-E2D0-108AD960D5A9}"/>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0325"/>
          <a:stretch/>
        </p:blipFill>
        <p:spPr>
          <a:xfrm>
            <a:off x="4601516" y="2056393"/>
            <a:ext cx="2985920" cy="1997822"/>
          </a:xfrm>
          <a:noFill/>
        </p:spPr>
      </p:pic>
      <p:sp>
        <p:nvSpPr>
          <p:cNvPr id="2" name="Rectangle: Rounded Corners 1">
            <a:extLst>
              <a:ext uri="{FF2B5EF4-FFF2-40B4-BE49-F238E27FC236}">
                <a16:creationId xmlns:a16="http://schemas.microsoft.com/office/drawing/2014/main" id="{A624C908-9085-8A06-B420-2CD91FFA625C}"/>
              </a:ext>
              <a:ext uri="{C183D7F6-B498-43B3-948B-1728B52AA6E4}">
                <adec:decorative xmlns:adec="http://schemas.microsoft.com/office/drawing/2017/decorative" val="1"/>
              </a:ext>
            </a:extLst>
          </p:cNvPr>
          <p:cNvSpPr/>
          <p:nvPr/>
        </p:nvSpPr>
        <p:spPr>
          <a:xfrm>
            <a:off x="678426" y="4994149"/>
            <a:ext cx="10687664" cy="66859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hlinkClick r:id="rId4" tooltip="Original URL: https://meadowscenter.ca1.qualtrics.com/jfe/form/SV_6L0XMY8SSeuIGjA. Click or tap if you trust this link."/>
              </a:rPr>
              <a:t>https://meadowscenter.ca1.qualtrics.com/jfe/form/SV_6L0XMY8SSeuIGjA</a:t>
            </a:r>
            <a:endParaRPr lang="en-US" sz="2400">
              <a:cs typeface="Calibri"/>
            </a:endParaRPr>
          </a:p>
        </p:txBody>
      </p:sp>
      <p:sp>
        <p:nvSpPr>
          <p:cNvPr id="4" name="Slide Number Placeholder 3">
            <a:extLst>
              <a:ext uri="{FF2B5EF4-FFF2-40B4-BE49-F238E27FC236}">
                <a16:creationId xmlns:a16="http://schemas.microsoft.com/office/drawing/2014/main" id="{07F804EA-9658-8504-5CBF-0F4CA0B1EF4C}"/>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181</a:t>
            </a:fld>
            <a:endParaRPr lang="en-US"/>
          </a:p>
        </p:txBody>
      </p:sp>
    </p:spTree>
    <p:extLst>
      <p:ext uri="{BB962C8B-B14F-4D97-AF65-F5344CB8AC3E}">
        <p14:creationId xmlns:p14="http://schemas.microsoft.com/office/powerpoint/2010/main" val="28910575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474B4F-80A0-4ABD-ADFA-BBC1255E03BA}"/>
              </a:ext>
            </a:extLst>
          </p:cNvPr>
          <p:cNvSpPr>
            <a:spLocks noGrp="1"/>
          </p:cNvSpPr>
          <p:nvPr>
            <p:ph type="title"/>
          </p:nvPr>
        </p:nvSpPr>
        <p:spPr/>
        <p:txBody>
          <a:bodyPr/>
          <a:lstStyle/>
          <a:p>
            <a:r>
              <a:rPr lang="en-US"/>
              <a:t>Thank you</a:t>
            </a:r>
          </a:p>
        </p:txBody>
      </p:sp>
      <p:sp>
        <p:nvSpPr>
          <p:cNvPr id="4" name="Slide Number Placeholder 3">
            <a:extLst>
              <a:ext uri="{FF2B5EF4-FFF2-40B4-BE49-F238E27FC236}">
                <a16:creationId xmlns:a16="http://schemas.microsoft.com/office/drawing/2014/main" id="{9BC3AB2F-DD72-4C9D-8FBB-3D97D1BB2F7D}"/>
              </a:ext>
            </a:extLst>
          </p:cNvPr>
          <p:cNvSpPr>
            <a:spLocks noGrp="1"/>
          </p:cNvSpPr>
          <p:nvPr>
            <p:ph type="sldNum" sz="quarter" idx="17"/>
          </p:nvPr>
        </p:nvSpPr>
        <p:spPr/>
        <p:txBody>
          <a:bodyPr/>
          <a:lstStyle/>
          <a:p>
            <a:fld id="{99A20822-4A49-4D36-86E3-300BA48D3F00}" type="slidenum">
              <a:rPr lang="en-US" smtClean="0"/>
              <a:pPr/>
              <a:t>182</a:t>
            </a:fld>
            <a:endParaRPr lang="en-US"/>
          </a:p>
        </p:txBody>
      </p:sp>
    </p:spTree>
    <p:extLst>
      <p:ext uri="{BB962C8B-B14F-4D97-AF65-F5344CB8AC3E}">
        <p14:creationId xmlns:p14="http://schemas.microsoft.com/office/powerpoint/2010/main" val="202231315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89BE69-908A-45A5-9804-02A7CACABFEC}"/>
              </a:ext>
            </a:extLst>
          </p:cNvPr>
          <p:cNvSpPr>
            <a:spLocks noGrp="1"/>
          </p:cNvSpPr>
          <p:nvPr>
            <p:ph type="title"/>
          </p:nvPr>
        </p:nvSpPr>
        <p:spPr/>
        <p:txBody>
          <a:bodyPr/>
          <a:lstStyle/>
          <a:p>
            <a:r>
              <a:rPr lang="en-US"/>
              <a:t>References</a:t>
            </a:r>
          </a:p>
        </p:txBody>
      </p:sp>
      <p:sp>
        <p:nvSpPr>
          <p:cNvPr id="6" name="Text Placeholder 5">
            <a:extLst>
              <a:ext uri="{FF2B5EF4-FFF2-40B4-BE49-F238E27FC236}">
                <a16:creationId xmlns:a16="http://schemas.microsoft.com/office/drawing/2014/main" id="{76DE9FF7-E8A3-4B3B-8C29-573528C92374}"/>
              </a:ext>
            </a:extLst>
          </p:cNvPr>
          <p:cNvSpPr>
            <a:spLocks noGrp="1"/>
          </p:cNvSpPr>
          <p:nvPr>
            <p:ph type="body" sz="quarter" idx="13"/>
          </p:nvPr>
        </p:nvSpPr>
        <p:spPr>
          <a:xfrm>
            <a:off x="457202" y="920750"/>
            <a:ext cx="11434694" cy="5016500"/>
          </a:xfrm>
        </p:spPr>
        <p:txBody>
          <a:bodyPr/>
          <a:lstStyle/>
          <a:p>
            <a:pPr indent="-457200"/>
            <a:r>
              <a:rPr lang="en-US" sz="1700"/>
              <a:t>Blackorby, J., </a:t>
            </a:r>
            <a:r>
              <a:rPr lang="en-US" sz="1700" err="1"/>
              <a:t>Knokey</a:t>
            </a:r>
            <a:r>
              <a:rPr lang="en-US" sz="1700"/>
              <a:t>, A., Wagner, M., Levine, P., Schiller, E., &amp; Sumi, C. (2007). </a:t>
            </a:r>
            <a:r>
              <a:rPr lang="en-US" sz="1700" i="1"/>
              <a:t>What makes a difference? Influences on outcomes for students with disabilities.</a:t>
            </a:r>
            <a:r>
              <a:rPr lang="en-US" sz="1700"/>
              <a:t> Menlo Park, CA: SRI International. Retrieved June 12, 2007.</a:t>
            </a:r>
          </a:p>
          <a:p>
            <a:pPr indent="-457200"/>
            <a:r>
              <a:rPr lang="en-US" sz="1700"/>
              <a:t>Capizzi, A. M., &amp; Fuchs, L. S. (2005). Effects of Curriculum-Based Measurement With and Without Diagnostic Feedback on Teacher Planning. </a:t>
            </a:r>
            <a:r>
              <a:rPr lang="en-US" sz="1700" i="1"/>
              <a:t>Remedial and Special Education</a:t>
            </a:r>
            <a:r>
              <a:rPr lang="en-US" sz="1700"/>
              <a:t>, </a:t>
            </a:r>
            <a:r>
              <a:rPr lang="en-US" sz="1700" i="1"/>
              <a:t>26</a:t>
            </a:r>
            <a:r>
              <a:rPr lang="en-US" sz="1700"/>
              <a:t>(3), 159–174.</a:t>
            </a:r>
          </a:p>
          <a:p>
            <a:pPr indent="-457200"/>
            <a:r>
              <a:rPr lang="en-US" sz="1700" err="1"/>
              <a:t>Cortiella</a:t>
            </a:r>
            <a:r>
              <a:rPr lang="en-US" sz="1700"/>
              <a:t>, C. (2011). </a:t>
            </a:r>
            <a:r>
              <a:rPr lang="en-US" sz="1700" i="1"/>
              <a:t>The state of learning disabilities: Facts, trends, and indicators.</a:t>
            </a:r>
            <a:r>
              <a:rPr lang="en-US" sz="1700"/>
              <a:t> Washington, DC: National Center for Learning Disabilities.</a:t>
            </a:r>
          </a:p>
          <a:p>
            <a:pPr indent="-457200"/>
            <a:r>
              <a:rPr lang="en-US" sz="1700"/>
              <a:t>Dane, A. V. and Schneider, B. H. (1998) Program integrity in primary and early secondary prevention: are implementation effects out of control? </a:t>
            </a:r>
            <a:r>
              <a:rPr lang="en-US" sz="1700" i="1"/>
              <a:t>Clinical Psychology Review, 18</a:t>
            </a:r>
            <a:r>
              <a:rPr lang="en-US" sz="1700"/>
              <a:t>, 23–4.</a:t>
            </a:r>
          </a:p>
          <a:p>
            <a:pPr indent="-457200"/>
            <a:r>
              <a:rPr lang="en-US" sz="1700"/>
              <a:t>Fuchs, L. S., Deno, S. L., &amp; Mirkin, P. K. (1984). The effects of frequent curriculum-based measurement and evaluation on pedagogy, student achievement, and student awareness of learning. </a:t>
            </a:r>
            <a:r>
              <a:rPr lang="en-US" sz="1700" i="1"/>
              <a:t>American Educational Research Journal</a:t>
            </a:r>
            <a:r>
              <a:rPr lang="en-US" sz="1700"/>
              <a:t>, </a:t>
            </a:r>
            <a:r>
              <a:rPr lang="en-US" sz="1700" i="1"/>
              <a:t>21</a:t>
            </a:r>
            <a:r>
              <a:rPr lang="en-US" sz="1700"/>
              <a:t>(2), 449–460.</a:t>
            </a:r>
          </a:p>
          <a:p>
            <a:pPr indent="-457200"/>
            <a:r>
              <a:rPr lang="en-US" sz="1700"/>
              <a:t>Fuchs, L., Fuchs, D., &amp; Capizzi, A. (2005). Identifying appropriate test accommodations for students with learning disabilities. </a:t>
            </a:r>
            <a:r>
              <a:rPr lang="en-US" sz="1700" i="1"/>
              <a:t>Focus on Exceptional Children, 37</a:t>
            </a:r>
            <a:r>
              <a:rPr lang="en-US" sz="1700"/>
              <a:t>(6). https://doi.org/10.17161/fec.v37i6.6812 </a:t>
            </a:r>
          </a:p>
          <a:p>
            <a:pPr indent="-457200"/>
            <a:endParaRPr lang="en-US" sz="1700"/>
          </a:p>
        </p:txBody>
      </p:sp>
      <p:sp>
        <p:nvSpPr>
          <p:cNvPr id="4" name="Slide Number Placeholder 3">
            <a:extLst>
              <a:ext uri="{FF2B5EF4-FFF2-40B4-BE49-F238E27FC236}">
                <a16:creationId xmlns:a16="http://schemas.microsoft.com/office/drawing/2014/main" id="{C5FBD28C-B3A9-4B7E-9FBD-EFE930ACD1DD}"/>
              </a:ext>
            </a:extLst>
          </p:cNvPr>
          <p:cNvSpPr>
            <a:spLocks noGrp="1"/>
          </p:cNvSpPr>
          <p:nvPr>
            <p:ph type="sldNum" sz="quarter" idx="15"/>
          </p:nvPr>
        </p:nvSpPr>
        <p:spPr/>
        <p:txBody>
          <a:bodyPr/>
          <a:lstStyle/>
          <a:p>
            <a:fld id="{99A20822-4A49-4D36-86E3-300BA48D3F00}" type="slidenum">
              <a:rPr lang="en-US" smtClean="0"/>
              <a:pPr/>
              <a:t>183</a:t>
            </a:fld>
            <a:endParaRPr lang="en-US"/>
          </a:p>
        </p:txBody>
      </p:sp>
    </p:spTree>
    <p:extLst>
      <p:ext uri="{BB962C8B-B14F-4D97-AF65-F5344CB8AC3E}">
        <p14:creationId xmlns:p14="http://schemas.microsoft.com/office/powerpoint/2010/main" val="15479090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CAEE-7657-4291-BE09-A931DD052547}"/>
              </a:ext>
            </a:extLst>
          </p:cNvPr>
          <p:cNvSpPr>
            <a:spLocks noGrp="1"/>
          </p:cNvSpPr>
          <p:nvPr>
            <p:ph type="title"/>
          </p:nvPr>
        </p:nvSpPr>
        <p:spPr/>
        <p:txBody>
          <a:bodyPr/>
          <a:lstStyle/>
          <a:p>
            <a:r>
              <a:rPr lang="en-US" dirty="0"/>
              <a:t>References 2</a:t>
            </a:r>
          </a:p>
        </p:txBody>
      </p:sp>
      <p:sp>
        <p:nvSpPr>
          <p:cNvPr id="3" name="Text Placeholder 2">
            <a:extLst>
              <a:ext uri="{FF2B5EF4-FFF2-40B4-BE49-F238E27FC236}">
                <a16:creationId xmlns:a16="http://schemas.microsoft.com/office/drawing/2014/main" id="{DE0051A5-3F0B-4116-B14E-9325C2E455FA}"/>
              </a:ext>
            </a:extLst>
          </p:cNvPr>
          <p:cNvSpPr>
            <a:spLocks noGrp="1"/>
          </p:cNvSpPr>
          <p:nvPr>
            <p:ph type="body" sz="quarter" idx="13"/>
          </p:nvPr>
        </p:nvSpPr>
        <p:spPr>
          <a:xfrm>
            <a:off x="457200" y="1371600"/>
            <a:ext cx="11274552" cy="4572000"/>
          </a:xfrm>
        </p:spPr>
        <p:txBody>
          <a:bodyPr/>
          <a:lstStyle/>
          <a:p>
            <a:r>
              <a:rPr lang="en-US" sz="1700"/>
              <a:t>Fuchs, L. S., Fuchs, D., &amp; Hamlett, C. L. (1989). Effects of instrumental use of curriculum-based measurement to enhance instructional programs. </a:t>
            </a:r>
            <a:r>
              <a:rPr lang="en-US" sz="1700" i="1"/>
              <a:t>RASE: Remedial &amp; Special Education, 10</a:t>
            </a:r>
            <a:r>
              <a:rPr lang="en-US" sz="1700"/>
              <a:t>(2), 43–52.</a:t>
            </a:r>
          </a:p>
          <a:p>
            <a:r>
              <a:rPr lang="en-US" sz="1700"/>
              <a:t>Fuchs, L. S., Fuchs, D., &amp; Malone A. S. (2017). The taxonomy of intervention intensity. </a:t>
            </a:r>
            <a:r>
              <a:rPr lang="en-US" sz="1700" i="1"/>
              <a:t>Teaching Exceptional Children</a:t>
            </a:r>
            <a:r>
              <a:rPr lang="en-US" sz="1700"/>
              <a:t>, </a:t>
            </a:r>
            <a:r>
              <a:rPr lang="en-US" sz="1700" i="1"/>
              <a:t>50</a:t>
            </a:r>
            <a:r>
              <a:rPr lang="en-US" sz="1700"/>
              <a:t>(1), 35–43.</a:t>
            </a:r>
          </a:p>
          <a:p>
            <a:r>
              <a:rPr lang="en-US" sz="1700"/>
              <a:t>Gersten, R., Compton, D., Connor, C.M., Dimino, J., Santoro, L., Linan-Thompson, S., and Tilly, W.D. (2009). </a:t>
            </a:r>
            <a:r>
              <a:rPr lang="en-US" sz="1700" i="1"/>
              <a:t>Assisting students struggling with reading: Response to Intervention and multi-tier intervention for reading in the primary grades. A practice guide</a:t>
            </a:r>
            <a:r>
              <a:rPr lang="en-US" sz="1700"/>
              <a:t>. (NCEE 2009-4045). Washington, DC: National Center for Education Evaluation and Regional Assistance, Institute of Education Sciences, U.S. Department of Education. Retrieved from </a:t>
            </a:r>
            <a:r>
              <a:rPr lang="en-US" sz="1700">
                <a:hlinkClick r:id="rId3"/>
              </a:rPr>
              <a:t>https://ies.ed.gov/ncee/wwc/PracticeGuide/3</a:t>
            </a:r>
            <a:endParaRPr lang="en-US" sz="1700"/>
          </a:p>
          <a:p>
            <a:r>
              <a:rPr lang="en-US" sz="1700"/>
              <a:t>Gresham, F. M., </a:t>
            </a:r>
            <a:r>
              <a:rPr lang="en-US" sz="1700" err="1"/>
              <a:t>Gansle</a:t>
            </a:r>
            <a:r>
              <a:rPr lang="en-US" sz="1700"/>
              <a:t>, K. A., Noell, G. H., Cohen, S., et al. (1993). Treatment integrity of school-based behavioral intervention studies: 1980–1990. </a:t>
            </a:r>
            <a:r>
              <a:rPr lang="en-US" sz="1700" i="1"/>
              <a:t>School Psychology Review, 22</a:t>
            </a:r>
            <a:r>
              <a:rPr lang="en-US" sz="1700"/>
              <a:t>(2), 254–272.</a:t>
            </a:r>
          </a:p>
          <a:p>
            <a:r>
              <a:rPr lang="en-US" sz="1700"/>
              <a:t>Jung, P. G., McMaster, K. L., Kunkel, A. K., Shin, J., &amp; Stecker, P. M. (2018). Effects of data‐based individualization for students with intensive learning needs: A meta‐analysis. </a:t>
            </a:r>
            <a:r>
              <a:rPr lang="en-US" sz="1700" i="1"/>
              <a:t>Learning Disabilities Research &amp; Practice, 33</a:t>
            </a:r>
            <a:r>
              <a:rPr lang="en-US" sz="1700"/>
              <a:t>(3), 144–155</a:t>
            </a:r>
          </a:p>
          <a:p>
            <a:endParaRPr lang="en-US"/>
          </a:p>
          <a:p>
            <a:endParaRPr lang="en-US"/>
          </a:p>
        </p:txBody>
      </p:sp>
      <p:sp>
        <p:nvSpPr>
          <p:cNvPr id="4" name="Slide Number Placeholder 3">
            <a:extLst>
              <a:ext uri="{FF2B5EF4-FFF2-40B4-BE49-F238E27FC236}">
                <a16:creationId xmlns:a16="http://schemas.microsoft.com/office/drawing/2014/main" id="{57FB7A44-6CB7-4997-85B3-6D0BD0909359}"/>
              </a:ext>
            </a:extLst>
          </p:cNvPr>
          <p:cNvSpPr>
            <a:spLocks noGrp="1"/>
          </p:cNvSpPr>
          <p:nvPr>
            <p:ph type="sldNum" sz="quarter" idx="15"/>
          </p:nvPr>
        </p:nvSpPr>
        <p:spPr/>
        <p:txBody>
          <a:bodyPr/>
          <a:lstStyle/>
          <a:p>
            <a:fld id="{99A20822-4A49-4D36-86E3-300BA48D3F00}" type="slidenum">
              <a:rPr lang="en-US" smtClean="0"/>
              <a:pPr/>
              <a:t>184</a:t>
            </a:fld>
            <a:endParaRPr lang="en-US"/>
          </a:p>
        </p:txBody>
      </p:sp>
    </p:spTree>
    <p:extLst>
      <p:ext uri="{BB962C8B-B14F-4D97-AF65-F5344CB8AC3E}">
        <p14:creationId xmlns:p14="http://schemas.microsoft.com/office/powerpoint/2010/main" val="7224595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88B4-634E-4339-9B7A-67FC6F420A5B}"/>
              </a:ext>
            </a:extLst>
          </p:cNvPr>
          <p:cNvSpPr>
            <a:spLocks noGrp="1"/>
          </p:cNvSpPr>
          <p:nvPr>
            <p:ph type="title"/>
          </p:nvPr>
        </p:nvSpPr>
        <p:spPr/>
        <p:txBody>
          <a:bodyPr/>
          <a:lstStyle/>
          <a:p>
            <a:r>
              <a:rPr lang="en-US" dirty="0"/>
              <a:t>References 3</a:t>
            </a:r>
          </a:p>
        </p:txBody>
      </p:sp>
      <p:sp>
        <p:nvSpPr>
          <p:cNvPr id="3" name="Text Placeholder 2">
            <a:extLst>
              <a:ext uri="{FF2B5EF4-FFF2-40B4-BE49-F238E27FC236}">
                <a16:creationId xmlns:a16="http://schemas.microsoft.com/office/drawing/2014/main" id="{10B9D82E-1DDB-45F8-97A7-8922D3F0F8CF}"/>
              </a:ext>
            </a:extLst>
          </p:cNvPr>
          <p:cNvSpPr>
            <a:spLocks noGrp="1"/>
          </p:cNvSpPr>
          <p:nvPr>
            <p:ph type="body" sz="quarter" idx="13"/>
          </p:nvPr>
        </p:nvSpPr>
        <p:spPr>
          <a:xfrm>
            <a:off x="457202" y="1280160"/>
            <a:ext cx="11475129" cy="4572000"/>
          </a:xfrm>
        </p:spPr>
        <p:txBody>
          <a:bodyPr/>
          <a:lstStyle/>
          <a:p>
            <a:r>
              <a:rPr lang="en-US" sz="1700" b="0" i="0">
                <a:solidFill>
                  <a:srgbClr val="222222"/>
                </a:solidFill>
                <a:effectLst/>
              </a:rPr>
              <a:t>Kuchle, L. B., &amp; Riley-Tillman, T. C. (2019). Integrating behavior and academics in intervention planning. In R.Z. Edmonds, A.G. Gandhi, &amp; L.C. Danielson (Eds.). </a:t>
            </a:r>
            <a:r>
              <a:rPr lang="en-US" sz="1700" b="0" i="1">
                <a:solidFill>
                  <a:srgbClr val="222222"/>
                </a:solidFill>
                <a:effectLst/>
              </a:rPr>
              <a:t>Essentials of intensive intervention </a:t>
            </a:r>
            <a:r>
              <a:rPr lang="en-US" sz="1700" b="0" i="0">
                <a:solidFill>
                  <a:srgbClr val="222222"/>
                </a:solidFill>
                <a:effectLst/>
              </a:rPr>
              <a:t>(pp. 51-70). The Guilford Press. </a:t>
            </a:r>
            <a:endParaRPr lang="en-US" sz="1700"/>
          </a:p>
          <a:p>
            <a:r>
              <a:rPr lang="en-US" sz="1700"/>
              <a:t>National Center on Intensive Intervention. (2013). </a:t>
            </a:r>
            <a:r>
              <a:rPr lang="en-US" sz="1700" i="1"/>
              <a:t>Data-based individualization: A framework for intensive intervention</a:t>
            </a:r>
            <a:r>
              <a:rPr lang="en-US" sz="1700"/>
              <a:t>.</a:t>
            </a:r>
            <a:r>
              <a:rPr lang="en-US" sz="1700" i="1"/>
              <a:t> </a:t>
            </a:r>
            <a:r>
              <a:rPr lang="en-US" sz="1700"/>
              <a:t>Washington, DC: American Institutes for Research. Retrieved from </a:t>
            </a:r>
            <a:r>
              <a:rPr lang="en-US" sz="1700">
                <a:hlinkClick r:id="rId3"/>
              </a:rPr>
              <a:t>https://intensiveintervention.uat.air.org/resource/data-based-individualization-framework-intensive-intervention</a:t>
            </a:r>
            <a:r>
              <a:rPr lang="en-US" sz="1700"/>
              <a:t> </a:t>
            </a:r>
          </a:p>
          <a:p>
            <a:r>
              <a:rPr lang="en-US" sz="1700"/>
              <a:t>Newman, L., Wagner, M., </a:t>
            </a:r>
            <a:r>
              <a:rPr lang="en-US" sz="1700" err="1"/>
              <a:t>Knokey</a:t>
            </a:r>
            <a:r>
              <a:rPr lang="en-US" sz="1700"/>
              <a:t>, A. M., Marder, C., Nagle, K., Shaver, D., et al. (2011). </a:t>
            </a:r>
            <a:r>
              <a:rPr lang="en-US" sz="1700" i="1"/>
              <a:t>The post-high school outcomes of young adults with disabilities up to 8 years after high school: A report from the National Longitudinal Transition Study-2 (NLTS2)</a:t>
            </a:r>
            <a:r>
              <a:rPr lang="en-US" sz="1700"/>
              <a:t> (NCSER 2011–3005). Washington, DC: National Center for Special Education Research.</a:t>
            </a:r>
          </a:p>
          <a:p>
            <a:r>
              <a:rPr lang="en-US" sz="1700"/>
              <a:t>O’Donnell, C. L. (2008). Defining, Conceptualizing, and Measuring Fidelity of Implementation and Its Relationship to Outcomes in K–12 Curriculum Intervention Research. </a:t>
            </a:r>
            <a:r>
              <a:rPr lang="en-US" sz="1700" i="1"/>
              <a:t>Review of Educational Research</a:t>
            </a:r>
            <a:r>
              <a:rPr lang="en-US" sz="1700"/>
              <a:t>, </a:t>
            </a:r>
            <a:r>
              <a:rPr lang="en-US" sz="1700" i="1"/>
              <a:t>78</a:t>
            </a:r>
            <a:r>
              <a:rPr lang="en-US" sz="1700"/>
              <a:t>(1), 33–84.</a:t>
            </a:r>
          </a:p>
          <a:p>
            <a:r>
              <a:rPr lang="en-US" sz="1700"/>
              <a:t>Sanford, C., Newman, L., Wagner, M., </a:t>
            </a:r>
            <a:r>
              <a:rPr lang="en-US" sz="1700" err="1"/>
              <a:t>Cameto</a:t>
            </a:r>
            <a:r>
              <a:rPr lang="en-US" sz="1700"/>
              <a:t>, R., </a:t>
            </a:r>
            <a:r>
              <a:rPr lang="en-US" sz="1700" err="1"/>
              <a:t>Knokey</a:t>
            </a:r>
            <a:r>
              <a:rPr lang="en-US" sz="1700"/>
              <a:t>, A. M., &amp; Shaver, D. (2011). </a:t>
            </a:r>
            <a:r>
              <a:rPr lang="en-US" sz="1700" i="1"/>
              <a:t>The post-high school outcomes of young adults with disabilities up to 6 years after high school: Key findings from the National Longitudinal Transition Study-2 (NLTS2)</a:t>
            </a:r>
            <a:r>
              <a:rPr lang="en-US" sz="1700"/>
              <a:t> (NCSER 2011-3004). Washington, DC: National Center for Special Education Research.</a:t>
            </a:r>
          </a:p>
          <a:p>
            <a:endParaRPr lang="en-US"/>
          </a:p>
        </p:txBody>
      </p:sp>
      <p:sp>
        <p:nvSpPr>
          <p:cNvPr id="4" name="Slide Number Placeholder 3">
            <a:extLst>
              <a:ext uri="{FF2B5EF4-FFF2-40B4-BE49-F238E27FC236}">
                <a16:creationId xmlns:a16="http://schemas.microsoft.com/office/drawing/2014/main" id="{BDEEC498-9C63-4D24-9790-2062EA61C9CF}"/>
              </a:ext>
            </a:extLst>
          </p:cNvPr>
          <p:cNvSpPr>
            <a:spLocks noGrp="1"/>
          </p:cNvSpPr>
          <p:nvPr>
            <p:ph type="sldNum" sz="quarter" idx="15"/>
          </p:nvPr>
        </p:nvSpPr>
        <p:spPr/>
        <p:txBody>
          <a:bodyPr/>
          <a:lstStyle/>
          <a:p>
            <a:fld id="{99A20822-4A49-4D36-86E3-300BA48D3F00}" type="slidenum">
              <a:rPr lang="en-US" smtClean="0"/>
              <a:pPr/>
              <a:t>185</a:t>
            </a:fld>
            <a:endParaRPr lang="en-US"/>
          </a:p>
        </p:txBody>
      </p:sp>
    </p:spTree>
    <p:extLst>
      <p:ext uri="{BB962C8B-B14F-4D97-AF65-F5344CB8AC3E}">
        <p14:creationId xmlns:p14="http://schemas.microsoft.com/office/powerpoint/2010/main" val="317084605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8302-BD7A-46A3-808C-38E631F6C2E5}"/>
              </a:ext>
            </a:extLst>
          </p:cNvPr>
          <p:cNvSpPr>
            <a:spLocks noGrp="1"/>
          </p:cNvSpPr>
          <p:nvPr>
            <p:ph type="title"/>
          </p:nvPr>
        </p:nvSpPr>
        <p:spPr/>
        <p:txBody>
          <a:bodyPr/>
          <a:lstStyle/>
          <a:p>
            <a:r>
              <a:rPr lang="en-US" dirty="0"/>
              <a:t>References 4</a:t>
            </a:r>
          </a:p>
        </p:txBody>
      </p:sp>
      <p:sp>
        <p:nvSpPr>
          <p:cNvPr id="3" name="Text Placeholder 2">
            <a:extLst>
              <a:ext uri="{FF2B5EF4-FFF2-40B4-BE49-F238E27FC236}">
                <a16:creationId xmlns:a16="http://schemas.microsoft.com/office/drawing/2014/main" id="{DB1CA207-E871-484F-B045-2D7836B4037C}"/>
              </a:ext>
            </a:extLst>
          </p:cNvPr>
          <p:cNvSpPr>
            <a:spLocks noGrp="1"/>
          </p:cNvSpPr>
          <p:nvPr>
            <p:ph type="body" sz="quarter" idx="13"/>
          </p:nvPr>
        </p:nvSpPr>
        <p:spPr/>
        <p:txBody>
          <a:bodyPr/>
          <a:lstStyle/>
          <a:p>
            <a:r>
              <a:rPr lang="en-US" sz="1700" err="1"/>
              <a:t>Scammacca</a:t>
            </a:r>
            <a:r>
              <a:rPr lang="en-US" sz="1700"/>
              <a:t>, N. K., Fall, A. M., &amp; Roberts, G. (2015). Benchmarks for expected annual academic growth for students in the bottom quartile of the normative distribution</a:t>
            </a:r>
            <a:r>
              <a:rPr lang="en-US" sz="1700" i="1"/>
              <a:t>. Journal of Research on Educational Effectiveness, 8</a:t>
            </a:r>
            <a:r>
              <a:rPr lang="en-US" sz="1700"/>
              <a:t>(3), </a:t>
            </a:r>
            <a:r>
              <a:rPr lang="en-US" sz="1700" i="1"/>
              <a:t>366–379. </a:t>
            </a:r>
            <a:endParaRPr lang="en-US" sz="1700"/>
          </a:p>
          <a:p>
            <a:r>
              <a:rPr lang="en-US" sz="1700"/>
              <a:t>Stark, P., &amp; Noel, A. M. (2015). Trends in High School Dropout and Completion Rates in the United States: 1972-2012. Compendium Report. NCES 2015-015. </a:t>
            </a:r>
            <a:r>
              <a:rPr lang="en-US" sz="1700" i="1"/>
              <a:t>National Center for Education Statistics</a:t>
            </a:r>
            <a:r>
              <a:rPr lang="en-US" sz="1700"/>
              <a:t>.</a:t>
            </a:r>
          </a:p>
          <a:p>
            <a:r>
              <a:rPr lang="en-US" sz="1700" err="1"/>
              <a:t>Stetser</a:t>
            </a:r>
            <a:r>
              <a:rPr lang="en-US" sz="1700"/>
              <a:t>, M. C., &amp; Stillwell, R. (2014). </a:t>
            </a:r>
            <a:r>
              <a:rPr lang="en-US" sz="1700" i="1"/>
              <a:t>Public high school four-year on-time graduation rates and event dropout rates: School years 2010–11 and 2011–12. First look </a:t>
            </a:r>
            <a:r>
              <a:rPr lang="en-US" sz="1700"/>
              <a:t>(NCES 2014-391). Washington, DC: National Center for Education Statistics.</a:t>
            </a:r>
          </a:p>
          <a:p>
            <a:r>
              <a:rPr lang="en-US" sz="1700"/>
              <a:t>Wagner, M., Newman, L., </a:t>
            </a:r>
            <a:r>
              <a:rPr lang="en-US" sz="1700" err="1"/>
              <a:t>Cameto</a:t>
            </a:r>
            <a:r>
              <a:rPr lang="en-US" sz="1700"/>
              <a:t>, R., Levine, P., &amp; Garza, N. (2006). </a:t>
            </a:r>
            <a:r>
              <a:rPr lang="en-US" sz="1700" i="1"/>
              <a:t>An overview of findings from wave 2 of the National Longitudinal Transition Study-2 (NLTS2)</a:t>
            </a:r>
            <a:r>
              <a:rPr lang="en-US" sz="1700"/>
              <a:t> (NCSER 2006–3004). Washington, DC: National Center for Special Education Research.</a:t>
            </a:r>
          </a:p>
          <a:p>
            <a:endParaRPr lang="en-US"/>
          </a:p>
        </p:txBody>
      </p:sp>
      <p:sp>
        <p:nvSpPr>
          <p:cNvPr id="4" name="Slide Number Placeholder 3">
            <a:extLst>
              <a:ext uri="{FF2B5EF4-FFF2-40B4-BE49-F238E27FC236}">
                <a16:creationId xmlns:a16="http://schemas.microsoft.com/office/drawing/2014/main" id="{4A3FF7AD-571D-4207-82F1-F5D06236A78C}"/>
              </a:ext>
            </a:extLst>
          </p:cNvPr>
          <p:cNvSpPr>
            <a:spLocks noGrp="1"/>
          </p:cNvSpPr>
          <p:nvPr>
            <p:ph type="sldNum" sz="quarter" idx="15"/>
          </p:nvPr>
        </p:nvSpPr>
        <p:spPr/>
        <p:txBody>
          <a:bodyPr/>
          <a:lstStyle/>
          <a:p>
            <a:fld id="{99A20822-4A49-4D36-86E3-300BA48D3F00}" type="slidenum">
              <a:rPr lang="en-US" smtClean="0"/>
              <a:pPr/>
              <a:t>186</a:t>
            </a:fld>
            <a:endParaRPr lang="en-US"/>
          </a:p>
        </p:txBody>
      </p:sp>
    </p:spTree>
    <p:extLst>
      <p:ext uri="{BB962C8B-B14F-4D97-AF65-F5344CB8AC3E}">
        <p14:creationId xmlns:p14="http://schemas.microsoft.com/office/powerpoint/2010/main" val="585889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C86CE0-AC6E-2685-9852-B5FB75C87A63}"/>
              </a:ext>
            </a:extLst>
          </p:cNvPr>
          <p:cNvSpPr>
            <a:spLocks noGrp="1"/>
          </p:cNvSpPr>
          <p:nvPr>
            <p:ph type="title"/>
          </p:nvPr>
        </p:nvSpPr>
        <p:spPr/>
        <p:txBody>
          <a:bodyPr/>
          <a:lstStyle/>
          <a:p>
            <a:r>
              <a:rPr lang="en-US"/>
              <a:t>Shout out a word that represents how your body feels after sitting all day.</a:t>
            </a:r>
          </a:p>
        </p:txBody>
      </p:sp>
      <p:pic>
        <p:nvPicPr>
          <p:cNvPr id="11" name="Content Placeholder 10">
            <a:extLst>
              <a:ext uri="{FF2B5EF4-FFF2-40B4-BE49-F238E27FC236}">
                <a16:creationId xmlns:a16="http://schemas.microsoft.com/office/drawing/2014/main" id="{C1DC578C-5BF9-C517-DBCE-4F654DEEF248}"/>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rcRect t="9067" b="6093"/>
          <a:stretch>
            <a:fillRect/>
          </a:stretch>
        </p:blipFill>
        <p:spPr>
          <a:xfrm>
            <a:off x="1486399" y="1472184"/>
            <a:ext cx="4200843" cy="4785929"/>
          </a:xfrm>
        </p:spPr>
      </p:pic>
      <p:sp>
        <p:nvSpPr>
          <p:cNvPr id="5" name="Slide Number Placeholder 4">
            <a:extLst>
              <a:ext uri="{FF2B5EF4-FFF2-40B4-BE49-F238E27FC236}">
                <a16:creationId xmlns:a16="http://schemas.microsoft.com/office/drawing/2014/main" id="{E6AC520D-4F37-6B27-7623-5A5F10FEC69E}"/>
              </a:ext>
            </a:extLst>
          </p:cNvPr>
          <p:cNvSpPr>
            <a:spLocks noGrp="1"/>
          </p:cNvSpPr>
          <p:nvPr>
            <p:ph type="sldNum" sz="quarter" idx="12"/>
          </p:nvPr>
        </p:nvSpPr>
        <p:spPr/>
        <p:txBody>
          <a:bodyPr/>
          <a:lstStyle/>
          <a:p>
            <a:fld id="{99A20822-4A49-4D36-86E3-300BA48D3F00}" type="slidenum">
              <a:rPr lang="en-US" smtClean="0"/>
              <a:t>19</a:t>
            </a:fld>
            <a:endParaRPr lang="en-US"/>
          </a:p>
        </p:txBody>
      </p:sp>
      <p:pic>
        <p:nvPicPr>
          <p:cNvPr id="12" name="Graphic 11">
            <a:extLst>
              <a:ext uri="{FF2B5EF4-FFF2-40B4-BE49-F238E27FC236}">
                <a16:creationId xmlns:a16="http://schemas.microsoft.com/office/drawing/2014/main" id="{94CF4396-3EFC-9BE4-65A7-3A42EFEB04C8}"/>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7692846" y="2244139"/>
            <a:ext cx="2885434" cy="3075761"/>
          </a:xfrm>
          <a:prstGeom prst="rect">
            <a:avLst/>
          </a:prstGeom>
        </p:spPr>
      </p:pic>
    </p:spTree>
    <p:extLst>
      <p:ext uri="{BB962C8B-B14F-4D97-AF65-F5344CB8AC3E}">
        <p14:creationId xmlns:p14="http://schemas.microsoft.com/office/powerpoint/2010/main" val="268315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5EBF-8ECA-5EB2-5691-C657EE9D7F5B}"/>
              </a:ext>
            </a:extLst>
          </p:cNvPr>
          <p:cNvSpPr>
            <a:spLocks noGrp="1"/>
          </p:cNvSpPr>
          <p:nvPr>
            <p:ph type="title"/>
          </p:nvPr>
        </p:nvSpPr>
        <p:spPr/>
        <p:txBody>
          <a:bodyPr/>
          <a:lstStyle/>
          <a:p>
            <a:r>
              <a:rPr lang="en-US" dirty="0"/>
              <a:t>Welcome!</a:t>
            </a:r>
          </a:p>
        </p:txBody>
      </p:sp>
      <p:pic>
        <p:nvPicPr>
          <p:cNvPr id="7" name="Picture Placeholder 2">
            <a:extLst>
              <a:ext uri="{FF2B5EF4-FFF2-40B4-BE49-F238E27FC236}">
                <a16:creationId xmlns:a16="http://schemas.microsoft.com/office/drawing/2014/main" id="{1990154C-5080-894F-C771-4B181329663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5852" r="15852"/>
          <a:stretch/>
        </p:blipFill>
        <p:spPr>
          <a:xfrm>
            <a:off x="2420713" y="1677543"/>
            <a:ext cx="2762533" cy="2762533"/>
          </a:xfrm>
          <a:prstGeom prst="ellipse">
            <a:avLst/>
          </a:prstGeom>
        </p:spPr>
      </p:pic>
      <p:pic>
        <p:nvPicPr>
          <p:cNvPr id="14" name="Picture Placeholder 2">
            <a:extLst>
              <a:ext uri="{FF2B5EF4-FFF2-40B4-BE49-F238E27FC236}">
                <a16:creationId xmlns:a16="http://schemas.microsoft.com/office/drawing/2014/main" id="{E111332D-818E-07A7-7772-E6B0FEFED91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91742" y="1677543"/>
            <a:ext cx="2762533" cy="2762533"/>
          </a:xfrm>
          <a:prstGeom prst="ellipse">
            <a:avLst/>
          </a:prstGeom>
        </p:spPr>
      </p:pic>
      <p:sp>
        <p:nvSpPr>
          <p:cNvPr id="11" name="TextBox 10">
            <a:extLst>
              <a:ext uri="{FF2B5EF4-FFF2-40B4-BE49-F238E27FC236}">
                <a16:creationId xmlns:a16="http://schemas.microsoft.com/office/drawing/2014/main" id="{7DA74BA7-9D2A-3088-7CFD-BE9C7EC7BE85}"/>
              </a:ext>
            </a:extLst>
          </p:cNvPr>
          <p:cNvSpPr txBox="1"/>
          <p:nvPr/>
        </p:nvSpPr>
        <p:spPr>
          <a:xfrm>
            <a:off x="2074306" y="4544594"/>
            <a:ext cx="3425952" cy="646331"/>
          </a:xfrm>
          <a:prstGeom prst="rect">
            <a:avLst/>
          </a:prstGeom>
          <a:noFill/>
        </p:spPr>
        <p:txBody>
          <a:bodyPr wrap="square" rtlCol="0">
            <a:spAutoFit/>
          </a:bodyPr>
          <a:lstStyle/>
          <a:p>
            <a:pPr algn="ctr"/>
            <a:r>
              <a:rPr lang="en-US"/>
              <a:t>Cat Merkle</a:t>
            </a:r>
          </a:p>
          <a:p>
            <a:pPr algn="ctr"/>
            <a:r>
              <a:rPr lang="en-US"/>
              <a:t>NCII Technical Assistance Provider </a:t>
            </a:r>
          </a:p>
        </p:txBody>
      </p:sp>
      <p:sp>
        <p:nvSpPr>
          <p:cNvPr id="10" name="TextBox 9">
            <a:extLst>
              <a:ext uri="{FF2B5EF4-FFF2-40B4-BE49-F238E27FC236}">
                <a16:creationId xmlns:a16="http://schemas.microsoft.com/office/drawing/2014/main" id="{12A49230-F3C3-5810-70D3-954968F02637}"/>
              </a:ext>
            </a:extLst>
          </p:cNvPr>
          <p:cNvSpPr txBox="1"/>
          <p:nvPr/>
        </p:nvSpPr>
        <p:spPr>
          <a:xfrm>
            <a:off x="6345335" y="4544594"/>
            <a:ext cx="3425952" cy="923330"/>
          </a:xfrm>
          <a:prstGeom prst="rect">
            <a:avLst/>
          </a:prstGeom>
          <a:noFill/>
        </p:spPr>
        <p:txBody>
          <a:bodyPr wrap="square" rtlCol="0">
            <a:spAutoFit/>
          </a:bodyPr>
          <a:lstStyle/>
          <a:p>
            <a:pPr algn="ctr"/>
            <a:r>
              <a:rPr lang="en-US"/>
              <a:t>Kyle Allen, MA</a:t>
            </a:r>
          </a:p>
          <a:p>
            <a:pPr algn="ctr"/>
            <a:r>
              <a:rPr lang="en-US"/>
              <a:t>NCII Technical Assistance Provider </a:t>
            </a:r>
          </a:p>
          <a:p>
            <a:pPr algn="ctr"/>
            <a:endParaRPr lang="en-US"/>
          </a:p>
        </p:txBody>
      </p:sp>
      <p:sp>
        <p:nvSpPr>
          <p:cNvPr id="6" name="Slide Number Placeholder 5">
            <a:extLst>
              <a:ext uri="{FF2B5EF4-FFF2-40B4-BE49-F238E27FC236}">
                <a16:creationId xmlns:a16="http://schemas.microsoft.com/office/drawing/2014/main" id="{11503FF7-10D3-1B15-7BA5-9C7D2BA3FF2C}"/>
              </a:ext>
            </a:extLst>
          </p:cNvPr>
          <p:cNvSpPr>
            <a:spLocks noGrp="1"/>
          </p:cNvSpPr>
          <p:nvPr>
            <p:ph type="sldNum" sz="quarter" idx="12"/>
          </p:nvPr>
        </p:nvSpPr>
        <p:spPr/>
        <p:txBody>
          <a:bodyPr/>
          <a:lstStyle/>
          <a:p>
            <a:fld id="{99A20822-4A49-4D36-86E3-300BA48D3F00}" type="slidenum">
              <a:rPr lang="en-US" smtClean="0"/>
              <a:t>2</a:t>
            </a:fld>
            <a:endParaRPr lang="en-US"/>
          </a:p>
        </p:txBody>
      </p:sp>
    </p:spTree>
    <p:extLst>
      <p:ext uri="{BB962C8B-B14F-4D97-AF65-F5344CB8AC3E}">
        <p14:creationId xmlns:p14="http://schemas.microsoft.com/office/powerpoint/2010/main" val="295798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94D85-74DE-D3C0-F777-29431E0E4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D23420-97BC-F4D8-0392-1EEAB43942A3}"/>
              </a:ext>
            </a:extLst>
          </p:cNvPr>
          <p:cNvSpPr>
            <a:spLocks noGrp="1"/>
          </p:cNvSpPr>
          <p:nvPr>
            <p:ph type="title"/>
          </p:nvPr>
        </p:nvSpPr>
        <p:spPr/>
        <p:txBody>
          <a:bodyPr/>
          <a:lstStyle/>
          <a:p>
            <a:r>
              <a:rPr lang="en-US"/>
              <a:t>Real Life Back Pain Scenario</a:t>
            </a:r>
          </a:p>
        </p:txBody>
      </p:sp>
      <p:sp>
        <p:nvSpPr>
          <p:cNvPr id="4" name="Text Placeholder 3">
            <a:extLst>
              <a:ext uri="{FF2B5EF4-FFF2-40B4-BE49-F238E27FC236}">
                <a16:creationId xmlns:a16="http://schemas.microsoft.com/office/drawing/2014/main" id="{DBE1B9A3-2E76-E410-E827-E9BB1FC3705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3A77043-46F8-DE94-DC77-D576E0D07D2A}"/>
              </a:ext>
            </a:extLst>
          </p:cNvPr>
          <p:cNvSpPr>
            <a:spLocks noGrp="1"/>
          </p:cNvSpPr>
          <p:nvPr>
            <p:ph type="sldNum" sz="quarter" idx="12"/>
          </p:nvPr>
        </p:nvSpPr>
        <p:spPr/>
        <p:txBody>
          <a:bodyPr/>
          <a:lstStyle/>
          <a:p>
            <a:fld id="{99A20822-4A49-4D36-86E3-300BA48D3F00}" type="slidenum">
              <a:rPr lang="en-US" smtClean="0"/>
              <a:t>20</a:t>
            </a:fld>
            <a:endParaRPr lang="en-US"/>
          </a:p>
        </p:txBody>
      </p:sp>
      <p:pic>
        <p:nvPicPr>
          <p:cNvPr id="7" name="Picture 6">
            <a:extLst>
              <a:ext uri="{FF2B5EF4-FFF2-40B4-BE49-F238E27FC236}">
                <a16:creationId xmlns:a16="http://schemas.microsoft.com/office/drawing/2014/main" id="{5FD43816-B5AC-D76B-B2A9-0188B4B8F5C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8486"/>
          <a:stretch>
            <a:fillRect/>
          </a:stretch>
        </p:blipFill>
        <p:spPr>
          <a:xfrm>
            <a:off x="2629520" y="1146410"/>
            <a:ext cx="6929912" cy="4605166"/>
          </a:xfrm>
          <a:prstGeom prst="rect">
            <a:avLst/>
          </a:prstGeom>
        </p:spPr>
      </p:pic>
    </p:spTree>
    <p:extLst>
      <p:ext uri="{BB962C8B-B14F-4D97-AF65-F5344CB8AC3E}">
        <p14:creationId xmlns:p14="http://schemas.microsoft.com/office/powerpoint/2010/main" val="2026720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DBI Process 2</a:t>
            </a:r>
          </a:p>
        </p:txBody>
      </p:sp>
      <p:sp>
        <p:nvSpPr>
          <p:cNvPr id="3" name="Content Placeholder 2"/>
          <p:cNvSpPr>
            <a:spLocks noGrp="1"/>
          </p:cNvSpPr>
          <p:nvPr>
            <p:ph sz="quarter" idx="15"/>
          </p:nvPr>
        </p:nvSpPr>
        <p:spPr>
          <a:xfrm>
            <a:off x="457200" y="1371600"/>
            <a:ext cx="7768398" cy="4343400"/>
          </a:xfrm>
        </p:spPr>
        <p:txBody>
          <a:bodyPr>
            <a:normAutofit/>
          </a:bodyPr>
          <a:lstStyle/>
          <a:p>
            <a:pPr marL="514350" indent="-514350">
              <a:lnSpc>
                <a:spcPct val="110000"/>
              </a:lnSpc>
              <a:buAutoNum type="arabicPeriod"/>
            </a:pPr>
            <a:r>
              <a:rPr lang="en-US">
                <a:solidFill>
                  <a:srgbClr val="000000"/>
                </a:solidFill>
              </a:rPr>
              <a:t>Validated intervention program, delivered </a:t>
            </a:r>
            <a:br>
              <a:rPr lang="en-US">
                <a:solidFill>
                  <a:srgbClr val="000000"/>
                </a:solidFill>
              </a:rPr>
            </a:br>
            <a:r>
              <a:rPr lang="en-US">
                <a:solidFill>
                  <a:srgbClr val="000000"/>
                </a:solidFill>
              </a:rPr>
              <a:t>with fidelity</a:t>
            </a:r>
          </a:p>
          <a:p>
            <a:pPr marL="514350" indent="-514350">
              <a:lnSpc>
                <a:spcPct val="110000"/>
              </a:lnSpc>
              <a:buAutoNum type="arabicPeriod"/>
            </a:pPr>
            <a:r>
              <a:rPr lang="en-US">
                <a:solidFill>
                  <a:srgbClr val="000000"/>
                </a:solidFill>
              </a:rPr>
              <a:t>Progress monitoring</a:t>
            </a:r>
          </a:p>
          <a:p>
            <a:pPr marL="514350" indent="-514350">
              <a:lnSpc>
                <a:spcPct val="110000"/>
              </a:lnSpc>
              <a:buAutoNum type="arabicPeriod"/>
            </a:pPr>
            <a:r>
              <a:rPr lang="en-US">
                <a:solidFill>
                  <a:srgbClr val="000000"/>
                </a:solidFill>
              </a:rPr>
              <a:t>Diagnostic data used to develop a hypothesis</a:t>
            </a:r>
          </a:p>
          <a:p>
            <a:pPr marL="514350" indent="-514350">
              <a:lnSpc>
                <a:spcPct val="110000"/>
              </a:lnSpc>
              <a:buAutoNum type="arabicPeriod"/>
            </a:pPr>
            <a:r>
              <a:rPr lang="en-US">
                <a:solidFill>
                  <a:srgbClr val="000000"/>
                </a:solidFill>
              </a:rPr>
              <a:t>Adaptation to validated intervention</a:t>
            </a:r>
          </a:p>
          <a:p>
            <a:pPr marL="514350" indent="-514350">
              <a:lnSpc>
                <a:spcPct val="110000"/>
              </a:lnSpc>
              <a:buAutoNum type="arabicPeriod"/>
            </a:pPr>
            <a:r>
              <a:rPr lang="en-US">
                <a:solidFill>
                  <a:srgbClr val="000000"/>
                </a:solidFill>
              </a:rPr>
              <a:t>Continued progress monitoring, with adaptations occurring whenever needed to ensure adequate progress</a:t>
            </a:r>
          </a:p>
        </p:txBody>
      </p:sp>
      <p:pic>
        <p:nvPicPr>
          <p:cNvPr id="8" name="Picture 7" descr="A picture containing text&#10;&#10;Description generated with high confidence">
            <a:extLst>
              <a:ext uri="{FF2B5EF4-FFF2-40B4-BE49-F238E27FC236}">
                <a16:creationId xmlns:a16="http://schemas.microsoft.com/office/drawing/2014/main" id="{F47E72A8-AE1E-4DD2-A741-1E4FD8846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3749" y="690291"/>
            <a:ext cx="4188147" cy="5041232"/>
          </a:xfrm>
          <a:prstGeom prst="rect">
            <a:avLst/>
          </a:prstGeom>
        </p:spPr>
      </p:pic>
      <p:sp>
        <p:nvSpPr>
          <p:cNvPr id="4" name="Text Placeholder 3">
            <a:extLst>
              <a:ext uri="{FF2B5EF4-FFF2-40B4-BE49-F238E27FC236}">
                <a16:creationId xmlns:a16="http://schemas.microsoft.com/office/drawing/2014/main" id="{84C83B37-F647-4763-BA35-4DFB411C152C}"/>
              </a:ext>
            </a:extLst>
          </p:cNvPr>
          <p:cNvSpPr>
            <a:spLocks noGrp="1"/>
          </p:cNvSpPr>
          <p:nvPr>
            <p:ph type="body" sz="quarter" idx="13"/>
          </p:nvPr>
        </p:nvSpPr>
        <p:spPr/>
        <p:txBody>
          <a:bodyPr/>
          <a:lstStyle/>
          <a:p>
            <a:endParaRPr lang="en-US"/>
          </a:p>
        </p:txBody>
      </p:sp>
      <p:sp>
        <p:nvSpPr>
          <p:cNvPr id="5" name="Slide Number Placeholder 5"/>
          <p:cNvSpPr>
            <a:spLocks noGrp="1"/>
          </p:cNvSpPr>
          <p:nvPr>
            <p:ph type="sldNum" sz="quarter" idx="14"/>
          </p:nvPr>
        </p:nvSpPr>
        <p:spPr/>
        <p:txBody>
          <a:bodyPr/>
          <a:lstStyle/>
          <a:p>
            <a:fld id="{B094D1B2-26D5-48CC-9B16-6583E954EFA6}" type="slidenum">
              <a:rPr lang="en-US" smtClean="0"/>
              <a:t>21</a:t>
            </a:fld>
            <a:endParaRPr lang="en-US"/>
          </a:p>
        </p:txBody>
      </p:sp>
    </p:spTree>
    <p:extLst>
      <p:ext uri="{BB962C8B-B14F-4D97-AF65-F5344CB8AC3E}">
        <p14:creationId xmlns:p14="http://schemas.microsoft.com/office/powerpoint/2010/main" val="366072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63CD0-3E55-F6DB-F57C-C0F4A0250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FCE0B-6DAF-7FE7-A044-5A1518242436}"/>
              </a:ext>
            </a:extLst>
          </p:cNvPr>
          <p:cNvSpPr>
            <a:spLocks noGrp="1"/>
          </p:cNvSpPr>
          <p:nvPr>
            <p:ph type="title"/>
          </p:nvPr>
        </p:nvSpPr>
        <p:spPr>
          <a:xfrm>
            <a:off x="455676" y="-1099931"/>
            <a:ext cx="11276076" cy="1280160"/>
          </a:xfrm>
        </p:spPr>
        <p:txBody>
          <a:bodyPr/>
          <a:lstStyle/>
          <a:p>
            <a:r>
              <a:rPr lang="en-US"/>
              <a:t>DBI Reflection Tool</a:t>
            </a:r>
          </a:p>
        </p:txBody>
      </p:sp>
      <p:pic>
        <p:nvPicPr>
          <p:cNvPr id="4" name="Picture 3" descr="screenshot of reflection activity ">
            <a:extLst>
              <a:ext uri="{FF2B5EF4-FFF2-40B4-BE49-F238E27FC236}">
                <a16:creationId xmlns:a16="http://schemas.microsoft.com/office/drawing/2014/main" id="{B652217F-6DDC-57F9-CA10-54CB934131C2}"/>
              </a:ext>
            </a:extLst>
          </p:cNvPr>
          <p:cNvPicPr>
            <a:picLocks noChangeAspect="1"/>
          </p:cNvPicPr>
          <p:nvPr/>
        </p:nvPicPr>
        <p:blipFill>
          <a:blip r:embed="rId3"/>
          <a:stretch>
            <a:fillRect/>
          </a:stretch>
        </p:blipFill>
        <p:spPr>
          <a:xfrm>
            <a:off x="455676" y="379144"/>
            <a:ext cx="10930121" cy="5372432"/>
          </a:xfrm>
          <a:prstGeom prst="rect">
            <a:avLst/>
          </a:prstGeom>
        </p:spPr>
      </p:pic>
      <p:sp>
        <p:nvSpPr>
          <p:cNvPr id="5" name="Text Placeholder 4">
            <a:extLst>
              <a:ext uri="{FF2B5EF4-FFF2-40B4-BE49-F238E27FC236}">
                <a16:creationId xmlns:a16="http://schemas.microsoft.com/office/drawing/2014/main" id="{6A33BFBD-4269-FE1E-AAAC-FF97DB136B82}"/>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35B69B17-18D2-F5BF-2777-6002022F646D}"/>
              </a:ext>
            </a:extLst>
          </p:cNvPr>
          <p:cNvSpPr>
            <a:spLocks noGrp="1"/>
          </p:cNvSpPr>
          <p:nvPr>
            <p:ph type="sldNum" sz="quarter" idx="12"/>
          </p:nvPr>
        </p:nvSpPr>
        <p:spPr/>
        <p:txBody>
          <a:bodyPr/>
          <a:lstStyle/>
          <a:p>
            <a:fld id="{99A20822-4A49-4D36-86E3-300BA48D3F00}" type="slidenum">
              <a:rPr lang="en-US" smtClean="0"/>
              <a:t>22</a:t>
            </a:fld>
            <a:endParaRPr lang="en-US"/>
          </a:p>
        </p:txBody>
      </p:sp>
    </p:spTree>
    <p:extLst>
      <p:ext uri="{BB962C8B-B14F-4D97-AF65-F5344CB8AC3E}">
        <p14:creationId xmlns:p14="http://schemas.microsoft.com/office/powerpoint/2010/main" val="1374379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854EF-CFA4-D967-9ED1-2D316FADEE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DE22A7-081A-F449-F92A-F5AE4B83071C}"/>
              </a:ext>
            </a:extLst>
          </p:cNvPr>
          <p:cNvSpPr>
            <a:spLocks noGrp="1"/>
          </p:cNvSpPr>
          <p:nvPr>
            <p:ph type="title"/>
          </p:nvPr>
        </p:nvSpPr>
        <p:spPr/>
        <p:txBody>
          <a:bodyPr/>
          <a:lstStyle/>
          <a:p>
            <a:r>
              <a:rPr lang="en-US"/>
              <a:t>DBI Step 1: Lay the foundation for DBI.</a:t>
            </a:r>
          </a:p>
        </p:txBody>
      </p:sp>
      <p:sp>
        <p:nvSpPr>
          <p:cNvPr id="2" name="Content Placeholder 1">
            <a:extLst>
              <a:ext uri="{FF2B5EF4-FFF2-40B4-BE49-F238E27FC236}">
                <a16:creationId xmlns:a16="http://schemas.microsoft.com/office/drawing/2014/main" id="{12532CD1-042A-2045-0F5E-7366383D9AB8}"/>
              </a:ext>
            </a:extLst>
          </p:cNvPr>
          <p:cNvSpPr>
            <a:spLocks noGrp="1"/>
          </p:cNvSpPr>
          <p:nvPr>
            <p:ph sz="quarter" idx="15"/>
          </p:nvPr>
        </p:nvSpPr>
        <p:spPr>
          <a:xfrm>
            <a:off x="457200" y="1371600"/>
            <a:ext cx="6141720" cy="4343400"/>
          </a:xfrm>
        </p:spPr>
        <p:txBody>
          <a:bodyPr>
            <a:normAutofit/>
          </a:bodyPr>
          <a:lstStyle/>
          <a:p>
            <a:r>
              <a:rPr lang="en-US" sz="2800"/>
              <a:t>STEP 1: Start with a standardized, validated intervention program.</a:t>
            </a:r>
          </a:p>
          <a:p>
            <a:pPr lvl="1"/>
            <a:endParaRPr lang="en-US" sz="2800"/>
          </a:p>
        </p:txBody>
      </p:sp>
      <p:cxnSp>
        <p:nvCxnSpPr>
          <p:cNvPr id="8" name="Straight Arrow Connector 7" descr="Step 1 connects to a validated intervention program on the DBI graphic">
            <a:extLst>
              <a:ext uri="{FF2B5EF4-FFF2-40B4-BE49-F238E27FC236}">
                <a16:creationId xmlns:a16="http://schemas.microsoft.com/office/drawing/2014/main" id="{5E07FFF0-59F7-598C-C1BB-DFFFDBAEAE55}"/>
              </a:ext>
            </a:extLst>
          </p:cNvPr>
          <p:cNvCxnSpPr>
            <a:cxnSpLocks/>
          </p:cNvCxnSpPr>
          <p:nvPr/>
        </p:nvCxnSpPr>
        <p:spPr>
          <a:xfrm>
            <a:off x="6598920" y="1610259"/>
            <a:ext cx="19959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generated with high confidence">
            <a:extLst>
              <a:ext uri="{FF2B5EF4-FFF2-40B4-BE49-F238E27FC236}">
                <a16:creationId xmlns:a16="http://schemas.microsoft.com/office/drawing/2014/main" id="{BFE051AE-71B4-B161-490C-1D9B08A205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361" y="1280160"/>
            <a:ext cx="3904665" cy="4700007"/>
          </a:xfrm>
          <a:prstGeom prst="rect">
            <a:avLst/>
          </a:prstGeom>
        </p:spPr>
      </p:pic>
      <p:sp>
        <p:nvSpPr>
          <p:cNvPr id="5" name="Text Placeholder 4">
            <a:extLst>
              <a:ext uri="{FF2B5EF4-FFF2-40B4-BE49-F238E27FC236}">
                <a16:creationId xmlns:a16="http://schemas.microsoft.com/office/drawing/2014/main" id="{3464B8C0-2096-CEA6-0CE2-8E1A4D0FE953}"/>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48E043C-3D2F-4125-A03A-421BA7973BD3}"/>
              </a:ext>
            </a:extLst>
          </p:cNvPr>
          <p:cNvSpPr>
            <a:spLocks noGrp="1"/>
          </p:cNvSpPr>
          <p:nvPr>
            <p:ph type="sldNum" sz="quarter" idx="14"/>
          </p:nvPr>
        </p:nvSpPr>
        <p:spPr/>
        <p:txBody>
          <a:bodyPr/>
          <a:lstStyle/>
          <a:p>
            <a:pPr algn="r"/>
            <a:fld id="{F3477EC8-074D-41C4-94AE-E9EA7CEEA348}" type="slidenum">
              <a:rPr lang="en-US" smtClean="0"/>
              <a:pPr algn="r"/>
              <a:t>23</a:t>
            </a:fld>
            <a:endParaRPr lang="en-US"/>
          </a:p>
        </p:txBody>
      </p:sp>
    </p:spTree>
    <p:extLst>
      <p:ext uri="{BB962C8B-B14F-4D97-AF65-F5344CB8AC3E}">
        <p14:creationId xmlns:p14="http://schemas.microsoft.com/office/powerpoint/2010/main" val="1020632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3CE56-5DF9-FD67-B936-629370D0E3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7CB11D-E14F-946C-6703-60E11ED48196}"/>
              </a:ext>
            </a:extLst>
          </p:cNvPr>
          <p:cNvSpPr>
            <a:spLocks noGrp="1"/>
          </p:cNvSpPr>
          <p:nvPr>
            <p:ph type="title"/>
          </p:nvPr>
        </p:nvSpPr>
        <p:spPr>
          <a:xfrm>
            <a:off x="537271" y="702943"/>
            <a:ext cx="11276076" cy="1280160"/>
          </a:xfrm>
        </p:spPr>
        <p:txBody>
          <a:bodyPr>
            <a:normAutofit fontScale="90000"/>
          </a:bodyPr>
          <a:lstStyle/>
          <a:p>
            <a:r>
              <a:rPr lang="en-US"/>
              <a:t>Scenario: </a:t>
            </a:r>
            <a:r>
              <a:rPr lang="en-US" sz="4400"/>
              <a:t>If you were me, how would you decide which treatment to try first for something common like general back pain? </a:t>
            </a:r>
            <a:br>
              <a:rPr lang="en-US" sz="4400"/>
            </a:br>
            <a:endParaRPr lang="en-US"/>
          </a:p>
        </p:txBody>
      </p:sp>
      <p:pic>
        <p:nvPicPr>
          <p:cNvPr id="9" name="Graphic 8">
            <a:extLst>
              <a:ext uri="{FF2B5EF4-FFF2-40B4-BE49-F238E27FC236}">
                <a16:creationId xmlns:a16="http://schemas.microsoft.com/office/drawing/2014/main" id="{4F4FF0B7-339C-94E7-2A91-758AB020A2EE}"/>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7316122" y="2459371"/>
            <a:ext cx="2885434" cy="3075761"/>
          </a:xfrm>
          <a:prstGeom prst="rect">
            <a:avLst/>
          </a:prstGeom>
        </p:spPr>
      </p:pic>
      <p:pic>
        <p:nvPicPr>
          <p:cNvPr id="11" name="Picture 10">
            <a:extLst>
              <a:ext uri="{FF2B5EF4-FFF2-40B4-BE49-F238E27FC236}">
                <a16:creationId xmlns:a16="http://schemas.microsoft.com/office/drawing/2014/main" id="{555652FE-CE6F-570C-1616-77C467D4284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18486"/>
          <a:stretch>
            <a:fillRect/>
          </a:stretch>
        </p:blipFill>
        <p:spPr>
          <a:xfrm>
            <a:off x="866495" y="2199547"/>
            <a:ext cx="4628444" cy="3075761"/>
          </a:xfrm>
          <a:prstGeom prst="rect">
            <a:avLst/>
          </a:prstGeom>
        </p:spPr>
      </p:pic>
      <p:sp>
        <p:nvSpPr>
          <p:cNvPr id="5" name="Text Placeholder 4">
            <a:extLst>
              <a:ext uri="{FF2B5EF4-FFF2-40B4-BE49-F238E27FC236}">
                <a16:creationId xmlns:a16="http://schemas.microsoft.com/office/drawing/2014/main" id="{4B6AB369-028E-4EB9-75F2-0C861B780BE4}"/>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686F332D-3A83-621E-C51A-C4CF58840BBE}"/>
              </a:ext>
            </a:extLst>
          </p:cNvPr>
          <p:cNvSpPr>
            <a:spLocks noGrp="1"/>
          </p:cNvSpPr>
          <p:nvPr>
            <p:ph type="sldNum" sz="quarter" idx="14"/>
          </p:nvPr>
        </p:nvSpPr>
        <p:spPr/>
        <p:txBody>
          <a:bodyPr/>
          <a:lstStyle/>
          <a:p>
            <a:pPr algn="r"/>
            <a:fld id="{F3477EC8-074D-41C4-94AE-E9EA7CEEA348}" type="slidenum">
              <a:rPr lang="en-US" smtClean="0"/>
              <a:pPr algn="r"/>
              <a:t>24</a:t>
            </a:fld>
            <a:endParaRPr lang="en-US"/>
          </a:p>
        </p:txBody>
      </p:sp>
    </p:spTree>
    <p:extLst>
      <p:ext uri="{BB962C8B-B14F-4D97-AF65-F5344CB8AC3E}">
        <p14:creationId xmlns:p14="http://schemas.microsoft.com/office/powerpoint/2010/main" val="436317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69FFF-E061-5929-E190-64CDE02272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B24A61-6825-98B9-9C8E-2BCC6DA33A62}"/>
              </a:ext>
            </a:extLst>
          </p:cNvPr>
          <p:cNvSpPr>
            <a:spLocks noGrp="1"/>
          </p:cNvSpPr>
          <p:nvPr>
            <p:ph type="title"/>
          </p:nvPr>
        </p:nvSpPr>
        <p:spPr/>
        <p:txBody>
          <a:bodyPr/>
          <a:lstStyle/>
          <a:p>
            <a:r>
              <a:rPr lang="en-US"/>
              <a:t>Scenario: DBI Step 1</a:t>
            </a:r>
          </a:p>
        </p:txBody>
      </p:sp>
      <p:sp>
        <p:nvSpPr>
          <p:cNvPr id="2" name="Content Placeholder 1">
            <a:extLst>
              <a:ext uri="{FF2B5EF4-FFF2-40B4-BE49-F238E27FC236}">
                <a16:creationId xmlns:a16="http://schemas.microsoft.com/office/drawing/2014/main" id="{50B68BB4-872B-5B85-ECB7-D2B90A73C680}"/>
              </a:ext>
            </a:extLst>
          </p:cNvPr>
          <p:cNvSpPr>
            <a:spLocks noGrp="1"/>
          </p:cNvSpPr>
          <p:nvPr>
            <p:ph sz="quarter" idx="15"/>
          </p:nvPr>
        </p:nvSpPr>
        <p:spPr>
          <a:xfrm>
            <a:off x="457200" y="1371600"/>
            <a:ext cx="6141720" cy="4343400"/>
          </a:xfrm>
        </p:spPr>
        <p:txBody>
          <a:bodyPr>
            <a:normAutofit/>
          </a:bodyPr>
          <a:lstStyle/>
          <a:p>
            <a:r>
              <a:rPr lang="en-US" sz="2800"/>
              <a:t>STEP 1: Start with a standardized, validated intervention program.</a:t>
            </a:r>
          </a:p>
          <a:p>
            <a:pPr lvl="1"/>
            <a:r>
              <a:rPr lang="en-US" sz="2800"/>
              <a:t>Over-the-counter medication</a:t>
            </a:r>
          </a:p>
          <a:p>
            <a:pPr lvl="1"/>
            <a:r>
              <a:rPr lang="en-US" sz="2800"/>
              <a:t>Physical therapy (PT)</a:t>
            </a:r>
          </a:p>
        </p:txBody>
      </p:sp>
      <p:sp>
        <p:nvSpPr>
          <p:cNvPr id="5" name="Text Placeholder 4">
            <a:extLst>
              <a:ext uri="{FF2B5EF4-FFF2-40B4-BE49-F238E27FC236}">
                <a16:creationId xmlns:a16="http://schemas.microsoft.com/office/drawing/2014/main" id="{C4FF8988-B7EB-20AF-5805-BFC9C59FC85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3CC90F3-8AD7-5CF9-7B57-9D70EC1C83A7}"/>
              </a:ext>
            </a:extLst>
          </p:cNvPr>
          <p:cNvSpPr>
            <a:spLocks noGrp="1"/>
          </p:cNvSpPr>
          <p:nvPr>
            <p:ph type="sldNum" sz="quarter" idx="14"/>
          </p:nvPr>
        </p:nvSpPr>
        <p:spPr/>
        <p:txBody>
          <a:bodyPr/>
          <a:lstStyle/>
          <a:p>
            <a:pPr algn="r"/>
            <a:fld id="{F3477EC8-074D-41C4-94AE-E9EA7CEEA348}" type="slidenum">
              <a:rPr lang="en-US" smtClean="0"/>
              <a:pPr algn="r"/>
              <a:t>25</a:t>
            </a:fld>
            <a:endParaRPr lang="en-US"/>
          </a:p>
        </p:txBody>
      </p:sp>
      <p:pic>
        <p:nvPicPr>
          <p:cNvPr id="10" name="Picture 9">
            <a:extLst>
              <a:ext uri="{FF2B5EF4-FFF2-40B4-BE49-F238E27FC236}">
                <a16:creationId xmlns:a16="http://schemas.microsoft.com/office/drawing/2014/main" id="{9BD2E409-81E3-9411-1DCA-7609D75C2E4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438" y="1501254"/>
            <a:ext cx="5445456" cy="3630304"/>
          </a:xfrm>
          <a:prstGeom prst="rect">
            <a:avLst/>
          </a:prstGeom>
        </p:spPr>
      </p:pic>
    </p:spTree>
    <p:extLst>
      <p:ext uri="{BB962C8B-B14F-4D97-AF65-F5344CB8AC3E}">
        <p14:creationId xmlns:p14="http://schemas.microsoft.com/office/powerpoint/2010/main" val="823144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D102F5-B20C-34DA-5F38-CDC4178D9CD6}"/>
              </a:ext>
            </a:extLst>
          </p:cNvPr>
          <p:cNvSpPr>
            <a:spLocks noGrp="1"/>
          </p:cNvSpPr>
          <p:nvPr>
            <p:ph type="title"/>
          </p:nvPr>
        </p:nvSpPr>
        <p:spPr/>
        <p:txBody>
          <a:bodyPr/>
          <a:lstStyle/>
          <a:p>
            <a:r>
              <a:rPr lang="en-US"/>
              <a:t>Validated Intervention Program</a:t>
            </a:r>
          </a:p>
        </p:txBody>
      </p:sp>
      <p:grpSp>
        <p:nvGrpSpPr>
          <p:cNvPr id="21" name="Group 20" descr="Red rectangle that says &quot;Standardized, evidence-based programs or instructional practices.&quot;">
            <a:extLst>
              <a:ext uri="{FF2B5EF4-FFF2-40B4-BE49-F238E27FC236}">
                <a16:creationId xmlns:a16="http://schemas.microsoft.com/office/drawing/2014/main" id="{AFE1F337-34BD-F8BD-8FDB-F3B0E1E4902F}"/>
              </a:ext>
            </a:extLst>
          </p:cNvPr>
          <p:cNvGrpSpPr/>
          <p:nvPr/>
        </p:nvGrpSpPr>
        <p:grpSpPr>
          <a:xfrm>
            <a:off x="1401617" y="1345323"/>
            <a:ext cx="9241577" cy="894998"/>
            <a:chOff x="1401617" y="1345323"/>
            <a:chExt cx="9241577" cy="894998"/>
          </a:xfrm>
        </p:grpSpPr>
        <p:grpSp>
          <p:nvGrpSpPr>
            <p:cNvPr id="41" name="Group 40">
              <a:extLst>
                <a:ext uri="{FF2B5EF4-FFF2-40B4-BE49-F238E27FC236}">
                  <a16:creationId xmlns:a16="http://schemas.microsoft.com/office/drawing/2014/main" id="{2E907680-7773-F546-60B5-EFD5C7831C5A}"/>
                </a:ext>
              </a:extLst>
            </p:cNvPr>
            <p:cNvGrpSpPr/>
            <p:nvPr/>
          </p:nvGrpSpPr>
          <p:grpSpPr>
            <a:xfrm>
              <a:off x="1401617" y="1345323"/>
              <a:ext cx="9241577" cy="894998"/>
              <a:chOff x="1401617" y="1345323"/>
              <a:chExt cx="9241577" cy="894998"/>
            </a:xfrm>
          </p:grpSpPr>
          <p:sp>
            <p:nvSpPr>
              <p:cNvPr id="12" name="Freeform 11">
                <a:extLst>
                  <a:ext uri="{FF2B5EF4-FFF2-40B4-BE49-F238E27FC236}">
                    <a16:creationId xmlns:a16="http://schemas.microsoft.com/office/drawing/2014/main" id="{61C956EC-092B-7B7C-77FE-A42D168C5A53}"/>
                  </a:ext>
                </a:extLst>
              </p:cNvPr>
              <p:cNvSpPr/>
              <p:nvPr/>
            </p:nvSpPr>
            <p:spPr>
              <a:xfrm>
                <a:off x="1696714" y="1345323"/>
                <a:ext cx="8946480" cy="894998"/>
              </a:xfrm>
              <a:custGeom>
                <a:avLst/>
                <a:gdLst>
                  <a:gd name="connsiteX0" fmla="*/ 0 w 7604071"/>
                  <a:gd name="connsiteY0" fmla="*/ 0 h 894996"/>
                  <a:gd name="connsiteX1" fmla="*/ 7156573 w 7604071"/>
                  <a:gd name="connsiteY1" fmla="*/ 0 h 894996"/>
                  <a:gd name="connsiteX2" fmla="*/ 7604071 w 7604071"/>
                  <a:gd name="connsiteY2" fmla="*/ 447498 h 894996"/>
                  <a:gd name="connsiteX3" fmla="*/ 7156573 w 7604071"/>
                  <a:gd name="connsiteY3" fmla="*/ 894996 h 894996"/>
                  <a:gd name="connsiteX4" fmla="*/ 0 w 7604071"/>
                  <a:gd name="connsiteY4" fmla="*/ 894996 h 894996"/>
                  <a:gd name="connsiteX5" fmla="*/ 0 w 7604071"/>
                  <a:gd name="connsiteY5" fmla="*/ 0 h 89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4071" h="894996">
                    <a:moveTo>
                      <a:pt x="7604071" y="894995"/>
                    </a:moveTo>
                    <a:lnTo>
                      <a:pt x="447498" y="894995"/>
                    </a:lnTo>
                    <a:lnTo>
                      <a:pt x="0" y="447498"/>
                    </a:lnTo>
                    <a:lnTo>
                      <a:pt x="447498" y="1"/>
                    </a:lnTo>
                    <a:lnTo>
                      <a:pt x="7604071" y="1"/>
                    </a:lnTo>
                    <a:lnTo>
                      <a:pt x="7604071" y="894995"/>
                    </a:lnTo>
                    <a:close/>
                  </a:path>
                </a:pathLst>
              </a:custGeom>
              <a:solidFill>
                <a:schemeClr val="bg2"/>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418" tIns="72391" rIns="135128" bIns="72391" numCol="1" spcCol="1270" anchor="ctr" anchorCtr="0">
                <a:noAutofit/>
              </a:bodyPr>
              <a:lstStyle/>
              <a:p>
                <a:pPr marL="0" lvl="0" indent="0" algn="ctr" defTabSz="844550">
                  <a:lnSpc>
                    <a:spcPct val="90000"/>
                  </a:lnSpc>
                  <a:spcBef>
                    <a:spcPct val="0"/>
                  </a:spcBef>
                  <a:spcAft>
                    <a:spcPct val="35000"/>
                  </a:spcAft>
                  <a:buNone/>
                </a:pPr>
                <a:r>
                  <a:rPr lang="en-US" sz="2200" b="1" i="1" dirty="0">
                    <a:solidFill>
                      <a:schemeClr val="tx1"/>
                    </a:solidFill>
                    <a:ea typeface="+mn-lt"/>
                    <a:cs typeface="+mn-lt"/>
                  </a:rPr>
                  <a:t>S</a:t>
                </a:r>
                <a:r>
                  <a:rPr lang="en-US" sz="2200" b="1" i="1" kern="1200" dirty="0">
                    <a:solidFill>
                      <a:schemeClr val="tx1"/>
                    </a:solidFill>
                    <a:ea typeface="+mn-lt"/>
                    <a:cs typeface="+mn-lt"/>
                  </a:rPr>
                  <a:t>tandardized</a:t>
                </a:r>
                <a:r>
                  <a:rPr lang="en-US" sz="2200" kern="1200" dirty="0">
                    <a:solidFill>
                      <a:schemeClr val="tx1"/>
                    </a:solidFill>
                    <a:ea typeface="+mn-lt"/>
                    <a:cs typeface="+mn-lt"/>
                  </a:rPr>
                  <a:t>, </a:t>
                </a:r>
                <a:r>
                  <a:rPr lang="en-US" sz="2200" b="1" i="1" kern="1200" dirty="0">
                    <a:solidFill>
                      <a:schemeClr val="tx1"/>
                    </a:solidFill>
                    <a:ea typeface="+mn-lt"/>
                    <a:cs typeface="+mn-lt"/>
                  </a:rPr>
                  <a:t>evidence-based</a:t>
                </a:r>
                <a:r>
                  <a:rPr lang="en-US" sz="2200" kern="1200" dirty="0">
                    <a:solidFill>
                      <a:schemeClr val="tx1"/>
                    </a:solidFill>
                    <a:ea typeface="+mn-lt"/>
                    <a:cs typeface="+mn-lt"/>
                  </a:rPr>
                  <a:t> programs or instructional practices.</a:t>
                </a:r>
                <a:endParaRPr lang="en-US" sz="2200" kern="1200" dirty="0">
                  <a:solidFill>
                    <a:schemeClr val="tx1"/>
                  </a:solidFill>
                </a:endParaRPr>
              </a:p>
            </p:txBody>
          </p:sp>
          <p:sp>
            <p:nvSpPr>
              <p:cNvPr id="13" name="Oval 12">
                <a:extLst>
                  <a:ext uri="{FF2B5EF4-FFF2-40B4-BE49-F238E27FC236}">
                    <a16:creationId xmlns:a16="http://schemas.microsoft.com/office/drawing/2014/main" id="{EB6F72C0-2636-D500-D6A0-7E776BEF845D}"/>
                  </a:ext>
                </a:extLst>
              </p:cNvPr>
              <p:cNvSpPr/>
              <p:nvPr/>
            </p:nvSpPr>
            <p:spPr>
              <a:xfrm>
                <a:off x="1401617" y="1345323"/>
                <a:ext cx="894996" cy="894996"/>
              </a:xfrm>
              <a:prstGeom prst="ellipse">
                <a:avLst/>
              </a:prstGeom>
              <a:solidFill>
                <a:schemeClr val="accent1"/>
              </a:solidFill>
              <a:ln>
                <a:solidFill>
                  <a:schemeClr val="accent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3" name="Picture 2" descr="A group of white gears&#10;&#10;Description automatically generated">
              <a:extLst>
                <a:ext uri="{FF2B5EF4-FFF2-40B4-BE49-F238E27FC236}">
                  <a16:creationId xmlns:a16="http://schemas.microsoft.com/office/drawing/2014/main" id="{EBE52E62-0153-864F-C024-AC879911D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739" y="1470172"/>
              <a:ext cx="640080" cy="640080"/>
            </a:xfrm>
            <a:prstGeom prst="rect">
              <a:avLst/>
            </a:prstGeom>
          </p:spPr>
        </p:pic>
      </p:grpSp>
      <p:grpSp>
        <p:nvGrpSpPr>
          <p:cNvPr id="42" name="Group 41" descr="Red rectangle that says &quot;Targeted instruction in a specific skill or set of skills (e.g., phonemic awareness, vocabulary, math problem solving, social skills)&quot;">
            <a:extLst>
              <a:ext uri="{FF2B5EF4-FFF2-40B4-BE49-F238E27FC236}">
                <a16:creationId xmlns:a16="http://schemas.microsoft.com/office/drawing/2014/main" id="{762482FE-7D79-E38A-1DBF-758A73A9FA6C}"/>
              </a:ext>
            </a:extLst>
          </p:cNvPr>
          <p:cNvGrpSpPr/>
          <p:nvPr/>
        </p:nvGrpSpPr>
        <p:grpSpPr>
          <a:xfrm>
            <a:off x="1401617" y="2494021"/>
            <a:ext cx="9241577" cy="894998"/>
            <a:chOff x="1401617" y="2494021"/>
            <a:chExt cx="9241577" cy="894998"/>
          </a:xfrm>
        </p:grpSpPr>
        <p:sp>
          <p:nvSpPr>
            <p:cNvPr id="14" name="Freeform 13">
              <a:extLst>
                <a:ext uri="{FF2B5EF4-FFF2-40B4-BE49-F238E27FC236}">
                  <a16:creationId xmlns:a16="http://schemas.microsoft.com/office/drawing/2014/main" id="{3BA3FEFF-E499-4ED8-0E4F-C29171EB4281}"/>
                </a:ext>
              </a:extLst>
            </p:cNvPr>
            <p:cNvSpPr/>
            <p:nvPr/>
          </p:nvSpPr>
          <p:spPr>
            <a:xfrm>
              <a:off x="1696714" y="2494021"/>
              <a:ext cx="8946480" cy="894998"/>
            </a:xfrm>
            <a:custGeom>
              <a:avLst/>
              <a:gdLst>
                <a:gd name="connsiteX0" fmla="*/ 0 w 7604071"/>
                <a:gd name="connsiteY0" fmla="*/ 0 h 894996"/>
                <a:gd name="connsiteX1" fmla="*/ 7156573 w 7604071"/>
                <a:gd name="connsiteY1" fmla="*/ 0 h 894996"/>
                <a:gd name="connsiteX2" fmla="*/ 7604071 w 7604071"/>
                <a:gd name="connsiteY2" fmla="*/ 447498 h 894996"/>
                <a:gd name="connsiteX3" fmla="*/ 7156573 w 7604071"/>
                <a:gd name="connsiteY3" fmla="*/ 894996 h 894996"/>
                <a:gd name="connsiteX4" fmla="*/ 0 w 7604071"/>
                <a:gd name="connsiteY4" fmla="*/ 894996 h 894996"/>
                <a:gd name="connsiteX5" fmla="*/ 0 w 7604071"/>
                <a:gd name="connsiteY5" fmla="*/ 0 h 89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4071" h="894996">
                  <a:moveTo>
                    <a:pt x="7604071" y="894995"/>
                  </a:moveTo>
                  <a:lnTo>
                    <a:pt x="447498" y="894995"/>
                  </a:lnTo>
                  <a:lnTo>
                    <a:pt x="0" y="447498"/>
                  </a:lnTo>
                  <a:lnTo>
                    <a:pt x="447498" y="1"/>
                  </a:lnTo>
                  <a:lnTo>
                    <a:pt x="7604071" y="1"/>
                  </a:lnTo>
                  <a:lnTo>
                    <a:pt x="7604071" y="894995"/>
                  </a:lnTo>
                  <a:close/>
                </a:path>
              </a:pathLst>
            </a:custGeom>
            <a:solidFill>
              <a:schemeClr val="bg2"/>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418" tIns="72391" rIns="135128" bIns="72391" numCol="1" spcCol="1270" anchor="ctr" anchorCtr="0">
              <a:noAutofit/>
            </a:bodyPr>
            <a:lstStyle/>
            <a:p>
              <a:pPr marL="0" lvl="0" indent="0" algn="ctr" defTabSz="844550">
                <a:lnSpc>
                  <a:spcPct val="90000"/>
                </a:lnSpc>
                <a:spcBef>
                  <a:spcPct val="0"/>
                </a:spcBef>
                <a:spcAft>
                  <a:spcPct val="35000"/>
                </a:spcAft>
                <a:buNone/>
              </a:pPr>
              <a:r>
                <a:rPr lang="en-US" sz="2200" b="1" i="1" kern="1200" dirty="0">
                  <a:solidFill>
                    <a:schemeClr val="tx1"/>
                  </a:solidFill>
                  <a:ea typeface="+mn-lt"/>
                  <a:cs typeface="+mn-lt"/>
                </a:rPr>
                <a:t>Targeted</a:t>
              </a:r>
              <a:r>
                <a:rPr lang="en-US" sz="2200" kern="1200" dirty="0">
                  <a:solidFill>
                    <a:schemeClr val="tx1"/>
                  </a:solidFill>
                  <a:ea typeface="+mn-lt"/>
                  <a:cs typeface="+mn-lt"/>
                </a:rPr>
                <a:t> </a:t>
              </a:r>
              <a:r>
                <a:rPr lang="en-US" sz="2200" b="1" i="1" kern="1200" dirty="0">
                  <a:solidFill>
                    <a:schemeClr val="tx1"/>
                  </a:solidFill>
                  <a:ea typeface="+mn-lt"/>
                  <a:cs typeface="+mn-lt"/>
                </a:rPr>
                <a:t>instruction</a:t>
              </a:r>
              <a:r>
                <a:rPr lang="en-US" sz="2200" kern="1200" dirty="0">
                  <a:solidFill>
                    <a:schemeClr val="tx1"/>
                  </a:solidFill>
                  <a:ea typeface="+mn-lt"/>
                  <a:cs typeface="+mn-lt"/>
                </a:rPr>
                <a:t> in </a:t>
              </a:r>
              <a:r>
                <a:rPr lang="en-US" sz="2200" b="0" i="0" kern="1200" dirty="0">
                  <a:solidFill>
                    <a:schemeClr val="tx1"/>
                  </a:solidFill>
                  <a:effectLst/>
                  <a:ea typeface="+mn-lt"/>
                  <a:cs typeface="+mn-lt"/>
                </a:rPr>
                <a:t>a specific skill or set of skills (e.g., phonemic awareness, vocabulary, </a:t>
              </a:r>
              <a:r>
                <a:rPr lang="en-US" sz="2200" kern="1200" dirty="0">
                  <a:solidFill>
                    <a:schemeClr val="tx1"/>
                  </a:solidFill>
                  <a:ea typeface="+mn-lt"/>
                  <a:cs typeface="+mn-lt"/>
                </a:rPr>
                <a:t>math problem solving, social skills).</a:t>
              </a:r>
              <a:endParaRPr lang="en-US" sz="2200" kern="1200" dirty="0">
                <a:solidFill>
                  <a:schemeClr val="tx1"/>
                </a:solidFill>
              </a:endParaRPr>
            </a:p>
          </p:txBody>
        </p:sp>
        <p:grpSp>
          <p:nvGrpSpPr>
            <p:cNvPr id="37" name="Group 36">
              <a:extLst>
                <a:ext uri="{FF2B5EF4-FFF2-40B4-BE49-F238E27FC236}">
                  <a16:creationId xmlns:a16="http://schemas.microsoft.com/office/drawing/2014/main" id="{01A7E9B1-7B98-8CD3-254C-748971E9C758}"/>
                </a:ext>
              </a:extLst>
            </p:cNvPr>
            <p:cNvGrpSpPr/>
            <p:nvPr/>
          </p:nvGrpSpPr>
          <p:grpSpPr>
            <a:xfrm>
              <a:off x="1401617" y="2494021"/>
              <a:ext cx="894996" cy="894996"/>
              <a:chOff x="1401617" y="2494021"/>
              <a:chExt cx="894996" cy="894996"/>
            </a:xfrm>
          </p:grpSpPr>
          <p:sp>
            <p:nvSpPr>
              <p:cNvPr id="15" name="Oval 14">
                <a:extLst>
                  <a:ext uri="{FF2B5EF4-FFF2-40B4-BE49-F238E27FC236}">
                    <a16:creationId xmlns:a16="http://schemas.microsoft.com/office/drawing/2014/main" id="{94883503-7E8F-3C09-1FD7-726792C0B120}"/>
                  </a:ext>
                </a:extLst>
              </p:cNvPr>
              <p:cNvSpPr/>
              <p:nvPr/>
            </p:nvSpPr>
            <p:spPr>
              <a:xfrm>
                <a:off x="1401617" y="2494021"/>
                <a:ext cx="894996" cy="894996"/>
              </a:xfrm>
              <a:prstGeom prst="ellipse">
                <a:avLst/>
              </a:prstGeom>
              <a:solidFill>
                <a:schemeClr val="accent1"/>
              </a:solidFill>
              <a:ln>
                <a:solidFill>
                  <a:schemeClr val="accent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3" name="Graphic 32" descr="Bullseye with solid fill">
                <a:extLst>
                  <a:ext uri="{FF2B5EF4-FFF2-40B4-BE49-F238E27FC236}">
                    <a16:creationId xmlns:a16="http://schemas.microsoft.com/office/drawing/2014/main" id="{3A5F5B0F-3C72-6E3D-B39E-30DFDEFA2D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0798" y="2621479"/>
                <a:ext cx="640080" cy="640080"/>
              </a:xfrm>
              <a:prstGeom prst="rect">
                <a:avLst/>
              </a:prstGeom>
            </p:spPr>
          </p:pic>
        </p:grpSp>
      </p:grpSp>
      <p:grpSp>
        <p:nvGrpSpPr>
          <p:cNvPr id="30" name="Group 29" descr="Red rectangle that says &quot;Matched to students’ needs or the function of their behavior.&quot;">
            <a:extLst>
              <a:ext uri="{FF2B5EF4-FFF2-40B4-BE49-F238E27FC236}">
                <a16:creationId xmlns:a16="http://schemas.microsoft.com/office/drawing/2014/main" id="{96064A47-9B75-085F-BA72-A01D844B5EFD}"/>
              </a:ext>
            </a:extLst>
          </p:cNvPr>
          <p:cNvGrpSpPr/>
          <p:nvPr/>
        </p:nvGrpSpPr>
        <p:grpSpPr>
          <a:xfrm>
            <a:off x="1401617" y="3642718"/>
            <a:ext cx="9241577" cy="894998"/>
            <a:chOff x="1401617" y="3642718"/>
            <a:chExt cx="9241577" cy="894998"/>
          </a:xfrm>
        </p:grpSpPr>
        <p:grpSp>
          <p:nvGrpSpPr>
            <p:cNvPr id="43" name="Group 42">
              <a:extLst>
                <a:ext uri="{FF2B5EF4-FFF2-40B4-BE49-F238E27FC236}">
                  <a16:creationId xmlns:a16="http://schemas.microsoft.com/office/drawing/2014/main" id="{A6447D01-7005-DA97-98D1-AD09A91CB82D}"/>
                </a:ext>
              </a:extLst>
            </p:cNvPr>
            <p:cNvGrpSpPr/>
            <p:nvPr/>
          </p:nvGrpSpPr>
          <p:grpSpPr>
            <a:xfrm>
              <a:off x="1401617" y="3642718"/>
              <a:ext cx="9241577" cy="894998"/>
              <a:chOff x="1401617" y="3642718"/>
              <a:chExt cx="9241577" cy="894998"/>
            </a:xfrm>
          </p:grpSpPr>
          <p:sp>
            <p:nvSpPr>
              <p:cNvPr id="16" name="Freeform 15">
                <a:extLst>
                  <a:ext uri="{FF2B5EF4-FFF2-40B4-BE49-F238E27FC236}">
                    <a16:creationId xmlns:a16="http://schemas.microsoft.com/office/drawing/2014/main" id="{72964321-18EE-45B6-EC5F-E80D1BF8EF70}"/>
                  </a:ext>
                </a:extLst>
              </p:cNvPr>
              <p:cNvSpPr/>
              <p:nvPr/>
            </p:nvSpPr>
            <p:spPr>
              <a:xfrm>
                <a:off x="1696714" y="3642718"/>
                <a:ext cx="8946480" cy="894998"/>
              </a:xfrm>
              <a:custGeom>
                <a:avLst/>
                <a:gdLst>
                  <a:gd name="connsiteX0" fmla="*/ 0 w 7604071"/>
                  <a:gd name="connsiteY0" fmla="*/ 0 h 894996"/>
                  <a:gd name="connsiteX1" fmla="*/ 7156573 w 7604071"/>
                  <a:gd name="connsiteY1" fmla="*/ 0 h 894996"/>
                  <a:gd name="connsiteX2" fmla="*/ 7604071 w 7604071"/>
                  <a:gd name="connsiteY2" fmla="*/ 447498 h 894996"/>
                  <a:gd name="connsiteX3" fmla="*/ 7156573 w 7604071"/>
                  <a:gd name="connsiteY3" fmla="*/ 894996 h 894996"/>
                  <a:gd name="connsiteX4" fmla="*/ 0 w 7604071"/>
                  <a:gd name="connsiteY4" fmla="*/ 894996 h 894996"/>
                  <a:gd name="connsiteX5" fmla="*/ 0 w 7604071"/>
                  <a:gd name="connsiteY5" fmla="*/ 0 h 89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4071" h="894996">
                    <a:moveTo>
                      <a:pt x="7604071" y="894995"/>
                    </a:moveTo>
                    <a:lnTo>
                      <a:pt x="447498" y="894995"/>
                    </a:lnTo>
                    <a:lnTo>
                      <a:pt x="0" y="447498"/>
                    </a:lnTo>
                    <a:lnTo>
                      <a:pt x="447498" y="1"/>
                    </a:lnTo>
                    <a:lnTo>
                      <a:pt x="7604071" y="1"/>
                    </a:lnTo>
                    <a:lnTo>
                      <a:pt x="7604071" y="894995"/>
                    </a:lnTo>
                    <a:close/>
                  </a:path>
                </a:pathLst>
              </a:custGeom>
              <a:solidFill>
                <a:schemeClr val="bg2"/>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418" tIns="72391" rIns="135128" bIns="72391" numCol="1" spcCol="1270" anchor="ctr" anchorCtr="0">
                <a:noAutofit/>
              </a:bodyPr>
              <a:lstStyle/>
              <a:p>
                <a:pPr marL="0" lvl="0" indent="0" algn="ctr" defTabSz="844550">
                  <a:lnSpc>
                    <a:spcPct val="90000"/>
                  </a:lnSpc>
                  <a:spcBef>
                    <a:spcPct val="0"/>
                  </a:spcBef>
                  <a:spcAft>
                    <a:spcPct val="35000"/>
                  </a:spcAft>
                  <a:buNone/>
                </a:pPr>
                <a:r>
                  <a:rPr lang="en-US" sz="2200" b="1" i="1" dirty="0">
                    <a:solidFill>
                      <a:schemeClr val="tx1"/>
                    </a:solidFill>
                    <a:ea typeface="+mn-lt"/>
                    <a:cs typeface="+mn-lt"/>
                  </a:rPr>
                  <a:t>M</a:t>
                </a:r>
                <a:r>
                  <a:rPr lang="en-US" sz="2200" b="1" i="1" kern="1200" dirty="0">
                    <a:solidFill>
                      <a:schemeClr val="tx1"/>
                    </a:solidFill>
                    <a:ea typeface="+mn-lt"/>
                    <a:cs typeface="+mn-lt"/>
                  </a:rPr>
                  <a:t>atched </a:t>
                </a:r>
                <a:r>
                  <a:rPr lang="en-US" sz="2200" b="1" i="1" kern="1200" dirty="0">
                    <a:solidFill>
                      <a:schemeClr val="tx1"/>
                    </a:solidFill>
                    <a:effectLst/>
                    <a:ea typeface="+mn-lt"/>
                    <a:cs typeface="+mn-lt"/>
                  </a:rPr>
                  <a:t>to students’ needs</a:t>
                </a:r>
                <a:r>
                  <a:rPr lang="en-US" sz="2200" kern="1200" dirty="0">
                    <a:solidFill>
                      <a:schemeClr val="tx1"/>
                    </a:solidFill>
                    <a:ea typeface="+mn-lt"/>
                    <a:cs typeface="+mn-lt"/>
                  </a:rPr>
                  <a:t> or the function of their behavior.</a:t>
                </a:r>
              </a:p>
            </p:txBody>
          </p:sp>
          <p:sp>
            <p:nvSpPr>
              <p:cNvPr id="17" name="Oval 16">
                <a:extLst>
                  <a:ext uri="{FF2B5EF4-FFF2-40B4-BE49-F238E27FC236}">
                    <a16:creationId xmlns:a16="http://schemas.microsoft.com/office/drawing/2014/main" id="{3FC9D1D6-E367-0E9E-94A4-B5BB498250F6}"/>
                  </a:ext>
                </a:extLst>
              </p:cNvPr>
              <p:cNvSpPr/>
              <p:nvPr/>
            </p:nvSpPr>
            <p:spPr>
              <a:xfrm>
                <a:off x="1401617" y="3642718"/>
                <a:ext cx="894996" cy="894996"/>
              </a:xfrm>
              <a:prstGeom prst="ellipse">
                <a:avLst/>
              </a:prstGeom>
              <a:solidFill>
                <a:schemeClr val="accent1"/>
              </a:solidFill>
              <a:ln>
                <a:solidFill>
                  <a:schemeClr val="accent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29" name="Graphic 28" descr="Puzzle pieces with solid fill">
              <a:extLst>
                <a:ext uri="{FF2B5EF4-FFF2-40B4-BE49-F238E27FC236}">
                  <a16:creationId xmlns:a16="http://schemas.microsoft.com/office/drawing/2014/main" id="{8A50031F-92E5-E7CB-FEBA-04FE465DADD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5880" y="3683530"/>
              <a:ext cx="822960" cy="822960"/>
            </a:xfrm>
            <a:prstGeom prst="rect">
              <a:avLst/>
            </a:prstGeom>
          </p:spPr>
        </p:pic>
      </p:grpSp>
      <p:grpSp>
        <p:nvGrpSpPr>
          <p:cNvPr id="44" name="Group 43" descr="Red rectangle that says &quot;Delivered with fidelity&quot;">
            <a:extLst>
              <a:ext uri="{FF2B5EF4-FFF2-40B4-BE49-F238E27FC236}">
                <a16:creationId xmlns:a16="http://schemas.microsoft.com/office/drawing/2014/main" id="{CE76279D-30D9-0A79-2E96-C8F9C39BB09A}"/>
              </a:ext>
            </a:extLst>
          </p:cNvPr>
          <p:cNvGrpSpPr/>
          <p:nvPr/>
        </p:nvGrpSpPr>
        <p:grpSpPr>
          <a:xfrm>
            <a:off x="1401617" y="4791415"/>
            <a:ext cx="9241577" cy="894997"/>
            <a:chOff x="1401617" y="4791415"/>
            <a:chExt cx="9241577" cy="894997"/>
          </a:xfrm>
        </p:grpSpPr>
        <p:sp>
          <p:nvSpPr>
            <p:cNvPr id="18" name="Freeform 17">
              <a:extLst>
                <a:ext uri="{FF2B5EF4-FFF2-40B4-BE49-F238E27FC236}">
                  <a16:creationId xmlns:a16="http://schemas.microsoft.com/office/drawing/2014/main" id="{1324B367-6ABB-0CB2-17D6-7B176C93B900}"/>
                </a:ext>
              </a:extLst>
            </p:cNvPr>
            <p:cNvSpPr/>
            <p:nvPr/>
          </p:nvSpPr>
          <p:spPr>
            <a:xfrm>
              <a:off x="1696714" y="4791416"/>
              <a:ext cx="8946480" cy="894996"/>
            </a:xfrm>
            <a:custGeom>
              <a:avLst/>
              <a:gdLst>
                <a:gd name="connsiteX0" fmla="*/ 0 w 7604071"/>
                <a:gd name="connsiteY0" fmla="*/ 0 h 894996"/>
                <a:gd name="connsiteX1" fmla="*/ 7156573 w 7604071"/>
                <a:gd name="connsiteY1" fmla="*/ 0 h 894996"/>
                <a:gd name="connsiteX2" fmla="*/ 7604071 w 7604071"/>
                <a:gd name="connsiteY2" fmla="*/ 447498 h 894996"/>
                <a:gd name="connsiteX3" fmla="*/ 7156573 w 7604071"/>
                <a:gd name="connsiteY3" fmla="*/ 894996 h 894996"/>
                <a:gd name="connsiteX4" fmla="*/ 0 w 7604071"/>
                <a:gd name="connsiteY4" fmla="*/ 894996 h 894996"/>
                <a:gd name="connsiteX5" fmla="*/ 0 w 7604071"/>
                <a:gd name="connsiteY5" fmla="*/ 0 h 89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4071" h="894996">
                  <a:moveTo>
                    <a:pt x="7604071" y="894995"/>
                  </a:moveTo>
                  <a:lnTo>
                    <a:pt x="447498" y="894995"/>
                  </a:lnTo>
                  <a:lnTo>
                    <a:pt x="0" y="447498"/>
                  </a:lnTo>
                  <a:lnTo>
                    <a:pt x="447498" y="1"/>
                  </a:lnTo>
                  <a:lnTo>
                    <a:pt x="7604071" y="1"/>
                  </a:lnTo>
                  <a:lnTo>
                    <a:pt x="7604071" y="894995"/>
                  </a:lnTo>
                  <a:close/>
                </a:path>
              </a:pathLst>
            </a:custGeom>
            <a:solidFill>
              <a:schemeClr val="bg2"/>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418" tIns="72390" rIns="135128" bIns="72390" numCol="1" spcCol="1270" anchor="ctr" anchorCtr="0">
              <a:noAutofit/>
            </a:bodyPr>
            <a:lstStyle/>
            <a:p>
              <a:pPr marL="0" lvl="0" indent="0" algn="ctr" defTabSz="844550">
                <a:lnSpc>
                  <a:spcPct val="90000"/>
                </a:lnSpc>
                <a:spcBef>
                  <a:spcPct val="0"/>
                </a:spcBef>
                <a:spcAft>
                  <a:spcPct val="35000"/>
                </a:spcAft>
                <a:buNone/>
              </a:pPr>
              <a:r>
                <a:rPr lang="en-US" sz="2400" dirty="0">
                  <a:solidFill>
                    <a:schemeClr val="tx1"/>
                  </a:solidFill>
                  <a:ea typeface="+mn-lt"/>
                  <a:cs typeface="+mn-lt"/>
                </a:rPr>
                <a:t>D</a:t>
              </a:r>
              <a:r>
                <a:rPr lang="en-US" sz="2400" kern="1200" dirty="0">
                  <a:solidFill>
                    <a:schemeClr val="tx1"/>
                  </a:solidFill>
                  <a:ea typeface="+mn-lt"/>
                  <a:cs typeface="+mn-lt"/>
                </a:rPr>
                <a:t>elivered </a:t>
              </a:r>
              <a:r>
                <a:rPr lang="en-US" sz="2400" kern="1200" dirty="0">
                  <a:solidFill>
                    <a:schemeClr val="tx1"/>
                  </a:solidFill>
                  <a:effectLst/>
                  <a:ea typeface="+mn-lt"/>
                  <a:cs typeface="+mn-lt"/>
                </a:rPr>
                <a:t>with </a:t>
              </a:r>
              <a:r>
                <a:rPr lang="en-US" sz="2400" b="1" i="1" kern="1200" dirty="0">
                  <a:solidFill>
                    <a:schemeClr val="tx1"/>
                  </a:solidFill>
                  <a:effectLst/>
                  <a:ea typeface="+mn-lt"/>
                  <a:cs typeface="+mn-lt"/>
                </a:rPr>
                <a:t>fidelity</a:t>
              </a:r>
              <a:r>
                <a:rPr lang="en-US" sz="2400" kern="1200" dirty="0">
                  <a:solidFill>
                    <a:schemeClr val="tx1"/>
                  </a:solidFill>
                  <a:ea typeface="+mn-lt"/>
                  <a:cs typeface="+mn-lt"/>
                </a:rPr>
                <a:t>.</a:t>
              </a:r>
              <a:endParaRPr lang="en-US" sz="2400" kern="1200" dirty="0">
                <a:solidFill>
                  <a:schemeClr val="tx1"/>
                </a:solidFill>
              </a:endParaRPr>
            </a:p>
          </p:txBody>
        </p:sp>
        <p:grpSp>
          <p:nvGrpSpPr>
            <p:cNvPr id="40" name="Group 39">
              <a:extLst>
                <a:ext uri="{FF2B5EF4-FFF2-40B4-BE49-F238E27FC236}">
                  <a16:creationId xmlns:a16="http://schemas.microsoft.com/office/drawing/2014/main" id="{9C69E5B6-072B-BE8C-9051-E8B8DB6AFB9C}"/>
                </a:ext>
              </a:extLst>
            </p:cNvPr>
            <p:cNvGrpSpPr/>
            <p:nvPr/>
          </p:nvGrpSpPr>
          <p:grpSpPr>
            <a:xfrm>
              <a:off x="1401617" y="4791415"/>
              <a:ext cx="894996" cy="894996"/>
              <a:chOff x="1401617" y="4791415"/>
              <a:chExt cx="894996" cy="894996"/>
            </a:xfrm>
          </p:grpSpPr>
          <p:sp>
            <p:nvSpPr>
              <p:cNvPr id="19" name="Oval 18">
                <a:extLst>
                  <a:ext uri="{FF2B5EF4-FFF2-40B4-BE49-F238E27FC236}">
                    <a16:creationId xmlns:a16="http://schemas.microsoft.com/office/drawing/2014/main" id="{CD285A06-408E-1577-AAE3-4EE75520B9EA}"/>
                  </a:ext>
                </a:extLst>
              </p:cNvPr>
              <p:cNvSpPr/>
              <p:nvPr/>
            </p:nvSpPr>
            <p:spPr>
              <a:xfrm>
                <a:off x="1401617" y="4791415"/>
                <a:ext cx="894996" cy="894996"/>
              </a:xfrm>
              <a:prstGeom prst="ellipse">
                <a:avLst/>
              </a:prstGeom>
              <a:solidFill>
                <a:schemeClr val="accent1"/>
              </a:solidFill>
              <a:ln>
                <a:solidFill>
                  <a:schemeClr val="accent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5" name="Graphic 24" descr="Checklist with solid fill">
                <a:extLst>
                  <a:ext uri="{FF2B5EF4-FFF2-40B4-BE49-F238E27FC236}">
                    <a16:creationId xmlns:a16="http://schemas.microsoft.com/office/drawing/2014/main" id="{66BD18CA-B4A3-1B06-408A-CAE5B90A80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5934" y="4899419"/>
                <a:ext cx="683080" cy="683080"/>
              </a:xfrm>
              <a:prstGeom prst="rect">
                <a:avLst/>
              </a:prstGeom>
            </p:spPr>
          </p:pic>
        </p:grpSp>
      </p:grpSp>
      <p:sp>
        <p:nvSpPr>
          <p:cNvPr id="8" name="Text Placeholder 7">
            <a:extLst>
              <a:ext uri="{FF2B5EF4-FFF2-40B4-BE49-F238E27FC236}">
                <a16:creationId xmlns:a16="http://schemas.microsoft.com/office/drawing/2014/main" id="{77A80614-E6EF-46B5-965D-0F28F373A3DD}"/>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DA3B2BFD-F59D-98C7-FE08-095A5FDD7D1C}"/>
              </a:ext>
            </a:extLst>
          </p:cNvPr>
          <p:cNvSpPr>
            <a:spLocks noGrp="1"/>
          </p:cNvSpPr>
          <p:nvPr>
            <p:ph type="sldNum" sz="quarter" idx="12"/>
          </p:nvPr>
        </p:nvSpPr>
        <p:spPr/>
        <p:txBody>
          <a:bodyPr/>
          <a:lstStyle/>
          <a:p>
            <a:fld id="{BABF4E83-61DB-418F-A99F-17BC9BB58EF6}" type="slidenum">
              <a:rPr lang="en-US" smtClean="0"/>
              <a:t>26</a:t>
            </a:fld>
            <a:endParaRPr lang="en-US"/>
          </a:p>
        </p:txBody>
      </p:sp>
    </p:spTree>
    <p:extLst>
      <p:ext uri="{BB962C8B-B14F-4D97-AF65-F5344CB8AC3E}">
        <p14:creationId xmlns:p14="http://schemas.microsoft.com/office/powerpoint/2010/main" val="869813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F5BA2-772D-D7D7-F6E6-E52BBB3D80C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598309A-325C-AA68-471F-F478CFEA7301}"/>
              </a:ext>
            </a:extLst>
          </p:cNvPr>
          <p:cNvSpPr>
            <a:spLocks noGrp="1"/>
          </p:cNvSpPr>
          <p:nvPr>
            <p:ph type="title"/>
          </p:nvPr>
        </p:nvSpPr>
        <p:spPr>
          <a:xfrm>
            <a:off x="639053" y="294992"/>
            <a:ext cx="11276076" cy="1280160"/>
          </a:xfrm>
        </p:spPr>
        <p:txBody>
          <a:bodyPr>
            <a:normAutofit/>
          </a:bodyPr>
          <a:lstStyle/>
          <a:p>
            <a:r>
              <a:rPr lang="en-US"/>
              <a:t>Why start with standardize, evidence-based programs?</a:t>
            </a:r>
          </a:p>
        </p:txBody>
      </p:sp>
      <p:pic>
        <p:nvPicPr>
          <p:cNvPr id="24" name="Graphic 23">
            <a:extLst>
              <a:ext uri="{FF2B5EF4-FFF2-40B4-BE49-F238E27FC236}">
                <a16:creationId xmlns:a16="http://schemas.microsoft.com/office/drawing/2014/main" id="{E8E6C8B3-BAC5-77D1-58EB-3B4D47EB0F64}"/>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7392" y="2024752"/>
            <a:ext cx="517748" cy="517748"/>
          </a:xfrm>
          <a:prstGeom prst="rect">
            <a:avLst/>
          </a:prstGeom>
        </p:spPr>
      </p:pic>
      <p:grpSp>
        <p:nvGrpSpPr>
          <p:cNvPr id="64" name="Group 63" descr="&quot;They are effective&quot;">
            <a:extLst>
              <a:ext uri="{FF2B5EF4-FFF2-40B4-BE49-F238E27FC236}">
                <a16:creationId xmlns:a16="http://schemas.microsoft.com/office/drawing/2014/main" id="{87E6EEB9-CBC5-1668-DE2B-DE19DDED21CC}"/>
              </a:ext>
            </a:extLst>
          </p:cNvPr>
          <p:cNvGrpSpPr/>
          <p:nvPr/>
        </p:nvGrpSpPr>
        <p:grpSpPr>
          <a:xfrm>
            <a:off x="1434911" y="2177325"/>
            <a:ext cx="3940842" cy="820733"/>
            <a:chOff x="912397" y="1728020"/>
            <a:chExt cx="3940842" cy="820733"/>
          </a:xfrm>
        </p:grpSpPr>
        <p:sp>
          <p:nvSpPr>
            <p:cNvPr id="49" name="Freeform 48">
              <a:extLst>
                <a:ext uri="{FF2B5EF4-FFF2-40B4-BE49-F238E27FC236}">
                  <a16:creationId xmlns:a16="http://schemas.microsoft.com/office/drawing/2014/main" id="{7D901F99-E152-F18D-A318-D8C58BB5E65D}"/>
                </a:ext>
              </a:extLst>
            </p:cNvPr>
            <p:cNvSpPr/>
            <p:nvPr/>
          </p:nvSpPr>
          <p:spPr>
            <a:xfrm>
              <a:off x="912397" y="1728020"/>
              <a:ext cx="3605173" cy="703096"/>
            </a:xfrm>
            <a:custGeom>
              <a:avLst/>
              <a:gdLst>
                <a:gd name="connsiteX0" fmla="*/ 0 w 2190429"/>
                <a:gd name="connsiteY0" fmla="*/ 0 h 703096"/>
                <a:gd name="connsiteX1" fmla="*/ 2190429 w 2190429"/>
                <a:gd name="connsiteY1" fmla="*/ 0 h 703096"/>
                <a:gd name="connsiteX2" fmla="*/ 2190429 w 2190429"/>
                <a:gd name="connsiteY2" fmla="*/ 703096 h 703096"/>
                <a:gd name="connsiteX3" fmla="*/ 0 w 2190429"/>
                <a:gd name="connsiteY3" fmla="*/ 703096 h 703096"/>
                <a:gd name="connsiteX4" fmla="*/ 0 w 2190429"/>
                <a:gd name="connsiteY4" fmla="*/ 0 h 70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429" h="703096">
                  <a:moveTo>
                    <a:pt x="0" y="0"/>
                  </a:moveTo>
                  <a:lnTo>
                    <a:pt x="2190429" y="0"/>
                  </a:lnTo>
                  <a:lnTo>
                    <a:pt x="2190429" y="703096"/>
                  </a:lnTo>
                  <a:lnTo>
                    <a:pt x="0" y="70309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90" tIns="0" rIns="672004" bIns="0" numCol="1" spcCol="1270" anchor="ctr" anchorCtr="0">
              <a:noAutofit/>
            </a:bodyPr>
            <a:lstStyle/>
            <a:p>
              <a:pPr marL="0" lvl="0" indent="0" algn="l" defTabSz="844550">
                <a:lnSpc>
                  <a:spcPct val="90000"/>
                </a:lnSpc>
                <a:spcBef>
                  <a:spcPct val="0"/>
                </a:spcBef>
                <a:spcAft>
                  <a:spcPct val="35000"/>
                </a:spcAft>
                <a:buNone/>
              </a:pPr>
              <a:r>
                <a:rPr lang="en-US" sz="2800" kern="1200"/>
                <a:t>They are </a:t>
              </a:r>
              <a:r>
                <a:rPr lang="en-US" sz="2800" b="1" kern="1200"/>
                <a:t>effective</a:t>
              </a:r>
            </a:p>
          </p:txBody>
        </p:sp>
        <p:sp>
          <p:nvSpPr>
            <p:cNvPr id="50" name="Oval 49">
              <a:extLst>
                <a:ext uri="{FF2B5EF4-FFF2-40B4-BE49-F238E27FC236}">
                  <a16:creationId xmlns:a16="http://schemas.microsoft.com/office/drawing/2014/main" id="{219CF7C0-B727-F435-D4CA-209C6E587CEF}"/>
                </a:ext>
              </a:extLst>
            </p:cNvPr>
            <p:cNvSpPr/>
            <p:nvPr/>
          </p:nvSpPr>
          <p:spPr>
            <a:xfrm>
              <a:off x="4086589" y="1782103"/>
              <a:ext cx="766650" cy="766650"/>
            </a:xfrm>
            <a:prstGeom prst="ellipse">
              <a:avLst/>
            </a:prstGeom>
            <a:solidFill>
              <a:srgbClr val="CFD7CE"/>
            </a:solidFill>
            <a:ln>
              <a:solidFill>
                <a:schemeClr val="accent2">
                  <a:alpha val="90000"/>
                </a:schemeClr>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sz="2800"/>
            </a:p>
          </p:txBody>
        </p:sp>
        <p:pic>
          <p:nvPicPr>
            <p:cNvPr id="63" name="Graphic 62" descr="Business Growth with solid fill">
              <a:extLst>
                <a:ext uri="{FF2B5EF4-FFF2-40B4-BE49-F238E27FC236}">
                  <a16:creationId xmlns:a16="http://schemas.microsoft.com/office/drawing/2014/main" id="{946382B6-9FC3-B134-81D4-43B2AE5150D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8748" y="1834233"/>
              <a:ext cx="640080" cy="640080"/>
            </a:xfrm>
            <a:prstGeom prst="rect">
              <a:avLst/>
            </a:prstGeom>
          </p:spPr>
        </p:pic>
      </p:grpSp>
      <p:grpSp>
        <p:nvGrpSpPr>
          <p:cNvPr id="72" name="Group 71" descr="&quot;They are efficient&quot;">
            <a:extLst>
              <a:ext uri="{FF2B5EF4-FFF2-40B4-BE49-F238E27FC236}">
                <a16:creationId xmlns:a16="http://schemas.microsoft.com/office/drawing/2014/main" id="{CFD32C6B-E23A-7A06-0875-F90ADCB5E269}"/>
              </a:ext>
            </a:extLst>
          </p:cNvPr>
          <p:cNvGrpSpPr/>
          <p:nvPr/>
        </p:nvGrpSpPr>
        <p:grpSpPr>
          <a:xfrm>
            <a:off x="1434911" y="3447658"/>
            <a:ext cx="3940842" cy="826622"/>
            <a:chOff x="912397" y="2967183"/>
            <a:chExt cx="3940842" cy="826622"/>
          </a:xfrm>
        </p:grpSpPr>
        <p:sp>
          <p:nvSpPr>
            <p:cNvPr id="52" name="Freeform 51">
              <a:extLst>
                <a:ext uri="{FF2B5EF4-FFF2-40B4-BE49-F238E27FC236}">
                  <a16:creationId xmlns:a16="http://schemas.microsoft.com/office/drawing/2014/main" id="{0E39270C-547D-7FE8-31CE-FC70E2DAD4E0}"/>
                </a:ext>
              </a:extLst>
            </p:cNvPr>
            <p:cNvSpPr/>
            <p:nvPr/>
          </p:nvSpPr>
          <p:spPr>
            <a:xfrm>
              <a:off x="912397" y="2967183"/>
              <a:ext cx="3605174" cy="703096"/>
            </a:xfrm>
            <a:custGeom>
              <a:avLst/>
              <a:gdLst>
                <a:gd name="connsiteX0" fmla="*/ 0 w 2190429"/>
                <a:gd name="connsiteY0" fmla="*/ 0 h 703096"/>
                <a:gd name="connsiteX1" fmla="*/ 2190429 w 2190429"/>
                <a:gd name="connsiteY1" fmla="*/ 0 h 703096"/>
                <a:gd name="connsiteX2" fmla="*/ 2190429 w 2190429"/>
                <a:gd name="connsiteY2" fmla="*/ 703096 h 703096"/>
                <a:gd name="connsiteX3" fmla="*/ 0 w 2190429"/>
                <a:gd name="connsiteY3" fmla="*/ 703096 h 703096"/>
                <a:gd name="connsiteX4" fmla="*/ 0 w 2190429"/>
                <a:gd name="connsiteY4" fmla="*/ 0 h 70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429" h="703096">
                  <a:moveTo>
                    <a:pt x="0" y="0"/>
                  </a:moveTo>
                  <a:lnTo>
                    <a:pt x="2190429" y="0"/>
                  </a:lnTo>
                  <a:lnTo>
                    <a:pt x="2190429" y="703096"/>
                  </a:lnTo>
                  <a:lnTo>
                    <a:pt x="0" y="703096"/>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2390" tIns="0" rIns="672004" bIns="0" numCol="1" spcCol="1270" anchor="ctr" anchorCtr="0">
              <a:noAutofit/>
            </a:bodyPr>
            <a:lstStyle/>
            <a:p>
              <a:pPr marL="0" lvl="0" indent="0" algn="l" defTabSz="844550">
                <a:lnSpc>
                  <a:spcPct val="90000"/>
                </a:lnSpc>
                <a:spcBef>
                  <a:spcPct val="0"/>
                </a:spcBef>
                <a:spcAft>
                  <a:spcPct val="35000"/>
                </a:spcAft>
                <a:buNone/>
              </a:pPr>
              <a:r>
                <a:rPr lang="en-US" sz="2800" kern="1200"/>
                <a:t>They are </a:t>
              </a:r>
              <a:r>
                <a:rPr lang="en-US" sz="2800" b="1" kern="1200"/>
                <a:t>efficient</a:t>
              </a:r>
            </a:p>
          </p:txBody>
        </p:sp>
        <p:sp>
          <p:nvSpPr>
            <p:cNvPr id="53" name="Oval 52">
              <a:extLst>
                <a:ext uri="{FF2B5EF4-FFF2-40B4-BE49-F238E27FC236}">
                  <a16:creationId xmlns:a16="http://schemas.microsoft.com/office/drawing/2014/main" id="{557998B0-CB80-66FB-4D01-2AC6E39DCE67}"/>
                </a:ext>
              </a:extLst>
            </p:cNvPr>
            <p:cNvSpPr/>
            <p:nvPr/>
          </p:nvSpPr>
          <p:spPr>
            <a:xfrm>
              <a:off x="4086589" y="3027155"/>
              <a:ext cx="766650" cy="766650"/>
            </a:xfrm>
            <a:prstGeom prst="ellipse">
              <a:avLst/>
            </a:prstGeom>
            <a:solidFill>
              <a:srgbClr val="CDD0D7"/>
            </a:solidFill>
            <a:ln>
              <a:solidFill>
                <a:schemeClr val="accent3">
                  <a:alpha val="90000"/>
                </a:schemeClr>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en-US" sz="2800"/>
            </a:p>
          </p:txBody>
        </p:sp>
        <p:pic>
          <p:nvPicPr>
            <p:cNvPr id="71" name="Graphic 70" descr="Clock with solid fill">
              <a:extLst>
                <a:ext uri="{FF2B5EF4-FFF2-40B4-BE49-F238E27FC236}">
                  <a16:creationId xmlns:a16="http://schemas.microsoft.com/office/drawing/2014/main" id="{28BC27B4-834B-9B5F-0788-445A654B90B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49874" y="3085174"/>
              <a:ext cx="640080" cy="640080"/>
            </a:xfrm>
            <a:prstGeom prst="rect">
              <a:avLst/>
            </a:prstGeom>
          </p:spPr>
        </p:pic>
      </p:grpSp>
      <p:grpSp>
        <p:nvGrpSpPr>
          <p:cNvPr id="68" name="Group 67" descr="&quot;They are consistent&quot;">
            <a:extLst>
              <a:ext uri="{FF2B5EF4-FFF2-40B4-BE49-F238E27FC236}">
                <a16:creationId xmlns:a16="http://schemas.microsoft.com/office/drawing/2014/main" id="{289E1D4B-7775-9001-CF1B-E99410BC0F9D}"/>
              </a:ext>
            </a:extLst>
          </p:cNvPr>
          <p:cNvGrpSpPr/>
          <p:nvPr/>
        </p:nvGrpSpPr>
        <p:grpSpPr>
          <a:xfrm>
            <a:off x="1434911" y="4732401"/>
            <a:ext cx="3940842" cy="818007"/>
            <a:chOff x="917839" y="3483052"/>
            <a:chExt cx="3940842" cy="818007"/>
          </a:xfrm>
        </p:grpSpPr>
        <p:sp>
          <p:nvSpPr>
            <p:cNvPr id="55" name="Freeform 54">
              <a:extLst>
                <a:ext uri="{FF2B5EF4-FFF2-40B4-BE49-F238E27FC236}">
                  <a16:creationId xmlns:a16="http://schemas.microsoft.com/office/drawing/2014/main" id="{6ADC8FA7-88CF-A45D-E74D-8F4296051DAB}"/>
                </a:ext>
              </a:extLst>
            </p:cNvPr>
            <p:cNvSpPr/>
            <p:nvPr/>
          </p:nvSpPr>
          <p:spPr>
            <a:xfrm>
              <a:off x="917839" y="3483052"/>
              <a:ext cx="3605174" cy="703096"/>
            </a:xfrm>
            <a:custGeom>
              <a:avLst/>
              <a:gdLst>
                <a:gd name="connsiteX0" fmla="*/ 0 w 2190429"/>
                <a:gd name="connsiteY0" fmla="*/ 0 h 703096"/>
                <a:gd name="connsiteX1" fmla="*/ 2190429 w 2190429"/>
                <a:gd name="connsiteY1" fmla="*/ 0 h 703096"/>
                <a:gd name="connsiteX2" fmla="*/ 2190429 w 2190429"/>
                <a:gd name="connsiteY2" fmla="*/ 703096 h 703096"/>
                <a:gd name="connsiteX3" fmla="*/ 0 w 2190429"/>
                <a:gd name="connsiteY3" fmla="*/ 703096 h 703096"/>
                <a:gd name="connsiteX4" fmla="*/ 0 w 2190429"/>
                <a:gd name="connsiteY4" fmla="*/ 0 h 70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429" h="703096">
                  <a:moveTo>
                    <a:pt x="0" y="0"/>
                  </a:moveTo>
                  <a:lnTo>
                    <a:pt x="2190429" y="0"/>
                  </a:lnTo>
                  <a:lnTo>
                    <a:pt x="2190429" y="703096"/>
                  </a:lnTo>
                  <a:lnTo>
                    <a:pt x="0" y="703096"/>
                  </a:lnTo>
                  <a:lnTo>
                    <a:pt x="0" y="0"/>
                  </a:lnTo>
                  <a:close/>
                </a:path>
              </a:pathLst>
            </a:custGeom>
            <a:solidFill>
              <a:schemeClr val="accent4"/>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90" tIns="0" rIns="672004" bIns="0" numCol="1" spcCol="1270" anchor="ctr" anchorCtr="0">
              <a:noAutofit/>
            </a:bodyPr>
            <a:lstStyle/>
            <a:p>
              <a:pPr marL="0" lvl="0" indent="0" algn="l" defTabSz="844550">
                <a:lnSpc>
                  <a:spcPct val="90000"/>
                </a:lnSpc>
                <a:spcBef>
                  <a:spcPct val="0"/>
                </a:spcBef>
                <a:spcAft>
                  <a:spcPct val="35000"/>
                </a:spcAft>
                <a:buNone/>
              </a:pPr>
              <a:r>
                <a:rPr lang="en-US" sz="2800" kern="1200"/>
                <a:t>They are </a:t>
              </a:r>
              <a:r>
                <a:rPr lang="en-US" sz="2800" b="1" kern="1200"/>
                <a:t>consistent</a:t>
              </a:r>
            </a:p>
          </p:txBody>
        </p:sp>
        <p:sp>
          <p:nvSpPr>
            <p:cNvPr id="56" name="Oval 55">
              <a:extLst>
                <a:ext uri="{FF2B5EF4-FFF2-40B4-BE49-F238E27FC236}">
                  <a16:creationId xmlns:a16="http://schemas.microsoft.com/office/drawing/2014/main" id="{5987C79E-85AC-C436-EC06-8F6277E88B6B}"/>
                </a:ext>
              </a:extLst>
            </p:cNvPr>
            <p:cNvSpPr/>
            <p:nvPr/>
          </p:nvSpPr>
          <p:spPr>
            <a:xfrm>
              <a:off x="4092031" y="3534409"/>
              <a:ext cx="766650" cy="766650"/>
            </a:xfrm>
            <a:prstGeom prst="ellipse">
              <a:avLst/>
            </a:prstGeom>
            <a:solidFill>
              <a:srgbClr val="CCD5DE"/>
            </a:solidFill>
            <a:ln>
              <a:solidFill>
                <a:schemeClr val="accent4">
                  <a:alpha val="90000"/>
                </a:schemeClr>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a:lstStyle/>
            <a:p>
              <a:endParaRPr lang="en-US" sz="2800"/>
            </a:p>
          </p:txBody>
        </p:sp>
        <p:pic>
          <p:nvPicPr>
            <p:cNvPr id="67" name="Picture 66" descr="A blue and black calendar with check marks&#10;&#10;Description automatically generated">
              <a:extLst>
                <a:ext uri="{FF2B5EF4-FFF2-40B4-BE49-F238E27FC236}">
                  <a16:creationId xmlns:a16="http://schemas.microsoft.com/office/drawing/2014/main" id="{12246E91-D312-F8C3-F705-970FC66B68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1036" y="3643414"/>
              <a:ext cx="548640" cy="548640"/>
            </a:xfrm>
            <a:prstGeom prst="rect">
              <a:avLst/>
            </a:prstGeom>
          </p:spPr>
        </p:pic>
      </p:grpSp>
      <p:grpSp>
        <p:nvGrpSpPr>
          <p:cNvPr id="74" name="Group 73" descr="&quot;They can be easy to deliver&quot;">
            <a:extLst>
              <a:ext uri="{FF2B5EF4-FFF2-40B4-BE49-F238E27FC236}">
                <a16:creationId xmlns:a16="http://schemas.microsoft.com/office/drawing/2014/main" id="{2BADE2BB-16A1-AAD5-3766-9664554E4920}"/>
              </a:ext>
            </a:extLst>
          </p:cNvPr>
          <p:cNvGrpSpPr/>
          <p:nvPr/>
        </p:nvGrpSpPr>
        <p:grpSpPr>
          <a:xfrm>
            <a:off x="5666015" y="2812089"/>
            <a:ext cx="5069625" cy="834982"/>
            <a:chOff x="6236751" y="2416750"/>
            <a:chExt cx="5069625" cy="834982"/>
          </a:xfrm>
        </p:grpSpPr>
        <p:sp>
          <p:nvSpPr>
            <p:cNvPr id="58" name="Freeform 57">
              <a:extLst>
                <a:ext uri="{FF2B5EF4-FFF2-40B4-BE49-F238E27FC236}">
                  <a16:creationId xmlns:a16="http://schemas.microsoft.com/office/drawing/2014/main" id="{55696DB1-1D75-FE6E-6409-71FDD1B42146}"/>
                </a:ext>
              </a:extLst>
            </p:cNvPr>
            <p:cNvSpPr/>
            <p:nvPr/>
          </p:nvSpPr>
          <p:spPr>
            <a:xfrm>
              <a:off x="6236751" y="2416750"/>
              <a:ext cx="4702568" cy="703096"/>
            </a:xfrm>
            <a:custGeom>
              <a:avLst/>
              <a:gdLst>
                <a:gd name="connsiteX0" fmla="*/ 0 w 2190429"/>
                <a:gd name="connsiteY0" fmla="*/ 0 h 703096"/>
                <a:gd name="connsiteX1" fmla="*/ 2190429 w 2190429"/>
                <a:gd name="connsiteY1" fmla="*/ 0 h 703096"/>
                <a:gd name="connsiteX2" fmla="*/ 2190429 w 2190429"/>
                <a:gd name="connsiteY2" fmla="*/ 703096 h 703096"/>
                <a:gd name="connsiteX3" fmla="*/ 0 w 2190429"/>
                <a:gd name="connsiteY3" fmla="*/ 703096 h 703096"/>
                <a:gd name="connsiteX4" fmla="*/ 0 w 2190429"/>
                <a:gd name="connsiteY4" fmla="*/ 0 h 70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429" h="703096">
                  <a:moveTo>
                    <a:pt x="0" y="0"/>
                  </a:moveTo>
                  <a:lnTo>
                    <a:pt x="2190429" y="0"/>
                  </a:lnTo>
                  <a:lnTo>
                    <a:pt x="2190429" y="703096"/>
                  </a:lnTo>
                  <a:lnTo>
                    <a:pt x="0" y="703096"/>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2390" tIns="0" rIns="672004" bIns="0" numCol="1" spcCol="1270" anchor="ctr" anchorCtr="0">
              <a:noAutofit/>
            </a:bodyPr>
            <a:lstStyle/>
            <a:p>
              <a:pPr marL="0" lvl="0" indent="0" algn="l" defTabSz="844550">
                <a:lnSpc>
                  <a:spcPct val="90000"/>
                </a:lnSpc>
                <a:spcBef>
                  <a:spcPct val="0"/>
                </a:spcBef>
                <a:spcAft>
                  <a:spcPct val="35000"/>
                </a:spcAft>
                <a:buNone/>
              </a:pPr>
              <a:r>
                <a:rPr lang="en-US" sz="2800" kern="1200"/>
                <a:t>They can be </a:t>
              </a:r>
              <a:r>
                <a:rPr lang="en-US" sz="2800" b="1" kern="1200"/>
                <a:t>easy to deliver</a:t>
              </a:r>
            </a:p>
          </p:txBody>
        </p:sp>
        <p:sp>
          <p:nvSpPr>
            <p:cNvPr id="59" name="Oval 58">
              <a:extLst>
                <a:ext uri="{FF2B5EF4-FFF2-40B4-BE49-F238E27FC236}">
                  <a16:creationId xmlns:a16="http://schemas.microsoft.com/office/drawing/2014/main" id="{16D9D849-32CE-1722-64D0-752B2590D6CE}"/>
                </a:ext>
              </a:extLst>
            </p:cNvPr>
            <p:cNvSpPr/>
            <p:nvPr/>
          </p:nvSpPr>
          <p:spPr>
            <a:xfrm>
              <a:off x="10539726" y="2485082"/>
              <a:ext cx="766650" cy="766650"/>
            </a:xfrm>
            <a:prstGeom prst="ellipse">
              <a:avLst/>
            </a:prstGeom>
            <a:solidFill>
              <a:srgbClr val="DCCDCD"/>
            </a:solidFill>
            <a:ln>
              <a:solidFill>
                <a:schemeClr val="accent5">
                  <a:alpha val="90000"/>
                </a:schemeClr>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US" sz="2800"/>
            </a:p>
          </p:txBody>
        </p:sp>
        <p:pic>
          <p:nvPicPr>
            <p:cNvPr id="73" name="Graphic 72" descr="Teacher with solid fill">
              <a:extLst>
                <a:ext uri="{FF2B5EF4-FFF2-40B4-BE49-F238E27FC236}">
                  <a16:creationId xmlns:a16="http://schemas.microsoft.com/office/drawing/2014/main" id="{1A820711-0BA6-79F6-3972-DC1566EE3CE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48731" y="2594087"/>
              <a:ext cx="548640" cy="548640"/>
            </a:xfrm>
            <a:prstGeom prst="rect">
              <a:avLst/>
            </a:prstGeom>
          </p:spPr>
        </p:pic>
      </p:grpSp>
      <p:grpSp>
        <p:nvGrpSpPr>
          <p:cNvPr id="76" name="Group 75" descr="&quot;They can be cost effective&quot;">
            <a:extLst>
              <a:ext uri="{FF2B5EF4-FFF2-40B4-BE49-F238E27FC236}">
                <a16:creationId xmlns:a16="http://schemas.microsoft.com/office/drawing/2014/main" id="{6847458E-C401-6408-5D32-6808648C81DC}"/>
              </a:ext>
            </a:extLst>
          </p:cNvPr>
          <p:cNvGrpSpPr/>
          <p:nvPr/>
        </p:nvGrpSpPr>
        <p:grpSpPr>
          <a:xfrm>
            <a:off x="5666016" y="4091358"/>
            <a:ext cx="5069624" cy="826046"/>
            <a:chOff x="4017024" y="4843053"/>
            <a:chExt cx="5069624" cy="826046"/>
          </a:xfrm>
        </p:grpSpPr>
        <p:sp>
          <p:nvSpPr>
            <p:cNvPr id="61" name="Freeform 60">
              <a:extLst>
                <a:ext uri="{FF2B5EF4-FFF2-40B4-BE49-F238E27FC236}">
                  <a16:creationId xmlns:a16="http://schemas.microsoft.com/office/drawing/2014/main" id="{40691BF7-D970-0B13-C869-0D8582EFA3FD}"/>
                </a:ext>
              </a:extLst>
            </p:cNvPr>
            <p:cNvSpPr/>
            <p:nvPr/>
          </p:nvSpPr>
          <p:spPr>
            <a:xfrm>
              <a:off x="4017024" y="4843053"/>
              <a:ext cx="4724981" cy="703096"/>
            </a:xfrm>
            <a:custGeom>
              <a:avLst/>
              <a:gdLst>
                <a:gd name="connsiteX0" fmla="*/ 0 w 2190429"/>
                <a:gd name="connsiteY0" fmla="*/ 0 h 703096"/>
                <a:gd name="connsiteX1" fmla="*/ 2190429 w 2190429"/>
                <a:gd name="connsiteY1" fmla="*/ 0 h 703096"/>
                <a:gd name="connsiteX2" fmla="*/ 2190429 w 2190429"/>
                <a:gd name="connsiteY2" fmla="*/ 703096 h 703096"/>
                <a:gd name="connsiteX3" fmla="*/ 0 w 2190429"/>
                <a:gd name="connsiteY3" fmla="*/ 703096 h 703096"/>
                <a:gd name="connsiteX4" fmla="*/ 0 w 2190429"/>
                <a:gd name="connsiteY4" fmla="*/ 0 h 70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429" h="703096">
                  <a:moveTo>
                    <a:pt x="0" y="0"/>
                  </a:moveTo>
                  <a:lnTo>
                    <a:pt x="2190429" y="0"/>
                  </a:lnTo>
                  <a:lnTo>
                    <a:pt x="2190429" y="703096"/>
                  </a:lnTo>
                  <a:lnTo>
                    <a:pt x="0" y="703096"/>
                  </a:lnTo>
                  <a:lnTo>
                    <a:pt x="0" y="0"/>
                  </a:lnTo>
                  <a:close/>
                </a:path>
              </a:pathLst>
            </a:cu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72390" tIns="0" rIns="672004" bIns="0" numCol="1" spcCol="1270" anchor="ctr" anchorCtr="0">
              <a:noAutofit/>
            </a:bodyPr>
            <a:lstStyle/>
            <a:p>
              <a:pPr marL="0" lvl="0" indent="0" algn="l" defTabSz="844550">
                <a:lnSpc>
                  <a:spcPct val="90000"/>
                </a:lnSpc>
                <a:spcBef>
                  <a:spcPct val="0"/>
                </a:spcBef>
                <a:spcAft>
                  <a:spcPct val="35000"/>
                </a:spcAft>
                <a:buNone/>
              </a:pPr>
              <a:r>
                <a:rPr lang="en-US" sz="2800" kern="1200"/>
                <a:t>They can be </a:t>
              </a:r>
              <a:r>
                <a:rPr lang="en-US" sz="2800" b="1" kern="1200"/>
                <a:t>cost effective</a:t>
              </a:r>
            </a:p>
          </p:txBody>
        </p:sp>
        <p:sp>
          <p:nvSpPr>
            <p:cNvPr id="62" name="Oval 61">
              <a:extLst>
                <a:ext uri="{FF2B5EF4-FFF2-40B4-BE49-F238E27FC236}">
                  <a16:creationId xmlns:a16="http://schemas.microsoft.com/office/drawing/2014/main" id="{306A9864-6546-4B39-EF65-B7A7000B9AA1}"/>
                </a:ext>
              </a:extLst>
            </p:cNvPr>
            <p:cNvSpPr/>
            <p:nvPr/>
          </p:nvSpPr>
          <p:spPr>
            <a:xfrm>
              <a:off x="8319998" y="4902449"/>
              <a:ext cx="766650" cy="766650"/>
            </a:xfrm>
            <a:prstGeom prst="ellipse">
              <a:avLst/>
            </a:prstGeom>
            <a:solidFill>
              <a:srgbClr val="D3CDD4"/>
            </a:solidFill>
            <a:ln>
              <a:solidFill>
                <a:schemeClr val="accent6">
                  <a:alpha val="90000"/>
                </a:schemeClr>
              </a:solidFill>
            </a:ln>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a:lstStyle/>
            <a:p>
              <a:endParaRPr lang="en-US" sz="2800"/>
            </a:p>
          </p:txBody>
        </p:sp>
        <p:pic>
          <p:nvPicPr>
            <p:cNvPr id="75" name="Graphic 74" descr="Money with solid fill">
              <a:extLst>
                <a:ext uri="{FF2B5EF4-FFF2-40B4-BE49-F238E27FC236}">
                  <a16:creationId xmlns:a16="http://schemas.microsoft.com/office/drawing/2014/main" id="{67DB9DAC-4A7A-A71B-2C95-F944EC37A5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29003" y="4987727"/>
              <a:ext cx="548640" cy="548640"/>
            </a:xfrm>
            <a:prstGeom prst="rect">
              <a:avLst/>
            </a:prstGeom>
          </p:spPr>
        </p:pic>
      </p:grpSp>
      <p:sp>
        <p:nvSpPr>
          <p:cNvPr id="5" name="Slide Number Placeholder 4">
            <a:extLst>
              <a:ext uri="{FF2B5EF4-FFF2-40B4-BE49-F238E27FC236}">
                <a16:creationId xmlns:a16="http://schemas.microsoft.com/office/drawing/2014/main" id="{25001067-57AD-D9FF-2FCB-80735BCCCE27}"/>
              </a:ext>
            </a:extLst>
          </p:cNvPr>
          <p:cNvSpPr>
            <a:spLocks noGrp="1"/>
          </p:cNvSpPr>
          <p:nvPr>
            <p:ph type="sldNum" sz="quarter" idx="18"/>
          </p:nvPr>
        </p:nvSpPr>
        <p:spPr/>
        <p:txBody>
          <a:bodyPr/>
          <a:lstStyle/>
          <a:p>
            <a:fld id="{99A20822-4A49-4D36-86E3-300BA48D3F00}" type="slidenum">
              <a:rPr lang="en-US" smtClean="0"/>
              <a:pPr/>
              <a:t>27</a:t>
            </a:fld>
            <a:endParaRPr lang="en-US"/>
          </a:p>
        </p:txBody>
      </p:sp>
    </p:spTree>
    <p:extLst>
      <p:ext uri="{BB962C8B-B14F-4D97-AF65-F5344CB8AC3E}">
        <p14:creationId xmlns:p14="http://schemas.microsoft.com/office/powerpoint/2010/main" val="3207817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0824-6704-6118-8DE4-3EC84D49F7FF}"/>
              </a:ext>
            </a:extLst>
          </p:cNvPr>
          <p:cNvSpPr>
            <a:spLocks noGrp="1"/>
          </p:cNvSpPr>
          <p:nvPr>
            <p:ph type="title"/>
          </p:nvPr>
        </p:nvSpPr>
        <p:spPr/>
        <p:txBody>
          <a:bodyPr/>
          <a:lstStyle/>
          <a:p>
            <a:r>
              <a:rPr lang="en-US"/>
              <a:t>Ensure Intervention Fidelity</a:t>
            </a:r>
          </a:p>
        </p:txBody>
      </p:sp>
      <p:grpSp>
        <p:nvGrpSpPr>
          <p:cNvPr id="20" name="Group 19" descr="Box with text">
            <a:extLst>
              <a:ext uri="{FF2B5EF4-FFF2-40B4-BE49-F238E27FC236}">
                <a16:creationId xmlns:a16="http://schemas.microsoft.com/office/drawing/2014/main" id="{EF99150B-8CEA-F82F-D834-21673C081C2B}"/>
              </a:ext>
            </a:extLst>
          </p:cNvPr>
          <p:cNvGrpSpPr/>
          <p:nvPr/>
        </p:nvGrpSpPr>
        <p:grpSpPr>
          <a:xfrm>
            <a:off x="1134192" y="1588743"/>
            <a:ext cx="4635718" cy="2908800"/>
            <a:chOff x="1134192" y="1588743"/>
            <a:chExt cx="4635718" cy="2908800"/>
          </a:xfrm>
        </p:grpSpPr>
        <p:sp>
          <p:nvSpPr>
            <p:cNvPr id="9" name="Freeform 8" descr="Box with text: Did we deliver the intervention as planned?&#10;">
              <a:extLst>
                <a:ext uri="{FF2B5EF4-FFF2-40B4-BE49-F238E27FC236}">
                  <a16:creationId xmlns:a16="http://schemas.microsoft.com/office/drawing/2014/main" id="{F2E0847D-6934-7783-6614-650F04BCF5D6}"/>
                </a:ext>
              </a:extLst>
            </p:cNvPr>
            <p:cNvSpPr/>
            <p:nvPr/>
          </p:nvSpPr>
          <p:spPr>
            <a:xfrm>
              <a:off x="1134192" y="1588743"/>
              <a:ext cx="4635718" cy="1152000"/>
            </a:xfrm>
            <a:custGeom>
              <a:avLst/>
              <a:gdLst>
                <a:gd name="connsiteX0" fmla="*/ 0 w 4635718"/>
                <a:gd name="connsiteY0" fmla="*/ 0 h 1152000"/>
                <a:gd name="connsiteX1" fmla="*/ 4635718 w 4635718"/>
                <a:gd name="connsiteY1" fmla="*/ 0 h 1152000"/>
                <a:gd name="connsiteX2" fmla="*/ 4635718 w 4635718"/>
                <a:gd name="connsiteY2" fmla="*/ 1152000 h 1152000"/>
                <a:gd name="connsiteX3" fmla="*/ 0 w 4635718"/>
                <a:gd name="connsiteY3" fmla="*/ 1152000 h 1152000"/>
                <a:gd name="connsiteX4" fmla="*/ 0 w 4635718"/>
                <a:gd name="connsiteY4" fmla="*/ 0 h 11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152000">
                  <a:moveTo>
                    <a:pt x="0" y="0"/>
                  </a:moveTo>
                  <a:lnTo>
                    <a:pt x="4635718" y="0"/>
                  </a:lnTo>
                  <a:lnTo>
                    <a:pt x="4635718" y="1152000"/>
                  </a:lnTo>
                  <a:lnTo>
                    <a:pt x="0" y="115200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t>Did we deliver the intervention as planned?</a:t>
              </a:r>
            </a:p>
          </p:txBody>
        </p:sp>
        <p:sp>
          <p:nvSpPr>
            <p:cNvPr id="10" name="Freeform 9" descr="Are we providing the program as designed, with sufficient time, in a high-quality way?&#10;">
              <a:extLst>
                <a:ext uri="{FF2B5EF4-FFF2-40B4-BE49-F238E27FC236}">
                  <a16:creationId xmlns:a16="http://schemas.microsoft.com/office/drawing/2014/main" id="{9BB67582-95FD-8717-6834-D418F8F110A7}"/>
                </a:ext>
              </a:extLst>
            </p:cNvPr>
            <p:cNvSpPr/>
            <p:nvPr/>
          </p:nvSpPr>
          <p:spPr>
            <a:xfrm>
              <a:off x="1134192" y="2740743"/>
              <a:ext cx="4635718" cy="1756800"/>
            </a:xfrm>
            <a:custGeom>
              <a:avLst/>
              <a:gdLst>
                <a:gd name="connsiteX0" fmla="*/ 0 w 4635718"/>
                <a:gd name="connsiteY0" fmla="*/ 0 h 1756800"/>
                <a:gd name="connsiteX1" fmla="*/ 4635718 w 4635718"/>
                <a:gd name="connsiteY1" fmla="*/ 0 h 1756800"/>
                <a:gd name="connsiteX2" fmla="*/ 4635718 w 4635718"/>
                <a:gd name="connsiteY2" fmla="*/ 1756800 h 1756800"/>
                <a:gd name="connsiteX3" fmla="*/ 0 w 4635718"/>
                <a:gd name="connsiteY3" fmla="*/ 1756800 h 1756800"/>
                <a:gd name="connsiteX4" fmla="*/ 0 w 4635718"/>
                <a:gd name="connsiteY4" fmla="*/ 0 h 17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756800">
                  <a:moveTo>
                    <a:pt x="0" y="0"/>
                  </a:moveTo>
                  <a:lnTo>
                    <a:pt x="4635718" y="0"/>
                  </a:lnTo>
                  <a:lnTo>
                    <a:pt x="4635718" y="1756800"/>
                  </a:lnTo>
                  <a:lnTo>
                    <a:pt x="0" y="1756800"/>
                  </a:lnTo>
                  <a:lnTo>
                    <a:pt x="0" y="0"/>
                  </a:lnTo>
                  <a:close/>
                </a:path>
              </a:pathLst>
            </a:cu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i="1" kern="1200">
                  <a:solidFill>
                    <a:schemeClr val="tx1"/>
                  </a:solidFill>
                </a:rPr>
                <a:t>Are we providing the program as designed, with sufficient time, in a high-quality way?</a:t>
              </a:r>
              <a:endParaRPr lang="en-US" sz="2400" kern="1200">
                <a:solidFill>
                  <a:schemeClr val="tx1"/>
                </a:solidFill>
              </a:endParaRPr>
            </a:p>
          </p:txBody>
        </p:sp>
      </p:grpSp>
      <p:grpSp>
        <p:nvGrpSpPr>
          <p:cNvPr id="21" name="Group 20" descr="Did the student receive the intervention?&#10;Did the student attend the intervention sessions?&#10;If not, why not? &#10;">
            <a:extLst>
              <a:ext uri="{FF2B5EF4-FFF2-40B4-BE49-F238E27FC236}">
                <a16:creationId xmlns:a16="http://schemas.microsoft.com/office/drawing/2014/main" id="{3E3DE845-E1E5-CED6-0C05-E53A0CA91AC5}"/>
              </a:ext>
            </a:extLst>
          </p:cNvPr>
          <p:cNvGrpSpPr/>
          <p:nvPr/>
        </p:nvGrpSpPr>
        <p:grpSpPr>
          <a:xfrm>
            <a:off x="6418911" y="1588743"/>
            <a:ext cx="4635718" cy="2908800"/>
            <a:chOff x="6418911" y="1588743"/>
            <a:chExt cx="4635718" cy="2908800"/>
          </a:xfrm>
        </p:grpSpPr>
        <p:sp>
          <p:nvSpPr>
            <p:cNvPr id="12" name="Freeform 11" descr="Did the student receive the intervention?&#10;">
              <a:extLst>
                <a:ext uri="{FF2B5EF4-FFF2-40B4-BE49-F238E27FC236}">
                  <a16:creationId xmlns:a16="http://schemas.microsoft.com/office/drawing/2014/main" id="{1CFFCEB1-E538-A675-8997-CE3CA31532D0}"/>
                </a:ext>
              </a:extLst>
            </p:cNvPr>
            <p:cNvSpPr/>
            <p:nvPr/>
          </p:nvSpPr>
          <p:spPr>
            <a:xfrm>
              <a:off x="6418911" y="1588743"/>
              <a:ext cx="4635718" cy="1152000"/>
            </a:xfrm>
            <a:custGeom>
              <a:avLst/>
              <a:gdLst>
                <a:gd name="connsiteX0" fmla="*/ 0 w 4635718"/>
                <a:gd name="connsiteY0" fmla="*/ 0 h 1152000"/>
                <a:gd name="connsiteX1" fmla="*/ 4635718 w 4635718"/>
                <a:gd name="connsiteY1" fmla="*/ 0 h 1152000"/>
                <a:gd name="connsiteX2" fmla="*/ 4635718 w 4635718"/>
                <a:gd name="connsiteY2" fmla="*/ 1152000 h 1152000"/>
                <a:gd name="connsiteX3" fmla="*/ 0 w 4635718"/>
                <a:gd name="connsiteY3" fmla="*/ 1152000 h 1152000"/>
                <a:gd name="connsiteX4" fmla="*/ 0 w 4635718"/>
                <a:gd name="connsiteY4" fmla="*/ 0 h 11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152000">
                  <a:moveTo>
                    <a:pt x="0" y="0"/>
                  </a:moveTo>
                  <a:lnTo>
                    <a:pt x="4635718" y="0"/>
                  </a:lnTo>
                  <a:lnTo>
                    <a:pt x="4635718" y="1152000"/>
                  </a:lnTo>
                  <a:lnTo>
                    <a:pt x="0" y="1152000"/>
                  </a:lnTo>
                  <a:lnTo>
                    <a:pt x="0" y="0"/>
                  </a:lnTo>
                  <a:close/>
                </a:path>
              </a:pathLst>
            </a:cu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t>Did the student receive the intervention?</a:t>
              </a:r>
            </a:p>
          </p:txBody>
        </p:sp>
        <p:sp>
          <p:nvSpPr>
            <p:cNvPr id="19" name="Freeform 18" descr="Did the student attend the intervention sessions?&#10;">
              <a:extLst>
                <a:ext uri="{FF2B5EF4-FFF2-40B4-BE49-F238E27FC236}">
                  <a16:creationId xmlns:a16="http://schemas.microsoft.com/office/drawing/2014/main" id="{0B75DFC0-80B5-65EC-421B-382238A93E17}"/>
                </a:ext>
              </a:extLst>
            </p:cNvPr>
            <p:cNvSpPr/>
            <p:nvPr/>
          </p:nvSpPr>
          <p:spPr>
            <a:xfrm>
              <a:off x="6418911" y="2740743"/>
              <a:ext cx="4635718" cy="1756800"/>
            </a:xfrm>
            <a:custGeom>
              <a:avLst/>
              <a:gdLst>
                <a:gd name="connsiteX0" fmla="*/ 0 w 4635718"/>
                <a:gd name="connsiteY0" fmla="*/ 0 h 1756800"/>
                <a:gd name="connsiteX1" fmla="*/ 4635718 w 4635718"/>
                <a:gd name="connsiteY1" fmla="*/ 0 h 1756800"/>
                <a:gd name="connsiteX2" fmla="*/ 4635718 w 4635718"/>
                <a:gd name="connsiteY2" fmla="*/ 1756800 h 1756800"/>
                <a:gd name="connsiteX3" fmla="*/ 0 w 4635718"/>
                <a:gd name="connsiteY3" fmla="*/ 1756800 h 1756800"/>
                <a:gd name="connsiteX4" fmla="*/ 0 w 4635718"/>
                <a:gd name="connsiteY4" fmla="*/ 0 h 17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756800">
                  <a:moveTo>
                    <a:pt x="0" y="0"/>
                  </a:moveTo>
                  <a:lnTo>
                    <a:pt x="4635718" y="0"/>
                  </a:lnTo>
                  <a:lnTo>
                    <a:pt x="4635718" y="1756800"/>
                  </a:lnTo>
                  <a:lnTo>
                    <a:pt x="0" y="1756800"/>
                  </a:lnTo>
                  <a:lnTo>
                    <a:pt x="0" y="0"/>
                  </a:lnTo>
                  <a:close/>
                </a:path>
              </a:pathLst>
            </a:custGeom>
            <a:solidFill>
              <a:schemeClr val="bg2">
                <a:alpha val="90000"/>
              </a:schemeClr>
            </a:solidFill>
            <a:ln>
              <a:solidFill>
                <a:schemeClr val="tx1"/>
              </a:solid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i="1" kern="1200"/>
                <a:t>Did the student attend the intervention sessions?</a:t>
              </a:r>
            </a:p>
            <a:p>
              <a:pPr marL="228600" lvl="1" indent="-228600" algn="l" defTabSz="1066800">
                <a:lnSpc>
                  <a:spcPct val="90000"/>
                </a:lnSpc>
                <a:spcBef>
                  <a:spcPct val="0"/>
                </a:spcBef>
                <a:spcAft>
                  <a:spcPct val="15000"/>
                </a:spcAft>
                <a:buChar char="•"/>
              </a:pPr>
              <a:r>
                <a:rPr lang="en-US" sz="2400" i="1"/>
                <a:t>If not, why not? </a:t>
              </a:r>
              <a:endParaRPr lang="en-US" sz="2400" kern="1200"/>
            </a:p>
          </p:txBody>
        </p:sp>
      </p:grpSp>
      <p:sp>
        <p:nvSpPr>
          <p:cNvPr id="18" name="TextBox 17">
            <a:extLst>
              <a:ext uri="{FF2B5EF4-FFF2-40B4-BE49-F238E27FC236}">
                <a16:creationId xmlns:a16="http://schemas.microsoft.com/office/drawing/2014/main" id="{E1679D50-B26C-EF80-DCB7-B1B4EF434DBA}"/>
              </a:ext>
            </a:extLst>
          </p:cNvPr>
          <p:cNvSpPr txBox="1"/>
          <p:nvPr/>
        </p:nvSpPr>
        <p:spPr>
          <a:xfrm>
            <a:off x="457200" y="4878771"/>
            <a:ext cx="3226159" cy="461665"/>
          </a:xfrm>
          <a:prstGeom prst="rect">
            <a:avLst/>
          </a:prstGeom>
          <a:noFill/>
        </p:spPr>
        <p:txBody>
          <a:bodyPr wrap="square" rtlCol="0">
            <a:spAutoFit/>
          </a:bodyPr>
          <a:lstStyle/>
          <a:p>
            <a:r>
              <a:rPr lang="en-US" sz="2400"/>
              <a:t>Ways to assess fidelity:</a:t>
            </a:r>
          </a:p>
        </p:txBody>
      </p:sp>
      <p:sp>
        <p:nvSpPr>
          <p:cNvPr id="15" name="Rounded Rectangle 14" descr="Observation checklists">
            <a:extLst>
              <a:ext uri="{FF2B5EF4-FFF2-40B4-BE49-F238E27FC236}">
                <a16:creationId xmlns:a16="http://schemas.microsoft.com/office/drawing/2014/main" id="{1F6DC534-808C-9C3A-8A71-4A6E3B5191AD}"/>
              </a:ext>
            </a:extLst>
          </p:cNvPr>
          <p:cNvSpPr/>
          <p:nvPr/>
        </p:nvSpPr>
        <p:spPr>
          <a:xfrm>
            <a:off x="3548373" y="4756178"/>
            <a:ext cx="1608843" cy="736762"/>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Observation</a:t>
            </a:r>
          </a:p>
          <a:p>
            <a:pPr algn="ctr"/>
            <a:r>
              <a:rPr lang="en-US"/>
              <a:t>checklists</a:t>
            </a:r>
          </a:p>
        </p:txBody>
      </p:sp>
      <p:sp>
        <p:nvSpPr>
          <p:cNvPr id="16" name="Rounded Rectangle 15" descr="Self-report checklists">
            <a:extLst>
              <a:ext uri="{FF2B5EF4-FFF2-40B4-BE49-F238E27FC236}">
                <a16:creationId xmlns:a16="http://schemas.microsoft.com/office/drawing/2014/main" id="{5103ABF1-B2F4-2F09-8F13-9B2949DA28F2}"/>
              </a:ext>
            </a:extLst>
          </p:cNvPr>
          <p:cNvSpPr/>
          <p:nvPr/>
        </p:nvSpPr>
        <p:spPr>
          <a:xfrm>
            <a:off x="5347751" y="4744303"/>
            <a:ext cx="1493450" cy="748637"/>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Self-report</a:t>
            </a:r>
          </a:p>
          <a:p>
            <a:pPr algn="ctr"/>
            <a:r>
              <a:rPr lang="en-US"/>
              <a:t>checklists</a:t>
            </a:r>
          </a:p>
        </p:txBody>
      </p:sp>
      <p:sp>
        <p:nvSpPr>
          <p:cNvPr id="3" name="Rounded Rectangle 16" descr="Hyperlink to NCII Student Intervention Implementation Log">
            <a:extLst>
              <a:ext uri="{FF2B5EF4-FFF2-40B4-BE49-F238E27FC236}">
                <a16:creationId xmlns:a16="http://schemas.microsoft.com/office/drawing/2014/main" id="{757E9011-E9DD-E56E-A84E-668B824AEE89}"/>
              </a:ext>
            </a:extLst>
          </p:cNvPr>
          <p:cNvSpPr/>
          <p:nvPr/>
        </p:nvSpPr>
        <p:spPr>
          <a:xfrm>
            <a:off x="7031736" y="4756178"/>
            <a:ext cx="2654896" cy="72358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NCII </a:t>
            </a:r>
            <a:r>
              <a:rPr lang="en-US">
                <a:solidFill>
                  <a:schemeClr val="bg1"/>
                </a:solidFill>
                <a:hlinkClick r:id="rId3">
                  <a:extLst>
                    <a:ext uri="{A12FA001-AC4F-418D-AE19-62706E023703}">
                      <ahyp:hlinkClr xmlns:ahyp="http://schemas.microsoft.com/office/drawing/2018/hyperlinkcolor" val="tx"/>
                    </a:ext>
                  </a:extLst>
                </a:hlinkClick>
              </a:rPr>
              <a:t>Student Intervention Implementation Log</a:t>
            </a:r>
            <a:endParaRPr lang="en-US">
              <a:solidFill>
                <a:schemeClr val="bg1"/>
              </a:solidFill>
            </a:endParaRPr>
          </a:p>
        </p:txBody>
      </p:sp>
      <p:sp>
        <p:nvSpPr>
          <p:cNvPr id="13" name="Text Placeholder 12">
            <a:extLst>
              <a:ext uri="{FF2B5EF4-FFF2-40B4-BE49-F238E27FC236}">
                <a16:creationId xmlns:a16="http://schemas.microsoft.com/office/drawing/2014/main" id="{1B40DC17-D953-3072-AF27-AD4E9E6909EF}"/>
              </a:ext>
            </a:extLst>
          </p:cNvPr>
          <p:cNvSpPr>
            <a:spLocks noGrp="1"/>
          </p:cNvSpPr>
          <p:nvPr>
            <p:ph type="body" sz="quarter" idx="13"/>
          </p:nvPr>
        </p:nvSpPr>
        <p:spPr/>
        <p:txBody>
          <a:bodyPr/>
          <a:lstStyle/>
          <a:p>
            <a:r>
              <a:rPr lang="en-US" i="1"/>
              <a:t>Source. </a:t>
            </a:r>
            <a:r>
              <a:rPr lang="en-US"/>
              <a:t>National Center on Intensive Intervention (NCII) (n.d.c)</a:t>
            </a:r>
          </a:p>
        </p:txBody>
      </p:sp>
      <p:sp>
        <p:nvSpPr>
          <p:cNvPr id="5" name="Slide Number Placeholder 4">
            <a:extLst>
              <a:ext uri="{FF2B5EF4-FFF2-40B4-BE49-F238E27FC236}">
                <a16:creationId xmlns:a16="http://schemas.microsoft.com/office/drawing/2014/main" id="{A2A12424-F05A-678D-4375-CB049C48FD1F}"/>
              </a:ext>
            </a:extLst>
          </p:cNvPr>
          <p:cNvSpPr>
            <a:spLocks noGrp="1"/>
          </p:cNvSpPr>
          <p:nvPr>
            <p:ph type="sldNum" sz="quarter" idx="14"/>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3668220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43400-3469-011E-4EA0-B53D4F44EF2D}"/>
              </a:ext>
            </a:extLst>
          </p:cNvPr>
          <p:cNvSpPr>
            <a:spLocks noGrp="1"/>
          </p:cNvSpPr>
          <p:nvPr>
            <p:ph type="title"/>
          </p:nvPr>
        </p:nvSpPr>
        <p:spPr/>
        <p:txBody>
          <a:bodyPr/>
          <a:lstStyle/>
          <a:p>
            <a:r>
              <a:rPr lang="en-US"/>
              <a:t>Five Elements of Fidelity</a:t>
            </a:r>
          </a:p>
        </p:txBody>
      </p:sp>
      <p:pic>
        <p:nvPicPr>
          <p:cNvPr id="7" name="Content Placeholder 6" descr="screenshot of linked fidelity resource">
            <a:extLst>
              <a:ext uri="{FF2B5EF4-FFF2-40B4-BE49-F238E27FC236}">
                <a16:creationId xmlns:a16="http://schemas.microsoft.com/office/drawing/2014/main" id="{49A07C6F-1E0C-4EC5-7C69-82DFD0467EDA}"/>
              </a:ext>
            </a:extLst>
          </p:cNvPr>
          <p:cNvPicPr>
            <a:picLocks noGrp="1" noChangeAspect="1"/>
          </p:cNvPicPr>
          <p:nvPr>
            <p:ph sz="quarter" idx="15"/>
          </p:nvPr>
        </p:nvPicPr>
        <p:blipFill>
          <a:blip r:embed="rId2"/>
          <a:stretch>
            <a:fillRect/>
          </a:stretch>
        </p:blipFill>
        <p:spPr>
          <a:xfrm>
            <a:off x="3281522" y="1118733"/>
            <a:ext cx="5625907" cy="4824867"/>
          </a:xfrm>
        </p:spPr>
      </p:pic>
      <p:sp>
        <p:nvSpPr>
          <p:cNvPr id="4" name="Text Placeholder 3">
            <a:extLst>
              <a:ext uri="{FF2B5EF4-FFF2-40B4-BE49-F238E27FC236}">
                <a16:creationId xmlns:a16="http://schemas.microsoft.com/office/drawing/2014/main" id="{D680D215-9010-7451-F0F3-5AB0BD0C1474}"/>
              </a:ext>
            </a:extLst>
          </p:cNvPr>
          <p:cNvSpPr>
            <a:spLocks noGrp="1"/>
          </p:cNvSpPr>
          <p:nvPr>
            <p:ph type="body" sz="quarter" idx="13"/>
          </p:nvPr>
        </p:nvSpPr>
        <p:spPr>
          <a:xfrm>
            <a:off x="457199" y="5838940"/>
            <a:ext cx="2616507" cy="269142"/>
          </a:xfrm>
        </p:spPr>
        <p:txBody>
          <a:bodyPr/>
          <a:lstStyle/>
          <a:p>
            <a:r>
              <a:rPr kumimoji="0" lang="en-US" altLang="en-US" sz="10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(Dane &amp; Schneider, 1998; Gresham et al., 1993; O’Donnell, 2008)</a:t>
            </a:r>
            <a:endParaRPr lang="en-US"/>
          </a:p>
        </p:txBody>
      </p:sp>
      <p:sp>
        <p:nvSpPr>
          <p:cNvPr id="6" name="TextBox 5">
            <a:extLst>
              <a:ext uri="{FF2B5EF4-FFF2-40B4-BE49-F238E27FC236}">
                <a16:creationId xmlns:a16="http://schemas.microsoft.com/office/drawing/2014/main" id="{1EB4F7F7-C101-BC73-BD30-74A82E498593}"/>
              </a:ext>
            </a:extLst>
          </p:cNvPr>
          <p:cNvSpPr txBox="1"/>
          <p:nvPr/>
        </p:nvSpPr>
        <p:spPr>
          <a:xfrm>
            <a:off x="2688466" y="5973511"/>
            <a:ext cx="7602161" cy="369332"/>
          </a:xfrm>
          <a:prstGeom prst="rect">
            <a:avLst/>
          </a:prstGeom>
          <a:noFill/>
        </p:spPr>
        <p:txBody>
          <a:bodyPr wrap="square">
            <a:spAutoFit/>
          </a:bodyPr>
          <a:lstStyle/>
          <a:p>
            <a:r>
              <a:rPr lang="en-US">
                <a:hlinkClick r:id="rId3"/>
              </a:rPr>
              <a:t>Considerations for Effective Implementation: 5 Elements of Fidelity | NCII</a:t>
            </a:r>
            <a:endParaRPr lang="en-US"/>
          </a:p>
        </p:txBody>
      </p:sp>
      <p:sp>
        <p:nvSpPr>
          <p:cNvPr id="5" name="Slide Number Placeholder 4">
            <a:extLst>
              <a:ext uri="{FF2B5EF4-FFF2-40B4-BE49-F238E27FC236}">
                <a16:creationId xmlns:a16="http://schemas.microsoft.com/office/drawing/2014/main" id="{1B421588-1FB4-76D9-DD95-A3B5110E96FA}"/>
              </a:ext>
            </a:extLst>
          </p:cNvPr>
          <p:cNvSpPr>
            <a:spLocks noGrp="1"/>
          </p:cNvSpPr>
          <p:nvPr>
            <p:ph type="sldNum" sz="quarter" idx="14"/>
          </p:nvPr>
        </p:nvSpPr>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2650359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13BEB0-237E-1A2D-241A-5A23F0D5CCEE}"/>
              </a:ext>
            </a:extLst>
          </p:cNvPr>
          <p:cNvSpPr>
            <a:spLocks noGrp="1"/>
          </p:cNvSpPr>
          <p:nvPr>
            <p:ph type="title"/>
          </p:nvPr>
        </p:nvSpPr>
        <p:spPr/>
        <p:txBody>
          <a:bodyPr/>
          <a:lstStyle/>
          <a:p>
            <a:r>
              <a:rPr lang="en-US" dirty="0"/>
              <a:t>Logistics</a:t>
            </a:r>
          </a:p>
        </p:txBody>
      </p:sp>
      <p:sp>
        <p:nvSpPr>
          <p:cNvPr id="8" name="Content Placeholder 7">
            <a:extLst>
              <a:ext uri="{FF2B5EF4-FFF2-40B4-BE49-F238E27FC236}">
                <a16:creationId xmlns:a16="http://schemas.microsoft.com/office/drawing/2014/main" id="{885D773E-F36F-EB6E-1B11-E07993874448}"/>
              </a:ext>
            </a:extLst>
          </p:cNvPr>
          <p:cNvSpPr>
            <a:spLocks noGrp="1"/>
          </p:cNvSpPr>
          <p:nvPr>
            <p:ph sz="half" idx="1"/>
          </p:nvPr>
        </p:nvSpPr>
        <p:spPr>
          <a:xfrm>
            <a:off x="457200" y="1371600"/>
            <a:ext cx="5638800" cy="4343400"/>
          </a:xfrm>
        </p:spPr>
        <p:txBody>
          <a:bodyPr vert="horz" lIns="0" tIns="0" rIns="0" bIns="0" rtlCol="0" anchor="t">
            <a:normAutofit/>
          </a:bodyPr>
          <a:lstStyle/>
          <a:p>
            <a:r>
              <a:rPr lang="en-US" dirty="0"/>
              <a:t>Materials</a:t>
            </a:r>
          </a:p>
          <a:p>
            <a:pPr lvl="1"/>
            <a:r>
              <a:rPr lang="en-US" dirty="0"/>
              <a:t>Participant handouts with notetaking space</a:t>
            </a:r>
          </a:p>
          <a:p>
            <a:pPr lvl="1"/>
            <a:r>
              <a:rPr lang="en-US" dirty="0"/>
              <a:t>PowerPoint slides and spotlighted resources available through links</a:t>
            </a:r>
          </a:p>
          <a:p>
            <a:pPr lvl="1">
              <a:buFont typeface="Wingdings" panose="020B0604020202020204" pitchFamily="34" charset="0"/>
            </a:pPr>
            <a:r>
              <a:rPr lang="en-US" dirty="0"/>
              <a:t>Share lessons learned and reflections on Twitter/X: @TheNCII</a:t>
            </a:r>
          </a:p>
        </p:txBody>
      </p:sp>
      <p:pic>
        <p:nvPicPr>
          <p:cNvPr id="1026" name="Picture 2" descr="Downtown San Diego skyline">
            <a:extLst>
              <a:ext uri="{FF2B5EF4-FFF2-40B4-BE49-F238E27FC236}">
                <a16:creationId xmlns:a16="http://schemas.microsoft.com/office/drawing/2014/main" id="{35AA7089-7285-232B-C209-81536C161A09}"/>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62675" y="2509274"/>
            <a:ext cx="5568950" cy="20680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B84C6C1D-92B4-8E51-CBC9-7AB36453936F}"/>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1ED9F51D-5365-A979-9BEC-255CABDE4FD5}"/>
              </a:ext>
            </a:extLst>
          </p:cNvPr>
          <p:cNvSpPr>
            <a:spLocks noGrp="1"/>
          </p:cNvSpPr>
          <p:nvPr>
            <p:ph type="sldNum" sz="quarter" idx="12"/>
          </p:nvPr>
        </p:nvSpPr>
        <p:spPr/>
        <p:txBody>
          <a:bodyPr/>
          <a:lstStyle/>
          <a:p>
            <a:fld id="{99A20822-4A49-4D36-86E3-300BA48D3F00}" type="slidenum">
              <a:rPr lang="en-US" smtClean="0"/>
              <a:t>3</a:t>
            </a:fld>
            <a:endParaRPr lang="en-US"/>
          </a:p>
        </p:txBody>
      </p:sp>
    </p:spTree>
    <p:extLst>
      <p:ext uri="{BB962C8B-B14F-4D97-AF65-F5344CB8AC3E}">
        <p14:creationId xmlns:p14="http://schemas.microsoft.com/office/powerpoint/2010/main" val="3249718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8311-92CA-441E-AFE4-B790654E05E8}"/>
              </a:ext>
            </a:extLst>
          </p:cNvPr>
          <p:cNvSpPr>
            <a:spLocks noGrp="1"/>
          </p:cNvSpPr>
          <p:nvPr>
            <p:ph type="title"/>
          </p:nvPr>
        </p:nvSpPr>
        <p:spPr>
          <a:xfrm>
            <a:off x="455676" y="191793"/>
            <a:ext cx="11276076" cy="1280160"/>
          </a:xfrm>
        </p:spPr>
        <p:txBody>
          <a:bodyPr/>
          <a:lstStyle/>
          <a:p>
            <a:r>
              <a:rPr lang="en-US"/>
              <a:t>Think, Pair, Share: Validated Intervention Programs</a:t>
            </a:r>
          </a:p>
        </p:txBody>
      </p:sp>
      <p:sp>
        <p:nvSpPr>
          <p:cNvPr id="3" name="Content Placeholder 2">
            <a:extLst>
              <a:ext uri="{FF2B5EF4-FFF2-40B4-BE49-F238E27FC236}">
                <a16:creationId xmlns:a16="http://schemas.microsoft.com/office/drawing/2014/main" id="{C9B458DE-C62B-4B14-BE19-5E00C893CEE0}"/>
              </a:ext>
            </a:extLst>
          </p:cNvPr>
          <p:cNvSpPr>
            <a:spLocks noGrp="1"/>
          </p:cNvSpPr>
          <p:nvPr>
            <p:ph sz="quarter" idx="15"/>
          </p:nvPr>
        </p:nvSpPr>
        <p:spPr>
          <a:xfrm>
            <a:off x="455676" y="882528"/>
            <a:ext cx="10820400" cy="4188182"/>
          </a:xfrm>
        </p:spPr>
        <p:txBody>
          <a:bodyPr vert="horz" lIns="0" tIns="0" rIns="0" bIns="0" rtlCol="0" anchor="t">
            <a:normAutofit/>
          </a:bodyPr>
          <a:lstStyle/>
          <a:p>
            <a:endParaRPr lang="en-US"/>
          </a:p>
          <a:p>
            <a:r>
              <a:rPr lang="en-US"/>
              <a:t>Spend 8 minutes on your own filling out your worksheet. </a:t>
            </a:r>
          </a:p>
          <a:p>
            <a:r>
              <a:rPr lang="en-US"/>
              <a:t>Pair up with a partner and share your answers. If you came in a team, you may chat together. </a:t>
            </a:r>
          </a:p>
          <a:p>
            <a:pPr marL="0" indent="0">
              <a:buNone/>
            </a:pPr>
            <a:endParaRPr lang="en-US"/>
          </a:p>
          <a:p>
            <a:endParaRPr lang="en-US"/>
          </a:p>
          <a:p>
            <a:endParaRPr lang="en-US"/>
          </a:p>
        </p:txBody>
      </p:sp>
      <p:sp>
        <p:nvSpPr>
          <p:cNvPr id="4" name="Text Placeholder 3">
            <a:extLst>
              <a:ext uri="{FF2B5EF4-FFF2-40B4-BE49-F238E27FC236}">
                <a16:creationId xmlns:a16="http://schemas.microsoft.com/office/drawing/2014/main" id="{60796362-0CDE-483A-AA73-D2115A86512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B235D32-283F-483F-A177-047FE46C3E1E}"/>
              </a:ext>
            </a:extLst>
          </p:cNvPr>
          <p:cNvSpPr>
            <a:spLocks noGrp="1"/>
          </p:cNvSpPr>
          <p:nvPr>
            <p:ph type="sldNum" sz="quarter" idx="14"/>
          </p:nvPr>
        </p:nvSpPr>
        <p:spPr/>
        <p:txBody>
          <a:bodyPr/>
          <a:lstStyle/>
          <a:p>
            <a:fld id="{99A20822-4A49-4D36-86E3-300BA48D3F00}" type="slidenum">
              <a:rPr lang="en-US" smtClean="0"/>
              <a:pPr/>
              <a:t>30</a:t>
            </a:fld>
            <a:endParaRPr lang="en-US"/>
          </a:p>
        </p:txBody>
      </p:sp>
      <p:pic>
        <p:nvPicPr>
          <p:cNvPr id="9" name="Picture 8">
            <a:extLst>
              <a:ext uri="{FF2B5EF4-FFF2-40B4-BE49-F238E27FC236}">
                <a16:creationId xmlns:a16="http://schemas.microsoft.com/office/drawing/2014/main" id="{4F600F80-124A-0747-17A0-EC3004DFB9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21454" y="2599910"/>
            <a:ext cx="7792882" cy="3653951"/>
          </a:xfrm>
          <a:prstGeom prst="rect">
            <a:avLst/>
          </a:prstGeom>
        </p:spPr>
      </p:pic>
      <p:sp>
        <p:nvSpPr>
          <p:cNvPr id="10" name="Oval 9">
            <a:extLst>
              <a:ext uri="{FF2B5EF4-FFF2-40B4-BE49-F238E27FC236}">
                <a16:creationId xmlns:a16="http://schemas.microsoft.com/office/drawing/2014/main" id="{4A14A33B-6608-C364-3F67-AB3239F3B34D}"/>
              </a:ext>
              <a:ext uri="{C183D7F6-B498-43B3-948B-1728B52AA6E4}">
                <adec:decorative xmlns:adec="http://schemas.microsoft.com/office/drawing/2017/decorative" val="1"/>
              </a:ext>
            </a:extLst>
          </p:cNvPr>
          <p:cNvSpPr/>
          <p:nvPr/>
        </p:nvSpPr>
        <p:spPr>
          <a:xfrm>
            <a:off x="5271687" y="2626636"/>
            <a:ext cx="5670487" cy="122522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2980336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DBI Step 2: Did the intervention work? </a:t>
            </a:r>
          </a:p>
        </p:txBody>
      </p:sp>
      <p:sp>
        <p:nvSpPr>
          <p:cNvPr id="2" name="Content Placeholder 1"/>
          <p:cNvSpPr>
            <a:spLocks noGrp="1"/>
          </p:cNvSpPr>
          <p:nvPr>
            <p:ph sz="quarter" idx="15"/>
          </p:nvPr>
        </p:nvSpPr>
        <p:spPr>
          <a:xfrm>
            <a:off x="457200" y="1371600"/>
            <a:ext cx="5638800" cy="4343400"/>
          </a:xfrm>
        </p:spPr>
        <p:txBody>
          <a:bodyPr>
            <a:normAutofit lnSpcReduction="10000"/>
          </a:bodyPr>
          <a:lstStyle/>
          <a:p>
            <a:r>
              <a:rPr lang="en-US" sz="2800" dirty="0"/>
              <a:t>STEP 2: Progress monitor. </a:t>
            </a:r>
          </a:p>
          <a:p>
            <a:r>
              <a:rPr lang="en-US" dirty="0"/>
              <a:t>Develop and implement a progress monitoring plan that includes:</a:t>
            </a:r>
          </a:p>
          <a:p>
            <a:pPr lvl="1">
              <a:lnSpc>
                <a:spcPct val="110000"/>
              </a:lnSpc>
            </a:pPr>
            <a:r>
              <a:rPr lang="en-US" dirty="0"/>
              <a:t>A valid and reliable progress monitoring tool.</a:t>
            </a:r>
          </a:p>
          <a:p>
            <a:pPr lvl="1">
              <a:lnSpc>
                <a:spcPct val="110000"/>
              </a:lnSpc>
            </a:pPr>
            <a:r>
              <a:rPr lang="en-US" dirty="0"/>
              <a:t>An ambitious and attainable goal.</a:t>
            </a:r>
          </a:p>
          <a:p>
            <a:pPr lvl="1">
              <a:lnSpc>
                <a:spcPct val="110000"/>
              </a:lnSpc>
            </a:pPr>
            <a:r>
              <a:rPr lang="en-US" dirty="0"/>
              <a:t>Decision rule to help evaluate student responsiveness to the intervention.</a:t>
            </a:r>
          </a:p>
          <a:p>
            <a:endParaRPr lang="en-US" sz="2800" dirty="0"/>
          </a:p>
        </p:txBody>
      </p:sp>
      <p:pic>
        <p:nvPicPr>
          <p:cNvPr id="9" name="Picture 8" descr="A picture containing text&#10;&#10;Description generated with high confidence">
            <a:extLst>
              <a:ext uri="{FF2B5EF4-FFF2-40B4-BE49-F238E27FC236}">
                <a16:creationId xmlns:a16="http://schemas.microsoft.com/office/drawing/2014/main" id="{2E19CBA1-0822-48E8-8C92-B420999C38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7974" y="1032936"/>
            <a:ext cx="4079670" cy="4910659"/>
          </a:xfrm>
          <a:prstGeom prst="rect">
            <a:avLst/>
          </a:prstGeom>
        </p:spPr>
      </p:pic>
      <p:cxnSp>
        <p:nvCxnSpPr>
          <p:cNvPr id="8" name="Straight Arrow Connector 7" descr="Step 2 corresponds to progress monitoring in the DBI graphic"/>
          <p:cNvCxnSpPr>
            <a:cxnSpLocks/>
          </p:cNvCxnSpPr>
          <p:nvPr/>
        </p:nvCxnSpPr>
        <p:spPr>
          <a:xfrm>
            <a:off x="6096000" y="2302591"/>
            <a:ext cx="19959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9AD1F41-B417-45D5-AB2A-C8A92EE64B25}"/>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31</a:t>
            </a:fld>
            <a:endParaRPr lang="en-US"/>
          </a:p>
        </p:txBody>
      </p:sp>
    </p:spTree>
    <p:extLst>
      <p:ext uri="{BB962C8B-B14F-4D97-AF65-F5344CB8AC3E}">
        <p14:creationId xmlns:p14="http://schemas.microsoft.com/office/powerpoint/2010/main" val="3354130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B7611-2B67-9A37-ED5E-9E1D2ADB8E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874173-9A52-6176-E035-92547C3D4DA1}"/>
              </a:ext>
            </a:extLst>
          </p:cNvPr>
          <p:cNvSpPr>
            <a:spLocks noGrp="1"/>
          </p:cNvSpPr>
          <p:nvPr>
            <p:ph type="title"/>
          </p:nvPr>
        </p:nvSpPr>
        <p:spPr>
          <a:xfrm>
            <a:off x="457200" y="130663"/>
            <a:ext cx="11276076" cy="1280160"/>
          </a:xfrm>
        </p:spPr>
        <p:txBody>
          <a:bodyPr>
            <a:normAutofit fontScale="90000"/>
          </a:bodyPr>
          <a:lstStyle/>
          <a:p>
            <a:r>
              <a:rPr lang="en-US" dirty="0"/>
              <a:t>Scenario: </a:t>
            </a:r>
            <a:r>
              <a:rPr lang="en-US" sz="4400" dirty="0"/>
              <a:t>How do you know if the intervention (PT) is working? </a:t>
            </a:r>
            <a:endParaRPr lang="en-US" dirty="0"/>
          </a:p>
        </p:txBody>
      </p:sp>
      <p:sp>
        <p:nvSpPr>
          <p:cNvPr id="5" name="Text Placeholder 4">
            <a:extLst>
              <a:ext uri="{FF2B5EF4-FFF2-40B4-BE49-F238E27FC236}">
                <a16:creationId xmlns:a16="http://schemas.microsoft.com/office/drawing/2014/main" id="{5221F537-8F91-9F8C-0F97-7CF6E1DF100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7CEA8D55-E642-D161-1F1A-9E6B0C17ECEF}"/>
              </a:ext>
            </a:extLst>
          </p:cNvPr>
          <p:cNvSpPr>
            <a:spLocks noGrp="1"/>
          </p:cNvSpPr>
          <p:nvPr>
            <p:ph type="sldNum" sz="quarter" idx="14"/>
          </p:nvPr>
        </p:nvSpPr>
        <p:spPr/>
        <p:txBody>
          <a:bodyPr/>
          <a:lstStyle/>
          <a:p>
            <a:pPr algn="r"/>
            <a:fld id="{F3477EC8-074D-41C4-94AE-E9EA7CEEA348}" type="slidenum">
              <a:rPr lang="en-US" smtClean="0"/>
              <a:pPr algn="r"/>
              <a:t>32</a:t>
            </a:fld>
            <a:endParaRPr lang="en-US"/>
          </a:p>
        </p:txBody>
      </p:sp>
      <p:pic>
        <p:nvPicPr>
          <p:cNvPr id="11" name="Picture 10">
            <a:extLst>
              <a:ext uri="{FF2B5EF4-FFF2-40B4-BE49-F238E27FC236}">
                <a16:creationId xmlns:a16="http://schemas.microsoft.com/office/drawing/2014/main" id="{051510EE-E36D-B6FC-95B2-DFA8830C47D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8486"/>
          <a:stretch>
            <a:fillRect/>
          </a:stretch>
        </p:blipFill>
        <p:spPr>
          <a:xfrm>
            <a:off x="880143" y="1915303"/>
            <a:ext cx="4628444" cy="3075761"/>
          </a:xfrm>
          <a:prstGeom prst="rect">
            <a:avLst/>
          </a:prstGeom>
        </p:spPr>
      </p:pic>
      <p:pic>
        <p:nvPicPr>
          <p:cNvPr id="2" name="Graphic 1">
            <a:extLst>
              <a:ext uri="{FF2B5EF4-FFF2-40B4-BE49-F238E27FC236}">
                <a16:creationId xmlns:a16="http://schemas.microsoft.com/office/drawing/2014/main" id="{0AF98541-DB06-044B-734D-4F29011E1785}"/>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7316122" y="2459371"/>
            <a:ext cx="2885434" cy="3075761"/>
          </a:xfrm>
          <a:prstGeom prst="rect">
            <a:avLst/>
          </a:prstGeom>
        </p:spPr>
      </p:pic>
    </p:spTree>
    <p:extLst>
      <p:ext uri="{BB962C8B-B14F-4D97-AF65-F5344CB8AC3E}">
        <p14:creationId xmlns:p14="http://schemas.microsoft.com/office/powerpoint/2010/main" val="3139962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C8277-7665-BFF6-C1B1-2C3CE99FE1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B84449-A90E-11D7-1347-D22C0454AE7A}"/>
              </a:ext>
            </a:extLst>
          </p:cNvPr>
          <p:cNvSpPr>
            <a:spLocks noGrp="1"/>
          </p:cNvSpPr>
          <p:nvPr>
            <p:ph type="title"/>
          </p:nvPr>
        </p:nvSpPr>
        <p:spPr/>
        <p:txBody>
          <a:bodyPr/>
          <a:lstStyle/>
          <a:p>
            <a:r>
              <a:rPr lang="en-US"/>
              <a:t>Scenario: DBI Step 2</a:t>
            </a:r>
          </a:p>
        </p:txBody>
      </p:sp>
      <p:sp>
        <p:nvSpPr>
          <p:cNvPr id="2" name="Content Placeholder 1">
            <a:extLst>
              <a:ext uri="{FF2B5EF4-FFF2-40B4-BE49-F238E27FC236}">
                <a16:creationId xmlns:a16="http://schemas.microsoft.com/office/drawing/2014/main" id="{FB7B8C1C-A4D8-C545-E5B5-A9B1E0192224}"/>
              </a:ext>
            </a:extLst>
          </p:cNvPr>
          <p:cNvSpPr>
            <a:spLocks noGrp="1"/>
          </p:cNvSpPr>
          <p:nvPr>
            <p:ph sz="quarter" idx="15"/>
          </p:nvPr>
        </p:nvSpPr>
        <p:spPr>
          <a:xfrm>
            <a:off x="457200" y="1371600"/>
            <a:ext cx="6141720" cy="4343400"/>
          </a:xfrm>
        </p:spPr>
        <p:txBody>
          <a:bodyPr>
            <a:normAutofit/>
          </a:bodyPr>
          <a:lstStyle/>
          <a:p>
            <a:r>
              <a:rPr lang="en-US" sz="2800" dirty="0"/>
              <a:t>STEP 2: Progress monitor using a plan that includes an ambitious goal.  </a:t>
            </a:r>
          </a:p>
          <a:p>
            <a:pPr lvl="1"/>
            <a:r>
              <a:rPr lang="en-US" sz="2800" dirty="0"/>
              <a:t>Goal: sit through a workday with less than a 2/10 pain scale</a:t>
            </a:r>
          </a:p>
          <a:p>
            <a:pPr lvl="1"/>
            <a:r>
              <a:rPr lang="en-US" sz="2800" dirty="0"/>
              <a:t>Track pain levels each day in a log </a:t>
            </a:r>
          </a:p>
          <a:p>
            <a:pPr lvl="1"/>
            <a:endParaRPr lang="en-US" sz="2800" dirty="0"/>
          </a:p>
        </p:txBody>
      </p:sp>
      <p:pic>
        <p:nvPicPr>
          <p:cNvPr id="8" name="Picture 7" descr="A chart of different colored faces to represent a rating of pain on a scale from 1 to 10">
            <a:extLst>
              <a:ext uri="{FF2B5EF4-FFF2-40B4-BE49-F238E27FC236}">
                <a16:creationId xmlns:a16="http://schemas.microsoft.com/office/drawing/2014/main" id="{44A46614-38E2-39A6-ED26-8DCF43DE2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127" y="1898745"/>
            <a:ext cx="5153220" cy="3092319"/>
          </a:xfrm>
          <a:prstGeom prst="rect">
            <a:avLst/>
          </a:prstGeom>
        </p:spPr>
      </p:pic>
      <p:sp>
        <p:nvSpPr>
          <p:cNvPr id="5" name="Text Placeholder 4">
            <a:extLst>
              <a:ext uri="{FF2B5EF4-FFF2-40B4-BE49-F238E27FC236}">
                <a16:creationId xmlns:a16="http://schemas.microsoft.com/office/drawing/2014/main" id="{391F41BF-F575-1F24-61A8-186CE698484F}"/>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26F5A2D-262D-C23D-9E6F-B0691C55E484}"/>
              </a:ext>
            </a:extLst>
          </p:cNvPr>
          <p:cNvSpPr>
            <a:spLocks noGrp="1"/>
          </p:cNvSpPr>
          <p:nvPr>
            <p:ph type="sldNum" sz="quarter" idx="14"/>
          </p:nvPr>
        </p:nvSpPr>
        <p:spPr/>
        <p:txBody>
          <a:bodyPr/>
          <a:lstStyle/>
          <a:p>
            <a:pPr algn="r"/>
            <a:fld id="{F3477EC8-074D-41C4-94AE-E9EA7CEEA348}" type="slidenum">
              <a:rPr lang="en-US" smtClean="0"/>
              <a:pPr algn="r"/>
              <a:t>33</a:t>
            </a:fld>
            <a:endParaRPr lang="en-US"/>
          </a:p>
        </p:txBody>
      </p:sp>
    </p:spTree>
    <p:extLst>
      <p:ext uri="{BB962C8B-B14F-4D97-AF65-F5344CB8AC3E}">
        <p14:creationId xmlns:p14="http://schemas.microsoft.com/office/powerpoint/2010/main" val="759501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Progress Monitoring?</a:t>
            </a:r>
          </a:p>
        </p:txBody>
      </p:sp>
      <p:sp>
        <p:nvSpPr>
          <p:cNvPr id="3" name="Content Placeholder 2"/>
          <p:cNvSpPr>
            <a:spLocks noGrp="1"/>
          </p:cNvSpPr>
          <p:nvPr>
            <p:ph sz="quarter" idx="14"/>
          </p:nvPr>
        </p:nvSpPr>
        <p:spPr>
          <a:xfrm>
            <a:off x="1212272" y="1371600"/>
            <a:ext cx="9767455" cy="4343400"/>
          </a:xfrm>
        </p:spPr>
        <p:txBody>
          <a:bodyPr vert="horz" lIns="0" tIns="0" rIns="0" bIns="0" rtlCol="0" anchor="t">
            <a:normAutofit/>
          </a:bodyPr>
          <a:lstStyle/>
          <a:p>
            <a:pPr algn="ctr"/>
            <a:r>
              <a:rPr lang="en-US"/>
              <a:t>Progress monitoring is repeated measurement of student performance over the course of intervention to index/quantify responsiveness to instruction or intervention and to thus determine, on an ongoing basis, when adjustments to the program are needed to improve performance.</a:t>
            </a:r>
          </a:p>
        </p:txBody>
      </p:sp>
      <p:pic>
        <p:nvPicPr>
          <p:cNvPr id="5" name="Picture 4" descr="A person holding a pencil up a graph">
            <a:extLst>
              <a:ext uri="{FF2B5EF4-FFF2-40B4-BE49-F238E27FC236}">
                <a16:creationId xmlns:a16="http://schemas.microsoft.com/office/drawing/2014/main" id="{B94B4008-1C87-17CF-71B0-195C9DD244F4}"/>
              </a:ext>
            </a:extLst>
          </p:cNvPr>
          <p:cNvPicPr>
            <a:picLocks noChangeAspect="1"/>
          </p:cNvPicPr>
          <p:nvPr/>
        </p:nvPicPr>
        <p:blipFill rotWithShape="1">
          <a:blip r:embed="rId3"/>
          <a:srcRect t="26606" b="12304"/>
          <a:stretch/>
        </p:blipFill>
        <p:spPr>
          <a:xfrm>
            <a:off x="4252806" y="4183092"/>
            <a:ext cx="3595794" cy="2199439"/>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34</a:t>
            </a:fld>
            <a:endParaRPr lang="en-US"/>
          </a:p>
        </p:txBody>
      </p:sp>
    </p:spTree>
    <p:extLst>
      <p:ext uri="{BB962C8B-B14F-4D97-AF65-F5344CB8AC3E}">
        <p14:creationId xmlns:p14="http://schemas.microsoft.com/office/powerpoint/2010/main" val="3623164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3B3FE3-2DB3-8330-4610-0E8F691BC620}"/>
              </a:ext>
            </a:extLst>
          </p:cNvPr>
          <p:cNvSpPr>
            <a:spLocks noGrp="1"/>
          </p:cNvSpPr>
          <p:nvPr>
            <p:ph type="title"/>
          </p:nvPr>
        </p:nvSpPr>
        <p:spPr/>
        <p:txBody>
          <a:bodyPr>
            <a:normAutofit/>
          </a:bodyPr>
          <a:lstStyle/>
          <a:p>
            <a:r>
              <a:rPr lang="en-US"/>
              <a:t>Monitoring Progress Versus Progress Monitoring</a:t>
            </a:r>
          </a:p>
        </p:txBody>
      </p:sp>
      <p:sp>
        <p:nvSpPr>
          <p:cNvPr id="8" name="Rounded Rectangle 7">
            <a:extLst>
              <a:ext uri="{FF2B5EF4-FFF2-40B4-BE49-F238E27FC236}">
                <a16:creationId xmlns:a16="http://schemas.microsoft.com/office/drawing/2014/main" id="{172D1DEC-40E3-F69D-3013-305DA304D6BB}"/>
              </a:ext>
            </a:extLst>
          </p:cNvPr>
          <p:cNvSpPr/>
          <p:nvPr/>
        </p:nvSpPr>
        <p:spPr>
          <a:xfrm>
            <a:off x="765048" y="1732550"/>
            <a:ext cx="5170669" cy="3185662"/>
          </a:xfrm>
          <a:prstGeom prst="roundRect">
            <a:avLst/>
          </a:prstGeom>
          <a:solidFill>
            <a:srgbClr val="F4DBD4"/>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2400" b="1">
                <a:solidFill>
                  <a:schemeClr val="tx1"/>
                </a:solidFill>
              </a:rPr>
              <a:t>Monitoring Progress</a:t>
            </a:r>
          </a:p>
          <a:p>
            <a:pPr marL="285750" indent="-285750">
              <a:spcBef>
                <a:spcPts val="600"/>
              </a:spcBef>
              <a:buFont typeface="Arial" panose="020B0604020202020204" pitchFamily="34" charset="0"/>
              <a:buChar char="•"/>
            </a:pPr>
            <a:r>
              <a:rPr lang="en-US" sz="2000">
                <a:solidFill>
                  <a:schemeClr val="tx1"/>
                </a:solidFill>
              </a:rPr>
              <a:t>Often informal or unstandardized</a:t>
            </a:r>
          </a:p>
          <a:p>
            <a:pPr marL="285750" indent="-285750">
              <a:spcBef>
                <a:spcPts val="600"/>
              </a:spcBef>
              <a:buFont typeface="Arial" panose="020B0604020202020204" pitchFamily="34" charset="0"/>
              <a:buChar char="•"/>
            </a:pPr>
            <a:r>
              <a:rPr lang="en-US" sz="2000">
                <a:solidFill>
                  <a:schemeClr val="tx1"/>
                </a:solidFill>
              </a:rPr>
              <a:t>Can occur during daily instruction</a:t>
            </a:r>
          </a:p>
          <a:p>
            <a:pPr marL="285750" indent="-285750">
              <a:spcBef>
                <a:spcPts val="600"/>
              </a:spcBef>
              <a:buFont typeface="Arial" panose="020B0604020202020204" pitchFamily="34" charset="0"/>
              <a:buChar char="•"/>
            </a:pPr>
            <a:r>
              <a:rPr lang="en-US" sz="2000">
                <a:solidFill>
                  <a:schemeClr val="tx1"/>
                </a:solidFill>
              </a:rPr>
              <a:t>Provides data for immediate, real-time instructional decisions</a:t>
            </a:r>
          </a:p>
          <a:p>
            <a:pPr marL="285750" indent="-285750">
              <a:spcBef>
                <a:spcPts val="600"/>
              </a:spcBef>
              <a:buFont typeface="Arial" panose="020B0604020202020204" pitchFamily="34" charset="0"/>
              <a:buChar char="•"/>
            </a:pPr>
            <a:r>
              <a:rPr lang="en-US" sz="2000">
                <a:solidFill>
                  <a:schemeClr val="tx1"/>
                </a:solidFill>
              </a:rPr>
              <a:t>Used for all students</a:t>
            </a:r>
          </a:p>
          <a:p>
            <a:pPr marL="285750" indent="-285750">
              <a:spcBef>
                <a:spcPts val="600"/>
              </a:spcBef>
              <a:buFont typeface="Arial" panose="020B0604020202020204" pitchFamily="34" charset="0"/>
              <a:buChar char="•"/>
            </a:pPr>
            <a:r>
              <a:rPr lang="en-US" sz="2000">
                <a:solidFill>
                  <a:schemeClr val="tx1"/>
                </a:solidFill>
              </a:rPr>
              <a:t>Assesses learning of directly taught skills</a:t>
            </a:r>
          </a:p>
        </p:txBody>
      </p:sp>
      <p:sp>
        <p:nvSpPr>
          <p:cNvPr id="3" name="Rounded Rectangle 2">
            <a:extLst>
              <a:ext uri="{FF2B5EF4-FFF2-40B4-BE49-F238E27FC236}">
                <a16:creationId xmlns:a16="http://schemas.microsoft.com/office/drawing/2014/main" id="{262E6C24-FA38-FA8F-1C1C-5FE33BACCFF3}"/>
              </a:ext>
            </a:extLst>
          </p:cNvPr>
          <p:cNvSpPr/>
          <p:nvPr/>
        </p:nvSpPr>
        <p:spPr>
          <a:xfrm>
            <a:off x="6090462" y="1732550"/>
            <a:ext cx="5642814" cy="3185662"/>
          </a:xfrm>
          <a:prstGeom prst="roundRect">
            <a:avLst/>
          </a:prstGeom>
          <a:solidFill>
            <a:srgbClr val="F4DBD4"/>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2400" b="1">
                <a:solidFill>
                  <a:schemeClr val="tx1"/>
                </a:solidFill>
              </a:rPr>
              <a:t>Progress Monitoring</a:t>
            </a:r>
          </a:p>
          <a:p>
            <a:pPr marL="285750" indent="-285750">
              <a:spcBef>
                <a:spcPts val="600"/>
              </a:spcBef>
              <a:buFont typeface="Arial" panose="020B0604020202020204" pitchFamily="34" charset="0"/>
              <a:buChar char="•"/>
            </a:pPr>
            <a:r>
              <a:rPr lang="en-US" sz="2000">
                <a:solidFill>
                  <a:schemeClr val="tx1"/>
                </a:solidFill>
              </a:rPr>
              <a:t>Valid and reliable tools, standardized delivery</a:t>
            </a:r>
          </a:p>
          <a:p>
            <a:pPr marL="285750" indent="-285750">
              <a:spcBef>
                <a:spcPts val="600"/>
              </a:spcBef>
              <a:buFont typeface="Arial" panose="020B0604020202020204" pitchFamily="34" charset="0"/>
              <a:buChar char="•"/>
            </a:pPr>
            <a:r>
              <a:rPr lang="en-US" sz="2000">
                <a:solidFill>
                  <a:schemeClr val="tx1"/>
                </a:solidFill>
              </a:rPr>
              <a:t>Frequency depends on intensity of instruction</a:t>
            </a:r>
          </a:p>
          <a:p>
            <a:pPr marL="285750" indent="-285750">
              <a:spcBef>
                <a:spcPts val="600"/>
              </a:spcBef>
              <a:buFont typeface="Arial" panose="020B0604020202020204" pitchFamily="34" charset="0"/>
              <a:buChar char="•"/>
            </a:pPr>
            <a:r>
              <a:rPr lang="en-US" sz="2000">
                <a:solidFill>
                  <a:schemeClr val="tx1"/>
                </a:solidFill>
              </a:rPr>
              <a:t>Requires ongoing graphed data and a goal for valid interpretation</a:t>
            </a:r>
          </a:p>
          <a:p>
            <a:pPr marL="285750" indent="-285750">
              <a:spcBef>
                <a:spcPts val="600"/>
              </a:spcBef>
              <a:buFont typeface="Arial" panose="020B0604020202020204" pitchFamily="34" charset="0"/>
              <a:buChar char="•"/>
            </a:pPr>
            <a:r>
              <a:rPr lang="en-US" sz="2000">
                <a:solidFill>
                  <a:schemeClr val="tx1"/>
                </a:solidFill>
              </a:rPr>
              <a:t>Used for students receiving interventions</a:t>
            </a:r>
          </a:p>
          <a:p>
            <a:pPr marL="285750" indent="-285750">
              <a:spcBef>
                <a:spcPts val="600"/>
              </a:spcBef>
              <a:buFont typeface="Arial" panose="020B0604020202020204" pitchFamily="34" charset="0"/>
              <a:buChar char="•"/>
            </a:pPr>
            <a:r>
              <a:rPr lang="en-US" sz="2000">
                <a:solidFill>
                  <a:schemeClr val="tx1"/>
                </a:solidFill>
              </a:rPr>
              <a:t>Assesses generalization, consolidation, and application of taught skills to new content</a:t>
            </a:r>
          </a:p>
        </p:txBody>
      </p:sp>
      <p:sp>
        <p:nvSpPr>
          <p:cNvPr id="2" name="TextBox 1">
            <a:extLst>
              <a:ext uri="{FF2B5EF4-FFF2-40B4-BE49-F238E27FC236}">
                <a16:creationId xmlns:a16="http://schemas.microsoft.com/office/drawing/2014/main" id="{B0ED24D8-302B-5E4B-8021-F438B2299A6F}"/>
              </a:ext>
            </a:extLst>
          </p:cNvPr>
          <p:cNvSpPr txBox="1"/>
          <p:nvPr/>
        </p:nvSpPr>
        <p:spPr>
          <a:xfrm>
            <a:off x="1229148" y="4949102"/>
            <a:ext cx="4242467" cy="923330"/>
          </a:xfrm>
          <a:prstGeom prst="rect">
            <a:avLst/>
          </a:prstGeom>
          <a:noFill/>
        </p:spPr>
        <p:txBody>
          <a:bodyPr wrap="square" rtlCol="0">
            <a:spAutoFit/>
          </a:bodyPr>
          <a:lstStyle/>
          <a:p>
            <a:pPr algn="ctr"/>
            <a:r>
              <a:rPr lang="en-US" b="1" dirty="0">
                <a:solidFill>
                  <a:schemeClr val="accent1"/>
                </a:solidFill>
              </a:rPr>
              <a:t>Examples:</a:t>
            </a:r>
          </a:p>
          <a:p>
            <a:pPr algn="ctr"/>
            <a:r>
              <a:rPr lang="en-US" b="1" dirty="0">
                <a:solidFill>
                  <a:schemeClr val="accent1"/>
                </a:solidFill>
              </a:rPr>
              <a:t>Questioning, daily formative assessments, lesson checkouts, exit slips</a:t>
            </a:r>
          </a:p>
        </p:txBody>
      </p:sp>
      <p:sp>
        <p:nvSpPr>
          <p:cNvPr id="6" name="TextBox 5">
            <a:extLst>
              <a:ext uri="{FF2B5EF4-FFF2-40B4-BE49-F238E27FC236}">
                <a16:creationId xmlns:a16="http://schemas.microsoft.com/office/drawing/2014/main" id="{AE93A44F-F861-AEAF-606C-31778BA57ACB}"/>
              </a:ext>
            </a:extLst>
          </p:cNvPr>
          <p:cNvSpPr txBox="1"/>
          <p:nvPr/>
        </p:nvSpPr>
        <p:spPr>
          <a:xfrm>
            <a:off x="6443330" y="4949102"/>
            <a:ext cx="4933507" cy="923330"/>
          </a:xfrm>
          <a:prstGeom prst="rect">
            <a:avLst/>
          </a:prstGeom>
          <a:noFill/>
        </p:spPr>
        <p:txBody>
          <a:bodyPr wrap="square" rtlCol="0">
            <a:spAutoFit/>
          </a:bodyPr>
          <a:lstStyle/>
          <a:p>
            <a:pPr algn="ctr"/>
            <a:r>
              <a:rPr lang="en-US" b="1">
                <a:solidFill>
                  <a:schemeClr val="accent1"/>
                </a:solidFill>
              </a:rPr>
              <a:t>Examples:</a:t>
            </a:r>
          </a:p>
          <a:p>
            <a:pPr algn="ctr"/>
            <a:r>
              <a:rPr lang="en-US" b="1">
                <a:solidFill>
                  <a:schemeClr val="accent1"/>
                </a:solidFill>
              </a:rPr>
              <a:t>Curriculum-Based Measures (CBM)</a:t>
            </a:r>
          </a:p>
          <a:p>
            <a:pPr algn="ctr"/>
            <a:r>
              <a:rPr lang="en-US" b="1">
                <a:solidFill>
                  <a:schemeClr val="accent1"/>
                </a:solidFill>
              </a:rPr>
              <a:t>General Outcome Measures (GOM)</a:t>
            </a:r>
          </a:p>
        </p:txBody>
      </p:sp>
      <p:sp>
        <p:nvSpPr>
          <p:cNvPr id="4" name="Slide Number Placeholder 3">
            <a:extLst>
              <a:ext uri="{FF2B5EF4-FFF2-40B4-BE49-F238E27FC236}">
                <a16:creationId xmlns:a16="http://schemas.microsoft.com/office/drawing/2014/main" id="{2DA359A2-71B7-58E8-1A51-9EE810C9C65C}"/>
              </a:ext>
            </a:extLst>
          </p:cNvPr>
          <p:cNvSpPr>
            <a:spLocks noGrp="1"/>
          </p:cNvSpPr>
          <p:nvPr>
            <p:ph type="sldNum" sz="quarter" idx="14"/>
          </p:nvPr>
        </p:nvSpPr>
        <p:spPr/>
        <p:txBody>
          <a:bodyPr/>
          <a:lstStyle/>
          <a:p>
            <a:fld id="{99A20822-4A49-4D36-86E3-300BA48D3F00}" type="slidenum">
              <a:rPr lang="en-US" smtClean="0"/>
              <a:pPr/>
              <a:t>35</a:t>
            </a:fld>
            <a:endParaRPr lang="en-US"/>
          </a:p>
        </p:txBody>
      </p:sp>
    </p:spTree>
    <p:extLst>
      <p:ext uri="{BB962C8B-B14F-4D97-AF65-F5344CB8AC3E}">
        <p14:creationId xmlns:p14="http://schemas.microsoft.com/office/powerpoint/2010/main" val="3112504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B19E9-C348-0489-40B7-BE68A048F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13F68-95AD-C2BF-E78B-4D993E232252}"/>
              </a:ext>
            </a:extLst>
          </p:cNvPr>
          <p:cNvSpPr>
            <a:spLocks noGrp="1"/>
          </p:cNvSpPr>
          <p:nvPr>
            <p:ph type="title"/>
          </p:nvPr>
        </p:nvSpPr>
        <p:spPr/>
        <p:txBody>
          <a:bodyPr>
            <a:normAutofit/>
          </a:bodyPr>
          <a:lstStyle/>
          <a:p>
            <a:r>
              <a:rPr lang="en-US" sz="4000" dirty="0"/>
              <a:t>Stand Up if it is an Example of Progress Monitoring: </a:t>
            </a:r>
          </a:p>
        </p:txBody>
      </p:sp>
      <p:sp>
        <p:nvSpPr>
          <p:cNvPr id="3" name="Content Placeholder 2">
            <a:extLst>
              <a:ext uri="{FF2B5EF4-FFF2-40B4-BE49-F238E27FC236}">
                <a16:creationId xmlns:a16="http://schemas.microsoft.com/office/drawing/2014/main" id="{FA51758E-B8EF-9059-0D02-1C9DDB49AA2A}"/>
              </a:ext>
            </a:extLst>
          </p:cNvPr>
          <p:cNvSpPr>
            <a:spLocks noGrp="1"/>
          </p:cNvSpPr>
          <p:nvPr>
            <p:ph sz="quarter" idx="17"/>
          </p:nvPr>
        </p:nvSpPr>
        <p:spPr>
          <a:xfrm>
            <a:off x="457200" y="2460170"/>
            <a:ext cx="11274425" cy="3346269"/>
          </a:xfrm>
        </p:spPr>
        <p:txBody>
          <a:bodyPr>
            <a:normAutofit/>
          </a:bodyPr>
          <a:lstStyle/>
          <a:p>
            <a:pPr marL="0" indent="0" algn="ctr">
              <a:buNone/>
            </a:pPr>
            <a:r>
              <a:rPr lang="en-US" sz="4000"/>
              <a:t>Giving a quiz after a lesson</a:t>
            </a:r>
          </a:p>
        </p:txBody>
      </p:sp>
      <p:sp>
        <p:nvSpPr>
          <p:cNvPr id="4" name="Text Placeholder 3">
            <a:extLst>
              <a:ext uri="{FF2B5EF4-FFF2-40B4-BE49-F238E27FC236}">
                <a16:creationId xmlns:a16="http://schemas.microsoft.com/office/drawing/2014/main" id="{2FD9F735-35E5-5BAC-E32F-D78C13A3A536}"/>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4BE64AEC-D161-5AE6-F87F-7688EB9E51A7}"/>
              </a:ext>
            </a:extLst>
          </p:cNvPr>
          <p:cNvSpPr>
            <a:spLocks noGrp="1"/>
          </p:cNvSpPr>
          <p:nvPr>
            <p:ph type="sldNum" sz="quarter" idx="18"/>
          </p:nvPr>
        </p:nvSpPr>
        <p:spPr/>
        <p:txBody>
          <a:bodyPr/>
          <a:lstStyle/>
          <a:p>
            <a:fld id="{1482C961-0223-46C8-A4D1-0E459D437518}" type="slidenum">
              <a:rPr lang="en-US" smtClean="0"/>
              <a:t>36</a:t>
            </a:fld>
            <a:endParaRPr lang="en-US"/>
          </a:p>
        </p:txBody>
      </p:sp>
    </p:spTree>
    <p:extLst>
      <p:ext uri="{BB962C8B-B14F-4D97-AF65-F5344CB8AC3E}">
        <p14:creationId xmlns:p14="http://schemas.microsoft.com/office/powerpoint/2010/main" val="3668936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F835-B5AE-4BCC-DF90-CA977DE8B6C5}"/>
              </a:ext>
            </a:extLst>
          </p:cNvPr>
          <p:cNvSpPr>
            <a:spLocks noGrp="1"/>
          </p:cNvSpPr>
          <p:nvPr>
            <p:ph type="title"/>
          </p:nvPr>
        </p:nvSpPr>
        <p:spPr/>
        <p:txBody>
          <a:bodyPr>
            <a:normAutofit/>
          </a:bodyPr>
          <a:lstStyle/>
          <a:p>
            <a:r>
              <a:rPr lang="en-US" sz="4000" dirty="0"/>
              <a:t>Stand Up if it is an Example of Progress Monitoring: 2 </a:t>
            </a:r>
          </a:p>
        </p:txBody>
      </p:sp>
      <p:sp>
        <p:nvSpPr>
          <p:cNvPr id="3" name="Content Placeholder 2">
            <a:extLst>
              <a:ext uri="{FF2B5EF4-FFF2-40B4-BE49-F238E27FC236}">
                <a16:creationId xmlns:a16="http://schemas.microsoft.com/office/drawing/2014/main" id="{4334757A-25DC-01DC-32F4-97DB4DB8CA27}"/>
              </a:ext>
            </a:extLst>
          </p:cNvPr>
          <p:cNvSpPr>
            <a:spLocks noGrp="1"/>
          </p:cNvSpPr>
          <p:nvPr>
            <p:ph sz="quarter" idx="17"/>
          </p:nvPr>
        </p:nvSpPr>
        <p:spPr>
          <a:xfrm>
            <a:off x="457200" y="2460170"/>
            <a:ext cx="11274425" cy="3346269"/>
          </a:xfrm>
        </p:spPr>
        <p:txBody>
          <a:bodyPr>
            <a:normAutofit/>
          </a:bodyPr>
          <a:lstStyle/>
          <a:p>
            <a:pPr marL="0" indent="0" algn="ctr">
              <a:buNone/>
            </a:pPr>
            <a:r>
              <a:rPr lang="en-US" sz="4000"/>
              <a:t>Using a General Outcome Measure (GOM) for writing fluency across the semester</a:t>
            </a:r>
          </a:p>
        </p:txBody>
      </p:sp>
      <p:sp>
        <p:nvSpPr>
          <p:cNvPr id="4" name="Text Placeholder 3">
            <a:extLst>
              <a:ext uri="{FF2B5EF4-FFF2-40B4-BE49-F238E27FC236}">
                <a16:creationId xmlns:a16="http://schemas.microsoft.com/office/drawing/2014/main" id="{F9F98136-34A4-F47D-7BD3-731759D854AE}"/>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D79EA9DA-8343-268C-F58B-873CF6FD8B36}"/>
              </a:ext>
            </a:extLst>
          </p:cNvPr>
          <p:cNvSpPr>
            <a:spLocks noGrp="1"/>
          </p:cNvSpPr>
          <p:nvPr>
            <p:ph type="sldNum" sz="quarter" idx="18"/>
          </p:nvPr>
        </p:nvSpPr>
        <p:spPr/>
        <p:txBody>
          <a:bodyPr/>
          <a:lstStyle/>
          <a:p>
            <a:fld id="{1482C961-0223-46C8-A4D1-0E459D437518}" type="slidenum">
              <a:rPr lang="en-US" smtClean="0"/>
              <a:t>37</a:t>
            </a:fld>
            <a:endParaRPr lang="en-US"/>
          </a:p>
        </p:txBody>
      </p:sp>
    </p:spTree>
    <p:extLst>
      <p:ext uri="{BB962C8B-B14F-4D97-AF65-F5344CB8AC3E}">
        <p14:creationId xmlns:p14="http://schemas.microsoft.com/office/powerpoint/2010/main" val="1730043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145A1-6409-0640-C166-F909688E1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DBE12-E1DB-1B9A-EDA2-FEA736F1DF92}"/>
              </a:ext>
            </a:extLst>
          </p:cNvPr>
          <p:cNvSpPr>
            <a:spLocks noGrp="1"/>
          </p:cNvSpPr>
          <p:nvPr>
            <p:ph type="title"/>
          </p:nvPr>
        </p:nvSpPr>
        <p:spPr/>
        <p:txBody>
          <a:bodyPr>
            <a:normAutofit/>
          </a:bodyPr>
          <a:lstStyle/>
          <a:p>
            <a:r>
              <a:rPr lang="en-US" sz="4000" dirty="0"/>
              <a:t>Stand Up if it is an Example of Progress Monitoring: 3 </a:t>
            </a:r>
          </a:p>
        </p:txBody>
      </p:sp>
      <p:sp>
        <p:nvSpPr>
          <p:cNvPr id="3" name="Content Placeholder 2">
            <a:extLst>
              <a:ext uri="{FF2B5EF4-FFF2-40B4-BE49-F238E27FC236}">
                <a16:creationId xmlns:a16="http://schemas.microsoft.com/office/drawing/2014/main" id="{FE89DD71-3ED8-383D-F08E-0E67F8F39A95}"/>
              </a:ext>
            </a:extLst>
          </p:cNvPr>
          <p:cNvSpPr>
            <a:spLocks noGrp="1"/>
          </p:cNvSpPr>
          <p:nvPr>
            <p:ph sz="quarter" idx="17"/>
          </p:nvPr>
        </p:nvSpPr>
        <p:spPr>
          <a:xfrm>
            <a:off x="457200" y="2460170"/>
            <a:ext cx="11274425" cy="3346269"/>
          </a:xfrm>
        </p:spPr>
        <p:txBody>
          <a:bodyPr>
            <a:normAutofit/>
          </a:bodyPr>
          <a:lstStyle/>
          <a:p>
            <a:pPr marL="0" indent="0" algn="ctr">
              <a:buNone/>
            </a:pPr>
            <a:r>
              <a:rPr lang="en-US" sz="4000"/>
              <a:t>Collecting homework and scanning for common errors</a:t>
            </a:r>
          </a:p>
        </p:txBody>
      </p:sp>
      <p:sp>
        <p:nvSpPr>
          <p:cNvPr id="4" name="Text Placeholder 3">
            <a:extLst>
              <a:ext uri="{FF2B5EF4-FFF2-40B4-BE49-F238E27FC236}">
                <a16:creationId xmlns:a16="http://schemas.microsoft.com/office/drawing/2014/main" id="{B6103333-5DEA-B14E-F1E4-FEFB4A80D3F9}"/>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7598FA04-AEF6-1C09-C1EB-4D2421A6A890}"/>
              </a:ext>
            </a:extLst>
          </p:cNvPr>
          <p:cNvSpPr>
            <a:spLocks noGrp="1"/>
          </p:cNvSpPr>
          <p:nvPr>
            <p:ph type="sldNum" sz="quarter" idx="18"/>
          </p:nvPr>
        </p:nvSpPr>
        <p:spPr/>
        <p:txBody>
          <a:bodyPr/>
          <a:lstStyle/>
          <a:p>
            <a:fld id="{1482C961-0223-46C8-A4D1-0E459D437518}" type="slidenum">
              <a:rPr lang="en-US" smtClean="0"/>
              <a:t>38</a:t>
            </a:fld>
            <a:endParaRPr lang="en-US"/>
          </a:p>
        </p:txBody>
      </p:sp>
    </p:spTree>
    <p:extLst>
      <p:ext uri="{BB962C8B-B14F-4D97-AF65-F5344CB8AC3E}">
        <p14:creationId xmlns:p14="http://schemas.microsoft.com/office/powerpoint/2010/main" val="1363594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51A5D-D485-54C2-DF3B-D8A9A90FF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9D1D68-FB5B-FD99-39ED-37F4F89BAB39}"/>
              </a:ext>
            </a:extLst>
          </p:cNvPr>
          <p:cNvSpPr>
            <a:spLocks noGrp="1"/>
          </p:cNvSpPr>
          <p:nvPr>
            <p:ph type="title"/>
          </p:nvPr>
        </p:nvSpPr>
        <p:spPr/>
        <p:txBody>
          <a:bodyPr>
            <a:normAutofit/>
          </a:bodyPr>
          <a:lstStyle/>
          <a:p>
            <a:r>
              <a:rPr lang="en-US" sz="4000" dirty="0"/>
              <a:t>Stand Up if it is an Example of Progress Monitoring: 4 </a:t>
            </a:r>
          </a:p>
        </p:txBody>
      </p:sp>
      <p:sp>
        <p:nvSpPr>
          <p:cNvPr id="3" name="Content Placeholder 2">
            <a:extLst>
              <a:ext uri="{FF2B5EF4-FFF2-40B4-BE49-F238E27FC236}">
                <a16:creationId xmlns:a16="http://schemas.microsoft.com/office/drawing/2014/main" id="{A45B872F-8F90-5047-FF91-F29D13513DF6}"/>
              </a:ext>
            </a:extLst>
          </p:cNvPr>
          <p:cNvSpPr>
            <a:spLocks noGrp="1"/>
          </p:cNvSpPr>
          <p:nvPr>
            <p:ph sz="quarter" idx="17"/>
          </p:nvPr>
        </p:nvSpPr>
        <p:spPr>
          <a:xfrm>
            <a:off x="457200" y="2460170"/>
            <a:ext cx="11274425" cy="3346269"/>
          </a:xfrm>
        </p:spPr>
        <p:txBody>
          <a:bodyPr>
            <a:normAutofit/>
          </a:bodyPr>
          <a:lstStyle/>
          <a:p>
            <a:pPr marL="0" indent="0" algn="ctr">
              <a:buNone/>
            </a:pPr>
            <a:r>
              <a:rPr lang="en-US" sz="4000"/>
              <a:t>Walking around the room and noting who is struggling</a:t>
            </a:r>
          </a:p>
        </p:txBody>
      </p:sp>
      <p:sp>
        <p:nvSpPr>
          <p:cNvPr id="4" name="Text Placeholder 3">
            <a:extLst>
              <a:ext uri="{FF2B5EF4-FFF2-40B4-BE49-F238E27FC236}">
                <a16:creationId xmlns:a16="http://schemas.microsoft.com/office/drawing/2014/main" id="{85165E5F-FEF4-103C-E434-4A54BEE38C3C}"/>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B56941F6-4A6D-003A-03AC-C271C1F39587}"/>
              </a:ext>
            </a:extLst>
          </p:cNvPr>
          <p:cNvSpPr>
            <a:spLocks noGrp="1"/>
          </p:cNvSpPr>
          <p:nvPr>
            <p:ph type="sldNum" sz="quarter" idx="18"/>
          </p:nvPr>
        </p:nvSpPr>
        <p:spPr/>
        <p:txBody>
          <a:bodyPr/>
          <a:lstStyle/>
          <a:p>
            <a:fld id="{1482C961-0223-46C8-A4D1-0E459D437518}" type="slidenum">
              <a:rPr lang="en-US" smtClean="0"/>
              <a:t>39</a:t>
            </a:fld>
            <a:endParaRPr lang="en-US"/>
          </a:p>
        </p:txBody>
      </p:sp>
    </p:spTree>
    <p:extLst>
      <p:ext uri="{BB962C8B-B14F-4D97-AF65-F5344CB8AC3E}">
        <p14:creationId xmlns:p14="http://schemas.microsoft.com/office/powerpoint/2010/main" val="1514531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A581D-7A3E-5149-92A5-41816D3E1BA6}"/>
              </a:ext>
            </a:extLst>
          </p:cNvPr>
          <p:cNvSpPr>
            <a:spLocks noGrp="1"/>
          </p:cNvSpPr>
          <p:nvPr>
            <p:ph type="title"/>
          </p:nvPr>
        </p:nvSpPr>
        <p:spPr/>
        <p:txBody>
          <a:bodyPr/>
          <a:lstStyle/>
          <a:p>
            <a:r>
              <a:rPr lang="en-US"/>
              <a:t>Agenda – Day 1</a:t>
            </a:r>
          </a:p>
        </p:txBody>
      </p:sp>
      <p:sp>
        <p:nvSpPr>
          <p:cNvPr id="3" name="Content Placeholder 2">
            <a:extLst>
              <a:ext uri="{FF2B5EF4-FFF2-40B4-BE49-F238E27FC236}">
                <a16:creationId xmlns:a16="http://schemas.microsoft.com/office/drawing/2014/main" id="{11EF8D2B-9351-DF21-07C3-6258876314E4}"/>
              </a:ext>
            </a:extLst>
          </p:cNvPr>
          <p:cNvSpPr>
            <a:spLocks noGrp="1"/>
          </p:cNvSpPr>
          <p:nvPr>
            <p:ph sz="quarter" idx="14"/>
          </p:nvPr>
        </p:nvSpPr>
        <p:spPr>
          <a:xfrm>
            <a:off x="457200" y="1371600"/>
            <a:ext cx="11076432" cy="4343400"/>
          </a:xfrm>
        </p:spPr>
        <p:txBody>
          <a:bodyPr vert="horz" lIns="0" tIns="0" rIns="0" bIns="0" rtlCol="0" anchor="t">
            <a:normAutofit/>
          </a:bodyPr>
          <a:lstStyle/>
          <a:p>
            <a:r>
              <a:rPr lang="en-US"/>
              <a:t>10:45 am – 11:30 am: Introduction to DBI</a:t>
            </a:r>
          </a:p>
          <a:p>
            <a:r>
              <a:rPr lang="en-US"/>
              <a:t>11:30 am – 1:00 pm: Lunch on Your Own</a:t>
            </a:r>
          </a:p>
          <a:p>
            <a:r>
              <a:rPr lang="en-US"/>
              <a:t>1:00 pm – 3:00 pm: Breaking Down the DBI Process</a:t>
            </a:r>
          </a:p>
          <a:p>
            <a:r>
              <a:rPr lang="en-US"/>
              <a:t>3:00 pm – 3:15 pm: Break</a:t>
            </a:r>
          </a:p>
          <a:p>
            <a:r>
              <a:rPr lang="en-US"/>
              <a:t>3:15 pm – 4:00 pm: Game Time!</a:t>
            </a:r>
          </a:p>
          <a:p>
            <a:endParaRPr lang="en-US" i="1"/>
          </a:p>
          <a:p>
            <a:endParaRPr lang="en-US" i="1"/>
          </a:p>
          <a:p>
            <a:endParaRPr lang="en-US"/>
          </a:p>
          <a:p>
            <a:endParaRPr lang="en-US"/>
          </a:p>
        </p:txBody>
      </p:sp>
      <p:sp>
        <p:nvSpPr>
          <p:cNvPr id="4" name="Text Placeholder 3">
            <a:extLst>
              <a:ext uri="{FF2B5EF4-FFF2-40B4-BE49-F238E27FC236}">
                <a16:creationId xmlns:a16="http://schemas.microsoft.com/office/drawing/2014/main" id="{22C653B6-ED78-8D78-45C3-5987B2C4319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43AAFF2-56A3-BC00-77F4-C7439C76C227}"/>
              </a:ext>
            </a:extLst>
          </p:cNvPr>
          <p:cNvSpPr>
            <a:spLocks noGrp="1"/>
          </p:cNvSpPr>
          <p:nvPr>
            <p:ph type="sldNum" sz="quarter" idx="12"/>
          </p:nvPr>
        </p:nvSpPr>
        <p:spPr/>
        <p:txBody>
          <a:bodyPr/>
          <a:lstStyle/>
          <a:p>
            <a:fld id="{99A20822-4A49-4D36-86E3-300BA48D3F00}" type="slidenum">
              <a:rPr lang="en-US" smtClean="0"/>
              <a:t>4</a:t>
            </a:fld>
            <a:endParaRPr lang="en-US"/>
          </a:p>
        </p:txBody>
      </p:sp>
    </p:spTree>
    <p:extLst>
      <p:ext uri="{BB962C8B-B14F-4D97-AF65-F5344CB8AC3E}">
        <p14:creationId xmlns:p14="http://schemas.microsoft.com/office/powerpoint/2010/main" val="1636459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3ACA9-06CC-D847-FBC8-E0F5D8BAB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CC8291-7E05-1CE5-F63A-472FE7D0C402}"/>
              </a:ext>
            </a:extLst>
          </p:cNvPr>
          <p:cNvSpPr>
            <a:spLocks noGrp="1"/>
          </p:cNvSpPr>
          <p:nvPr>
            <p:ph type="title"/>
          </p:nvPr>
        </p:nvSpPr>
        <p:spPr/>
        <p:txBody>
          <a:bodyPr>
            <a:normAutofit/>
          </a:bodyPr>
          <a:lstStyle/>
          <a:p>
            <a:r>
              <a:rPr lang="en-US" sz="4000" dirty="0"/>
              <a:t>Stand Up if it is an Example of Progress Monitoring: 5 </a:t>
            </a:r>
          </a:p>
        </p:txBody>
      </p:sp>
      <p:sp>
        <p:nvSpPr>
          <p:cNvPr id="3" name="Content Placeholder 2">
            <a:extLst>
              <a:ext uri="{FF2B5EF4-FFF2-40B4-BE49-F238E27FC236}">
                <a16:creationId xmlns:a16="http://schemas.microsoft.com/office/drawing/2014/main" id="{E6F00C75-838B-974F-530B-610327C07A09}"/>
              </a:ext>
            </a:extLst>
          </p:cNvPr>
          <p:cNvSpPr>
            <a:spLocks noGrp="1"/>
          </p:cNvSpPr>
          <p:nvPr>
            <p:ph sz="quarter" idx="17"/>
          </p:nvPr>
        </p:nvSpPr>
        <p:spPr>
          <a:xfrm>
            <a:off x="457200" y="2460170"/>
            <a:ext cx="11274425" cy="3346269"/>
          </a:xfrm>
        </p:spPr>
        <p:txBody>
          <a:bodyPr>
            <a:normAutofit/>
          </a:bodyPr>
          <a:lstStyle/>
          <a:p>
            <a:pPr marL="0" indent="0" algn="ctr">
              <a:buNone/>
            </a:pPr>
            <a:r>
              <a:rPr lang="en-US" sz="4000"/>
              <a:t>Administering the same standardized probe under consistent conditions each time</a:t>
            </a:r>
          </a:p>
        </p:txBody>
      </p:sp>
      <p:sp>
        <p:nvSpPr>
          <p:cNvPr id="4" name="Text Placeholder 3">
            <a:extLst>
              <a:ext uri="{FF2B5EF4-FFF2-40B4-BE49-F238E27FC236}">
                <a16:creationId xmlns:a16="http://schemas.microsoft.com/office/drawing/2014/main" id="{A871BF26-898D-5755-E1D8-9741DBD4026F}"/>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097D188F-9BDA-9DA3-15EE-44ED5555D2D1}"/>
              </a:ext>
            </a:extLst>
          </p:cNvPr>
          <p:cNvSpPr>
            <a:spLocks noGrp="1"/>
          </p:cNvSpPr>
          <p:nvPr>
            <p:ph type="sldNum" sz="quarter" idx="18"/>
          </p:nvPr>
        </p:nvSpPr>
        <p:spPr/>
        <p:txBody>
          <a:bodyPr/>
          <a:lstStyle/>
          <a:p>
            <a:fld id="{1482C961-0223-46C8-A4D1-0E459D437518}" type="slidenum">
              <a:rPr lang="en-US" smtClean="0"/>
              <a:t>40</a:t>
            </a:fld>
            <a:endParaRPr lang="en-US"/>
          </a:p>
        </p:txBody>
      </p:sp>
    </p:spTree>
    <p:extLst>
      <p:ext uri="{BB962C8B-B14F-4D97-AF65-F5344CB8AC3E}">
        <p14:creationId xmlns:p14="http://schemas.microsoft.com/office/powerpoint/2010/main" val="2489715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5A2B-3131-6902-BD8A-E8968B40C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C5E19-4706-A367-4830-FD4ABDC9358B}"/>
              </a:ext>
            </a:extLst>
          </p:cNvPr>
          <p:cNvSpPr>
            <a:spLocks noGrp="1"/>
          </p:cNvSpPr>
          <p:nvPr>
            <p:ph type="title"/>
          </p:nvPr>
        </p:nvSpPr>
        <p:spPr/>
        <p:txBody>
          <a:bodyPr>
            <a:normAutofit/>
          </a:bodyPr>
          <a:lstStyle/>
          <a:p>
            <a:r>
              <a:rPr lang="en-US" sz="4000" dirty="0"/>
              <a:t>Stand Up if it is an Example of Progress Monitoring: 6 </a:t>
            </a:r>
          </a:p>
        </p:txBody>
      </p:sp>
      <p:sp>
        <p:nvSpPr>
          <p:cNvPr id="3" name="Content Placeholder 2">
            <a:extLst>
              <a:ext uri="{FF2B5EF4-FFF2-40B4-BE49-F238E27FC236}">
                <a16:creationId xmlns:a16="http://schemas.microsoft.com/office/drawing/2014/main" id="{0150A4DA-131C-5B6E-6DB6-2E21AB33361E}"/>
              </a:ext>
            </a:extLst>
          </p:cNvPr>
          <p:cNvSpPr>
            <a:spLocks noGrp="1"/>
          </p:cNvSpPr>
          <p:nvPr>
            <p:ph sz="quarter" idx="17"/>
          </p:nvPr>
        </p:nvSpPr>
        <p:spPr>
          <a:xfrm>
            <a:off x="457200" y="2460170"/>
            <a:ext cx="11274425" cy="3346269"/>
          </a:xfrm>
        </p:spPr>
        <p:txBody>
          <a:bodyPr>
            <a:normAutofit/>
          </a:bodyPr>
          <a:lstStyle/>
          <a:p>
            <a:pPr marL="0" indent="0" algn="ctr">
              <a:buNone/>
            </a:pPr>
            <a:r>
              <a:rPr lang="en-US" sz="4000"/>
              <a:t>Using Oral Reading Fluency every two weeks for students in Tier 2</a:t>
            </a:r>
          </a:p>
        </p:txBody>
      </p:sp>
      <p:sp>
        <p:nvSpPr>
          <p:cNvPr id="4" name="Text Placeholder 3">
            <a:extLst>
              <a:ext uri="{FF2B5EF4-FFF2-40B4-BE49-F238E27FC236}">
                <a16:creationId xmlns:a16="http://schemas.microsoft.com/office/drawing/2014/main" id="{E71B1485-F1D6-8CC2-C582-93BC09BE42D0}"/>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CEF829F6-B315-5D18-29ED-5DBE0ED8655E}"/>
              </a:ext>
            </a:extLst>
          </p:cNvPr>
          <p:cNvSpPr>
            <a:spLocks noGrp="1"/>
          </p:cNvSpPr>
          <p:nvPr>
            <p:ph type="sldNum" sz="quarter" idx="18"/>
          </p:nvPr>
        </p:nvSpPr>
        <p:spPr/>
        <p:txBody>
          <a:bodyPr/>
          <a:lstStyle/>
          <a:p>
            <a:fld id="{1482C961-0223-46C8-A4D1-0E459D437518}" type="slidenum">
              <a:rPr lang="en-US" smtClean="0"/>
              <a:t>41</a:t>
            </a:fld>
            <a:endParaRPr lang="en-US"/>
          </a:p>
        </p:txBody>
      </p:sp>
    </p:spTree>
    <p:extLst>
      <p:ext uri="{BB962C8B-B14F-4D97-AF65-F5344CB8AC3E}">
        <p14:creationId xmlns:p14="http://schemas.microsoft.com/office/powerpoint/2010/main" val="1346213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280160"/>
          </a:xfrm>
        </p:spPr>
        <p:txBody>
          <a:bodyPr>
            <a:normAutofit/>
          </a:bodyPr>
          <a:lstStyle/>
          <a:p>
            <a:r>
              <a:rPr lang="en-US"/>
              <a:t>What to Look for in a Progress Monitoring Measure</a:t>
            </a:r>
          </a:p>
        </p:txBody>
      </p:sp>
      <p:grpSp>
        <p:nvGrpSpPr>
          <p:cNvPr id="15" name="Group 14" descr="Smart art listing:&#10;-brief and easy to administer&#10;-able to be used repeatedly over time&#10;- sensitive to changes in student performance&#10;- Valid, reliable, and evidence-based">
            <a:extLst>
              <a:ext uri="{FF2B5EF4-FFF2-40B4-BE49-F238E27FC236}">
                <a16:creationId xmlns:a16="http://schemas.microsoft.com/office/drawing/2014/main" id="{23DC71B2-0297-355E-4466-0C3D752237EF}"/>
              </a:ext>
            </a:extLst>
          </p:cNvPr>
          <p:cNvGrpSpPr/>
          <p:nvPr/>
        </p:nvGrpSpPr>
        <p:grpSpPr>
          <a:xfrm>
            <a:off x="518984" y="1087395"/>
            <a:ext cx="11022227" cy="4930345"/>
            <a:chOff x="518984" y="1087395"/>
            <a:chExt cx="11022227" cy="4930345"/>
          </a:xfrm>
        </p:grpSpPr>
        <p:sp>
          <p:nvSpPr>
            <p:cNvPr id="16" name="Rectangle 15">
              <a:extLst>
                <a:ext uri="{FF2B5EF4-FFF2-40B4-BE49-F238E27FC236}">
                  <a16:creationId xmlns:a16="http://schemas.microsoft.com/office/drawing/2014/main" id="{7AF2E0D5-179C-63CD-C401-E1681E9A8E9E}"/>
                </a:ext>
              </a:extLst>
            </p:cNvPr>
            <p:cNvSpPr/>
            <p:nvPr/>
          </p:nvSpPr>
          <p:spPr>
            <a:xfrm>
              <a:off x="518984" y="1087395"/>
              <a:ext cx="11022227" cy="4930345"/>
            </a:xfrm>
            <a:prstGeom prst="rect">
              <a:avLst/>
            </a:prstGeom>
            <a:ln>
              <a:noFill/>
            </a:ln>
          </p:spPr>
          <p:txBody>
            <a:bodyPr/>
            <a:lstStyle/>
            <a:p>
              <a:endParaRPr lang="en-US"/>
            </a:p>
          </p:txBody>
        </p:sp>
        <p:sp>
          <p:nvSpPr>
            <p:cNvPr id="17" name="Freeform: Shape 16">
              <a:extLst>
                <a:ext uri="{FF2B5EF4-FFF2-40B4-BE49-F238E27FC236}">
                  <a16:creationId xmlns:a16="http://schemas.microsoft.com/office/drawing/2014/main" id="{277D6A97-409E-F3EA-84B2-7DC7AC127E32}"/>
                </a:ext>
              </a:extLst>
            </p:cNvPr>
            <p:cNvSpPr/>
            <p:nvPr/>
          </p:nvSpPr>
          <p:spPr>
            <a:xfrm>
              <a:off x="732007" y="1775938"/>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Brief and easy to administer</a:t>
              </a:r>
            </a:p>
          </p:txBody>
        </p:sp>
        <p:sp>
          <p:nvSpPr>
            <p:cNvPr id="18" name="Rectangle 17">
              <a:extLst>
                <a:ext uri="{FF2B5EF4-FFF2-40B4-BE49-F238E27FC236}">
                  <a16:creationId xmlns:a16="http://schemas.microsoft.com/office/drawing/2014/main" id="{2CC45273-0FB3-C4A2-BBBD-AB8E87A82C99}"/>
                </a:ext>
              </a:extLst>
            </p:cNvPr>
            <p:cNvSpPr/>
            <p:nvPr/>
          </p:nvSpPr>
          <p:spPr>
            <a:xfrm>
              <a:off x="518986" y="1744720"/>
              <a:ext cx="1114385" cy="1671578"/>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660D156C-6F4F-AF83-3AA6-5785D575C318}"/>
                </a:ext>
              </a:extLst>
            </p:cNvPr>
            <p:cNvSpPr/>
            <p:nvPr/>
          </p:nvSpPr>
          <p:spPr>
            <a:xfrm>
              <a:off x="6433430" y="1752603"/>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Able to be used repeatedly across time</a:t>
              </a:r>
            </a:p>
          </p:txBody>
        </p:sp>
        <p:sp>
          <p:nvSpPr>
            <p:cNvPr id="20" name="Rectangle 19">
              <a:extLst>
                <a:ext uri="{FF2B5EF4-FFF2-40B4-BE49-F238E27FC236}">
                  <a16:creationId xmlns:a16="http://schemas.microsoft.com/office/drawing/2014/main" id="{C8E9BFDA-7E26-01F5-AF1F-A177D4D285E6}"/>
                </a:ext>
              </a:extLst>
            </p:cNvPr>
            <p:cNvSpPr/>
            <p:nvPr/>
          </p:nvSpPr>
          <p:spPr>
            <a:xfrm>
              <a:off x="6187752" y="1744720"/>
              <a:ext cx="1114385" cy="1684280"/>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67EAF5C8-3138-6E23-69C7-E5A362E64C31}"/>
                </a:ext>
              </a:extLst>
            </p:cNvPr>
            <p:cNvSpPr/>
            <p:nvPr/>
          </p:nvSpPr>
          <p:spPr>
            <a:xfrm>
              <a:off x="754635" y="4041688"/>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Sensitive to changes in student performance</a:t>
              </a:r>
            </a:p>
          </p:txBody>
        </p:sp>
        <p:sp>
          <p:nvSpPr>
            <p:cNvPr id="22" name="Rectangle 21">
              <a:extLst>
                <a:ext uri="{FF2B5EF4-FFF2-40B4-BE49-F238E27FC236}">
                  <a16:creationId xmlns:a16="http://schemas.microsoft.com/office/drawing/2014/main" id="{B375A70A-B1C4-D235-6ECE-EE8FF9088AD7}"/>
                </a:ext>
              </a:extLst>
            </p:cNvPr>
            <p:cNvSpPr/>
            <p:nvPr/>
          </p:nvSpPr>
          <p:spPr>
            <a:xfrm>
              <a:off x="518984" y="4025898"/>
              <a:ext cx="1114385" cy="1671578"/>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F5620B1E-C426-CABE-0756-2DE4FBF29049}"/>
                </a:ext>
              </a:extLst>
            </p:cNvPr>
            <p:cNvSpPr/>
            <p:nvPr/>
          </p:nvSpPr>
          <p:spPr>
            <a:xfrm>
              <a:off x="6446870" y="4038603"/>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Valid, reliable, and evidence based</a:t>
              </a:r>
            </a:p>
          </p:txBody>
        </p:sp>
        <p:sp>
          <p:nvSpPr>
            <p:cNvPr id="24" name="Rectangle 23">
              <a:extLst>
                <a:ext uri="{FF2B5EF4-FFF2-40B4-BE49-F238E27FC236}">
                  <a16:creationId xmlns:a16="http://schemas.microsoft.com/office/drawing/2014/main" id="{C7AE12FD-A7D0-7960-574A-BAF826CD1341}"/>
                </a:ext>
              </a:extLst>
            </p:cNvPr>
            <p:cNvSpPr/>
            <p:nvPr/>
          </p:nvSpPr>
          <p:spPr>
            <a:xfrm>
              <a:off x="6187752" y="4038603"/>
              <a:ext cx="1114386" cy="1658873"/>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5122" name="Picture 2">
            <a:extLst>
              <a:ext uri="{FF2B5EF4-FFF2-40B4-BE49-F238E27FC236}">
                <a16:creationId xmlns:a16="http://schemas.microsoft.com/office/drawing/2014/main" id="{9C7BC4B9-E2FD-AD4A-4B31-53B1202BB9E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82" y="1890927"/>
            <a:ext cx="809988" cy="13918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345F3AE-8E4D-07FD-4821-DE8321262BE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477974">
            <a:off x="6106626" y="4175449"/>
            <a:ext cx="1102208" cy="12184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0637F6D-6ADD-F2C7-6D94-B240C7C6B7F5}"/>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849" b="-6372"/>
          <a:stretch/>
        </p:blipFill>
        <p:spPr bwMode="auto">
          <a:xfrm>
            <a:off x="518984" y="4513967"/>
            <a:ext cx="1114386" cy="113848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FFED87F4-7AFC-0A6B-7B31-0AD0363E1C3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004" y="2125030"/>
            <a:ext cx="978683" cy="9755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A20822-4A49-4D36-86E3-300BA48D3F00}" type="slidenum">
              <a:rPr lang="en-US" smtClean="0"/>
              <a:pPr/>
              <a:t>42</a:t>
            </a:fld>
            <a:endParaRPr lang="en-US"/>
          </a:p>
        </p:txBody>
      </p:sp>
    </p:spTree>
    <p:extLst>
      <p:ext uri="{BB962C8B-B14F-4D97-AF65-F5344CB8AC3E}">
        <p14:creationId xmlns:p14="http://schemas.microsoft.com/office/powerpoint/2010/main" val="3735450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5009-6194-3517-AC66-9D803F743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01FA6-538D-1E2C-37E6-FE66D26D8F63}"/>
              </a:ext>
            </a:extLst>
          </p:cNvPr>
          <p:cNvSpPr>
            <a:spLocks noGrp="1"/>
          </p:cNvSpPr>
          <p:nvPr>
            <p:ph type="title"/>
          </p:nvPr>
        </p:nvSpPr>
        <p:spPr/>
        <p:txBody>
          <a:bodyPr/>
          <a:lstStyle/>
          <a:p>
            <a:r>
              <a:rPr lang="en-US"/>
              <a:t>Common Challenges With</a:t>
            </a:r>
            <a:br>
              <a:rPr lang="en-US"/>
            </a:br>
            <a:r>
              <a:rPr lang="en-US"/>
              <a:t>Progress Monitoring</a:t>
            </a:r>
          </a:p>
        </p:txBody>
      </p:sp>
      <p:grpSp>
        <p:nvGrpSpPr>
          <p:cNvPr id="8" name="Group 7"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
            <a:extLst>
              <a:ext uri="{FF2B5EF4-FFF2-40B4-BE49-F238E27FC236}">
                <a16:creationId xmlns:a16="http://schemas.microsoft.com/office/drawing/2014/main" id="{B4263BBA-78AE-1DBB-40B8-5E8BF79BBF6E}"/>
              </a:ext>
            </a:extLst>
          </p:cNvPr>
          <p:cNvGrpSpPr/>
          <p:nvPr/>
        </p:nvGrpSpPr>
        <p:grpSpPr>
          <a:xfrm>
            <a:off x="460375" y="1346200"/>
            <a:ext cx="11274425" cy="4343400"/>
            <a:chOff x="460375" y="1346200"/>
            <a:chExt cx="11274425" cy="4343400"/>
          </a:xfrm>
        </p:grpSpPr>
        <p:sp>
          <p:nvSpPr>
            <p:cNvPr id="9" name="Rectangle 8">
              <a:extLst>
                <a:ext uri="{FF2B5EF4-FFF2-40B4-BE49-F238E27FC236}">
                  <a16:creationId xmlns:a16="http://schemas.microsoft.com/office/drawing/2014/main" id="{830CBEF9-5E14-F692-E947-F3C0C8D2E8CB}"/>
                </a:ext>
              </a:extLst>
            </p:cNvPr>
            <p:cNvSpPr/>
            <p:nvPr/>
          </p:nvSpPr>
          <p:spPr>
            <a:xfrm>
              <a:off x="460375" y="1346200"/>
              <a:ext cx="11274425" cy="4343400"/>
            </a:xfrm>
            <a:prstGeom prst="rect">
              <a:avLst/>
            </a:prstGeom>
            <a:ln w="38100">
              <a:noFill/>
            </a:ln>
          </p:spPr>
          <p:txBody>
            <a:bodyPr/>
            <a:lstStyle/>
            <a:p>
              <a:endParaRPr lang="en-US"/>
            </a:p>
          </p:txBody>
        </p:sp>
        <p:sp>
          <p:nvSpPr>
            <p:cNvPr id="10" name="Freeform: Shape 9"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46A96AB1-61A9-0296-B52C-39B65CB2782F}"/>
                </a:ext>
              </a:extLst>
            </p:cNvPr>
            <p:cNvSpPr/>
            <p:nvPr/>
          </p:nvSpPr>
          <p:spPr>
            <a:xfrm>
              <a:off x="2259247" y="1534570"/>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assessment does not align with the content of the intervention.</a:t>
              </a:r>
            </a:p>
          </p:txBody>
        </p:sp>
        <p:sp>
          <p:nvSpPr>
            <p:cNvPr id="11" name="Rectangle 10">
              <a:extLst>
                <a:ext uri="{FF2B5EF4-FFF2-40B4-BE49-F238E27FC236}">
                  <a16:creationId xmlns:a16="http://schemas.microsoft.com/office/drawing/2014/main" id="{FF551C4D-8CF7-AD3C-FB39-D6AE42EB6683}"/>
                </a:ext>
              </a:extLst>
            </p:cNvPr>
            <p:cNvSpPr/>
            <p:nvPr/>
          </p:nvSpPr>
          <p:spPr>
            <a:xfrm>
              <a:off x="2108817" y="1516050"/>
              <a:ext cx="823121" cy="1226760"/>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EAEFDBF2-ACA9-9C6B-DAD3-94A5D75462A0}"/>
                </a:ext>
              </a:extLst>
            </p:cNvPr>
            <p:cNvSpPr/>
            <p:nvPr/>
          </p:nvSpPr>
          <p:spPr>
            <a:xfrm>
              <a:off x="6329872" y="1516840"/>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assessment does not align with the student need.</a:t>
              </a:r>
            </a:p>
          </p:txBody>
        </p:sp>
        <p:sp>
          <p:nvSpPr>
            <p:cNvPr id="13" name="Rectangle 12">
              <a:extLst>
                <a:ext uri="{FF2B5EF4-FFF2-40B4-BE49-F238E27FC236}">
                  <a16:creationId xmlns:a16="http://schemas.microsoft.com/office/drawing/2014/main" id="{F10C105F-2267-A669-3A59-D5095E664A98}"/>
                </a:ext>
              </a:extLst>
            </p:cNvPr>
            <p:cNvSpPr/>
            <p:nvPr/>
          </p:nvSpPr>
          <p:spPr>
            <a:xfrm>
              <a:off x="6173088" y="1498319"/>
              <a:ext cx="823121" cy="1219339"/>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Freeform: Shape 13"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5A01CF3D-95EE-420B-3713-13D6C4E3A0EC}"/>
                </a:ext>
              </a:extLst>
            </p:cNvPr>
            <p:cNvSpPr/>
            <p:nvPr/>
          </p:nvSpPr>
          <p:spPr>
            <a:xfrm>
              <a:off x="2259247" y="3014881"/>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goal for student progress is inappropriate.</a:t>
              </a:r>
            </a:p>
          </p:txBody>
        </p:sp>
        <p:sp>
          <p:nvSpPr>
            <p:cNvPr id="15" name="Rectangle 14">
              <a:extLst>
                <a:ext uri="{FF2B5EF4-FFF2-40B4-BE49-F238E27FC236}">
                  <a16:creationId xmlns:a16="http://schemas.microsoft.com/office/drawing/2014/main" id="{F6184DBD-B020-97C8-70C9-039BB311ADA2}"/>
                </a:ext>
              </a:extLst>
            </p:cNvPr>
            <p:cNvSpPr/>
            <p:nvPr/>
          </p:nvSpPr>
          <p:spPr>
            <a:xfrm>
              <a:off x="2102462" y="3006959"/>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F05125D4-42B0-7145-72D6-CAB43826617B}"/>
                </a:ext>
              </a:extLst>
            </p:cNvPr>
            <p:cNvSpPr/>
            <p:nvPr/>
          </p:nvSpPr>
          <p:spPr>
            <a:xfrm>
              <a:off x="6329872" y="3014881"/>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Lack of clarity about the logistics of collecting progress monitoring data (i.e., who, what, when, where).</a:t>
              </a:r>
            </a:p>
          </p:txBody>
        </p:sp>
        <p:sp>
          <p:nvSpPr>
            <p:cNvPr id="17" name="Rectangle 16">
              <a:extLst>
                <a:ext uri="{FF2B5EF4-FFF2-40B4-BE49-F238E27FC236}">
                  <a16:creationId xmlns:a16="http://schemas.microsoft.com/office/drawing/2014/main" id="{EEDAD107-510A-226E-4799-7BC6DE94D6FF}"/>
                </a:ext>
              </a:extLst>
            </p:cNvPr>
            <p:cNvSpPr/>
            <p:nvPr/>
          </p:nvSpPr>
          <p:spPr>
            <a:xfrm>
              <a:off x="6173088" y="2993785"/>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Freeform: Shape 17"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4C862F14-7D81-22FF-E0DE-8678377FC810}"/>
                </a:ext>
              </a:extLst>
            </p:cNvPr>
            <p:cNvSpPr/>
            <p:nvPr/>
          </p:nvSpPr>
          <p:spPr>
            <a:xfrm>
              <a:off x="2259247" y="4495192"/>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assessment is not administered in a consistent way. </a:t>
              </a:r>
            </a:p>
          </p:txBody>
        </p:sp>
        <p:sp>
          <p:nvSpPr>
            <p:cNvPr id="19" name="Rectangle 18">
              <a:extLst>
                <a:ext uri="{FF2B5EF4-FFF2-40B4-BE49-F238E27FC236}">
                  <a16:creationId xmlns:a16="http://schemas.microsoft.com/office/drawing/2014/main" id="{13DE2C5D-82F9-E699-5D43-67469E3A8471}"/>
                </a:ext>
              </a:extLst>
            </p:cNvPr>
            <p:cNvSpPr/>
            <p:nvPr/>
          </p:nvSpPr>
          <p:spPr>
            <a:xfrm>
              <a:off x="2121509" y="4454918"/>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0" name="Freeform: Shape 19"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FA90B5C5-981D-E550-F91C-DAB86B295F86}"/>
                </a:ext>
              </a:extLst>
            </p:cNvPr>
            <p:cNvSpPr/>
            <p:nvPr/>
          </p:nvSpPr>
          <p:spPr>
            <a:xfrm>
              <a:off x="6329872" y="4495192"/>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Data are not collected frequently enough to allow for timely decisions.</a:t>
              </a:r>
            </a:p>
          </p:txBody>
        </p:sp>
        <p:sp>
          <p:nvSpPr>
            <p:cNvPr id="21" name="Rectangle 20">
              <a:extLst>
                <a:ext uri="{FF2B5EF4-FFF2-40B4-BE49-F238E27FC236}">
                  <a16:creationId xmlns:a16="http://schemas.microsoft.com/office/drawing/2014/main" id="{FE0F68D7-519E-53D6-68E4-2327CCF1D338}"/>
                </a:ext>
              </a:extLst>
            </p:cNvPr>
            <p:cNvSpPr/>
            <p:nvPr/>
          </p:nvSpPr>
          <p:spPr>
            <a:xfrm>
              <a:off x="6173088" y="4454918"/>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5" name="Slide Number Placeholder 4">
            <a:extLst>
              <a:ext uri="{FF2B5EF4-FFF2-40B4-BE49-F238E27FC236}">
                <a16:creationId xmlns:a16="http://schemas.microsoft.com/office/drawing/2014/main" id="{EDD469E5-BB3F-E260-316D-7DB04C987531}"/>
              </a:ext>
            </a:extLst>
          </p:cNvPr>
          <p:cNvSpPr>
            <a:spLocks noGrp="1"/>
          </p:cNvSpPr>
          <p:nvPr>
            <p:ph type="sldNum" sz="quarter" idx="14"/>
          </p:nvPr>
        </p:nvSpPr>
        <p:spPr/>
        <p:txBody>
          <a:bodyPr/>
          <a:lstStyle/>
          <a:p>
            <a:fld id="{99A20822-4A49-4D36-86E3-300BA48D3F00}" type="slidenum">
              <a:rPr lang="en-US" smtClean="0"/>
              <a:pPr/>
              <a:t>43</a:t>
            </a:fld>
            <a:endParaRPr lang="en-US"/>
          </a:p>
        </p:txBody>
      </p:sp>
      <p:pic>
        <p:nvPicPr>
          <p:cNvPr id="12290" name="Picture 2">
            <a:extLst>
              <a:ext uri="{FF2B5EF4-FFF2-40B4-BE49-F238E27FC236}">
                <a16:creationId xmlns:a16="http://schemas.microsoft.com/office/drawing/2014/main" id="{15F8B22D-8739-A57F-334B-7D7C933EAEA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32494" y="1825718"/>
            <a:ext cx="642198" cy="62217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ADCA2ED9-BAF7-88A7-D8F6-5717E7E1A3EF}"/>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181001" y="3401006"/>
            <a:ext cx="666042" cy="64571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323D40F5-1C56-1B3A-3BAF-337A5D3A715A}"/>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329872" y="1894298"/>
            <a:ext cx="566819" cy="47026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92F8AAB6-8D1D-DD02-96B0-FB2321666678}"/>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3365" y="3288695"/>
            <a:ext cx="583326" cy="583326"/>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6FC98746-2F83-C19B-5667-56007E7B9051}"/>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3365" y="4641216"/>
            <a:ext cx="513258" cy="86208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B46209EE-AC9B-624B-3630-005EC980911F}"/>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012222" y="4815426"/>
            <a:ext cx="1082741" cy="54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400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DF88-7370-BE1B-757B-63D266DC69D3}"/>
              </a:ext>
            </a:extLst>
          </p:cNvPr>
          <p:cNvSpPr>
            <a:spLocks noGrp="1"/>
          </p:cNvSpPr>
          <p:nvPr>
            <p:ph type="title"/>
          </p:nvPr>
        </p:nvSpPr>
        <p:spPr/>
        <p:txBody>
          <a:bodyPr/>
          <a:lstStyle/>
          <a:p>
            <a:r>
              <a:rPr lang="en-US"/>
              <a:t>What Is Meant by “Student Responsiveness”?</a:t>
            </a:r>
          </a:p>
        </p:txBody>
      </p:sp>
      <p:sp>
        <p:nvSpPr>
          <p:cNvPr id="11" name="Content Placeholder 10">
            <a:extLst>
              <a:ext uri="{FF2B5EF4-FFF2-40B4-BE49-F238E27FC236}">
                <a16:creationId xmlns:a16="http://schemas.microsoft.com/office/drawing/2014/main" id="{069DE23E-1CD9-6BD5-5145-AAB0AAC1B989}"/>
              </a:ext>
            </a:extLst>
          </p:cNvPr>
          <p:cNvSpPr>
            <a:spLocks noGrp="1"/>
          </p:cNvSpPr>
          <p:nvPr>
            <p:ph sz="quarter" idx="14"/>
          </p:nvPr>
        </p:nvSpPr>
        <p:spPr>
          <a:xfrm>
            <a:off x="457200" y="1431036"/>
            <a:ext cx="5232400" cy="4169664"/>
          </a:xfrm>
        </p:spPr>
        <p:txBody>
          <a:bodyPr>
            <a:normAutofit/>
          </a:bodyPr>
          <a:lstStyle/>
          <a:p>
            <a:r>
              <a:rPr lang="en-US"/>
              <a:t>A student is “responsive” to the intervention if progress monitoring data indicate that they are on-track to meet their goal for the intervention. </a:t>
            </a:r>
          </a:p>
          <a:p>
            <a:endParaRPr lang="en-US"/>
          </a:p>
        </p:txBody>
      </p:sp>
      <p:graphicFrame>
        <p:nvGraphicFramePr>
          <p:cNvPr id="6" name="Content Placeholder 5" descr="Example graph of student responsiveness. A red line shows varying student data points and the green line shows a positive slope to represent the goal. &#10;">
            <a:extLst>
              <a:ext uri="{FF2B5EF4-FFF2-40B4-BE49-F238E27FC236}">
                <a16:creationId xmlns:a16="http://schemas.microsoft.com/office/drawing/2014/main" id="{0492426F-EE7D-48B7-80E7-2900064080E8}"/>
              </a:ext>
            </a:extLst>
          </p:cNvPr>
          <p:cNvGraphicFramePr>
            <a:graphicFrameLocks noGrp="1"/>
          </p:cNvGraphicFramePr>
          <p:nvPr>
            <p:ph sz="quarter" idx="15"/>
          </p:nvPr>
        </p:nvGraphicFramePr>
        <p:xfrm>
          <a:off x="6007608" y="1371600"/>
          <a:ext cx="5725605" cy="42291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3DAFEA8C-804E-777C-7738-12133FE7C92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E8923EC-2E51-0C08-99B1-6DEA4BFB1C1E}"/>
              </a:ext>
            </a:extLst>
          </p:cNvPr>
          <p:cNvSpPr>
            <a:spLocks noGrp="1"/>
          </p:cNvSpPr>
          <p:nvPr>
            <p:ph type="sldNum" sz="quarter" idx="12"/>
          </p:nvPr>
        </p:nvSpPr>
        <p:spPr/>
        <p:txBody>
          <a:bodyPr/>
          <a:lstStyle/>
          <a:p>
            <a:fld id="{99A20822-4A49-4D36-86E3-300BA48D3F00}" type="slidenum">
              <a:rPr lang="en-US" smtClean="0"/>
              <a:t>44</a:t>
            </a:fld>
            <a:endParaRPr lang="en-US"/>
          </a:p>
        </p:txBody>
      </p:sp>
    </p:spTree>
    <p:extLst>
      <p:ext uri="{BB962C8B-B14F-4D97-AF65-F5344CB8AC3E}">
        <p14:creationId xmlns:p14="http://schemas.microsoft.com/office/powerpoint/2010/main" val="240796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37F55-4B83-53C7-3D14-6C85A4ACDA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7F342F-9898-EF72-F456-09E76D703D90}"/>
              </a:ext>
            </a:extLst>
          </p:cNvPr>
          <p:cNvSpPr>
            <a:spLocks noGrp="1"/>
          </p:cNvSpPr>
          <p:nvPr>
            <p:ph type="title"/>
          </p:nvPr>
        </p:nvSpPr>
        <p:spPr>
          <a:xfrm>
            <a:off x="457200" y="0"/>
            <a:ext cx="11274552" cy="1280160"/>
          </a:xfrm>
        </p:spPr>
        <p:txBody>
          <a:bodyPr anchor="ctr">
            <a:normAutofit/>
          </a:bodyPr>
          <a:lstStyle/>
          <a:p>
            <a:r>
              <a:rPr lang="en-US"/>
              <a:t>Set an Attainable Yet Ambitious Goal </a:t>
            </a:r>
          </a:p>
        </p:txBody>
      </p:sp>
      <p:sp>
        <p:nvSpPr>
          <p:cNvPr id="5" name="Content Placeholder 4">
            <a:extLst>
              <a:ext uri="{FF2B5EF4-FFF2-40B4-BE49-F238E27FC236}">
                <a16:creationId xmlns:a16="http://schemas.microsoft.com/office/drawing/2014/main" id="{38088139-91A8-0607-79E5-FE93C67D9943}"/>
              </a:ext>
            </a:extLst>
          </p:cNvPr>
          <p:cNvSpPr>
            <a:spLocks noGrp="1"/>
          </p:cNvSpPr>
          <p:nvPr>
            <p:ph sz="half" idx="1"/>
          </p:nvPr>
        </p:nvSpPr>
        <p:spPr>
          <a:xfrm>
            <a:off x="457200" y="1371600"/>
            <a:ext cx="6311900" cy="4343400"/>
          </a:xfrm>
        </p:spPr>
        <p:txBody>
          <a:bodyPr>
            <a:normAutofit/>
          </a:bodyPr>
          <a:lstStyle/>
          <a:p>
            <a:pPr marL="0" indent="0">
              <a:buNone/>
            </a:pPr>
            <a:r>
              <a:rPr lang="en-US"/>
              <a:t>There are three approaches to setting goals:</a:t>
            </a:r>
          </a:p>
          <a:p>
            <a:r>
              <a:rPr lang="en-US"/>
              <a:t>Benchmarking</a:t>
            </a:r>
          </a:p>
          <a:p>
            <a:r>
              <a:rPr lang="en-US"/>
              <a:t>National norms for weekly ROI</a:t>
            </a:r>
          </a:p>
          <a:p>
            <a:r>
              <a:rPr lang="en-US"/>
              <a:t>Intra-individual framework</a:t>
            </a:r>
          </a:p>
          <a:p>
            <a:pPr marL="320040" lvl="1" indent="0">
              <a:buNone/>
            </a:pPr>
            <a:endParaRPr lang="en-US"/>
          </a:p>
          <a:p>
            <a:endParaRPr lang="en-US"/>
          </a:p>
        </p:txBody>
      </p:sp>
      <p:pic>
        <p:nvPicPr>
          <p:cNvPr id="6" name="Picture 5" descr="Overview of Academic Goal-Setting Strategies Info-graphic. Full 508 compliant PDF available on the NCII website. &#10;">
            <a:extLst>
              <a:ext uri="{FF2B5EF4-FFF2-40B4-BE49-F238E27FC236}">
                <a16:creationId xmlns:a16="http://schemas.microsoft.com/office/drawing/2014/main" id="{78DC4928-ABCA-7937-1500-E59D7AD5A890}"/>
              </a:ext>
            </a:extLst>
          </p:cNvPr>
          <p:cNvPicPr>
            <a:picLocks noChangeAspect="1"/>
          </p:cNvPicPr>
          <p:nvPr/>
        </p:nvPicPr>
        <p:blipFill>
          <a:blip r:embed="rId3"/>
          <a:stretch>
            <a:fillRect/>
          </a:stretch>
        </p:blipFill>
        <p:spPr>
          <a:xfrm>
            <a:off x="7099006" y="1280160"/>
            <a:ext cx="4044422" cy="5218611"/>
          </a:xfrm>
          <a:prstGeom prst="rect">
            <a:avLst/>
          </a:prstGeom>
          <a:noFill/>
        </p:spPr>
      </p:pic>
      <p:sp>
        <p:nvSpPr>
          <p:cNvPr id="11" name="Text Placeholder 4">
            <a:extLst>
              <a:ext uri="{FF2B5EF4-FFF2-40B4-BE49-F238E27FC236}">
                <a16:creationId xmlns:a16="http://schemas.microsoft.com/office/drawing/2014/main" id="{59DDD96E-0F8E-067F-C9C4-93F38806A8A8}"/>
              </a:ext>
            </a:extLst>
          </p:cNvPr>
          <p:cNvSpPr>
            <a:spLocks noGrp="1"/>
          </p:cNvSpPr>
          <p:nvPr>
            <p:ph type="body" sz="quarter" idx="13"/>
          </p:nvPr>
        </p:nvSpPr>
        <p:spPr>
          <a:xfrm>
            <a:off x="457200" y="5751576"/>
            <a:ext cx="11274552" cy="192024"/>
          </a:xfrm>
        </p:spPr>
        <p:txBody>
          <a:bodyPr/>
          <a:lstStyle/>
          <a:p>
            <a:r>
              <a:rPr lang="en-US">
                <a:hlinkClick r:id="rId4"/>
              </a:rPr>
              <a:t>Overview of Academic Goal-Setting Strategies | NCII</a:t>
            </a:r>
            <a:endParaRPr lang="en-US"/>
          </a:p>
        </p:txBody>
      </p:sp>
      <p:sp>
        <p:nvSpPr>
          <p:cNvPr id="4" name="Slide Number Placeholder 3">
            <a:extLst>
              <a:ext uri="{FF2B5EF4-FFF2-40B4-BE49-F238E27FC236}">
                <a16:creationId xmlns:a16="http://schemas.microsoft.com/office/drawing/2014/main" id="{A5F6437E-1A97-00B0-8467-09CB8202745A}"/>
              </a:ext>
            </a:extLst>
          </p:cNvPr>
          <p:cNvSpPr>
            <a:spLocks noGrp="1"/>
          </p:cNvSpPr>
          <p:nvPr>
            <p:ph type="sldNum" sz="quarter" idx="12"/>
          </p:nvPr>
        </p:nvSpPr>
        <p:spPr>
          <a:xfrm>
            <a:off x="11734800" y="6704112"/>
            <a:ext cx="157094" cy="153888"/>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DBB3109-6B36-4C42-ABE5-993D6B0A452A}"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02253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Using Progress Monitoring Data</a:t>
            </a:r>
          </a:p>
        </p:txBody>
      </p:sp>
      <p:sp>
        <p:nvSpPr>
          <p:cNvPr id="3" name="Content Placeholder 2">
            <a:extLst>
              <a:ext uri="{C183D7F6-B498-43B3-948B-1728B52AA6E4}">
                <adec:decorative xmlns:adec="http://schemas.microsoft.com/office/drawing/2017/decorative" val="1"/>
              </a:ext>
            </a:extLst>
          </p:cNvPr>
          <p:cNvSpPr>
            <a:spLocks noGrp="1"/>
          </p:cNvSpPr>
          <p:nvPr>
            <p:ph sz="quarter" idx="14"/>
          </p:nvPr>
        </p:nvSpPr>
        <p:spPr>
          <a:xfrm>
            <a:off x="4506399" y="2980621"/>
            <a:ext cx="3109002" cy="1760344"/>
          </a:xfrm>
        </p:spPr>
        <p:txBody>
          <a:bodyPr>
            <a:normAutofit/>
          </a:bodyPr>
          <a:lstStyle/>
          <a:p>
            <a:pPr lvl="0" algn="r"/>
            <a:r>
              <a:rPr lang="en-US"/>
              <a:t> </a:t>
            </a:r>
          </a:p>
        </p:txBody>
      </p:sp>
      <p:sp>
        <p:nvSpPr>
          <p:cNvPr id="10" name="Content Placeholder 2">
            <a:extLst>
              <a:ext uri="{FF2B5EF4-FFF2-40B4-BE49-F238E27FC236}">
                <a16:creationId xmlns:a16="http://schemas.microsoft.com/office/drawing/2014/main" id="{2F8F8293-C5D5-D8C5-274E-1C3FB454D0D2}"/>
              </a:ext>
            </a:extLst>
          </p:cNvPr>
          <p:cNvSpPr txBox="1">
            <a:spLocks/>
          </p:cNvSpPr>
          <p:nvPr/>
        </p:nvSpPr>
        <p:spPr>
          <a:xfrm>
            <a:off x="457199" y="1409700"/>
            <a:ext cx="5083791" cy="43053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b="1" dirty="0"/>
              <a:t>Collecting, graphing, and analyzing</a:t>
            </a:r>
            <a:r>
              <a:rPr lang="en-US" dirty="0"/>
              <a:t> progress monitoring data is important for:</a:t>
            </a:r>
          </a:p>
          <a:p>
            <a:pPr lvl="1"/>
            <a:r>
              <a:rPr lang="en-US" dirty="0"/>
              <a:t>understanding student responsiveness and</a:t>
            </a:r>
          </a:p>
          <a:p>
            <a:pPr lvl="1"/>
            <a:r>
              <a:rPr lang="en-US" dirty="0"/>
              <a:t>determining when changes are needed.</a:t>
            </a:r>
          </a:p>
        </p:txBody>
      </p:sp>
      <p:pic>
        <p:nvPicPr>
          <p:cNvPr id="9" name="Picture 8" descr="A diagram of Data-Based Individualization process&#10;Step 1: Validated Intervention Program &#10;Step 2: Progress Monitor&#10;Step 3: Diagnostic Data&#10;Step 4: Intervention Adaptation&#10;Step 5: Progress Monitor&#10;Open configuration options&#10;&#10;">
            <a:extLst>
              <a:ext uri="{FF2B5EF4-FFF2-40B4-BE49-F238E27FC236}">
                <a16:creationId xmlns:a16="http://schemas.microsoft.com/office/drawing/2014/main" id="{A1EC34B3-5E5C-58AD-1052-4D9DF9BF1341}"/>
              </a:ext>
            </a:extLst>
          </p:cNvPr>
          <p:cNvPicPr>
            <a:picLocks noChangeAspect="1"/>
          </p:cNvPicPr>
          <p:nvPr/>
        </p:nvPicPr>
        <p:blipFill>
          <a:blip r:embed="rId3"/>
          <a:stretch>
            <a:fillRect/>
          </a:stretch>
        </p:blipFill>
        <p:spPr>
          <a:xfrm>
            <a:off x="8001002" y="1117593"/>
            <a:ext cx="3109002" cy="5486400"/>
          </a:xfrm>
          <a:prstGeom prst="rect">
            <a:avLst/>
          </a:prstGeom>
        </p:spPr>
      </p:pic>
      <p:cxnSp>
        <p:nvCxnSpPr>
          <p:cNvPr id="5" name="Straight Arrow Connector 4" descr="Step 2 corresponds to progress monitoring in the DBI graphic">
            <a:extLst>
              <a:ext uri="{FF2B5EF4-FFF2-40B4-BE49-F238E27FC236}">
                <a16:creationId xmlns:a16="http://schemas.microsoft.com/office/drawing/2014/main" id="{ACD29488-5B86-6DFE-94D5-F2ECC8E25CFD}"/>
              </a:ext>
            </a:extLst>
          </p:cNvPr>
          <p:cNvCxnSpPr>
            <a:cxnSpLocks/>
          </p:cNvCxnSpPr>
          <p:nvPr/>
        </p:nvCxnSpPr>
        <p:spPr>
          <a:xfrm>
            <a:off x="6096000" y="2454991"/>
            <a:ext cx="19959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9A20822-4A49-4D36-86E3-300BA48D3F00}" type="slidenum">
              <a:rPr lang="en-US" smtClean="0"/>
              <a:pPr/>
              <a:t>46</a:t>
            </a:fld>
            <a:endParaRPr lang="en-US"/>
          </a:p>
        </p:txBody>
      </p:sp>
    </p:spTree>
    <p:extLst>
      <p:ext uri="{BB962C8B-B14F-4D97-AF65-F5344CB8AC3E}">
        <p14:creationId xmlns:p14="http://schemas.microsoft.com/office/powerpoint/2010/main" val="1918187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F5C0D-CB95-5F91-4B26-8152D2E88B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21AC4F-834B-B226-2E7E-68F107BA7D98}"/>
              </a:ext>
            </a:extLst>
          </p:cNvPr>
          <p:cNvSpPr>
            <a:spLocks noGrp="1"/>
          </p:cNvSpPr>
          <p:nvPr>
            <p:ph type="title"/>
          </p:nvPr>
        </p:nvSpPr>
        <p:spPr/>
        <p:txBody>
          <a:bodyPr/>
          <a:lstStyle/>
          <a:p>
            <a:r>
              <a:rPr lang="en-US"/>
              <a:t>The Importance of Graphing Data</a:t>
            </a:r>
          </a:p>
        </p:txBody>
      </p:sp>
      <p:grpSp>
        <p:nvGrpSpPr>
          <p:cNvPr id="3" name="Group 2"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C3DEC46B-4299-0640-CBD8-338DE05CD97F}"/>
              </a:ext>
            </a:extLst>
          </p:cNvPr>
          <p:cNvGrpSpPr/>
          <p:nvPr/>
        </p:nvGrpSpPr>
        <p:grpSpPr>
          <a:xfrm>
            <a:off x="1337066" y="1030807"/>
            <a:ext cx="9207851" cy="5050684"/>
            <a:chOff x="1337066" y="1030807"/>
            <a:chExt cx="9207851" cy="5050684"/>
          </a:xfrm>
        </p:grpSpPr>
        <p:pic>
          <p:nvPicPr>
            <p:cNvPr id="5" name="Picture 4"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8D285CED-AA7F-EC7D-BF6D-154835BFBDCE}"/>
                </a:ext>
              </a:extLst>
            </p:cNvPr>
            <p:cNvPicPr>
              <a:picLocks noChangeAspect="1"/>
            </p:cNvPicPr>
            <p:nvPr/>
          </p:nvPicPr>
          <p:blipFill rotWithShape="1">
            <a:blip r:embed="rId3"/>
            <a:srcRect t="17172"/>
            <a:stretch/>
          </p:blipFill>
          <p:spPr>
            <a:xfrm>
              <a:off x="1337066" y="1030807"/>
              <a:ext cx="8483951" cy="5050684"/>
            </a:xfrm>
            <a:prstGeom prst="rect">
              <a:avLst/>
            </a:prstGeom>
          </p:spPr>
        </p:pic>
        <p:cxnSp>
          <p:nvCxnSpPr>
            <p:cNvPr id="15" name="Straight Connector 14" descr="vertical dashed black line representing a phase line on the graph">
              <a:extLst>
                <a:ext uri="{FF2B5EF4-FFF2-40B4-BE49-F238E27FC236}">
                  <a16:creationId xmlns:a16="http://schemas.microsoft.com/office/drawing/2014/main" id="{BBE076F9-D7E1-6CC6-98BE-3C7B6697D7A2}"/>
                </a:ext>
              </a:extLst>
            </p:cNvPr>
            <p:cNvCxnSpPr/>
            <p:nvPr/>
          </p:nvCxnSpPr>
          <p:spPr>
            <a:xfrm flipV="1">
              <a:off x="2883169" y="1201594"/>
              <a:ext cx="0" cy="431478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Star: 5 Points 6" descr="Red star representing the baseline">
              <a:extLst>
                <a:ext uri="{FF2B5EF4-FFF2-40B4-BE49-F238E27FC236}">
                  <a16:creationId xmlns:a16="http://schemas.microsoft.com/office/drawing/2014/main" id="{CC28CD0C-7E81-1CCC-8C9B-5F5A87E2539A}"/>
                </a:ext>
              </a:extLst>
            </p:cNvPr>
            <p:cNvSpPr/>
            <p:nvPr/>
          </p:nvSpPr>
          <p:spPr>
            <a:xfrm>
              <a:off x="2682973" y="4013668"/>
              <a:ext cx="400393" cy="396016"/>
            </a:xfrm>
            <a:prstGeom prst="star5">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Star: 5 Points 9" descr="green star on graph representing the goal">
              <a:extLst>
                <a:ext uri="{FF2B5EF4-FFF2-40B4-BE49-F238E27FC236}">
                  <a16:creationId xmlns:a16="http://schemas.microsoft.com/office/drawing/2014/main" id="{6A40E2A6-25AC-FA91-B108-36509D02D43F}"/>
                </a:ext>
              </a:extLst>
            </p:cNvPr>
            <p:cNvSpPr/>
            <p:nvPr/>
          </p:nvSpPr>
          <p:spPr>
            <a:xfrm>
              <a:off x="8574479" y="1295150"/>
              <a:ext cx="400393" cy="396016"/>
            </a:xfrm>
            <a:prstGeom prst="star5">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Rounded Corners 7">
              <a:extLst>
                <a:ext uri="{FF2B5EF4-FFF2-40B4-BE49-F238E27FC236}">
                  <a16:creationId xmlns:a16="http://schemas.microsoft.com/office/drawing/2014/main" id="{A4CB315C-AF79-1D6B-E516-0E91BE84E486}"/>
                </a:ext>
              </a:extLst>
            </p:cNvPr>
            <p:cNvSpPr/>
            <p:nvPr/>
          </p:nvSpPr>
          <p:spPr>
            <a:xfrm>
              <a:off x="9097117" y="1244312"/>
              <a:ext cx="1447800" cy="497692"/>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Goal</a:t>
              </a:r>
              <a:endParaRPr lang="en-US" sz="1400">
                <a:solidFill>
                  <a:schemeClr val="tx1"/>
                </a:solidFill>
              </a:endParaRPr>
            </a:p>
          </p:txBody>
        </p:sp>
        <p:sp>
          <p:nvSpPr>
            <p:cNvPr id="9" name="Rectangle: Rounded Corners 8">
              <a:extLst>
                <a:ext uri="{FF2B5EF4-FFF2-40B4-BE49-F238E27FC236}">
                  <a16:creationId xmlns:a16="http://schemas.microsoft.com/office/drawing/2014/main" id="{D052A6D4-90E5-BEB6-DEF8-64739AE97EE8}"/>
                </a:ext>
              </a:extLst>
            </p:cNvPr>
            <p:cNvSpPr/>
            <p:nvPr/>
          </p:nvSpPr>
          <p:spPr>
            <a:xfrm>
              <a:off x="2943160" y="1946294"/>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Phase line</a:t>
              </a:r>
              <a:endParaRPr lang="en-US" sz="1400">
                <a:solidFill>
                  <a:schemeClr val="tx1"/>
                </a:solidFill>
              </a:endParaRPr>
            </a:p>
          </p:txBody>
        </p:sp>
        <p:sp>
          <p:nvSpPr>
            <p:cNvPr id="11" name="Rectangle: Rounded Corners 10">
              <a:extLst>
                <a:ext uri="{FF2B5EF4-FFF2-40B4-BE49-F238E27FC236}">
                  <a16:creationId xmlns:a16="http://schemas.microsoft.com/office/drawing/2014/main" id="{3D5BC037-06D3-171D-10E1-0CF66C36824F}"/>
                </a:ext>
              </a:extLst>
            </p:cNvPr>
            <p:cNvSpPr/>
            <p:nvPr/>
          </p:nvSpPr>
          <p:spPr>
            <a:xfrm>
              <a:off x="7335120" y="2810024"/>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Trend line</a:t>
              </a:r>
              <a:endParaRPr lang="en-US" sz="1400">
                <a:solidFill>
                  <a:schemeClr val="tx1"/>
                </a:solidFill>
              </a:endParaRPr>
            </a:p>
          </p:txBody>
        </p:sp>
        <p:sp>
          <p:nvSpPr>
            <p:cNvPr id="12" name="Rectangle: Rounded Corners 11">
              <a:extLst>
                <a:ext uri="{FF2B5EF4-FFF2-40B4-BE49-F238E27FC236}">
                  <a16:creationId xmlns:a16="http://schemas.microsoft.com/office/drawing/2014/main" id="{0463CF3E-D58C-584A-5AD9-86AEED034590}"/>
                </a:ext>
              </a:extLst>
            </p:cNvPr>
            <p:cNvSpPr/>
            <p:nvPr/>
          </p:nvSpPr>
          <p:spPr>
            <a:xfrm>
              <a:off x="4511710" y="3908041"/>
              <a:ext cx="2134661"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PM data points</a:t>
              </a:r>
              <a:endParaRPr lang="en-US" sz="1400">
                <a:solidFill>
                  <a:schemeClr val="tx1"/>
                </a:solidFill>
              </a:endParaRPr>
            </a:p>
          </p:txBody>
        </p:sp>
        <p:sp>
          <p:nvSpPr>
            <p:cNvPr id="13" name="Rectangle: Rounded Corners 12">
              <a:extLst>
                <a:ext uri="{FF2B5EF4-FFF2-40B4-BE49-F238E27FC236}">
                  <a16:creationId xmlns:a16="http://schemas.microsoft.com/office/drawing/2014/main" id="{FAFC31E0-4FC5-3CB1-0B8B-3E47D390CDA0}"/>
                </a:ext>
              </a:extLst>
            </p:cNvPr>
            <p:cNvSpPr/>
            <p:nvPr/>
          </p:nvSpPr>
          <p:spPr>
            <a:xfrm>
              <a:off x="5310701" y="1589311"/>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Goal line</a:t>
              </a:r>
              <a:endParaRPr lang="en-US" sz="1400">
                <a:solidFill>
                  <a:schemeClr val="tx1"/>
                </a:solidFill>
              </a:endParaRPr>
            </a:p>
          </p:txBody>
        </p:sp>
        <p:sp>
          <p:nvSpPr>
            <p:cNvPr id="16" name="Rectangle: Rounded Corners 15">
              <a:extLst>
                <a:ext uri="{FF2B5EF4-FFF2-40B4-BE49-F238E27FC236}">
                  <a16:creationId xmlns:a16="http://schemas.microsoft.com/office/drawing/2014/main" id="{5BF3178D-EDF1-2AD2-C3E0-FE0A1F01DA50}"/>
                </a:ext>
              </a:extLst>
            </p:cNvPr>
            <p:cNvSpPr/>
            <p:nvPr/>
          </p:nvSpPr>
          <p:spPr>
            <a:xfrm>
              <a:off x="2263490" y="4584679"/>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Baseline</a:t>
              </a:r>
              <a:endParaRPr lang="en-US" sz="1400">
                <a:solidFill>
                  <a:schemeClr val="tx1"/>
                </a:solidFill>
              </a:endParaRPr>
            </a:p>
          </p:txBody>
        </p:sp>
      </p:grpSp>
      <p:sp>
        <p:nvSpPr>
          <p:cNvPr id="2" name="Slide Number Placeholder 1">
            <a:extLst>
              <a:ext uri="{FF2B5EF4-FFF2-40B4-BE49-F238E27FC236}">
                <a16:creationId xmlns:a16="http://schemas.microsoft.com/office/drawing/2014/main" id="{972FE8D0-A660-495E-A438-152940B61B5C}"/>
              </a:ext>
            </a:extLst>
          </p:cNvPr>
          <p:cNvSpPr>
            <a:spLocks noGrp="1"/>
          </p:cNvSpPr>
          <p:nvPr>
            <p:ph type="sldNum" sz="quarter" idx="12"/>
          </p:nvPr>
        </p:nvSpPr>
        <p:spPr/>
        <p:txBody>
          <a:bodyPr/>
          <a:lstStyle/>
          <a:p>
            <a:fld id="{99A20822-4A49-4D36-86E3-300BA48D3F00}" type="slidenum">
              <a:rPr lang="en-US" smtClean="0"/>
              <a:pPr/>
              <a:t>47</a:t>
            </a:fld>
            <a:endParaRPr lang="en-US"/>
          </a:p>
        </p:txBody>
      </p:sp>
    </p:spTree>
    <p:extLst>
      <p:ext uri="{BB962C8B-B14F-4D97-AF65-F5344CB8AC3E}">
        <p14:creationId xmlns:p14="http://schemas.microsoft.com/office/powerpoint/2010/main" val="455091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7DA72-CD68-B498-A81E-6106CD015B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BEF988-D303-6954-1CCF-0906A6761078}"/>
              </a:ext>
            </a:extLst>
          </p:cNvPr>
          <p:cNvSpPr>
            <a:spLocks noGrp="1"/>
          </p:cNvSpPr>
          <p:nvPr>
            <p:ph type="title"/>
          </p:nvPr>
        </p:nvSpPr>
        <p:spPr/>
        <p:txBody>
          <a:bodyPr/>
          <a:lstStyle/>
          <a:p>
            <a:r>
              <a:rPr lang="en-US"/>
              <a:t>Scenario: Graphing My Pain</a:t>
            </a:r>
          </a:p>
        </p:txBody>
      </p:sp>
      <p:pic>
        <p:nvPicPr>
          <p:cNvPr id="10" name="Content Placeholder 9" descr="Example of a progress monitoring chart that measures back pain each day. The data shows scores of 4s and 5s for the first 4 weeks. The scores increase to 8-9s after 4 weeks and continues through 8 weeks. ">
            <a:extLst>
              <a:ext uri="{FF2B5EF4-FFF2-40B4-BE49-F238E27FC236}">
                <a16:creationId xmlns:a16="http://schemas.microsoft.com/office/drawing/2014/main" id="{08766B93-3C8E-F338-F851-0C253BEE5314}"/>
              </a:ext>
            </a:extLst>
          </p:cNvPr>
          <p:cNvPicPr>
            <a:picLocks noGrp="1" noChangeAspect="1"/>
          </p:cNvPicPr>
          <p:nvPr>
            <p:ph sz="quarter" idx="15"/>
          </p:nvPr>
        </p:nvPicPr>
        <p:blipFill>
          <a:blip r:embed="rId3"/>
          <a:stretch>
            <a:fillRect/>
          </a:stretch>
        </p:blipFill>
        <p:spPr>
          <a:xfrm>
            <a:off x="3585061" y="1089979"/>
            <a:ext cx="7346795" cy="5222151"/>
          </a:xfrm>
        </p:spPr>
      </p:pic>
      <p:pic>
        <p:nvPicPr>
          <p:cNvPr id="11" name="Picture 10">
            <a:extLst>
              <a:ext uri="{FF2B5EF4-FFF2-40B4-BE49-F238E27FC236}">
                <a16:creationId xmlns:a16="http://schemas.microsoft.com/office/drawing/2014/main" id="{054109A7-FBE6-1FD8-C897-2EC2BB0BAB0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18486"/>
          <a:stretch>
            <a:fillRect/>
          </a:stretch>
        </p:blipFill>
        <p:spPr>
          <a:xfrm>
            <a:off x="449797" y="2188258"/>
            <a:ext cx="3135264" cy="2083491"/>
          </a:xfrm>
          <a:prstGeom prst="rect">
            <a:avLst/>
          </a:prstGeom>
        </p:spPr>
      </p:pic>
      <p:sp>
        <p:nvSpPr>
          <p:cNvPr id="5" name="Text Placeholder 4">
            <a:extLst>
              <a:ext uri="{FF2B5EF4-FFF2-40B4-BE49-F238E27FC236}">
                <a16:creationId xmlns:a16="http://schemas.microsoft.com/office/drawing/2014/main" id="{4A9E164C-E1F9-8A19-67E1-84D851EC95F2}"/>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9F40A078-4856-0731-3A6D-B6D766B44726}"/>
              </a:ext>
            </a:extLst>
          </p:cNvPr>
          <p:cNvSpPr>
            <a:spLocks noGrp="1"/>
          </p:cNvSpPr>
          <p:nvPr>
            <p:ph type="sldNum" sz="quarter" idx="14"/>
          </p:nvPr>
        </p:nvSpPr>
        <p:spPr/>
        <p:txBody>
          <a:bodyPr/>
          <a:lstStyle/>
          <a:p>
            <a:pPr algn="r"/>
            <a:fld id="{F3477EC8-074D-41C4-94AE-E9EA7CEEA348}" type="slidenum">
              <a:rPr lang="en-US" smtClean="0"/>
              <a:pPr algn="r"/>
              <a:t>48</a:t>
            </a:fld>
            <a:endParaRPr lang="en-US"/>
          </a:p>
        </p:txBody>
      </p:sp>
    </p:spTree>
    <p:extLst>
      <p:ext uri="{BB962C8B-B14F-4D97-AF65-F5344CB8AC3E}">
        <p14:creationId xmlns:p14="http://schemas.microsoft.com/office/powerpoint/2010/main" val="3697401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8311-92CA-441E-AFE4-B790654E05E8}"/>
              </a:ext>
            </a:extLst>
          </p:cNvPr>
          <p:cNvSpPr>
            <a:spLocks noGrp="1"/>
          </p:cNvSpPr>
          <p:nvPr>
            <p:ph type="title"/>
          </p:nvPr>
        </p:nvSpPr>
        <p:spPr/>
        <p:txBody>
          <a:bodyPr/>
          <a:lstStyle/>
          <a:p>
            <a:r>
              <a:rPr lang="en-US"/>
              <a:t>Think, Pair, Share: Progress Monitoring</a:t>
            </a:r>
          </a:p>
        </p:txBody>
      </p:sp>
      <p:sp>
        <p:nvSpPr>
          <p:cNvPr id="9" name="Content Placeholder 2">
            <a:extLst>
              <a:ext uri="{FF2B5EF4-FFF2-40B4-BE49-F238E27FC236}">
                <a16:creationId xmlns:a16="http://schemas.microsoft.com/office/drawing/2014/main" id="{89DFD676-B29C-C1EC-3EAD-922FE6A3FE1D}"/>
              </a:ext>
            </a:extLst>
          </p:cNvPr>
          <p:cNvSpPr>
            <a:spLocks noGrp="1"/>
          </p:cNvSpPr>
          <p:nvPr>
            <p:ph sz="quarter" idx="15"/>
          </p:nvPr>
        </p:nvSpPr>
        <p:spPr>
          <a:xfrm>
            <a:off x="404451" y="1257300"/>
            <a:ext cx="11274425" cy="4343400"/>
          </a:xfrm>
        </p:spPr>
        <p:txBody>
          <a:bodyPr vert="horz" lIns="0" tIns="0" rIns="0" bIns="0" rtlCol="0" anchor="t">
            <a:normAutofit/>
          </a:bodyPr>
          <a:lstStyle/>
          <a:p>
            <a:r>
              <a:rPr lang="en-US"/>
              <a:t>Spend 8 minutes on your own filling out your worksheet. </a:t>
            </a:r>
          </a:p>
          <a:p>
            <a:r>
              <a:rPr lang="en-US"/>
              <a:t>Pair up with a partner and share your answers. </a:t>
            </a:r>
          </a:p>
          <a:p>
            <a:pPr marL="0" indent="0">
              <a:buNone/>
            </a:pPr>
            <a:endParaRPr lang="en-US"/>
          </a:p>
          <a:p>
            <a:endParaRPr lang="en-US"/>
          </a:p>
          <a:p>
            <a:endParaRPr lang="en-US"/>
          </a:p>
        </p:txBody>
      </p:sp>
      <p:pic>
        <p:nvPicPr>
          <p:cNvPr id="11" name="Picture 10">
            <a:extLst>
              <a:ext uri="{FF2B5EF4-FFF2-40B4-BE49-F238E27FC236}">
                <a16:creationId xmlns:a16="http://schemas.microsoft.com/office/drawing/2014/main" id="{F81CC2D6-CA34-0D3D-7704-78BF1878F0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93427" y="2491409"/>
            <a:ext cx="7719874" cy="3972298"/>
          </a:xfrm>
          <a:prstGeom prst="rect">
            <a:avLst/>
          </a:prstGeom>
        </p:spPr>
      </p:pic>
      <p:sp>
        <p:nvSpPr>
          <p:cNvPr id="12" name="Oval 11">
            <a:extLst>
              <a:ext uri="{FF2B5EF4-FFF2-40B4-BE49-F238E27FC236}">
                <a16:creationId xmlns:a16="http://schemas.microsoft.com/office/drawing/2014/main" id="{6D5247E4-F223-BA4E-3495-8931EBB0702F}"/>
              </a:ext>
              <a:ext uri="{C183D7F6-B498-43B3-948B-1728B52AA6E4}">
                <adec:decorative xmlns:adec="http://schemas.microsoft.com/office/drawing/2017/decorative" val="1"/>
              </a:ext>
            </a:extLst>
          </p:cNvPr>
          <p:cNvSpPr/>
          <p:nvPr/>
        </p:nvSpPr>
        <p:spPr>
          <a:xfrm>
            <a:off x="4755366" y="2570922"/>
            <a:ext cx="5660841" cy="116963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ext Placeholder 3">
            <a:extLst>
              <a:ext uri="{FF2B5EF4-FFF2-40B4-BE49-F238E27FC236}">
                <a16:creationId xmlns:a16="http://schemas.microsoft.com/office/drawing/2014/main" id="{60796362-0CDE-483A-AA73-D2115A86512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B235D32-283F-483F-A177-047FE46C3E1E}"/>
              </a:ext>
            </a:extLst>
          </p:cNvPr>
          <p:cNvSpPr>
            <a:spLocks noGrp="1"/>
          </p:cNvSpPr>
          <p:nvPr>
            <p:ph type="sldNum" sz="quarter" idx="14"/>
          </p:nvPr>
        </p:nvSpPr>
        <p:spPr/>
        <p:txBody>
          <a:bodyPr/>
          <a:lstStyle/>
          <a:p>
            <a:fld id="{99A20822-4A49-4D36-86E3-300BA48D3F00}" type="slidenum">
              <a:rPr lang="en-US" smtClean="0"/>
              <a:pPr/>
              <a:t>49</a:t>
            </a:fld>
            <a:endParaRPr lang="en-US"/>
          </a:p>
        </p:txBody>
      </p:sp>
    </p:spTree>
    <p:extLst>
      <p:ext uri="{BB962C8B-B14F-4D97-AF65-F5344CB8AC3E}">
        <p14:creationId xmlns:p14="http://schemas.microsoft.com/office/powerpoint/2010/main" val="240178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ACC4-14D5-5C4A-9FBD-56D87CEE4BD2}"/>
              </a:ext>
            </a:extLst>
          </p:cNvPr>
          <p:cNvSpPr>
            <a:spLocks noGrp="1"/>
          </p:cNvSpPr>
          <p:nvPr>
            <p:ph type="title"/>
          </p:nvPr>
        </p:nvSpPr>
        <p:spPr>
          <a:xfrm>
            <a:off x="457197" y="-34807"/>
            <a:ext cx="11276076" cy="1280160"/>
          </a:xfrm>
        </p:spPr>
        <p:txBody>
          <a:bodyPr/>
          <a:lstStyle/>
          <a:p>
            <a:r>
              <a:rPr lang="en-US" dirty="0"/>
              <a:t>Housekeeping</a:t>
            </a:r>
          </a:p>
        </p:txBody>
      </p:sp>
      <p:pic>
        <p:nvPicPr>
          <p:cNvPr id="16" name="Graphic 15">
            <a:extLst>
              <a:ext uri="{FF2B5EF4-FFF2-40B4-BE49-F238E27FC236}">
                <a16:creationId xmlns:a16="http://schemas.microsoft.com/office/drawing/2014/main" id="{A11777FC-5690-F85F-DBED-85A83E546A1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20106" y="1333867"/>
            <a:ext cx="1188564" cy="1188564"/>
          </a:xfrm>
          <a:prstGeom prst="rect">
            <a:avLst/>
          </a:prstGeom>
        </p:spPr>
      </p:pic>
      <p:pic>
        <p:nvPicPr>
          <p:cNvPr id="7" name="Graphic 6">
            <a:extLst>
              <a:ext uri="{FF2B5EF4-FFF2-40B4-BE49-F238E27FC236}">
                <a16:creationId xmlns:a16="http://schemas.microsoft.com/office/drawing/2014/main" id="{5FBD1F76-7D4D-4EED-A852-22E06C63DF2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61711" y="1099134"/>
            <a:ext cx="1410183" cy="1511811"/>
          </a:xfrm>
          <a:prstGeom prst="rect">
            <a:avLst/>
          </a:prstGeom>
        </p:spPr>
      </p:pic>
      <p:pic>
        <p:nvPicPr>
          <p:cNvPr id="12" name="Graphic 11">
            <a:extLst>
              <a:ext uri="{FF2B5EF4-FFF2-40B4-BE49-F238E27FC236}">
                <a16:creationId xmlns:a16="http://schemas.microsoft.com/office/drawing/2014/main" id="{BBAA3407-D0AE-2C3C-5E5A-F5ACACD6F01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21572" y="2287063"/>
            <a:ext cx="1478760" cy="1478760"/>
          </a:xfrm>
          <a:prstGeom prst="rect">
            <a:avLst/>
          </a:prstGeom>
        </p:spPr>
      </p:pic>
      <p:pic>
        <p:nvPicPr>
          <p:cNvPr id="14" name="Graphic 13">
            <a:extLst>
              <a:ext uri="{FF2B5EF4-FFF2-40B4-BE49-F238E27FC236}">
                <a16:creationId xmlns:a16="http://schemas.microsoft.com/office/drawing/2014/main" id="{E740BC69-2193-3A4B-C6C7-3BCC450C04D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484579" y="3661576"/>
            <a:ext cx="1558730" cy="1558730"/>
          </a:xfrm>
          <a:prstGeom prst="rect">
            <a:avLst/>
          </a:prstGeom>
        </p:spPr>
      </p:pic>
      <p:sp>
        <p:nvSpPr>
          <p:cNvPr id="21" name="TextBox 20">
            <a:extLst>
              <a:ext uri="{FF2B5EF4-FFF2-40B4-BE49-F238E27FC236}">
                <a16:creationId xmlns:a16="http://schemas.microsoft.com/office/drawing/2014/main" id="{1C6CD04A-6939-7341-AF43-6D2ECBFCEDDD}"/>
              </a:ext>
            </a:extLst>
          </p:cNvPr>
          <p:cNvSpPr txBox="1"/>
          <p:nvPr/>
        </p:nvSpPr>
        <p:spPr>
          <a:xfrm>
            <a:off x="1128381" y="2594945"/>
            <a:ext cx="3406707" cy="830997"/>
          </a:xfrm>
          <a:prstGeom prst="rect">
            <a:avLst/>
          </a:prstGeom>
          <a:noFill/>
        </p:spPr>
        <p:txBody>
          <a:bodyPr wrap="square" rtlCol="0">
            <a:spAutoFit/>
          </a:bodyPr>
          <a:lstStyle/>
          <a:p>
            <a:pPr algn="ctr"/>
            <a:r>
              <a:rPr lang="en-US" sz="2400">
                <a:solidFill>
                  <a:schemeClr val="tx2"/>
                </a:solidFill>
                <a:cs typeface="Arial" panose="020B0604020202020204" pitchFamily="34" charset="0"/>
              </a:rPr>
              <a:t>Stay engaged.</a:t>
            </a:r>
          </a:p>
          <a:p>
            <a:pPr algn="ctr"/>
            <a:r>
              <a:rPr lang="en-US" sz="2400">
                <a:solidFill>
                  <a:schemeClr val="tx2"/>
                </a:solidFill>
                <a:cs typeface="Arial" panose="020B0604020202020204" pitchFamily="34" charset="0"/>
              </a:rPr>
              <a:t>Be mindful of others.</a:t>
            </a:r>
          </a:p>
        </p:txBody>
      </p:sp>
      <p:sp>
        <p:nvSpPr>
          <p:cNvPr id="22" name="TextBox 21">
            <a:extLst>
              <a:ext uri="{FF2B5EF4-FFF2-40B4-BE49-F238E27FC236}">
                <a16:creationId xmlns:a16="http://schemas.microsoft.com/office/drawing/2014/main" id="{D5A5FDFD-433B-D34A-9B1C-1AC31BD04F59}"/>
              </a:ext>
            </a:extLst>
          </p:cNvPr>
          <p:cNvSpPr txBox="1"/>
          <p:nvPr/>
        </p:nvSpPr>
        <p:spPr>
          <a:xfrm>
            <a:off x="8004283" y="2610945"/>
            <a:ext cx="2313008" cy="830997"/>
          </a:xfrm>
          <a:prstGeom prst="rect">
            <a:avLst/>
          </a:prstGeom>
          <a:noFill/>
        </p:spPr>
        <p:txBody>
          <a:bodyPr wrap="square" rtlCol="0">
            <a:spAutoFit/>
          </a:bodyPr>
          <a:lstStyle/>
          <a:p>
            <a:pPr algn="ctr"/>
            <a:r>
              <a:rPr lang="en-US" sz="2400">
                <a:solidFill>
                  <a:schemeClr val="tx2"/>
                </a:solidFill>
                <a:cs typeface="Arial" panose="020B0604020202020204" pitchFamily="34" charset="0"/>
              </a:rPr>
              <a:t>Take care of needs.</a:t>
            </a:r>
          </a:p>
        </p:txBody>
      </p:sp>
      <p:sp>
        <p:nvSpPr>
          <p:cNvPr id="26" name="TextBox 25">
            <a:extLst>
              <a:ext uri="{FF2B5EF4-FFF2-40B4-BE49-F238E27FC236}">
                <a16:creationId xmlns:a16="http://schemas.microsoft.com/office/drawing/2014/main" id="{BD7B4C28-4B9A-BA41-92DB-0CF28914D2AF}"/>
              </a:ext>
            </a:extLst>
          </p:cNvPr>
          <p:cNvSpPr txBox="1"/>
          <p:nvPr/>
        </p:nvSpPr>
        <p:spPr>
          <a:xfrm>
            <a:off x="1500538" y="5160450"/>
            <a:ext cx="2519705" cy="830997"/>
          </a:xfrm>
          <a:prstGeom prst="rect">
            <a:avLst/>
          </a:prstGeom>
          <a:noFill/>
        </p:spPr>
        <p:txBody>
          <a:bodyPr wrap="square" rtlCol="0">
            <a:spAutoFit/>
          </a:bodyPr>
          <a:lstStyle/>
          <a:p>
            <a:pPr algn="ctr"/>
            <a:r>
              <a:rPr lang="en-US" sz="2400">
                <a:solidFill>
                  <a:schemeClr val="tx2"/>
                </a:solidFill>
                <a:cs typeface="Arial" panose="020B0604020202020204" pitchFamily="34" charset="0"/>
              </a:rPr>
              <a:t>Place phones on silent/vibrate.</a:t>
            </a:r>
          </a:p>
        </p:txBody>
      </p:sp>
      <p:pic>
        <p:nvPicPr>
          <p:cNvPr id="11" name="Graphic 10">
            <a:extLst>
              <a:ext uri="{FF2B5EF4-FFF2-40B4-BE49-F238E27FC236}">
                <a16:creationId xmlns:a16="http://schemas.microsoft.com/office/drawing/2014/main" id="{743FD84A-3F09-E66C-8983-958D2C2F1A4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992495" y="3713032"/>
            <a:ext cx="1535789" cy="1535789"/>
          </a:xfrm>
          <a:prstGeom prst="rect">
            <a:avLst/>
          </a:prstGeom>
        </p:spPr>
      </p:pic>
      <p:sp>
        <p:nvSpPr>
          <p:cNvPr id="10" name="TextBox 9">
            <a:extLst>
              <a:ext uri="{FF2B5EF4-FFF2-40B4-BE49-F238E27FC236}">
                <a16:creationId xmlns:a16="http://schemas.microsoft.com/office/drawing/2014/main" id="{79941233-3005-D573-98F3-17BEFE83B170}"/>
              </a:ext>
            </a:extLst>
          </p:cNvPr>
          <p:cNvSpPr txBox="1"/>
          <p:nvPr/>
        </p:nvSpPr>
        <p:spPr>
          <a:xfrm>
            <a:off x="4992559" y="4065427"/>
            <a:ext cx="2519705" cy="830997"/>
          </a:xfrm>
          <a:prstGeom prst="rect">
            <a:avLst/>
          </a:prstGeom>
          <a:noFill/>
        </p:spPr>
        <p:txBody>
          <a:bodyPr wrap="square" rtlCol="0">
            <a:spAutoFit/>
          </a:bodyPr>
          <a:lstStyle/>
          <a:p>
            <a:pPr algn="ctr"/>
            <a:r>
              <a:rPr lang="en-US" sz="2400">
                <a:solidFill>
                  <a:schemeClr val="tx2"/>
                </a:solidFill>
                <a:cs typeface="Arial" panose="020B0604020202020204" pitchFamily="34" charset="0"/>
              </a:rPr>
              <a:t>Participate in talk times.</a:t>
            </a:r>
          </a:p>
        </p:txBody>
      </p:sp>
      <p:sp>
        <p:nvSpPr>
          <p:cNvPr id="6" name="TextBox 5">
            <a:extLst>
              <a:ext uri="{FF2B5EF4-FFF2-40B4-BE49-F238E27FC236}">
                <a16:creationId xmlns:a16="http://schemas.microsoft.com/office/drawing/2014/main" id="{B69BA3C4-FCDC-86D5-75C5-213532EFE147}"/>
              </a:ext>
            </a:extLst>
          </p:cNvPr>
          <p:cNvSpPr txBox="1"/>
          <p:nvPr/>
        </p:nvSpPr>
        <p:spPr>
          <a:xfrm>
            <a:off x="7798590" y="5160447"/>
            <a:ext cx="2519705" cy="830997"/>
          </a:xfrm>
          <a:prstGeom prst="rect">
            <a:avLst/>
          </a:prstGeom>
          <a:noFill/>
        </p:spPr>
        <p:txBody>
          <a:bodyPr wrap="square" rtlCol="0">
            <a:spAutoFit/>
          </a:bodyPr>
          <a:lstStyle/>
          <a:p>
            <a:pPr algn="ctr"/>
            <a:r>
              <a:rPr lang="en-US" sz="2400">
                <a:solidFill>
                  <a:schemeClr val="tx2"/>
                </a:solidFill>
                <a:cs typeface="Arial" panose="020B0604020202020204" pitchFamily="34" charset="0"/>
              </a:rPr>
              <a:t>Take notes when needed.</a:t>
            </a:r>
          </a:p>
        </p:txBody>
      </p:sp>
      <p:sp>
        <p:nvSpPr>
          <p:cNvPr id="3" name="Slide Number Placeholder 2">
            <a:extLst>
              <a:ext uri="{FF2B5EF4-FFF2-40B4-BE49-F238E27FC236}">
                <a16:creationId xmlns:a16="http://schemas.microsoft.com/office/drawing/2014/main" id="{23D41B1A-08C8-4609-AA3C-B84651F23420}"/>
              </a:ext>
            </a:extLst>
          </p:cNvPr>
          <p:cNvSpPr>
            <a:spLocks noGrp="1"/>
          </p:cNvSpPr>
          <p:nvPr>
            <p:ph type="sldNum" sz="quarter" idx="14"/>
          </p:nvPr>
        </p:nvSpPr>
        <p:spPr/>
        <p:txBody>
          <a:bodyPr/>
          <a:lstStyle/>
          <a:p>
            <a:fld id="{BD8CE74D-ED48-4E14-928F-66D42C320406}" type="slidenum">
              <a:rPr lang="en-US" smtClean="0"/>
              <a:pPr/>
              <a:t>5</a:t>
            </a:fld>
            <a:endParaRPr lang="en-US"/>
          </a:p>
        </p:txBody>
      </p:sp>
    </p:spTree>
    <p:extLst>
      <p:ext uri="{BB962C8B-B14F-4D97-AF65-F5344CB8AC3E}">
        <p14:creationId xmlns:p14="http://schemas.microsoft.com/office/powerpoint/2010/main" val="1471396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2" y="0"/>
            <a:ext cx="11276076" cy="1280160"/>
          </a:xfrm>
        </p:spPr>
        <p:txBody>
          <a:bodyPr>
            <a:normAutofit/>
          </a:bodyPr>
          <a:lstStyle/>
          <a:p>
            <a:r>
              <a:rPr lang="en-US" sz="4000"/>
              <a:t>DBI Step 3: Why didn’t the intervention work? </a:t>
            </a:r>
          </a:p>
        </p:txBody>
      </p:sp>
      <p:sp>
        <p:nvSpPr>
          <p:cNvPr id="2" name="Content Placeholder 1"/>
          <p:cNvSpPr>
            <a:spLocks noGrp="1"/>
          </p:cNvSpPr>
          <p:nvPr>
            <p:ph idx="4294967295"/>
          </p:nvPr>
        </p:nvSpPr>
        <p:spPr>
          <a:xfrm>
            <a:off x="512961" y="3076742"/>
            <a:ext cx="6002090" cy="2747963"/>
          </a:xfrm>
        </p:spPr>
        <p:txBody>
          <a:bodyPr>
            <a:normAutofit/>
          </a:bodyPr>
          <a:lstStyle/>
          <a:p>
            <a:pPr marL="0" indent="0">
              <a:buNone/>
            </a:pPr>
            <a:r>
              <a:rPr lang="en-US" sz="2800"/>
              <a:t>STEP 3: Use informal diagnostic data to develop a </a:t>
            </a:r>
            <a:r>
              <a:rPr lang="en-US" sz="2800" b="1"/>
              <a:t>hypothesis</a:t>
            </a:r>
            <a:r>
              <a:rPr lang="en-US" sz="2800"/>
              <a:t> about WHY the student is not responding. </a:t>
            </a:r>
          </a:p>
        </p:txBody>
      </p:sp>
      <p:cxnSp>
        <p:nvCxnSpPr>
          <p:cNvPr id="8" name="Straight Arrow Connector 7" descr="Arrow connecting step 3 to the diagnostic data stage of the DBI graphic"/>
          <p:cNvCxnSpPr>
            <a:cxnSpLocks/>
          </p:cNvCxnSpPr>
          <p:nvPr/>
        </p:nvCxnSpPr>
        <p:spPr>
          <a:xfrm>
            <a:off x="6592412" y="3958284"/>
            <a:ext cx="7261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10;&#10;Description generated with high confidence">
            <a:extLst>
              <a:ext uri="{FF2B5EF4-FFF2-40B4-BE49-F238E27FC236}">
                <a16:creationId xmlns:a16="http://schemas.microsoft.com/office/drawing/2014/main" id="{478514BA-D66C-4A85-866C-2DBCA38C6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134" y="1006421"/>
            <a:ext cx="4633949" cy="5577839"/>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pPr algn="r"/>
              <a:t>50</a:t>
            </a:fld>
            <a:endParaRPr lang="en-US"/>
          </a:p>
        </p:txBody>
      </p:sp>
    </p:spTree>
    <p:extLst>
      <p:ext uri="{BB962C8B-B14F-4D97-AF65-F5344CB8AC3E}">
        <p14:creationId xmlns:p14="http://schemas.microsoft.com/office/powerpoint/2010/main" val="3649605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08386-52C4-C451-99FB-906C9F0F8D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061716-8CD0-F6BF-2752-9439AC9A1100}"/>
              </a:ext>
            </a:extLst>
          </p:cNvPr>
          <p:cNvSpPr>
            <a:spLocks noGrp="1"/>
          </p:cNvSpPr>
          <p:nvPr>
            <p:ph type="title"/>
          </p:nvPr>
        </p:nvSpPr>
        <p:spPr>
          <a:xfrm>
            <a:off x="457200" y="130663"/>
            <a:ext cx="11276076" cy="1280160"/>
          </a:xfrm>
        </p:spPr>
        <p:txBody>
          <a:bodyPr>
            <a:normAutofit fontScale="90000"/>
          </a:bodyPr>
          <a:lstStyle/>
          <a:p>
            <a:r>
              <a:rPr lang="en-US"/>
              <a:t>Scenario: I</a:t>
            </a:r>
            <a:r>
              <a:rPr lang="en-US" sz="4400"/>
              <a:t>f a treatment isn’t working, what would you want to know before trying something new? </a:t>
            </a:r>
            <a:endParaRPr lang="en-US"/>
          </a:p>
        </p:txBody>
      </p:sp>
      <p:pic>
        <p:nvPicPr>
          <p:cNvPr id="9" name="Graphic 8">
            <a:extLst>
              <a:ext uri="{FF2B5EF4-FFF2-40B4-BE49-F238E27FC236}">
                <a16:creationId xmlns:a16="http://schemas.microsoft.com/office/drawing/2014/main" id="{710DF697-507A-D7C2-4300-099BA587EC4F}"/>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7820167" y="1723279"/>
            <a:ext cx="2885434" cy="3075761"/>
          </a:xfrm>
          <a:prstGeom prst="rect">
            <a:avLst/>
          </a:prstGeom>
        </p:spPr>
      </p:pic>
      <p:pic>
        <p:nvPicPr>
          <p:cNvPr id="11" name="Picture 10">
            <a:extLst>
              <a:ext uri="{FF2B5EF4-FFF2-40B4-BE49-F238E27FC236}">
                <a16:creationId xmlns:a16="http://schemas.microsoft.com/office/drawing/2014/main" id="{84817899-A062-52A7-5B2A-3B4C03DB5A8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18486"/>
          <a:stretch>
            <a:fillRect/>
          </a:stretch>
        </p:blipFill>
        <p:spPr>
          <a:xfrm>
            <a:off x="880143" y="1915303"/>
            <a:ext cx="4628444" cy="3075761"/>
          </a:xfrm>
          <a:prstGeom prst="rect">
            <a:avLst/>
          </a:prstGeom>
        </p:spPr>
      </p:pic>
      <p:sp>
        <p:nvSpPr>
          <p:cNvPr id="5" name="Text Placeholder 4">
            <a:extLst>
              <a:ext uri="{FF2B5EF4-FFF2-40B4-BE49-F238E27FC236}">
                <a16:creationId xmlns:a16="http://schemas.microsoft.com/office/drawing/2014/main" id="{17219077-EB94-3C10-F8EB-A7ABA963BCC7}"/>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EBBF025F-6976-5C04-1314-E6CC55EB1913}"/>
              </a:ext>
            </a:extLst>
          </p:cNvPr>
          <p:cNvSpPr>
            <a:spLocks noGrp="1"/>
          </p:cNvSpPr>
          <p:nvPr>
            <p:ph type="sldNum" sz="quarter" idx="14"/>
          </p:nvPr>
        </p:nvSpPr>
        <p:spPr/>
        <p:txBody>
          <a:bodyPr/>
          <a:lstStyle/>
          <a:p>
            <a:pPr algn="r"/>
            <a:fld id="{F3477EC8-074D-41C4-94AE-E9EA7CEEA348}" type="slidenum">
              <a:rPr lang="en-US" smtClean="0"/>
              <a:pPr algn="r"/>
              <a:t>51</a:t>
            </a:fld>
            <a:endParaRPr lang="en-US"/>
          </a:p>
        </p:txBody>
      </p:sp>
    </p:spTree>
    <p:extLst>
      <p:ext uri="{BB962C8B-B14F-4D97-AF65-F5344CB8AC3E}">
        <p14:creationId xmlns:p14="http://schemas.microsoft.com/office/powerpoint/2010/main" val="255617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EC6D-FEFC-FFB2-847D-7E7F7C86EC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D6F2F4-541D-E779-20D4-75963FB0964C}"/>
              </a:ext>
            </a:extLst>
          </p:cNvPr>
          <p:cNvSpPr>
            <a:spLocks noGrp="1"/>
          </p:cNvSpPr>
          <p:nvPr>
            <p:ph type="title"/>
          </p:nvPr>
        </p:nvSpPr>
        <p:spPr/>
        <p:txBody>
          <a:bodyPr/>
          <a:lstStyle/>
          <a:p>
            <a:r>
              <a:rPr lang="en-US"/>
              <a:t>Scenario: DBI Step 3</a:t>
            </a:r>
          </a:p>
        </p:txBody>
      </p:sp>
      <p:sp>
        <p:nvSpPr>
          <p:cNvPr id="2" name="Content Placeholder 1">
            <a:extLst>
              <a:ext uri="{FF2B5EF4-FFF2-40B4-BE49-F238E27FC236}">
                <a16:creationId xmlns:a16="http://schemas.microsoft.com/office/drawing/2014/main" id="{7074CB68-4592-78C1-A656-EBAA3CB15C27}"/>
              </a:ext>
            </a:extLst>
          </p:cNvPr>
          <p:cNvSpPr>
            <a:spLocks noGrp="1"/>
          </p:cNvSpPr>
          <p:nvPr>
            <p:ph sz="quarter" idx="15"/>
          </p:nvPr>
        </p:nvSpPr>
        <p:spPr>
          <a:xfrm>
            <a:off x="457199" y="1371600"/>
            <a:ext cx="6598693" cy="5001904"/>
          </a:xfrm>
        </p:spPr>
        <p:txBody>
          <a:bodyPr>
            <a:normAutofit/>
          </a:bodyPr>
          <a:lstStyle/>
          <a:p>
            <a:r>
              <a:rPr lang="en-US" sz="2800"/>
              <a:t>STEP 3: Use informal diagnostic data to develop a </a:t>
            </a:r>
            <a:r>
              <a:rPr lang="en-US" sz="2800" b="1"/>
              <a:t>hypothesis</a:t>
            </a:r>
            <a:r>
              <a:rPr lang="en-US" sz="2800"/>
              <a:t> about WHY the student is not responding. </a:t>
            </a:r>
          </a:p>
          <a:p>
            <a:pPr lvl="1"/>
            <a:r>
              <a:rPr lang="en-US" sz="2800"/>
              <a:t>Data: new and increased symptoms </a:t>
            </a:r>
          </a:p>
          <a:p>
            <a:pPr lvl="1"/>
            <a:r>
              <a:rPr lang="en-US" sz="2800"/>
              <a:t>Hypothesis: Nerve issue (probably cannot be fixed with PT)</a:t>
            </a:r>
          </a:p>
        </p:txBody>
      </p:sp>
      <p:sp>
        <p:nvSpPr>
          <p:cNvPr id="5" name="Text Placeholder 4">
            <a:extLst>
              <a:ext uri="{FF2B5EF4-FFF2-40B4-BE49-F238E27FC236}">
                <a16:creationId xmlns:a16="http://schemas.microsoft.com/office/drawing/2014/main" id="{BE3E8CFC-BC9E-F0B5-7149-4E02936EAA5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9730E714-D148-D6F8-A6A8-1786CB9DF481}"/>
              </a:ext>
            </a:extLst>
          </p:cNvPr>
          <p:cNvSpPr>
            <a:spLocks noGrp="1"/>
          </p:cNvSpPr>
          <p:nvPr>
            <p:ph type="sldNum" sz="quarter" idx="14"/>
          </p:nvPr>
        </p:nvSpPr>
        <p:spPr/>
        <p:txBody>
          <a:bodyPr/>
          <a:lstStyle/>
          <a:p>
            <a:pPr algn="r"/>
            <a:fld id="{F3477EC8-074D-41C4-94AE-E9EA7CEEA348}" type="slidenum">
              <a:rPr lang="en-US" smtClean="0"/>
              <a:pPr algn="r"/>
              <a:t>52</a:t>
            </a:fld>
            <a:endParaRPr lang="en-US"/>
          </a:p>
        </p:txBody>
      </p:sp>
      <p:pic>
        <p:nvPicPr>
          <p:cNvPr id="7" name="Picture 6">
            <a:extLst>
              <a:ext uri="{FF2B5EF4-FFF2-40B4-BE49-F238E27FC236}">
                <a16:creationId xmlns:a16="http://schemas.microsoft.com/office/drawing/2014/main" id="{7ECB4BEB-12BF-B060-F156-B9A6968E9E4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22214" r="18366"/>
          <a:stretch>
            <a:fillRect/>
          </a:stretch>
        </p:blipFill>
        <p:spPr>
          <a:xfrm>
            <a:off x="7412622" y="1224886"/>
            <a:ext cx="3962400" cy="4408227"/>
          </a:xfrm>
          <a:prstGeom prst="rect">
            <a:avLst/>
          </a:prstGeom>
        </p:spPr>
      </p:pic>
    </p:spTree>
    <p:extLst>
      <p:ext uri="{BB962C8B-B14F-4D97-AF65-F5344CB8AC3E}">
        <p14:creationId xmlns:p14="http://schemas.microsoft.com/office/powerpoint/2010/main" val="1099808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ldfish in a fish bowl">
            <a:extLst>
              <a:ext uri="{FF2B5EF4-FFF2-40B4-BE49-F238E27FC236}">
                <a16:creationId xmlns:a16="http://schemas.microsoft.com/office/drawing/2014/main" id="{C15B8F96-FB13-0097-6ABC-B5AC8EA879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4219" y="776466"/>
            <a:ext cx="7163562" cy="5730850"/>
          </a:xfrm>
          <a:prstGeom prst="rect">
            <a:avLst/>
          </a:prstGeom>
        </p:spPr>
      </p:pic>
      <p:sp>
        <p:nvSpPr>
          <p:cNvPr id="10" name="Title 9">
            <a:extLst>
              <a:ext uri="{FF2B5EF4-FFF2-40B4-BE49-F238E27FC236}">
                <a16:creationId xmlns:a16="http://schemas.microsoft.com/office/drawing/2014/main" id="{BB26235A-8CDA-E16D-8B9E-328318AD3880}"/>
              </a:ext>
            </a:extLst>
          </p:cNvPr>
          <p:cNvSpPr>
            <a:spLocks noGrp="1"/>
          </p:cNvSpPr>
          <p:nvPr>
            <p:ph type="title"/>
          </p:nvPr>
        </p:nvSpPr>
        <p:spPr/>
        <p:txBody>
          <a:bodyPr>
            <a:normAutofit/>
          </a:bodyPr>
          <a:lstStyle/>
          <a:p>
            <a:r>
              <a:rPr lang="en-US" sz="4400"/>
              <a:t>Why do students experience challenges?</a:t>
            </a:r>
          </a:p>
        </p:txBody>
      </p:sp>
      <p:sp>
        <p:nvSpPr>
          <p:cNvPr id="2" name="Slide Number Placeholder 1"/>
          <p:cNvSpPr>
            <a:spLocks noGrp="1"/>
          </p:cNvSpPr>
          <p:nvPr>
            <p:ph type="sldNum" sz="quarter" idx="10"/>
          </p:nvPr>
        </p:nvSpPr>
        <p:spPr/>
        <p:txBody>
          <a:bodyPr/>
          <a:lstStyle/>
          <a:p>
            <a:fld id="{048755C8-8D25-4DE8-B85A-2D35221F970B}" type="slidenum">
              <a:rPr lang="en-US" smtClean="0"/>
              <a:pPr/>
              <a:t>53</a:t>
            </a:fld>
            <a:endParaRPr lang="en-US"/>
          </a:p>
        </p:txBody>
      </p:sp>
    </p:spTree>
    <p:extLst>
      <p:ext uri="{BB962C8B-B14F-4D97-AF65-F5344CB8AC3E}">
        <p14:creationId xmlns:p14="http://schemas.microsoft.com/office/powerpoint/2010/main" val="1888600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BC7CD1-72E7-B0F3-21EE-E166C7EAE6DA}"/>
              </a:ext>
            </a:extLst>
          </p:cNvPr>
          <p:cNvSpPr>
            <a:spLocks noGrp="1"/>
          </p:cNvSpPr>
          <p:nvPr>
            <p:ph type="title"/>
          </p:nvPr>
        </p:nvSpPr>
        <p:spPr/>
        <p:txBody>
          <a:bodyPr/>
          <a:lstStyle/>
          <a:p>
            <a:r>
              <a:rPr lang="en-US"/>
              <a:t>Educationally Relevant and Alterable Variables</a:t>
            </a:r>
          </a:p>
        </p:txBody>
      </p:sp>
      <p:sp>
        <p:nvSpPr>
          <p:cNvPr id="2" name="TextBox 1">
            <a:extLst>
              <a:ext uri="{FF2B5EF4-FFF2-40B4-BE49-F238E27FC236}">
                <a16:creationId xmlns:a16="http://schemas.microsoft.com/office/drawing/2014/main" id="{0F1AE4FD-0F1F-BC26-EC64-7E7C13E51DAA}"/>
              </a:ext>
            </a:extLst>
          </p:cNvPr>
          <p:cNvSpPr txBox="1"/>
          <p:nvPr/>
        </p:nvSpPr>
        <p:spPr>
          <a:xfrm>
            <a:off x="4854266" y="1430236"/>
            <a:ext cx="2507177" cy="400110"/>
          </a:xfrm>
          <a:prstGeom prst="rect">
            <a:avLst/>
          </a:prstGeom>
          <a:noFill/>
        </p:spPr>
        <p:txBody>
          <a:bodyPr wrap="square" rtlCol="0">
            <a:spAutoFit/>
          </a:bodyPr>
          <a:lstStyle/>
          <a:p>
            <a:pPr algn="ctr"/>
            <a:r>
              <a:rPr lang="en-US" sz="2000">
                <a:ea typeface="Open Sans" panose="020B0606030504020204" pitchFamily="34" charset="0"/>
                <a:cs typeface="Open Sans" panose="020B0606030504020204" pitchFamily="34" charset="0"/>
              </a:rPr>
              <a:t>Curriculum</a:t>
            </a:r>
          </a:p>
        </p:txBody>
      </p:sp>
      <p:sp>
        <p:nvSpPr>
          <p:cNvPr id="16" name="TextBox 15">
            <a:extLst>
              <a:ext uri="{FF2B5EF4-FFF2-40B4-BE49-F238E27FC236}">
                <a16:creationId xmlns:a16="http://schemas.microsoft.com/office/drawing/2014/main" id="{70B92B8F-7BBC-1FBE-EBC7-219EC4E1B801}"/>
              </a:ext>
            </a:extLst>
          </p:cNvPr>
          <p:cNvSpPr txBox="1"/>
          <p:nvPr/>
        </p:nvSpPr>
        <p:spPr>
          <a:xfrm>
            <a:off x="2304247" y="1612013"/>
            <a:ext cx="3450774" cy="1323439"/>
          </a:xfrm>
          <a:prstGeom prst="rect">
            <a:avLst/>
          </a:prstGeom>
          <a:noFill/>
        </p:spPr>
        <p:txBody>
          <a:bodyPr wrap="square">
            <a:spAutoFit/>
          </a:bodyPr>
          <a:lstStyle/>
          <a:p>
            <a:pPr marL="342900" indent="-342900">
              <a:buClr>
                <a:schemeClr val="accent1"/>
              </a:buClr>
              <a:buFont typeface="Wingdings" pitchFamily="2" charset="2"/>
              <a:buChar char="§"/>
            </a:pPr>
            <a:r>
              <a:rPr lang="en-US" sz="2000">
                <a:solidFill>
                  <a:schemeClr val="tx1"/>
                </a:solidFill>
              </a:rPr>
              <a:t>Scope and sequence</a:t>
            </a:r>
          </a:p>
          <a:p>
            <a:pPr marL="342900" indent="-342900">
              <a:buClr>
                <a:schemeClr val="accent1"/>
              </a:buClr>
              <a:buFont typeface="Wingdings" pitchFamily="2" charset="2"/>
              <a:buChar char="§"/>
            </a:pPr>
            <a:r>
              <a:rPr lang="en-US" sz="2000">
                <a:solidFill>
                  <a:schemeClr val="tx1"/>
                </a:solidFill>
              </a:rPr>
              <a:t>Level of difficulty</a:t>
            </a:r>
            <a:endParaRPr lang="en-US" sz="2000">
              <a:solidFill>
                <a:schemeClr val="tx1"/>
              </a:solidFill>
              <a:cs typeface="Calibri"/>
            </a:endParaRPr>
          </a:p>
          <a:p>
            <a:pPr marL="342900" indent="-342900">
              <a:buClr>
                <a:schemeClr val="accent1"/>
              </a:buClr>
              <a:buFont typeface="Wingdings" pitchFamily="2" charset="2"/>
              <a:buChar char="§"/>
            </a:pPr>
            <a:r>
              <a:rPr lang="en-US" sz="2000">
                <a:solidFill>
                  <a:schemeClr val="tx1"/>
                </a:solidFill>
              </a:rPr>
              <a:t>Match to learner need</a:t>
            </a:r>
          </a:p>
          <a:p>
            <a:pPr marL="342900" indent="-342900">
              <a:buClr>
                <a:schemeClr val="accent1"/>
              </a:buClr>
              <a:buFont typeface="Wingdings" pitchFamily="2" charset="2"/>
              <a:buChar char="§"/>
            </a:pPr>
            <a:r>
              <a:rPr lang="en-US" sz="2000">
                <a:solidFill>
                  <a:schemeClr val="tx1"/>
                </a:solidFill>
              </a:rPr>
              <a:t>High-quality materials</a:t>
            </a:r>
            <a:endParaRPr lang="en-US" sz="2000">
              <a:solidFill>
                <a:schemeClr val="tx1"/>
              </a:solidFill>
              <a:cs typeface="Calibri"/>
            </a:endParaRPr>
          </a:p>
        </p:txBody>
      </p:sp>
      <p:sp>
        <p:nvSpPr>
          <p:cNvPr id="41" name="Oval 40">
            <a:extLst>
              <a:ext uri="{FF2B5EF4-FFF2-40B4-BE49-F238E27FC236}">
                <a16:creationId xmlns:a16="http://schemas.microsoft.com/office/drawing/2014/main" id="{1C5D639C-0329-D5D1-EBD2-C14FE1C0D6CA}"/>
              </a:ext>
              <a:ext uri="{C183D7F6-B498-43B3-948B-1728B52AA6E4}">
                <adec:decorative xmlns:adec="http://schemas.microsoft.com/office/drawing/2017/decorative" val="1"/>
              </a:ext>
            </a:extLst>
          </p:cNvPr>
          <p:cNvSpPr>
            <a:spLocks noChangeAspect="1"/>
          </p:cNvSpPr>
          <p:nvPr/>
        </p:nvSpPr>
        <p:spPr>
          <a:xfrm>
            <a:off x="5513495" y="1830518"/>
            <a:ext cx="1188720" cy="1188720"/>
          </a:xfrm>
          <a:prstGeom prst="ellipse">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42" name="Graphic 41">
            <a:extLst>
              <a:ext uri="{FF2B5EF4-FFF2-40B4-BE49-F238E27FC236}">
                <a16:creationId xmlns:a16="http://schemas.microsoft.com/office/drawing/2014/main" id="{536A3D43-FB83-92B4-9E24-399553FAF9BF}"/>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0655" y="1963339"/>
            <a:ext cx="914400" cy="914400"/>
          </a:xfrm>
          <a:prstGeom prst="rect">
            <a:avLst/>
          </a:prstGeom>
        </p:spPr>
      </p:pic>
      <p:sp>
        <p:nvSpPr>
          <p:cNvPr id="11" name="TextBox 10">
            <a:extLst>
              <a:ext uri="{FF2B5EF4-FFF2-40B4-BE49-F238E27FC236}">
                <a16:creationId xmlns:a16="http://schemas.microsoft.com/office/drawing/2014/main" id="{F91C9A17-083B-8B91-73F7-1B32AA4890D1}"/>
              </a:ext>
            </a:extLst>
          </p:cNvPr>
          <p:cNvSpPr txBox="1"/>
          <p:nvPr/>
        </p:nvSpPr>
        <p:spPr>
          <a:xfrm>
            <a:off x="2616124" y="5944111"/>
            <a:ext cx="1912620" cy="400110"/>
          </a:xfrm>
          <a:prstGeom prst="rect">
            <a:avLst/>
          </a:prstGeom>
          <a:noFill/>
        </p:spPr>
        <p:txBody>
          <a:bodyPr wrap="square" rtlCol="0">
            <a:spAutoFit/>
          </a:bodyPr>
          <a:lstStyle/>
          <a:p>
            <a:pPr algn="ctr"/>
            <a:r>
              <a:rPr lang="en-US" sz="2000" dirty="0">
                <a:ea typeface="Open Sans" panose="020B0606030504020204" pitchFamily="34" charset="0"/>
                <a:cs typeface="Open Sans" panose="020B0606030504020204" pitchFamily="34" charset="0"/>
              </a:rPr>
              <a:t>Instruction</a:t>
            </a:r>
          </a:p>
        </p:txBody>
      </p:sp>
      <p:sp>
        <p:nvSpPr>
          <p:cNvPr id="14" name="TextBox 13">
            <a:extLst>
              <a:ext uri="{FF2B5EF4-FFF2-40B4-BE49-F238E27FC236}">
                <a16:creationId xmlns:a16="http://schemas.microsoft.com/office/drawing/2014/main" id="{7984C247-9E06-E1BA-C59C-AA5B27CD0A49}"/>
              </a:ext>
            </a:extLst>
          </p:cNvPr>
          <p:cNvSpPr txBox="1"/>
          <p:nvPr/>
        </p:nvSpPr>
        <p:spPr>
          <a:xfrm>
            <a:off x="202820" y="3360541"/>
            <a:ext cx="4373343" cy="1323439"/>
          </a:xfrm>
          <a:prstGeom prst="rect">
            <a:avLst/>
          </a:prstGeom>
          <a:noFill/>
        </p:spPr>
        <p:txBody>
          <a:bodyPr wrap="square" lIns="91440" tIns="45720" rIns="91440" bIns="45720" anchor="t">
            <a:spAutoFit/>
          </a:bodyPr>
          <a:lstStyle/>
          <a:p>
            <a:pPr marL="342900" indent="-342900">
              <a:buClr>
                <a:schemeClr val="accent1"/>
              </a:buClr>
              <a:buFont typeface="Wingdings" pitchFamily="2" charset="2"/>
              <a:buChar char="§"/>
            </a:pPr>
            <a:r>
              <a:rPr lang="en-US" sz="2000"/>
              <a:t>Explicit instruction</a:t>
            </a:r>
          </a:p>
          <a:p>
            <a:pPr marL="342900" indent="-342900">
              <a:buClr>
                <a:schemeClr val="accent1"/>
              </a:buClr>
              <a:buFont typeface="Wingdings" pitchFamily="2" charset="2"/>
              <a:buChar char="§"/>
            </a:pPr>
            <a:r>
              <a:rPr lang="en-US" sz="2000"/>
              <a:t>Pacing (opportunities to respond) </a:t>
            </a:r>
            <a:endParaRPr lang="en-US" sz="2000">
              <a:cs typeface="Calibri"/>
            </a:endParaRPr>
          </a:p>
          <a:p>
            <a:pPr marL="342900" indent="-342900">
              <a:buClr>
                <a:schemeClr val="accent1"/>
              </a:buClr>
              <a:buFont typeface="Wingdings" pitchFamily="2" charset="2"/>
              <a:buChar char="§"/>
            </a:pPr>
            <a:r>
              <a:rPr lang="en-US" sz="2000"/>
              <a:t>Corrective feedback</a:t>
            </a:r>
            <a:endParaRPr lang="en-US" sz="2000">
              <a:cs typeface="Calibri"/>
            </a:endParaRPr>
          </a:p>
          <a:p>
            <a:pPr marL="342900" indent="-342900">
              <a:buClr>
                <a:schemeClr val="accent1"/>
              </a:buClr>
              <a:buFont typeface="Wingdings" pitchFamily="2" charset="2"/>
              <a:buChar char="§"/>
            </a:pPr>
            <a:r>
              <a:rPr lang="en-US" sz="2000"/>
              <a:t>Engagement strategies</a:t>
            </a:r>
            <a:endParaRPr lang="en-US" sz="2000">
              <a:cs typeface="Calibri"/>
            </a:endParaRPr>
          </a:p>
        </p:txBody>
      </p:sp>
      <p:sp>
        <p:nvSpPr>
          <p:cNvPr id="32" name="Oval 31">
            <a:extLst>
              <a:ext uri="{FF2B5EF4-FFF2-40B4-BE49-F238E27FC236}">
                <a16:creationId xmlns:a16="http://schemas.microsoft.com/office/drawing/2014/main" id="{B0C7656B-100D-03A9-59E5-D8236A61BF66}"/>
              </a:ext>
              <a:ext uri="{C183D7F6-B498-43B3-948B-1728B52AA6E4}">
                <adec:decorative xmlns:adec="http://schemas.microsoft.com/office/drawing/2017/decorative" val="1"/>
              </a:ext>
            </a:extLst>
          </p:cNvPr>
          <p:cNvSpPr>
            <a:spLocks noChangeAspect="1"/>
          </p:cNvSpPr>
          <p:nvPr/>
        </p:nvSpPr>
        <p:spPr>
          <a:xfrm>
            <a:off x="2978074" y="4755391"/>
            <a:ext cx="1188720" cy="1188720"/>
          </a:xfrm>
          <a:prstGeom prst="ellipse">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3" name="Graphic 32">
            <a:extLst>
              <a:ext uri="{FF2B5EF4-FFF2-40B4-BE49-F238E27FC236}">
                <a16:creationId xmlns:a16="http://schemas.microsoft.com/office/drawing/2014/main" id="{E2D7ABE5-5769-AF38-1BD4-5F8019211F59}"/>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15234" y="4892551"/>
            <a:ext cx="914400" cy="914400"/>
          </a:xfrm>
          <a:prstGeom prst="rect">
            <a:avLst/>
          </a:prstGeom>
        </p:spPr>
      </p:pic>
      <p:sp>
        <p:nvSpPr>
          <p:cNvPr id="23" name="Right Arrow 22">
            <a:extLst>
              <a:ext uri="{FF2B5EF4-FFF2-40B4-BE49-F238E27FC236}">
                <a16:creationId xmlns:a16="http://schemas.microsoft.com/office/drawing/2014/main" id="{05113F83-4F37-E2F3-BC72-DC649136D9D4}"/>
              </a:ext>
              <a:ext uri="{C183D7F6-B498-43B3-948B-1728B52AA6E4}">
                <adec:decorative xmlns:adec="http://schemas.microsoft.com/office/drawing/2017/decorative" val="1"/>
              </a:ext>
            </a:extLst>
          </p:cNvPr>
          <p:cNvSpPr/>
          <p:nvPr/>
        </p:nvSpPr>
        <p:spPr>
          <a:xfrm rot="20400000">
            <a:off x="4355294" y="4599728"/>
            <a:ext cx="1037436" cy="323153"/>
          </a:xfrm>
          <a:prstGeom prst="rightArrow">
            <a:avLst/>
          </a:prstGeom>
          <a:solidFill>
            <a:schemeClr val="accent1"/>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4" name="Right Arrow 43">
            <a:extLst>
              <a:ext uri="{FF2B5EF4-FFF2-40B4-BE49-F238E27FC236}">
                <a16:creationId xmlns:a16="http://schemas.microsoft.com/office/drawing/2014/main" id="{9BE4F993-FE07-ECF1-6398-0614372F174A}"/>
              </a:ext>
              <a:ext uri="{C183D7F6-B498-43B3-948B-1728B52AA6E4}">
                <adec:decorative xmlns:adec="http://schemas.microsoft.com/office/drawing/2017/decorative" val="1"/>
              </a:ext>
            </a:extLst>
          </p:cNvPr>
          <p:cNvSpPr/>
          <p:nvPr/>
        </p:nvSpPr>
        <p:spPr>
          <a:xfrm rot="5400000">
            <a:off x="5739830" y="3370154"/>
            <a:ext cx="731520" cy="323153"/>
          </a:xfrm>
          <a:prstGeom prst="rightArrow">
            <a:avLst/>
          </a:prstGeom>
          <a:solidFill>
            <a:schemeClr val="accent1"/>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TextBox 7">
            <a:extLst>
              <a:ext uri="{FF2B5EF4-FFF2-40B4-BE49-F238E27FC236}">
                <a16:creationId xmlns:a16="http://schemas.microsoft.com/office/drawing/2014/main" id="{4506ED59-A587-94DA-DA69-2F50E8560EF7}"/>
              </a:ext>
            </a:extLst>
          </p:cNvPr>
          <p:cNvSpPr txBox="1"/>
          <p:nvPr/>
        </p:nvSpPr>
        <p:spPr>
          <a:xfrm>
            <a:off x="7688490" y="5944111"/>
            <a:ext cx="1912620" cy="400110"/>
          </a:xfrm>
          <a:prstGeom prst="rect">
            <a:avLst/>
          </a:prstGeom>
          <a:noFill/>
        </p:spPr>
        <p:txBody>
          <a:bodyPr wrap="square" rtlCol="0">
            <a:spAutoFit/>
          </a:bodyPr>
          <a:lstStyle/>
          <a:p>
            <a:pPr algn="ctr"/>
            <a:r>
              <a:rPr lang="en-US" sz="2000">
                <a:ea typeface="Open Sans" panose="020B0606030504020204" pitchFamily="34" charset="0"/>
                <a:cs typeface="Open Sans" panose="020B0606030504020204" pitchFamily="34" charset="0"/>
              </a:rPr>
              <a:t>Environment</a:t>
            </a:r>
          </a:p>
        </p:txBody>
      </p:sp>
      <p:sp>
        <p:nvSpPr>
          <p:cNvPr id="18" name="TextBox 17">
            <a:extLst>
              <a:ext uri="{FF2B5EF4-FFF2-40B4-BE49-F238E27FC236}">
                <a16:creationId xmlns:a16="http://schemas.microsoft.com/office/drawing/2014/main" id="{07F5D2A8-2E01-99B7-6A5A-EBEF83816C47}"/>
              </a:ext>
            </a:extLst>
          </p:cNvPr>
          <p:cNvSpPr txBox="1"/>
          <p:nvPr/>
        </p:nvSpPr>
        <p:spPr>
          <a:xfrm>
            <a:off x="8050440" y="3081883"/>
            <a:ext cx="3652854" cy="1323439"/>
          </a:xfrm>
          <a:prstGeom prst="rect">
            <a:avLst/>
          </a:prstGeom>
          <a:noFill/>
        </p:spPr>
        <p:txBody>
          <a:bodyPr wrap="square" lIns="91440" tIns="45720" rIns="91440" bIns="45720" anchor="t">
            <a:spAutoFit/>
          </a:bodyPr>
          <a:lstStyle/>
          <a:p>
            <a:pPr marL="342900" indent="-342900">
              <a:buClr>
                <a:schemeClr val="accent1"/>
              </a:buClr>
              <a:buFont typeface="Wingdings" pitchFamily="2" charset="2"/>
              <a:buChar char="§"/>
            </a:pPr>
            <a:r>
              <a:rPr lang="en-US" sz="2000"/>
              <a:t>Clear expectations</a:t>
            </a:r>
            <a:endParaRPr lang="en-US" sz="2000">
              <a:cs typeface="Calibri"/>
            </a:endParaRPr>
          </a:p>
          <a:p>
            <a:pPr marL="342900" indent="-342900">
              <a:buClr>
                <a:schemeClr val="accent1"/>
              </a:buClr>
              <a:buFont typeface="Wingdings" pitchFamily="2" charset="2"/>
              <a:buChar char="§"/>
            </a:pPr>
            <a:r>
              <a:rPr lang="en-US" sz="2000">
                <a:ea typeface="+mn-lt"/>
                <a:cs typeface="+mn-lt"/>
              </a:rPr>
              <a:t>Positive reinforcement</a:t>
            </a:r>
          </a:p>
          <a:p>
            <a:pPr marL="342900" indent="-342900">
              <a:buClr>
                <a:schemeClr val="accent1"/>
              </a:buClr>
              <a:buFont typeface="Wingdings" pitchFamily="2" charset="2"/>
              <a:buChar char="§"/>
            </a:pPr>
            <a:r>
              <a:rPr lang="en-US" sz="2000"/>
              <a:t>Positive interactions</a:t>
            </a:r>
            <a:endParaRPr lang="en-US" sz="2000">
              <a:cs typeface="Calibri"/>
            </a:endParaRPr>
          </a:p>
          <a:p>
            <a:pPr marL="342900" indent="-342900">
              <a:buClr>
                <a:schemeClr val="accent1"/>
              </a:buClr>
              <a:buFont typeface="Wingdings" pitchFamily="2" charset="2"/>
              <a:buChar char="§"/>
            </a:pPr>
            <a:r>
              <a:rPr lang="en-US" sz="2000"/>
              <a:t>Positive feedback</a:t>
            </a:r>
            <a:endParaRPr lang="en-US" sz="2000">
              <a:cs typeface="Calibri"/>
            </a:endParaRPr>
          </a:p>
        </p:txBody>
      </p:sp>
      <p:sp>
        <p:nvSpPr>
          <p:cNvPr id="29" name="Oval 28">
            <a:extLst>
              <a:ext uri="{FF2B5EF4-FFF2-40B4-BE49-F238E27FC236}">
                <a16:creationId xmlns:a16="http://schemas.microsoft.com/office/drawing/2014/main" id="{D70AF114-94E0-BE2B-6167-1DBE0816B470}"/>
              </a:ext>
              <a:ext uri="{C183D7F6-B498-43B3-948B-1728B52AA6E4}">
                <adec:decorative xmlns:adec="http://schemas.microsoft.com/office/drawing/2017/decorative" val="1"/>
              </a:ext>
            </a:extLst>
          </p:cNvPr>
          <p:cNvSpPr>
            <a:spLocks noChangeAspect="1"/>
          </p:cNvSpPr>
          <p:nvPr/>
        </p:nvSpPr>
        <p:spPr>
          <a:xfrm>
            <a:off x="5544643" y="4038989"/>
            <a:ext cx="1188720" cy="1188720"/>
          </a:xfrm>
          <a:prstGeom prst="ellipse">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0" name="Graphic 29">
            <a:extLst>
              <a:ext uri="{FF2B5EF4-FFF2-40B4-BE49-F238E27FC236}">
                <a16:creationId xmlns:a16="http://schemas.microsoft.com/office/drawing/2014/main" id="{1896F139-1FBF-18E5-6ACC-CE2661EA319B}"/>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81803" y="4176149"/>
            <a:ext cx="914400" cy="914400"/>
          </a:xfrm>
          <a:prstGeom prst="rect">
            <a:avLst/>
          </a:prstGeom>
        </p:spPr>
      </p:pic>
      <p:sp>
        <p:nvSpPr>
          <p:cNvPr id="43" name="Right Arrow 42">
            <a:extLst>
              <a:ext uri="{FF2B5EF4-FFF2-40B4-BE49-F238E27FC236}">
                <a16:creationId xmlns:a16="http://schemas.microsoft.com/office/drawing/2014/main" id="{F9544957-AA01-E3B3-B00E-DCCB2B9F7100}"/>
              </a:ext>
              <a:ext uri="{C183D7F6-B498-43B3-948B-1728B52AA6E4}">
                <adec:decorative xmlns:adec="http://schemas.microsoft.com/office/drawing/2017/decorative" val="1"/>
              </a:ext>
            </a:extLst>
          </p:cNvPr>
          <p:cNvSpPr/>
          <p:nvPr/>
        </p:nvSpPr>
        <p:spPr>
          <a:xfrm rot="12000000">
            <a:off x="6885276" y="4599728"/>
            <a:ext cx="1037436" cy="323153"/>
          </a:xfrm>
          <a:prstGeom prst="rightArrow">
            <a:avLst/>
          </a:prstGeom>
          <a:solidFill>
            <a:schemeClr val="accent1"/>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5" name="Oval 34">
            <a:extLst>
              <a:ext uri="{FF2B5EF4-FFF2-40B4-BE49-F238E27FC236}">
                <a16:creationId xmlns:a16="http://schemas.microsoft.com/office/drawing/2014/main" id="{0BDD71B6-A44D-7BA7-0790-55AFDFFB21F6}"/>
              </a:ext>
              <a:ext uri="{C183D7F6-B498-43B3-948B-1728B52AA6E4}">
                <adec:decorative xmlns:adec="http://schemas.microsoft.com/office/drawing/2017/decorative" val="1"/>
              </a:ext>
            </a:extLst>
          </p:cNvPr>
          <p:cNvSpPr>
            <a:spLocks noChangeAspect="1"/>
          </p:cNvSpPr>
          <p:nvPr/>
        </p:nvSpPr>
        <p:spPr>
          <a:xfrm>
            <a:off x="8050440" y="4755391"/>
            <a:ext cx="1188720" cy="1188720"/>
          </a:xfrm>
          <a:prstGeom prst="ellipse">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6" name="Graphic 35">
            <a:extLst>
              <a:ext uri="{FF2B5EF4-FFF2-40B4-BE49-F238E27FC236}">
                <a16:creationId xmlns:a16="http://schemas.microsoft.com/office/drawing/2014/main" id="{E5EEC2E1-154A-8E46-F754-1F449E46A1E9}"/>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87600" y="4892551"/>
            <a:ext cx="914400" cy="914400"/>
          </a:xfrm>
          <a:prstGeom prst="rect">
            <a:avLst/>
          </a:prstGeom>
        </p:spPr>
      </p:pic>
      <p:sp>
        <p:nvSpPr>
          <p:cNvPr id="9" name="TextBox 8">
            <a:extLst>
              <a:ext uri="{FF2B5EF4-FFF2-40B4-BE49-F238E27FC236}">
                <a16:creationId xmlns:a16="http://schemas.microsoft.com/office/drawing/2014/main" id="{189B3BDA-1311-C875-30BB-3597D9912CD9}"/>
              </a:ext>
            </a:extLst>
          </p:cNvPr>
          <p:cNvSpPr txBox="1"/>
          <p:nvPr/>
        </p:nvSpPr>
        <p:spPr>
          <a:xfrm>
            <a:off x="5515018" y="5235203"/>
            <a:ext cx="1187198" cy="400110"/>
          </a:xfrm>
          <a:prstGeom prst="rect">
            <a:avLst/>
          </a:prstGeom>
          <a:noFill/>
        </p:spPr>
        <p:txBody>
          <a:bodyPr wrap="square" rtlCol="0">
            <a:spAutoFit/>
          </a:bodyPr>
          <a:lstStyle/>
          <a:p>
            <a:pPr algn="ctr"/>
            <a:r>
              <a:rPr lang="en-US" sz="2000">
                <a:ea typeface="Open Sans" panose="020B0606030504020204" pitchFamily="34" charset="0"/>
                <a:cs typeface="Open Sans" panose="020B0606030504020204" pitchFamily="34" charset="0"/>
              </a:rPr>
              <a:t>Learner</a:t>
            </a:r>
          </a:p>
        </p:txBody>
      </p:sp>
      <p:sp>
        <p:nvSpPr>
          <p:cNvPr id="6" name="Slide Number Placeholder 5">
            <a:extLst>
              <a:ext uri="{FF2B5EF4-FFF2-40B4-BE49-F238E27FC236}">
                <a16:creationId xmlns:a16="http://schemas.microsoft.com/office/drawing/2014/main" id="{DF49B5D7-A8A5-7232-F633-AF345B504504}"/>
              </a:ext>
            </a:extLst>
          </p:cNvPr>
          <p:cNvSpPr>
            <a:spLocks noGrp="1"/>
          </p:cNvSpPr>
          <p:nvPr>
            <p:ph type="sldNum" sz="quarter" idx="14"/>
          </p:nvPr>
        </p:nvSpPr>
        <p:spPr/>
        <p:txBody>
          <a:bodyPr/>
          <a:lstStyle/>
          <a:p>
            <a:fld id="{BABF4E83-61DB-418F-A99F-17BC9BB58EF6}" type="slidenum">
              <a:rPr lang="en-US" smtClean="0"/>
              <a:t>54</a:t>
            </a:fld>
            <a:endParaRPr lang="en-US"/>
          </a:p>
        </p:txBody>
      </p:sp>
    </p:spTree>
    <p:extLst>
      <p:ext uri="{BB962C8B-B14F-4D97-AF65-F5344CB8AC3E}">
        <p14:creationId xmlns:p14="http://schemas.microsoft.com/office/powerpoint/2010/main" val="4043120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0011" y="-39094"/>
            <a:ext cx="8224837" cy="1486894"/>
          </a:xfrm>
        </p:spPr>
        <p:txBody>
          <a:bodyPr/>
          <a:lstStyle/>
          <a:p>
            <a:r>
              <a:rPr lang="en-US"/>
              <a:t>Behavior: Integration of Academics and Behavior </a:t>
            </a:r>
          </a:p>
        </p:txBody>
      </p:sp>
      <p:graphicFrame>
        <p:nvGraphicFramePr>
          <p:cNvPr id="5" name="Diagram 4" descr="Cycle indicating the interconnected relationship between skill deficit, avoidance behavior, removal from task and back to skill deficit. " title="Integrated Academic and Behavioral Challenges Cycle"/>
          <p:cNvGraphicFramePr/>
          <p:nvPr/>
        </p:nvGraphicFramePr>
        <p:xfrm>
          <a:off x="3515429" y="1981200"/>
          <a:ext cx="53340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1"/>
          </p:nvPr>
        </p:nvSpPr>
        <p:spPr>
          <a:xfrm>
            <a:off x="11741903" y="6507316"/>
            <a:ext cx="141064" cy="153888"/>
          </a:xfrm>
        </p:spPr>
        <p:txBody>
          <a:bodyPr/>
          <a:lstStyle/>
          <a:p>
            <a:pPr algn="r"/>
            <a:fld id="{F3477EC8-074D-41C4-94AE-E9EA7CEEA348}" type="slidenum">
              <a:rPr>
                <a:solidFill>
                  <a:srgbClr val="FFFFFF">
                    <a:lumMod val="75000"/>
                  </a:srgbClr>
                </a:solidFill>
              </a:rPr>
              <a:pPr algn="r"/>
              <a:t>55</a:t>
            </a:fld>
            <a:endParaRPr>
              <a:solidFill>
                <a:srgbClr val="FFFFFF">
                  <a:lumMod val="75000"/>
                </a:srgbClr>
              </a:solidFill>
            </a:endParaRPr>
          </a:p>
        </p:txBody>
      </p:sp>
    </p:spTree>
    <p:extLst>
      <p:ext uri="{BB962C8B-B14F-4D97-AF65-F5344CB8AC3E}">
        <p14:creationId xmlns:p14="http://schemas.microsoft.com/office/powerpoint/2010/main" val="2766643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6B73-5220-53E2-517A-33D86A842619}"/>
            </a:ext>
          </a:extLst>
        </p:cNvPr>
        <p:cNvGrpSpPr/>
        <p:nvPr/>
      </p:nvGrpSpPr>
      <p:grpSpPr>
        <a:xfrm>
          <a:off x="0" y="0"/>
          <a:ext cx="0" cy="0"/>
          <a:chOff x="0" y="0"/>
          <a:chExt cx="0" cy="0"/>
        </a:xfrm>
      </p:grpSpPr>
      <p:sp>
        <p:nvSpPr>
          <p:cNvPr id="32" name="Title 1">
            <a:extLst>
              <a:ext uri="{FF2B5EF4-FFF2-40B4-BE49-F238E27FC236}">
                <a16:creationId xmlns:a16="http://schemas.microsoft.com/office/drawing/2014/main" id="{C2955D3C-5D7E-A109-CC7E-FA4034C30020}"/>
              </a:ext>
            </a:extLst>
          </p:cNvPr>
          <p:cNvSpPr>
            <a:spLocks noGrp="1"/>
          </p:cNvSpPr>
          <p:nvPr>
            <p:ph type="title"/>
          </p:nvPr>
        </p:nvSpPr>
        <p:spPr>
          <a:xfrm>
            <a:off x="457200" y="0"/>
            <a:ext cx="11276076" cy="1132176"/>
          </a:xfrm>
        </p:spPr>
        <p:txBody>
          <a:bodyPr>
            <a:noAutofit/>
          </a:bodyPr>
          <a:lstStyle/>
          <a:p>
            <a:r>
              <a:rPr lang="en-US"/>
              <a:t>Exploring Hypotheses Within DBI</a:t>
            </a:r>
            <a:endParaRPr lang="en-US" b="0"/>
          </a:p>
        </p:txBody>
      </p:sp>
      <p:sp>
        <p:nvSpPr>
          <p:cNvPr id="22" name="Title 21">
            <a:extLst>
              <a:ext uri="{FF2B5EF4-FFF2-40B4-BE49-F238E27FC236}">
                <a16:creationId xmlns:a16="http://schemas.microsoft.com/office/drawing/2014/main" id="{3331A76B-604E-54F9-0581-EEE6E74EB817}"/>
              </a:ext>
            </a:extLst>
          </p:cNvPr>
          <p:cNvSpPr txBox="1">
            <a:spLocks noGrp="1"/>
          </p:cNvSpPr>
          <p:nvPr>
            <p:ph type="title" idx="4294967295"/>
          </p:nvPr>
        </p:nvSpPr>
        <p:spPr>
          <a:xfrm>
            <a:off x="2627418" y="1098807"/>
            <a:ext cx="2862262" cy="5222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3"/>
                </a:solidFill>
                <a:effectLst/>
                <a:uLnTx/>
                <a:uFillTx/>
                <a:latin typeface="+mn-lt"/>
                <a:ea typeface="+mn-ea"/>
                <a:cs typeface="+mn-cs"/>
              </a:rPr>
              <a:t>Step 3 of DBI</a:t>
            </a:r>
          </a:p>
        </p:txBody>
      </p:sp>
      <p:sp>
        <p:nvSpPr>
          <p:cNvPr id="11" name="Freeform 10">
            <a:extLst>
              <a:ext uri="{FF2B5EF4-FFF2-40B4-BE49-F238E27FC236}">
                <a16:creationId xmlns:a16="http://schemas.microsoft.com/office/drawing/2014/main" id="{80F54F90-E8DF-1EB5-647E-3803ABD7572A}"/>
              </a:ext>
            </a:extLst>
          </p:cNvPr>
          <p:cNvSpPr/>
          <p:nvPr/>
        </p:nvSpPr>
        <p:spPr>
          <a:xfrm>
            <a:off x="589328" y="2104010"/>
            <a:ext cx="2961738" cy="1777043"/>
          </a:xfrm>
          <a:custGeom>
            <a:avLst/>
            <a:gdLst>
              <a:gd name="connsiteX0" fmla="*/ 0 w 2961738"/>
              <a:gd name="connsiteY0" fmla="*/ 177704 h 1777043"/>
              <a:gd name="connsiteX1" fmla="*/ 177704 w 2961738"/>
              <a:gd name="connsiteY1" fmla="*/ 0 h 1777043"/>
              <a:gd name="connsiteX2" fmla="*/ 2784034 w 2961738"/>
              <a:gd name="connsiteY2" fmla="*/ 0 h 1777043"/>
              <a:gd name="connsiteX3" fmla="*/ 2961738 w 2961738"/>
              <a:gd name="connsiteY3" fmla="*/ 177704 h 1777043"/>
              <a:gd name="connsiteX4" fmla="*/ 2961738 w 2961738"/>
              <a:gd name="connsiteY4" fmla="*/ 1599339 h 1777043"/>
              <a:gd name="connsiteX5" fmla="*/ 2784034 w 2961738"/>
              <a:gd name="connsiteY5" fmla="*/ 1777043 h 1777043"/>
              <a:gd name="connsiteX6" fmla="*/ 177704 w 2961738"/>
              <a:gd name="connsiteY6" fmla="*/ 1777043 h 1777043"/>
              <a:gd name="connsiteX7" fmla="*/ 0 w 2961738"/>
              <a:gd name="connsiteY7" fmla="*/ 1599339 h 1777043"/>
              <a:gd name="connsiteX8" fmla="*/ 0 w 2961738"/>
              <a:gd name="connsiteY8" fmla="*/ 177704 h 177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1738" h="1777043">
                <a:moveTo>
                  <a:pt x="0" y="177704"/>
                </a:moveTo>
                <a:cubicBezTo>
                  <a:pt x="0" y="79561"/>
                  <a:pt x="79561" y="0"/>
                  <a:pt x="177704" y="0"/>
                </a:cubicBezTo>
                <a:lnTo>
                  <a:pt x="2784034" y="0"/>
                </a:lnTo>
                <a:cubicBezTo>
                  <a:pt x="2882177" y="0"/>
                  <a:pt x="2961738" y="79561"/>
                  <a:pt x="2961738" y="177704"/>
                </a:cubicBezTo>
                <a:lnTo>
                  <a:pt x="2961738" y="1599339"/>
                </a:lnTo>
                <a:cubicBezTo>
                  <a:pt x="2961738" y="1697482"/>
                  <a:pt x="2882177" y="1777043"/>
                  <a:pt x="2784034" y="1777043"/>
                </a:cubicBezTo>
                <a:lnTo>
                  <a:pt x="177704" y="1777043"/>
                </a:lnTo>
                <a:cubicBezTo>
                  <a:pt x="79561" y="1777043"/>
                  <a:pt x="0" y="1697482"/>
                  <a:pt x="0" y="1599339"/>
                </a:cubicBezTo>
                <a:lnTo>
                  <a:pt x="0" y="1777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28" tIns="158728" rIns="158728" bIns="158728" numCol="1" spcCol="1270" anchor="ctr" anchorCtr="0">
            <a:noAutofit/>
          </a:bodyPr>
          <a:lstStyle/>
          <a:p>
            <a:pPr marL="0" lvl="0" indent="0" algn="ctr" defTabSz="1244600">
              <a:lnSpc>
                <a:spcPct val="90000"/>
              </a:lnSpc>
              <a:spcBef>
                <a:spcPct val="0"/>
              </a:spcBef>
              <a:spcAft>
                <a:spcPct val="35000"/>
              </a:spcAft>
              <a:buNone/>
            </a:pPr>
            <a:r>
              <a:rPr lang="en-US" sz="2800" kern="1200"/>
              <a:t>Use Existing Data To Develop A Hypothesis</a:t>
            </a:r>
          </a:p>
        </p:txBody>
      </p:sp>
      <p:sp>
        <p:nvSpPr>
          <p:cNvPr id="6" name="TextBox 5">
            <a:extLst>
              <a:ext uri="{FF2B5EF4-FFF2-40B4-BE49-F238E27FC236}">
                <a16:creationId xmlns:a16="http://schemas.microsoft.com/office/drawing/2014/main" id="{2404E852-92F2-EF34-550F-6F4D7F025E7A}"/>
              </a:ext>
            </a:extLst>
          </p:cNvPr>
          <p:cNvSpPr txBox="1"/>
          <p:nvPr/>
        </p:nvSpPr>
        <p:spPr>
          <a:xfrm>
            <a:off x="461315" y="4964415"/>
            <a:ext cx="1524000" cy="646331"/>
          </a:xfrm>
          <a:prstGeom prst="rect">
            <a:avLst/>
          </a:prstGeom>
          <a:noFill/>
        </p:spPr>
        <p:txBody>
          <a:bodyPr wrap="square" rtlCol="0">
            <a:spAutoFit/>
          </a:bodyPr>
          <a:lstStyle/>
          <a:p>
            <a:pPr algn="ctr"/>
            <a:r>
              <a:rPr lang="en-US"/>
              <a:t>Progress Monitoring</a:t>
            </a:r>
          </a:p>
        </p:txBody>
      </p:sp>
      <p:sp>
        <p:nvSpPr>
          <p:cNvPr id="16" name="TextBox 15">
            <a:extLst>
              <a:ext uri="{FF2B5EF4-FFF2-40B4-BE49-F238E27FC236}">
                <a16:creationId xmlns:a16="http://schemas.microsoft.com/office/drawing/2014/main" id="{0B298845-E91A-411E-DA4C-D995CD3700FC}"/>
              </a:ext>
            </a:extLst>
          </p:cNvPr>
          <p:cNvSpPr txBox="1"/>
          <p:nvPr/>
        </p:nvSpPr>
        <p:spPr>
          <a:xfrm>
            <a:off x="2071085" y="4964414"/>
            <a:ext cx="1524000" cy="646331"/>
          </a:xfrm>
          <a:prstGeom prst="rect">
            <a:avLst/>
          </a:prstGeom>
          <a:noFill/>
        </p:spPr>
        <p:txBody>
          <a:bodyPr wrap="square" rtlCol="0">
            <a:spAutoFit/>
          </a:bodyPr>
          <a:lstStyle/>
          <a:p>
            <a:pPr algn="ctr"/>
            <a:r>
              <a:rPr lang="en-US"/>
              <a:t>Intervention Data</a:t>
            </a:r>
          </a:p>
        </p:txBody>
      </p:sp>
      <p:sp>
        <p:nvSpPr>
          <p:cNvPr id="12" name="Freeform 11">
            <a:extLst>
              <a:ext uri="{FF2B5EF4-FFF2-40B4-BE49-F238E27FC236}">
                <a16:creationId xmlns:a16="http://schemas.microsoft.com/office/drawing/2014/main" id="{FE1F8422-631D-24AC-8D89-4753D2A2811A}"/>
              </a:ext>
              <a:ext uri="{C183D7F6-B498-43B3-948B-1728B52AA6E4}">
                <adec:decorative xmlns:adec="http://schemas.microsoft.com/office/drawing/2017/decorative" val="1"/>
              </a:ext>
            </a:extLst>
          </p:cNvPr>
          <p:cNvSpPr/>
          <p:nvPr/>
        </p:nvSpPr>
        <p:spPr>
          <a:xfrm>
            <a:off x="3843613" y="2625277"/>
            <a:ext cx="627888" cy="734511"/>
          </a:xfrm>
          <a:custGeom>
            <a:avLst/>
            <a:gdLst>
              <a:gd name="connsiteX0" fmla="*/ 0 w 627888"/>
              <a:gd name="connsiteY0" fmla="*/ 146902 h 734511"/>
              <a:gd name="connsiteX1" fmla="*/ 313944 w 627888"/>
              <a:gd name="connsiteY1" fmla="*/ 146902 h 734511"/>
              <a:gd name="connsiteX2" fmla="*/ 313944 w 627888"/>
              <a:gd name="connsiteY2" fmla="*/ 0 h 734511"/>
              <a:gd name="connsiteX3" fmla="*/ 627888 w 627888"/>
              <a:gd name="connsiteY3" fmla="*/ 367256 h 734511"/>
              <a:gd name="connsiteX4" fmla="*/ 313944 w 627888"/>
              <a:gd name="connsiteY4" fmla="*/ 734511 h 734511"/>
              <a:gd name="connsiteX5" fmla="*/ 313944 w 627888"/>
              <a:gd name="connsiteY5" fmla="*/ 587609 h 734511"/>
              <a:gd name="connsiteX6" fmla="*/ 0 w 627888"/>
              <a:gd name="connsiteY6" fmla="*/ 587609 h 734511"/>
              <a:gd name="connsiteX7" fmla="*/ 0 w 627888"/>
              <a:gd name="connsiteY7" fmla="*/ 146902 h 7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888" h="734511">
                <a:moveTo>
                  <a:pt x="0" y="146902"/>
                </a:moveTo>
                <a:lnTo>
                  <a:pt x="313944" y="146902"/>
                </a:lnTo>
                <a:lnTo>
                  <a:pt x="313944" y="0"/>
                </a:lnTo>
                <a:lnTo>
                  <a:pt x="627888" y="367256"/>
                </a:lnTo>
                <a:lnTo>
                  <a:pt x="313944" y="734511"/>
                </a:lnTo>
                <a:lnTo>
                  <a:pt x="313944" y="587609"/>
                </a:lnTo>
                <a:lnTo>
                  <a:pt x="0" y="587609"/>
                </a:lnTo>
                <a:lnTo>
                  <a:pt x="0" y="14690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3" name="Freeform 12">
            <a:extLst>
              <a:ext uri="{FF2B5EF4-FFF2-40B4-BE49-F238E27FC236}">
                <a16:creationId xmlns:a16="http://schemas.microsoft.com/office/drawing/2014/main" id="{C38F1522-AB34-F3C6-A688-D21A4B3FC1BA}"/>
              </a:ext>
            </a:extLst>
          </p:cNvPr>
          <p:cNvSpPr/>
          <p:nvPr/>
        </p:nvSpPr>
        <p:spPr>
          <a:xfrm>
            <a:off x="4619588" y="2104011"/>
            <a:ext cx="2961738" cy="1777043"/>
          </a:xfrm>
          <a:custGeom>
            <a:avLst/>
            <a:gdLst>
              <a:gd name="connsiteX0" fmla="*/ 0 w 2961738"/>
              <a:gd name="connsiteY0" fmla="*/ 177704 h 1777043"/>
              <a:gd name="connsiteX1" fmla="*/ 177704 w 2961738"/>
              <a:gd name="connsiteY1" fmla="*/ 0 h 1777043"/>
              <a:gd name="connsiteX2" fmla="*/ 2784034 w 2961738"/>
              <a:gd name="connsiteY2" fmla="*/ 0 h 1777043"/>
              <a:gd name="connsiteX3" fmla="*/ 2961738 w 2961738"/>
              <a:gd name="connsiteY3" fmla="*/ 177704 h 1777043"/>
              <a:gd name="connsiteX4" fmla="*/ 2961738 w 2961738"/>
              <a:gd name="connsiteY4" fmla="*/ 1599339 h 1777043"/>
              <a:gd name="connsiteX5" fmla="*/ 2784034 w 2961738"/>
              <a:gd name="connsiteY5" fmla="*/ 1777043 h 1777043"/>
              <a:gd name="connsiteX6" fmla="*/ 177704 w 2961738"/>
              <a:gd name="connsiteY6" fmla="*/ 1777043 h 1777043"/>
              <a:gd name="connsiteX7" fmla="*/ 0 w 2961738"/>
              <a:gd name="connsiteY7" fmla="*/ 1599339 h 1777043"/>
              <a:gd name="connsiteX8" fmla="*/ 0 w 2961738"/>
              <a:gd name="connsiteY8" fmla="*/ 177704 h 177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1738" h="1777043">
                <a:moveTo>
                  <a:pt x="0" y="177704"/>
                </a:moveTo>
                <a:cubicBezTo>
                  <a:pt x="0" y="79561"/>
                  <a:pt x="79561" y="0"/>
                  <a:pt x="177704" y="0"/>
                </a:cubicBezTo>
                <a:lnTo>
                  <a:pt x="2784034" y="0"/>
                </a:lnTo>
                <a:cubicBezTo>
                  <a:pt x="2882177" y="0"/>
                  <a:pt x="2961738" y="79561"/>
                  <a:pt x="2961738" y="177704"/>
                </a:cubicBezTo>
                <a:lnTo>
                  <a:pt x="2961738" y="1599339"/>
                </a:lnTo>
                <a:cubicBezTo>
                  <a:pt x="2961738" y="1697482"/>
                  <a:pt x="2882177" y="1777043"/>
                  <a:pt x="2784034" y="1777043"/>
                </a:cubicBezTo>
                <a:lnTo>
                  <a:pt x="177704" y="1777043"/>
                </a:lnTo>
                <a:cubicBezTo>
                  <a:pt x="79561" y="1777043"/>
                  <a:pt x="0" y="1697482"/>
                  <a:pt x="0" y="1599339"/>
                </a:cubicBezTo>
                <a:lnTo>
                  <a:pt x="0" y="1777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28" tIns="158728" rIns="158728" bIns="158728" numCol="1" spcCol="1270" anchor="ctr" anchorCtr="0">
            <a:noAutofit/>
          </a:bodyPr>
          <a:lstStyle/>
          <a:p>
            <a:pPr marL="0" lvl="0" indent="0" algn="ctr" defTabSz="1244600">
              <a:lnSpc>
                <a:spcPct val="90000"/>
              </a:lnSpc>
              <a:spcBef>
                <a:spcPct val="0"/>
              </a:spcBef>
              <a:spcAft>
                <a:spcPct val="35000"/>
              </a:spcAft>
              <a:buNone/>
            </a:pPr>
            <a:r>
              <a:rPr lang="en-US" sz="2800" kern="1200"/>
              <a:t>Collect and Review</a:t>
            </a:r>
            <a:br>
              <a:rPr lang="en-US" sz="2800" kern="1200"/>
            </a:br>
            <a:r>
              <a:rPr lang="en-US" sz="2800" kern="1200"/>
              <a:t>Diagnostic Data</a:t>
            </a:r>
          </a:p>
        </p:txBody>
      </p:sp>
      <p:sp>
        <p:nvSpPr>
          <p:cNvPr id="19" name="TextBox 18">
            <a:extLst>
              <a:ext uri="{FF2B5EF4-FFF2-40B4-BE49-F238E27FC236}">
                <a16:creationId xmlns:a16="http://schemas.microsoft.com/office/drawing/2014/main" id="{74AD6201-D5E5-972A-0C76-39B58AE10776}"/>
              </a:ext>
            </a:extLst>
          </p:cNvPr>
          <p:cNvSpPr txBox="1"/>
          <p:nvPr/>
        </p:nvSpPr>
        <p:spPr>
          <a:xfrm>
            <a:off x="4619588" y="4964415"/>
            <a:ext cx="1404730" cy="646331"/>
          </a:xfrm>
          <a:prstGeom prst="rect">
            <a:avLst/>
          </a:prstGeom>
          <a:noFill/>
        </p:spPr>
        <p:txBody>
          <a:bodyPr wrap="square" rtlCol="0">
            <a:spAutoFit/>
          </a:bodyPr>
          <a:lstStyle/>
          <a:p>
            <a:pPr algn="ctr"/>
            <a:r>
              <a:rPr lang="en-US"/>
              <a:t>Confirm Hypothesis</a:t>
            </a:r>
          </a:p>
        </p:txBody>
      </p:sp>
      <p:sp>
        <p:nvSpPr>
          <p:cNvPr id="20" name="TextBox 19">
            <a:extLst>
              <a:ext uri="{FF2B5EF4-FFF2-40B4-BE49-F238E27FC236}">
                <a16:creationId xmlns:a16="http://schemas.microsoft.com/office/drawing/2014/main" id="{F220656F-FDE8-AA52-8B4B-960B9B56F477}"/>
              </a:ext>
            </a:extLst>
          </p:cNvPr>
          <p:cNvSpPr txBox="1"/>
          <p:nvPr/>
        </p:nvSpPr>
        <p:spPr>
          <a:xfrm>
            <a:off x="6134618" y="4964415"/>
            <a:ext cx="1404730" cy="923330"/>
          </a:xfrm>
          <a:prstGeom prst="rect">
            <a:avLst/>
          </a:prstGeom>
          <a:noFill/>
        </p:spPr>
        <p:txBody>
          <a:bodyPr wrap="square" rtlCol="0">
            <a:spAutoFit/>
          </a:bodyPr>
          <a:lstStyle/>
          <a:p>
            <a:pPr algn="ctr"/>
            <a:r>
              <a:rPr lang="en-US"/>
              <a:t>Identify Different Hypothesis</a:t>
            </a:r>
          </a:p>
        </p:txBody>
      </p:sp>
      <p:sp>
        <p:nvSpPr>
          <p:cNvPr id="14" name="Freeform 13">
            <a:extLst>
              <a:ext uri="{FF2B5EF4-FFF2-40B4-BE49-F238E27FC236}">
                <a16:creationId xmlns:a16="http://schemas.microsoft.com/office/drawing/2014/main" id="{829F779B-1D57-11F3-41BB-6B6F0E1B3205}"/>
              </a:ext>
              <a:ext uri="{C183D7F6-B498-43B3-948B-1728B52AA6E4}">
                <adec:decorative xmlns:adec="http://schemas.microsoft.com/office/drawing/2017/decorative" val="1"/>
              </a:ext>
            </a:extLst>
          </p:cNvPr>
          <p:cNvSpPr/>
          <p:nvPr/>
        </p:nvSpPr>
        <p:spPr>
          <a:xfrm>
            <a:off x="7877500" y="2625277"/>
            <a:ext cx="627888" cy="734511"/>
          </a:xfrm>
          <a:custGeom>
            <a:avLst/>
            <a:gdLst>
              <a:gd name="connsiteX0" fmla="*/ 0 w 627888"/>
              <a:gd name="connsiteY0" fmla="*/ 146902 h 734511"/>
              <a:gd name="connsiteX1" fmla="*/ 313944 w 627888"/>
              <a:gd name="connsiteY1" fmla="*/ 146902 h 734511"/>
              <a:gd name="connsiteX2" fmla="*/ 313944 w 627888"/>
              <a:gd name="connsiteY2" fmla="*/ 0 h 734511"/>
              <a:gd name="connsiteX3" fmla="*/ 627888 w 627888"/>
              <a:gd name="connsiteY3" fmla="*/ 367256 h 734511"/>
              <a:gd name="connsiteX4" fmla="*/ 313944 w 627888"/>
              <a:gd name="connsiteY4" fmla="*/ 734511 h 734511"/>
              <a:gd name="connsiteX5" fmla="*/ 313944 w 627888"/>
              <a:gd name="connsiteY5" fmla="*/ 587609 h 734511"/>
              <a:gd name="connsiteX6" fmla="*/ 0 w 627888"/>
              <a:gd name="connsiteY6" fmla="*/ 587609 h 734511"/>
              <a:gd name="connsiteX7" fmla="*/ 0 w 627888"/>
              <a:gd name="connsiteY7" fmla="*/ 146902 h 7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888" h="734511">
                <a:moveTo>
                  <a:pt x="0" y="146902"/>
                </a:moveTo>
                <a:lnTo>
                  <a:pt x="313944" y="146902"/>
                </a:lnTo>
                <a:lnTo>
                  <a:pt x="313944" y="0"/>
                </a:lnTo>
                <a:lnTo>
                  <a:pt x="627888" y="367256"/>
                </a:lnTo>
                <a:lnTo>
                  <a:pt x="313944" y="734511"/>
                </a:lnTo>
                <a:lnTo>
                  <a:pt x="313944" y="587609"/>
                </a:lnTo>
                <a:lnTo>
                  <a:pt x="0" y="587609"/>
                </a:lnTo>
                <a:lnTo>
                  <a:pt x="0" y="14690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30" name="TextBox 29">
            <a:extLst>
              <a:ext uri="{FF2B5EF4-FFF2-40B4-BE49-F238E27FC236}">
                <a16:creationId xmlns:a16="http://schemas.microsoft.com/office/drawing/2014/main" id="{C0013BC7-4AE7-48FE-0DF1-EDAE8AAE9F06}"/>
              </a:ext>
            </a:extLst>
          </p:cNvPr>
          <p:cNvSpPr txBox="1"/>
          <p:nvPr/>
        </p:nvSpPr>
        <p:spPr>
          <a:xfrm>
            <a:off x="8327645" y="1098323"/>
            <a:ext cx="3337729" cy="523220"/>
          </a:xfrm>
          <a:prstGeom prst="rect">
            <a:avLst/>
          </a:prstGeom>
          <a:noFill/>
        </p:spPr>
        <p:txBody>
          <a:bodyPr wrap="square" rtlCol="0">
            <a:spAutoFit/>
          </a:bodyPr>
          <a:lstStyle/>
          <a:p>
            <a:pPr algn="ctr"/>
            <a:r>
              <a:rPr lang="en-US" sz="2800" b="1">
                <a:solidFill>
                  <a:schemeClr val="accent3"/>
                </a:solidFill>
              </a:rPr>
              <a:t>Step 4 of DBI</a:t>
            </a:r>
          </a:p>
        </p:txBody>
      </p:sp>
      <p:sp>
        <p:nvSpPr>
          <p:cNvPr id="15" name="Freeform 14">
            <a:extLst>
              <a:ext uri="{FF2B5EF4-FFF2-40B4-BE49-F238E27FC236}">
                <a16:creationId xmlns:a16="http://schemas.microsoft.com/office/drawing/2014/main" id="{78853285-F1A3-460E-82A9-F84365A7CD08}"/>
              </a:ext>
            </a:extLst>
          </p:cNvPr>
          <p:cNvSpPr/>
          <p:nvPr/>
        </p:nvSpPr>
        <p:spPr>
          <a:xfrm>
            <a:off x="8649848" y="2104010"/>
            <a:ext cx="2961738" cy="1777043"/>
          </a:xfrm>
          <a:custGeom>
            <a:avLst/>
            <a:gdLst>
              <a:gd name="connsiteX0" fmla="*/ 0 w 2961738"/>
              <a:gd name="connsiteY0" fmla="*/ 177704 h 1777043"/>
              <a:gd name="connsiteX1" fmla="*/ 177704 w 2961738"/>
              <a:gd name="connsiteY1" fmla="*/ 0 h 1777043"/>
              <a:gd name="connsiteX2" fmla="*/ 2784034 w 2961738"/>
              <a:gd name="connsiteY2" fmla="*/ 0 h 1777043"/>
              <a:gd name="connsiteX3" fmla="*/ 2961738 w 2961738"/>
              <a:gd name="connsiteY3" fmla="*/ 177704 h 1777043"/>
              <a:gd name="connsiteX4" fmla="*/ 2961738 w 2961738"/>
              <a:gd name="connsiteY4" fmla="*/ 1599339 h 1777043"/>
              <a:gd name="connsiteX5" fmla="*/ 2784034 w 2961738"/>
              <a:gd name="connsiteY5" fmla="*/ 1777043 h 1777043"/>
              <a:gd name="connsiteX6" fmla="*/ 177704 w 2961738"/>
              <a:gd name="connsiteY6" fmla="*/ 1777043 h 1777043"/>
              <a:gd name="connsiteX7" fmla="*/ 0 w 2961738"/>
              <a:gd name="connsiteY7" fmla="*/ 1599339 h 1777043"/>
              <a:gd name="connsiteX8" fmla="*/ 0 w 2961738"/>
              <a:gd name="connsiteY8" fmla="*/ 177704 h 177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1738" h="1777043">
                <a:moveTo>
                  <a:pt x="0" y="177704"/>
                </a:moveTo>
                <a:cubicBezTo>
                  <a:pt x="0" y="79561"/>
                  <a:pt x="79561" y="0"/>
                  <a:pt x="177704" y="0"/>
                </a:cubicBezTo>
                <a:lnTo>
                  <a:pt x="2784034" y="0"/>
                </a:lnTo>
                <a:cubicBezTo>
                  <a:pt x="2882177" y="0"/>
                  <a:pt x="2961738" y="79561"/>
                  <a:pt x="2961738" y="177704"/>
                </a:cubicBezTo>
                <a:lnTo>
                  <a:pt x="2961738" y="1599339"/>
                </a:lnTo>
                <a:cubicBezTo>
                  <a:pt x="2961738" y="1697482"/>
                  <a:pt x="2882177" y="1777043"/>
                  <a:pt x="2784034" y="1777043"/>
                </a:cubicBezTo>
                <a:lnTo>
                  <a:pt x="177704" y="1777043"/>
                </a:lnTo>
                <a:cubicBezTo>
                  <a:pt x="79561" y="1777043"/>
                  <a:pt x="0" y="1697482"/>
                  <a:pt x="0" y="1599339"/>
                </a:cubicBezTo>
                <a:lnTo>
                  <a:pt x="0" y="177704"/>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28" tIns="158728" rIns="158728" bIns="158728" numCol="1" spcCol="1270" anchor="ctr" anchorCtr="0">
            <a:noAutofit/>
          </a:bodyPr>
          <a:lstStyle/>
          <a:p>
            <a:pPr marL="0" lvl="0" indent="0" algn="ctr" defTabSz="1244600">
              <a:lnSpc>
                <a:spcPct val="90000"/>
              </a:lnSpc>
              <a:spcBef>
                <a:spcPct val="0"/>
              </a:spcBef>
              <a:spcAft>
                <a:spcPct val="35000"/>
              </a:spcAft>
              <a:buNone/>
            </a:pPr>
            <a:r>
              <a:rPr lang="en-US" sz="2800" kern="1200"/>
              <a:t>Adapt Intervention to Match Hypothesis</a:t>
            </a:r>
          </a:p>
        </p:txBody>
      </p:sp>
      <p:pic>
        <p:nvPicPr>
          <p:cNvPr id="3" name="Graphic 2">
            <a:extLst>
              <a:ext uri="{FF2B5EF4-FFF2-40B4-BE49-F238E27FC236}">
                <a16:creationId xmlns:a16="http://schemas.microsoft.com/office/drawing/2014/main" id="{BBDE1404-7352-CE81-85E1-7CA5E2B909E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5886" y="4062505"/>
            <a:ext cx="914400" cy="914400"/>
          </a:xfrm>
          <a:prstGeom prst="rect">
            <a:avLst/>
          </a:prstGeom>
        </p:spPr>
      </p:pic>
      <p:pic>
        <p:nvPicPr>
          <p:cNvPr id="10" name="Graphic 9">
            <a:extLst>
              <a:ext uri="{FF2B5EF4-FFF2-40B4-BE49-F238E27FC236}">
                <a16:creationId xmlns:a16="http://schemas.microsoft.com/office/drawing/2014/main" id="{A983B2C2-0B52-4583-2267-0E241CE1E08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75885" y="4066977"/>
            <a:ext cx="914400" cy="914400"/>
          </a:xfrm>
          <a:prstGeom prst="rect">
            <a:avLst/>
          </a:prstGeom>
        </p:spPr>
      </p:pic>
      <p:pic>
        <p:nvPicPr>
          <p:cNvPr id="17" name="Graphic 16">
            <a:extLst>
              <a:ext uri="{FF2B5EF4-FFF2-40B4-BE49-F238E27FC236}">
                <a16:creationId xmlns:a16="http://schemas.microsoft.com/office/drawing/2014/main" id="{EBB76E9E-6E33-F174-4A55-5C061958181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07596" y="4084096"/>
            <a:ext cx="858774" cy="858774"/>
          </a:xfrm>
          <a:prstGeom prst="rect">
            <a:avLst/>
          </a:prstGeom>
        </p:spPr>
      </p:pic>
      <p:pic>
        <p:nvPicPr>
          <p:cNvPr id="18" name="Graphic 17">
            <a:extLst>
              <a:ext uri="{FF2B5EF4-FFF2-40B4-BE49-F238E27FC236}">
                <a16:creationId xmlns:a16="http://schemas.microsoft.com/office/drawing/2014/main" id="{25A2C433-B9D0-D0E0-1686-9F8B9B2E34F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882096" y="4056283"/>
            <a:ext cx="914400" cy="914400"/>
          </a:xfrm>
          <a:prstGeom prst="rect">
            <a:avLst/>
          </a:prstGeom>
        </p:spPr>
      </p:pic>
      <p:pic>
        <p:nvPicPr>
          <p:cNvPr id="23" name="Graphic 22">
            <a:extLst>
              <a:ext uri="{FF2B5EF4-FFF2-40B4-BE49-F238E27FC236}">
                <a16:creationId xmlns:a16="http://schemas.microsoft.com/office/drawing/2014/main" id="{BDA23572-9033-3B20-7F20-8A31BC08CA0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34508" y="3983330"/>
            <a:ext cx="914400" cy="914400"/>
          </a:xfrm>
          <a:prstGeom prst="rect">
            <a:avLst/>
          </a:prstGeom>
        </p:spPr>
      </p:pic>
      <p:pic>
        <p:nvPicPr>
          <p:cNvPr id="24" name="Graphic 23">
            <a:extLst>
              <a:ext uri="{FF2B5EF4-FFF2-40B4-BE49-F238E27FC236}">
                <a16:creationId xmlns:a16="http://schemas.microsoft.com/office/drawing/2014/main" id="{647DF911-EEFC-7084-9176-0A928062D4F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51392" y="3983330"/>
            <a:ext cx="914400" cy="914400"/>
          </a:xfrm>
          <a:prstGeom prst="rect">
            <a:avLst/>
          </a:prstGeom>
        </p:spPr>
      </p:pic>
      <p:pic>
        <p:nvPicPr>
          <p:cNvPr id="25" name="Graphic 24">
            <a:extLst>
              <a:ext uri="{FF2B5EF4-FFF2-40B4-BE49-F238E27FC236}">
                <a16:creationId xmlns:a16="http://schemas.microsoft.com/office/drawing/2014/main" id="{D437173C-0576-3809-0C2F-C2EA48D433A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917624" y="3983330"/>
            <a:ext cx="914400" cy="914400"/>
          </a:xfrm>
          <a:prstGeom prst="rect">
            <a:avLst/>
          </a:prstGeom>
        </p:spPr>
      </p:pic>
      <p:sp>
        <p:nvSpPr>
          <p:cNvPr id="26" name="TextBox 25">
            <a:extLst>
              <a:ext uri="{FF2B5EF4-FFF2-40B4-BE49-F238E27FC236}">
                <a16:creationId xmlns:a16="http://schemas.microsoft.com/office/drawing/2014/main" id="{689104D8-2063-E471-4A60-D36E4173E95B}"/>
              </a:ext>
            </a:extLst>
          </p:cNvPr>
          <p:cNvSpPr txBox="1"/>
          <p:nvPr/>
        </p:nvSpPr>
        <p:spPr>
          <a:xfrm>
            <a:off x="8106227" y="4897730"/>
            <a:ext cx="1404730" cy="369332"/>
          </a:xfrm>
          <a:prstGeom prst="rect">
            <a:avLst/>
          </a:prstGeom>
          <a:noFill/>
        </p:spPr>
        <p:txBody>
          <a:bodyPr wrap="square" rtlCol="0">
            <a:spAutoFit/>
          </a:bodyPr>
          <a:lstStyle/>
          <a:p>
            <a:pPr algn="ctr"/>
            <a:r>
              <a:rPr lang="en-US"/>
              <a:t>Instruction</a:t>
            </a:r>
          </a:p>
        </p:txBody>
      </p:sp>
      <p:sp>
        <p:nvSpPr>
          <p:cNvPr id="27" name="TextBox 26">
            <a:extLst>
              <a:ext uri="{FF2B5EF4-FFF2-40B4-BE49-F238E27FC236}">
                <a16:creationId xmlns:a16="http://schemas.microsoft.com/office/drawing/2014/main" id="{E7C3080D-F09B-FCA2-E571-0FCD94B8AFBD}"/>
              </a:ext>
            </a:extLst>
          </p:cNvPr>
          <p:cNvSpPr txBox="1"/>
          <p:nvPr/>
        </p:nvSpPr>
        <p:spPr>
          <a:xfrm>
            <a:off x="9389343" y="4904060"/>
            <a:ext cx="1404730" cy="369332"/>
          </a:xfrm>
          <a:prstGeom prst="rect">
            <a:avLst/>
          </a:prstGeom>
          <a:noFill/>
        </p:spPr>
        <p:txBody>
          <a:bodyPr wrap="square" rtlCol="0">
            <a:spAutoFit/>
          </a:bodyPr>
          <a:lstStyle/>
          <a:p>
            <a:pPr algn="ctr"/>
            <a:r>
              <a:rPr lang="en-US"/>
              <a:t>Curriculum</a:t>
            </a:r>
          </a:p>
        </p:txBody>
      </p:sp>
      <p:sp>
        <p:nvSpPr>
          <p:cNvPr id="28" name="TextBox 27">
            <a:extLst>
              <a:ext uri="{FF2B5EF4-FFF2-40B4-BE49-F238E27FC236}">
                <a16:creationId xmlns:a16="http://schemas.microsoft.com/office/drawing/2014/main" id="{8349E447-DCC9-8625-62E1-1B9F5ABFABAC}"/>
              </a:ext>
            </a:extLst>
          </p:cNvPr>
          <p:cNvSpPr txBox="1"/>
          <p:nvPr/>
        </p:nvSpPr>
        <p:spPr>
          <a:xfrm>
            <a:off x="10672459" y="4897730"/>
            <a:ext cx="1404730" cy="369332"/>
          </a:xfrm>
          <a:prstGeom prst="rect">
            <a:avLst/>
          </a:prstGeom>
          <a:noFill/>
        </p:spPr>
        <p:txBody>
          <a:bodyPr wrap="square" rtlCol="0">
            <a:spAutoFit/>
          </a:bodyPr>
          <a:lstStyle/>
          <a:p>
            <a:pPr algn="ctr"/>
            <a:r>
              <a:rPr lang="en-US"/>
              <a:t>Environment</a:t>
            </a:r>
          </a:p>
        </p:txBody>
      </p:sp>
      <p:grpSp>
        <p:nvGrpSpPr>
          <p:cNvPr id="4" name="Group 3" descr="An oval with the text &quot;where do we start?&quot;">
            <a:extLst>
              <a:ext uri="{FF2B5EF4-FFF2-40B4-BE49-F238E27FC236}">
                <a16:creationId xmlns:a16="http://schemas.microsoft.com/office/drawing/2014/main" id="{4AD904E6-95A9-9278-6CC0-1F9D2FB38592}"/>
              </a:ext>
            </a:extLst>
          </p:cNvPr>
          <p:cNvGrpSpPr/>
          <p:nvPr/>
        </p:nvGrpSpPr>
        <p:grpSpPr>
          <a:xfrm>
            <a:off x="7601770" y="5348546"/>
            <a:ext cx="3771786" cy="1231718"/>
            <a:chOff x="8262264" y="1190909"/>
            <a:chExt cx="3551083" cy="1320784"/>
          </a:xfrm>
        </p:grpSpPr>
        <p:sp>
          <p:nvSpPr>
            <p:cNvPr id="7" name="Oval 6">
              <a:extLst>
                <a:ext uri="{FF2B5EF4-FFF2-40B4-BE49-F238E27FC236}">
                  <a16:creationId xmlns:a16="http://schemas.microsoft.com/office/drawing/2014/main" id="{BBDCD40E-4580-F97F-D351-2CE4150B135F}"/>
                </a:ext>
              </a:extLst>
            </p:cNvPr>
            <p:cNvSpPr/>
            <p:nvPr/>
          </p:nvSpPr>
          <p:spPr>
            <a:xfrm>
              <a:off x="8262264" y="1190909"/>
              <a:ext cx="3551083" cy="1320784"/>
            </a:xfrm>
            <a:prstGeom prst="ellipse">
              <a:avLst/>
            </a:prstGeom>
            <a:solidFill>
              <a:schemeClr val="bg1">
                <a:lumMod val="95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8" name="Graphic 7">
              <a:extLst>
                <a:ext uri="{FF2B5EF4-FFF2-40B4-BE49-F238E27FC236}">
                  <a16:creationId xmlns:a16="http://schemas.microsoft.com/office/drawing/2014/main" id="{F534B6E6-A32E-1883-79B7-FFB84F64454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616707" y="1505441"/>
              <a:ext cx="659930" cy="659930"/>
            </a:xfrm>
            <a:prstGeom prst="rect">
              <a:avLst/>
            </a:prstGeom>
          </p:spPr>
        </p:pic>
        <p:sp>
          <p:nvSpPr>
            <p:cNvPr id="9" name="TextBox 8">
              <a:extLst>
                <a:ext uri="{FF2B5EF4-FFF2-40B4-BE49-F238E27FC236}">
                  <a16:creationId xmlns:a16="http://schemas.microsoft.com/office/drawing/2014/main" id="{E79A908C-2F93-AF77-7156-44E547C440BB}"/>
                </a:ext>
              </a:extLst>
            </p:cNvPr>
            <p:cNvSpPr txBox="1"/>
            <p:nvPr/>
          </p:nvSpPr>
          <p:spPr>
            <a:xfrm>
              <a:off x="9244299" y="1666635"/>
              <a:ext cx="2134036" cy="438977"/>
            </a:xfrm>
            <a:prstGeom prst="rect">
              <a:avLst/>
            </a:prstGeom>
            <a:noFill/>
          </p:spPr>
          <p:txBody>
            <a:bodyPr wrap="none" rtlCol="0">
              <a:spAutoFit/>
            </a:bodyPr>
            <a:lstStyle/>
            <a:p>
              <a:r>
                <a:rPr lang="en-US" sz="2000" b="1" i="1">
                  <a:solidFill>
                    <a:srgbClr val="C05030"/>
                  </a:solidFill>
                </a:rPr>
                <a:t>Where do we start?</a:t>
              </a:r>
            </a:p>
          </p:txBody>
        </p:sp>
      </p:grpSp>
      <p:sp>
        <p:nvSpPr>
          <p:cNvPr id="21" name="Right Brace 20">
            <a:extLst>
              <a:ext uri="{FF2B5EF4-FFF2-40B4-BE49-F238E27FC236}">
                <a16:creationId xmlns:a16="http://schemas.microsoft.com/office/drawing/2014/main" id="{10144E6E-1D45-D06D-B723-159009380C5F}"/>
              </a:ext>
              <a:ext uri="{C183D7F6-B498-43B3-948B-1728B52AA6E4}">
                <adec:decorative xmlns:adec="http://schemas.microsoft.com/office/drawing/2017/decorative" val="1"/>
              </a:ext>
            </a:extLst>
          </p:cNvPr>
          <p:cNvSpPr/>
          <p:nvPr/>
        </p:nvSpPr>
        <p:spPr>
          <a:xfrm rot="16200000">
            <a:off x="3781428" y="-1671929"/>
            <a:ext cx="554620" cy="6950021"/>
          </a:xfrm>
          <a:prstGeom prst="rightBrace">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e 28">
            <a:extLst>
              <a:ext uri="{FF2B5EF4-FFF2-40B4-BE49-F238E27FC236}">
                <a16:creationId xmlns:a16="http://schemas.microsoft.com/office/drawing/2014/main" id="{F69CEA86-2639-94E4-CB75-4DCF0950AA23}"/>
              </a:ext>
              <a:ext uri="{C183D7F6-B498-43B3-948B-1728B52AA6E4}">
                <adec:decorative xmlns:adec="http://schemas.microsoft.com/office/drawing/2017/decorative" val="1"/>
              </a:ext>
            </a:extLst>
          </p:cNvPr>
          <p:cNvSpPr/>
          <p:nvPr/>
        </p:nvSpPr>
        <p:spPr>
          <a:xfrm rot="16200000">
            <a:off x="9817178" y="230396"/>
            <a:ext cx="554620" cy="3141772"/>
          </a:xfrm>
          <a:prstGeom prst="rightBrace">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26F151AA-F3CF-532C-AF47-91064AB3F273}"/>
              </a:ext>
            </a:extLst>
          </p:cNvPr>
          <p:cNvSpPr>
            <a:spLocks noGrp="1"/>
          </p:cNvSpPr>
          <p:nvPr>
            <p:ph type="sldNum" sz="quarter" idx="14"/>
          </p:nvPr>
        </p:nvSpPr>
        <p:spPr/>
        <p:txBody>
          <a:bodyPr/>
          <a:lstStyle/>
          <a:p>
            <a:fld id="{99A20822-4A49-4D36-86E3-300BA48D3F00}" type="slidenum">
              <a:rPr lang="en-US" smtClean="0"/>
              <a:pPr/>
              <a:t>56</a:t>
            </a:fld>
            <a:endParaRPr lang="en-US"/>
          </a:p>
        </p:txBody>
      </p:sp>
    </p:spTree>
    <p:extLst>
      <p:ext uri="{BB962C8B-B14F-4D97-AF65-F5344CB8AC3E}">
        <p14:creationId xmlns:p14="http://schemas.microsoft.com/office/powerpoint/2010/main" val="563257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A7741-E93E-099C-6028-BEC47BD97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715ED-7B58-72D5-8455-F4EF559F8F3E}"/>
              </a:ext>
            </a:extLst>
          </p:cNvPr>
          <p:cNvSpPr>
            <a:spLocks noGrp="1"/>
          </p:cNvSpPr>
          <p:nvPr>
            <p:ph type="title"/>
          </p:nvPr>
        </p:nvSpPr>
        <p:spPr/>
        <p:txBody>
          <a:bodyPr>
            <a:noAutofit/>
          </a:bodyPr>
          <a:lstStyle/>
          <a:p>
            <a:r>
              <a:rPr lang="en-US" sz="3600"/>
              <a:t>Where Do We Start?</a:t>
            </a:r>
            <a:br>
              <a:rPr lang="en-US" sz="3600"/>
            </a:br>
            <a:r>
              <a:rPr lang="en-US" sz="3600"/>
              <a:t>Review What We’ve Already Done</a:t>
            </a:r>
            <a:endParaRPr lang="en-US" sz="3600" b="0"/>
          </a:p>
        </p:txBody>
      </p:sp>
      <p:sp>
        <p:nvSpPr>
          <p:cNvPr id="3" name="Content Placeholder 2">
            <a:extLst>
              <a:ext uri="{FF2B5EF4-FFF2-40B4-BE49-F238E27FC236}">
                <a16:creationId xmlns:a16="http://schemas.microsoft.com/office/drawing/2014/main" id="{885DCF9A-D6D3-4F18-DCCF-BED019559F47}"/>
              </a:ext>
            </a:extLst>
          </p:cNvPr>
          <p:cNvSpPr>
            <a:spLocks noGrp="1"/>
          </p:cNvSpPr>
          <p:nvPr>
            <p:ph sz="quarter" idx="15"/>
          </p:nvPr>
        </p:nvSpPr>
        <p:spPr>
          <a:xfrm>
            <a:off x="457200" y="1371600"/>
            <a:ext cx="7363962" cy="4343400"/>
          </a:xfrm>
        </p:spPr>
        <p:txBody>
          <a:bodyPr>
            <a:normAutofit/>
          </a:bodyPr>
          <a:lstStyle/>
          <a:p>
            <a:pPr marL="514350" indent="-514350">
              <a:buFont typeface="+mj-lt"/>
              <a:buAutoNum type="arabicPeriod"/>
            </a:pPr>
            <a:r>
              <a:rPr lang="en-US" sz="2800"/>
              <a:t>Check </a:t>
            </a:r>
            <a:r>
              <a:rPr lang="en-US" sz="2800" b="1"/>
              <a:t>intervention implementation fidelity</a:t>
            </a:r>
            <a:r>
              <a:rPr lang="en-US" sz="2800"/>
              <a:t>.</a:t>
            </a:r>
          </a:p>
          <a:p>
            <a:pPr lvl="1"/>
            <a:r>
              <a:rPr lang="en-US"/>
              <a:t>Did we deliver the intervention as planned?</a:t>
            </a:r>
          </a:p>
          <a:p>
            <a:pPr lvl="1"/>
            <a:r>
              <a:rPr lang="en-US"/>
              <a:t>Did the student receive the intervention?</a:t>
            </a:r>
          </a:p>
          <a:p>
            <a:pPr>
              <a:spcBef>
                <a:spcPts val="0"/>
              </a:spcBef>
            </a:pPr>
            <a:endParaRPr lang="en-US"/>
          </a:p>
          <a:p>
            <a:pPr marL="514350" indent="-514350">
              <a:spcBef>
                <a:spcPts val="0"/>
              </a:spcBef>
              <a:buFont typeface="+mj-lt"/>
              <a:buAutoNum type="arabicPeriod" startAt="2"/>
            </a:pPr>
            <a:r>
              <a:rPr lang="en-US" sz="2800"/>
              <a:t>Check your </a:t>
            </a:r>
            <a:r>
              <a:rPr lang="en-US" sz="2800" b="1"/>
              <a:t>progress monitoring practices</a:t>
            </a:r>
            <a:r>
              <a:rPr lang="en-US" sz="2800"/>
              <a:t>.</a:t>
            </a:r>
          </a:p>
          <a:p>
            <a:pPr lvl="1">
              <a:spcBef>
                <a:spcPts val="0"/>
              </a:spcBef>
            </a:pPr>
            <a:r>
              <a:rPr lang="en-US"/>
              <a:t>Are you using the right progress monitoring tool?</a:t>
            </a:r>
          </a:p>
          <a:p>
            <a:pPr lvl="1">
              <a:spcBef>
                <a:spcPts val="0"/>
              </a:spcBef>
            </a:pPr>
            <a:r>
              <a:rPr lang="en-US"/>
              <a:t>Are we using the progress monitoring tool in the right way?</a:t>
            </a:r>
          </a:p>
          <a:p>
            <a:endParaRPr lang="en-US" b="1"/>
          </a:p>
          <a:p>
            <a:pPr marL="285750" lvl="1" indent="-285750"/>
            <a:endParaRPr lang="en-US" sz="1400">
              <a:latin typeface="Arial" charset="0"/>
              <a:cs typeface="Arial" charset="0"/>
            </a:endParaRPr>
          </a:p>
        </p:txBody>
      </p:sp>
      <p:grpSp>
        <p:nvGrpSpPr>
          <p:cNvPr id="6" name="Group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92A08ABF-0040-4A7E-C582-81F3946819BD}"/>
              </a:ext>
            </a:extLst>
          </p:cNvPr>
          <p:cNvGrpSpPr/>
          <p:nvPr/>
        </p:nvGrpSpPr>
        <p:grpSpPr>
          <a:xfrm>
            <a:off x="7915183" y="1141693"/>
            <a:ext cx="4276817" cy="4667795"/>
            <a:chOff x="-449019" y="-837799"/>
            <a:chExt cx="4930894" cy="6442045"/>
          </a:xfrm>
        </p:grpSpPr>
        <p:pic>
          <p:nvPicPr>
            <p:cNvPr id="7" name="Picture 6" descr="A picture containing text&#10;&#10;Description generated with high confidence">
              <a:extLst>
                <a:ext uri="{FF2B5EF4-FFF2-40B4-BE49-F238E27FC236}">
                  <a16:creationId xmlns:a16="http://schemas.microsoft.com/office/drawing/2014/main" id="{633FEB86-5A2E-FA53-4BDD-6DF38A499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31" y="-64051"/>
              <a:ext cx="3933969" cy="5668297"/>
            </a:xfrm>
            <a:prstGeom prst="rect">
              <a:avLst/>
            </a:prstGeom>
          </p:spPr>
        </p:pic>
        <p:sp>
          <p:nvSpPr>
            <p:cNvPr id="8" name="TextBox 7">
              <a:extLst>
                <a:ext uri="{FF2B5EF4-FFF2-40B4-BE49-F238E27FC236}">
                  <a16:creationId xmlns:a16="http://schemas.microsoft.com/office/drawing/2014/main" id="{C1EB4C0F-CAF0-49C7-A1DC-AB5244FD3B7D}"/>
                </a:ext>
              </a:extLst>
            </p:cNvPr>
            <p:cNvSpPr txBox="1"/>
            <p:nvPr/>
          </p:nvSpPr>
          <p:spPr>
            <a:xfrm>
              <a:off x="-449019" y="-837799"/>
              <a:ext cx="4930893" cy="509717"/>
            </a:xfrm>
            <a:prstGeom prst="rect">
              <a:avLst/>
            </a:prstGeom>
            <a:noFill/>
          </p:spPr>
          <p:txBody>
            <a:bodyPr wrap="square" rtlCol="0">
              <a:spAutoFit/>
            </a:bodyPr>
            <a:lstStyle/>
            <a:p>
              <a:pPr algn="ctr"/>
              <a:r>
                <a:rPr lang="en-US" b="1"/>
                <a:t>DBI Process</a:t>
              </a:r>
            </a:p>
          </p:txBody>
        </p:sp>
      </p:grpSp>
      <p:sp>
        <p:nvSpPr>
          <p:cNvPr id="15" name="Rounded Rectangle 14" descr="A rectangle around the first two setps of the DBI process">
            <a:extLst>
              <a:ext uri="{FF2B5EF4-FFF2-40B4-BE49-F238E27FC236}">
                <a16:creationId xmlns:a16="http://schemas.microsoft.com/office/drawing/2014/main" id="{EE5537CE-C345-C80E-465C-49203A343FA4}"/>
              </a:ext>
            </a:extLst>
          </p:cNvPr>
          <p:cNvSpPr/>
          <p:nvPr/>
        </p:nvSpPr>
        <p:spPr>
          <a:xfrm>
            <a:off x="9130352" y="1511025"/>
            <a:ext cx="1883391" cy="1587017"/>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Right Arrow 15">
            <a:extLst>
              <a:ext uri="{FF2B5EF4-FFF2-40B4-BE49-F238E27FC236}">
                <a16:creationId xmlns:a16="http://schemas.microsoft.com/office/drawing/2014/main" id="{1067F5CF-2F97-F9D5-98A5-87603BB30637}"/>
              </a:ext>
              <a:ext uri="{C183D7F6-B498-43B3-948B-1728B52AA6E4}">
                <adec:decorative xmlns:adec="http://schemas.microsoft.com/office/drawing/2017/decorative" val="1"/>
              </a:ext>
            </a:extLst>
          </p:cNvPr>
          <p:cNvSpPr/>
          <p:nvPr/>
        </p:nvSpPr>
        <p:spPr>
          <a:xfrm>
            <a:off x="8039526" y="2099816"/>
            <a:ext cx="996805" cy="409433"/>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EA9F8190-9C58-2819-6410-0F2C07675B2D}"/>
              </a:ext>
            </a:extLst>
          </p:cNvPr>
          <p:cNvSpPr>
            <a:spLocks noGrp="1"/>
          </p:cNvSpPr>
          <p:nvPr>
            <p:ph type="sldNum" sz="quarter" idx="14"/>
          </p:nvPr>
        </p:nvSpPr>
        <p:spPr/>
        <p:txBody>
          <a:bodyPr/>
          <a:lstStyle/>
          <a:p>
            <a:pPr algn="r"/>
            <a:fld id="{F3477EC8-074D-41C4-94AE-E9EA7CEEA348}" type="slidenum">
              <a:rPr lang="en-US" smtClean="0"/>
              <a:pPr algn="r"/>
              <a:t>57</a:t>
            </a:fld>
            <a:endParaRPr lang="en-US"/>
          </a:p>
        </p:txBody>
      </p:sp>
    </p:spTree>
    <p:extLst>
      <p:ext uri="{BB962C8B-B14F-4D97-AF65-F5344CB8AC3E}">
        <p14:creationId xmlns:p14="http://schemas.microsoft.com/office/powerpoint/2010/main" val="979143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B5E4-CAC0-6D6B-D42F-33EC4D33A71D}"/>
              </a:ext>
            </a:extLst>
          </p:cNvPr>
          <p:cNvSpPr>
            <a:spLocks noGrp="1"/>
          </p:cNvSpPr>
          <p:nvPr>
            <p:ph type="title"/>
          </p:nvPr>
        </p:nvSpPr>
        <p:spPr>
          <a:xfrm>
            <a:off x="457200" y="0"/>
            <a:ext cx="11276076" cy="1280160"/>
          </a:xfrm>
        </p:spPr>
        <p:txBody>
          <a:bodyPr anchor="ctr">
            <a:normAutofit/>
          </a:bodyPr>
          <a:lstStyle/>
          <a:p>
            <a:r>
              <a:rPr lang="en-US"/>
              <a:t>Collect and Review Informal Diagnostic Data Related to the Identified Focus</a:t>
            </a:r>
          </a:p>
        </p:txBody>
      </p:sp>
      <p:pic>
        <p:nvPicPr>
          <p:cNvPr id="7" name="Content Placeholder 6" descr="A young child raising his hand in a classroom">
            <a:extLst>
              <a:ext uri="{FF2B5EF4-FFF2-40B4-BE49-F238E27FC236}">
                <a16:creationId xmlns:a16="http://schemas.microsoft.com/office/drawing/2014/main" id="{C1FF5805-3792-2557-6380-C6594824EE92}"/>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rcRect t="31021" r="2" b="16917"/>
          <a:stretch/>
        </p:blipFill>
        <p:spPr>
          <a:xfrm>
            <a:off x="457200" y="1371600"/>
            <a:ext cx="5568696" cy="4343400"/>
          </a:xfrm>
          <a:noFill/>
        </p:spPr>
      </p:pic>
      <p:sp>
        <p:nvSpPr>
          <p:cNvPr id="11" name="Content Placeholder 10">
            <a:extLst>
              <a:ext uri="{FF2B5EF4-FFF2-40B4-BE49-F238E27FC236}">
                <a16:creationId xmlns:a16="http://schemas.microsoft.com/office/drawing/2014/main" id="{821E8C56-327F-8F4F-AB90-DFD0730CFDFF}"/>
              </a:ext>
            </a:extLst>
          </p:cNvPr>
          <p:cNvSpPr>
            <a:spLocks noGrp="1"/>
          </p:cNvSpPr>
          <p:nvPr>
            <p:ph sz="quarter" idx="15"/>
          </p:nvPr>
        </p:nvSpPr>
        <p:spPr>
          <a:xfrm>
            <a:off x="6164580" y="1371600"/>
            <a:ext cx="5568696" cy="4343400"/>
          </a:xfrm>
        </p:spPr>
        <p:txBody>
          <a:bodyPr>
            <a:normAutofit fontScale="92500" lnSpcReduction="10000"/>
          </a:bodyPr>
          <a:lstStyle/>
          <a:p>
            <a:pPr marL="0" indent="0">
              <a:lnSpc>
                <a:spcPct val="115000"/>
              </a:lnSpc>
              <a:buNone/>
            </a:pPr>
            <a:r>
              <a:rPr lang="en-US"/>
              <a:t>Possible informal diagnostic data sources include the following:</a:t>
            </a:r>
          </a:p>
          <a:p>
            <a:pPr lvl="1">
              <a:lnSpc>
                <a:spcPct val="115000"/>
              </a:lnSpc>
            </a:pPr>
            <a:r>
              <a:rPr lang="en-US"/>
              <a:t>Analysis of student errors in work samples and progress monitoring data (</a:t>
            </a:r>
            <a:r>
              <a:rPr lang="en-US" i="1"/>
              <a:t>curriculum</a:t>
            </a:r>
            <a:r>
              <a:rPr lang="en-US"/>
              <a:t>) </a:t>
            </a:r>
          </a:p>
          <a:p>
            <a:pPr lvl="1">
              <a:lnSpc>
                <a:spcPct val="115000"/>
              </a:lnSpc>
            </a:pPr>
            <a:r>
              <a:rPr lang="en-US"/>
              <a:t>Classroom observations (</a:t>
            </a:r>
            <a:r>
              <a:rPr lang="en-US" i="1"/>
              <a:t>instruction, environment</a:t>
            </a:r>
            <a:r>
              <a:rPr lang="en-US"/>
              <a:t>)</a:t>
            </a:r>
          </a:p>
          <a:p>
            <a:pPr lvl="1">
              <a:lnSpc>
                <a:spcPct val="115000"/>
              </a:lnSpc>
            </a:pPr>
            <a:r>
              <a:rPr lang="en-US"/>
              <a:t>Interviews with the student or family </a:t>
            </a:r>
            <a:r>
              <a:rPr lang="en-US" i="1"/>
              <a:t>(instruction, curriculum, environment)</a:t>
            </a:r>
          </a:p>
          <a:p>
            <a:pPr lvl="1">
              <a:lnSpc>
                <a:spcPct val="115000"/>
              </a:lnSpc>
            </a:pPr>
            <a:r>
              <a:rPr lang="en-US"/>
              <a:t>Intervention-specific assessments (</a:t>
            </a:r>
            <a:r>
              <a:rPr lang="en-US" i="1"/>
              <a:t>curriculum)</a:t>
            </a:r>
            <a:endParaRPr lang="en-US"/>
          </a:p>
        </p:txBody>
      </p:sp>
      <p:sp>
        <p:nvSpPr>
          <p:cNvPr id="5" name="Slide Number Placeholder 4">
            <a:extLst>
              <a:ext uri="{FF2B5EF4-FFF2-40B4-BE49-F238E27FC236}">
                <a16:creationId xmlns:a16="http://schemas.microsoft.com/office/drawing/2014/main" id="{C113BEB2-E84A-9FE7-BF57-67A04939856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58</a:t>
            </a:fld>
            <a:endParaRPr lang="en-US"/>
          </a:p>
        </p:txBody>
      </p:sp>
    </p:spTree>
    <p:extLst>
      <p:ext uri="{BB962C8B-B14F-4D97-AF65-F5344CB8AC3E}">
        <p14:creationId xmlns:p14="http://schemas.microsoft.com/office/powerpoint/2010/main" val="4146230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78D67-62AF-707A-BFA7-187C35B97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C186B-9B49-C2C9-9293-79D84EE40AD7}"/>
              </a:ext>
            </a:extLst>
          </p:cNvPr>
          <p:cNvSpPr>
            <a:spLocks noGrp="1"/>
          </p:cNvSpPr>
          <p:nvPr>
            <p:ph type="title"/>
          </p:nvPr>
        </p:nvSpPr>
        <p:spPr/>
        <p:txBody>
          <a:bodyPr>
            <a:normAutofit/>
          </a:bodyPr>
          <a:lstStyle/>
          <a:p>
            <a:r>
              <a:rPr lang="en-US" sz="4000"/>
              <a:t>Where Do We Start? Questions to Consider</a:t>
            </a:r>
          </a:p>
        </p:txBody>
      </p:sp>
      <p:sp>
        <p:nvSpPr>
          <p:cNvPr id="3" name="Content Placeholder 2">
            <a:extLst>
              <a:ext uri="{FF2B5EF4-FFF2-40B4-BE49-F238E27FC236}">
                <a16:creationId xmlns:a16="http://schemas.microsoft.com/office/drawing/2014/main" id="{F4DC02AA-8CB5-D765-2739-4C2F063BD046}"/>
              </a:ext>
            </a:extLst>
          </p:cNvPr>
          <p:cNvSpPr>
            <a:spLocks noGrp="1"/>
          </p:cNvSpPr>
          <p:nvPr>
            <p:ph sz="quarter" idx="14"/>
          </p:nvPr>
        </p:nvSpPr>
        <p:spPr>
          <a:xfrm>
            <a:off x="458724" y="1002468"/>
            <a:ext cx="11274552" cy="772988"/>
          </a:xfrm>
        </p:spPr>
        <p:txBody>
          <a:bodyPr>
            <a:noAutofit/>
          </a:bodyPr>
          <a:lstStyle/>
          <a:p>
            <a:r>
              <a:rPr lang="en-US" sz="2400"/>
              <a:t>When students are not making adequate progress, ask the following questions to guide your hypothesis development</a:t>
            </a:r>
          </a:p>
        </p:txBody>
      </p:sp>
      <p:sp>
        <p:nvSpPr>
          <p:cNvPr id="7" name="Rounded Rectangle 6">
            <a:extLst>
              <a:ext uri="{FF2B5EF4-FFF2-40B4-BE49-F238E27FC236}">
                <a16:creationId xmlns:a16="http://schemas.microsoft.com/office/drawing/2014/main" id="{318D612E-4440-0DE0-11A0-1D1D358DBF74}"/>
              </a:ext>
            </a:extLst>
          </p:cNvPr>
          <p:cNvSpPr/>
          <p:nvPr/>
        </p:nvSpPr>
        <p:spPr>
          <a:xfrm>
            <a:off x="881513" y="1945737"/>
            <a:ext cx="10476298" cy="676656"/>
          </a:xfrm>
          <a:prstGeom prst="roundRect">
            <a:avLst>
              <a:gd name="adj" fmla="val 10159"/>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6263">
              <a:tabLst>
                <a:tab pos="509588" algn="l"/>
              </a:tabLst>
            </a:pPr>
            <a:r>
              <a:rPr lang="en-US" sz="2800"/>
              <a:t>Are we teaching the most needed </a:t>
            </a:r>
            <a:r>
              <a:rPr lang="en-US" sz="2800" b="1"/>
              <a:t>skills?</a:t>
            </a:r>
            <a:endParaRPr lang="en-US" sz="2800"/>
          </a:p>
        </p:txBody>
      </p:sp>
      <p:sp>
        <p:nvSpPr>
          <p:cNvPr id="10" name="Rounded Rectangle 9">
            <a:extLst>
              <a:ext uri="{FF2B5EF4-FFF2-40B4-BE49-F238E27FC236}">
                <a16:creationId xmlns:a16="http://schemas.microsoft.com/office/drawing/2014/main" id="{B28BA3CA-C36E-19CE-92C0-73F569527746}"/>
              </a:ext>
            </a:extLst>
          </p:cNvPr>
          <p:cNvSpPr/>
          <p:nvPr/>
        </p:nvSpPr>
        <p:spPr>
          <a:xfrm>
            <a:off x="881513" y="2771521"/>
            <a:ext cx="10476298" cy="676656"/>
          </a:xfrm>
          <a:prstGeom prst="roundRect">
            <a:avLst>
              <a:gd name="adj" fmla="val 10159"/>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6263"/>
            <a:r>
              <a:rPr lang="en-US" sz="2800"/>
              <a:t>Are we teaching with sufficient </a:t>
            </a:r>
            <a:r>
              <a:rPr lang="en-US" sz="2800" b="1"/>
              <a:t>explicitness?</a:t>
            </a:r>
            <a:r>
              <a:rPr lang="en-US" sz="2800"/>
              <a:t> </a:t>
            </a:r>
          </a:p>
        </p:txBody>
      </p:sp>
      <p:sp>
        <p:nvSpPr>
          <p:cNvPr id="13" name="Rounded Rectangle 12">
            <a:extLst>
              <a:ext uri="{FF2B5EF4-FFF2-40B4-BE49-F238E27FC236}">
                <a16:creationId xmlns:a16="http://schemas.microsoft.com/office/drawing/2014/main" id="{52AFE480-BD33-C6AE-2545-AA5398AC7124}"/>
              </a:ext>
            </a:extLst>
          </p:cNvPr>
          <p:cNvSpPr/>
          <p:nvPr/>
        </p:nvSpPr>
        <p:spPr>
          <a:xfrm>
            <a:off x="881513" y="3595619"/>
            <a:ext cx="10476298" cy="676656"/>
          </a:xfrm>
          <a:prstGeom prst="roundRect">
            <a:avLst>
              <a:gd name="adj" fmla="val 10159"/>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6263"/>
            <a:r>
              <a:rPr lang="en-US" sz="2800"/>
              <a:t>Are we providing sufficient </a:t>
            </a:r>
            <a:r>
              <a:rPr lang="en-US" sz="2800" b="1"/>
              <a:t>practice opportunities?</a:t>
            </a:r>
            <a:endParaRPr lang="en-US" sz="2800"/>
          </a:p>
        </p:txBody>
      </p:sp>
      <p:sp>
        <p:nvSpPr>
          <p:cNvPr id="16" name="Rounded Rectangle 15">
            <a:extLst>
              <a:ext uri="{FF2B5EF4-FFF2-40B4-BE49-F238E27FC236}">
                <a16:creationId xmlns:a16="http://schemas.microsoft.com/office/drawing/2014/main" id="{E8144C7A-830C-99F5-8EEE-8072234D814E}"/>
              </a:ext>
            </a:extLst>
          </p:cNvPr>
          <p:cNvSpPr/>
          <p:nvPr/>
        </p:nvSpPr>
        <p:spPr>
          <a:xfrm>
            <a:off x="881513" y="4414373"/>
            <a:ext cx="10476298" cy="674804"/>
          </a:xfrm>
          <a:prstGeom prst="roundRect">
            <a:avLst>
              <a:gd name="adj" fmla="val 10159"/>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9438"/>
            <a:r>
              <a:rPr lang="en-US" sz="2800"/>
              <a:t>Are we providing sufficient </a:t>
            </a:r>
            <a:r>
              <a:rPr lang="en-US" sz="2800" b="1"/>
              <a:t>support for transfer </a:t>
            </a:r>
            <a:r>
              <a:rPr lang="en-US" sz="2800"/>
              <a:t>across settings?</a:t>
            </a:r>
          </a:p>
        </p:txBody>
      </p:sp>
      <p:sp>
        <p:nvSpPr>
          <p:cNvPr id="19" name="Rounded Rectangle 18">
            <a:extLst>
              <a:ext uri="{FF2B5EF4-FFF2-40B4-BE49-F238E27FC236}">
                <a16:creationId xmlns:a16="http://schemas.microsoft.com/office/drawing/2014/main" id="{C689DC30-B324-2BF8-DF57-38A88AB3D613}"/>
              </a:ext>
            </a:extLst>
          </p:cNvPr>
          <p:cNvSpPr/>
          <p:nvPr/>
        </p:nvSpPr>
        <p:spPr>
          <a:xfrm>
            <a:off x="882692" y="5235655"/>
            <a:ext cx="10474642" cy="676656"/>
          </a:xfrm>
          <a:prstGeom prst="roundRect">
            <a:avLst>
              <a:gd name="adj" fmla="val 10159"/>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9438"/>
            <a:r>
              <a:rPr lang="en-US" sz="2800"/>
              <a:t>Are we providing needed individualized </a:t>
            </a:r>
            <a:r>
              <a:rPr lang="en-US" sz="2800" b="1"/>
              <a:t>behavior supports?</a:t>
            </a:r>
            <a:endParaRPr lang="en-US" sz="2800"/>
          </a:p>
        </p:txBody>
      </p:sp>
      <p:sp>
        <p:nvSpPr>
          <p:cNvPr id="5" name="Slide Number Placeholder 4">
            <a:extLst>
              <a:ext uri="{FF2B5EF4-FFF2-40B4-BE49-F238E27FC236}">
                <a16:creationId xmlns:a16="http://schemas.microsoft.com/office/drawing/2014/main" id="{5C6215B4-AA0E-7E14-A07F-D091F72CADCA}"/>
              </a:ext>
            </a:extLst>
          </p:cNvPr>
          <p:cNvSpPr>
            <a:spLocks noGrp="1"/>
          </p:cNvSpPr>
          <p:nvPr>
            <p:ph type="sldNum" sz="quarter" idx="12"/>
          </p:nvPr>
        </p:nvSpPr>
        <p:spPr/>
        <p:txBody>
          <a:bodyPr/>
          <a:lstStyle/>
          <a:p>
            <a:fld id="{99A20822-4A49-4D36-86E3-300BA48D3F00}" type="slidenum">
              <a:rPr lang="en-US" smtClean="0"/>
              <a:t>59</a:t>
            </a:fld>
            <a:endParaRPr lang="en-US"/>
          </a:p>
        </p:txBody>
      </p:sp>
    </p:spTree>
    <p:extLst>
      <p:ext uri="{BB962C8B-B14F-4D97-AF65-F5344CB8AC3E}">
        <p14:creationId xmlns:p14="http://schemas.microsoft.com/office/powerpoint/2010/main" val="505618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D58684-3D43-4F63-801C-3162F82A8DE1}"/>
              </a:ext>
            </a:extLst>
          </p:cNvPr>
          <p:cNvSpPr>
            <a:spLocks noGrp="1"/>
          </p:cNvSpPr>
          <p:nvPr>
            <p:ph type="title"/>
          </p:nvPr>
        </p:nvSpPr>
        <p:spPr/>
        <p:txBody>
          <a:bodyPr/>
          <a:lstStyle/>
          <a:p>
            <a:r>
              <a:rPr lang="en-US"/>
              <a:t>Learner Outcomes</a:t>
            </a:r>
          </a:p>
        </p:txBody>
      </p:sp>
      <p:sp>
        <p:nvSpPr>
          <p:cNvPr id="6" name="Content Placeholder 5">
            <a:extLst>
              <a:ext uri="{FF2B5EF4-FFF2-40B4-BE49-F238E27FC236}">
                <a16:creationId xmlns:a16="http://schemas.microsoft.com/office/drawing/2014/main" id="{0395841D-81AF-4F94-837C-6805A8E7BBE6}"/>
              </a:ext>
            </a:extLst>
          </p:cNvPr>
          <p:cNvSpPr>
            <a:spLocks noGrp="1"/>
          </p:cNvSpPr>
          <p:nvPr>
            <p:ph sz="quarter" idx="15"/>
          </p:nvPr>
        </p:nvSpPr>
        <p:spPr>
          <a:xfrm>
            <a:off x="322289" y="1260223"/>
            <a:ext cx="7517567" cy="4343400"/>
          </a:xfrm>
        </p:spPr>
        <p:txBody>
          <a:bodyPr>
            <a:normAutofit fontScale="92500" lnSpcReduction="10000"/>
          </a:bodyPr>
          <a:lstStyle/>
          <a:p>
            <a:pPr marL="0" indent="0">
              <a:buNone/>
            </a:pPr>
            <a:r>
              <a:rPr lang="en-US" dirty="0"/>
              <a:t>By the end of the strand, participants will be able to:</a:t>
            </a:r>
          </a:p>
          <a:p>
            <a:r>
              <a:rPr lang="en-US" dirty="0"/>
              <a:t>Describe the steps in the data-based individualization (DBI) process.</a:t>
            </a:r>
          </a:p>
          <a:p>
            <a:r>
              <a:rPr lang="en-US" dirty="0"/>
              <a:t>Identify lessons learned to improve implementation of DBI </a:t>
            </a:r>
          </a:p>
          <a:p>
            <a:r>
              <a:rPr lang="en-US" dirty="0"/>
              <a:t>Access and use NCII resources to support implementation of DBI</a:t>
            </a:r>
          </a:p>
          <a:p>
            <a:r>
              <a:rPr lang="en-US" dirty="0"/>
              <a:t>Assess your current capacity to support DBI and develop next steps </a:t>
            </a:r>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8DAD34FE-BBCC-4DAB-8B48-102DFC88C507}"/>
              </a:ext>
            </a:extLst>
          </p:cNvPr>
          <p:cNvSpPr>
            <a:spLocks noGrp="1"/>
          </p:cNvSpPr>
          <p:nvPr>
            <p:ph type="body" sz="quarter" idx="13"/>
          </p:nvPr>
        </p:nvSpPr>
        <p:spPr/>
        <p:txBody>
          <a:bodyPr/>
          <a:lstStyle/>
          <a:p>
            <a:endParaRPr lang="en-US"/>
          </a:p>
        </p:txBody>
      </p:sp>
      <p:pic>
        <p:nvPicPr>
          <p:cNvPr id="2" name="Content Placeholder 5">
            <a:extLst>
              <a:ext uri="{FF2B5EF4-FFF2-40B4-BE49-F238E27FC236}">
                <a16:creationId xmlns:a16="http://schemas.microsoft.com/office/drawing/2014/main" id="{1BEE5EFE-8319-9E00-D2AD-F55AB9C257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48841" y="1617734"/>
            <a:ext cx="3182911" cy="3103418"/>
          </a:xfrm>
          <a:prstGeom prst="rect">
            <a:avLst/>
          </a:prstGeom>
          <a:ln>
            <a:noFill/>
          </a:ln>
        </p:spPr>
      </p:pic>
    </p:spTree>
    <p:extLst>
      <p:ext uri="{BB962C8B-B14F-4D97-AF65-F5344CB8AC3E}">
        <p14:creationId xmlns:p14="http://schemas.microsoft.com/office/powerpoint/2010/main" val="1350429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CB7F-B458-61B5-192E-C06C2E142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229C0-65B7-545D-6A9C-B463949711B0}"/>
              </a:ext>
            </a:extLst>
          </p:cNvPr>
          <p:cNvSpPr>
            <a:spLocks noGrp="1"/>
          </p:cNvSpPr>
          <p:nvPr>
            <p:ph type="title"/>
          </p:nvPr>
        </p:nvSpPr>
        <p:spPr/>
        <p:txBody>
          <a:bodyPr/>
          <a:lstStyle/>
          <a:p>
            <a:r>
              <a:rPr lang="en-US"/>
              <a:t>Think, Pair, Share: Diagnostic Data</a:t>
            </a:r>
          </a:p>
        </p:txBody>
      </p:sp>
      <p:sp>
        <p:nvSpPr>
          <p:cNvPr id="9" name="Content Placeholder 2">
            <a:extLst>
              <a:ext uri="{FF2B5EF4-FFF2-40B4-BE49-F238E27FC236}">
                <a16:creationId xmlns:a16="http://schemas.microsoft.com/office/drawing/2014/main" id="{825AB385-9CFF-A5C4-EBF4-E79DDFD190A6}"/>
              </a:ext>
            </a:extLst>
          </p:cNvPr>
          <p:cNvSpPr>
            <a:spLocks noGrp="1"/>
          </p:cNvSpPr>
          <p:nvPr>
            <p:ph sz="quarter" idx="15"/>
          </p:nvPr>
        </p:nvSpPr>
        <p:spPr>
          <a:xfrm>
            <a:off x="404451" y="1257300"/>
            <a:ext cx="11274425" cy="4343400"/>
          </a:xfrm>
        </p:spPr>
        <p:txBody>
          <a:bodyPr vert="horz" lIns="0" tIns="0" rIns="0" bIns="0" rtlCol="0" anchor="t">
            <a:normAutofit/>
          </a:bodyPr>
          <a:lstStyle/>
          <a:p>
            <a:r>
              <a:rPr lang="en-US"/>
              <a:t>Spend 8 minutes on your own filling out your worksheet. </a:t>
            </a:r>
          </a:p>
          <a:p>
            <a:r>
              <a:rPr lang="en-US"/>
              <a:t>Pair up with a partner and share your answers. </a:t>
            </a:r>
          </a:p>
          <a:p>
            <a:pPr marL="0" indent="0">
              <a:buNone/>
            </a:pPr>
            <a:endParaRPr lang="en-US"/>
          </a:p>
          <a:p>
            <a:endParaRPr lang="en-US"/>
          </a:p>
          <a:p>
            <a:endParaRPr lang="en-US"/>
          </a:p>
        </p:txBody>
      </p:sp>
      <p:pic>
        <p:nvPicPr>
          <p:cNvPr id="6" name="Picture 5">
            <a:extLst>
              <a:ext uri="{FF2B5EF4-FFF2-40B4-BE49-F238E27FC236}">
                <a16:creationId xmlns:a16="http://schemas.microsoft.com/office/drawing/2014/main" id="{CA73A7E0-7588-FE46-D821-58A718088E88}"/>
              </a:ext>
              <a:ext uri="{C183D7F6-B498-43B3-948B-1728B52AA6E4}">
                <adec:decorative xmlns:adec="http://schemas.microsoft.com/office/drawing/2017/decorative" val="1"/>
              </a:ext>
            </a:extLst>
          </p:cNvPr>
          <p:cNvPicPr>
            <a:picLocks noChangeAspect="1"/>
          </p:cNvPicPr>
          <p:nvPr/>
        </p:nvPicPr>
        <p:blipFill>
          <a:blip r:embed="rId3"/>
          <a:srcRect t="1848" b="24572"/>
          <a:stretch>
            <a:fillRect/>
          </a:stretch>
        </p:blipFill>
        <p:spPr>
          <a:xfrm>
            <a:off x="2173359" y="2391686"/>
            <a:ext cx="8882808" cy="3738836"/>
          </a:xfrm>
          <a:prstGeom prst="rect">
            <a:avLst/>
          </a:prstGeom>
        </p:spPr>
      </p:pic>
      <p:sp>
        <p:nvSpPr>
          <p:cNvPr id="7" name="Oval 6">
            <a:extLst>
              <a:ext uri="{FF2B5EF4-FFF2-40B4-BE49-F238E27FC236}">
                <a16:creationId xmlns:a16="http://schemas.microsoft.com/office/drawing/2014/main" id="{0EC98F8A-2E75-67B7-7E37-9CC4FC8BAE93}"/>
              </a:ext>
              <a:ext uri="{C183D7F6-B498-43B3-948B-1728B52AA6E4}">
                <adec:decorative xmlns:adec="http://schemas.microsoft.com/office/drawing/2017/decorative" val="1"/>
              </a:ext>
            </a:extLst>
          </p:cNvPr>
          <p:cNvSpPr/>
          <p:nvPr/>
        </p:nvSpPr>
        <p:spPr>
          <a:xfrm>
            <a:off x="5166184" y="2537460"/>
            <a:ext cx="5660841" cy="116963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ext Placeholder 3">
            <a:extLst>
              <a:ext uri="{FF2B5EF4-FFF2-40B4-BE49-F238E27FC236}">
                <a16:creationId xmlns:a16="http://schemas.microsoft.com/office/drawing/2014/main" id="{D85C33CD-7566-A9DA-5D69-01877A48803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A7966699-000E-2A13-D146-664A5C809A8E}"/>
              </a:ext>
            </a:extLst>
          </p:cNvPr>
          <p:cNvSpPr>
            <a:spLocks noGrp="1"/>
          </p:cNvSpPr>
          <p:nvPr>
            <p:ph type="sldNum" sz="quarter" idx="14"/>
          </p:nvPr>
        </p:nvSpPr>
        <p:spPr/>
        <p:txBody>
          <a:bodyPr/>
          <a:lstStyle/>
          <a:p>
            <a:fld id="{99A20822-4A49-4D36-86E3-300BA48D3F00}" type="slidenum">
              <a:rPr lang="en-US" smtClean="0"/>
              <a:pPr/>
              <a:t>60</a:t>
            </a:fld>
            <a:endParaRPr lang="en-US"/>
          </a:p>
        </p:txBody>
      </p:sp>
    </p:spTree>
    <p:extLst>
      <p:ext uri="{BB962C8B-B14F-4D97-AF65-F5344CB8AC3E}">
        <p14:creationId xmlns:p14="http://schemas.microsoft.com/office/powerpoint/2010/main" val="3315711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DBI Step 4: What change is needed? </a:t>
            </a:r>
          </a:p>
        </p:txBody>
      </p:sp>
      <p:sp>
        <p:nvSpPr>
          <p:cNvPr id="2" name="Content Placeholder 1"/>
          <p:cNvSpPr>
            <a:spLocks noGrp="1"/>
          </p:cNvSpPr>
          <p:nvPr>
            <p:ph idx="4294967295"/>
          </p:nvPr>
        </p:nvSpPr>
        <p:spPr>
          <a:xfrm>
            <a:off x="711201" y="4189045"/>
            <a:ext cx="5674562" cy="1557337"/>
          </a:xfrm>
        </p:spPr>
        <p:txBody>
          <a:bodyPr>
            <a:noAutofit/>
          </a:bodyPr>
          <a:lstStyle/>
          <a:p>
            <a:pPr marL="0" indent="0">
              <a:lnSpc>
                <a:spcPct val="100000"/>
              </a:lnSpc>
              <a:buNone/>
            </a:pPr>
            <a:r>
              <a:rPr lang="en-US" sz="2800"/>
              <a:t>STEP 4: Intensify and individualize the intervention to address the hypothesis.</a:t>
            </a:r>
          </a:p>
        </p:txBody>
      </p:sp>
      <p:cxnSp>
        <p:nvCxnSpPr>
          <p:cNvPr id="9" name="Straight Arrow Connector 8" descr="Arrow connecting step 4 to intervention adaptation in the DBI graphic"/>
          <p:cNvCxnSpPr>
            <a:cxnSpLocks/>
          </p:cNvCxnSpPr>
          <p:nvPr/>
        </p:nvCxnSpPr>
        <p:spPr>
          <a:xfrm flipV="1">
            <a:off x="7126837" y="4741107"/>
            <a:ext cx="771860" cy="64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generated with high confidence">
            <a:extLst>
              <a:ext uri="{FF2B5EF4-FFF2-40B4-BE49-F238E27FC236}">
                <a16:creationId xmlns:a16="http://schemas.microsoft.com/office/drawing/2014/main" id="{2F11A528-2E65-4CE4-8CEE-69A883B4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767" y="1109880"/>
            <a:ext cx="4547997" cy="5474380"/>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pPr algn="r"/>
              <a:t>61</a:t>
            </a:fld>
            <a:endParaRPr lang="en-US"/>
          </a:p>
        </p:txBody>
      </p:sp>
    </p:spTree>
    <p:extLst>
      <p:ext uri="{BB962C8B-B14F-4D97-AF65-F5344CB8AC3E}">
        <p14:creationId xmlns:p14="http://schemas.microsoft.com/office/powerpoint/2010/main" val="1941940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94A41-FF70-77E3-7828-93F7693805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C11C43-250A-3347-411E-623A4470A45F}"/>
              </a:ext>
            </a:extLst>
          </p:cNvPr>
          <p:cNvSpPr>
            <a:spLocks noGrp="1"/>
          </p:cNvSpPr>
          <p:nvPr>
            <p:ph type="title"/>
          </p:nvPr>
        </p:nvSpPr>
        <p:spPr>
          <a:xfrm>
            <a:off x="457200" y="130663"/>
            <a:ext cx="11276076" cy="1280160"/>
          </a:xfrm>
        </p:spPr>
        <p:txBody>
          <a:bodyPr>
            <a:normAutofit/>
          </a:bodyPr>
          <a:lstStyle/>
          <a:p>
            <a:r>
              <a:rPr lang="en-US"/>
              <a:t>Scenario: How can I change my treatment according to my new hypothesis?</a:t>
            </a:r>
          </a:p>
        </p:txBody>
      </p:sp>
      <p:sp>
        <p:nvSpPr>
          <p:cNvPr id="5" name="Text Placeholder 4">
            <a:extLst>
              <a:ext uri="{FF2B5EF4-FFF2-40B4-BE49-F238E27FC236}">
                <a16:creationId xmlns:a16="http://schemas.microsoft.com/office/drawing/2014/main" id="{2CDA41F0-4E31-8119-8CB6-ACD243142E27}"/>
              </a:ext>
            </a:extLst>
          </p:cNvPr>
          <p:cNvSpPr>
            <a:spLocks noGrp="1"/>
          </p:cNvSpPr>
          <p:nvPr>
            <p:ph type="body" sz="quarter" idx="13"/>
          </p:nvPr>
        </p:nvSpPr>
        <p:spPr/>
        <p:txBody>
          <a:bodyPr/>
          <a:lstStyle/>
          <a:p>
            <a:endParaRPr lang="en-US"/>
          </a:p>
        </p:txBody>
      </p:sp>
      <p:pic>
        <p:nvPicPr>
          <p:cNvPr id="11" name="Picture 10">
            <a:extLst>
              <a:ext uri="{FF2B5EF4-FFF2-40B4-BE49-F238E27FC236}">
                <a16:creationId xmlns:a16="http://schemas.microsoft.com/office/drawing/2014/main" id="{F6A137B9-98CB-0B6C-B488-21AA9C998B6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8486"/>
          <a:stretch>
            <a:fillRect/>
          </a:stretch>
        </p:blipFill>
        <p:spPr>
          <a:xfrm>
            <a:off x="880143" y="1915303"/>
            <a:ext cx="4628444" cy="3075761"/>
          </a:xfrm>
          <a:prstGeom prst="rect">
            <a:avLst/>
          </a:prstGeom>
        </p:spPr>
      </p:pic>
      <p:pic>
        <p:nvPicPr>
          <p:cNvPr id="2" name="Graphic 1">
            <a:extLst>
              <a:ext uri="{FF2B5EF4-FFF2-40B4-BE49-F238E27FC236}">
                <a16:creationId xmlns:a16="http://schemas.microsoft.com/office/drawing/2014/main" id="{6F366693-A0B4-2A07-C4E0-5FB13A6C6359}"/>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7316122" y="2459371"/>
            <a:ext cx="2885434" cy="3075761"/>
          </a:xfrm>
          <a:prstGeom prst="rect">
            <a:avLst/>
          </a:prstGeom>
        </p:spPr>
      </p:pic>
      <p:sp>
        <p:nvSpPr>
          <p:cNvPr id="4" name="Slide Number Placeholder 3">
            <a:extLst>
              <a:ext uri="{FF2B5EF4-FFF2-40B4-BE49-F238E27FC236}">
                <a16:creationId xmlns:a16="http://schemas.microsoft.com/office/drawing/2014/main" id="{6212463E-932A-6041-D0C4-81F348667E8D}"/>
              </a:ext>
            </a:extLst>
          </p:cNvPr>
          <p:cNvSpPr>
            <a:spLocks noGrp="1"/>
          </p:cNvSpPr>
          <p:nvPr>
            <p:ph type="sldNum" sz="quarter" idx="14"/>
          </p:nvPr>
        </p:nvSpPr>
        <p:spPr/>
        <p:txBody>
          <a:bodyPr/>
          <a:lstStyle/>
          <a:p>
            <a:pPr algn="r"/>
            <a:fld id="{F3477EC8-074D-41C4-94AE-E9EA7CEEA348}" type="slidenum">
              <a:rPr lang="en-US" smtClean="0"/>
              <a:pPr algn="r"/>
              <a:t>62</a:t>
            </a:fld>
            <a:endParaRPr lang="en-US"/>
          </a:p>
        </p:txBody>
      </p:sp>
    </p:spTree>
    <p:extLst>
      <p:ext uri="{BB962C8B-B14F-4D97-AF65-F5344CB8AC3E}">
        <p14:creationId xmlns:p14="http://schemas.microsoft.com/office/powerpoint/2010/main" val="2997214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879AC-CE7E-DAF1-DAC0-7B756805D2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610F6D-DA37-A574-0EAA-D8EFF9A52A27}"/>
              </a:ext>
            </a:extLst>
          </p:cNvPr>
          <p:cNvSpPr>
            <a:spLocks noGrp="1"/>
          </p:cNvSpPr>
          <p:nvPr>
            <p:ph type="title"/>
          </p:nvPr>
        </p:nvSpPr>
        <p:spPr/>
        <p:txBody>
          <a:bodyPr/>
          <a:lstStyle/>
          <a:p>
            <a:r>
              <a:rPr lang="en-US"/>
              <a:t>Scenario: DBI Step 4</a:t>
            </a:r>
          </a:p>
        </p:txBody>
      </p:sp>
      <p:sp>
        <p:nvSpPr>
          <p:cNvPr id="2" name="Content Placeholder 1">
            <a:extLst>
              <a:ext uri="{FF2B5EF4-FFF2-40B4-BE49-F238E27FC236}">
                <a16:creationId xmlns:a16="http://schemas.microsoft.com/office/drawing/2014/main" id="{64CD19A6-1698-065E-DFD2-18B234B4DABD}"/>
              </a:ext>
            </a:extLst>
          </p:cNvPr>
          <p:cNvSpPr>
            <a:spLocks noGrp="1"/>
          </p:cNvSpPr>
          <p:nvPr>
            <p:ph sz="quarter" idx="15"/>
          </p:nvPr>
        </p:nvSpPr>
        <p:spPr>
          <a:xfrm>
            <a:off x="457199" y="1371600"/>
            <a:ext cx="6598693" cy="5001904"/>
          </a:xfrm>
        </p:spPr>
        <p:txBody>
          <a:bodyPr>
            <a:normAutofit/>
          </a:bodyPr>
          <a:lstStyle/>
          <a:p>
            <a:pPr fontAlgn="base"/>
            <a:r>
              <a:rPr lang="en-US" sz="2800"/>
              <a:t>STEP 4: Intensify and individualize the intervention to address the hypothesis.</a:t>
            </a:r>
          </a:p>
          <a:p>
            <a:pPr lvl="2"/>
            <a:r>
              <a:rPr lang="en-US"/>
              <a:t>Spinal injections to target the nerve pain more directly. </a:t>
            </a:r>
          </a:p>
          <a:p>
            <a:pPr marL="685800" lvl="2" indent="0">
              <a:buNone/>
            </a:pPr>
            <a:endParaRPr lang="en-US" sz="2800"/>
          </a:p>
        </p:txBody>
      </p:sp>
      <p:sp>
        <p:nvSpPr>
          <p:cNvPr id="5" name="Text Placeholder 4">
            <a:extLst>
              <a:ext uri="{FF2B5EF4-FFF2-40B4-BE49-F238E27FC236}">
                <a16:creationId xmlns:a16="http://schemas.microsoft.com/office/drawing/2014/main" id="{B27CAFAA-3C31-8972-8358-DFEE6B8C41F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C65EFA98-8D4D-935A-F9D7-658D4BF29F46}"/>
              </a:ext>
            </a:extLst>
          </p:cNvPr>
          <p:cNvSpPr>
            <a:spLocks noGrp="1"/>
          </p:cNvSpPr>
          <p:nvPr>
            <p:ph type="sldNum" sz="quarter" idx="14"/>
          </p:nvPr>
        </p:nvSpPr>
        <p:spPr/>
        <p:txBody>
          <a:bodyPr/>
          <a:lstStyle/>
          <a:p>
            <a:pPr algn="r"/>
            <a:fld id="{F3477EC8-074D-41C4-94AE-E9EA7CEEA348}" type="slidenum">
              <a:rPr lang="en-US" smtClean="0"/>
              <a:pPr algn="r"/>
              <a:t>63</a:t>
            </a:fld>
            <a:endParaRPr lang="en-US"/>
          </a:p>
        </p:txBody>
      </p:sp>
      <p:pic>
        <p:nvPicPr>
          <p:cNvPr id="8" name="Picture 7">
            <a:extLst>
              <a:ext uri="{FF2B5EF4-FFF2-40B4-BE49-F238E27FC236}">
                <a16:creationId xmlns:a16="http://schemas.microsoft.com/office/drawing/2014/main" id="{52BBD27E-5EAB-4C57-FB94-363CBDE6696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8344" y="2117389"/>
            <a:ext cx="3934831" cy="2623221"/>
          </a:xfrm>
          <a:prstGeom prst="rect">
            <a:avLst/>
          </a:prstGeom>
        </p:spPr>
      </p:pic>
    </p:spTree>
    <p:extLst>
      <p:ext uri="{BB962C8B-B14F-4D97-AF65-F5344CB8AC3E}">
        <p14:creationId xmlns:p14="http://schemas.microsoft.com/office/powerpoint/2010/main" val="911585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6752-8F3A-4411-9737-335F81AB29C4}"/>
              </a:ext>
            </a:extLst>
          </p:cNvPr>
          <p:cNvSpPr>
            <a:spLocks noGrp="1"/>
          </p:cNvSpPr>
          <p:nvPr>
            <p:ph type="title"/>
          </p:nvPr>
        </p:nvSpPr>
        <p:spPr>
          <a:xfrm>
            <a:off x="1981200" y="391477"/>
            <a:ext cx="8229600" cy="492443"/>
          </a:xfrm>
        </p:spPr>
        <p:txBody>
          <a:bodyPr>
            <a:normAutofit fontScale="90000"/>
          </a:bodyPr>
          <a:lstStyle/>
          <a:p>
            <a:r>
              <a:rPr lang="en-US"/>
              <a:t>Taxonomy of Intervention Intensity </a:t>
            </a:r>
          </a:p>
        </p:txBody>
      </p:sp>
      <p:pic>
        <p:nvPicPr>
          <p:cNvPr id="5" name="Picture 4" descr="Screenshot of a the linked resource that outlines the dimensions of the taxonomy. ">
            <a:extLst>
              <a:ext uri="{FF2B5EF4-FFF2-40B4-BE49-F238E27FC236}">
                <a16:creationId xmlns:a16="http://schemas.microsoft.com/office/drawing/2014/main" id="{E4553144-79DF-408F-BA3E-2B2B6BA036BA}"/>
              </a:ext>
            </a:extLst>
          </p:cNvPr>
          <p:cNvPicPr>
            <a:picLocks noChangeAspect="1"/>
          </p:cNvPicPr>
          <p:nvPr/>
        </p:nvPicPr>
        <p:blipFill>
          <a:blip r:embed="rId3"/>
          <a:stretch>
            <a:fillRect/>
          </a:stretch>
        </p:blipFill>
        <p:spPr>
          <a:xfrm>
            <a:off x="1752601" y="1056640"/>
            <a:ext cx="8458199" cy="5025793"/>
          </a:xfrm>
          <a:prstGeom prst="rect">
            <a:avLst/>
          </a:prstGeom>
          <a:ln>
            <a:solidFill>
              <a:schemeClr val="tx1"/>
            </a:solidFill>
          </a:ln>
        </p:spPr>
      </p:pic>
      <p:sp>
        <p:nvSpPr>
          <p:cNvPr id="6" name="Rectangle 5">
            <a:extLst>
              <a:ext uri="{FF2B5EF4-FFF2-40B4-BE49-F238E27FC236}">
                <a16:creationId xmlns:a16="http://schemas.microsoft.com/office/drawing/2014/main" id="{50E8F0DE-411F-4F9E-B787-4086DDBC81C8}"/>
              </a:ext>
              <a:ext uri="{C183D7F6-B498-43B3-948B-1728B52AA6E4}">
                <adec:decorative xmlns:adec="http://schemas.microsoft.com/office/drawing/2017/decorative" val="1"/>
              </a:ext>
            </a:extLst>
          </p:cNvPr>
          <p:cNvSpPr/>
          <p:nvPr/>
        </p:nvSpPr>
        <p:spPr>
          <a:xfrm>
            <a:off x="9093200" y="883920"/>
            <a:ext cx="568960" cy="34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7C4FD4-912D-2495-DDC4-EB3E072C444F}"/>
              </a:ext>
            </a:extLst>
          </p:cNvPr>
          <p:cNvSpPr txBox="1"/>
          <p:nvPr/>
        </p:nvSpPr>
        <p:spPr>
          <a:xfrm>
            <a:off x="10439399" y="5159103"/>
            <a:ext cx="1470547" cy="923330"/>
          </a:xfrm>
          <a:prstGeom prst="rect">
            <a:avLst/>
          </a:prstGeom>
          <a:noFill/>
        </p:spPr>
        <p:txBody>
          <a:bodyPr wrap="square">
            <a:spAutoFit/>
          </a:bodyPr>
          <a:lstStyle/>
          <a:p>
            <a:r>
              <a:rPr lang="en-US">
                <a:hlinkClick r:id="rId4"/>
              </a:rPr>
              <a:t>Taxonomy of Intervention Intensity</a:t>
            </a:r>
            <a:endParaRPr lang="en-US"/>
          </a:p>
        </p:txBody>
      </p:sp>
      <p:sp>
        <p:nvSpPr>
          <p:cNvPr id="4" name="Slide Number Placeholder 3">
            <a:extLst>
              <a:ext uri="{FF2B5EF4-FFF2-40B4-BE49-F238E27FC236}">
                <a16:creationId xmlns:a16="http://schemas.microsoft.com/office/drawing/2014/main" id="{5B5494B0-6219-450C-824F-C6F45C7630B3}"/>
              </a:ext>
            </a:extLst>
          </p:cNvPr>
          <p:cNvSpPr>
            <a:spLocks noGrp="1"/>
          </p:cNvSpPr>
          <p:nvPr>
            <p:ph type="sldNum" sz="quarter" idx="12"/>
          </p:nvPr>
        </p:nvSpPr>
        <p:spPr>
          <a:xfrm>
            <a:off x="14721507" y="6522706"/>
            <a:ext cx="128240" cy="138499"/>
          </a:xfrm>
        </p:spPr>
        <p:txBody>
          <a:bodyPr/>
          <a:lstStyle/>
          <a:p>
            <a:pPr algn="l">
              <a:defRPr/>
            </a:pPr>
            <a:fld id="{99A20822-4A49-4D36-86E3-300BA48D3F00}" type="slidenum">
              <a:rPr lang="en-US" sz="900">
                <a:solidFill>
                  <a:srgbClr val="D4D4D4">
                    <a:lumMod val="75000"/>
                  </a:srgbClr>
                </a:solidFill>
                <a:latin typeface="Arial"/>
                <a:ea typeface="ＭＳ Ｐゴシック" charset="-128"/>
                <a:cs typeface="+mn-cs"/>
              </a:rPr>
              <a:pPr algn="l">
                <a:defRPr/>
              </a:pPr>
              <a:t>64</a:t>
            </a:fld>
            <a:endParaRPr lang="en-US" sz="900">
              <a:solidFill>
                <a:srgbClr val="D4D4D4">
                  <a:lumMod val="75000"/>
                </a:srgbClr>
              </a:solidFill>
              <a:latin typeface="Arial"/>
              <a:ea typeface="ＭＳ Ｐゴシック" charset="-128"/>
              <a:cs typeface="+mn-cs"/>
            </a:endParaRPr>
          </a:p>
        </p:txBody>
      </p:sp>
    </p:spTree>
    <p:extLst>
      <p:ext uri="{BB962C8B-B14F-4D97-AF65-F5344CB8AC3E}">
        <p14:creationId xmlns:p14="http://schemas.microsoft.com/office/powerpoint/2010/main" val="9772072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C10A5-A24F-A164-5101-003DEE37C6D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5BA5CC1-B13B-49F9-DBAE-65C55FBE6740}"/>
              </a:ext>
            </a:extLst>
          </p:cNvPr>
          <p:cNvSpPr>
            <a:spLocks noGrp="1"/>
          </p:cNvSpPr>
          <p:nvPr>
            <p:ph type="title"/>
          </p:nvPr>
        </p:nvSpPr>
        <p:spPr/>
        <p:txBody>
          <a:bodyPr>
            <a:normAutofit/>
          </a:bodyPr>
          <a:lstStyle/>
          <a:p>
            <a:r>
              <a:rPr lang="en-US" sz="4000" dirty="0"/>
              <a:t>Shrink the Choices: </a:t>
            </a:r>
            <a:br>
              <a:rPr lang="en-US" sz="4000" dirty="0"/>
            </a:br>
            <a:r>
              <a:rPr lang="en-US" sz="4000" dirty="0"/>
              <a:t>Adapt Dimensions That Address Your Hypothesis</a:t>
            </a:r>
            <a:r>
              <a:rPr lang="en-US" sz="1000" dirty="0">
                <a:solidFill>
                  <a:schemeClr val="bg1"/>
                </a:solidFill>
              </a:rPr>
              <a:t> 6</a:t>
            </a:r>
          </a:p>
        </p:txBody>
      </p:sp>
      <p:sp>
        <p:nvSpPr>
          <p:cNvPr id="18" name="TextBox 17">
            <a:extLst>
              <a:ext uri="{FF2B5EF4-FFF2-40B4-BE49-F238E27FC236}">
                <a16:creationId xmlns:a16="http://schemas.microsoft.com/office/drawing/2014/main" id="{CAAEE460-EA52-7AF5-8437-CF0B801431BD}"/>
              </a:ext>
            </a:extLst>
          </p:cNvPr>
          <p:cNvSpPr txBox="1"/>
          <p:nvPr/>
        </p:nvSpPr>
        <p:spPr>
          <a:xfrm>
            <a:off x="530227" y="1370037"/>
            <a:ext cx="2384435" cy="369332"/>
          </a:xfrm>
          <a:prstGeom prst="rect">
            <a:avLst/>
          </a:prstGeom>
          <a:noFill/>
        </p:spPr>
        <p:txBody>
          <a:bodyPr wrap="none" rtlCol="0">
            <a:spAutoFit/>
          </a:bodyPr>
          <a:lstStyle/>
          <a:p>
            <a:r>
              <a:rPr lang="en-US" b="1"/>
              <a:t>Data-based Hypothesis</a:t>
            </a:r>
          </a:p>
        </p:txBody>
      </p:sp>
      <p:sp>
        <p:nvSpPr>
          <p:cNvPr id="17" name="TextBox 16">
            <a:extLst>
              <a:ext uri="{FF2B5EF4-FFF2-40B4-BE49-F238E27FC236}">
                <a16:creationId xmlns:a16="http://schemas.microsoft.com/office/drawing/2014/main" id="{5174AB87-DE9F-4372-CDFD-E9C3C19110FB}"/>
              </a:ext>
            </a:extLst>
          </p:cNvPr>
          <p:cNvSpPr txBox="1"/>
          <p:nvPr/>
        </p:nvSpPr>
        <p:spPr>
          <a:xfrm>
            <a:off x="3239163" y="1370037"/>
            <a:ext cx="2185278" cy="369332"/>
          </a:xfrm>
          <a:prstGeom prst="rect">
            <a:avLst/>
          </a:prstGeom>
          <a:noFill/>
        </p:spPr>
        <p:txBody>
          <a:bodyPr wrap="none" rtlCol="0">
            <a:spAutoFit/>
          </a:bodyPr>
          <a:lstStyle/>
          <a:p>
            <a:pPr algn="ctr"/>
            <a:r>
              <a:rPr lang="en-US" b="1"/>
              <a:t>Dimensions to Adapt</a:t>
            </a:r>
          </a:p>
        </p:txBody>
      </p:sp>
      <p:sp>
        <p:nvSpPr>
          <p:cNvPr id="40" name="TextBox 39">
            <a:extLst>
              <a:ext uri="{FF2B5EF4-FFF2-40B4-BE49-F238E27FC236}">
                <a16:creationId xmlns:a16="http://schemas.microsoft.com/office/drawing/2014/main" id="{5107CE26-BD64-35E6-5BC2-2295158D173F}"/>
              </a:ext>
            </a:extLst>
          </p:cNvPr>
          <p:cNvSpPr txBox="1"/>
          <p:nvPr/>
        </p:nvSpPr>
        <p:spPr>
          <a:xfrm>
            <a:off x="7697829" y="1385397"/>
            <a:ext cx="1631858" cy="369332"/>
          </a:xfrm>
          <a:prstGeom prst="rect">
            <a:avLst/>
          </a:prstGeom>
          <a:noFill/>
        </p:spPr>
        <p:txBody>
          <a:bodyPr wrap="none" rtlCol="0">
            <a:spAutoFit/>
          </a:bodyPr>
          <a:lstStyle/>
          <a:p>
            <a:pPr algn="ctr"/>
            <a:r>
              <a:rPr lang="en-US" b="1"/>
              <a:t>Actions to Take</a:t>
            </a:r>
          </a:p>
        </p:txBody>
      </p:sp>
      <p:sp>
        <p:nvSpPr>
          <p:cNvPr id="31" name="Rounded Rectangle 30">
            <a:extLst>
              <a:ext uri="{FF2B5EF4-FFF2-40B4-BE49-F238E27FC236}">
                <a16:creationId xmlns:a16="http://schemas.microsoft.com/office/drawing/2014/main" id="{4D7A0147-DD0B-01E7-B69F-0D2EB58D6DD8}"/>
              </a:ext>
            </a:extLst>
          </p:cNvPr>
          <p:cNvSpPr/>
          <p:nvPr/>
        </p:nvSpPr>
        <p:spPr>
          <a:xfrm>
            <a:off x="415166" y="1754729"/>
            <a:ext cx="2572301" cy="805070"/>
          </a:xfrm>
          <a:prstGeom prst="roundRect">
            <a:avLst>
              <a:gd name="adj" fmla="val 6790"/>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cs typeface="Arial" panose="020B0604020202020204" pitchFamily="34" charset="0"/>
              </a:rPr>
              <a:t>There is a mismatch between skills needed and skills being taught.</a:t>
            </a:r>
            <a:endParaRPr lang="en-US" sz="1600"/>
          </a:p>
        </p:txBody>
      </p:sp>
      <p:sp>
        <p:nvSpPr>
          <p:cNvPr id="35" name="Right Arrow 34" descr="An arrow from There is a mismatch between skills needed and skills being taught to Alignment">
            <a:extLst>
              <a:ext uri="{FF2B5EF4-FFF2-40B4-BE49-F238E27FC236}">
                <a16:creationId xmlns:a16="http://schemas.microsoft.com/office/drawing/2014/main" id="{F02E23B9-0D8B-C5F6-6F1A-F57DE04538AC}"/>
              </a:ext>
            </a:extLst>
          </p:cNvPr>
          <p:cNvSpPr/>
          <p:nvPr/>
        </p:nvSpPr>
        <p:spPr>
          <a:xfrm>
            <a:off x="2987465" y="2040672"/>
            <a:ext cx="381896" cy="228600"/>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Rounded Rectangle 11">
            <a:extLst>
              <a:ext uri="{FF2B5EF4-FFF2-40B4-BE49-F238E27FC236}">
                <a16:creationId xmlns:a16="http://schemas.microsoft.com/office/drawing/2014/main" id="{EC6B5D09-91FC-864B-C1E3-FDCE087697F0}"/>
              </a:ext>
            </a:extLst>
          </p:cNvPr>
          <p:cNvSpPr/>
          <p:nvPr/>
        </p:nvSpPr>
        <p:spPr>
          <a:xfrm>
            <a:off x="3369361" y="1771723"/>
            <a:ext cx="1924878" cy="805070"/>
          </a:xfrm>
          <a:prstGeom prst="roundRect">
            <a:avLst>
              <a:gd name="adj" fmla="val 6790"/>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Alignment</a:t>
            </a:r>
          </a:p>
        </p:txBody>
      </p:sp>
      <p:sp>
        <p:nvSpPr>
          <p:cNvPr id="26" name="TextBox 25">
            <a:extLst>
              <a:ext uri="{FF2B5EF4-FFF2-40B4-BE49-F238E27FC236}">
                <a16:creationId xmlns:a16="http://schemas.microsoft.com/office/drawing/2014/main" id="{8ADE18FC-8864-35D2-CEC9-8D90BA2E2D4A}"/>
              </a:ext>
            </a:extLst>
          </p:cNvPr>
          <p:cNvSpPr txBox="1"/>
          <p:nvPr/>
        </p:nvSpPr>
        <p:spPr>
          <a:xfrm>
            <a:off x="5294239" y="1754729"/>
            <a:ext cx="6097656" cy="830997"/>
          </a:xfrm>
          <a:prstGeom prst="rect">
            <a:avLst/>
          </a:prstGeom>
          <a:noFill/>
        </p:spPr>
        <p:txBody>
          <a:bodyPr wrap="square">
            <a:spAutoFit/>
          </a:bodyPr>
          <a:lstStyle/>
          <a:p>
            <a:pPr marL="342900" indent="-342900">
              <a:buClr>
                <a:schemeClr val="accent1"/>
              </a:buClr>
              <a:buFont typeface="Wingdings" pitchFamily="2" charset="2"/>
              <a:buChar char="q"/>
            </a:pPr>
            <a:r>
              <a:rPr lang="en-US" sz="1600" dirty="0"/>
              <a:t>Increase instructional time for the target skill(s).</a:t>
            </a:r>
          </a:p>
          <a:p>
            <a:pPr marL="342900" indent="-342900">
              <a:buClr>
                <a:schemeClr val="accent1"/>
              </a:buClr>
              <a:buFont typeface="Wingdings" pitchFamily="2" charset="2"/>
              <a:buChar char="q"/>
            </a:pPr>
            <a:r>
              <a:rPr lang="en-US" sz="1600" dirty="0"/>
              <a:t>Supplement intervention with additional materials.</a:t>
            </a:r>
          </a:p>
          <a:p>
            <a:pPr marL="342900" indent="-342900">
              <a:buClr>
                <a:schemeClr val="accent1"/>
              </a:buClr>
              <a:buFont typeface="Wingdings" pitchFamily="2" charset="2"/>
              <a:buChar char="q"/>
            </a:pPr>
            <a:r>
              <a:rPr lang="en-US" sz="1600" dirty="0"/>
              <a:t>Use an alternative program that addresses student’s needs.</a:t>
            </a:r>
          </a:p>
        </p:txBody>
      </p:sp>
      <p:sp>
        <p:nvSpPr>
          <p:cNvPr id="32" name="Rounded Rectangle 31">
            <a:extLst>
              <a:ext uri="{FF2B5EF4-FFF2-40B4-BE49-F238E27FC236}">
                <a16:creationId xmlns:a16="http://schemas.microsoft.com/office/drawing/2014/main" id="{2DE51E6B-052F-2271-E59C-958C176D8DAB}"/>
              </a:ext>
            </a:extLst>
          </p:cNvPr>
          <p:cNvSpPr/>
          <p:nvPr/>
        </p:nvSpPr>
        <p:spPr>
          <a:xfrm>
            <a:off x="415164" y="2671799"/>
            <a:ext cx="2572301" cy="805070"/>
          </a:xfrm>
          <a:prstGeom prst="roundRect">
            <a:avLst>
              <a:gd name="adj" fmla="val 6790"/>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The instruction is not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explicit</a:t>
            </a:r>
            <a:r>
              <a:rPr lang="en-US" sz="1600" dirty="0">
                <a:effectLst/>
                <a:latin typeface="Calibri" panose="020F0502020204030204" pitchFamily="34" charset="0"/>
                <a:ea typeface="Calibri" panose="020F0502020204030204" pitchFamily="34" charset="0"/>
                <a:cs typeface="Times New Roman" panose="02020603050405020304" pitchFamily="18" charset="0"/>
              </a:rPr>
              <a:t> enough.</a:t>
            </a:r>
          </a:p>
        </p:txBody>
      </p:sp>
      <p:sp>
        <p:nvSpPr>
          <p:cNvPr id="3" name="Right Arrow 2" descr="An arrow from The instruction is not explicit enough to Comprehensiveness">
            <a:extLst>
              <a:ext uri="{FF2B5EF4-FFF2-40B4-BE49-F238E27FC236}">
                <a16:creationId xmlns:a16="http://schemas.microsoft.com/office/drawing/2014/main" id="{BEEA87B9-035D-6508-C13C-BB819E674673}"/>
              </a:ext>
            </a:extLst>
          </p:cNvPr>
          <p:cNvSpPr/>
          <p:nvPr/>
        </p:nvSpPr>
        <p:spPr>
          <a:xfrm>
            <a:off x="2994996" y="2954343"/>
            <a:ext cx="381896" cy="228600"/>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ounded Rectangle 12">
            <a:extLst>
              <a:ext uri="{FF2B5EF4-FFF2-40B4-BE49-F238E27FC236}">
                <a16:creationId xmlns:a16="http://schemas.microsoft.com/office/drawing/2014/main" id="{DF35E7A9-D052-C775-6436-3343112B7604}"/>
              </a:ext>
            </a:extLst>
          </p:cNvPr>
          <p:cNvSpPr/>
          <p:nvPr/>
        </p:nvSpPr>
        <p:spPr>
          <a:xfrm>
            <a:off x="3369361" y="2646685"/>
            <a:ext cx="1924878" cy="805070"/>
          </a:xfrm>
          <a:prstGeom prst="roundRect">
            <a:avLst>
              <a:gd name="adj" fmla="val 6790"/>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Comprehensiveness</a:t>
            </a:r>
          </a:p>
        </p:txBody>
      </p:sp>
      <p:sp>
        <p:nvSpPr>
          <p:cNvPr id="24" name="TextBox 23">
            <a:extLst>
              <a:ext uri="{FF2B5EF4-FFF2-40B4-BE49-F238E27FC236}">
                <a16:creationId xmlns:a16="http://schemas.microsoft.com/office/drawing/2014/main" id="{B7EC45FC-9683-DBCD-7DCD-B8CA046672C5}"/>
              </a:ext>
            </a:extLst>
          </p:cNvPr>
          <p:cNvSpPr txBox="1"/>
          <p:nvPr/>
        </p:nvSpPr>
        <p:spPr>
          <a:xfrm>
            <a:off x="5294241" y="2617098"/>
            <a:ext cx="6597653" cy="830997"/>
          </a:xfrm>
          <a:prstGeom prst="rect">
            <a:avLst/>
          </a:prstGeom>
          <a:noFill/>
        </p:spPr>
        <p:txBody>
          <a:bodyPr wrap="square">
            <a:spAutoFit/>
          </a:bodyPr>
          <a:lstStyle/>
          <a:p>
            <a:pPr marL="319405" lvl="1" indent="-319405">
              <a:buClr>
                <a:schemeClr val="accent1"/>
              </a:buClr>
              <a:buFont typeface="Wingdings" pitchFamily="2" charset="2"/>
              <a:buChar char="q"/>
            </a:pPr>
            <a:r>
              <a:rPr lang="en-US" sz="1600">
                <a:cs typeface="Times New Roman"/>
              </a:rPr>
              <a:t>Use simple, direct language and break steps into smaller chunks.</a:t>
            </a:r>
          </a:p>
          <a:p>
            <a:pPr marL="319405" lvl="1" indent="-319405">
              <a:buClr>
                <a:schemeClr val="accent1"/>
              </a:buClr>
              <a:buFont typeface="Wingdings" pitchFamily="2" charset="2"/>
              <a:buChar char="q"/>
            </a:pPr>
            <a:r>
              <a:rPr lang="en-US" sz="1600">
                <a:cs typeface="Times New Roman"/>
              </a:rPr>
              <a:t>Provide additional modeling, guided practice and independent practice.</a:t>
            </a:r>
          </a:p>
          <a:p>
            <a:pPr marL="319405" lvl="1" indent="-319405">
              <a:buClr>
                <a:schemeClr val="accent1"/>
              </a:buClr>
              <a:buFont typeface="Wingdings" pitchFamily="2" charset="2"/>
              <a:buChar char="q"/>
            </a:pPr>
            <a:r>
              <a:rPr lang="en-US" sz="1600">
                <a:cs typeface="Times New Roman"/>
              </a:rPr>
              <a:t>Use visual aides, graphic organizers, manipulatives, and other scaffolds.</a:t>
            </a:r>
          </a:p>
        </p:txBody>
      </p:sp>
      <p:sp>
        <p:nvSpPr>
          <p:cNvPr id="2" name="Rounded Rectangle 1">
            <a:extLst>
              <a:ext uri="{FF2B5EF4-FFF2-40B4-BE49-F238E27FC236}">
                <a16:creationId xmlns:a16="http://schemas.microsoft.com/office/drawing/2014/main" id="{59BD6372-1B4D-8BC3-E23E-C9D2A1A9ECBC}"/>
              </a:ext>
            </a:extLst>
          </p:cNvPr>
          <p:cNvSpPr/>
          <p:nvPr/>
        </p:nvSpPr>
        <p:spPr>
          <a:xfrm>
            <a:off x="413750" y="3521806"/>
            <a:ext cx="2572301" cy="805070"/>
          </a:xfrm>
          <a:prstGeom prst="roundRect">
            <a:avLst>
              <a:gd name="adj" fmla="val 6790"/>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The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dosage</a:t>
            </a:r>
            <a:r>
              <a:rPr lang="en-US" sz="1600" dirty="0">
                <a:effectLst/>
                <a:latin typeface="Calibri" panose="020F0502020204030204" pitchFamily="34" charset="0"/>
                <a:ea typeface="Calibri" panose="020F0502020204030204" pitchFamily="34" charset="0"/>
                <a:cs typeface="Times New Roman" panose="02020603050405020304" pitchFamily="18" charset="0"/>
              </a:rPr>
              <a:t> of the instruction is not sufficient.</a:t>
            </a:r>
            <a:endParaRPr lang="en-US" sz="1600" dirty="0"/>
          </a:p>
        </p:txBody>
      </p:sp>
      <p:sp>
        <p:nvSpPr>
          <p:cNvPr id="4" name="Right Arrow 3" descr="An arrow from The dosage of the instruction is not sufficient to Dosage">
            <a:extLst>
              <a:ext uri="{FF2B5EF4-FFF2-40B4-BE49-F238E27FC236}">
                <a16:creationId xmlns:a16="http://schemas.microsoft.com/office/drawing/2014/main" id="{FCD2916A-0A7F-FA1F-E1B4-01E31F42B263}"/>
              </a:ext>
            </a:extLst>
          </p:cNvPr>
          <p:cNvSpPr/>
          <p:nvPr/>
        </p:nvSpPr>
        <p:spPr>
          <a:xfrm>
            <a:off x="2979937" y="3818259"/>
            <a:ext cx="381896" cy="228600"/>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Rounded Rectangle 10">
            <a:extLst>
              <a:ext uri="{FF2B5EF4-FFF2-40B4-BE49-F238E27FC236}">
                <a16:creationId xmlns:a16="http://schemas.microsoft.com/office/drawing/2014/main" id="{9043B760-BDD4-CFAD-24F8-67B047F62EDB}"/>
              </a:ext>
            </a:extLst>
          </p:cNvPr>
          <p:cNvSpPr/>
          <p:nvPr/>
        </p:nvSpPr>
        <p:spPr>
          <a:xfrm>
            <a:off x="3369363" y="3520481"/>
            <a:ext cx="1924878" cy="805070"/>
          </a:xfrm>
          <a:prstGeom prst="roundRect">
            <a:avLst>
              <a:gd name="adj" fmla="val 6790"/>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Dosage</a:t>
            </a:r>
          </a:p>
        </p:txBody>
      </p:sp>
      <p:sp>
        <p:nvSpPr>
          <p:cNvPr id="28" name="TextBox 27">
            <a:extLst>
              <a:ext uri="{FF2B5EF4-FFF2-40B4-BE49-F238E27FC236}">
                <a16:creationId xmlns:a16="http://schemas.microsoft.com/office/drawing/2014/main" id="{58AAFEDD-1380-BD3A-B089-52A3FC24E2C4}"/>
              </a:ext>
            </a:extLst>
          </p:cNvPr>
          <p:cNvSpPr txBox="1"/>
          <p:nvPr/>
        </p:nvSpPr>
        <p:spPr>
          <a:xfrm>
            <a:off x="5294239" y="3521325"/>
            <a:ext cx="6097656" cy="830997"/>
          </a:xfrm>
          <a:prstGeom prst="rect">
            <a:avLst/>
          </a:prstGeom>
          <a:noFill/>
        </p:spPr>
        <p:txBody>
          <a:bodyPr wrap="square">
            <a:spAutoFit/>
          </a:bodyPr>
          <a:lstStyle/>
          <a:p>
            <a:pPr marL="320040" marR="0" lvl="0" indent="-320040" algn="l" defTabSz="685800" rtl="0" eaLnBrk="1" fontAlgn="auto" latinLnBrk="0" hangingPunct="1">
              <a:spcAft>
                <a:spcPts val="0"/>
              </a:spcAft>
              <a:buClr>
                <a:srgbClr val="C25131"/>
              </a:buClr>
              <a:buSzPct val="100000"/>
              <a:buFont typeface="Wingdings" pitchFamily="2" charset="2"/>
              <a:buChar char="q"/>
              <a:tabLst/>
              <a:defRPr/>
            </a:pPr>
            <a:r>
              <a:rPr kumimoji="0" lang="en-US" sz="1600" b="0" i="0" u="none" strike="noStrike" kern="1200" cap="none" spc="0" normalizeH="0" baseline="0" noProof="0">
                <a:ln>
                  <a:noFill/>
                </a:ln>
                <a:solidFill>
                  <a:srgbClr val="262626"/>
                </a:solidFill>
                <a:effectLst/>
                <a:uLnTx/>
                <a:uFillTx/>
                <a:latin typeface="Calibri"/>
                <a:cs typeface="Calibri"/>
              </a:rPr>
              <a:t>Increase minutes per session or frequency of sessions.</a:t>
            </a:r>
          </a:p>
          <a:p>
            <a:pPr marL="320040" marR="0" lvl="0" indent="-320040" algn="l" defTabSz="685800" rtl="0" eaLnBrk="1" fontAlgn="auto" latinLnBrk="0" hangingPunct="1">
              <a:spcAft>
                <a:spcPts val="0"/>
              </a:spcAft>
              <a:buClr>
                <a:srgbClr val="C25131"/>
              </a:buClr>
              <a:buSzPct val="100000"/>
              <a:buFont typeface="Wingdings" pitchFamily="2" charset="2"/>
              <a:buChar char="q"/>
              <a:tabLst/>
              <a:defRPr/>
            </a:pPr>
            <a:r>
              <a:rPr kumimoji="0" lang="en-US" sz="1600" b="0" i="0" u="none" strike="noStrike" kern="1200" cap="none" spc="0" normalizeH="0" baseline="0" noProof="0">
                <a:ln>
                  <a:noFill/>
                </a:ln>
                <a:solidFill>
                  <a:srgbClr val="262626"/>
                </a:solidFill>
                <a:effectLst/>
                <a:uLnTx/>
                <a:uFillTx/>
                <a:latin typeface="Calibri"/>
                <a:cs typeface="Calibri"/>
              </a:rPr>
              <a:t>Reduce group size.</a:t>
            </a:r>
          </a:p>
          <a:p>
            <a:pPr marL="320040" marR="0" lvl="0" indent="-320040" algn="l" defTabSz="685800" rtl="0" eaLnBrk="1" fontAlgn="auto" latinLnBrk="0" hangingPunct="1">
              <a:spcAft>
                <a:spcPts val="0"/>
              </a:spcAft>
              <a:buClr>
                <a:srgbClr val="C25131"/>
              </a:buClr>
              <a:buSzPct val="100000"/>
              <a:buFont typeface="Wingdings" pitchFamily="2" charset="2"/>
              <a:buChar char="q"/>
              <a:tabLst/>
              <a:defRPr/>
            </a:pPr>
            <a:r>
              <a:rPr kumimoji="0" lang="en-US" sz="1600" b="0" i="0" u="none" strike="noStrike" kern="1200" cap="none" spc="0" normalizeH="0" baseline="0" noProof="0">
                <a:ln>
                  <a:noFill/>
                </a:ln>
                <a:solidFill>
                  <a:srgbClr val="262626"/>
                </a:solidFill>
                <a:effectLst/>
                <a:uLnTx/>
                <a:uFillTx/>
                <a:latin typeface="Calibri"/>
                <a:cs typeface="Calibri"/>
              </a:rPr>
              <a:t>Increase student opportunities to respond (OTRs).</a:t>
            </a:r>
          </a:p>
        </p:txBody>
      </p:sp>
      <p:sp>
        <p:nvSpPr>
          <p:cNvPr id="33" name="Rounded Rectangle 32">
            <a:extLst>
              <a:ext uri="{FF2B5EF4-FFF2-40B4-BE49-F238E27FC236}">
                <a16:creationId xmlns:a16="http://schemas.microsoft.com/office/drawing/2014/main" id="{82BF098A-5467-6F08-BAE7-233C9407A920}"/>
              </a:ext>
            </a:extLst>
          </p:cNvPr>
          <p:cNvSpPr/>
          <p:nvPr/>
        </p:nvSpPr>
        <p:spPr>
          <a:xfrm>
            <a:off x="415164" y="4393940"/>
            <a:ext cx="2572301" cy="805070"/>
          </a:xfrm>
          <a:prstGeom prst="roundRect">
            <a:avLst>
              <a:gd name="adj" fmla="val 6790"/>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The student is not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transferring </a:t>
            </a:r>
            <a:r>
              <a:rPr lang="en-US" sz="1600" dirty="0">
                <a:effectLst/>
                <a:latin typeface="Calibri" panose="020F0502020204030204" pitchFamily="34" charset="0"/>
                <a:ea typeface="Calibri" panose="020F0502020204030204" pitchFamily="34" charset="0"/>
                <a:cs typeface="Times New Roman" panose="02020603050405020304" pitchFamily="18" charset="0"/>
              </a:rPr>
              <a:t>skills other environments.</a:t>
            </a:r>
            <a:endParaRPr lang="en-US" sz="1600" dirty="0"/>
          </a:p>
        </p:txBody>
      </p:sp>
      <p:sp>
        <p:nvSpPr>
          <p:cNvPr id="36" name="Right Arrow 35" descr="An arrow from The student is not transferring skills learned in the intervention to other environments to Attention to Transfer">
            <a:extLst>
              <a:ext uri="{FF2B5EF4-FFF2-40B4-BE49-F238E27FC236}">
                <a16:creationId xmlns:a16="http://schemas.microsoft.com/office/drawing/2014/main" id="{28CF67F3-0066-D943-FAA2-36AC11A5FC89}"/>
              </a:ext>
            </a:extLst>
          </p:cNvPr>
          <p:cNvSpPr/>
          <p:nvPr/>
        </p:nvSpPr>
        <p:spPr>
          <a:xfrm>
            <a:off x="2979937" y="4682175"/>
            <a:ext cx="381896" cy="228600"/>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ounded Rectangle 13">
            <a:extLst>
              <a:ext uri="{FF2B5EF4-FFF2-40B4-BE49-F238E27FC236}">
                <a16:creationId xmlns:a16="http://schemas.microsoft.com/office/drawing/2014/main" id="{294681D2-E5B0-B590-969D-CADF16E2A288}"/>
              </a:ext>
            </a:extLst>
          </p:cNvPr>
          <p:cNvSpPr/>
          <p:nvPr/>
        </p:nvSpPr>
        <p:spPr>
          <a:xfrm>
            <a:off x="3369364" y="4393940"/>
            <a:ext cx="1924877" cy="805070"/>
          </a:xfrm>
          <a:prstGeom prst="roundRect">
            <a:avLst>
              <a:gd name="adj" fmla="val 6790"/>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Attention to Transfer</a:t>
            </a:r>
          </a:p>
        </p:txBody>
      </p:sp>
      <p:sp>
        <p:nvSpPr>
          <p:cNvPr id="20" name="TextBox 19">
            <a:extLst>
              <a:ext uri="{FF2B5EF4-FFF2-40B4-BE49-F238E27FC236}">
                <a16:creationId xmlns:a16="http://schemas.microsoft.com/office/drawing/2014/main" id="{F0B1B4C4-B8BB-6381-7FDA-F499E61A1A39}"/>
              </a:ext>
            </a:extLst>
          </p:cNvPr>
          <p:cNvSpPr txBox="1"/>
          <p:nvPr/>
        </p:nvSpPr>
        <p:spPr>
          <a:xfrm>
            <a:off x="5294241" y="4394784"/>
            <a:ext cx="6597653" cy="830997"/>
          </a:xfrm>
          <a:prstGeom prst="rect">
            <a:avLst/>
          </a:prstGeom>
          <a:noFill/>
        </p:spPr>
        <p:txBody>
          <a:bodyPr wrap="square">
            <a:spAutoFit/>
          </a:bodyPr>
          <a:lstStyle/>
          <a:p>
            <a:pPr marL="342900" indent="-342900">
              <a:buClr>
                <a:schemeClr val="accent1"/>
              </a:buClr>
              <a:buFont typeface="Wingdings" pitchFamily="2" charset="2"/>
              <a:buChar char="q"/>
            </a:pPr>
            <a:r>
              <a:rPr lang="en-US" sz="1600">
                <a:cs typeface="Calibri" panose="020F0502020204030204" pitchFamily="34" charset="0"/>
              </a:rPr>
              <a:t>Align instructional routines and language across tiers. </a:t>
            </a:r>
          </a:p>
          <a:p>
            <a:pPr marL="342900" indent="-342900">
              <a:buClr>
                <a:schemeClr val="accent1"/>
              </a:buClr>
              <a:buFont typeface="Wingdings" pitchFamily="2" charset="2"/>
              <a:buChar char="q"/>
            </a:pPr>
            <a:r>
              <a:rPr lang="en-US" altLang="en-US" sz="1600">
                <a:solidFill>
                  <a:srgbClr val="000000"/>
                </a:solidFill>
                <a:cs typeface="Calibri" panose="020F0502020204030204" pitchFamily="34" charset="0"/>
              </a:rPr>
              <a:t>Teach students when and how to use learned strategies across the day.</a:t>
            </a:r>
          </a:p>
          <a:p>
            <a:pPr marL="342900" indent="-342900">
              <a:buClr>
                <a:schemeClr val="accent1"/>
              </a:buClr>
              <a:buFont typeface="Wingdings" pitchFamily="2" charset="2"/>
              <a:buChar char="q"/>
            </a:pPr>
            <a:r>
              <a:rPr lang="en-US" altLang="en-US" sz="1600">
                <a:solidFill>
                  <a:srgbClr val="000000"/>
                </a:solidFill>
                <a:cs typeface="Calibri" panose="020F0502020204030204" pitchFamily="34" charset="0"/>
              </a:rPr>
              <a:t>Provide visual scaffolds to help student apply skills across environments.</a:t>
            </a:r>
          </a:p>
        </p:txBody>
      </p:sp>
      <p:sp>
        <p:nvSpPr>
          <p:cNvPr id="34" name="Rounded Rectangle 33">
            <a:extLst>
              <a:ext uri="{FF2B5EF4-FFF2-40B4-BE49-F238E27FC236}">
                <a16:creationId xmlns:a16="http://schemas.microsoft.com/office/drawing/2014/main" id="{DD7BFF1C-8583-2472-2602-B1AAB0B7CDD7}"/>
              </a:ext>
            </a:extLst>
          </p:cNvPr>
          <p:cNvSpPr/>
          <p:nvPr/>
        </p:nvSpPr>
        <p:spPr>
          <a:xfrm>
            <a:off x="415164" y="5267399"/>
            <a:ext cx="2572301" cy="805070"/>
          </a:xfrm>
          <a:prstGeom prst="roundRect">
            <a:avLst>
              <a:gd name="adj" fmla="val 6790"/>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t>Behavior needs are not being sufficiently addressed across settings.</a:t>
            </a:r>
          </a:p>
        </p:txBody>
      </p:sp>
      <p:sp>
        <p:nvSpPr>
          <p:cNvPr id="38" name="Right Arrow 37" descr="An arrow pointing from The student has behavior needs that are not supported in some settings to Integrate Behavior and Academic Support">
            <a:extLst>
              <a:ext uri="{FF2B5EF4-FFF2-40B4-BE49-F238E27FC236}">
                <a16:creationId xmlns:a16="http://schemas.microsoft.com/office/drawing/2014/main" id="{5CAA0FDC-DE70-3E4D-89DC-4AB1FE3690D5}"/>
              </a:ext>
            </a:extLst>
          </p:cNvPr>
          <p:cNvSpPr/>
          <p:nvPr/>
        </p:nvSpPr>
        <p:spPr>
          <a:xfrm>
            <a:off x="2987465" y="5555634"/>
            <a:ext cx="381896" cy="228600"/>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ounded Rectangle 14">
            <a:extLst>
              <a:ext uri="{FF2B5EF4-FFF2-40B4-BE49-F238E27FC236}">
                <a16:creationId xmlns:a16="http://schemas.microsoft.com/office/drawing/2014/main" id="{95CA89D1-1B99-1DAB-D66F-E55D2130A9BF}"/>
              </a:ext>
            </a:extLst>
          </p:cNvPr>
          <p:cNvSpPr/>
          <p:nvPr/>
        </p:nvSpPr>
        <p:spPr>
          <a:xfrm>
            <a:off x="3369363" y="5267399"/>
            <a:ext cx="1924878" cy="805070"/>
          </a:xfrm>
          <a:prstGeom prst="roundRect">
            <a:avLst>
              <a:gd name="adj" fmla="val 6790"/>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Integrate Behavior and Academic Support</a:t>
            </a:r>
          </a:p>
        </p:txBody>
      </p:sp>
      <p:sp>
        <p:nvSpPr>
          <p:cNvPr id="22" name="TextBox 21">
            <a:extLst>
              <a:ext uri="{FF2B5EF4-FFF2-40B4-BE49-F238E27FC236}">
                <a16:creationId xmlns:a16="http://schemas.microsoft.com/office/drawing/2014/main" id="{99184AF7-C6AC-FE62-A983-A3BD9892FCB1}"/>
              </a:ext>
            </a:extLst>
          </p:cNvPr>
          <p:cNvSpPr txBox="1"/>
          <p:nvPr/>
        </p:nvSpPr>
        <p:spPr>
          <a:xfrm>
            <a:off x="5294239" y="5267399"/>
            <a:ext cx="6439035" cy="1116011"/>
          </a:xfrm>
          <a:prstGeom prst="rect">
            <a:avLst/>
          </a:prstGeom>
          <a:noFill/>
        </p:spPr>
        <p:txBody>
          <a:bodyPr wrap="square">
            <a:spAutoFit/>
          </a:bodyPr>
          <a:lstStyle/>
          <a:p>
            <a:pPr marL="319405" lvl="1" indent="-319405">
              <a:buClr>
                <a:schemeClr val="accent1"/>
              </a:buClr>
              <a:buFont typeface="Wingdings" pitchFamily="2" charset="2"/>
              <a:buChar char="q"/>
            </a:pPr>
            <a:r>
              <a:rPr lang="en-US" sz="1600">
                <a:cs typeface="Times New Roman"/>
              </a:rPr>
              <a:t>Create a motivation plan that provides frequent feedback.</a:t>
            </a:r>
          </a:p>
          <a:p>
            <a:pPr marL="319405" lvl="1" indent="-319405">
              <a:buClr>
                <a:schemeClr val="accent1"/>
              </a:buClr>
              <a:buFont typeface="Wingdings" pitchFamily="2" charset="2"/>
              <a:buChar char="q"/>
            </a:pPr>
            <a:r>
              <a:rPr lang="en-US" sz="1600">
                <a:cs typeface="Times New Roman"/>
              </a:rPr>
              <a:t>Teach and reinforce clear expectations and routines.</a:t>
            </a:r>
          </a:p>
          <a:p>
            <a:pPr marL="319405" lvl="1" indent="-319405">
              <a:buClr>
                <a:schemeClr val="accent1"/>
              </a:buClr>
              <a:buFont typeface="Wingdings" pitchFamily="2" charset="2"/>
              <a:buChar char="q"/>
            </a:pPr>
            <a:r>
              <a:rPr lang="en-US" sz="1600">
                <a:cs typeface="Times New Roman"/>
              </a:rPr>
              <a:t>Conduct a functional behavior assessment to determine the function of the behavior.</a:t>
            </a:r>
          </a:p>
        </p:txBody>
      </p:sp>
      <p:sp>
        <p:nvSpPr>
          <p:cNvPr id="6" name="Slide Number Placeholder 5">
            <a:extLst>
              <a:ext uri="{FF2B5EF4-FFF2-40B4-BE49-F238E27FC236}">
                <a16:creationId xmlns:a16="http://schemas.microsoft.com/office/drawing/2014/main" id="{63C1FD5D-1F93-D4FD-72CB-A15E4D7E10D4}"/>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65</a:t>
            </a:fld>
            <a:endParaRPr lang="en-US"/>
          </a:p>
        </p:txBody>
      </p:sp>
    </p:spTree>
    <p:extLst>
      <p:ext uri="{BB962C8B-B14F-4D97-AF65-F5344CB8AC3E}">
        <p14:creationId xmlns:p14="http://schemas.microsoft.com/office/powerpoint/2010/main" val="101486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2" y="0"/>
            <a:ext cx="11276076" cy="1198562"/>
          </a:xfrm>
        </p:spPr>
        <p:txBody>
          <a:bodyPr/>
          <a:lstStyle/>
          <a:p>
            <a:r>
              <a:rPr lang="en-US"/>
              <a:t>Adapting the Intervention</a:t>
            </a:r>
          </a:p>
        </p:txBody>
      </p:sp>
      <p:sp>
        <p:nvSpPr>
          <p:cNvPr id="5" name="Content Placeholder 4"/>
          <p:cNvSpPr>
            <a:spLocks noGrp="1"/>
          </p:cNvSpPr>
          <p:nvPr>
            <p:ph idx="4294967295"/>
          </p:nvPr>
        </p:nvSpPr>
        <p:spPr>
          <a:xfrm>
            <a:off x="569369" y="1198562"/>
            <a:ext cx="6283528" cy="4782513"/>
          </a:xfrm>
        </p:spPr>
        <p:txBody>
          <a:bodyPr>
            <a:normAutofit/>
          </a:bodyPr>
          <a:lstStyle/>
          <a:p>
            <a:pPr marL="0" indent="0">
              <a:spcBef>
                <a:spcPts val="1200"/>
              </a:spcBef>
              <a:buNone/>
            </a:pPr>
            <a:r>
              <a:rPr lang="en-US" b="1"/>
              <a:t>Tips for Successful Intensification</a:t>
            </a:r>
          </a:p>
          <a:p>
            <a:pPr marL="342900" indent="-342900">
              <a:spcBef>
                <a:spcPts val="1200"/>
              </a:spcBef>
            </a:pPr>
            <a:r>
              <a:rPr lang="en-US"/>
              <a:t>Select strategies that address the hypothesis. </a:t>
            </a:r>
          </a:p>
          <a:p>
            <a:pPr marL="342900" indent="-342900">
              <a:spcBef>
                <a:spcPts val="1200"/>
              </a:spcBef>
            </a:pPr>
            <a:r>
              <a:rPr lang="en-US"/>
              <a:t>Select a few important strategies.</a:t>
            </a:r>
          </a:p>
          <a:p>
            <a:pPr marL="320032" lvl="1" indent="0">
              <a:spcBef>
                <a:spcPts val="1200"/>
              </a:spcBef>
              <a:buNone/>
            </a:pPr>
            <a:endParaRPr lang="en-US"/>
          </a:p>
          <a:p>
            <a:pPr marL="0" indent="0">
              <a:spcBef>
                <a:spcPts val="1200"/>
              </a:spcBef>
              <a:buNone/>
            </a:pPr>
            <a:endParaRPr lang="en-US"/>
          </a:p>
          <a:p>
            <a:pPr marL="342900" indent="-342900">
              <a:spcBef>
                <a:spcPts val="1200"/>
              </a:spcBef>
            </a:pPr>
            <a:endParaRPr lang="en-US"/>
          </a:p>
        </p:txBody>
      </p:sp>
      <p:pic>
        <p:nvPicPr>
          <p:cNvPr id="6" name="Picture 5">
            <a:extLst>
              <a:ext uri="{FF2B5EF4-FFF2-40B4-BE49-F238E27FC236}">
                <a16:creationId xmlns:a16="http://schemas.microsoft.com/office/drawing/2014/main" id="{E9077A41-88C1-40F7-8F46-70F4958492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11442" y="1198562"/>
            <a:ext cx="3363984" cy="4351388"/>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A418D0B-BF09-C222-6C91-7364D8367193}"/>
              </a:ext>
            </a:extLst>
          </p:cNvPr>
          <p:cNvSpPr txBox="1"/>
          <p:nvPr/>
        </p:nvSpPr>
        <p:spPr>
          <a:xfrm>
            <a:off x="7209842" y="5796409"/>
            <a:ext cx="6096000" cy="369332"/>
          </a:xfrm>
          <a:prstGeom prst="rect">
            <a:avLst/>
          </a:prstGeom>
          <a:noFill/>
        </p:spPr>
        <p:txBody>
          <a:bodyPr wrap="square">
            <a:spAutoFit/>
          </a:bodyPr>
          <a:lstStyle/>
          <a:p>
            <a:r>
              <a:rPr lang="en-US">
                <a:hlinkClick r:id="rId4"/>
              </a:rPr>
              <a:t>Intensification Strategy Checklist | NCII</a:t>
            </a:r>
            <a:endParaRPr lang="en-US"/>
          </a:p>
        </p:txBody>
      </p:sp>
      <p:sp>
        <p:nvSpPr>
          <p:cNvPr id="3" name="Slide Number Placeholder 2"/>
          <p:cNvSpPr>
            <a:spLocks noGrp="1"/>
          </p:cNvSpPr>
          <p:nvPr>
            <p:ph type="sldNum" sz="quarter" idx="10"/>
          </p:nvPr>
        </p:nvSpPr>
        <p:spPr/>
        <p:txBody>
          <a:bodyPr/>
          <a:lstStyle/>
          <a:p>
            <a:fld id="{B094D1B2-26D5-48CC-9B16-6583E954EFA6}" type="slidenum">
              <a:rPr lang="en-US" smtClean="0"/>
              <a:t>66</a:t>
            </a:fld>
            <a:endParaRPr lang="en-US"/>
          </a:p>
        </p:txBody>
      </p:sp>
    </p:spTree>
    <p:extLst>
      <p:ext uri="{BB962C8B-B14F-4D97-AF65-F5344CB8AC3E}">
        <p14:creationId xmlns:p14="http://schemas.microsoft.com/office/powerpoint/2010/main" val="20384572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76" y="131156"/>
            <a:ext cx="11276076" cy="1280160"/>
          </a:xfrm>
        </p:spPr>
        <p:txBody>
          <a:bodyPr>
            <a:normAutofit/>
          </a:bodyPr>
          <a:lstStyle/>
          <a:p>
            <a:r>
              <a:rPr lang="en-US"/>
              <a:t>Implementation Monitoring: Was the adapted intervention delivered with fidelity? </a:t>
            </a:r>
          </a:p>
        </p:txBody>
      </p:sp>
      <p:sp>
        <p:nvSpPr>
          <p:cNvPr id="7" name="Content Placeholder 6">
            <a:extLst>
              <a:ext uri="{FF2B5EF4-FFF2-40B4-BE49-F238E27FC236}">
                <a16:creationId xmlns:a16="http://schemas.microsoft.com/office/drawing/2014/main" id="{46C7CC88-C8BA-4590-A2D4-CA3305176C6D}"/>
              </a:ext>
            </a:extLst>
          </p:cNvPr>
          <p:cNvSpPr>
            <a:spLocks noGrp="1"/>
          </p:cNvSpPr>
          <p:nvPr>
            <p:ph sz="quarter" idx="15"/>
          </p:nvPr>
        </p:nvSpPr>
        <p:spPr>
          <a:xfrm>
            <a:off x="457200" y="1791572"/>
            <a:ext cx="3833246" cy="3943306"/>
          </a:xfrm>
        </p:spPr>
        <p:txBody>
          <a:bodyPr/>
          <a:lstStyle/>
          <a:p>
            <a:r>
              <a:rPr lang="en-US"/>
              <a:t>Fidelity is still important!</a:t>
            </a:r>
          </a:p>
          <a:p>
            <a:pPr lvl="1"/>
            <a:r>
              <a:rPr lang="en-US"/>
              <a:t>Focus on fidelity to the adapted student plan. </a:t>
            </a:r>
          </a:p>
        </p:txBody>
      </p:sp>
      <p:pic>
        <p:nvPicPr>
          <p:cNvPr id="5" name="Picture 4">
            <a:extLst>
              <a:ext uri="{FF2B5EF4-FFF2-40B4-BE49-F238E27FC236}">
                <a16:creationId xmlns:a16="http://schemas.microsoft.com/office/drawing/2014/main" id="{0ED9A828-E4F7-DEAF-7CAC-5918E0F22E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876" y="1526661"/>
            <a:ext cx="4073126" cy="4521349"/>
          </a:xfrm>
          <a:prstGeom prst="rect">
            <a:avLst/>
          </a:prstGeom>
          <a:ln>
            <a:solidFill>
              <a:schemeClr val="tx1"/>
            </a:solidFill>
          </a:ln>
        </p:spPr>
      </p:pic>
      <p:pic>
        <p:nvPicPr>
          <p:cNvPr id="9" name="Picture 8">
            <a:extLst>
              <a:ext uri="{FF2B5EF4-FFF2-40B4-BE49-F238E27FC236}">
                <a16:creationId xmlns:a16="http://schemas.microsoft.com/office/drawing/2014/main" id="{CB0E83F1-4B70-4546-997C-3FDDFEC934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864" y="1898114"/>
            <a:ext cx="4940554" cy="3778444"/>
          </a:xfrm>
          <a:prstGeom prst="rect">
            <a:avLst/>
          </a:prstGeom>
          <a:ln>
            <a:solidFill>
              <a:schemeClr val="tx1"/>
            </a:solidFill>
          </a:ln>
        </p:spPr>
      </p:pic>
      <p:sp>
        <p:nvSpPr>
          <p:cNvPr id="8" name="TextBox 7">
            <a:extLst>
              <a:ext uri="{FF2B5EF4-FFF2-40B4-BE49-F238E27FC236}">
                <a16:creationId xmlns:a16="http://schemas.microsoft.com/office/drawing/2014/main" id="{B713F558-5DAA-A93D-C541-00B118B44F07}"/>
              </a:ext>
            </a:extLst>
          </p:cNvPr>
          <p:cNvSpPr txBox="1"/>
          <p:nvPr/>
        </p:nvSpPr>
        <p:spPr>
          <a:xfrm>
            <a:off x="8466002" y="5636337"/>
            <a:ext cx="6093724" cy="369332"/>
          </a:xfrm>
          <a:prstGeom prst="rect">
            <a:avLst/>
          </a:prstGeom>
          <a:noFill/>
        </p:spPr>
        <p:txBody>
          <a:bodyPr wrap="square">
            <a:spAutoFit/>
          </a:bodyPr>
          <a:lstStyle/>
          <a:p>
            <a:r>
              <a:rPr lang="en-US" err="1">
                <a:hlinkClick r:id="rId5"/>
              </a:rPr>
              <a:t>Student_Intervention_Plan</a:t>
            </a:r>
            <a:endParaRPr lang="en-US"/>
          </a:p>
        </p:txBody>
      </p:sp>
      <p:sp>
        <p:nvSpPr>
          <p:cNvPr id="6" name="Text Placeholder 5">
            <a:extLst>
              <a:ext uri="{FF2B5EF4-FFF2-40B4-BE49-F238E27FC236}">
                <a16:creationId xmlns:a16="http://schemas.microsoft.com/office/drawing/2014/main" id="{0C16A7D3-FE81-461E-8117-028C7501AA92}"/>
              </a:ext>
            </a:extLst>
          </p:cNvPr>
          <p:cNvSpPr>
            <a:spLocks noGrp="1"/>
          </p:cNvSpPr>
          <p:nvPr>
            <p:ph type="body" sz="quarter" idx="13"/>
          </p:nvPr>
        </p:nvSpPr>
        <p:spPr/>
        <p:txBody>
          <a:bodyPr/>
          <a:lstStyle/>
          <a:p>
            <a:endParaRPr lang="en-US"/>
          </a:p>
        </p:txBody>
      </p:sp>
      <p:sp>
        <p:nvSpPr>
          <p:cNvPr id="11" name="TextBox 10">
            <a:extLst>
              <a:ext uri="{FF2B5EF4-FFF2-40B4-BE49-F238E27FC236}">
                <a16:creationId xmlns:a16="http://schemas.microsoft.com/office/drawing/2014/main" id="{2DC0C8C7-CE02-7114-5B81-514A630B6B88}"/>
              </a:ext>
            </a:extLst>
          </p:cNvPr>
          <p:cNvSpPr txBox="1"/>
          <p:nvPr/>
        </p:nvSpPr>
        <p:spPr>
          <a:xfrm>
            <a:off x="4392876" y="6080687"/>
            <a:ext cx="7281080" cy="369332"/>
          </a:xfrm>
          <a:prstGeom prst="rect">
            <a:avLst/>
          </a:prstGeom>
          <a:noFill/>
        </p:spPr>
        <p:txBody>
          <a:bodyPr wrap="square">
            <a:spAutoFit/>
          </a:bodyPr>
          <a:lstStyle/>
          <a:p>
            <a:r>
              <a:rPr lang="en-US">
                <a:hlinkClick r:id="rId6"/>
              </a:rPr>
              <a:t>Student Intervention Implementation Log</a:t>
            </a:r>
            <a:endParaRPr lang="en-US"/>
          </a:p>
        </p:txBody>
      </p:sp>
      <p:sp>
        <p:nvSpPr>
          <p:cNvPr id="3" name="Slide Number Placeholder 2"/>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4D1B2-26D5-48CC-9B16-6583E954EFA6}" type="slidenum">
              <a:rPr kumimoji="0" lang="en-US" sz="100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3058156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439D0-82B8-35AC-E941-62146BDB3A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C6A557-E38F-98AE-7FEF-9FC5DC3131B3}"/>
              </a:ext>
            </a:extLst>
          </p:cNvPr>
          <p:cNvSpPr>
            <a:spLocks noGrp="1"/>
          </p:cNvSpPr>
          <p:nvPr>
            <p:ph type="title"/>
          </p:nvPr>
        </p:nvSpPr>
        <p:spPr/>
        <p:txBody>
          <a:bodyPr/>
          <a:lstStyle/>
          <a:p>
            <a:r>
              <a:rPr lang="en-US"/>
              <a:t>Think, Pair, Share: Intervention Adaptation</a:t>
            </a:r>
          </a:p>
        </p:txBody>
      </p:sp>
      <p:sp>
        <p:nvSpPr>
          <p:cNvPr id="9" name="Content Placeholder 2">
            <a:extLst>
              <a:ext uri="{FF2B5EF4-FFF2-40B4-BE49-F238E27FC236}">
                <a16:creationId xmlns:a16="http://schemas.microsoft.com/office/drawing/2014/main" id="{7E4A5C2E-2965-3FED-E8A6-B8C97E67DD62}"/>
              </a:ext>
            </a:extLst>
          </p:cNvPr>
          <p:cNvSpPr>
            <a:spLocks noGrp="1"/>
          </p:cNvSpPr>
          <p:nvPr>
            <p:ph sz="quarter" idx="15"/>
          </p:nvPr>
        </p:nvSpPr>
        <p:spPr>
          <a:xfrm>
            <a:off x="404451" y="1257300"/>
            <a:ext cx="11274425" cy="4343400"/>
          </a:xfrm>
        </p:spPr>
        <p:txBody>
          <a:bodyPr vert="horz" lIns="0" tIns="0" rIns="0" bIns="0" rtlCol="0" anchor="t">
            <a:normAutofit/>
          </a:bodyPr>
          <a:lstStyle/>
          <a:p>
            <a:r>
              <a:rPr lang="en-US"/>
              <a:t>Spend 8 minutes on your own filling out your worksheet. </a:t>
            </a:r>
          </a:p>
          <a:p>
            <a:r>
              <a:rPr lang="en-US"/>
              <a:t>Pair up with a partner and share your answers. </a:t>
            </a:r>
          </a:p>
          <a:p>
            <a:pPr marL="0" indent="0">
              <a:buNone/>
            </a:pPr>
            <a:endParaRPr lang="en-US"/>
          </a:p>
          <a:p>
            <a:endParaRPr lang="en-US"/>
          </a:p>
          <a:p>
            <a:endParaRPr lang="en-US"/>
          </a:p>
        </p:txBody>
      </p:sp>
      <p:pic>
        <p:nvPicPr>
          <p:cNvPr id="8" name="Picture 7">
            <a:extLst>
              <a:ext uri="{FF2B5EF4-FFF2-40B4-BE49-F238E27FC236}">
                <a16:creationId xmlns:a16="http://schemas.microsoft.com/office/drawing/2014/main" id="{6A100313-2347-2DC6-FF66-F3E34EAAD96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71647" y="2416510"/>
            <a:ext cx="8416840" cy="3886919"/>
          </a:xfrm>
          <a:prstGeom prst="rect">
            <a:avLst/>
          </a:prstGeom>
        </p:spPr>
      </p:pic>
      <p:sp>
        <p:nvSpPr>
          <p:cNvPr id="10" name="Oval 9">
            <a:extLst>
              <a:ext uri="{FF2B5EF4-FFF2-40B4-BE49-F238E27FC236}">
                <a16:creationId xmlns:a16="http://schemas.microsoft.com/office/drawing/2014/main" id="{3AFD921C-6F34-5102-7CA2-D0F52BE2E403}"/>
              </a:ext>
              <a:ext uri="{C183D7F6-B498-43B3-948B-1728B52AA6E4}">
                <adec:decorative xmlns:adec="http://schemas.microsoft.com/office/drawing/2017/decorative" val="1"/>
              </a:ext>
            </a:extLst>
          </p:cNvPr>
          <p:cNvSpPr/>
          <p:nvPr/>
        </p:nvSpPr>
        <p:spPr>
          <a:xfrm>
            <a:off x="4927646" y="2537460"/>
            <a:ext cx="5660841" cy="1169637"/>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ext Placeholder 3">
            <a:extLst>
              <a:ext uri="{FF2B5EF4-FFF2-40B4-BE49-F238E27FC236}">
                <a16:creationId xmlns:a16="http://schemas.microsoft.com/office/drawing/2014/main" id="{7966CF1D-F259-B95A-AE65-03F20A85F40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B67C3CB-A1DF-113F-559F-09A714A88190}"/>
              </a:ext>
            </a:extLst>
          </p:cNvPr>
          <p:cNvSpPr>
            <a:spLocks noGrp="1"/>
          </p:cNvSpPr>
          <p:nvPr>
            <p:ph type="sldNum" sz="quarter" idx="14"/>
          </p:nvPr>
        </p:nvSpPr>
        <p:spPr/>
        <p:txBody>
          <a:bodyPr/>
          <a:lstStyle/>
          <a:p>
            <a:fld id="{99A20822-4A49-4D36-86E3-300BA48D3F00}" type="slidenum">
              <a:rPr lang="en-US" smtClean="0"/>
              <a:pPr/>
              <a:t>68</a:t>
            </a:fld>
            <a:endParaRPr lang="en-US"/>
          </a:p>
        </p:txBody>
      </p:sp>
    </p:spTree>
    <p:extLst>
      <p:ext uri="{BB962C8B-B14F-4D97-AF65-F5344CB8AC3E}">
        <p14:creationId xmlns:p14="http://schemas.microsoft.com/office/powerpoint/2010/main" val="21534687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DBI Step 5: Did the change work? </a:t>
            </a:r>
          </a:p>
        </p:txBody>
      </p:sp>
      <p:sp>
        <p:nvSpPr>
          <p:cNvPr id="2" name="Content Placeholder 1"/>
          <p:cNvSpPr>
            <a:spLocks noGrp="1"/>
          </p:cNvSpPr>
          <p:nvPr>
            <p:ph idx="4294967295"/>
          </p:nvPr>
        </p:nvSpPr>
        <p:spPr>
          <a:xfrm>
            <a:off x="670361" y="4236728"/>
            <a:ext cx="5075238" cy="1789106"/>
          </a:xfrm>
        </p:spPr>
        <p:txBody>
          <a:bodyPr>
            <a:normAutofit/>
          </a:bodyPr>
          <a:lstStyle/>
          <a:p>
            <a:pPr marL="0" indent="0">
              <a:buNone/>
            </a:pPr>
            <a:r>
              <a:rPr lang="en-US" sz="2800"/>
              <a:t>STEP 5: Monitor the student’s response to the adaptation (at least 4–6 data points).</a:t>
            </a:r>
          </a:p>
        </p:txBody>
      </p:sp>
      <p:cxnSp>
        <p:nvCxnSpPr>
          <p:cNvPr id="8" name="Straight Arrow Connector 7" descr="Arrow connecting step 5 to progress monitoring in the DBI graphic"/>
          <p:cNvCxnSpPr>
            <a:cxnSpLocks/>
          </p:cNvCxnSpPr>
          <p:nvPr/>
        </p:nvCxnSpPr>
        <p:spPr>
          <a:xfrm>
            <a:off x="6356483" y="5504444"/>
            <a:ext cx="105102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generated with high confidence">
            <a:extLst>
              <a:ext uri="{FF2B5EF4-FFF2-40B4-BE49-F238E27FC236}">
                <a16:creationId xmlns:a16="http://schemas.microsoft.com/office/drawing/2014/main" id="{8B9E698E-CF63-4A65-8971-39349D007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512" y="1032936"/>
            <a:ext cx="4420132" cy="5320470"/>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pPr algn="r"/>
              <a:t>69</a:t>
            </a:fld>
            <a:endParaRPr lang="en-US"/>
          </a:p>
        </p:txBody>
      </p:sp>
    </p:spTree>
    <p:extLst>
      <p:ext uri="{BB962C8B-B14F-4D97-AF65-F5344CB8AC3E}">
        <p14:creationId xmlns:p14="http://schemas.microsoft.com/office/powerpoint/2010/main" val="16643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9D2CBD3-AF16-1A85-9FAF-9A08EA0D48F5}"/>
              </a:ext>
            </a:extLst>
          </p:cNvPr>
          <p:cNvSpPr>
            <a:spLocks noGrp="1"/>
          </p:cNvSpPr>
          <p:nvPr>
            <p:ph type="title"/>
          </p:nvPr>
        </p:nvSpPr>
        <p:spPr/>
        <p:txBody>
          <a:bodyPr/>
          <a:lstStyle/>
          <a:p>
            <a:r>
              <a:rPr lang="en-US" dirty="0"/>
              <a:t>What to expect</a:t>
            </a:r>
          </a:p>
        </p:txBody>
      </p:sp>
      <p:pic>
        <p:nvPicPr>
          <p:cNvPr id="2" name="Graphic 1">
            <a:extLst>
              <a:ext uri="{FF2B5EF4-FFF2-40B4-BE49-F238E27FC236}">
                <a16:creationId xmlns:a16="http://schemas.microsoft.com/office/drawing/2014/main" id="{5BDC349E-29F6-A3B1-DFD3-61D451FA384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95948" y="1419658"/>
            <a:ext cx="914400" cy="914400"/>
          </a:xfrm>
          <a:prstGeom prst="rect">
            <a:avLst/>
          </a:prstGeom>
        </p:spPr>
      </p:pic>
      <p:sp>
        <p:nvSpPr>
          <p:cNvPr id="37" name="TextBox 36">
            <a:extLst>
              <a:ext uri="{FF2B5EF4-FFF2-40B4-BE49-F238E27FC236}">
                <a16:creationId xmlns:a16="http://schemas.microsoft.com/office/drawing/2014/main" id="{AA237548-CA1B-6AFF-5C75-EA83C3DA07DD}"/>
              </a:ext>
            </a:extLst>
          </p:cNvPr>
          <p:cNvSpPr txBox="1"/>
          <p:nvPr/>
        </p:nvSpPr>
        <p:spPr>
          <a:xfrm>
            <a:off x="1958790" y="1615248"/>
            <a:ext cx="6381646" cy="523220"/>
          </a:xfrm>
          <a:prstGeom prst="rect">
            <a:avLst/>
          </a:prstGeom>
          <a:noFill/>
        </p:spPr>
        <p:txBody>
          <a:bodyPr wrap="square" rtlCol="0">
            <a:spAutoFit/>
          </a:bodyPr>
          <a:lstStyle/>
          <a:p>
            <a:r>
              <a:rPr lang="en-US" sz="2800" dirty="0"/>
              <a:t>Some information is </a:t>
            </a:r>
            <a:r>
              <a:rPr lang="en-US" sz="2800" b="1" dirty="0">
                <a:solidFill>
                  <a:schemeClr val="accent1"/>
                </a:solidFill>
              </a:rPr>
              <a:t>new</a:t>
            </a:r>
          </a:p>
        </p:txBody>
      </p:sp>
      <p:pic>
        <p:nvPicPr>
          <p:cNvPr id="34" name="Graphic 33" descr="Thumbs up sign with solid fill">
            <a:extLst>
              <a:ext uri="{FF2B5EF4-FFF2-40B4-BE49-F238E27FC236}">
                <a16:creationId xmlns:a16="http://schemas.microsoft.com/office/drawing/2014/main" id="{140D8EBE-B48A-3A11-5B39-F2CE75392F8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5948" y="2539880"/>
            <a:ext cx="914400" cy="914400"/>
          </a:xfrm>
          <a:prstGeom prst="rect">
            <a:avLst/>
          </a:prstGeom>
        </p:spPr>
      </p:pic>
      <p:sp>
        <p:nvSpPr>
          <p:cNvPr id="38" name="TextBox 37">
            <a:extLst>
              <a:ext uri="{FF2B5EF4-FFF2-40B4-BE49-F238E27FC236}">
                <a16:creationId xmlns:a16="http://schemas.microsoft.com/office/drawing/2014/main" id="{4F2ADC94-5FF6-7044-2BA0-91A0E212FF10}"/>
              </a:ext>
            </a:extLst>
          </p:cNvPr>
          <p:cNvSpPr txBox="1"/>
          <p:nvPr/>
        </p:nvSpPr>
        <p:spPr>
          <a:xfrm>
            <a:off x="1958791" y="2821100"/>
            <a:ext cx="6381646" cy="523220"/>
          </a:xfrm>
          <a:prstGeom prst="rect">
            <a:avLst/>
          </a:prstGeom>
          <a:noFill/>
        </p:spPr>
        <p:txBody>
          <a:bodyPr wrap="square" rtlCol="0">
            <a:spAutoFit/>
          </a:bodyPr>
          <a:lstStyle/>
          <a:p>
            <a:r>
              <a:rPr lang="en-US" sz="2800" dirty="0"/>
              <a:t>Some information is </a:t>
            </a:r>
            <a:r>
              <a:rPr lang="en-US" sz="2800" b="1" dirty="0">
                <a:solidFill>
                  <a:schemeClr val="accent2"/>
                </a:solidFill>
              </a:rPr>
              <a:t>review</a:t>
            </a:r>
          </a:p>
        </p:txBody>
      </p:sp>
      <p:pic>
        <p:nvPicPr>
          <p:cNvPr id="7" name="Graphic 6">
            <a:extLst>
              <a:ext uri="{FF2B5EF4-FFF2-40B4-BE49-F238E27FC236}">
                <a16:creationId xmlns:a16="http://schemas.microsoft.com/office/drawing/2014/main" id="{AEE59E02-4324-75C7-C92D-A469FEF9F7B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5948" y="3695683"/>
            <a:ext cx="914400" cy="914400"/>
          </a:xfrm>
          <a:prstGeom prst="rect">
            <a:avLst/>
          </a:prstGeom>
        </p:spPr>
      </p:pic>
      <p:sp>
        <p:nvSpPr>
          <p:cNvPr id="5" name="TextBox 4">
            <a:extLst>
              <a:ext uri="{FF2B5EF4-FFF2-40B4-BE49-F238E27FC236}">
                <a16:creationId xmlns:a16="http://schemas.microsoft.com/office/drawing/2014/main" id="{1A59839A-32E5-971C-A423-1BE6E069A395}"/>
              </a:ext>
            </a:extLst>
          </p:cNvPr>
          <p:cNvSpPr txBox="1"/>
          <p:nvPr/>
        </p:nvSpPr>
        <p:spPr>
          <a:xfrm>
            <a:off x="1958791" y="3891119"/>
            <a:ext cx="6381646" cy="523220"/>
          </a:xfrm>
          <a:prstGeom prst="rect">
            <a:avLst/>
          </a:prstGeom>
          <a:noFill/>
        </p:spPr>
        <p:txBody>
          <a:bodyPr wrap="square" rtlCol="0">
            <a:spAutoFit/>
          </a:bodyPr>
          <a:lstStyle/>
          <a:p>
            <a:r>
              <a:rPr lang="en-US" sz="2800"/>
              <a:t>Some information may </a:t>
            </a:r>
            <a:r>
              <a:rPr lang="en-US" sz="2800" b="1">
                <a:solidFill>
                  <a:schemeClr val="accent5"/>
                </a:solidFill>
              </a:rPr>
              <a:t>challenge</a:t>
            </a:r>
            <a:r>
              <a:rPr lang="en-US" sz="2800"/>
              <a:t> you</a:t>
            </a:r>
          </a:p>
        </p:txBody>
      </p:sp>
      <p:sp>
        <p:nvSpPr>
          <p:cNvPr id="18" name="Slide Number Placeholder 17">
            <a:extLst>
              <a:ext uri="{FF2B5EF4-FFF2-40B4-BE49-F238E27FC236}">
                <a16:creationId xmlns:a16="http://schemas.microsoft.com/office/drawing/2014/main" id="{F1C1EBC0-77B3-3C38-B5C0-E463A63E748F}"/>
              </a:ext>
            </a:extLst>
          </p:cNvPr>
          <p:cNvSpPr>
            <a:spLocks noGrp="1"/>
          </p:cNvSpPr>
          <p:nvPr>
            <p:ph type="sldNum" sz="quarter" idx="14"/>
          </p:nvPr>
        </p:nvSpPr>
        <p:spPr/>
        <p:txBody>
          <a:bodyPr/>
          <a:lstStyle/>
          <a:p>
            <a:fld id="{99A20822-4A49-4D36-86E3-300BA48D3F00}" type="slidenum">
              <a:rPr lang="en-US" smtClean="0"/>
              <a:pPr/>
              <a:t>7</a:t>
            </a:fld>
            <a:endParaRPr lang="en-US"/>
          </a:p>
        </p:txBody>
      </p:sp>
    </p:spTree>
    <p:extLst>
      <p:ext uri="{BB962C8B-B14F-4D97-AF65-F5344CB8AC3E}">
        <p14:creationId xmlns:p14="http://schemas.microsoft.com/office/powerpoint/2010/main" val="1632426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DBI Step 5: Did the change work? </a:t>
            </a:r>
            <a:r>
              <a:rPr lang="en-US" dirty="0">
                <a:solidFill>
                  <a:schemeClr val="bg1"/>
                </a:solidFill>
              </a:rPr>
              <a:t>2 </a:t>
            </a:r>
          </a:p>
        </p:txBody>
      </p:sp>
      <p:sp>
        <p:nvSpPr>
          <p:cNvPr id="2" name="Content Placeholder 1"/>
          <p:cNvSpPr>
            <a:spLocks noGrp="1"/>
          </p:cNvSpPr>
          <p:nvPr>
            <p:ph idx="4294967295"/>
          </p:nvPr>
        </p:nvSpPr>
        <p:spPr>
          <a:xfrm>
            <a:off x="670361" y="4236728"/>
            <a:ext cx="5075238" cy="1789106"/>
          </a:xfrm>
        </p:spPr>
        <p:txBody>
          <a:bodyPr>
            <a:normAutofit/>
          </a:bodyPr>
          <a:lstStyle/>
          <a:p>
            <a:pPr marL="0" indent="0">
              <a:buNone/>
            </a:pPr>
            <a:r>
              <a:rPr lang="en-US" sz="2800"/>
              <a:t>STEP 5: Monitor the student’s response to the adaptation (at least 4–6 data points).</a:t>
            </a:r>
          </a:p>
        </p:txBody>
      </p:sp>
      <p:cxnSp>
        <p:nvCxnSpPr>
          <p:cNvPr id="8" name="Straight Arrow Connector 7" descr="Arrow connecting step 5 to progress monitoring in the DBI graphic"/>
          <p:cNvCxnSpPr>
            <a:cxnSpLocks/>
          </p:cNvCxnSpPr>
          <p:nvPr/>
        </p:nvCxnSpPr>
        <p:spPr>
          <a:xfrm>
            <a:off x="6356483" y="5504444"/>
            <a:ext cx="105102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generated with high confidence">
            <a:extLst>
              <a:ext uri="{FF2B5EF4-FFF2-40B4-BE49-F238E27FC236}">
                <a16:creationId xmlns:a16="http://schemas.microsoft.com/office/drawing/2014/main" id="{8B9E698E-CF63-4A65-8971-39349D007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512" y="1032936"/>
            <a:ext cx="4420132" cy="5320470"/>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pPr algn="r"/>
              <a:t>70</a:t>
            </a:fld>
            <a:endParaRPr lang="en-US"/>
          </a:p>
        </p:txBody>
      </p:sp>
    </p:spTree>
    <p:extLst>
      <p:ext uri="{BB962C8B-B14F-4D97-AF65-F5344CB8AC3E}">
        <p14:creationId xmlns:p14="http://schemas.microsoft.com/office/powerpoint/2010/main" val="12056383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AF22D-D02B-D672-2935-BAB141FD80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BF188A-8DA7-F0C4-5600-11AB2B144397}"/>
              </a:ext>
            </a:extLst>
          </p:cNvPr>
          <p:cNvSpPr>
            <a:spLocks noGrp="1"/>
          </p:cNvSpPr>
          <p:nvPr>
            <p:ph type="title"/>
          </p:nvPr>
        </p:nvSpPr>
        <p:spPr/>
        <p:txBody>
          <a:bodyPr/>
          <a:lstStyle/>
          <a:p>
            <a:r>
              <a:rPr lang="en-US"/>
              <a:t>Scenario: DBI Step 5</a:t>
            </a:r>
          </a:p>
        </p:txBody>
      </p:sp>
      <p:sp>
        <p:nvSpPr>
          <p:cNvPr id="2" name="Content Placeholder 1">
            <a:extLst>
              <a:ext uri="{FF2B5EF4-FFF2-40B4-BE49-F238E27FC236}">
                <a16:creationId xmlns:a16="http://schemas.microsoft.com/office/drawing/2014/main" id="{192D078D-D4DB-8AE4-5180-C5809F6A44E9}"/>
              </a:ext>
            </a:extLst>
          </p:cNvPr>
          <p:cNvSpPr>
            <a:spLocks noGrp="1"/>
          </p:cNvSpPr>
          <p:nvPr>
            <p:ph sz="quarter" idx="15"/>
          </p:nvPr>
        </p:nvSpPr>
        <p:spPr>
          <a:xfrm>
            <a:off x="457200" y="1371600"/>
            <a:ext cx="4838132" cy="5001904"/>
          </a:xfrm>
        </p:spPr>
        <p:txBody>
          <a:bodyPr>
            <a:normAutofit/>
          </a:bodyPr>
          <a:lstStyle/>
          <a:p>
            <a:pPr marL="0" indent="0">
              <a:buNone/>
            </a:pPr>
            <a:r>
              <a:rPr lang="en-US" sz="2800"/>
              <a:t>STEP 5: Monitor the student’s response to the adaptation</a:t>
            </a:r>
          </a:p>
        </p:txBody>
      </p:sp>
      <p:sp>
        <p:nvSpPr>
          <p:cNvPr id="5" name="Text Placeholder 4">
            <a:extLst>
              <a:ext uri="{FF2B5EF4-FFF2-40B4-BE49-F238E27FC236}">
                <a16:creationId xmlns:a16="http://schemas.microsoft.com/office/drawing/2014/main" id="{B5704F9D-2B36-46A5-C93C-0B7DF5D55B9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50CFB58-39D8-5B02-8A72-E9660F3D6B86}"/>
              </a:ext>
            </a:extLst>
          </p:cNvPr>
          <p:cNvSpPr>
            <a:spLocks noGrp="1"/>
          </p:cNvSpPr>
          <p:nvPr>
            <p:ph type="sldNum" sz="quarter" idx="14"/>
          </p:nvPr>
        </p:nvSpPr>
        <p:spPr/>
        <p:txBody>
          <a:bodyPr/>
          <a:lstStyle/>
          <a:p>
            <a:pPr algn="r"/>
            <a:fld id="{F3477EC8-074D-41C4-94AE-E9EA7CEEA348}" type="slidenum">
              <a:rPr lang="en-US" smtClean="0"/>
              <a:pPr algn="r"/>
              <a:t>71</a:t>
            </a:fld>
            <a:endParaRPr lang="en-US"/>
          </a:p>
        </p:txBody>
      </p:sp>
      <p:pic>
        <p:nvPicPr>
          <p:cNvPr id="7" name="Picture 6" descr="Example of a progress monitoring chart that measures back pain each day. The data shows scores of 4s and 5s for the first 4 weeks. The scores increase to 8-9s after 4 weeks and continues through 8 weeks. At 8 weeks, there is an intervention change, and the scores at 10s everyday. ">
            <a:extLst>
              <a:ext uri="{FF2B5EF4-FFF2-40B4-BE49-F238E27FC236}">
                <a16:creationId xmlns:a16="http://schemas.microsoft.com/office/drawing/2014/main" id="{08BEE7F1-85A8-B73D-1D8A-99CD277498A4}"/>
              </a:ext>
            </a:extLst>
          </p:cNvPr>
          <p:cNvPicPr>
            <a:picLocks noChangeAspect="1"/>
          </p:cNvPicPr>
          <p:nvPr/>
        </p:nvPicPr>
        <p:blipFill>
          <a:blip r:embed="rId3"/>
          <a:stretch>
            <a:fillRect/>
          </a:stretch>
        </p:blipFill>
        <p:spPr>
          <a:xfrm>
            <a:off x="5401282" y="1076287"/>
            <a:ext cx="6412065" cy="4771301"/>
          </a:xfrm>
          <a:prstGeom prst="rect">
            <a:avLst/>
          </a:prstGeom>
        </p:spPr>
      </p:pic>
      <p:sp>
        <p:nvSpPr>
          <p:cNvPr id="9" name="Rectangle 8">
            <a:extLst>
              <a:ext uri="{FF2B5EF4-FFF2-40B4-BE49-F238E27FC236}">
                <a16:creationId xmlns:a16="http://schemas.microsoft.com/office/drawing/2014/main" id="{97760A0D-21B0-2AFB-41BB-E73E5F9CA6A6}"/>
              </a:ext>
              <a:ext uri="{C183D7F6-B498-43B3-948B-1728B52AA6E4}">
                <adec:decorative xmlns:adec="http://schemas.microsoft.com/office/drawing/2017/decorative" val="1"/>
              </a:ext>
            </a:extLst>
          </p:cNvPr>
          <p:cNvSpPr/>
          <p:nvPr/>
        </p:nvSpPr>
        <p:spPr>
          <a:xfrm>
            <a:off x="5513695" y="1371600"/>
            <a:ext cx="541361" cy="19202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6" name="Picture 5">
            <a:extLst>
              <a:ext uri="{FF2B5EF4-FFF2-40B4-BE49-F238E27FC236}">
                <a16:creationId xmlns:a16="http://schemas.microsoft.com/office/drawing/2014/main" id="{62E33E49-9416-1D1B-CEF5-E7BADAAF095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18486"/>
          <a:stretch>
            <a:fillRect/>
          </a:stretch>
        </p:blipFill>
        <p:spPr>
          <a:xfrm>
            <a:off x="1240971" y="3228809"/>
            <a:ext cx="2939143" cy="1953162"/>
          </a:xfrm>
          <a:prstGeom prst="rect">
            <a:avLst/>
          </a:prstGeom>
        </p:spPr>
      </p:pic>
    </p:spTree>
    <p:extLst>
      <p:ext uri="{BB962C8B-B14F-4D97-AF65-F5344CB8AC3E}">
        <p14:creationId xmlns:p14="http://schemas.microsoft.com/office/powerpoint/2010/main" val="1000799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80998-2514-A8A5-4EFE-87628D9E5C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92C8D9-421B-6CE4-0851-AB9142990AB8}"/>
              </a:ext>
            </a:extLst>
          </p:cNvPr>
          <p:cNvSpPr>
            <a:spLocks noGrp="1"/>
          </p:cNvSpPr>
          <p:nvPr>
            <p:ph type="title"/>
          </p:nvPr>
        </p:nvSpPr>
        <p:spPr>
          <a:xfrm>
            <a:off x="455676" y="274320"/>
            <a:ext cx="11276076" cy="1280160"/>
          </a:xfrm>
        </p:spPr>
        <p:txBody>
          <a:bodyPr>
            <a:normAutofit fontScale="90000"/>
          </a:bodyPr>
          <a:lstStyle/>
          <a:p>
            <a:r>
              <a:rPr lang="en-US"/>
              <a:t>Scenario: Why would I keep progress monitoring after the surgery seems to be initially effective?</a:t>
            </a:r>
            <a:br>
              <a:rPr lang="en-US"/>
            </a:br>
            <a:endParaRPr lang="en-US"/>
          </a:p>
        </p:txBody>
      </p:sp>
      <p:pic>
        <p:nvPicPr>
          <p:cNvPr id="11" name="Picture 10">
            <a:extLst>
              <a:ext uri="{FF2B5EF4-FFF2-40B4-BE49-F238E27FC236}">
                <a16:creationId xmlns:a16="http://schemas.microsoft.com/office/drawing/2014/main" id="{E0BB0E2E-DBB1-D719-A86A-C0703E3F5B1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8486"/>
          <a:stretch>
            <a:fillRect/>
          </a:stretch>
        </p:blipFill>
        <p:spPr>
          <a:xfrm>
            <a:off x="880143" y="1915303"/>
            <a:ext cx="4628444" cy="3075761"/>
          </a:xfrm>
          <a:prstGeom prst="rect">
            <a:avLst/>
          </a:prstGeom>
        </p:spPr>
      </p:pic>
      <p:pic>
        <p:nvPicPr>
          <p:cNvPr id="2" name="Graphic 1">
            <a:extLst>
              <a:ext uri="{FF2B5EF4-FFF2-40B4-BE49-F238E27FC236}">
                <a16:creationId xmlns:a16="http://schemas.microsoft.com/office/drawing/2014/main" id="{88BEA19E-BA54-C913-D56F-EFEFD4D74E88}"/>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7316122" y="2459371"/>
            <a:ext cx="2885434" cy="3075761"/>
          </a:xfrm>
          <a:prstGeom prst="rect">
            <a:avLst/>
          </a:prstGeom>
        </p:spPr>
      </p:pic>
      <p:sp>
        <p:nvSpPr>
          <p:cNvPr id="5" name="Text Placeholder 4">
            <a:extLst>
              <a:ext uri="{FF2B5EF4-FFF2-40B4-BE49-F238E27FC236}">
                <a16:creationId xmlns:a16="http://schemas.microsoft.com/office/drawing/2014/main" id="{A1B785E8-BF06-5693-8F5C-969E511ED15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6E04519E-266E-478E-4B4D-E0DFE9AA261E}"/>
              </a:ext>
            </a:extLst>
          </p:cNvPr>
          <p:cNvSpPr>
            <a:spLocks noGrp="1"/>
          </p:cNvSpPr>
          <p:nvPr>
            <p:ph type="sldNum" sz="quarter" idx="14"/>
          </p:nvPr>
        </p:nvSpPr>
        <p:spPr/>
        <p:txBody>
          <a:bodyPr/>
          <a:lstStyle/>
          <a:p>
            <a:pPr algn="r"/>
            <a:fld id="{F3477EC8-074D-41C4-94AE-E9EA7CEEA348}" type="slidenum">
              <a:rPr lang="en-US" smtClean="0"/>
              <a:pPr algn="r"/>
              <a:t>72</a:t>
            </a:fld>
            <a:endParaRPr lang="en-US"/>
          </a:p>
        </p:txBody>
      </p:sp>
    </p:spTree>
    <p:extLst>
      <p:ext uri="{BB962C8B-B14F-4D97-AF65-F5344CB8AC3E}">
        <p14:creationId xmlns:p14="http://schemas.microsoft.com/office/powerpoint/2010/main" val="19960833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a:t>Academics: Is the student responding to the adapted intervention? </a:t>
            </a:r>
          </a:p>
        </p:txBody>
      </p:sp>
      <p:graphicFrame>
        <p:nvGraphicFramePr>
          <p:cNvPr id="8" name="Content Placeholder 7" descr="Example progress monitoring graph that shows a student's data points below their goal line after the first intervention. After an adaptation to the intervention, the student's data points increase a little, but are still below the goal line."/>
          <p:cNvGraphicFramePr>
            <a:graphicFrameLocks noGrp="1"/>
          </p:cNvGraphicFramePr>
          <p:nvPr>
            <p:ph idx="4294967295"/>
          </p:nvPr>
        </p:nvGraphicFramePr>
        <p:xfrm>
          <a:off x="1956478" y="1563044"/>
          <a:ext cx="8578850" cy="373191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FAFF1B4-352F-7028-4657-6489EA0144F9}"/>
              </a:ext>
            </a:extLst>
          </p:cNvPr>
          <p:cNvSpPr txBox="1"/>
          <p:nvPr/>
        </p:nvSpPr>
        <p:spPr>
          <a:xfrm rot="16200000">
            <a:off x="638326" y="3041416"/>
            <a:ext cx="2078512" cy="646331"/>
          </a:xfrm>
          <a:prstGeom prst="rect">
            <a:avLst/>
          </a:prstGeom>
          <a:noFill/>
        </p:spPr>
        <p:txBody>
          <a:bodyPr wrap="square" rtlCol="0">
            <a:spAutoFit/>
          </a:bodyPr>
          <a:lstStyle/>
          <a:p>
            <a:pPr algn="ctr"/>
            <a:r>
              <a:rPr lang="en-US" b="1"/>
              <a:t>Words Correct </a:t>
            </a:r>
          </a:p>
          <a:p>
            <a:pPr algn="ctr"/>
            <a:r>
              <a:rPr lang="en-US" b="1"/>
              <a:t>Per Minute</a:t>
            </a:r>
          </a:p>
        </p:txBody>
      </p:sp>
      <p:sp>
        <p:nvSpPr>
          <p:cNvPr id="9" name="5-Point Star 8">
            <a:extLst>
              <a:ext uri="{C183D7F6-B498-43B3-948B-1728B52AA6E4}">
                <adec:decorative xmlns:adec="http://schemas.microsoft.com/office/drawing/2017/decorative" val="1"/>
              </a:ext>
            </a:extLst>
          </p:cNvPr>
          <p:cNvSpPr/>
          <p:nvPr/>
        </p:nvSpPr>
        <p:spPr>
          <a:xfrm>
            <a:off x="9482729" y="1876409"/>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a:endCxn id="9" idx="2"/>
          </p:cNvCxnSpPr>
          <p:nvPr/>
        </p:nvCxnSpPr>
        <p:spPr>
          <a:xfrm flipV="1">
            <a:off x="2860672" y="2157242"/>
            <a:ext cx="6678743" cy="210431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21751" y="2157243"/>
            <a:ext cx="1593321" cy="369332"/>
          </a:xfrm>
          <a:prstGeom prst="rect">
            <a:avLst/>
          </a:prstGeom>
          <a:noFill/>
        </p:spPr>
        <p:txBody>
          <a:bodyPr wrap="square" rtlCol="0">
            <a:spAutoFit/>
          </a:bodyPr>
          <a:lstStyle/>
          <a:p>
            <a:r>
              <a:rPr lang="en-US" b="1"/>
              <a:t>Intervention</a:t>
            </a:r>
          </a:p>
        </p:txBody>
      </p:sp>
      <p:sp>
        <p:nvSpPr>
          <p:cNvPr id="10" name="5-Point Star 9">
            <a:extLst>
              <a:ext uri="{C183D7F6-B498-43B3-948B-1728B52AA6E4}">
                <adec:decorative xmlns:adec="http://schemas.microsoft.com/office/drawing/2017/decorative" val="1"/>
              </a:ext>
            </a:extLst>
          </p:cNvPr>
          <p:cNvSpPr/>
          <p:nvPr/>
        </p:nvSpPr>
        <p:spPr>
          <a:xfrm>
            <a:off x="2712267" y="4154458"/>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Straight Connector 5">
            <a:extLst>
              <a:ext uri="{C183D7F6-B498-43B3-948B-1728B52AA6E4}">
                <adec:decorative xmlns:adec="http://schemas.microsoft.com/office/drawing/2017/decorative" val="1"/>
              </a:ext>
            </a:extLst>
          </p:cNvPr>
          <p:cNvCxnSpPr>
            <a:cxnSpLocks/>
          </p:cNvCxnSpPr>
          <p:nvPr/>
        </p:nvCxnSpPr>
        <p:spPr>
          <a:xfrm>
            <a:off x="3009077" y="2700140"/>
            <a:ext cx="0" cy="2370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a:cxnSpLocks/>
          </p:cNvCxnSpPr>
          <p:nvPr/>
        </p:nvCxnSpPr>
        <p:spPr>
          <a:xfrm>
            <a:off x="4110659" y="2700140"/>
            <a:ext cx="0" cy="2370732"/>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941682" y="2468418"/>
            <a:ext cx="1512440" cy="707886"/>
          </a:xfrm>
          <a:prstGeom prst="rect">
            <a:avLst/>
          </a:prstGeom>
          <a:solidFill>
            <a:schemeClr val="bg1"/>
          </a:solidFill>
          <a:ln w="57150">
            <a:solidFill>
              <a:schemeClr val="tx1"/>
            </a:solidFill>
          </a:ln>
        </p:spPr>
        <p:txBody>
          <a:bodyPr wrap="square" rtlCol="0">
            <a:spAutoFit/>
          </a:bodyPr>
          <a:lstStyle/>
          <a:p>
            <a:r>
              <a:rPr lang="en-US" sz="2000"/>
              <a:t>Adaption 1 Phase Line</a:t>
            </a:r>
          </a:p>
        </p:txBody>
      </p:sp>
      <p:cxnSp>
        <p:nvCxnSpPr>
          <p:cNvPr id="28" name="Straight Arrow Connector 27">
            <a:extLst>
              <a:ext uri="{C183D7F6-B498-43B3-948B-1728B52AA6E4}">
                <adec:decorative xmlns:adec="http://schemas.microsoft.com/office/drawing/2017/decorative" val="1"/>
              </a:ext>
            </a:extLst>
          </p:cNvPr>
          <p:cNvCxnSpPr/>
          <p:nvPr/>
        </p:nvCxnSpPr>
        <p:spPr>
          <a:xfrm flipH="1">
            <a:off x="4239118" y="2905766"/>
            <a:ext cx="695559" cy="2209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C183D7F6-B498-43B3-948B-1728B52AA6E4}">
                <adec:decorative xmlns:adec="http://schemas.microsoft.com/office/drawing/2017/decorative" val="1"/>
              </a:ext>
            </a:extLst>
          </p:cNvPr>
          <p:cNvSpPr/>
          <p:nvPr/>
        </p:nvSpPr>
        <p:spPr>
          <a:xfrm>
            <a:off x="3436780" y="4245898"/>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3660894" y="4251705"/>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C183D7F6-B498-43B3-948B-1728B52AA6E4}">
                <adec:decorative xmlns:adec="http://schemas.microsoft.com/office/drawing/2017/decorative" val="1"/>
              </a:ext>
            </a:extLst>
          </p:cNvPr>
          <p:cNvSpPr/>
          <p:nvPr/>
        </p:nvSpPr>
        <p:spPr>
          <a:xfrm>
            <a:off x="3923632" y="4260860"/>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C183D7F6-B498-43B3-948B-1728B52AA6E4}">
                <adec:decorative xmlns:adec="http://schemas.microsoft.com/office/drawing/2017/decorative" val="1"/>
              </a:ext>
            </a:extLst>
          </p:cNvPr>
          <p:cNvSpPr/>
          <p:nvPr/>
        </p:nvSpPr>
        <p:spPr>
          <a:xfrm>
            <a:off x="4334956" y="418527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C183D7F6-B498-43B3-948B-1728B52AA6E4}">
                <adec:decorative xmlns:adec="http://schemas.microsoft.com/office/drawing/2017/decorative" val="1"/>
              </a:ext>
            </a:extLst>
          </p:cNvPr>
          <p:cNvCxnSpPr/>
          <p:nvPr/>
        </p:nvCxnSpPr>
        <p:spPr>
          <a:xfrm flipV="1">
            <a:off x="4278791" y="4010334"/>
            <a:ext cx="1975595" cy="25736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Oval 20">
            <a:extLst>
              <a:ext uri="{C183D7F6-B498-43B3-948B-1728B52AA6E4}">
                <adec:decorative xmlns:adec="http://schemas.microsoft.com/office/drawing/2017/decorative" val="1"/>
              </a:ext>
            </a:extLst>
          </p:cNvPr>
          <p:cNvSpPr/>
          <p:nvPr/>
        </p:nvSpPr>
        <p:spPr>
          <a:xfrm>
            <a:off x="5055185" y="4089186"/>
            <a:ext cx="9144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C183D7F6-B498-43B3-948B-1728B52AA6E4}">
                <adec:decorative xmlns:adec="http://schemas.microsoft.com/office/drawing/2017/decorative" val="1"/>
              </a:ext>
            </a:extLst>
          </p:cNvPr>
          <p:cNvSpPr/>
          <p:nvPr/>
        </p:nvSpPr>
        <p:spPr>
          <a:xfrm>
            <a:off x="5283600" y="4068971"/>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C183D7F6-B498-43B3-948B-1728B52AA6E4}">
                <adec:decorative xmlns:adec="http://schemas.microsoft.com/office/drawing/2017/decorative" val="1"/>
              </a:ext>
            </a:extLst>
          </p:cNvPr>
          <p:cNvSpPr/>
          <p:nvPr/>
        </p:nvSpPr>
        <p:spPr>
          <a:xfrm>
            <a:off x="4807229" y="4170312"/>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C183D7F6-B498-43B3-948B-1728B52AA6E4}">
                <adec:decorative xmlns:adec="http://schemas.microsoft.com/office/drawing/2017/decorative" val="1"/>
              </a:ext>
            </a:extLst>
          </p:cNvPr>
          <p:cNvSpPr/>
          <p:nvPr/>
        </p:nvSpPr>
        <p:spPr>
          <a:xfrm>
            <a:off x="4578615" y="4245898"/>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C183D7F6-B498-43B3-948B-1728B52AA6E4}">
                <adec:decorative xmlns:adec="http://schemas.microsoft.com/office/drawing/2017/decorative" val="1"/>
              </a:ext>
            </a:extLst>
          </p:cNvPr>
          <p:cNvSpPr/>
          <p:nvPr/>
        </p:nvSpPr>
        <p:spPr>
          <a:xfrm>
            <a:off x="3043384" y="4216646"/>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C183D7F6-B498-43B3-948B-1728B52AA6E4}">
                <adec:decorative xmlns:adec="http://schemas.microsoft.com/office/drawing/2017/decorative" val="1"/>
              </a:ext>
            </a:extLst>
          </p:cNvPr>
          <p:cNvSpPr/>
          <p:nvPr/>
        </p:nvSpPr>
        <p:spPr>
          <a:xfrm>
            <a:off x="3177209" y="4306858"/>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C183D7F6-B498-43B3-948B-1728B52AA6E4}">
                <adec:decorative xmlns:adec="http://schemas.microsoft.com/office/drawing/2017/decorative" val="1"/>
              </a:ext>
            </a:extLst>
          </p:cNvPr>
          <p:cNvCxnSpPr/>
          <p:nvPr/>
        </p:nvCxnSpPr>
        <p:spPr>
          <a:xfrm>
            <a:off x="3009077" y="4267702"/>
            <a:ext cx="1101582" cy="537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BA6A88-44AF-67C0-D3E3-745D1F084478}"/>
              </a:ext>
            </a:extLst>
          </p:cNvPr>
          <p:cNvSpPr txBox="1"/>
          <p:nvPr/>
        </p:nvSpPr>
        <p:spPr>
          <a:xfrm>
            <a:off x="6200043" y="5294955"/>
            <a:ext cx="2078512" cy="369332"/>
          </a:xfrm>
          <a:prstGeom prst="rect">
            <a:avLst/>
          </a:prstGeom>
          <a:noFill/>
        </p:spPr>
        <p:txBody>
          <a:bodyPr wrap="square" rtlCol="0">
            <a:spAutoFit/>
          </a:bodyPr>
          <a:lstStyle/>
          <a:p>
            <a:r>
              <a:rPr lang="en-US" b="1" dirty="0"/>
              <a:t>Date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73</a:t>
            </a:fld>
            <a:endParaRPr lang="en-US">
              <a:solidFill>
                <a:srgbClr val="FFFFFF">
                  <a:lumMod val="75000"/>
                </a:srgbClr>
              </a:solidFill>
            </a:endParaRPr>
          </a:p>
        </p:txBody>
      </p:sp>
    </p:spTree>
    <p:extLst>
      <p:ext uri="{BB962C8B-B14F-4D97-AF65-F5344CB8AC3E}">
        <p14:creationId xmlns:p14="http://schemas.microsoft.com/office/powerpoint/2010/main" val="38240021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C59F-CACF-4F1D-A75A-78AA16B74DAC}"/>
              </a:ext>
            </a:extLst>
          </p:cNvPr>
          <p:cNvSpPr>
            <a:spLocks noGrp="1"/>
          </p:cNvSpPr>
          <p:nvPr>
            <p:ph type="title"/>
          </p:nvPr>
        </p:nvSpPr>
        <p:spPr/>
        <p:txBody>
          <a:bodyPr>
            <a:normAutofit fontScale="90000"/>
          </a:bodyPr>
          <a:lstStyle/>
          <a:p>
            <a:r>
              <a:rPr lang="en-US" sz="4400"/>
              <a:t>Behavior: Is the student responding to the adapted intervention?</a:t>
            </a:r>
            <a:endParaRPr lang="en-US"/>
          </a:p>
        </p:txBody>
      </p:sp>
      <p:graphicFrame>
        <p:nvGraphicFramePr>
          <p:cNvPr id="11" name="Content Placeholder 5" descr="Graph of DBR outcome data after intervention adaptation 1 and 2. After the first adaptation, the student's disruptive behavior decreased and academic engagement increased, but the student still displayed some disruptive behavior. After the second adaptation, academic engagement continued was more steadily high and disruptive behavior was more steadily low.">
            <a:extLst>
              <a:ext uri="{FF2B5EF4-FFF2-40B4-BE49-F238E27FC236}">
                <a16:creationId xmlns:a16="http://schemas.microsoft.com/office/drawing/2014/main" id="{781C1CD1-E436-43B3-8EE9-F50A7928AB62}"/>
              </a:ext>
            </a:extLst>
          </p:cNvPr>
          <p:cNvGraphicFramePr>
            <a:graphicFrameLocks/>
          </p:cNvGraphicFramePr>
          <p:nvPr/>
        </p:nvGraphicFramePr>
        <p:xfrm>
          <a:off x="1592115" y="1363357"/>
          <a:ext cx="9006250" cy="4219175"/>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E3B279B-893A-4155-8327-1351E139A081}"/>
              </a:ext>
              <a:ext uri="{C183D7F6-B498-43B3-948B-1728B52AA6E4}">
                <adec:decorative xmlns:adec="http://schemas.microsoft.com/office/drawing/2017/decorative" val="1"/>
              </a:ext>
            </a:extLst>
          </p:cNvPr>
          <p:cNvSpPr>
            <a:spLocks noGrp="1"/>
          </p:cNvSpPr>
          <p:nvPr>
            <p:ph type="sldNum" sz="quarter" idx="10"/>
          </p:nvPr>
        </p:nvSpPr>
        <p:spPr/>
        <p:txBody>
          <a:bodyPr/>
          <a:lstStyle/>
          <a:p>
            <a:fld id="{B094D1B2-26D5-48CC-9B16-6583E954EFA6}" type="slidenum">
              <a:rPr lang="en-US" smtClean="0"/>
              <a:t>74</a:t>
            </a:fld>
            <a:endParaRPr lang="en-US"/>
          </a:p>
        </p:txBody>
      </p:sp>
      <p:sp>
        <p:nvSpPr>
          <p:cNvPr id="7" name="TextBox 6">
            <a:extLst>
              <a:ext uri="{FF2B5EF4-FFF2-40B4-BE49-F238E27FC236}">
                <a16:creationId xmlns:a16="http://schemas.microsoft.com/office/drawing/2014/main" id="{AFE3983A-1EDC-01F3-BB2F-4FC668630CF4}"/>
              </a:ext>
            </a:extLst>
          </p:cNvPr>
          <p:cNvSpPr txBox="1"/>
          <p:nvPr/>
        </p:nvSpPr>
        <p:spPr>
          <a:xfrm rot="16200000">
            <a:off x="229693" y="3105834"/>
            <a:ext cx="2078512" cy="646331"/>
          </a:xfrm>
          <a:prstGeom prst="rect">
            <a:avLst/>
          </a:prstGeom>
          <a:noFill/>
        </p:spPr>
        <p:txBody>
          <a:bodyPr wrap="square" rtlCol="0">
            <a:spAutoFit/>
          </a:bodyPr>
          <a:lstStyle/>
          <a:p>
            <a:pPr algn="ctr"/>
            <a:r>
              <a:rPr lang="en-US" b="1"/>
              <a:t>Instances of Engagement</a:t>
            </a:r>
          </a:p>
        </p:txBody>
      </p:sp>
      <p:sp>
        <p:nvSpPr>
          <p:cNvPr id="8" name="TextBox 7">
            <a:extLst>
              <a:ext uri="{FF2B5EF4-FFF2-40B4-BE49-F238E27FC236}">
                <a16:creationId xmlns:a16="http://schemas.microsoft.com/office/drawing/2014/main" id="{01E4B471-83F1-7EA8-809A-75C2A9379A70}"/>
              </a:ext>
            </a:extLst>
          </p:cNvPr>
          <p:cNvSpPr txBox="1"/>
          <p:nvPr/>
        </p:nvSpPr>
        <p:spPr>
          <a:xfrm>
            <a:off x="5606485" y="5582532"/>
            <a:ext cx="2078512" cy="369332"/>
          </a:xfrm>
          <a:prstGeom prst="rect">
            <a:avLst/>
          </a:prstGeom>
          <a:noFill/>
        </p:spPr>
        <p:txBody>
          <a:bodyPr wrap="square" rtlCol="0">
            <a:spAutoFit/>
          </a:bodyPr>
          <a:lstStyle/>
          <a:p>
            <a:r>
              <a:rPr lang="en-US" b="1" dirty="0"/>
              <a:t>Date</a:t>
            </a:r>
          </a:p>
        </p:txBody>
      </p:sp>
    </p:spTree>
    <p:extLst>
      <p:ext uri="{BB962C8B-B14F-4D97-AF65-F5344CB8AC3E}">
        <p14:creationId xmlns:p14="http://schemas.microsoft.com/office/powerpoint/2010/main" val="5727594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0CB6-A464-0B6A-9BEA-9417876648DD}"/>
              </a:ext>
            </a:extLst>
          </p:cNvPr>
          <p:cNvSpPr>
            <a:spLocks noGrp="1"/>
          </p:cNvSpPr>
          <p:nvPr>
            <p:ph type="title"/>
          </p:nvPr>
        </p:nvSpPr>
        <p:spPr/>
        <p:txBody>
          <a:bodyPr/>
          <a:lstStyle/>
          <a:p>
            <a:r>
              <a:rPr lang="en-US"/>
              <a:t>Scenario: An Ongoing Process</a:t>
            </a:r>
          </a:p>
        </p:txBody>
      </p:sp>
      <p:pic>
        <p:nvPicPr>
          <p:cNvPr id="6"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EBDB427B-3E90-CAED-5BC8-693B1C37D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277" y="1280160"/>
            <a:ext cx="4225372" cy="5108286"/>
          </a:xfrm>
          <a:prstGeom prst="rect">
            <a:avLst/>
          </a:prstGeom>
        </p:spPr>
      </p:pic>
      <p:sp>
        <p:nvSpPr>
          <p:cNvPr id="7" name="Rectangle 6" descr="a red rectangle around the intervention adaptation and progress monitoring portion of the graphic to show that it is an ongoing process. ">
            <a:extLst>
              <a:ext uri="{FF2B5EF4-FFF2-40B4-BE49-F238E27FC236}">
                <a16:creationId xmlns:a16="http://schemas.microsoft.com/office/drawing/2014/main" id="{70B6059E-6FEB-B22A-7FB5-3E72D788F7C9}"/>
              </a:ext>
            </a:extLst>
          </p:cNvPr>
          <p:cNvSpPr/>
          <p:nvPr/>
        </p:nvSpPr>
        <p:spPr>
          <a:xfrm>
            <a:off x="4257778" y="4266219"/>
            <a:ext cx="3439235" cy="1893627"/>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ext Placeholder 3">
            <a:extLst>
              <a:ext uri="{FF2B5EF4-FFF2-40B4-BE49-F238E27FC236}">
                <a16:creationId xmlns:a16="http://schemas.microsoft.com/office/drawing/2014/main" id="{DFFF9AE5-8186-5276-BF6E-E797BE519CA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69E36D1-89BD-1BAA-F0DB-429A9585EE51}"/>
              </a:ext>
            </a:extLst>
          </p:cNvPr>
          <p:cNvSpPr>
            <a:spLocks noGrp="1"/>
          </p:cNvSpPr>
          <p:nvPr>
            <p:ph type="sldNum" sz="quarter" idx="14"/>
          </p:nvPr>
        </p:nvSpPr>
        <p:spPr/>
        <p:txBody>
          <a:bodyPr/>
          <a:lstStyle/>
          <a:p>
            <a:fld id="{99A20822-4A49-4D36-86E3-300BA48D3F00}" type="slidenum">
              <a:rPr lang="en-US" smtClean="0"/>
              <a:pPr/>
              <a:t>75</a:t>
            </a:fld>
            <a:endParaRPr lang="en-US"/>
          </a:p>
        </p:txBody>
      </p:sp>
    </p:spTree>
    <p:extLst>
      <p:ext uri="{BB962C8B-B14F-4D97-AF65-F5344CB8AC3E}">
        <p14:creationId xmlns:p14="http://schemas.microsoft.com/office/powerpoint/2010/main" val="1482005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999A6-C756-9D84-9334-4D2132CAAC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4F455C-ECD7-3460-DBCA-581BA9D46175}"/>
              </a:ext>
            </a:extLst>
          </p:cNvPr>
          <p:cNvSpPr>
            <a:spLocks noGrp="1"/>
          </p:cNvSpPr>
          <p:nvPr>
            <p:ph type="title"/>
          </p:nvPr>
        </p:nvSpPr>
        <p:spPr/>
        <p:txBody>
          <a:bodyPr/>
          <a:lstStyle/>
          <a:p>
            <a:r>
              <a:rPr lang="en-US" dirty="0"/>
              <a:t>Progress Monitoring (Advanced)</a:t>
            </a:r>
          </a:p>
        </p:txBody>
      </p:sp>
      <p:sp>
        <p:nvSpPr>
          <p:cNvPr id="10" name="Content Placeholder 2">
            <a:extLst>
              <a:ext uri="{FF2B5EF4-FFF2-40B4-BE49-F238E27FC236}">
                <a16:creationId xmlns:a16="http://schemas.microsoft.com/office/drawing/2014/main" id="{75198348-E1A0-47F8-1580-37012AAAF03D}"/>
              </a:ext>
            </a:extLst>
          </p:cNvPr>
          <p:cNvSpPr txBox="1">
            <a:spLocks/>
          </p:cNvSpPr>
          <p:nvPr/>
        </p:nvSpPr>
        <p:spPr>
          <a:xfrm>
            <a:off x="457199" y="1409700"/>
            <a:ext cx="5083791" cy="43053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dirty="0"/>
              <a:t>To understand student responsiveness and determine when changes are needed, you must: </a:t>
            </a:r>
          </a:p>
          <a:p>
            <a:pPr lvl="1"/>
            <a:r>
              <a:rPr lang="en-US" dirty="0"/>
              <a:t>Examine data patterns and consider additional factors </a:t>
            </a:r>
          </a:p>
          <a:p>
            <a:pPr lvl="1"/>
            <a:r>
              <a:rPr lang="en-US" dirty="0"/>
              <a:t>Use consistent decision rules  </a:t>
            </a:r>
          </a:p>
        </p:txBody>
      </p:sp>
      <p:sp>
        <p:nvSpPr>
          <p:cNvPr id="3" name="Content Placeholder 2">
            <a:extLst>
              <a:ext uri="{FF2B5EF4-FFF2-40B4-BE49-F238E27FC236}">
                <a16:creationId xmlns:a16="http://schemas.microsoft.com/office/drawing/2014/main" id="{14BB9441-C364-E138-F5E3-7B3907A63241}"/>
              </a:ext>
              <a:ext uri="{C183D7F6-B498-43B3-948B-1728B52AA6E4}">
                <adec:decorative xmlns:adec="http://schemas.microsoft.com/office/drawing/2017/decorative" val="1"/>
              </a:ext>
            </a:extLst>
          </p:cNvPr>
          <p:cNvSpPr>
            <a:spLocks noGrp="1"/>
          </p:cNvSpPr>
          <p:nvPr>
            <p:ph sz="quarter" idx="14"/>
          </p:nvPr>
        </p:nvSpPr>
        <p:spPr>
          <a:xfrm>
            <a:off x="4506399" y="2980621"/>
            <a:ext cx="3109002" cy="1760344"/>
          </a:xfrm>
        </p:spPr>
        <p:txBody>
          <a:bodyPr>
            <a:normAutofit/>
          </a:bodyPr>
          <a:lstStyle/>
          <a:p>
            <a:pPr lvl="0" algn="r"/>
            <a:r>
              <a:rPr lang="en-US" dirty="0"/>
              <a:t> </a:t>
            </a:r>
          </a:p>
        </p:txBody>
      </p:sp>
      <p:cxnSp>
        <p:nvCxnSpPr>
          <p:cNvPr id="6" name="Straight Arrow Connector 5" descr="Step 2 corresponds to progress monitoring in the DBI graphic">
            <a:extLst>
              <a:ext uri="{FF2B5EF4-FFF2-40B4-BE49-F238E27FC236}">
                <a16:creationId xmlns:a16="http://schemas.microsoft.com/office/drawing/2014/main" id="{DA00C5EE-792F-08B7-000A-8B8066DC3F2E}"/>
              </a:ext>
            </a:extLst>
          </p:cNvPr>
          <p:cNvCxnSpPr>
            <a:cxnSpLocks/>
          </p:cNvCxnSpPr>
          <p:nvPr/>
        </p:nvCxnSpPr>
        <p:spPr>
          <a:xfrm>
            <a:off x="6005061" y="2491644"/>
            <a:ext cx="19959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descr="Step 2 corresponds to progress monitoring in the DBI graphic">
            <a:extLst>
              <a:ext uri="{FF2B5EF4-FFF2-40B4-BE49-F238E27FC236}">
                <a16:creationId xmlns:a16="http://schemas.microsoft.com/office/drawing/2014/main" id="{1B8DB449-2209-5A18-E66D-90172C72E9D9}"/>
              </a:ext>
            </a:extLst>
          </p:cNvPr>
          <p:cNvCxnSpPr>
            <a:cxnSpLocks/>
          </p:cNvCxnSpPr>
          <p:nvPr/>
        </p:nvCxnSpPr>
        <p:spPr>
          <a:xfrm>
            <a:off x="5886915" y="5591730"/>
            <a:ext cx="19959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diagram of Data-Based Individualization process&#10;Step 1: Validated Intervention Program &#10;Step 2: Progress Monitor&#10;Step 3: Diagnostic Data&#10;Step 4: Intervention Adaptation&#10;Step 5: Progress Monitor&#10;Open configuration options&#10;&#10;">
            <a:extLst>
              <a:ext uri="{FF2B5EF4-FFF2-40B4-BE49-F238E27FC236}">
                <a16:creationId xmlns:a16="http://schemas.microsoft.com/office/drawing/2014/main" id="{A231140F-E766-260E-F900-7E032D73A5E1}"/>
              </a:ext>
            </a:extLst>
          </p:cNvPr>
          <p:cNvPicPr>
            <a:picLocks noChangeAspect="1"/>
          </p:cNvPicPr>
          <p:nvPr/>
        </p:nvPicPr>
        <p:blipFill>
          <a:blip r:embed="rId3"/>
          <a:stretch>
            <a:fillRect/>
          </a:stretch>
        </p:blipFill>
        <p:spPr>
          <a:xfrm>
            <a:off x="8001002" y="1117593"/>
            <a:ext cx="3109002" cy="5486400"/>
          </a:xfrm>
          <a:prstGeom prst="rect">
            <a:avLst/>
          </a:prstGeom>
        </p:spPr>
      </p:pic>
      <p:sp>
        <p:nvSpPr>
          <p:cNvPr id="2" name="Slide Number Placeholder 1">
            <a:extLst>
              <a:ext uri="{FF2B5EF4-FFF2-40B4-BE49-F238E27FC236}">
                <a16:creationId xmlns:a16="http://schemas.microsoft.com/office/drawing/2014/main" id="{39D373EC-36EC-4117-1D44-7F6EF46356A0}"/>
              </a:ext>
            </a:extLst>
          </p:cNvPr>
          <p:cNvSpPr>
            <a:spLocks noGrp="1"/>
          </p:cNvSpPr>
          <p:nvPr>
            <p:ph type="sldNum" sz="quarter" idx="12"/>
          </p:nvPr>
        </p:nvSpPr>
        <p:spPr/>
        <p:txBody>
          <a:bodyPr/>
          <a:lstStyle/>
          <a:p>
            <a:fld id="{99A20822-4A49-4D36-86E3-300BA48D3F00}" type="slidenum">
              <a:rPr lang="en-US" smtClean="0"/>
              <a:pPr/>
              <a:t>76</a:t>
            </a:fld>
            <a:endParaRPr lang="en-US"/>
          </a:p>
        </p:txBody>
      </p:sp>
    </p:spTree>
    <p:extLst>
      <p:ext uri="{BB962C8B-B14F-4D97-AF65-F5344CB8AC3E}">
        <p14:creationId xmlns:p14="http://schemas.microsoft.com/office/powerpoint/2010/main" val="1706970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lstStyle/>
          <a:p>
            <a:r>
              <a:rPr lang="en-US"/>
              <a:t>Data Pattern 1: Little or No Progress</a:t>
            </a:r>
          </a:p>
        </p:txBody>
      </p:sp>
      <p:graphicFrame>
        <p:nvGraphicFramePr>
          <p:cNvPr id="7" name="Object 2" descr="Progress monitoring graph with dates along the x axis, a scale of 0 to 140 on the y axis, 9 data points between 35 and 45, and a flat trend line, and a goal line extending from 40 to 120. The student has not made progress."/>
          <p:cNvGraphicFramePr>
            <a:graphicFrameLocks noGrp="1" noChangeAspect="1"/>
          </p:cNvGraphicFramePr>
          <p:nvPr>
            <p:ph sz="quarter" idx="15"/>
          </p:nvPr>
        </p:nvGraphicFramePr>
        <p:xfrm>
          <a:off x="141560" y="1355925"/>
          <a:ext cx="11274425"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171" name="Line 3">
            <a:extLst>
              <a:ext uri="{C183D7F6-B498-43B3-948B-1728B52AA6E4}">
                <adec:decorative xmlns:adec="http://schemas.microsoft.com/office/drawing/2017/decorative" val="1"/>
              </a:ext>
            </a:extLst>
          </p:cNvPr>
          <p:cNvSpPr>
            <a:spLocks noChangeShapeType="1"/>
          </p:cNvSpPr>
          <p:nvPr/>
        </p:nvSpPr>
        <p:spPr bwMode="auto">
          <a:xfrm flipV="1">
            <a:off x="1932821" y="2799101"/>
            <a:ext cx="3602347" cy="1259797"/>
          </a:xfrm>
          <a:prstGeom prst="line">
            <a:avLst/>
          </a:prstGeom>
          <a:noFill/>
          <a:ln w="38100">
            <a:solidFill>
              <a:srgbClr val="00B050"/>
            </a:solidFill>
            <a:round/>
            <a:headEnd/>
            <a:tailEnd/>
          </a:ln>
        </p:spPr>
        <p:txBody>
          <a:bodyPr/>
          <a:lstStyle/>
          <a:p>
            <a:endParaRPr lang="en-US"/>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5473973" y="2600981"/>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a:latin typeface="Tahoma" charset="0"/>
            </a:endParaRPr>
          </a:p>
        </p:txBody>
      </p:sp>
      <p:sp>
        <p:nvSpPr>
          <p:cNvPr id="3" name="Rounded Rectangle 2">
            <a:extLst>
              <a:ext uri="{FF2B5EF4-FFF2-40B4-BE49-F238E27FC236}">
                <a16:creationId xmlns:a16="http://schemas.microsoft.com/office/drawing/2014/main" id="{169E5952-9458-23B8-1A26-48DCD0D9E695}"/>
              </a:ext>
            </a:extLst>
          </p:cNvPr>
          <p:cNvSpPr/>
          <p:nvPr/>
        </p:nvSpPr>
        <p:spPr>
          <a:xfrm>
            <a:off x="7168896" y="1143000"/>
            <a:ext cx="4668558" cy="4343400"/>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a:solidFill>
                  <a:schemeClr val="tx1"/>
                </a:solidFill>
              </a:rPr>
              <a:t>Consider: </a:t>
            </a:r>
            <a:r>
              <a:rPr lang="en-US" sz="2400">
                <a:solidFill>
                  <a:schemeClr val="tx1"/>
                </a:solidFill>
              </a:rPr>
              <a:t>Have we implemented the intervention plan as intended?</a:t>
            </a:r>
          </a:p>
          <a:p>
            <a:pPr marL="342900" indent="-342900">
              <a:buFont typeface="Arial" panose="020B0604020202020204" pitchFamily="34" charset="0"/>
              <a:buChar char="•"/>
            </a:pPr>
            <a:r>
              <a:rPr lang="en-US" sz="2400">
                <a:solidFill>
                  <a:schemeClr val="tx1"/>
                </a:solidFill>
              </a:rPr>
              <a:t>Have scheduling conflicts reduced instructional time? </a:t>
            </a:r>
          </a:p>
          <a:p>
            <a:pPr marL="342900" indent="-342900">
              <a:buFont typeface="Arial" panose="020B0604020202020204" pitchFamily="34" charset="0"/>
              <a:buChar char="•"/>
            </a:pPr>
            <a:r>
              <a:rPr lang="en-US" sz="2400">
                <a:solidFill>
                  <a:schemeClr val="tx1"/>
                </a:solidFill>
              </a:rPr>
              <a:t>Does the student seem unmotivated during instruction? </a:t>
            </a:r>
          </a:p>
          <a:p>
            <a:pPr marL="342900" indent="-342900">
              <a:buFont typeface="Arial" panose="020B0604020202020204" pitchFamily="34" charset="0"/>
              <a:buChar char="•"/>
            </a:pPr>
            <a:r>
              <a:rPr lang="en-US" sz="2400">
                <a:solidFill>
                  <a:schemeClr val="tx1"/>
                </a:solidFill>
              </a:rPr>
              <a:t>Is the setting distracting for the student? </a:t>
            </a:r>
          </a:p>
          <a:p>
            <a:pPr marL="342900" indent="-342900">
              <a:buFont typeface="Arial" panose="020B0604020202020204" pitchFamily="34" charset="0"/>
              <a:buChar char="•"/>
            </a:pPr>
            <a:r>
              <a:rPr lang="en-US" sz="2400">
                <a:solidFill>
                  <a:schemeClr val="tx1"/>
                </a:solidFill>
              </a:rPr>
              <a:t>Does the interventionist need clarification or training in the intervention or plan? </a:t>
            </a:r>
          </a:p>
          <a:p>
            <a:endParaRPr lang="en-US" sz="2400">
              <a:solidFill>
                <a:schemeClr val="tx1"/>
              </a:solidFill>
            </a:endParaRPr>
          </a:p>
          <a:p>
            <a:endParaRPr lang="en-US" sz="2400">
              <a:solidFill>
                <a:schemeClr val="tx1"/>
              </a:solidFill>
            </a:endParaRPr>
          </a:p>
        </p:txBody>
      </p:sp>
      <p:sp>
        <p:nvSpPr>
          <p:cNvPr id="5" name="Text Placeholder 4">
            <a:extLst>
              <a:ext uri="{FF2B5EF4-FFF2-40B4-BE49-F238E27FC236}">
                <a16:creationId xmlns:a16="http://schemas.microsoft.com/office/drawing/2014/main" id="{6276A51C-EAF9-631D-1DC8-01D85EDE3618}"/>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5B74B82-440F-D882-03D6-303606AFAA86}"/>
              </a:ext>
              <a:ext uri="{C183D7F6-B498-43B3-948B-1728B52AA6E4}">
                <adec:decorative xmlns:adec="http://schemas.microsoft.com/office/drawing/2017/decorative" val="1"/>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77</a:t>
            </a:fld>
            <a:endParaRPr lang="en-US"/>
          </a:p>
        </p:txBody>
      </p:sp>
    </p:spTree>
    <p:extLst>
      <p:ext uri="{BB962C8B-B14F-4D97-AF65-F5344CB8AC3E}">
        <p14:creationId xmlns:p14="http://schemas.microsoft.com/office/powerpoint/2010/main" val="39153629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lstStyle/>
          <a:p>
            <a:r>
              <a:rPr lang="en-US"/>
              <a:t>Data Pattern 2: Very Low Scores</a:t>
            </a:r>
          </a:p>
        </p:txBody>
      </p:sp>
      <p:graphicFrame>
        <p:nvGraphicFramePr>
          <p:cNvPr id="7" name="Object 2" descr="Progress monitoring graph with dates along the x axis, a scale of 0 to 140 on the y axis, 9 data points between 0 and 5, and a flat trend line, and a goal line extending from 5 to 80. The student has very low scores."/>
          <p:cNvGraphicFramePr>
            <a:graphicFrameLocks noGrp="1" noChangeAspect="1"/>
          </p:cNvGraphicFramePr>
          <p:nvPr>
            <p:ph sz="quarter" idx="15"/>
          </p:nvPr>
        </p:nvGraphicFramePr>
        <p:xfrm>
          <a:off x="457200" y="1371600"/>
          <a:ext cx="11034543" cy="4250987"/>
        </p:xfrm>
        <a:graphic>
          <a:graphicData uri="http://schemas.openxmlformats.org/drawingml/2006/chart">
            <c:chart xmlns:c="http://schemas.openxmlformats.org/drawingml/2006/chart" xmlns:r="http://schemas.openxmlformats.org/officeDocument/2006/relationships" r:id="rId3"/>
          </a:graphicData>
        </a:graphic>
      </p:graphicFrame>
      <p:sp>
        <p:nvSpPr>
          <p:cNvPr id="7171" name="Line 3">
            <a:extLst>
              <a:ext uri="{C183D7F6-B498-43B3-948B-1728B52AA6E4}">
                <adec:decorative xmlns:adec="http://schemas.microsoft.com/office/drawing/2017/decorative" val="1"/>
              </a:ext>
            </a:extLst>
          </p:cNvPr>
          <p:cNvSpPr>
            <a:spLocks noChangeShapeType="1"/>
          </p:cNvSpPr>
          <p:nvPr/>
        </p:nvSpPr>
        <p:spPr bwMode="auto">
          <a:xfrm flipV="1">
            <a:off x="2091447" y="3243071"/>
            <a:ext cx="4632106" cy="1698579"/>
          </a:xfrm>
          <a:prstGeom prst="line">
            <a:avLst/>
          </a:prstGeom>
          <a:noFill/>
          <a:ln w="38100">
            <a:solidFill>
              <a:srgbClr val="00B050"/>
            </a:solidFill>
            <a:round/>
            <a:headEnd/>
            <a:tailEnd/>
          </a:ln>
        </p:spPr>
        <p:txBody>
          <a:bodyPr/>
          <a:lstStyle/>
          <a:p>
            <a:endParaRPr lang="en-US"/>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6695729" y="3026177"/>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a:latin typeface="Tahoma" charset="0"/>
            </a:endParaRPr>
          </a:p>
        </p:txBody>
      </p:sp>
      <p:sp>
        <p:nvSpPr>
          <p:cNvPr id="3" name="Rounded Rectangle 2">
            <a:extLst>
              <a:ext uri="{FF2B5EF4-FFF2-40B4-BE49-F238E27FC236}">
                <a16:creationId xmlns:a16="http://schemas.microsoft.com/office/drawing/2014/main" id="{169E5952-9458-23B8-1A26-48DCD0D9E695}"/>
              </a:ext>
            </a:extLst>
          </p:cNvPr>
          <p:cNvSpPr/>
          <p:nvPr/>
        </p:nvSpPr>
        <p:spPr>
          <a:xfrm>
            <a:off x="7729728" y="1237995"/>
            <a:ext cx="4002024" cy="4163061"/>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a:solidFill>
                  <a:schemeClr val="tx1"/>
                </a:solidFill>
              </a:rPr>
              <a:t>Consider: </a:t>
            </a:r>
          </a:p>
          <a:p>
            <a:pPr marL="342900" indent="-342900">
              <a:buFont typeface="Arial" panose="020B0604020202020204" pitchFamily="34" charset="0"/>
              <a:buChar char="•"/>
            </a:pPr>
            <a:r>
              <a:rPr lang="en-US" sz="2400">
                <a:solidFill>
                  <a:schemeClr val="tx1"/>
                </a:solidFill>
              </a:rPr>
              <a:t>Is the measurement level too difficult for the student (i.e., </a:t>
            </a:r>
            <a:r>
              <a:rPr lang="en-US" sz="2400" i="1">
                <a:solidFill>
                  <a:schemeClr val="tx1"/>
                </a:solidFill>
              </a:rPr>
              <a:t>floor effect</a:t>
            </a:r>
            <a:r>
              <a:rPr lang="en-US" sz="2400">
                <a:solidFill>
                  <a:schemeClr val="tx1"/>
                </a:solidFill>
              </a:rPr>
              <a:t>)? </a:t>
            </a:r>
          </a:p>
          <a:p>
            <a:pPr marL="342900" indent="-342900">
              <a:buFont typeface="Arial" panose="020B0604020202020204" pitchFamily="34" charset="0"/>
              <a:buChar char="•"/>
            </a:pPr>
            <a:r>
              <a:rPr lang="en-US" sz="2400">
                <a:solidFill>
                  <a:schemeClr val="tx1"/>
                </a:solidFill>
              </a:rPr>
              <a:t>Is the student motivated to do well on the assessment? </a:t>
            </a:r>
          </a:p>
          <a:p>
            <a:pPr marL="342900" indent="-342900">
              <a:buFont typeface="Arial" panose="020B0604020202020204" pitchFamily="34" charset="0"/>
              <a:buChar char="•"/>
            </a:pPr>
            <a:r>
              <a:rPr lang="en-US" sz="2400">
                <a:solidFill>
                  <a:schemeClr val="tx1"/>
                </a:solidFill>
              </a:rPr>
              <a:t>Does the measurement align with the content of your instruction? </a:t>
            </a:r>
          </a:p>
          <a:p>
            <a:pPr marL="342900" indent="-342900">
              <a:buFont typeface="Arial" panose="020B0604020202020204" pitchFamily="34" charset="0"/>
              <a:buChar char="•"/>
            </a:pPr>
            <a:endParaRPr lang="en-US" sz="2400">
              <a:solidFill>
                <a:schemeClr val="tx1"/>
              </a:solidFill>
            </a:endParaRPr>
          </a:p>
        </p:txBody>
      </p:sp>
      <p:sp>
        <p:nvSpPr>
          <p:cNvPr id="5" name="Text Placeholder 4">
            <a:extLst>
              <a:ext uri="{FF2B5EF4-FFF2-40B4-BE49-F238E27FC236}">
                <a16:creationId xmlns:a16="http://schemas.microsoft.com/office/drawing/2014/main" id="{6276A51C-EAF9-631D-1DC8-01D85EDE3618}"/>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524DEDB8-B2B8-0068-A3E9-011C4790D8D5}"/>
              </a:ext>
              <a:ext uri="{C183D7F6-B498-43B3-948B-1728B52AA6E4}">
                <adec:decorative xmlns:adec="http://schemas.microsoft.com/office/drawing/2017/decorative" val="1"/>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78</a:t>
            </a:fld>
            <a:endParaRPr lang="en-US"/>
          </a:p>
        </p:txBody>
      </p:sp>
    </p:spTree>
    <p:extLst>
      <p:ext uri="{BB962C8B-B14F-4D97-AF65-F5344CB8AC3E}">
        <p14:creationId xmlns:p14="http://schemas.microsoft.com/office/powerpoint/2010/main" val="34698636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lstStyle/>
          <a:p>
            <a:r>
              <a:rPr lang="en-US"/>
              <a:t>Data Pattern 3: Highly Variable Scores</a:t>
            </a:r>
          </a:p>
        </p:txBody>
      </p:sp>
      <p:graphicFrame>
        <p:nvGraphicFramePr>
          <p:cNvPr id="7" name="Object 2" descr="Progress monitoring graph with dates along the x axis, a scale of 0 to 140 on the y axis, 9 data points between 5 and 30, and a flat trend line, and a goal line extending from 10 to 800. The student has highly variable scores."/>
          <p:cNvGraphicFramePr>
            <a:graphicFrameLocks noGrp="1" noChangeAspect="1"/>
          </p:cNvGraphicFramePr>
          <p:nvPr>
            <p:ph sz="quarter" idx="15"/>
          </p:nvPr>
        </p:nvGraphicFramePr>
        <p:xfrm>
          <a:off x="457200" y="1371601"/>
          <a:ext cx="11271845" cy="4342406"/>
        </p:xfrm>
        <a:graphic>
          <a:graphicData uri="http://schemas.openxmlformats.org/drawingml/2006/chart">
            <c:chart xmlns:c="http://schemas.openxmlformats.org/drawingml/2006/chart" xmlns:r="http://schemas.openxmlformats.org/officeDocument/2006/relationships" r:id="rId3"/>
          </a:graphicData>
        </a:graphic>
      </p:graphicFrame>
      <p:sp>
        <p:nvSpPr>
          <p:cNvPr id="7171" name="Line 3">
            <a:extLst>
              <a:ext uri="{C183D7F6-B498-43B3-948B-1728B52AA6E4}">
                <adec:decorative xmlns:adec="http://schemas.microsoft.com/office/drawing/2017/decorative" val="1"/>
              </a:ext>
            </a:extLst>
          </p:cNvPr>
          <p:cNvSpPr>
            <a:spLocks noChangeShapeType="1"/>
          </p:cNvSpPr>
          <p:nvPr/>
        </p:nvSpPr>
        <p:spPr bwMode="auto">
          <a:xfrm flipV="1">
            <a:off x="2127808" y="3168926"/>
            <a:ext cx="4662922" cy="1735155"/>
          </a:xfrm>
          <a:prstGeom prst="line">
            <a:avLst/>
          </a:prstGeom>
          <a:noFill/>
          <a:ln w="38100">
            <a:solidFill>
              <a:srgbClr val="00B050"/>
            </a:solidFill>
            <a:round/>
            <a:headEnd/>
            <a:tailEnd/>
          </a:ln>
        </p:spPr>
        <p:txBody>
          <a:bodyPr/>
          <a:lstStyle/>
          <a:p>
            <a:endParaRPr lang="en-US"/>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6638330" y="3016526"/>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a:latin typeface="Tahoma" charset="0"/>
            </a:endParaRPr>
          </a:p>
        </p:txBody>
      </p:sp>
      <p:sp>
        <p:nvSpPr>
          <p:cNvPr id="3" name="Rounded Rectangle 2">
            <a:extLst>
              <a:ext uri="{FF2B5EF4-FFF2-40B4-BE49-F238E27FC236}">
                <a16:creationId xmlns:a16="http://schemas.microsoft.com/office/drawing/2014/main" id="{169E5952-9458-23B8-1A26-48DCD0D9E695}"/>
              </a:ext>
            </a:extLst>
          </p:cNvPr>
          <p:cNvSpPr/>
          <p:nvPr/>
        </p:nvSpPr>
        <p:spPr>
          <a:xfrm>
            <a:off x="7639147" y="1173479"/>
            <a:ext cx="4053322" cy="4147335"/>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a:solidFill>
                  <a:schemeClr val="tx1"/>
                </a:solidFill>
              </a:rPr>
              <a:t>Consider: </a:t>
            </a:r>
          </a:p>
          <a:p>
            <a:pPr marL="342900" indent="-342900">
              <a:buFont typeface="Arial" panose="020B0604020202020204" pitchFamily="34" charset="0"/>
              <a:buChar char="•"/>
            </a:pPr>
            <a:r>
              <a:rPr lang="en-US" sz="2400">
                <a:solidFill>
                  <a:schemeClr val="tx1"/>
                </a:solidFill>
              </a:rPr>
              <a:t>Does the progress monitoring measure have evidence of validity and reliability? </a:t>
            </a:r>
          </a:p>
          <a:p>
            <a:pPr marL="342900" lvl="0" indent="-342900">
              <a:buFont typeface="Arial" panose="020B0604020202020204" pitchFamily="34" charset="0"/>
              <a:buChar char="•"/>
              <a:defRPr/>
            </a:pPr>
            <a:r>
              <a:rPr lang="en-US" sz="2400">
                <a:solidFill>
                  <a:schemeClr val="tx1"/>
                </a:solidFill>
              </a:rPr>
              <a:t>Is the assessment being administered consistently?</a:t>
            </a:r>
          </a:p>
          <a:p>
            <a:pPr marL="800100" lvl="1" indent="-342900">
              <a:buFont typeface="Arial" panose="020B0604020202020204" pitchFamily="34" charset="0"/>
              <a:buChar char="•"/>
              <a:defRPr/>
            </a:pPr>
            <a:r>
              <a:rPr lang="en-US" sz="2400">
                <a:solidFill>
                  <a:schemeClr val="tx1"/>
                </a:solidFill>
              </a:rPr>
              <a:t>If not, why not?</a:t>
            </a:r>
          </a:p>
          <a:p>
            <a:pPr marL="342900" lvl="0" indent="-342900">
              <a:buFont typeface="Arial" panose="020B0604020202020204" pitchFamily="34" charset="0"/>
              <a:buChar char="•"/>
              <a:defRPr/>
            </a:pPr>
            <a:r>
              <a:rPr lang="en-US" sz="2400">
                <a:solidFill>
                  <a:schemeClr val="tx1"/>
                </a:solidFill>
              </a:rPr>
              <a:t>Does the student’s engagement or motivation level vary from day to day? </a:t>
            </a:r>
          </a:p>
          <a:p>
            <a:pPr marL="342900" indent="-342900">
              <a:buFont typeface="Arial" panose="020B0604020202020204" pitchFamily="34" charset="0"/>
              <a:buChar char="•"/>
            </a:pPr>
            <a:endParaRPr lang="en-US" sz="2400">
              <a:solidFill>
                <a:schemeClr val="tx1"/>
              </a:solidFill>
            </a:endParaRPr>
          </a:p>
          <a:p>
            <a:endParaRPr lang="en-US" sz="2400">
              <a:solidFill>
                <a:schemeClr val="tx1"/>
              </a:solidFill>
            </a:endParaRPr>
          </a:p>
          <a:p>
            <a:endParaRPr lang="en-US" sz="2400">
              <a:solidFill>
                <a:schemeClr val="tx1"/>
              </a:solidFill>
            </a:endParaRPr>
          </a:p>
        </p:txBody>
      </p:sp>
      <p:sp>
        <p:nvSpPr>
          <p:cNvPr id="5" name="Text Placeholder 4">
            <a:extLst>
              <a:ext uri="{FF2B5EF4-FFF2-40B4-BE49-F238E27FC236}">
                <a16:creationId xmlns:a16="http://schemas.microsoft.com/office/drawing/2014/main" id="{6276A51C-EAF9-631D-1DC8-01D85EDE3618}"/>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59608E45-B08E-7FEE-62C4-F88D94FE982B}"/>
              </a:ext>
              <a:ext uri="{C183D7F6-B498-43B3-948B-1728B52AA6E4}">
                <adec:decorative xmlns:adec="http://schemas.microsoft.com/office/drawing/2017/decorative" val="1"/>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79</a:t>
            </a:fld>
            <a:endParaRPr lang="en-US"/>
          </a:p>
        </p:txBody>
      </p:sp>
    </p:spTree>
    <p:extLst>
      <p:ext uri="{BB962C8B-B14F-4D97-AF65-F5344CB8AC3E}">
        <p14:creationId xmlns:p14="http://schemas.microsoft.com/office/powerpoint/2010/main" val="3981805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BD25-8ADE-A5F3-90D7-38284DCD8A0A}"/>
              </a:ext>
            </a:extLst>
          </p:cNvPr>
          <p:cNvSpPr>
            <a:spLocks noGrp="1"/>
          </p:cNvSpPr>
          <p:nvPr>
            <p:ph type="title"/>
          </p:nvPr>
        </p:nvSpPr>
        <p:spPr/>
        <p:txBody>
          <a:bodyPr/>
          <a:lstStyle/>
          <a:p>
            <a:r>
              <a:rPr lang="en-US" dirty="0"/>
              <a:t>Activity: Four Corners</a:t>
            </a:r>
          </a:p>
        </p:txBody>
      </p:sp>
      <p:sp>
        <p:nvSpPr>
          <p:cNvPr id="3" name="Content Placeholder 2">
            <a:extLst>
              <a:ext uri="{FF2B5EF4-FFF2-40B4-BE49-F238E27FC236}">
                <a16:creationId xmlns:a16="http://schemas.microsoft.com/office/drawing/2014/main" id="{42AD63F9-E05D-05A4-15A7-963DD3B9B2C9}"/>
              </a:ext>
            </a:extLst>
          </p:cNvPr>
          <p:cNvSpPr>
            <a:spLocks noGrp="1"/>
          </p:cNvSpPr>
          <p:nvPr>
            <p:ph sz="half" idx="1"/>
          </p:nvPr>
        </p:nvSpPr>
        <p:spPr/>
        <p:txBody>
          <a:bodyPr vert="horz" lIns="0" tIns="0" rIns="0" bIns="0" rtlCol="0" anchor="t">
            <a:normAutofit fontScale="92500" lnSpcReduction="10000"/>
          </a:bodyPr>
          <a:lstStyle/>
          <a:p>
            <a:r>
              <a:rPr lang="en-US" dirty="0"/>
              <a:t>Each corner of the room represents a statement (strongly agree, agree, disagree, strongly disagree) </a:t>
            </a:r>
          </a:p>
          <a:p>
            <a:r>
              <a:rPr lang="en-US" dirty="0"/>
              <a:t>For each prompt, move to the corner whose statement you most agree with.</a:t>
            </a:r>
          </a:p>
          <a:p>
            <a:r>
              <a:rPr lang="en-US" dirty="0"/>
              <a:t>Briefly introduce yourselves, discuss why you chose the response you did.</a:t>
            </a:r>
          </a:p>
          <a:p>
            <a:r>
              <a:rPr lang="en-US" dirty="0"/>
              <a:t>Each corner shares response.</a:t>
            </a:r>
          </a:p>
          <a:p>
            <a:r>
              <a:rPr lang="en-US" dirty="0"/>
              <a:t>Repeat for next prompt.</a:t>
            </a:r>
          </a:p>
        </p:txBody>
      </p:sp>
      <p:sp>
        <p:nvSpPr>
          <p:cNvPr id="10" name="Rectangle 9">
            <a:extLst>
              <a:ext uri="{FF2B5EF4-FFF2-40B4-BE49-F238E27FC236}">
                <a16:creationId xmlns:a16="http://schemas.microsoft.com/office/drawing/2014/main" id="{E28C61CF-1B51-5EAF-74EA-05DFB83F1B99}"/>
              </a:ext>
              <a:ext uri="{C183D7F6-B498-43B3-948B-1728B52AA6E4}">
                <adec:decorative xmlns:adec="http://schemas.microsoft.com/office/drawing/2017/decorative" val="1"/>
              </a:ext>
            </a:extLst>
          </p:cNvPr>
          <p:cNvSpPr/>
          <p:nvPr/>
        </p:nvSpPr>
        <p:spPr>
          <a:xfrm>
            <a:off x="7253111" y="1204454"/>
            <a:ext cx="4131734" cy="4228818"/>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TextBox 10">
            <a:extLst>
              <a:ext uri="{FF2B5EF4-FFF2-40B4-BE49-F238E27FC236}">
                <a16:creationId xmlns:a16="http://schemas.microsoft.com/office/drawing/2014/main" id="{534AC5D4-BDA5-0245-AF00-2E4E5343BECB}"/>
              </a:ext>
            </a:extLst>
          </p:cNvPr>
          <p:cNvSpPr txBox="1"/>
          <p:nvPr/>
        </p:nvSpPr>
        <p:spPr>
          <a:xfrm>
            <a:off x="7326489" y="1371600"/>
            <a:ext cx="1433689" cy="646331"/>
          </a:xfrm>
          <a:prstGeom prst="rect">
            <a:avLst/>
          </a:prstGeom>
          <a:noFill/>
        </p:spPr>
        <p:txBody>
          <a:bodyPr wrap="square" rtlCol="0">
            <a:spAutoFit/>
          </a:bodyPr>
          <a:lstStyle/>
          <a:p>
            <a:r>
              <a:rPr lang="en-US"/>
              <a:t>Strongly Agree</a:t>
            </a:r>
          </a:p>
        </p:txBody>
      </p:sp>
      <p:sp>
        <p:nvSpPr>
          <p:cNvPr id="12" name="TextBox 11">
            <a:extLst>
              <a:ext uri="{FF2B5EF4-FFF2-40B4-BE49-F238E27FC236}">
                <a16:creationId xmlns:a16="http://schemas.microsoft.com/office/drawing/2014/main" id="{C9D4D710-E4EF-DE55-9FB9-BD926709689B}"/>
              </a:ext>
            </a:extLst>
          </p:cNvPr>
          <p:cNvSpPr txBox="1"/>
          <p:nvPr/>
        </p:nvSpPr>
        <p:spPr>
          <a:xfrm>
            <a:off x="10379658" y="1316736"/>
            <a:ext cx="1433689" cy="369332"/>
          </a:xfrm>
          <a:prstGeom prst="rect">
            <a:avLst/>
          </a:prstGeom>
          <a:noFill/>
        </p:spPr>
        <p:txBody>
          <a:bodyPr wrap="square" rtlCol="0">
            <a:spAutoFit/>
          </a:bodyPr>
          <a:lstStyle/>
          <a:p>
            <a:r>
              <a:rPr lang="en-US"/>
              <a:t>Agree</a:t>
            </a:r>
          </a:p>
        </p:txBody>
      </p:sp>
      <p:pic>
        <p:nvPicPr>
          <p:cNvPr id="19" name="Graphic 18">
            <a:extLst>
              <a:ext uri="{FF2B5EF4-FFF2-40B4-BE49-F238E27FC236}">
                <a16:creationId xmlns:a16="http://schemas.microsoft.com/office/drawing/2014/main" id="{A3631D5B-9ABD-F8C1-0087-DD76A5F058A2}"/>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8043332" y="2002491"/>
            <a:ext cx="2517422" cy="2534713"/>
          </a:xfrm>
          <a:prstGeom prst="rect">
            <a:avLst/>
          </a:prstGeom>
        </p:spPr>
      </p:pic>
      <p:sp>
        <p:nvSpPr>
          <p:cNvPr id="13" name="TextBox 12">
            <a:extLst>
              <a:ext uri="{FF2B5EF4-FFF2-40B4-BE49-F238E27FC236}">
                <a16:creationId xmlns:a16="http://schemas.microsoft.com/office/drawing/2014/main" id="{20368529-C528-E6A1-D950-B2E09F586920}"/>
              </a:ext>
            </a:extLst>
          </p:cNvPr>
          <p:cNvSpPr txBox="1"/>
          <p:nvPr/>
        </p:nvSpPr>
        <p:spPr>
          <a:xfrm>
            <a:off x="7326488" y="4745635"/>
            <a:ext cx="1433689" cy="369332"/>
          </a:xfrm>
          <a:prstGeom prst="rect">
            <a:avLst/>
          </a:prstGeom>
          <a:noFill/>
        </p:spPr>
        <p:txBody>
          <a:bodyPr wrap="square" rtlCol="0">
            <a:spAutoFit/>
          </a:bodyPr>
          <a:lstStyle/>
          <a:p>
            <a:r>
              <a:rPr lang="en-US"/>
              <a:t>Disagree</a:t>
            </a:r>
          </a:p>
        </p:txBody>
      </p:sp>
      <p:sp>
        <p:nvSpPr>
          <p:cNvPr id="14" name="TextBox 13">
            <a:extLst>
              <a:ext uri="{FF2B5EF4-FFF2-40B4-BE49-F238E27FC236}">
                <a16:creationId xmlns:a16="http://schemas.microsoft.com/office/drawing/2014/main" id="{86B12B2A-869D-7219-653D-8DCA1F97A7D2}"/>
              </a:ext>
            </a:extLst>
          </p:cNvPr>
          <p:cNvSpPr txBox="1"/>
          <p:nvPr/>
        </p:nvSpPr>
        <p:spPr>
          <a:xfrm>
            <a:off x="10298063" y="4738648"/>
            <a:ext cx="1433689" cy="646331"/>
          </a:xfrm>
          <a:prstGeom prst="rect">
            <a:avLst/>
          </a:prstGeom>
          <a:noFill/>
        </p:spPr>
        <p:txBody>
          <a:bodyPr wrap="square" rtlCol="0">
            <a:spAutoFit/>
          </a:bodyPr>
          <a:lstStyle/>
          <a:p>
            <a:r>
              <a:rPr lang="en-US"/>
              <a:t>Strongly Disagree</a:t>
            </a:r>
          </a:p>
        </p:txBody>
      </p:sp>
      <p:sp>
        <p:nvSpPr>
          <p:cNvPr id="9" name="Text Placeholder 8">
            <a:extLst>
              <a:ext uri="{FF2B5EF4-FFF2-40B4-BE49-F238E27FC236}">
                <a16:creationId xmlns:a16="http://schemas.microsoft.com/office/drawing/2014/main" id="{9C38E4BF-79FD-DD02-3999-68BBA4356A2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253D146-21DD-CCCF-847E-C0266B907B37}"/>
              </a:ext>
            </a:extLst>
          </p:cNvPr>
          <p:cNvSpPr>
            <a:spLocks noGrp="1"/>
          </p:cNvSpPr>
          <p:nvPr>
            <p:ph type="sldNum" sz="quarter" idx="12"/>
          </p:nvPr>
        </p:nvSpPr>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21507936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F42A9-6E1A-35BB-CE93-99BF21E3E0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3E48A-ABDF-B2E4-9E01-1652220BF373}"/>
              </a:ext>
            </a:extLst>
          </p:cNvPr>
          <p:cNvSpPr>
            <a:spLocks noGrp="1"/>
          </p:cNvSpPr>
          <p:nvPr>
            <p:ph type="title"/>
          </p:nvPr>
        </p:nvSpPr>
        <p:spPr/>
        <p:txBody>
          <a:bodyPr/>
          <a:lstStyle/>
          <a:p>
            <a:pPr algn="ctr"/>
            <a:r>
              <a:rPr lang="en-US"/>
              <a:t>Decision Rules for Analyzing </a:t>
            </a:r>
            <a:br>
              <a:rPr lang="en-US"/>
            </a:br>
            <a:r>
              <a:rPr lang="en-US"/>
              <a:t>Progress Monitoring Data Consistently</a:t>
            </a:r>
          </a:p>
        </p:txBody>
      </p:sp>
      <p:sp>
        <p:nvSpPr>
          <p:cNvPr id="5" name="Rectangle: Rounded Corners 4">
            <a:extLst>
              <a:ext uri="{FF2B5EF4-FFF2-40B4-BE49-F238E27FC236}">
                <a16:creationId xmlns:a16="http://schemas.microsoft.com/office/drawing/2014/main" id="{334BAA59-2FEB-7603-72AF-EE894361A3BF}"/>
              </a:ext>
            </a:extLst>
          </p:cNvPr>
          <p:cNvSpPr/>
          <p:nvPr/>
        </p:nvSpPr>
        <p:spPr>
          <a:xfrm>
            <a:off x="457200" y="1642689"/>
            <a:ext cx="6356788" cy="1065229"/>
          </a:xfrm>
          <a:prstGeom prst="roundRect">
            <a:avLst/>
          </a:prstGeom>
          <a:solidFill>
            <a:schemeClr val="bg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rPr>
              <a:t>Four-Point Rule</a:t>
            </a:r>
          </a:p>
        </p:txBody>
      </p:sp>
      <p:pic>
        <p:nvPicPr>
          <p:cNvPr id="11266" name="Picture 2">
            <a:extLst>
              <a:ext uri="{FF2B5EF4-FFF2-40B4-BE49-F238E27FC236}">
                <a16:creationId xmlns:a16="http://schemas.microsoft.com/office/drawing/2014/main" id="{BB0BAA77-A717-A883-ED81-6519556520AE}"/>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393" y="1700865"/>
            <a:ext cx="1027750" cy="10652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B8905BA-D242-0062-DCBE-15CD3179C4CA}"/>
              </a:ext>
            </a:extLst>
          </p:cNvPr>
          <p:cNvSpPr/>
          <p:nvPr/>
        </p:nvSpPr>
        <p:spPr>
          <a:xfrm>
            <a:off x="457200" y="3050569"/>
            <a:ext cx="6356788" cy="1065229"/>
          </a:xfrm>
          <a:prstGeom prst="roundRect">
            <a:avLst/>
          </a:prstGeom>
          <a:solidFill>
            <a:schemeClr val="bg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rPr>
              <a:t>Trend Line Analysis</a:t>
            </a:r>
          </a:p>
        </p:txBody>
      </p:sp>
      <p:pic>
        <p:nvPicPr>
          <p:cNvPr id="11268" name="Picture 4">
            <a:extLst>
              <a:ext uri="{FF2B5EF4-FFF2-40B4-BE49-F238E27FC236}">
                <a16:creationId xmlns:a16="http://schemas.microsoft.com/office/drawing/2014/main" id="{D5B88563-7AFB-500D-45D4-27603996B2EA}"/>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392" y="3180491"/>
            <a:ext cx="1147098" cy="8370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BADD07ED-3B0D-EDB0-D473-93744F07AEC8}"/>
              </a:ext>
            </a:extLst>
          </p:cNvPr>
          <p:cNvSpPr/>
          <p:nvPr/>
        </p:nvSpPr>
        <p:spPr>
          <a:xfrm>
            <a:off x="457200" y="4458449"/>
            <a:ext cx="6356788" cy="1065229"/>
          </a:xfrm>
          <a:prstGeom prst="roundRect">
            <a:avLst/>
          </a:prstGeom>
          <a:solidFill>
            <a:schemeClr val="bg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rPr>
              <a:t>Median of Last Three Points</a:t>
            </a:r>
          </a:p>
        </p:txBody>
      </p:sp>
      <p:pic>
        <p:nvPicPr>
          <p:cNvPr id="8" name="Picture 7" descr="Screenshot of the linked decision rules resource">
            <a:extLst>
              <a:ext uri="{FF2B5EF4-FFF2-40B4-BE49-F238E27FC236}">
                <a16:creationId xmlns:a16="http://schemas.microsoft.com/office/drawing/2014/main" id="{364B4EDA-1EB7-340C-3492-AA55C5F495D1}"/>
              </a:ext>
            </a:extLst>
          </p:cNvPr>
          <p:cNvPicPr>
            <a:picLocks noChangeAspect="1"/>
          </p:cNvPicPr>
          <p:nvPr/>
        </p:nvPicPr>
        <p:blipFill>
          <a:blip r:embed="rId5"/>
          <a:stretch>
            <a:fillRect/>
          </a:stretch>
        </p:blipFill>
        <p:spPr>
          <a:xfrm>
            <a:off x="7700211" y="1384515"/>
            <a:ext cx="3614313" cy="4705631"/>
          </a:xfrm>
          <a:prstGeom prst="rect">
            <a:avLst/>
          </a:prstGeom>
        </p:spPr>
      </p:pic>
      <p:sp>
        <p:nvSpPr>
          <p:cNvPr id="4" name="Rectangle 3">
            <a:extLst>
              <a:ext uri="{FF2B5EF4-FFF2-40B4-BE49-F238E27FC236}">
                <a16:creationId xmlns:a16="http://schemas.microsoft.com/office/drawing/2014/main" id="{42CDCBF7-147C-8432-2BE0-1E65E7CB14BE}"/>
              </a:ext>
              <a:ext uri="{C183D7F6-B498-43B3-948B-1728B52AA6E4}">
                <adec:decorative xmlns:adec="http://schemas.microsoft.com/office/drawing/2017/decorative" val="1"/>
              </a:ext>
            </a:extLst>
          </p:cNvPr>
          <p:cNvSpPr/>
          <p:nvPr/>
        </p:nvSpPr>
        <p:spPr>
          <a:xfrm>
            <a:off x="594404" y="5017789"/>
            <a:ext cx="209006" cy="342651"/>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Rectangle 8">
            <a:extLst>
              <a:ext uri="{FF2B5EF4-FFF2-40B4-BE49-F238E27FC236}">
                <a16:creationId xmlns:a16="http://schemas.microsoft.com/office/drawing/2014/main" id="{ACA85FFF-44C1-4C86-CA8E-4195AE3B5BA3}"/>
              </a:ext>
              <a:ext uri="{C183D7F6-B498-43B3-948B-1728B52AA6E4}">
                <adec:decorative xmlns:adec="http://schemas.microsoft.com/office/drawing/2017/decorative" val="1"/>
              </a:ext>
            </a:extLst>
          </p:cNvPr>
          <p:cNvSpPr/>
          <p:nvPr/>
        </p:nvSpPr>
        <p:spPr>
          <a:xfrm>
            <a:off x="877476" y="4806065"/>
            <a:ext cx="209006" cy="342651"/>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Rectangle 11">
            <a:extLst>
              <a:ext uri="{FF2B5EF4-FFF2-40B4-BE49-F238E27FC236}">
                <a16:creationId xmlns:a16="http://schemas.microsoft.com/office/drawing/2014/main" id="{C7084B67-CBA9-DA0E-CBF1-40F0BC3FF721}"/>
              </a:ext>
              <a:ext uri="{C183D7F6-B498-43B3-948B-1728B52AA6E4}">
                <adec:decorative xmlns:adec="http://schemas.microsoft.com/office/drawing/2017/decorative" val="1"/>
              </a:ext>
            </a:extLst>
          </p:cNvPr>
          <p:cNvSpPr/>
          <p:nvPr/>
        </p:nvSpPr>
        <p:spPr>
          <a:xfrm>
            <a:off x="1223686" y="4864444"/>
            <a:ext cx="209006" cy="342651"/>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Text Placeholder 10">
            <a:extLst>
              <a:ext uri="{FF2B5EF4-FFF2-40B4-BE49-F238E27FC236}">
                <a16:creationId xmlns:a16="http://schemas.microsoft.com/office/drawing/2014/main" id="{59091C6A-0973-463C-DFE5-A8C8743A5354}"/>
              </a:ext>
            </a:extLst>
          </p:cNvPr>
          <p:cNvSpPr>
            <a:spLocks noGrp="1"/>
          </p:cNvSpPr>
          <p:nvPr>
            <p:ph type="body" sz="quarter" idx="13"/>
          </p:nvPr>
        </p:nvSpPr>
        <p:spPr/>
        <p:txBody>
          <a:bodyPr/>
          <a:lstStyle/>
          <a:p>
            <a:r>
              <a:rPr lang="en-US">
                <a:hlinkClick r:id="rId6"/>
              </a:rPr>
              <a:t>Decision Rules for Analyzing Academic Progress Monitoring Data | NCII</a:t>
            </a:r>
            <a:endParaRPr lang="en-US"/>
          </a:p>
        </p:txBody>
      </p:sp>
      <p:sp>
        <p:nvSpPr>
          <p:cNvPr id="13" name="Slide Number Placeholder 12">
            <a:extLst>
              <a:ext uri="{FF2B5EF4-FFF2-40B4-BE49-F238E27FC236}">
                <a16:creationId xmlns:a16="http://schemas.microsoft.com/office/drawing/2014/main" id="{E487B3D9-6B92-DD13-F74F-3B11E6BE453C}"/>
              </a:ext>
            </a:extLst>
          </p:cNvPr>
          <p:cNvSpPr>
            <a:spLocks noGrp="1"/>
          </p:cNvSpPr>
          <p:nvPr>
            <p:ph type="sldNum" sz="quarter" idx="14"/>
          </p:nvPr>
        </p:nvSpPr>
        <p:spPr/>
        <p:txBody>
          <a:bodyPr/>
          <a:lstStyle/>
          <a:p>
            <a:fld id="{99A20822-4A49-4D36-86E3-300BA48D3F00}" type="slidenum">
              <a:rPr lang="en-US" smtClean="0"/>
              <a:pPr/>
              <a:t>80</a:t>
            </a:fld>
            <a:endParaRPr lang="en-US"/>
          </a:p>
        </p:txBody>
      </p:sp>
    </p:spTree>
    <p:extLst>
      <p:ext uri="{BB962C8B-B14F-4D97-AF65-F5344CB8AC3E}">
        <p14:creationId xmlns:p14="http://schemas.microsoft.com/office/powerpoint/2010/main" val="27873913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AF26D-9DD2-F002-CB73-E3B82CA5F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A5CF3-96DC-DFD3-F8D1-C8C39C1E6531}"/>
              </a:ext>
            </a:extLst>
          </p:cNvPr>
          <p:cNvSpPr>
            <a:spLocks noGrp="1"/>
          </p:cNvSpPr>
          <p:nvPr>
            <p:ph type="title"/>
          </p:nvPr>
        </p:nvSpPr>
        <p:spPr/>
        <p:txBody>
          <a:bodyPr>
            <a:normAutofit/>
          </a:bodyPr>
          <a:lstStyle/>
          <a:p>
            <a:r>
              <a:rPr lang="en-US" sz="4000"/>
              <a:t>Keep The Focus On…</a:t>
            </a:r>
          </a:p>
        </p:txBody>
      </p:sp>
      <p:sp>
        <p:nvSpPr>
          <p:cNvPr id="3" name="Title 9">
            <a:extLst>
              <a:ext uri="{FF2B5EF4-FFF2-40B4-BE49-F238E27FC236}">
                <a16:creationId xmlns:a16="http://schemas.microsoft.com/office/drawing/2014/main" id="{3BDB73F9-C25E-7DA5-D0A9-1B9E28BC1B1E}"/>
              </a:ext>
            </a:extLst>
          </p:cNvPr>
          <p:cNvSpPr txBox="1">
            <a:spLocks/>
          </p:cNvSpPr>
          <p:nvPr/>
        </p:nvSpPr>
        <p:spPr>
          <a:xfrm>
            <a:off x="457200" y="761419"/>
            <a:ext cx="11274552" cy="1280160"/>
          </a:xfrm>
          <a:prstGeom prst="rect">
            <a:avLst/>
          </a:prstGeom>
        </p:spPr>
        <p:txBody>
          <a:bodyPr rot="0" spcFirstLastPara="0" vertOverflow="overflow" horzOverflow="overflow" vert="horz" lIns="0" tIns="0" rIns="0" bIns="0" numCol="1" spcCol="0" rtlCol="0" fromWordArt="0" anchor="ctr" anchorCtr="0" forceAA="0" compatLnSpc="1">
            <a:prstTxWarp prst="textNoShape">
              <a:avLst/>
            </a:prstTxWarp>
            <a:norm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pPr>
              <a:defRPr/>
            </a:pPr>
            <a:r>
              <a:rPr lang="en-US" sz="3600"/>
              <a:t>All students can learn given the right support!</a:t>
            </a:r>
          </a:p>
        </p:txBody>
      </p:sp>
      <p:sp>
        <p:nvSpPr>
          <p:cNvPr id="32" name="Oval 31">
            <a:extLst>
              <a:ext uri="{FF2B5EF4-FFF2-40B4-BE49-F238E27FC236}">
                <a16:creationId xmlns:a16="http://schemas.microsoft.com/office/drawing/2014/main" id="{0707F2D3-1173-773D-3A64-339CB5EFE6C9}"/>
              </a:ext>
            </a:extLst>
          </p:cNvPr>
          <p:cNvSpPr/>
          <p:nvPr/>
        </p:nvSpPr>
        <p:spPr>
          <a:xfrm>
            <a:off x="1218438" y="1838657"/>
            <a:ext cx="3790122" cy="3617844"/>
          </a:xfrm>
          <a:prstGeom prst="ellipse">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Simple plans</a:t>
            </a:r>
          </a:p>
        </p:txBody>
      </p:sp>
      <p:sp>
        <p:nvSpPr>
          <p:cNvPr id="37" name="Right Arrow 36" descr="arrow from simple plans to relentless implementaion ">
            <a:extLst>
              <a:ext uri="{FF2B5EF4-FFF2-40B4-BE49-F238E27FC236}">
                <a16:creationId xmlns:a16="http://schemas.microsoft.com/office/drawing/2014/main" id="{9EAC49ED-F1B5-13A9-186A-CAF7E27BFC06}"/>
              </a:ext>
            </a:extLst>
          </p:cNvPr>
          <p:cNvSpPr/>
          <p:nvPr/>
        </p:nvSpPr>
        <p:spPr>
          <a:xfrm>
            <a:off x="5293862" y="3124118"/>
            <a:ext cx="1602751" cy="104692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6" name="Oval 35">
            <a:extLst>
              <a:ext uri="{FF2B5EF4-FFF2-40B4-BE49-F238E27FC236}">
                <a16:creationId xmlns:a16="http://schemas.microsoft.com/office/drawing/2014/main" id="{383CDECE-B6F7-0F5C-BD4B-08F4CAE3C010}"/>
              </a:ext>
            </a:extLst>
          </p:cNvPr>
          <p:cNvSpPr/>
          <p:nvPr/>
        </p:nvSpPr>
        <p:spPr>
          <a:xfrm>
            <a:off x="7181916" y="1838657"/>
            <a:ext cx="3790122" cy="3617844"/>
          </a:xfrm>
          <a:prstGeom prst="ellipse">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3600">
                <a:solidFill>
                  <a:schemeClr val="bg1"/>
                </a:solidFill>
              </a:rPr>
              <a:t>Relentless</a:t>
            </a:r>
          </a:p>
          <a:p>
            <a:pPr algn="ctr"/>
            <a:r>
              <a:rPr lang="en-US" sz="3600">
                <a:solidFill>
                  <a:schemeClr val="bg1"/>
                </a:solidFill>
              </a:rPr>
              <a:t>implementation</a:t>
            </a:r>
          </a:p>
        </p:txBody>
      </p:sp>
      <p:sp>
        <p:nvSpPr>
          <p:cNvPr id="5" name="Slide Number Placeholder 4">
            <a:extLst>
              <a:ext uri="{FF2B5EF4-FFF2-40B4-BE49-F238E27FC236}">
                <a16:creationId xmlns:a16="http://schemas.microsoft.com/office/drawing/2014/main" id="{6AF96D5A-FE52-D587-C009-036485836895}"/>
              </a:ext>
            </a:extLst>
          </p:cNvPr>
          <p:cNvSpPr>
            <a:spLocks noGrp="1"/>
          </p:cNvSpPr>
          <p:nvPr>
            <p:ph type="sldNum" sz="quarter" idx="12"/>
          </p:nvPr>
        </p:nvSpPr>
        <p:spPr/>
        <p:txBody>
          <a:bodyPr/>
          <a:lstStyle/>
          <a:p>
            <a:fld id="{99A20822-4A49-4D36-86E3-300BA48D3F00}" type="slidenum">
              <a:rPr lang="en-US" smtClean="0"/>
              <a:t>81</a:t>
            </a:fld>
            <a:endParaRPr lang="en-US"/>
          </a:p>
        </p:txBody>
      </p:sp>
    </p:spTree>
    <p:extLst>
      <p:ext uri="{BB962C8B-B14F-4D97-AF65-F5344CB8AC3E}">
        <p14:creationId xmlns:p14="http://schemas.microsoft.com/office/powerpoint/2010/main" val="15540958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C857A-445C-DE1A-8414-AE8E67B31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64682A-60BF-FB4F-818D-E2B42D740CBA}"/>
              </a:ext>
            </a:extLst>
          </p:cNvPr>
          <p:cNvSpPr>
            <a:spLocks noGrp="1"/>
          </p:cNvSpPr>
          <p:nvPr>
            <p:ph type="title"/>
          </p:nvPr>
        </p:nvSpPr>
        <p:spPr/>
        <p:txBody>
          <a:bodyPr/>
          <a:lstStyle/>
          <a:p>
            <a:r>
              <a:rPr lang="en-US"/>
              <a:t>Day 2 Agenda</a:t>
            </a:r>
          </a:p>
        </p:txBody>
      </p:sp>
      <p:sp>
        <p:nvSpPr>
          <p:cNvPr id="3" name="Content Placeholder 2">
            <a:extLst>
              <a:ext uri="{FF2B5EF4-FFF2-40B4-BE49-F238E27FC236}">
                <a16:creationId xmlns:a16="http://schemas.microsoft.com/office/drawing/2014/main" id="{3F240872-ECAD-F804-3913-3025E2880519}"/>
              </a:ext>
            </a:extLst>
          </p:cNvPr>
          <p:cNvSpPr>
            <a:spLocks noGrp="1"/>
          </p:cNvSpPr>
          <p:nvPr>
            <p:ph sz="quarter" idx="14"/>
          </p:nvPr>
        </p:nvSpPr>
        <p:spPr/>
        <p:txBody>
          <a:bodyPr vert="horz" lIns="0" tIns="0" rIns="0" bIns="0" rtlCol="0" anchor="t">
            <a:normAutofit/>
          </a:bodyPr>
          <a:lstStyle/>
          <a:p>
            <a:r>
              <a:rPr lang="en-US"/>
              <a:t>10:30 am – 11:30 am: DBI in Practice (Mia Case Study)</a:t>
            </a:r>
          </a:p>
          <a:p>
            <a:r>
              <a:rPr lang="en-US"/>
              <a:t>11:30 am – 1:00 pm: Lunch on Your Own</a:t>
            </a:r>
          </a:p>
          <a:p>
            <a:r>
              <a:rPr lang="en-US"/>
              <a:t>1:00 pm – 2:30 pm: Basic Principles of Behavior </a:t>
            </a:r>
          </a:p>
          <a:p>
            <a:r>
              <a:rPr lang="en-US"/>
              <a:t>2:30 pm – 3:00 pm: Wrap Up and Action Planning</a:t>
            </a:r>
          </a:p>
          <a:p>
            <a:r>
              <a:rPr lang="en-US"/>
              <a:t> </a:t>
            </a:r>
          </a:p>
          <a:p>
            <a:endParaRPr lang="en-US"/>
          </a:p>
        </p:txBody>
      </p:sp>
      <p:sp>
        <p:nvSpPr>
          <p:cNvPr id="4" name="Text Placeholder 3">
            <a:extLst>
              <a:ext uri="{FF2B5EF4-FFF2-40B4-BE49-F238E27FC236}">
                <a16:creationId xmlns:a16="http://schemas.microsoft.com/office/drawing/2014/main" id="{A2512E1B-A26F-F7F5-F7B1-B7B25EE485C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C8BFD473-7A0B-0FD9-4B62-8DF50AEB779A}"/>
              </a:ext>
            </a:extLst>
          </p:cNvPr>
          <p:cNvSpPr>
            <a:spLocks noGrp="1"/>
          </p:cNvSpPr>
          <p:nvPr>
            <p:ph type="sldNum" sz="quarter" idx="12"/>
          </p:nvPr>
        </p:nvSpPr>
        <p:spPr/>
        <p:txBody>
          <a:bodyPr/>
          <a:lstStyle/>
          <a:p>
            <a:fld id="{99A20822-4A49-4D36-86E3-300BA48D3F00}" type="slidenum">
              <a:rPr lang="en-US" smtClean="0"/>
              <a:t>82</a:t>
            </a:fld>
            <a:endParaRPr lang="en-US"/>
          </a:p>
        </p:txBody>
      </p:sp>
    </p:spTree>
    <p:extLst>
      <p:ext uri="{BB962C8B-B14F-4D97-AF65-F5344CB8AC3E}">
        <p14:creationId xmlns:p14="http://schemas.microsoft.com/office/powerpoint/2010/main" val="2826802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513D-414A-965E-224F-3BB34EE72E3F}"/>
              </a:ext>
            </a:extLst>
          </p:cNvPr>
          <p:cNvSpPr>
            <a:spLocks noGrp="1"/>
          </p:cNvSpPr>
          <p:nvPr>
            <p:ph type="title"/>
          </p:nvPr>
        </p:nvSpPr>
        <p:spPr/>
        <p:txBody>
          <a:bodyPr/>
          <a:lstStyle/>
          <a:p>
            <a:r>
              <a:rPr lang="en-US"/>
              <a:t>Day 1 Reflection</a:t>
            </a:r>
          </a:p>
        </p:txBody>
      </p:sp>
      <p:sp>
        <p:nvSpPr>
          <p:cNvPr id="3" name="Content Placeholder 2">
            <a:extLst>
              <a:ext uri="{FF2B5EF4-FFF2-40B4-BE49-F238E27FC236}">
                <a16:creationId xmlns:a16="http://schemas.microsoft.com/office/drawing/2014/main" id="{C307DECB-8044-0FD0-D6C1-4A538A17F74D}"/>
              </a:ext>
            </a:extLst>
          </p:cNvPr>
          <p:cNvSpPr>
            <a:spLocks noGrp="1"/>
          </p:cNvSpPr>
          <p:nvPr>
            <p:ph sz="quarter" idx="14"/>
          </p:nvPr>
        </p:nvSpPr>
        <p:spPr/>
        <p:txBody>
          <a:bodyPr/>
          <a:lstStyle/>
          <a:p>
            <a:r>
              <a:rPr lang="en-US" b="1"/>
              <a:t>Think: </a:t>
            </a:r>
          </a:p>
          <a:p>
            <a:pPr marL="320040" indent="-320040">
              <a:spcBef>
                <a:spcPts val="600"/>
              </a:spcBef>
              <a:buClr>
                <a:schemeClr val="accent1"/>
              </a:buClr>
              <a:buFont typeface="Wingdings" panose="05000000000000000000" pitchFamily="2" charset="2"/>
              <a:buChar char="§"/>
            </a:pPr>
            <a:r>
              <a:rPr lang="en-US" sz="2400"/>
              <a:t>Reflect on yesterday, what components do you think are most critical for your school/district to focus on for DBI implementation to be successful? </a:t>
            </a:r>
          </a:p>
          <a:p>
            <a:pPr marL="640080" lvl="1"/>
            <a:r>
              <a:rPr lang="en-US" sz="2400"/>
              <a:t>If you do not currently work in a school setting, what components are most critical for your role in DBI implementation?</a:t>
            </a:r>
            <a:endParaRPr lang="en-US" sz="2000"/>
          </a:p>
          <a:p>
            <a:pPr marL="320040" indent="-320040">
              <a:spcBef>
                <a:spcPts val="600"/>
              </a:spcBef>
              <a:buClr>
                <a:schemeClr val="accent1"/>
              </a:buClr>
              <a:buFont typeface="Wingdings" panose="05000000000000000000" pitchFamily="2" charset="2"/>
              <a:buChar char="§"/>
            </a:pPr>
            <a:r>
              <a:rPr lang="en-US" sz="2400"/>
              <a:t>What are potential challenges or barriers to DBI implementation in your school/district/role? What are some potential solutions? </a:t>
            </a:r>
          </a:p>
          <a:p>
            <a:r>
              <a:rPr lang="en-US" b="1"/>
              <a:t>Share </a:t>
            </a:r>
            <a:r>
              <a:rPr lang="en-US"/>
              <a:t>one barrier and one solution with a partner!</a:t>
            </a:r>
          </a:p>
        </p:txBody>
      </p:sp>
      <p:sp>
        <p:nvSpPr>
          <p:cNvPr id="4" name="Text Placeholder 3">
            <a:extLst>
              <a:ext uri="{FF2B5EF4-FFF2-40B4-BE49-F238E27FC236}">
                <a16:creationId xmlns:a16="http://schemas.microsoft.com/office/drawing/2014/main" id="{1D7019C7-C92F-DBA0-BC0D-126CCDC9F94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90D659E-DEAA-8307-C51F-078A066BE10B}"/>
              </a:ext>
            </a:extLst>
          </p:cNvPr>
          <p:cNvSpPr>
            <a:spLocks noGrp="1"/>
          </p:cNvSpPr>
          <p:nvPr>
            <p:ph type="sldNum" sz="quarter" idx="12"/>
          </p:nvPr>
        </p:nvSpPr>
        <p:spPr/>
        <p:txBody>
          <a:bodyPr/>
          <a:lstStyle/>
          <a:p>
            <a:fld id="{99A20822-4A49-4D36-86E3-300BA48D3F00}" type="slidenum">
              <a:rPr lang="en-US" smtClean="0"/>
              <a:t>83</a:t>
            </a:fld>
            <a:endParaRPr lang="en-US"/>
          </a:p>
        </p:txBody>
      </p:sp>
    </p:spTree>
    <p:extLst>
      <p:ext uri="{BB962C8B-B14F-4D97-AF65-F5344CB8AC3E}">
        <p14:creationId xmlns:p14="http://schemas.microsoft.com/office/powerpoint/2010/main" val="307120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DBI in Action: Mia Case Study</a:t>
            </a:r>
          </a:p>
        </p:txBody>
      </p:sp>
      <p:sp>
        <p:nvSpPr>
          <p:cNvPr id="3" name="Text Placeholder 2"/>
          <p:cNvSpPr>
            <a:spLocks noGrp="1"/>
          </p:cNvSpPr>
          <p:nvPr>
            <p:ph type="body" sz="quarter" idx="13"/>
          </p:nvPr>
        </p:nvSpPr>
        <p:spPr/>
        <p:txBody>
          <a:bodyPr>
            <a:normAutofit/>
          </a:bodyPr>
          <a:lstStyle/>
          <a:p>
            <a:endParaRPr lang="en-US"/>
          </a:p>
        </p:txBody>
      </p:sp>
      <p:sp>
        <p:nvSpPr>
          <p:cNvPr id="4" name="Slide Number Placeholder 3"/>
          <p:cNvSpPr>
            <a:spLocks noGrp="1"/>
          </p:cNvSpPr>
          <p:nvPr>
            <p:ph type="sldNum" sz="quarter" idx="15"/>
          </p:nvPr>
        </p:nvSpPr>
        <p:spPr/>
        <p:txBody>
          <a:bodyPr/>
          <a:lstStyle/>
          <a:p>
            <a:fld id="{BABF4E83-61DB-418F-A99F-17BC9BB58EF6}" type="slidenum">
              <a:rPr lang="en-US" smtClean="0"/>
              <a:pPr/>
              <a:t>84</a:t>
            </a:fld>
            <a:endParaRPr lang="en-US"/>
          </a:p>
        </p:txBody>
      </p:sp>
    </p:spTree>
    <p:extLst>
      <p:ext uri="{BB962C8B-B14F-4D97-AF65-F5344CB8AC3E}">
        <p14:creationId xmlns:p14="http://schemas.microsoft.com/office/powerpoint/2010/main" val="34136315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B4E052-2621-AC9D-FBFC-86E370EF64AE}"/>
              </a:ext>
            </a:extLst>
          </p:cNvPr>
          <p:cNvSpPr>
            <a:spLocks noGrp="1"/>
          </p:cNvSpPr>
          <p:nvPr>
            <p:ph type="title"/>
          </p:nvPr>
        </p:nvSpPr>
        <p:spPr/>
        <p:txBody>
          <a:bodyPr/>
          <a:lstStyle/>
          <a:p>
            <a:r>
              <a:rPr lang="en-US"/>
              <a:t>Before We Jump In: DBI Process Review</a:t>
            </a:r>
          </a:p>
        </p:txBody>
      </p:sp>
      <p:sp>
        <p:nvSpPr>
          <p:cNvPr id="7" name="Content Placeholder 6">
            <a:extLst>
              <a:ext uri="{FF2B5EF4-FFF2-40B4-BE49-F238E27FC236}">
                <a16:creationId xmlns:a16="http://schemas.microsoft.com/office/drawing/2014/main" id="{43802812-865E-64C1-ED55-B71ECCDEFF79}"/>
              </a:ext>
            </a:extLst>
          </p:cNvPr>
          <p:cNvSpPr>
            <a:spLocks noGrp="1"/>
          </p:cNvSpPr>
          <p:nvPr>
            <p:ph sz="quarter" idx="15"/>
          </p:nvPr>
        </p:nvSpPr>
        <p:spPr/>
        <p:txBody>
          <a:bodyPr>
            <a:normAutofit lnSpcReduction="10000"/>
          </a:bodyPr>
          <a:lstStyle/>
          <a:p>
            <a:pPr marL="0" indent="0">
              <a:buNone/>
            </a:pPr>
            <a:r>
              <a:rPr lang="en-US"/>
              <a:t>Yesterday, we learned that DBI is a structured process for intensifying intervention when students need more support.</a:t>
            </a:r>
          </a:p>
          <a:p>
            <a:pPr marL="0" indent="0">
              <a:buNone/>
            </a:pPr>
            <a:r>
              <a:rPr lang="en-US"/>
              <a:t>As we work through Mia’s case, watch for how the team:</a:t>
            </a:r>
          </a:p>
          <a:p>
            <a:pPr marL="514350" indent="-514350">
              <a:buFont typeface="+mj-lt"/>
              <a:buAutoNum type="arabicPeriod"/>
            </a:pPr>
            <a:r>
              <a:rPr lang="en-US" b="1"/>
              <a:t>Identifies the concern</a:t>
            </a:r>
            <a:r>
              <a:rPr lang="en-US"/>
              <a:t> using multiple data sources </a:t>
            </a:r>
          </a:p>
          <a:p>
            <a:pPr marL="514350" indent="-514350">
              <a:buFont typeface="+mj-lt"/>
              <a:buAutoNum type="arabicPeriod"/>
            </a:pPr>
            <a:r>
              <a:rPr lang="en-US" b="1"/>
              <a:t>Reviews intervention quality</a:t>
            </a:r>
            <a:r>
              <a:rPr lang="en-US"/>
              <a:t> and progress monitoring data </a:t>
            </a:r>
          </a:p>
          <a:p>
            <a:pPr marL="514350" indent="-514350">
              <a:buFont typeface="+mj-lt"/>
              <a:buAutoNum type="arabicPeriod"/>
            </a:pPr>
            <a:r>
              <a:rPr lang="en-US" b="1"/>
              <a:t>Uses diagnostic information</a:t>
            </a:r>
            <a:r>
              <a:rPr lang="en-US"/>
              <a:t> to develop a hypothesis </a:t>
            </a:r>
          </a:p>
          <a:p>
            <a:pPr marL="514350" indent="-514350">
              <a:buFont typeface="+mj-lt"/>
              <a:buAutoNum type="arabicPeriod"/>
            </a:pPr>
            <a:r>
              <a:rPr lang="en-US" b="1"/>
              <a:t>Adapts the intervention</a:t>
            </a:r>
            <a:r>
              <a:rPr lang="en-US"/>
              <a:t> based on the hypothesis </a:t>
            </a:r>
          </a:p>
          <a:p>
            <a:pPr marL="514350" indent="-514350">
              <a:buFont typeface="+mj-lt"/>
              <a:buAutoNum type="arabicPeriod"/>
            </a:pPr>
            <a:r>
              <a:rPr lang="en-US" b="1"/>
              <a:t>Monitors progress</a:t>
            </a:r>
            <a:r>
              <a:rPr lang="en-US"/>
              <a:t> to determine whether Mia is responding</a:t>
            </a:r>
          </a:p>
        </p:txBody>
      </p:sp>
      <p:sp>
        <p:nvSpPr>
          <p:cNvPr id="4" name="Slide Number Placeholder 3">
            <a:extLst>
              <a:ext uri="{FF2B5EF4-FFF2-40B4-BE49-F238E27FC236}">
                <a16:creationId xmlns:a16="http://schemas.microsoft.com/office/drawing/2014/main" id="{1E19F523-F7A7-C14F-6BC7-C965F55C514E}"/>
              </a:ext>
            </a:extLst>
          </p:cNvPr>
          <p:cNvSpPr>
            <a:spLocks noGrp="1"/>
          </p:cNvSpPr>
          <p:nvPr>
            <p:ph type="sldNum" sz="quarter" idx="14"/>
          </p:nvPr>
        </p:nvSpPr>
        <p:spPr/>
        <p:txBody>
          <a:bodyPr/>
          <a:lstStyle/>
          <a:p>
            <a:fld id="{99A20822-4A49-4D36-86E3-300BA48D3F00}" type="slidenum">
              <a:rPr lang="en-US" smtClean="0"/>
              <a:pPr/>
              <a:t>85</a:t>
            </a:fld>
            <a:endParaRPr lang="en-US"/>
          </a:p>
        </p:txBody>
      </p:sp>
      <p:pic>
        <p:nvPicPr>
          <p:cNvPr id="8"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5796235A-43CE-4979-D481-0A869E5C7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4036" y="2040672"/>
            <a:ext cx="3017858" cy="3648456"/>
          </a:xfrm>
          <a:prstGeom prst="rect">
            <a:avLst/>
          </a:prstGeom>
        </p:spPr>
      </p:pic>
    </p:spTree>
    <p:extLst>
      <p:ext uri="{BB962C8B-B14F-4D97-AF65-F5344CB8AC3E}">
        <p14:creationId xmlns:p14="http://schemas.microsoft.com/office/powerpoint/2010/main" val="2836553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11274552" cy="1280160"/>
          </a:xfrm>
        </p:spPr>
        <p:txBody>
          <a:bodyPr anchor="ctr">
            <a:normAutofit/>
          </a:bodyPr>
          <a:lstStyle/>
          <a:p>
            <a:r>
              <a:rPr lang="en-US"/>
              <a:t>Background</a:t>
            </a:r>
          </a:p>
        </p:txBody>
      </p:sp>
      <p:sp>
        <p:nvSpPr>
          <p:cNvPr id="3" name="Content Placeholder 2"/>
          <p:cNvSpPr>
            <a:spLocks noGrp="1"/>
          </p:cNvSpPr>
          <p:nvPr>
            <p:ph sz="half" idx="1"/>
          </p:nvPr>
        </p:nvSpPr>
        <p:spPr>
          <a:xfrm>
            <a:off x="457200" y="1371600"/>
            <a:ext cx="5568696" cy="4343400"/>
          </a:xfrm>
        </p:spPr>
        <p:txBody>
          <a:bodyPr>
            <a:normAutofit lnSpcReduction="10000"/>
          </a:bodyPr>
          <a:lstStyle/>
          <a:p>
            <a:pPr lvl="0"/>
            <a:r>
              <a:rPr lang="en-US" sz="2400"/>
              <a:t>Mia is in second grade.</a:t>
            </a:r>
          </a:p>
          <a:p>
            <a:pPr lvl="0"/>
            <a:r>
              <a:rPr lang="en-US" sz="2400"/>
              <a:t>She scored in the 19</a:t>
            </a:r>
            <a:r>
              <a:rPr lang="en-US" sz="2400" baseline="30000"/>
              <a:t>th</a:t>
            </a:r>
            <a:r>
              <a:rPr lang="en-US" sz="2400"/>
              <a:t> percentile on fall reading screening (on composite score). </a:t>
            </a:r>
          </a:p>
          <a:p>
            <a:pPr lvl="1"/>
            <a:r>
              <a:rPr lang="en-US" sz="2400"/>
              <a:t>Well below benchmark in </a:t>
            </a:r>
            <a:r>
              <a:rPr lang="en-US" sz="2400" i="1"/>
              <a:t>Nonsense Word Fluency</a:t>
            </a:r>
            <a:r>
              <a:rPr lang="en-US" sz="2400"/>
              <a:t>.</a:t>
            </a:r>
          </a:p>
          <a:p>
            <a:r>
              <a:rPr lang="en-US" sz="2400"/>
              <a:t>She has difficulty decoding most CVC words.</a:t>
            </a:r>
          </a:p>
          <a:p>
            <a:r>
              <a:rPr lang="en-US" sz="2400"/>
              <a:t>Her teacher referred her to the school’s student support team (SST).</a:t>
            </a:r>
          </a:p>
        </p:txBody>
      </p:sp>
      <p:pic>
        <p:nvPicPr>
          <p:cNvPr id="34" name="Content Placeholder 33">
            <a:extLst>
              <a:ext uri="{FF2B5EF4-FFF2-40B4-BE49-F238E27FC236}">
                <a16:creationId xmlns:a16="http://schemas.microsoft.com/office/drawing/2014/main" id="{B19F5C54-8637-AC15-C637-2A04AA1B0D19}"/>
              </a:ext>
              <a:ext uri="{C183D7F6-B498-43B3-948B-1728B52AA6E4}">
                <adec:decorative xmlns:adec="http://schemas.microsoft.com/office/drawing/2017/decorative" val="1"/>
              </a:ext>
            </a:extLst>
          </p:cNvPr>
          <p:cNvPicPr>
            <a:picLocks noGrp="1" noChangeAspect="1"/>
          </p:cNvPicPr>
          <p:nvPr>
            <p:ph sz="half" idx="2"/>
          </p:nvPr>
        </p:nvPicPr>
        <p:blipFill>
          <a:blip r:embed="rId3"/>
          <a:srcRect l="10920" r="3497" b="-3"/>
          <a:stretch>
            <a:fillRect/>
          </a:stretch>
        </p:blipFill>
        <p:spPr>
          <a:xfrm>
            <a:off x="6401540" y="1154325"/>
            <a:ext cx="3537744" cy="2759324"/>
          </a:xfrm>
          <a:noFill/>
        </p:spPr>
      </p:pic>
      <p:sp>
        <p:nvSpPr>
          <p:cNvPr id="39" name="Text Placeholder 4">
            <a:extLst>
              <a:ext uri="{FF2B5EF4-FFF2-40B4-BE49-F238E27FC236}">
                <a16:creationId xmlns:a16="http://schemas.microsoft.com/office/drawing/2014/main" id="{80B159A4-E713-0566-C88C-9F531A1E4C4A}"/>
              </a:ext>
            </a:extLst>
          </p:cNvPr>
          <p:cNvSpPr>
            <a:spLocks noGrp="1"/>
          </p:cNvSpPr>
          <p:nvPr>
            <p:ph type="body" sz="quarter" idx="13"/>
          </p:nvPr>
        </p:nvSpPr>
        <p:spPr>
          <a:xfrm>
            <a:off x="457200" y="5751576"/>
            <a:ext cx="11274552" cy="192024"/>
          </a:xfrm>
        </p:spPr>
        <p:txBody>
          <a:bodyPr/>
          <a:lstStyle/>
          <a:p>
            <a:endParaRPr lang="en-US"/>
          </a:p>
        </p:txBody>
      </p:sp>
      <p:sp>
        <p:nvSpPr>
          <p:cNvPr id="2" name="Slide Number Placeholder 1"/>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86</a:t>
            </a:fld>
            <a:endParaRPr lang="en-US"/>
          </a:p>
        </p:txBody>
      </p:sp>
      <p:pic>
        <p:nvPicPr>
          <p:cNvPr id="38" name="Picture 37">
            <a:extLst>
              <a:ext uri="{FF2B5EF4-FFF2-40B4-BE49-F238E27FC236}">
                <a16:creationId xmlns:a16="http://schemas.microsoft.com/office/drawing/2014/main" id="{8C69FF09-165F-2A24-06E3-7F0DB9D2F3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27840" y="3126611"/>
            <a:ext cx="3422889" cy="2282105"/>
          </a:xfrm>
          <a:prstGeom prst="rect">
            <a:avLst/>
          </a:prstGeom>
        </p:spPr>
      </p:pic>
    </p:spTree>
    <p:extLst>
      <p:ext uri="{BB962C8B-B14F-4D97-AF65-F5344CB8AC3E}">
        <p14:creationId xmlns:p14="http://schemas.microsoft.com/office/powerpoint/2010/main" val="41032010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5A62-F456-D97E-76FB-25901C156336}"/>
              </a:ext>
            </a:extLst>
          </p:cNvPr>
          <p:cNvSpPr>
            <a:spLocks noGrp="1"/>
          </p:cNvSpPr>
          <p:nvPr>
            <p:ph type="title"/>
          </p:nvPr>
        </p:nvSpPr>
        <p:spPr/>
        <p:txBody>
          <a:bodyPr/>
          <a:lstStyle/>
          <a:p>
            <a:r>
              <a:rPr lang="en-US"/>
              <a:t>Step 1: Validated Intervention Program</a:t>
            </a:r>
          </a:p>
        </p:txBody>
      </p:sp>
      <p:sp>
        <p:nvSpPr>
          <p:cNvPr id="22" name="Content Placeholder 21">
            <a:extLst>
              <a:ext uri="{FF2B5EF4-FFF2-40B4-BE49-F238E27FC236}">
                <a16:creationId xmlns:a16="http://schemas.microsoft.com/office/drawing/2014/main" id="{4F59D3CD-4943-CE97-649E-2988D952DB7D}"/>
              </a:ext>
            </a:extLst>
          </p:cNvPr>
          <p:cNvSpPr>
            <a:spLocks noGrp="1"/>
          </p:cNvSpPr>
          <p:nvPr>
            <p:ph sz="quarter" idx="14"/>
          </p:nvPr>
        </p:nvSpPr>
        <p:spPr/>
        <p:txBody>
          <a:bodyPr>
            <a:normAutofit fontScale="92500"/>
          </a:bodyPr>
          <a:lstStyle/>
          <a:p>
            <a:r>
              <a:rPr lang="en-US"/>
              <a:t>Mia receives a small group phonics intervention, four times per week for 30 minutes per session. Includes:</a:t>
            </a:r>
          </a:p>
          <a:p>
            <a:pPr lvl="1"/>
            <a:r>
              <a:rPr lang="en-US"/>
              <a:t>Matching letter sounds to pictures.</a:t>
            </a:r>
          </a:p>
          <a:p>
            <a:pPr lvl="1"/>
            <a:r>
              <a:rPr lang="en-US"/>
              <a:t>Teaching students to blend letter-sounds.</a:t>
            </a:r>
          </a:p>
          <a:p>
            <a:pPr lvl="1"/>
            <a:r>
              <a:rPr lang="en-US"/>
              <a:t>Reading word lists with focus letter-sound correspondences.</a:t>
            </a:r>
          </a:p>
          <a:p>
            <a:pPr lvl="1"/>
            <a:r>
              <a:rPr lang="en-US"/>
              <a:t>Reading decodable text.</a:t>
            </a:r>
          </a:p>
          <a:p>
            <a:endParaRPr lang="en-US"/>
          </a:p>
          <a:p>
            <a:endParaRPr lang="en-US"/>
          </a:p>
        </p:txBody>
      </p:sp>
      <p:sp>
        <p:nvSpPr>
          <p:cNvPr id="7" name="Rectangle 6" descr="Rectangle around the first step of the DBI process ">
            <a:extLst>
              <a:ext uri="{FF2B5EF4-FFF2-40B4-BE49-F238E27FC236}">
                <a16:creationId xmlns:a16="http://schemas.microsoft.com/office/drawing/2014/main" id="{D5E5F131-35B7-16B5-5E1B-AF159114E16A}"/>
              </a:ext>
            </a:extLst>
          </p:cNvPr>
          <p:cNvSpPr/>
          <p:nvPr/>
        </p:nvSpPr>
        <p:spPr>
          <a:xfrm>
            <a:off x="7823200" y="1280160"/>
            <a:ext cx="2189018" cy="10474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1DF3958-6135-72A0-81A9-B98DE434A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3309" y="1371600"/>
            <a:ext cx="4061151" cy="4909751"/>
          </a:xfrm>
          <a:prstGeom prst="rect">
            <a:avLst/>
          </a:prstGeom>
        </p:spPr>
      </p:pic>
      <p:sp>
        <p:nvSpPr>
          <p:cNvPr id="20" name="Text Placeholder 19">
            <a:extLst>
              <a:ext uri="{FF2B5EF4-FFF2-40B4-BE49-F238E27FC236}">
                <a16:creationId xmlns:a16="http://schemas.microsoft.com/office/drawing/2014/main" id="{6744EB4A-F503-F523-1B03-06672A3249DA}"/>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BEDD89F-90EB-C617-DE46-850A64CC6523}"/>
              </a:ext>
            </a:extLst>
          </p:cNvPr>
          <p:cNvSpPr>
            <a:spLocks noGrp="1"/>
          </p:cNvSpPr>
          <p:nvPr>
            <p:ph type="sldNum" sz="quarter" idx="12"/>
          </p:nvPr>
        </p:nvSpPr>
        <p:spPr/>
        <p:txBody>
          <a:bodyPr/>
          <a:lstStyle/>
          <a:p>
            <a:fld id="{BABF4E83-61DB-418F-A99F-17BC9BB58EF6}" type="slidenum">
              <a:rPr lang="en-US" smtClean="0"/>
              <a:t>87</a:t>
            </a:fld>
            <a:endParaRPr lang="en-US"/>
          </a:p>
        </p:txBody>
      </p:sp>
    </p:spTree>
    <p:extLst>
      <p:ext uri="{BB962C8B-B14F-4D97-AF65-F5344CB8AC3E}">
        <p14:creationId xmlns:p14="http://schemas.microsoft.com/office/powerpoint/2010/main" val="33606177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58B4-48AE-1098-D3B1-B099C1E7A0B3}"/>
              </a:ext>
            </a:extLst>
          </p:cNvPr>
          <p:cNvSpPr>
            <a:spLocks noGrp="1"/>
          </p:cNvSpPr>
          <p:nvPr>
            <p:ph type="title"/>
          </p:nvPr>
        </p:nvSpPr>
        <p:spPr/>
        <p:txBody>
          <a:bodyPr/>
          <a:lstStyle/>
          <a:p>
            <a:r>
              <a:rPr lang="en-US"/>
              <a:t>Example Instructional Activities</a:t>
            </a:r>
          </a:p>
        </p:txBody>
      </p:sp>
      <p:pic>
        <p:nvPicPr>
          <p:cNvPr id="9" name="Content Placeholder 8" descr="Diagram illustrating teaching letter-sound correspondence using the letter &quot;b.&quot; It features a butterfly photo above a lowercase &quot;b,&quot; with speech bubbles showing a child saying &quot;Butterfly,&quot; the phonetic sound &quot;/b/,&quot; and the letter &quot;b.&quot;">
            <a:extLst>
              <a:ext uri="{FF2B5EF4-FFF2-40B4-BE49-F238E27FC236}">
                <a16:creationId xmlns:a16="http://schemas.microsoft.com/office/drawing/2014/main" id="{13A85F4B-1096-46B1-A605-D129581C61AC}"/>
              </a:ext>
            </a:extLst>
          </p:cNvPr>
          <p:cNvPicPr>
            <a:picLocks noGrp="1" noChangeAspect="1"/>
          </p:cNvPicPr>
          <p:nvPr>
            <p:ph sz="quarter" idx="15"/>
          </p:nvPr>
        </p:nvPicPr>
        <p:blipFill>
          <a:blip r:embed="rId3"/>
          <a:stretch>
            <a:fillRect/>
          </a:stretch>
        </p:blipFill>
        <p:spPr>
          <a:xfrm>
            <a:off x="458788" y="2006856"/>
            <a:ext cx="5568950" cy="3105567"/>
          </a:xfrm>
          <a:prstGeom prst="rect">
            <a:avLst/>
          </a:prstGeom>
          <a:ln>
            <a:noFill/>
          </a:ln>
        </p:spPr>
      </p:pic>
      <p:pic>
        <p:nvPicPr>
          <p:cNvPr id="7" name="Content Placeholder 18" descr="A screenshot of an educational slide explaining continuous blending strategy for reading. It features a teacher's illustration with text instructions and three blue squares displaying letters &quot;m,&quot; &quot;a,&quot; and &quot;t,&quot; with a hand pointing at the letter &quot;t&quot; to demonstrate blending sounds.">
            <a:extLst>
              <a:ext uri="{FF2B5EF4-FFF2-40B4-BE49-F238E27FC236}">
                <a16:creationId xmlns:a16="http://schemas.microsoft.com/office/drawing/2014/main" id="{7BBB44F2-F921-FF97-BF21-BAFD3755334C}"/>
              </a:ext>
            </a:extLst>
          </p:cNvPr>
          <p:cNvPicPr>
            <a:picLocks noGrp="1" noChangeAspect="1"/>
          </p:cNvPicPr>
          <p:nvPr>
            <p:ph sz="quarter" idx="14"/>
          </p:nvPr>
        </p:nvPicPr>
        <p:blipFill>
          <a:blip r:embed="rId4"/>
          <a:stretch>
            <a:fillRect/>
          </a:stretch>
        </p:blipFill>
        <p:spPr>
          <a:xfrm>
            <a:off x="6164263" y="2006856"/>
            <a:ext cx="5568950" cy="3289805"/>
          </a:xfrm>
          <a:prstGeom prst="rect">
            <a:avLst/>
          </a:prstGeom>
          <a:ln>
            <a:noFill/>
          </a:ln>
        </p:spPr>
      </p:pic>
      <p:sp>
        <p:nvSpPr>
          <p:cNvPr id="5" name="Text Placeholder 4">
            <a:extLst>
              <a:ext uri="{FF2B5EF4-FFF2-40B4-BE49-F238E27FC236}">
                <a16:creationId xmlns:a16="http://schemas.microsoft.com/office/drawing/2014/main" id="{5E07CC26-631E-B3A7-CFDA-DCEDC5CF9B01}"/>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A5AAFD3F-7EF3-AAA8-41EA-779738952DF0}"/>
              </a:ext>
            </a:extLst>
          </p:cNvPr>
          <p:cNvSpPr>
            <a:spLocks noGrp="1"/>
          </p:cNvSpPr>
          <p:nvPr>
            <p:ph type="sldNum" sz="quarter" idx="12"/>
          </p:nvPr>
        </p:nvSpPr>
        <p:spPr/>
        <p:txBody>
          <a:bodyPr/>
          <a:lstStyle/>
          <a:p>
            <a:fld id="{99A20822-4A49-4D36-86E3-300BA48D3F00}" type="slidenum">
              <a:rPr lang="en-US" smtClean="0"/>
              <a:t>88</a:t>
            </a:fld>
            <a:endParaRPr lang="en-US"/>
          </a:p>
        </p:txBody>
      </p:sp>
    </p:spTree>
    <p:extLst>
      <p:ext uri="{BB962C8B-B14F-4D97-AF65-F5344CB8AC3E}">
        <p14:creationId xmlns:p14="http://schemas.microsoft.com/office/powerpoint/2010/main" val="14677871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8298-DE95-BC82-0550-87CD285FBDDD}"/>
              </a:ext>
            </a:extLst>
          </p:cNvPr>
          <p:cNvSpPr>
            <a:spLocks noGrp="1"/>
          </p:cNvSpPr>
          <p:nvPr>
            <p:ph type="title"/>
          </p:nvPr>
        </p:nvSpPr>
        <p:spPr/>
        <p:txBody>
          <a:bodyPr/>
          <a:lstStyle/>
          <a:p>
            <a:r>
              <a:rPr lang="en-US"/>
              <a:t>Select the Progress Monitoring Plan</a:t>
            </a:r>
          </a:p>
        </p:txBody>
      </p:sp>
      <p:sp>
        <p:nvSpPr>
          <p:cNvPr id="3" name="Content Placeholder 2">
            <a:extLst>
              <a:ext uri="{FF2B5EF4-FFF2-40B4-BE49-F238E27FC236}">
                <a16:creationId xmlns:a16="http://schemas.microsoft.com/office/drawing/2014/main" id="{81CCF542-D44E-62A6-1D05-57526482790B}"/>
              </a:ext>
            </a:extLst>
          </p:cNvPr>
          <p:cNvSpPr>
            <a:spLocks noGrp="1"/>
          </p:cNvSpPr>
          <p:nvPr>
            <p:ph sz="quarter" idx="14"/>
          </p:nvPr>
        </p:nvSpPr>
        <p:spPr/>
        <p:txBody>
          <a:bodyPr/>
          <a:lstStyle/>
          <a:p>
            <a:pPr marR="0" lvl="0" algn="l" defTabSz="685800" rtl="0" eaLnBrk="1" fontAlgn="auto" latinLnBrk="0" hangingPunct="1">
              <a:lnSpc>
                <a:spcPct val="125000"/>
              </a:lnSpc>
              <a:spcBef>
                <a:spcPts val="600"/>
              </a:spcBef>
              <a:spcAft>
                <a:spcPts val="0"/>
              </a:spcAft>
              <a:buClr>
                <a:srgbClr val="C25131"/>
              </a:buClr>
              <a:buSzPct val="100000"/>
              <a:tabLst/>
              <a:defRPr/>
            </a:pPr>
            <a:r>
              <a:rPr kumimoji="0" lang="en-US" sz="2600" b="0" i="0" u="none" strike="noStrike" kern="1200" cap="none" spc="0" normalizeH="0" baseline="0" noProof="0">
                <a:ln>
                  <a:noFill/>
                </a:ln>
                <a:solidFill>
                  <a:srgbClr val="262626"/>
                </a:solidFill>
                <a:effectLst/>
                <a:uLnTx/>
                <a:uFillTx/>
                <a:latin typeface="Calibri"/>
                <a:ea typeface="Calibri"/>
                <a:cs typeface="Calibri"/>
              </a:rPr>
              <a:t>Based on Mia’s background and intervention, discuss:</a:t>
            </a:r>
          </a:p>
          <a:p>
            <a:pPr marL="320040" marR="0" lvl="0" indent="-320040" algn="l" defTabSz="685800" rtl="0" eaLnBrk="1" fontAlgn="auto" latinLnBrk="0" hangingPunct="1">
              <a:lnSpc>
                <a:spcPct val="125000"/>
              </a:lnSpc>
              <a:spcBef>
                <a:spcPts val="600"/>
              </a:spcBef>
              <a:spcAft>
                <a:spcPts val="0"/>
              </a:spcAft>
              <a:buClr>
                <a:srgbClr val="C25131"/>
              </a:buClr>
              <a:buSzPct val="100000"/>
              <a:buFont typeface="Wingdings" panose="05000000000000000000" pitchFamily="2" charset="2"/>
              <a:buChar char="§"/>
              <a:tabLst/>
              <a:defRPr/>
            </a:pPr>
            <a:r>
              <a:rPr kumimoji="0" lang="en-US" sz="2600" b="0" i="0" u="none" strike="noStrike" kern="1200" cap="none" spc="0" normalizeH="0" baseline="0" noProof="0">
                <a:ln>
                  <a:noFill/>
                </a:ln>
                <a:solidFill>
                  <a:srgbClr val="262626"/>
                </a:solidFill>
                <a:effectLst/>
                <a:uLnTx/>
                <a:uFillTx/>
                <a:latin typeface="Calibri"/>
                <a:ea typeface="Calibri"/>
                <a:cs typeface="Calibri"/>
              </a:rPr>
              <a:t>What skill should the team progress monitor?</a:t>
            </a:r>
          </a:p>
          <a:p>
            <a:pPr marL="320040" marR="0" lvl="0" indent="-320040" algn="l" defTabSz="685800" rtl="0" eaLnBrk="1" fontAlgn="auto" latinLnBrk="0" hangingPunct="1">
              <a:lnSpc>
                <a:spcPct val="125000"/>
              </a:lnSpc>
              <a:spcBef>
                <a:spcPts val="600"/>
              </a:spcBef>
              <a:spcAft>
                <a:spcPts val="0"/>
              </a:spcAft>
              <a:buClr>
                <a:srgbClr val="C25131"/>
              </a:buClr>
              <a:buSzPct val="100000"/>
              <a:buFont typeface="Wingdings" panose="05000000000000000000" pitchFamily="2" charset="2"/>
              <a:buChar char="§"/>
              <a:tabLst/>
              <a:defRPr/>
            </a:pPr>
            <a:r>
              <a:rPr kumimoji="0" lang="en-US" sz="2600" b="0" i="0" u="none" strike="noStrike" kern="1200" cap="none" spc="0" normalizeH="0" baseline="0" noProof="0">
                <a:ln>
                  <a:noFill/>
                </a:ln>
                <a:solidFill>
                  <a:srgbClr val="262626"/>
                </a:solidFill>
                <a:effectLst/>
                <a:uLnTx/>
                <a:uFillTx/>
                <a:latin typeface="Calibri"/>
                <a:ea typeface="Calibri"/>
                <a:cs typeface="Calibri"/>
              </a:rPr>
              <a:t>What measure would align with that skill?</a:t>
            </a:r>
          </a:p>
          <a:p>
            <a:pPr marL="320040" marR="0" lvl="0" indent="-320040" algn="l" defTabSz="685800" rtl="0" eaLnBrk="1" fontAlgn="auto" latinLnBrk="0" hangingPunct="1">
              <a:lnSpc>
                <a:spcPct val="125000"/>
              </a:lnSpc>
              <a:spcBef>
                <a:spcPts val="600"/>
              </a:spcBef>
              <a:spcAft>
                <a:spcPts val="0"/>
              </a:spcAft>
              <a:buClr>
                <a:srgbClr val="C25131"/>
              </a:buClr>
              <a:buSzPct val="100000"/>
              <a:buFont typeface="Wingdings" panose="05000000000000000000" pitchFamily="2" charset="2"/>
              <a:buChar char="§"/>
              <a:tabLst/>
              <a:defRPr/>
            </a:pPr>
            <a:r>
              <a:rPr lang="en-US">
                <a:solidFill>
                  <a:srgbClr val="262626"/>
                </a:solidFill>
                <a:latin typeface="Calibri"/>
              </a:rPr>
              <a:t>What would you want to know before setting a goal?</a:t>
            </a:r>
            <a:endParaRPr kumimoji="0" lang="en-US" sz="2600" b="0" i="0" u="none" strike="noStrike" kern="1200" cap="none" spc="0" normalizeH="0" baseline="0" noProof="0">
              <a:ln>
                <a:noFill/>
              </a:ln>
              <a:solidFill>
                <a:srgbClr val="262626"/>
              </a:solidFill>
              <a:effectLst/>
              <a:uLnTx/>
              <a:uFillTx/>
              <a:latin typeface="Calibri"/>
              <a:ea typeface="Calibri"/>
              <a:cs typeface="Calibri"/>
            </a:endParaRPr>
          </a:p>
          <a:p>
            <a:endParaRPr lang="en-US"/>
          </a:p>
        </p:txBody>
      </p:sp>
      <p:pic>
        <p:nvPicPr>
          <p:cNvPr id="8" name="Content Placeholder 7" descr="Question mark boxes">
            <a:extLst>
              <a:ext uri="{FF2B5EF4-FFF2-40B4-BE49-F238E27FC236}">
                <a16:creationId xmlns:a16="http://schemas.microsoft.com/office/drawing/2014/main" id="{FC04E7E7-ED69-B346-24D9-A8823041B492}"/>
              </a:ext>
            </a:extLst>
          </p:cNvPr>
          <p:cNvPicPr>
            <a:picLocks noGrp="1" noChangeAspect="1"/>
          </p:cNvPicPr>
          <p:nvPr>
            <p:ph sz="quarter" idx="15"/>
          </p:nvPr>
        </p:nvPicPr>
        <p:blipFill>
          <a:blip r:embed="rId2" cstate="print">
            <a:extLst>
              <a:ext uri="{28A0092B-C50C-407E-A947-70E740481C1C}">
                <a14:useLocalDpi xmlns:a14="http://schemas.microsoft.com/office/drawing/2010/main" val="0"/>
              </a:ext>
            </a:extLst>
          </a:blip>
          <a:stretch>
            <a:fillRect/>
          </a:stretch>
        </p:blipFill>
        <p:spPr>
          <a:xfrm>
            <a:off x="6164263" y="1976975"/>
            <a:ext cx="5568950" cy="3132649"/>
          </a:xfrm>
        </p:spPr>
      </p:pic>
      <p:sp>
        <p:nvSpPr>
          <p:cNvPr id="5" name="Text Placeholder 4">
            <a:extLst>
              <a:ext uri="{FF2B5EF4-FFF2-40B4-BE49-F238E27FC236}">
                <a16:creationId xmlns:a16="http://schemas.microsoft.com/office/drawing/2014/main" id="{874A1CE4-289B-1F45-1778-459068C14EBC}"/>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27C5E3E2-86EA-57A9-AE67-A64E1ADF10F9}"/>
              </a:ext>
            </a:extLst>
          </p:cNvPr>
          <p:cNvSpPr>
            <a:spLocks noGrp="1"/>
          </p:cNvSpPr>
          <p:nvPr>
            <p:ph type="sldNum" sz="quarter" idx="12"/>
          </p:nvPr>
        </p:nvSpPr>
        <p:spPr/>
        <p:txBody>
          <a:bodyPr/>
          <a:lstStyle/>
          <a:p>
            <a:fld id="{99A20822-4A49-4D36-86E3-300BA48D3F00}" type="slidenum">
              <a:rPr lang="en-US" smtClean="0"/>
              <a:t>89</a:t>
            </a:fld>
            <a:endParaRPr lang="en-US"/>
          </a:p>
        </p:txBody>
      </p:sp>
    </p:spTree>
    <p:extLst>
      <p:ext uri="{BB962C8B-B14F-4D97-AF65-F5344CB8AC3E}">
        <p14:creationId xmlns:p14="http://schemas.microsoft.com/office/powerpoint/2010/main" val="293041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CA367E-22DD-19B4-C25B-CDEDA251DD91}"/>
              </a:ext>
            </a:extLst>
          </p:cNvPr>
          <p:cNvSpPr>
            <a:spLocks noGrp="1"/>
          </p:cNvSpPr>
          <p:nvPr>
            <p:ph type="title"/>
          </p:nvPr>
        </p:nvSpPr>
        <p:spPr/>
        <p:txBody>
          <a:bodyPr/>
          <a:lstStyle/>
          <a:p>
            <a:r>
              <a:rPr lang="en-US"/>
              <a:t>Introduction to DBI</a:t>
            </a:r>
          </a:p>
        </p:txBody>
      </p:sp>
      <p:sp>
        <p:nvSpPr>
          <p:cNvPr id="11" name="Text Placeholder 10">
            <a:extLst>
              <a:ext uri="{FF2B5EF4-FFF2-40B4-BE49-F238E27FC236}">
                <a16:creationId xmlns:a16="http://schemas.microsoft.com/office/drawing/2014/main" id="{35209D74-5E38-166D-E7F0-97DFA9F27EE5}"/>
              </a:ext>
            </a:extLst>
          </p:cNvPr>
          <p:cNvSpPr>
            <a:spLocks noGrp="1"/>
          </p:cNvSpPr>
          <p:nvPr>
            <p:ph type="body" sz="quarter" idx="13"/>
          </p:nvPr>
        </p:nvSpPr>
        <p:spPr/>
        <p:txBody>
          <a:bodyPr/>
          <a:lstStyle/>
          <a:p>
            <a:r>
              <a:rPr lang="en-US"/>
              <a:t>NCII’s Approach to Intensive Intervention</a:t>
            </a:r>
          </a:p>
        </p:txBody>
      </p:sp>
      <p:sp>
        <p:nvSpPr>
          <p:cNvPr id="6" name="Slide Number Placeholder 5">
            <a:extLst>
              <a:ext uri="{FF2B5EF4-FFF2-40B4-BE49-F238E27FC236}">
                <a16:creationId xmlns:a16="http://schemas.microsoft.com/office/drawing/2014/main" id="{6A35A8AD-4930-A389-BA32-D4F52B39489E}"/>
              </a:ext>
            </a:extLst>
          </p:cNvPr>
          <p:cNvSpPr>
            <a:spLocks noGrp="1"/>
          </p:cNvSpPr>
          <p:nvPr>
            <p:ph type="sldNum" sz="quarter" idx="15"/>
          </p:nvPr>
        </p:nvSpPr>
        <p:spPr/>
        <p:txBody>
          <a:bodyPr/>
          <a:lstStyle/>
          <a:p>
            <a:fld id="{99A20822-4A49-4D36-86E3-300BA48D3F00}" type="slidenum">
              <a:rPr lang="en-US" smtClean="0"/>
              <a:t>9</a:t>
            </a:fld>
            <a:endParaRPr lang="en-US"/>
          </a:p>
        </p:txBody>
      </p:sp>
    </p:spTree>
    <p:extLst>
      <p:ext uri="{BB962C8B-B14F-4D97-AF65-F5344CB8AC3E}">
        <p14:creationId xmlns:p14="http://schemas.microsoft.com/office/powerpoint/2010/main" val="40301053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45D7-2EF0-370F-6561-19536063F126}"/>
              </a:ext>
            </a:extLst>
          </p:cNvPr>
          <p:cNvSpPr>
            <a:spLocks noGrp="1"/>
          </p:cNvSpPr>
          <p:nvPr>
            <p:ph type="title"/>
          </p:nvPr>
        </p:nvSpPr>
        <p:spPr/>
        <p:txBody>
          <a:bodyPr/>
          <a:lstStyle/>
          <a:p>
            <a:r>
              <a:rPr lang="en-US" dirty="0"/>
              <a:t>Step 2: Progress Monitoring 2</a:t>
            </a:r>
          </a:p>
        </p:txBody>
      </p:sp>
      <p:sp>
        <p:nvSpPr>
          <p:cNvPr id="7" name="Content Placeholder 6">
            <a:extLst>
              <a:ext uri="{FF2B5EF4-FFF2-40B4-BE49-F238E27FC236}">
                <a16:creationId xmlns:a16="http://schemas.microsoft.com/office/drawing/2014/main" id="{F13BEDF2-D1CB-9039-C299-9DC333871E96}"/>
              </a:ext>
            </a:extLst>
          </p:cNvPr>
          <p:cNvSpPr>
            <a:spLocks noGrp="1"/>
          </p:cNvSpPr>
          <p:nvPr>
            <p:ph sz="half" idx="1"/>
          </p:nvPr>
        </p:nvSpPr>
        <p:spPr>
          <a:xfrm>
            <a:off x="457199" y="1371600"/>
            <a:ext cx="6045201" cy="4343400"/>
          </a:xfrm>
        </p:spPr>
        <p:txBody>
          <a:bodyPr/>
          <a:lstStyle/>
          <a:p>
            <a:r>
              <a:rPr lang="en-US"/>
              <a:t>Mia was progress monitored using the first grade Nonsense Word Fluency (NWF) assessment because she has not yet reached benchmark on that measure/skill.</a:t>
            </a:r>
          </a:p>
          <a:p>
            <a:r>
              <a:rPr lang="en-US"/>
              <a:t>Mia’s baseline performance is 12 correct letter sounds per minute.</a:t>
            </a:r>
          </a:p>
          <a:p>
            <a:r>
              <a:rPr lang="en-US"/>
              <a:t>The team set a goal of 58 correct letter sounds by late January.</a:t>
            </a:r>
          </a:p>
          <a:p>
            <a:endParaRPr lang="en-US"/>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4A48F2B-B95C-0FD3-A838-2F21B60489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8075" y="1069105"/>
            <a:ext cx="3652775" cy="4416043"/>
          </a:xfrm>
          <a:prstGeom prst="rect">
            <a:avLst/>
          </a:prstGeom>
        </p:spPr>
      </p:pic>
      <p:sp>
        <p:nvSpPr>
          <p:cNvPr id="12" name="Rectangle 11" descr="Rectangle around the second step of the DBI process">
            <a:extLst>
              <a:ext uri="{FF2B5EF4-FFF2-40B4-BE49-F238E27FC236}">
                <a16:creationId xmlns:a16="http://schemas.microsoft.com/office/drawing/2014/main" id="{47C9B58E-ABF1-0376-A75E-3DCE8B2CA0B3}"/>
              </a:ext>
            </a:extLst>
          </p:cNvPr>
          <p:cNvSpPr/>
          <p:nvPr/>
        </p:nvSpPr>
        <p:spPr>
          <a:xfrm>
            <a:off x="7537687" y="1898608"/>
            <a:ext cx="2847975" cy="11869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1" name="Graphic 10">
            <a:extLst>
              <a:ext uri="{FF2B5EF4-FFF2-40B4-BE49-F238E27FC236}">
                <a16:creationId xmlns:a16="http://schemas.microsoft.com/office/drawing/2014/main" id="{003E9532-D867-2A17-E0B9-B8C3F29E312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31646" y="5732747"/>
            <a:ext cx="572591" cy="572591"/>
          </a:xfrm>
          <a:prstGeom prst="rect">
            <a:avLst/>
          </a:prstGeom>
        </p:spPr>
      </p:pic>
      <p:sp>
        <p:nvSpPr>
          <p:cNvPr id="10" name="TextBox 9">
            <a:extLst>
              <a:ext uri="{FF2B5EF4-FFF2-40B4-BE49-F238E27FC236}">
                <a16:creationId xmlns:a16="http://schemas.microsoft.com/office/drawing/2014/main" id="{C4FFCECC-3FAC-EDDF-7407-B5F5EDA74CF7}"/>
              </a:ext>
            </a:extLst>
          </p:cNvPr>
          <p:cNvSpPr txBox="1"/>
          <p:nvPr/>
        </p:nvSpPr>
        <p:spPr>
          <a:xfrm>
            <a:off x="3786124" y="5511212"/>
            <a:ext cx="5432552" cy="1015663"/>
          </a:xfrm>
          <a:prstGeom prst="rect">
            <a:avLst/>
          </a:prstGeom>
          <a:solidFill>
            <a:schemeClr val="bg2"/>
          </a:solidFill>
          <a:ln>
            <a:solidFill>
              <a:schemeClr val="accent1"/>
            </a:solidFill>
          </a:ln>
        </p:spPr>
        <p:txBody>
          <a:bodyPr wrap="square" rtlCol="0">
            <a:spAutoFit/>
          </a:bodyPr>
          <a:lstStyle/>
          <a:p>
            <a:pPr marL="744538"/>
            <a:r>
              <a:rPr lang="en-US" sz="2000"/>
              <a:t>Given Mia’s scores and an intervention focused on phonics, what is an appropriate progress monitoring tool?</a:t>
            </a:r>
          </a:p>
        </p:txBody>
      </p:sp>
      <p:sp>
        <p:nvSpPr>
          <p:cNvPr id="6" name="Slide Number Placeholder 5">
            <a:extLst>
              <a:ext uri="{FF2B5EF4-FFF2-40B4-BE49-F238E27FC236}">
                <a16:creationId xmlns:a16="http://schemas.microsoft.com/office/drawing/2014/main" id="{71E75C99-CC98-A62E-AA33-8A115BB64D3E}"/>
              </a:ext>
            </a:extLst>
          </p:cNvPr>
          <p:cNvSpPr>
            <a:spLocks noGrp="1"/>
          </p:cNvSpPr>
          <p:nvPr>
            <p:ph type="sldNum" sz="quarter" idx="12"/>
          </p:nvPr>
        </p:nvSpPr>
        <p:spPr/>
        <p:txBody>
          <a:bodyPr/>
          <a:lstStyle/>
          <a:p>
            <a:fld id="{99A20822-4A49-4D36-86E3-300BA48D3F00}" type="slidenum">
              <a:rPr lang="en-US" smtClean="0"/>
              <a:t>90</a:t>
            </a:fld>
            <a:endParaRPr lang="en-US"/>
          </a:p>
        </p:txBody>
      </p:sp>
    </p:spTree>
    <p:extLst>
      <p:ext uri="{BB962C8B-B14F-4D97-AF65-F5344CB8AC3E}">
        <p14:creationId xmlns:p14="http://schemas.microsoft.com/office/powerpoint/2010/main" val="506225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D43559-6EBA-8C8C-8B23-BA2E1B3EA000}"/>
              </a:ext>
            </a:extLst>
          </p:cNvPr>
          <p:cNvSpPr>
            <a:spLocks noGrp="1"/>
          </p:cNvSpPr>
          <p:nvPr>
            <p:ph type="title"/>
          </p:nvPr>
        </p:nvSpPr>
        <p:spPr/>
        <p:txBody>
          <a:bodyPr/>
          <a:lstStyle/>
          <a:p>
            <a:r>
              <a:rPr lang="en-US"/>
              <a:t>Evaluate Progress Monitoring Data</a:t>
            </a:r>
          </a:p>
        </p:txBody>
      </p:sp>
      <p:graphicFrame>
        <p:nvGraphicFramePr>
          <p:cNvPr id="27" name="Content Placeholder 26" descr="A graph showing student data that is flat compared to the goal line. ">
            <a:extLst>
              <a:ext uri="{FF2B5EF4-FFF2-40B4-BE49-F238E27FC236}">
                <a16:creationId xmlns:a16="http://schemas.microsoft.com/office/drawing/2014/main" id="{73E4CADE-CE5C-F3E4-B872-5DCD77FCDF1C}"/>
              </a:ext>
            </a:extLst>
          </p:cNvPr>
          <p:cNvGraphicFramePr>
            <a:graphicFrameLocks noGrp="1"/>
          </p:cNvGraphicFramePr>
          <p:nvPr>
            <p:ph sz="half" idx="1"/>
            <p:extLst>
              <p:ext uri="{D42A27DB-BD31-4B8C-83A1-F6EECF244321}">
                <p14:modId xmlns:p14="http://schemas.microsoft.com/office/powerpoint/2010/main" val="1491528368"/>
              </p:ext>
            </p:extLst>
          </p:nvPr>
        </p:nvGraphicFramePr>
        <p:xfrm>
          <a:off x="364602" y="1371600"/>
          <a:ext cx="5568950" cy="4343400"/>
        </p:xfrm>
        <a:graphic>
          <a:graphicData uri="http://schemas.openxmlformats.org/drawingml/2006/chart">
            <c:chart xmlns:c="http://schemas.openxmlformats.org/drawingml/2006/chart" xmlns:r="http://schemas.openxmlformats.org/officeDocument/2006/relationships" r:id="rId3"/>
          </a:graphicData>
        </a:graphic>
      </p:graphicFrame>
      <p:cxnSp>
        <p:nvCxnSpPr>
          <p:cNvPr id="29" name="Straight Connector 28">
            <a:extLst>
              <a:ext uri="{FF2B5EF4-FFF2-40B4-BE49-F238E27FC236}">
                <a16:creationId xmlns:a16="http://schemas.microsoft.com/office/drawing/2014/main" id="{4A1B2FDF-3054-DB7C-85B5-D9EB3ADC8DF8}"/>
              </a:ext>
              <a:ext uri="{C183D7F6-B498-43B3-948B-1728B52AA6E4}">
                <adec:decorative xmlns:adec="http://schemas.microsoft.com/office/drawing/2017/decorative" val="1"/>
              </a:ext>
            </a:extLst>
          </p:cNvPr>
          <p:cNvCxnSpPr/>
          <p:nvPr/>
        </p:nvCxnSpPr>
        <p:spPr>
          <a:xfrm>
            <a:off x="844951" y="1724628"/>
            <a:ext cx="0" cy="3020993"/>
          </a:xfrm>
          <a:prstGeom prst="line">
            <a:avLst/>
          </a:prstGeom>
        </p:spPr>
        <p:style>
          <a:lnRef idx="3">
            <a:schemeClr val="dk1"/>
          </a:lnRef>
          <a:fillRef idx="0">
            <a:schemeClr val="dk1"/>
          </a:fillRef>
          <a:effectRef idx="2">
            <a:schemeClr val="dk1"/>
          </a:effectRef>
          <a:fontRef idx="minor">
            <a:schemeClr val="tx1"/>
          </a:fontRef>
        </p:style>
      </p:cxnSp>
      <p:sp>
        <p:nvSpPr>
          <p:cNvPr id="20" name="Content Placeholder 19">
            <a:extLst>
              <a:ext uri="{FF2B5EF4-FFF2-40B4-BE49-F238E27FC236}">
                <a16:creationId xmlns:a16="http://schemas.microsoft.com/office/drawing/2014/main" id="{584FFCB4-4682-23B2-BF9F-E50D45FA0024}"/>
              </a:ext>
            </a:extLst>
          </p:cNvPr>
          <p:cNvSpPr>
            <a:spLocks noGrp="1"/>
          </p:cNvSpPr>
          <p:nvPr>
            <p:ph sz="half" idx="2"/>
          </p:nvPr>
        </p:nvSpPr>
        <p:spPr/>
        <p:txBody>
          <a:bodyPr/>
          <a:lstStyle/>
          <a:p>
            <a:r>
              <a:rPr lang="en-US"/>
              <a:t>After implementing the intervention and collecting data for 6 weeks, Mia’s trendline was flat, indicating that she was not on track to meet the goal of 58 correct letter sounds. </a:t>
            </a:r>
          </a:p>
          <a:p>
            <a:endParaRPr lang="en-US"/>
          </a:p>
        </p:txBody>
      </p:sp>
      <p:sp>
        <p:nvSpPr>
          <p:cNvPr id="22" name="Text Placeholder 21">
            <a:extLst>
              <a:ext uri="{FF2B5EF4-FFF2-40B4-BE49-F238E27FC236}">
                <a16:creationId xmlns:a16="http://schemas.microsoft.com/office/drawing/2014/main" id="{77756ADB-4408-051C-B889-BB28B85608A9}"/>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1BED4213-C3AB-E9D7-C064-2B2178E80041}"/>
              </a:ext>
            </a:extLst>
          </p:cNvPr>
          <p:cNvSpPr>
            <a:spLocks noGrp="1"/>
          </p:cNvSpPr>
          <p:nvPr>
            <p:ph type="sldNum" sz="quarter" idx="12"/>
          </p:nvPr>
        </p:nvSpPr>
        <p:spPr/>
        <p:txBody>
          <a:bodyPr/>
          <a:lstStyle/>
          <a:p>
            <a:fld id="{BABF4E83-61DB-418F-A99F-17BC9BB58EF6}" type="slidenum">
              <a:rPr lang="en-US" smtClean="0"/>
              <a:t>91</a:t>
            </a:fld>
            <a:endParaRPr lang="en-US"/>
          </a:p>
        </p:txBody>
      </p:sp>
    </p:spTree>
    <p:extLst>
      <p:ext uri="{BB962C8B-B14F-4D97-AF65-F5344CB8AC3E}">
        <p14:creationId xmlns:p14="http://schemas.microsoft.com/office/powerpoint/2010/main" val="15792600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64D2-E412-66D1-E353-CE9067434ADB}"/>
              </a:ext>
            </a:extLst>
          </p:cNvPr>
          <p:cNvSpPr>
            <a:spLocks noGrp="1"/>
          </p:cNvSpPr>
          <p:nvPr>
            <p:ph type="title"/>
          </p:nvPr>
        </p:nvSpPr>
        <p:spPr/>
        <p:txBody>
          <a:bodyPr/>
          <a:lstStyle/>
          <a:p>
            <a:r>
              <a:rPr lang="en-US"/>
              <a:t>Step 3: Diagnostic Data</a:t>
            </a:r>
          </a:p>
        </p:txBody>
      </p:sp>
      <p:sp>
        <p:nvSpPr>
          <p:cNvPr id="15" name="Text Placeholder 14">
            <a:extLst>
              <a:ext uri="{FF2B5EF4-FFF2-40B4-BE49-F238E27FC236}">
                <a16:creationId xmlns:a16="http://schemas.microsoft.com/office/drawing/2014/main" id="{61A0DE15-9FCF-2D81-4CE6-C9A89107A1C8}"/>
              </a:ext>
            </a:extLst>
          </p:cNvPr>
          <p:cNvSpPr>
            <a:spLocks noGrp="1"/>
          </p:cNvSpPr>
          <p:nvPr>
            <p:ph type="body" sz="quarter" idx="15"/>
          </p:nvPr>
        </p:nvSpPr>
        <p:spPr/>
        <p:txBody>
          <a:bodyPr/>
          <a:lstStyle/>
          <a:p>
            <a:r>
              <a:rPr lang="en-US"/>
              <a:t>As an initial step, the SST reviewed fidelity data, the quality of the progress monitoring process, and Mia’s behavioral needs. </a:t>
            </a:r>
          </a:p>
        </p:txBody>
      </p:sp>
      <p:graphicFrame>
        <p:nvGraphicFramePr>
          <p:cNvPr id="10" name="Content Placeholder 9" descr="Intervention Fidelity&#10; Mia was present and engaged for most sessions.&#10;Progress Monitoring&#10; The NWF assessment is aligned to Mia’s needs.&#10;Behavior Needs&#10; No concerns about Mia’s behavior.&#10;">
            <a:extLst>
              <a:ext uri="{FF2B5EF4-FFF2-40B4-BE49-F238E27FC236}">
                <a16:creationId xmlns:a16="http://schemas.microsoft.com/office/drawing/2014/main" id="{4FBFE9B9-038E-79ED-BAD9-0C5DF62ED012}"/>
              </a:ext>
            </a:extLst>
          </p:cNvPr>
          <p:cNvGraphicFramePr>
            <a:graphicFrameLocks noGrp="1"/>
          </p:cNvGraphicFramePr>
          <p:nvPr>
            <p:ph sz="quarter" idx="17"/>
            <p:extLst>
              <p:ext uri="{D42A27DB-BD31-4B8C-83A1-F6EECF244321}">
                <p14:modId xmlns:p14="http://schemas.microsoft.com/office/powerpoint/2010/main" val="1899431951"/>
              </p:ext>
            </p:extLst>
          </p:nvPr>
        </p:nvGraphicFramePr>
        <p:xfrm>
          <a:off x="-1395663" y="2561725"/>
          <a:ext cx="11276013" cy="3017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329BDE70-3E3D-CF74-A21E-3C189DDAED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4688" y="1937084"/>
            <a:ext cx="3314031" cy="4006516"/>
          </a:xfrm>
          <a:prstGeom prst="rect">
            <a:avLst/>
          </a:prstGeom>
        </p:spPr>
      </p:pic>
      <p:sp>
        <p:nvSpPr>
          <p:cNvPr id="4" name="Rectangle 3" descr="rectangle around the third step of the DBI process">
            <a:extLst>
              <a:ext uri="{FF2B5EF4-FFF2-40B4-BE49-F238E27FC236}">
                <a16:creationId xmlns:a16="http://schemas.microsoft.com/office/drawing/2014/main" id="{DCBFE53A-024B-2065-C513-994F8752EC4A}"/>
              </a:ext>
            </a:extLst>
          </p:cNvPr>
          <p:cNvSpPr/>
          <p:nvPr/>
        </p:nvSpPr>
        <p:spPr>
          <a:xfrm>
            <a:off x="9350136" y="3750445"/>
            <a:ext cx="1612233" cy="5458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Text Placeholder 13">
            <a:extLst>
              <a:ext uri="{FF2B5EF4-FFF2-40B4-BE49-F238E27FC236}">
                <a16:creationId xmlns:a16="http://schemas.microsoft.com/office/drawing/2014/main" id="{AB283D70-3488-10B4-E8FA-DF7A216CEDC3}"/>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8F73152D-4178-CC09-7816-23199D7C68E1}"/>
              </a:ext>
            </a:extLst>
          </p:cNvPr>
          <p:cNvSpPr>
            <a:spLocks noGrp="1"/>
          </p:cNvSpPr>
          <p:nvPr>
            <p:ph type="sldNum" sz="quarter" idx="12"/>
          </p:nvPr>
        </p:nvSpPr>
        <p:spPr/>
        <p:txBody>
          <a:bodyPr/>
          <a:lstStyle/>
          <a:p>
            <a:fld id="{BABF4E83-61DB-418F-A99F-17BC9BB58EF6}" type="slidenum">
              <a:rPr lang="en-US" smtClean="0"/>
              <a:t>92</a:t>
            </a:fld>
            <a:endParaRPr lang="en-US"/>
          </a:p>
        </p:txBody>
      </p:sp>
    </p:spTree>
    <p:extLst>
      <p:ext uri="{BB962C8B-B14F-4D97-AF65-F5344CB8AC3E}">
        <p14:creationId xmlns:p14="http://schemas.microsoft.com/office/powerpoint/2010/main" val="35937641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075581-3541-26F0-820B-E27F480417F7}"/>
              </a:ext>
            </a:extLst>
          </p:cNvPr>
          <p:cNvSpPr>
            <a:spLocks noGrp="1"/>
          </p:cNvSpPr>
          <p:nvPr>
            <p:ph type="title"/>
          </p:nvPr>
        </p:nvSpPr>
        <p:spPr>
          <a:xfrm>
            <a:off x="457200" y="0"/>
            <a:ext cx="11274552" cy="1280160"/>
          </a:xfrm>
        </p:spPr>
        <p:txBody>
          <a:bodyPr anchor="ctr">
            <a:normAutofit/>
          </a:bodyPr>
          <a:lstStyle/>
          <a:p>
            <a:r>
              <a:rPr lang="en-US"/>
              <a:t>Initial Hypothesis</a:t>
            </a:r>
          </a:p>
        </p:txBody>
      </p:sp>
      <p:sp>
        <p:nvSpPr>
          <p:cNvPr id="8" name="Content Placeholder 7">
            <a:extLst>
              <a:ext uri="{FF2B5EF4-FFF2-40B4-BE49-F238E27FC236}">
                <a16:creationId xmlns:a16="http://schemas.microsoft.com/office/drawing/2014/main" id="{06017F5A-CFC6-1066-D2F9-963BE1AB454B}"/>
              </a:ext>
            </a:extLst>
          </p:cNvPr>
          <p:cNvSpPr>
            <a:spLocks noGrp="1"/>
          </p:cNvSpPr>
          <p:nvPr>
            <p:ph sz="half" idx="1"/>
          </p:nvPr>
        </p:nvSpPr>
        <p:spPr>
          <a:xfrm>
            <a:off x="457200" y="1371600"/>
            <a:ext cx="6222274" cy="4733110"/>
          </a:xfrm>
        </p:spPr>
        <p:txBody>
          <a:bodyPr>
            <a:normAutofit fontScale="70000" lnSpcReduction="20000"/>
          </a:bodyPr>
          <a:lstStyle/>
          <a:p>
            <a:r>
              <a:rPr lang="en-US"/>
              <a:t>Mia’s progress monitoring data showed </a:t>
            </a:r>
            <a:r>
              <a:rPr lang="en-US" b="1" i="1"/>
              <a:t>little to no growth</a:t>
            </a:r>
            <a:r>
              <a:rPr lang="en-US" i="1"/>
              <a:t> </a:t>
            </a:r>
            <a:r>
              <a:rPr lang="en-US"/>
              <a:t>toward her decoding goal.</a:t>
            </a:r>
          </a:p>
          <a:p>
            <a:r>
              <a:rPr lang="en-US"/>
              <a:t>Intervention data showed Mia’s accuracy with </a:t>
            </a:r>
            <a:r>
              <a:rPr lang="en-US" b="1" i="1"/>
              <a:t>CVC words remained below 90%</a:t>
            </a:r>
            <a:r>
              <a:rPr lang="en-US" i="1"/>
              <a:t>, </a:t>
            </a:r>
            <a:r>
              <a:rPr lang="en-US"/>
              <a:t>suggesting she was still in an early learning</a:t>
            </a:r>
            <a:r>
              <a:rPr lang="en-US" b="1"/>
              <a:t> </a:t>
            </a:r>
            <a:r>
              <a:rPr lang="en-US"/>
              <a:t>phase.</a:t>
            </a:r>
          </a:p>
          <a:p>
            <a:r>
              <a:rPr lang="en-US"/>
              <a:t>Based on a phonemic awareness/phonics survey and a review of the intervention curriculum, the team hypothesized that:</a:t>
            </a:r>
          </a:p>
          <a:p>
            <a:pPr lvl="1"/>
            <a:r>
              <a:rPr lang="en-US"/>
              <a:t>the </a:t>
            </a:r>
            <a:r>
              <a:rPr lang="en-US" i="1"/>
              <a:t>intervention content was generally aligned to Mia’s need, but</a:t>
            </a:r>
          </a:p>
          <a:p>
            <a:pPr lvl="1"/>
            <a:r>
              <a:rPr lang="en-US" i="1"/>
              <a:t>the instruction </a:t>
            </a:r>
            <a:r>
              <a:rPr lang="en-US" b="1" i="1"/>
              <a:t>was not explicit </a:t>
            </a:r>
            <a:r>
              <a:rPr lang="en-US" i="1"/>
              <a:t>enough to help Mia accurately blend sounds when decoding words.</a:t>
            </a:r>
            <a:endParaRPr lang="en-US"/>
          </a:p>
          <a:p>
            <a:r>
              <a:rPr lang="en-US"/>
              <a:t>Mia would likely benefit from </a:t>
            </a:r>
            <a:r>
              <a:rPr lang="en-US" b="1" i="1"/>
              <a:t>additional modeling, guided practice, and corrective feedback </a:t>
            </a:r>
            <a:r>
              <a:rPr lang="en-US"/>
              <a:t>focused on blending sounds in CVC words.</a:t>
            </a:r>
          </a:p>
        </p:txBody>
      </p:sp>
      <p:pic>
        <p:nvPicPr>
          <p:cNvPr id="12" name="Content Placeholder 11">
            <a:extLst>
              <a:ext uri="{FF2B5EF4-FFF2-40B4-BE49-F238E27FC236}">
                <a16:creationId xmlns:a16="http://schemas.microsoft.com/office/drawing/2014/main" id="{29B3A3F3-4DCE-F13E-38F4-4F8DEB881A3E}"/>
              </a:ext>
              <a:ext uri="{C183D7F6-B498-43B3-948B-1728B52AA6E4}">
                <adec:decorative xmlns:adec="http://schemas.microsoft.com/office/drawing/2017/decorative" val="1"/>
              </a:ext>
            </a:extLst>
          </p:cNvPr>
          <p:cNvPicPr>
            <a:picLocks noGrp="1" noChangeAspect="1"/>
          </p:cNvPicPr>
          <p:nvPr>
            <p:ph sz="half" idx="2"/>
          </p:nvPr>
        </p:nvPicPr>
        <p:blipFill>
          <a:blip r:embed="rId3"/>
          <a:srcRect t="25673" r="2" b="22266"/>
          <a:stretch>
            <a:fillRect/>
          </a:stretch>
        </p:blipFill>
        <p:spPr>
          <a:xfrm>
            <a:off x="6818810" y="1822088"/>
            <a:ext cx="4120461" cy="3213824"/>
          </a:xfrm>
          <a:noFill/>
        </p:spPr>
      </p:pic>
      <p:sp>
        <p:nvSpPr>
          <p:cNvPr id="5" name="Slide Number Placeholder 4">
            <a:extLst>
              <a:ext uri="{FF2B5EF4-FFF2-40B4-BE49-F238E27FC236}">
                <a16:creationId xmlns:a16="http://schemas.microsoft.com/office/drawing/2014/main" id="{6910D8A7-EA89-605E-1CC5-0B638780B5C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93</a:t>
            </a:fld>
            <a:endParaRPr lang="en-US"/>
          </a:p>
        </p:txBody>
      </p:sp>
    </p:spTree>
    <p:extLst>
      <p:ext uri="{BB962C8B-B14F-4D97-AF65-F5344CB8AC3E}">
        <p14:creationId xmlns:p14="http://schemas.microsoft.com/office/powerpoint/2010/main" val="29657928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413EC09-70F2-960D-38C6-27F08BD43866}"/>
              </a:ext>
            </a:extLst>
          </p:cNvPr>
          <p:cNvSpPr>
            <a:spLocks noGrp="1"/>
          </p:cNvSpPr>
          <p:nvPr>
            <p:ph type="title"/>
          </p:nvPr>
        </p:nvSpPr>
        <p:spPr/>
        <p:txBody>
          <a:bodyPr/>
          <a:lstStyle/>
          <a:p>
            <a:r>
              <a:rPr lang="en-US"/>
              <a:t>Hypothesis Development</a:t>
            </a:r>
          </a:p>
        </p:txBody>
      </p:sp>
      <p:graphicFrame>
        <p:nvGraphicFramePr>
          <p:cNvPr id="9" name="Content Placeholder 8" descr="At the end of the lesson, can Mia decode CVC words with at least 90% accuracy? (No)&#10;Hypothesis 1: The intervention curriculum is not fully aligned with the student’s needs.&#10;Hypothesis 2: The instruction is not explicit enough.&#10;">
            <a:extLst>
              <a:ext uri="{FF2B5EF4-FFF2-40B4-BE49-F238E27FC236}">
                <a16:creationId xmlns:a16="http://schemas.microsoft.com/office/drawing/2014/main" id="{3C0DB438-36DF-B800-86DD-4E4BFBF3BCFD}"/>
              </a:ext>
            </a:extLst>
          </p:cNvPr>
          <p:cNvGraphicFramePr>
            <a:graphicFrameLocks noGrp="1"/>
          </p:cNvGraphicFramePr>
          <p:nvPr>
            <p:ph sz="quarter" idx="14"/>
            <p:extLst>
              <p:ext uri="{D42A27DB-BD31-4B8C-83A1-F6EECF244321}">
                <p14:modId xmlns:p14="http://schemas.microsoft.com/office/powerpoint/2010/main" val="135068828"/>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EB705C87-A7A6-52D2-AC89-164942C75C01}"/>
              </a:ext>
            </a:extLst>
          </p:cNvPr>
          <p:cNvSpPr/>
          <p:nvPr/>
        </p:nvSpPr>
        <p:spPr>
          <a:xfrm>
            <a:off x="4384431" y="4325815"/>
            <a:ext cx="3634154" cy="1480625"/>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a:solidFill>
                  <a:schemeClr val="tx1"/>
                </a:solidFill>
              </a:rPr>
              <a:t>Review data from phonemic awareness inventory.</a:t>
            </a:r>
          </a:p>
          <a:p>
            <a:pPr marL="285750" lvl="0" indent="-285750">
              <a:buFont typeface="Arial" panose="020B0604020202020204" pitchFamily="34" charset="0"/>
              <a:buChar char="•"/>
            </a:pPr>
            <a:r>
              <a:rPr lang="en-US">
                <a:solidFill>
                  <a:schemeClr val="tx1"/>
                </a:solidFill>
              </a:rPr>
              <a:t>Review intervention curriculum and evaluate alignment to Mia’s needs.</a:t>
            </a:r>
          </a:p>
        </p:txBody>
      </p:sp>
      <p:sp>
        <p:nvSpPr>
          <p:cNvPr id="4" name="Rectangle 3">
            <a:extLst>
              <a:ext uri="{FF2B5EF4-FFF2-40B4-BE49-F238E27FC236}">
                <a16:creationId xmlns:a16="http://schemas.microsoft.com/office/drawing/2014/main" id="{35CCA9A3-9806-CBA8-7A21-40503FE82A4D}"/>
              </a:ext>
            </a:extLst>
          </p:cNvPr>
          <p:cNvSpPr/>
          <p:nvPr/>
        </p:nvSpPr>
        <p:spPr>
          <a:xfrm>
            <a:off x="8935671" y="4325815"/>
            <a:ext cx="2743200" cy="1480625"/>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a:solidFill>
                  <a:schemeClr val="tx1"/>
                </a:solidFill>
              </a:rPr>
              <a:t>Observe intervention for the use of explicit instruction.</a:t>
            </a:r>
          </a:p>
        </p:txBody>
      </p:sp>
      <p:sp>
        <p:nvSpPr>
          <p:cNvPr id="8" name="Rectangle 7">
            <a:extLst>
              <a:ext uri="{FF2B5EF4-FFF2-40B4-BE49-F238E27FC236}">
                <a16:creationId xmlns:a16="http://schemas.microsoft.com/office/drawing/2014/main" id="{75F1BBFC-1583-B306-41FB-3A7793A51981}"/>
              </a:ext>
              <a:ext uri="{C183D7F6-B498-43B3-948B-1728B52AA6E4}">
                <adec:decorative xmlns:adec="http://schemas.microsoft.com/office/drawing/2017/decorative" val="1"/>
              </a:ext>
            </a:extLst>
          </p:cNvPr>
          <p:cNvSpPr/>
          <p:nvPr/>
        </p:nvSpPr>
        <p:spPr>
          <a:xfrm>
            <a:off x="8935671" y="2677668"/>
            <a:ext cx="2661139" cy="1676400"/>
          </a:xfrm>
          <a:prstGeom prst="rect">
            <a:avLst/>
          </a:prstGeom>
          <a:noFill/>
          <a:ln w="57150">
            <a:solidFill>
              <a:schemeClr val="tx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ext Placeholder 1">
            <a:extLst>
              <a:ext uri="{FF2B5EF4-FFF2-40B4-BE49-F238E27FC236}">
                <a16:creationId xmlns:a16="http://schemas.microsoft.com/office/drawing/2014/main" id="{E4AE7FCB-3810-A365-09A5-638D3CAF0F1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C1A0FC3E-F7C2-EA8A-0607-1F551619CFC0}"/>
              </a:ext>
            </a:extLst>
          </p:cNvPr>
          <p:cNvSpPr>
            <a:spLocks noGrp="1"/>
          </p:cNvSpPr>
          <p:nvPr>
            <p:ph type="sldNum" sz="quarter" idx="12"/>
          </p:nvPr>
        </p:nvSpPr>
        <p:spPr/>
        <p:txBody>
          <a:bodyPr/>
          <a:lstStyle/>
          <a:p>
            <a:fld id="{99A20822-4A49-4D36-86E3-300BA48D3F00}" type="slidenum">
              <a:rPr lang="en-US" smtClean="0"/>
              <a:pPr/>
              <a:t>94</a:t>
            </a:fld>
            <a:endParaRPr lang="en-US"/>
          </a:p>
        </p:txBody>
      </p:sp>
    </p:spTree>
    <p:extLst>
      <p:ext uri="{BB962C8B-B14F-4D97-AF65-F5344CB8AC3E}">
        <p14:creationId xmlns:p14="http://schemas.microsoft.com/office/powerpoint/2010/main" val="24290338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075581-3541-26F0-820B-E27F480417F7}"/>
              </a:ext>
            </a:extLst>
          </p:cNvPr>
          <p:cNvSpPr>
            <a:spLocks noGrp="1"/>
          </p:cNvSpPr>
          <p:nvPr>
            <p:ph type="title"/>
          </p:nvPr>
        </p:nvSpPr>
        <p:spPr>
          <a:xfrm>
            <a:off x="457200" y="0"/>
            <a:ext cx="11274552" cy="1280160"/>
          </a:xfrm>
        </p:spPr>
        <p:txBody>
          <a:bodyPr anchor="ctr">
            <a:normAutofit/>
          </a:bodyPr>
          <a:lstStyle/>
          <a:p>
            <a:r>
              <a:rPr lang="en-US" dirty="0"/>
              <a:t>Initial Hypothesis 2</a:t>
            </a:r>
          </a:p>
        </p:txBody>
      </p:sp>
      <p:sp>
        <p:nvSpPr>
          <p:cNvPr id="8" name="Content Placeholder 7">
            <a:extLst>
              <a:ext uri="{FF2B5EF4-FFF2-40B4-BE49-F238E27FC236}">
                <a16:creationId xmlns:a16="http://schemas.microsoft.com/office/drawing/2014/main" id="{06017F5A-CFC6-1066-D2F9-963BE1AB454B}"/>
              </a:ext>
            </a:extLst>
          </p:cNvPr>
          <p:cNvSpPr>
            <a:spLocks noGrp="1"/>
          </p:cNvSpPr>
          <p:nvPr>
            <p:ph sz="half" idx="1"/>
          </p:nvPr>
        </p:nvSpPr>
        <p:spPr>
          <a:xfrm>
            <a:off x="457200" y="1371600"/>
            <a:ext cx="5568696" cy="4343400"/>
          </a:xfrm>
        </p:spPr>
        <p:txBody>
          <a:bodyPr>
            <a:normAutofit/>
          </a:bodyPr>
          <a:lstStyle/>
          <a:p>
            <a:r>
              <a:rPr lang="en-US"/>
              <a:t>Mia would benefit from additional modeling and guided practice on blending sounds when decoding words. </a:t>
            </a:r>
          </a:p>
        </p:txBody>
      </p:sp>
      <p:pic>
        <p:nvPicPr>
          <p:cNvPr id="12" name="Content Placeholder 11">
            <a:extLst>
              <a:ext uri="{FF2B5EF4-FFF2-40B4-BE49-F238E27FC236}">
                <a16:creationId xmlns:a16="http://schemas.microsoft.com/office/drawing/2014/main" id="{29B3A3F3-4DCE-F13E-38F4-4F8DEB881A3E}"/>
              </a:ext>
              <a:ext uri="{C183D7F6-B498-43B3-948B-1728B52AA6E4}">
                <adec:decorative xmlns:adec="http://schemas.microsoft.com/office/drawing/2017/decorative" val="1"/>
              </a:ext>
            </a:extLst>
          </p:cNvPr>
          <p:cNvPicPr>
            <a:picLocks noGrp="1" noChangeAspect="1"/>
          </p:cNvPicPr>
          <p:nvPr>
            <p:ph sz="half" idx="2"/>
          </p:nvPr>
        </p:nvPicPr>
        <p:blipFill>
          <a:blip r:embed="rId3"/>
          <a:srcRect t="25673" r="2" b="22266"/>
          <a:stretch>
            <a:fillRect/>
          </a:stretch>
        </p:blipFill>
        <p:spPr>
          <a:xfrm>
            <a:off x="6163056" y="1371600"/>
            <a:ext cx="5568696" cy="4343400"/>
          </a:xfrm>
          <a:noFill/>
        </p:spPr>
      </p:pic>
      <p:sp>
        <p:nvSpPr>
          <p:cNvPr id="17" name="Text Placeholder 4">
            <a:extLst>
              <a:ext uri="{FF2B5EF4-FFF2-40B4-BE49-F238E27FC236}">
                <a16:creationId xmlns:a16="http://schemas.microsoft.com/office/drawing/2014/main" id="{55D9209D-4B13-ADD1-4275-29C7A9B2CFE9}"/>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6910D8A7-EA89-605E-1CC5-0B638780B5C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95</a:t>
            </a:fld>
            <a:endParaRPr lang="en-US"/>
          </a:p>
        </p:txBody>
      </p:sp>
    </p:spTree>
    <p:extLst>
      <p:ext uri="{BB962C8B-B14F-4D97-AF65-F5344CB8AC3E}">
        <p14:creationId xmlns:p14="http://schemas.microsoft.com/office/powerpoint/2010/main" val="27748106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950B-5FA3-8310-4983-BE5D9F105302}"/>
              </a:ext>
            </a:extLst>
          </p:cNvPr>
          <p:cNvSpPr>
            <a:spLocks noGrp="1"/>
          </p:cNvSpPr>
          <p:nvPr>
            <p:ph type="title"/>
          </p:nvPr>
        </p:nvSpPr>
        <p:spPr/>
        <p:txBody>
          <a:bodyPr/>
          <a:lstStyle/>
          <a:p>
            <a:r>
              <a:rPr lang="en-US"/>
              <a:t>Step 4: Intervention Adaptation</a:t>
            </a:r>
          </a:p>
        </p:txBody>
      </p:sp>
      <p:sp>
        <p:nvSpPr>
          <p:cNvPr id="11" name="Text Placeholder 10">
            <a:extLst>
              <a:ext uri="{FF2B5EF4-FFF2-40B4-BE49-F238E27FC236}">
                <a16:creationId xmlns:a16="http://schemas.microsoft.com/office/drawing/2014/main" id="{DA204F32-90F4-27E2-2B2F-6A67621C18A9}"/>
              </a:ext>
            </a:extLst>
          </p:cNvPr>
          <p:cNvSpPr>
            <a:spLocks noGrp="1"/>
          </p:cNvSpPr>
          <p:nvPr>
            <p:ph type="body" sz="quarter" idx="15"/>
          </p:nvPr>
        </p:nvSpPr>
        <p:spPr>
          <a:xfrm>
            <a:off x="457200" y="1185862"/>
            <a:ext cx="7844589" cy="1188720"/>
          </a:xfrm>
        </p:spPr>
        <p:txBody>
          <a:bodyPr>
            <a:normAutofit fontScale="92500" lnSpcReduction="20000"/>
          </a:bodyPr>
          <a:lstStyle/>
          <a:p>
            <a:r>
              <a:rPr lang="en-US"/>
              <a:t>The SST decided to focus on increasing the amount of modeling, guided practice, and immediate corrective feedback that Mia receives in the intervention. </a:t>
            </a:r>
          </a:p>
        </p:txBody>
      </p:sp>
      <p:graphicFrame>
        <p:nvGraphicFramePr>
          <p:cNvPr id="12" name="Content Placeholder 11" descr="Intensification Stategies for Mia: - Model how to decode words using sound boxes&#10;- provide guided practice using magnetic letters and sound boxes&#10;- increase the amount of immediate corrective feedback ">
            <a:extLst>
              <a:ext uri="{FF2B5EF4-FFF2-40B4-BE49-F238E27FC236}">
                <a16:creationId xmlns:a16="http://schemas.microsoft.com/office/drawing/2014/main" id="{E6547F94-A5AD-A143-DFB9-67653D3FAEA6}"/>
              </a:ext>
            </a:extLst>
          </p:cNvPr>
          <p:cNvGraphicFramePr>
            <a:graphicFrameLocks noGrp="1"/>
          </p:cNvGraphicFramePr>
          <p:nvPr>
            <p:ph sz="quarter" idx="17"/>
            <p:extLst>
              <p:ext uri="{D42A27DB-BD31-4B8C-83A1-F6EECF244321}">
                <p14:modId xmlns:p14="http://schemas.microsoft.com/office/powerpoint/2010/main" val="43747860"/>
              </p:ext>
            </p:extLst>
          </p:nvPr>
        </p:nvGraphicFramePr>
        <p:xfrm>
          <a:off x="457200" y="2561725"/>
          <a:ext cx="7472925" cy="3110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8B9A1F6-2048-8422-89A5-779C3588E3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1903" y="1152871"/>
            <a:ext cx="4089991" cy="4944617"/>
          </a:xfrm>
          <a:prstGeom prst="rect">
            <a:avLst/>
          </a:prstGeom>
        </p:spPr>
      </p:pic>
      <p:sp>
        <p:nvSpPr>
          <p:cNvPr id="10" name="Text Placeholder 9">
            <a:extLst>
              <a:ext uri="{FF2B5EF4-FFF2-40B4-BE49-F238E27FC236}">
                <a16:creationId xmlns:a16="http://schemas.microsoft.com/office/drawing/2014/main" id="{BC2E12B7-1923-E6AB-89CE-5AB77C2DE38B}"/>
              </a:ext>
            </a:extLst>
          </p:cNvPr>
          <p:cNvSpPr>
            <a:spLocks noGrp="1"/>
          </p:cNvSpPr>
          <p:nvPr>
            <p:ph type="body" sz="quarter" idx="13"/>
          </p:nvPr>
        </p:nvSpPr>
        <p:spPr/>
        <p:txBody>
          <a:bodyPr/>
          <a:lstStyle/>
          <a:p>
            <a:endParaRPr lang="en-US"/>
          </a:p>
        </p:txBody>
      </p:sp>
      <p:sp>
        <p:nvSpPr>
          <p:cNvPr id="4" name="Rectangle 3" descr="rectangle around the 4 step of the DBI process">
            <a:extLst>
              <a:ext uri="{FF2B5EF4-FFF2-40B4-BE49-F238E27FC236}">
                <a16:creationId xmlns:a16="http://schemas.microsoft.com/office/drawing/2014/main" id="{64FC7861-778D-DCF1-DE30-1445B6B9DE0B}"/>
              </a:ext>
            </a:extLst>
          </p:cNvPr>
          <p:cNvSpPr/>
          <p:nvPr/>
        </p:nvSpPr>
        <p:spPr>
          <a:xfrm>
            <a:off x="9073662" y="4116931"/>
            <a:ext cx="1938215" cy="6778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F0731D5E-CB9C-DEBE-59E2-695DA8273D58}"/>
              </a:ext>
            </a:extLst>
          </p:cNvPr>
          <p:cNvSpPr>
            <a:spLocks noGrp="1"/>
          </p:cNvSpPr>
          <p:nvPr>
            <p:ph type="sldNum" sz="quarter" idx="12"/>
          </p:nvPr>
        </p:nvSpPr>
        <p:spPr/>
        <p:txBody>
          <a:bodyPr/>
          <a:lstStyle/>
          <a:p>
            <a:fld id="{99A20822-4A49-4D36-86E3-300BA48D3F00}" type="slidenum">
              <a:rPr lang="en-US" smtClean="0"/>
              <a:t>96</a:t>
            </a:fld>
            <a:endParaRPr lang="en-US"/>
          </a:p>
        </p:txBody>
      </p:sp>
    </p:spTree>
    <p:extLst>
      <p:ext uri="{BB962C8B-B14F-4D97-AF65-F5344CB8AC3E}">
        <p14:creationId xmlns:p14="http://schemas.microsoft.com/office/powerpoint/2010/main" val="8049001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E5F3200-F789-AA08-4210-82E2520C9BD6}"/>
              </a:ext>
            </a:extLst>
          </p:cNvPr>
          <p:cNvSpPr>
            <a:spLocks noGrp="1"/>
          </p:cNvSpPr>
          <p:nvPr>
            <p:ph type="title"/>
          </p:nvPr>
        </p:nvSpPr>
        <p:spPr/>
        <p:txBody>
          <a:bodyPr/>
          <a:lstStyle/>
          <a:p>
            <a:r>
              <a:rPr lang="en-US" dirty="0"/>
              <a:t>Example Instructional Activities 2</a:t>
            </a:r>
          </a:p>
        </p:txBody>
      </p:sp>
      <p:pic>
        <p:nvPicPr>
          <p:cNvPr id="25" name="Content Placeholder 24" descr="Instructional diagram explaining a four-step process for using sound boxes to teach phonics. Steps include teacher saying a word, student repeating it slowly, placing colored discs for each unique sound, and writing letters once sounds are connected to print, with visual examples of colored discs and letter tiles.">
            <a:extLst>
              <a:ext uri="{FF2B5EF4-FFF2-40B4-BE49-F238E27FC236}">
                <a16:creationId xmlns:a16="http://schemas.microsoft.com/office/drawing/2014/main" id="{E45FEF3F-0CE5-E271-38AB-0BBA8FE6544F}"/>
              </a:ext>
            </a:extLst>
          </p:cNvPr>
          <p:cNvPicPr>
            <a:picLocks noGrp="1" noChangeAspect="1"/>
          </p:cNvPicPr>
          <p:nvPr>
            <p:ph sz="half" idx="1"/>
          </p:nvPr>
        </p:nvPicPr>
        <p:blipFill>
          <a:blip r:embed="rId3"/>
          <a:stretch>
            <a:fillRect/>
          </a:stretch>
        </p:blipFill>
        <p:spPr>
          <a:xfrm>
            <a:off x="756432" y="1371600"/>
            <a:ext cx="4970486" cy="4343400"/>
          </a:xfrm>
          <a:prstGeom prst="rect">
            <a:avLst/>
          </a:prstGeom>
          <a:ln>
            <a:noFill/>
          </a:ln>
        </p:spPr>
      </p:pic>
      <p:pic>
        <p:nvPicPr>
          <p:cNvPr id="15" name="Content Placeholder 6" descr="Educational diagram illustrating a word-building exercise where one letter is changed at a time to form new words: &quot;fan,&quot; &quot;can,&quot; and &quot;cat.&quot; The diagram uses blue and white letter tiles with crossed-out letters to show removed characters, accompanied by instructional text and a cartoon avatar of a woman.">
            <a:extLst>
              <a:ext uri="{FF2B5EF4-FFF2-40B4-BE49-F238E27FC236}">
                <a16:creationId xmlns:a16="http://schemas.microsoft.com/office/drawing/2014/main" id="{ACCB7AC8-AFC5-FA11-0199-361DC6617B53}"/>
              </a:ext>
            </a:extLst>
          </p:cNvPr>
          <p:cNvPicPr>
            <a:picLocks noGrp="1" noChangeAspect="1"/>
          </p:cNvPicPr>
          <p:nvPr>
            <p:ph sz="half" idx="2"/>
          </p:nvPr>
        </p:nvPicPr>
        <p:blipFill>
          <a:blip r:embed="rId4"/>
          <a:stretch>
            <a:fillRect/>
          </a:stretch>
        </p:blipFill>
        <p:spPr>
          <a:xfrm>
            <a:off x="6313964" y="1371600"/>
            <a:ext cx="5266372" cy="4343400"/>
          </a:xfrm>
          <a:prstGeom prst="rect">
            <a:avLst/>
          </a:prstGeom>
          <a:ln>
            <a:noFill/>
          </a:ln>
        </p:spPr>
      </p:pic>
      <p:sp>
        <p:nvSpPr>
          <p:cNvPr id="14" name="Text Placeholder 13">
            <a:extLst>
              <a:ext uri="{FF2B5EF4-FFF2-40B4-BE49-F238E27FC236}">
                <a16:creationId xmlns:a16="http://schemas.microsoft.com/office/drawing/2014/main" id="{679398AC-567C-8D2F-6E52-A5AE385DAD5B}"/>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0D0C3AF-BE8F-531A-AF4A-A91A110E12E2}"/>
              </a:ext>
            </a:extLst>
          </p:cNvPr>
          <p:cNvSpPr>
            <a:spLocks noGrp="1"/>
          </p:cNvSpPr>
          <p:nvPr>
            <p:ph type="sldNum" sz="quarter" idx="12"/>
          </p:nvPr>
        </p:nvSpPr>
        <p:spPr/>
        <p:txBody>
          <a:bodyPr/>
          <a:lstStyle/>
          <a:p>
            <a:fld id="{99A20822-4A49-4D36-86E3-300BA48D3F00}" type="slidenum">
              <a:rPr lang="en-US" smtClean="0"/>
              <a:t>97</a:t>
            </a:fld>
            <a:endParaRPr lang="en-US"/>
          </a:p>
        </p:txBody>
      </p:sp>
    </p:spTree>
    <p:extLst>
      <p:ext uri="{BB962C8B-B14F-4D97-AF65-F5344CB8AC3E}">
        <p14:creationId xmlns:p14="http://schemas.microsoft.com/office/powerpoint/2010/main" val="41950990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D0E516-250E-B78B-1B3C-F90683D9673F}"/>
              </a:ext>
            </a:extLst>
          </p:cNvPr>
          <p:cNvSpPr>
            <a:spLocks noGrp="1"/>
          </p:cNvSpPr>
          <p:nvPr>
            <p:ph type="title"/>
          </p:nvPr>
        </p:nvSpPr>
        <p:spPr/>
        <p:txBody>
          <a:bodyPr/>
          <a:lstStyle/>
          <a:p>
            <a:r>
              <a:rPr lang="en-US"/>
              <a:t>Step 5: Progress Monitoring (Round 2)</a:t>
            </a:r>
          </a:p>
        </p:txBody>
      </p:sp>
      <p:sp>
        <p:nvSpPr>
          <p:cNvPr id="14" name="Content Placeholder 13">
            <a:extLst>
              <a:ext uri="{FF2B5EF4-FFF2-40B4-BE49-F238E27FC236}">
                <a16:creationId xmlns:a16="http://schemas.microsoft.com/office/drawing/2014/main" id="{955AFF34-D629-F40F-41CC-1234AF380823}"/>
              </a:ext>
            </a:extLst>
          </p:cNvPr>
          <p:cNvSpPr>
            <a:spLocks noGrp="1"/>
          </p:cNvSpPr>
          <p:nvPr>
            <p:ph sz="half" idx="2"/>
          </p:nvPr>
        </p:nvSpPr>
        <p:spPr>
          <a:xfrm>
            <a:off x="528576" y="1095143"/>
            <a:ext cx="5565900" cy="1034294"/>
          </a:xfrm>
        </p:spPr>
        <p:txBody>
          <a:bodyPr>
            <a:normAutofit fontScale="77500" lnSpcReduction="20000"/>
          </a:bodyPr>
          <a:lstStyle/>
          <a:p>
            <a:r>
              <a:rPr lang="en-US"/>
              <a:t>After an additional 6 weeks of intervention, Mia’s trend line increased but the rate of improvement was not sufficient to meet the goal. </a:t>
            </a:r>
          </a:p>
          <a:p>
            <a:endParaRPr lang="en-US"/>
          </a:p>
        </p:txBody>
      </p:sp>
      <p:graphicFrame>
        <p:nvGraphicFramePr>
          <p:cNvPr id="13" name="Content Placeholder 12" descr="Graph of student data showing improvement after the intervention, but they are still not on track to meet their goal">
            <a:extLst>
              <a:ext uri="{FF2B5EF4-FFF2-40B4-BE49-F238E27FC236}">
                <a16:creationId xmlns:a16="http://schemas.microsoft.com/office/drawing/2014/main" id="{B7F9A2F2-6074-FA7D-9E51-D326F3767159}"/>
              </a:ext>
            </a:extLst>
          </p:cNvPr>
          <p:cNvGraphicFramePr>
            <a:graphicFrameLocks noGrp="1"/>
          </p:cNvGraphicFramePr>
          <p:nvPr>
            <p:ph sz="half" idx="1"/>
            <p:extLst>
              <p:ext uri="{D42A27DB-BD31-4B8C-83A1-F6EECF244321}">
                <p14:modId xmlns:p14="http://schemas.microsoft.com/office/powerpoint/2010/main" val="3434050091"/>
              </p:ext>
            </p:extLst>
          </p:nvPr>
        </p:nvGraphicFramePr>
        <p:xfrm>
          <a:off x="457200" y="2213811"/>
          <a:ext cx="5568950" cy="3729789"/>
        </p:xfrm>
        <a:graphic>
          <a:graphicData uri="http://schemas.openxmlformats.org/drawingml/2006/chart">
            <c:chart xmlns:c="http://schemas.openxmlformats.org/drawingml/2006/chart" xmlns:r="http://schemas.openxmlformats.org/officeDocument/2006/relationships" r:id="rId3"/>
          </a:graphicData>
        </a:graphic>
      </p:graphicFrame>
      <p:pic>
        <p:nvPicPr>
          <p:cNvPr id="2"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BEB5C65D-690B-9A56-C759-988FAD612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6580" y="1095143"/>
            <a:ext cx="4415590" cy="5338251"/>
          </a:xfrm>
          <a:prstGeom prst="rect">
            <a:avLst/>
          </a:prstGeom>
        </p:spPr>
      </p:pic>
      <p:sp>
        <p:nvSpPr>
          <p:cNvPr id="3" name="Rectangle 2" descr="Rectangle around the 5th step of the DBI process ">
            <a:extLst>
              <a:ext uri="{FF2B5EF4-FFF2-40B4-BE49-F238E27FC236}">
                <a16:creationId xmlns:a16="http://schemas.microsoft.com/office/drawing/2014/main" id="{2E1D60A9-2872-70CE-B03B-B34F864BD0F4}"/>
              </a:ext>
            </a:extLst>
          </p:cNvPr>
          <p:cNvSpPr/>
          <p:nvPr/>
        </p:nvSpPr>
        <p:spPr>
          <a:xfrm>
            <a:off x="7023447" y="5123527"/>
            <a:ext cx="3408542" cy="13098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Text Placeholder 14">
            <a:extLst>
              <a:ext uri="{FF2B5EF4-FFF2-40B4-BE49-F238E27FC236}">
                <a16:creationId xmlns:a16="http://schemas.microsoft.com/office/drawing/2014/main" id="{708C92BF-1435-CBFF-3924-1536895E1C07}"/>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2137BFB-A211-D6B6-5460-E33847B166AA}"/>
              </a:ext>
            </a:extLst>
          </p:cNvPr>
          <p:cNvSpPr>
            <a:spLocks noGrp="1"/>
          </p:cNvSpPr>
          <p:nvPr>
            <p:ph type="sldNum" sz="quarter" idx="12"/>
          </p:nvPr>
        </p:nvSpPr>
        <p:spPr/>
        <p:txBody>
          <a:bodyPr/>
          <a:lstStyle/>
          <a:p>
            <a:fld id="{99A20822-4A49-4D36-86E3-300BA48D3F00}" type="slidenum">
              <a:rPr lang="en-US" smtClean="0"/>
              <a:t>98</a:t>
            </a:fld>
            <a:endParaRPr lang="en-US"/>
          </a:p>
        </p:txBody>
      </p:sp>
    </p:spTree>
    <p:extLst>
      <p:ext uri="{BB962C8B-B14F-4D97-AF65-F5344CB8AC3E}">
        <p14:creationId xmlns:p14="http://schemas.microsoft.com/office/powerpoint/2010/main" val="2555947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3E258E-7E30-621D-E9B5-B52C71508892}"/>
              </a:ext>
            </a:extLst>
          </p:cNvPr>
          <p:cNvSpPr>
            <a:spLocks noGrp="1"/>
          </p:cNvSpPr>
          <p:nvPr>
            <p:ph type="title"/>
          </p:nvPr>
        </p:nvSpPr>
        <p:spPr>
          <a:xfrm>
            <a:off x="457200" y="0"/>
            <a:ext cx="11274552" cy="1280160"/>
          </a:xfrm>
        </p:spPr>
        <p:txBody>
          <a:bodyPr anchor="ctr">
            <a:normAutofit/>
          </a:bodyPr>
          <a:lstStyle/>
          <a:p>
            <a:r>
              <a:rPr lang="en-US"/>
              <a:t>Step 3: Diagnostic Data (Round 2)</a:t>
            </a:r>
          </a:p>
        </p:txBody>
      </p:sp>
      <p:sp>
        <p:nvSpPr>
          <p:cNvPr id="3" name="Arrow: Right 2">
            <a:extLst>
              <a:ext uri="{FF2B5EF4-FFF2-40B4-BE49-F238E27FC236}">
                <a16:creationId xmlns:a16="http://schemas.microsoft.com/office/drawing/2014/main" id="{17DD1229-EB4C-26EA-1180-09A0CBA93887}"/>
              </a:ext>
              <a:ext uri="{C183D7F6-B498-43B3-948B-1728B52AA6E4}">
                <adec:decorative xmlns:adec="http://schemas.microsoft.com/office/drawing/2017/decorative" val="1"/>
              </a:ext>
            </a:extLst>
          </p:cNvPr>
          <p:cNvSpPr/>
          <p:nvPr/>
        </p:nvSpPr>
        <p:spPr>
          <a:xfrm>
            <a:off x="7269559" y="5185611"/>
            <a:ext cx="1406733" cy="620829"/>
          </a:xfrm>
          <a:prstGeom prst="rightArrow">
            <a:avLst/>
          </a:prstGeom>
          <a:solidFill>
            <a:srgbClr val="FF000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Content Placeholder 8">
            <a:extLst>
              <a:ext uri="{FF2B5EF4-FFF2-40B4-BE49-F238E27FC236}">
                <a16:creationId xmlns:a16="http://schemas.microsoft.com/office/drawing/2014/main" id="{9315528F-6DF7-9851-AA6A-CD1C902E5FE9}"/>
              </a:ext>
            </a:extLst>
          </p:cNvPr>
          <p:cNvSpPr>
            <a:spLocks noGrp="1"/>
          </p:cNvSpPr>
          <p:nvPr>
            <p:ph sz="half" idx="1"/>
          </p:nvPr>
        </p:nvSpPr>
        <p:spPr>
          <a:xfrm>
            <a:off x="457200" y="1371600"/>
            <a:ext cx="7515726" cy="4343400"/>
          </a:xfrm>
        </p:spPr>
        <p:txBody>
          <a:bodyPr>
            <a:normAutofit fontScale="85000" lnSpcReduction="10000"/>
          </a:bodyPr>
          <a:lstStyle/>
          <a:p>
            <a:r>
              <a:rPr lang="en-US"/>
              <a:t>After 6 additional weeks, Mia’s progress improved, but not enough to meet her goal. </a:t>
            </a:r>
          </a:p>
          <a:p>
            <a:r>
              <a:rPr lang="en-US"/>
              <a:t>The SST reviewed Mia’s intervention and progress monitoring data to determine why growth was still limited. </a:t>
            </a:r>
          </a:p>
          <a:p>
            <a:r>
              <a:rPr lang="en-US"/>
              <a:t>The team confirmed: </a:t>
            </a:r>
          </a:p>
          <a:p>
            <a:pPr lvl="1"/>
            <a:r>
              <a:rPr lang="en-US"/>
              <a:t>Mia received the adapted intervention with adequate fidelity. </a:t>
            </a:r>
          </a:p>
          <a:p>
            <a:pPr lvl="1"/>
            <a:r>
              <a:rPr lang="en-US"/>
              <a:t>Mia could decode CVC words accurately during instruction. </a:t>
            </a:r>
          </a:p>
          <a:p>
            <a:pPr lvl="1"/>
            <a:r>
              <a:rPr lang="en-US"/>
              <a:t>Mia had difficulty retaining the skill across lessons.</a:t>
            </a:r>
          </a:p>
        </p:txBody>
      </p:sp>
      <p:pic>
        <p:nvPicPr>
          <p:cNvPr id="2"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EB48693-8F46-2167-722D-F44E6C524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6162" y="1143000"/>
            <a:ext cx="4415590" cy="5338251"/>
          </a:xfrm>
          <a:prstGeom prst="rect">
            <a:avLst/>
          </a:prstGeom>
        </p:spPr>
      </p:pic>
      <p:sp>
        <p:nvSpPr>
          <p:cNvPr id="18" name="Text Placeholder 4">
            <a:extLst>
              <a:ext uri="{FF2B5EF4-FFF2-40B4-BE49-F238E27FC236}">
                <a16:creationId xmlns:a16="http://schemas.microsoft.com/office/drawing/2014/main" id="{BE22BC4B-818C-FE80-2C58-08438CD33330}"/>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a:extLst>
              <a:ext uri="{FF2B5EF4-FFF2-40B4-BE49-F238E27FC236}">
                <a16:creationId xmlns:a16="http://schemas.microsoft.com/office/drawing/2014/main" id="{E266031A-F4C9-BE29-1676-F7E292B4BE5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BABF4E83-61DB-418F-A99F-17BC9BB58EF6}" type="slidenum">
              <a:rPr lang="en-US" smtClean="0"/>
              <a:pPr>
                <a:spcAft>
                  <a:spcPts val="600"/>
                </a:spcAft>
              </a:pPr>
              <a:t>99</a:t>
            </a:fld>
            <a:endParaRPr lang="en-US"/>
          </a:p>
        </p:txBody>
      </p:sp>
    </p:spTree>
    <p:extLst>
      <p:ext uri="{BB962C8B-B14F-4D97-AF65-F5344CB8AC3E}">
        <p14:creationId xmlns:p14="http://schemas.microsoft.com/office/powerpoint/2010/main" val="1613798872"/>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44CB37E-A82B-4F7E-9728-5A9BBABDDEA2}">
  <we:reference id="1f4df590-35fc-4b16-a239-39709f9d8a74" version="1.0.0.1" store="EXCatalog" storeType="EXCatalog"/>
  <we:alternateReferences>
    <we:reference id="WA104381063" version="1.0.0.1"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9" ma:contentTypeDescription="Create a new document." ma:contentTypeScope="" ma:versionID="8454d30b916d84ae82490481502f63fe">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1dec64caf4823a4c30117101df8167a1"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documentManagement>
</p:properties>
</file>

<file path=customXml/itemProps1.xml><?xml version="1.0" encoding="utf-8"?>
<ds:datastoreItem xmlns:ds="http://schemas.openxmlformats.org/officeDocument/2006/customXml" ds:itemID="{D346866E-AF9C-46CD-9874-669E25B62FF7}">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91EAC94F-0CB7-47E2-B1CC-A0F105248E94}">
  <ds:schemaRefs>
    <ds:schemaRef ds:uri="http://www.w3.org/XML/1998/namespace"/>
    <ds:schemaRef ds:uri="89a51b02-0933-47a0-85eb-c3aa1e4e384a"/>
    <ds:schemaRef ds:uri="http://purl.org/dc/terms/"/>
    <ds:schemaRef ds:uri="http://schemas.microsoft.com/office/2006/metadata/properties"/>
    <ds:schemaRef ds:uri="8ef39c64-a023-403b-b100-a285cfd6ef74"/>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2018 NCII PPT</Template>
  <TotalTime>2789</TotalTime>
  <Words>11928</Words>
  <Application>Microsoft Office PowerPoint</Application>
  <PresentationFormat>Widescreen</PresentationFormat>
  <Paragraphs>1470</Paragraphs>
  <Slides>186</Slides>
  <Notes>162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186</vt:i4>
      </vt:variant>
    </vt:vector>
  </HeadingPairs>
  <TitlesOfParts>
    <vt:vector size="197" baseType="lpstr">
      <vt:lpstr>ＭＳ Ｐゴシック</vt:lpstr>
      <vt:lpstr>Arial</vt:lpstr>
      <vt:lpstr>Arial Narrow</vt:lpstr>
      <vt:lpstr>Calibri</vt:lpstr>
      <vt:lpstr>Open Sans</vt:lpstr>
      <vt:lpstr>Segoe UI</vt:lpstr>
      <vt:lpstr>Tahoma</vt:lpstr>
      <vt:lpstr>Times New Roman</vt:lpstr>
      <vt:lpstr>Titillium Web</vt:lpstr>
      <vt:lpstr>Wingdings</vt:lpstr>
      <vt:lpstr>2018 NCII PPT</vt:lpstr>
      <vt:lpstr>Data-Based Individualization 101  </vt:lpstr>
      <vt:lpstr>Welcome!</vt:lpstr>
      <vt:lpstr>Logistics</vt:lpstr>
      <vt:lpstr>Agenda – Day 1</vt:lpstr>
      <vt:lpstr>Housekeeping</vt:lpstr>
      <vt:lpstr>Learner Outcomes</vt:lpstr>
      <vt:lpstr>What to expect</vt:lpstr>
      <vt:lpstr>Activity: Four Corners</vt:lpstr>
      <vt:lpstr>Introduction to DBI</vt:lpstr>
      <vt:lpstr>National Center on Intensive Intervention (NCII)</vt:lpstr>
      <vt:lpstr>What is data-based individualization (DBI)?</vt:lpstr>
      <vt:lpstr>DBI Process</vt:lpstr>
      <vt:lpstr>DBI Fact and Fiction</vt:lpstr>
      <vt:lpstr>Why do we need intensive intervention?</vt:lpstr>
      <vt:lpstr>Who Needs DBI? </vt:lpstr>
      <vt:lpstr>Do I Need a DBI Team to Implement DBI? </vt:lpstr>
      <vt:lpstr>Activator Activity</vt:lpstr>
      <vt:lpstr>Breaking Down the DBI Process</vt:lpstr>
      <vt:lpstr>Shout out a word that represents how your body feels after sitting all day.</vt:lpstr>
      <vt:lpstr>Real Life Back Pain Scenario</vt:lpstr>
      <vt:lpstr>DBI Process 2</vt:lpstr>
      <vt:lpstr>DBI Reflection Tool</vt:lpstr>
      <vt:lpstr>DBI Step 1: Lay the foundation for DBI.</vt:lpstr>
      <vt:lpstr>Scenario: If you were me, how would you decide which treatment to try first for something common like general back pain?  </vt:lpstr>
      <vt:lpstr>Scenario: DBI Step 1</vt:lpstr>
      <vt:lpstr>Validated Intervention Program</vt:lpstr>
      <vt:lpstr>Why start with standardize, evidence-based programs?</vt:lpstr>
      <vt:lpstr>Ensure Intervention Fidelity</vt:lpstr>
      <vt:lpstr>Five Elements of Fidelity</vt:lpstr>
      <vt:lpstr>Think, Pair, Share: Validated Intervention Programs</vt:lpstr>
      <vt:lpstr>DBI Step 2: Did the intervention work? </vt:lpstr>
      <vt:lpstr>Scenario: How do you know if the intervention (PT) is working? </vt:lpstr>
      <vt:lpstr>Scenario: DBI Step 2</vt:lpstr>
      <vt:lpstr>What Is Progress Monitoring?</vt:lpstr>
      <vt:lpstr>Monitoring Progress Versus Progress Monitoring</vt:lpstr>
      <vt:lpstr>Stand Up if it is an Example of Progress Monitoring: </vt:lpstr>
      <vt:lpstr>Stand Up if it is an Example of Progress Monitoring: 2 </vt:lpstr>
      <vt:lpstr>Stand Up if it is an Example of Progress Monitoring: 3 </vt:lpstr>
      <vt:lpstr>Stand Up if it is an Example of Progress Monitoring: 4 </vt:lpstr>
      <vt:lpstr>Stand Up if it is an Example of Progress Monitoring: 5 </vt:lpstr>
      <vt:lpstr>Stand Up if it is an Example of Progress Monitoring: 6 </vt:lpstr>
      <vt:lpstr>What to Look for in a Progress Monitoring Measure</vt:lpstr>
      <vt:lpstr>Common Challenges With Progress Monitoring</vt:lpstr>
      <vt:lpstr>What Is Meant by “Student Responsiveness”?</vt:lpstr>
      <vt:lpstr>Set an Attainable Yet Ambitious Goal </vt:lpstr>
      <vt:lpstr>Using Progress Monitoring Data</vt:lpstr>
      <vt:lpstr>The Importance of Graphing Data</vt:lpstr>
      <vt:lpstr>Scenario: Graphing My Pain</vt:lpstr>
      <vt:lpstr>Think, Pair, Share: Progress Monitoring</vt:lpstr>
      <vt:lpstr>DBI Step 3: Why didn’t the intervention work? </vt:lpstr>
      <vt:lpstr>Scenario: If a treatment isn’t working, what would you want to know before trying something new? </vt:lpstr>
      <vt:lpstr>Scenario: DBI Step 3</vt:lpstr>
      <vt:lpstr>Why do students experience challenges?</vt:lpstr>
      <vt:lpstr>Educationally Relevant and Alterable Variables</vt:lpstr>
      <vt:lpstr>Behavior: Integration of Academics and Behavior </vt:lpstr>
      <vt:lpstr>Exploring Hypotheses Within DBI</vt:lpstr>
      <vt:lpstr>Where Do We Start? Review What We’ve Already Done</vt:lpstr>
      <vt:lpstr>Collect and Review Informal Diagnostic Data Related to the Identified Focus</vt:lpstr>
      <vt:lpstr>Where Do We Start? Questions to Consider</vt:lpstr>
      <vt:lpstr>Think, Pair, Share: Diagnostic Data</vt:lpstr>
      <vt:lpstr>DBI Step 4: What change is needed? </vt:lpstr>
      <vt:lpstr>Scenario: How can I change my treatment according to my new hypothesis?</vt:lpstr>
      <vt:lpstr>Scenario: DBI Step 4</vt:lpstr>
      <vt:lpstr>Taxonomy of Intervention Intensity </vt:lpstr>
      <vt:lpstr>Shrink the Choices:  Adapt Dimensions That Address Your Hypothesis 6</vt:lpstr>
      <vt:lpstr>Adapting the Intervention</vt:lpstr>
      <vt:lpstr>Implementation Monitoring: Was the adapted intervention delivered with fidelity? </vt:lpstr>
      <vt:lpstr>Think, Pair, Share: Intervention Adaptation</vt:lpstr>
      <vt:lpstr>DBI Step 5: Did the change work? </vt:lpstr>
      <vt:lpstr>DBI Step 5: Did the change work? 2 </vt:lpstr>
      <vt:lpstr>Scenario: DBI Step 5</vt:lpstr>
      <vt:lpstr>Scenario: Why would I keep progress monitoring after the surgery seems to be initially effective? </vt:lpstr>
      <vt:lpstr>Academics: Is the student responding to the adapted intervention? </vt:lpstr>
      <vt:lpstr>Behavior: Is the student responding to the adapted intervention?</vt:lpstr>
      <vt:lpstr>Scenario: An Ongoing Process</vt:lpstr>
      <vt:lpstr>Progress Monitoring (Advanced)</vt:lpstr>
      <vt:lpstr>Data Pattern 1: Little or No Progress</vt:lpstr>
      <vt:lpstr>Data Pattern 2: Very Low Scores</vt:lpstr>
      <vt:lpstr>Data Pattern 3: Highly Variable Scores</vt:lpstr>
      <vt:lpstr>Decision Rules for Analyzing  Progress Monitoring Data Consistently</vt:lpstr>
      <vt:lpstr>Keep The Focus On…</vt:lpstr>
      <vt:lpstr>Day 2 Agenda</vt:lpstr>
      <vt:lpstr>Day 1 Reflection</vt:lpstr>
      <vt:lpstr>DBI in Action: Mia Case Study</vt:lpstr>
      <vt:lpstr>Before We Jump In: DBI Process Review</vt:lpstr>
      <vt:lpstr>Background</vt:lpstr>
      <vt:lpstr>Step 1: Validated Intervention Program</vt:lpstr>
      <vt:lpstr>Example Instructional Activities</vt:lpstr>
      <vt:lpstr>Select the Progress Monitoring Plan</vt:lpstr>
      <vt:lpstr>Step 2: Progress Monitoring 2</vt:lpstr>
      <vt:lpstr>Evaluate Progress Monitoring Data</vt:lpstr>
      <vt:lpstr>Step 3: Diagnostic Data</vt:lpstr>
      <vt:lpstr>Initial Hypothesis</vt:lpstr>
      <vt:lpstr>Hypothesis Development</vt:lpstr>
      <vt:lpstr>Initial Hypothesis 2</vt:lpstr>
      <vt:lpstr>Step 4: Intervention Adaptation</vt:lpstr>
      <vt:lpstr>Example Instructional Activities 2</vt:lpstr>
      <vt:lpstr>Step 5: Progress Monitoring (Round 2)</vt:lpstr>
      <vt:lpstr>Step 3: Diagnostic Data (Round 2)</vt:lpstr>
      <vt:lpstr>Hypothesis Development (Round 2)</vt:lpstr>
      <vt:lpstr>Hypothesis #2</vt:lpstr>
      <vt:lpstr>Step 4: Intervention Adaptation (Round 2)</vt:lpstr>
      <vt:lpstr>Continuing the DBI Process</vt:lpstr>
      <vt:lpstr>What Mia’s Example Showed Us</vt:lpstr>
      <vt:lpstr>Connecting the Case Study to the DBI Process</vt:lpstr>
      <vt:lpstr>Think, Pair, Share 2</vt:lpstr>
      <vt:lpstr>Focusing on the Function of Behavior Within the Context of DBI</vt:lpstr>
      <vt:lpstr>Introduction</vt:lpstr>
      <vt:lpstr>About Caitlyn</vt:lpstr>
      <vt:lpstr>Behavior Basics &amp; DBI</vt:lpstr>
      <vt:lpstr>Revisiting Mia</vt:lpstr>
      <vt:lpstr>Learner Outcomes 2</vt:lpstr>
      <vt:lpstr>Setting the Scene</vt:lpstr>
      <vt:lpstr>Mr. Robinson’s Perspective</vt:lpstr>
      <vt:lpstr>Think, Pair, Share 3</vt:lpstr>
      <vt:lpstr>Jasmine’s Perspective</vt:lpstr>
      <vt:lpstr>Think, Pair, Share 4</vt:lpstr>
      <vt:lpstr>Understanding the Function of Behavior</vt:lpstr>
      <vt:lpstr>Review of Behavioral Principles</vt:lpstr>
      <vt:lpstr>Turn and Talk</vt:lpstr>
      <vt:lpstr>Behavior Is Learned</vt:lpstr>
      <vt:lpstr>Behavior Communicates a Need</vt:lpstr>
      <vt:lpstr>Three-Term Contingency</vt:lpstr>
      <vt:lpstr>Antecedents in the Three-Term Contingency</vt:lpstr>
      <vt:lpstr>Behavior in the Three-Term Contingency</vt:lpstr>
      <vt:lpstr>How can we define behavior?</vt:lpstr>
      <vt:lpstr>Consequences in the Three-Term Contingency</vt:lpstr>
      <vt:lpstr>Types of Consequences</vt:lpstr>
      <vt:lpstr>Positive and Negative Reinforcement</vt:lpstr>
      <vt:lpstr>Which is the best example of reinforcement?</vt:lpstr>
      <vt:lpstr>Positive and Negative Punishment</vt:lpstr>
      <vt:lpstr>Which is the best example of punishment?</vt:lpstr>
      <vt:lpstr>Reminder: Reinforcement and Punishment</vt:lpstr>
      <vt:lpstr>Why Does This Matter?</vt:lpstr>
      <vt:lpstr>Function of Behavior</vt:lpstr>
      <vt:lpstr>What is the function of behavior?</vt:lpstr>
      <vt:lpstr>Example of Functions</vt:lpstr>
      <vt:lpstr>Common Functions of Behavior</vt:lpstr>
      <vt:lpstr>Function and the Three-Term Contingency </vt:lpstr>
      <vt:lpstr>Example of Function</vt:lpstr>
      <vt:lpstr>What is a possible function of Joanie’s behavior?</vt:lpstr>
      <vt:lpstr>What is a possible function of Joanie’s behavior? 2</vt:lpstr>
      <vt:lpstr>Another Example of Function</vt:lpstr>
      <vt:lpstr>What is a possible function of Xiamora’s behavior?</vt:lpstr>
      <vt:lpstr>What is a possible function of Xiamora’s behavior? 2</vt:lpstr>
      <vt:lpstr>Problem Behaviors and Some Usual Suspects for Functional Antecedents and Consequences</vt:lpstr>
      <vt:lpstr>Activity 1: Function of Behavior</vt:lpstr>
      <vt:lpstr>Activity 1: Time to Share</vt:lpstr>
      <vt:lpstr>Why determine a behavior’s function?</vt:lpstr>
      <vt:lpstr>Diagnostic Behavioral Data and Data-Based Individualization (DBI) </vt:lpstr>
      <vt:lpstr>Function and Diagnostic Behavioral Data</vt:lpstr>
      <vt:lpstr>Function and DBI</vt:lpstr>
      <vt:lpstr>Diagnostic Behavioral Data </vt:lpstr>
      <vt:lpstr>FBAs</vt:lpstr>
      <vt:lpstr>Function-Based Interventions</vt:lpstr>
      <vt:lpstr>Turn and Talk 5</vt:lpstr>
      <vt:lpstr>When can we consider function as part of diagnostic behavior assessment?</vt:lpstr>
      <vt:lpstr>Review</vt:lpstr>
      <vt:lpstr>Review: Big Ideas</vt:lpstr>
      <vt:lpstr>Pause and Reflect</vt:lpstr>
      <vt:lpstr>Questions?</vt:lpstr>
      <vt:lpstr>Related Resources</vt:lpstr>
      <vt:lpstr>Lessons Learned</vt:lpstr>
      <vt:lpstr>1. Support From Leadership is Essential.</vt:lpstr>
      <vt:lpstr>Leadership Resources </vt:lpstr>
      <vt:lpstr>2. Ensure Solid Tier 1 and 2.</vt:lpstr>
      <vt:lpstr>Tier 1 and 2 Resources: Academic and Behavior Assessment and Intervention Tools Charts</vt:lpstr>
      <vt:lpstr>3. Start Small and Focus on One Step at a Time.</vt:lpstr>
      <vt:lpstr>Resource: State Example</vt:lpstr>
      <vt:lpstr>4. Use Formalized Procedures and Standard Protocols.</vt:lpstr>
      <vt:lpstr>Facilitated Meetings to Review Data</vt:lpstr>
      <vt:lpstr>5. Commit to the Process.</vt:lpstr>
      <vt:lpstr>Action Planning </vt:lpstr>
      <vt:lpstr>What Did You Learn?</vt:lpstr>
      <vt:lpstr>Did we achieve our outcomes? </vt:lpstr>
      <vt:lpstr>We Appreciate You!</vt:lpstr>
      <vt:lpstr>How can you learn more? Explore the many resources available on NCII’s Website</vt:lpstr>
      <vt:lpstr>Resources</vt:lpstr>
      <vt:lpstr>Resources 2</vt:lpstr>
      <vt:lpstr>How can you stay connected? </vt:lpstr>
      <vt:lpstr>Let Us Know What You Thought</vt:lpstr>
      <vt:lpstr>Thank you</vt:lpstr>
      <vt:lpstr>References</vt:lpstr>
      <vt:lpstr>References 2</vt:lpstr>
      <vt:lpstr>References 3</vt:lpstr>
      <vt:lpstr>References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DBI 101 </dc:title>
  <dc:subject>Specify the subject of the presentation</dc:subject>
  <dc:creator>Benz, Sarah</dc:creator>
  <cp:keywords>Add appropriate tags for accessibility</cp:keywords>
  <cp:lastModifiedBy>Peterson, Amy</cp:lastModifiedBy>
  <cp:revision>2</cp:revision>
  <cp:lastPrinted>2017-10-19T00:36:21Z</cp:lastPrinted>
  <dcterms:created xsi:type="dcterms:W3CDTF">2024-05-14T20:16:14Z</dcterms:created>
  <dcterms:modified xsi:type="dcterms:W3CDTF">2026-06-12T20:20:30Z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