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7"/>
  </p:notesMasterIdLst>
  <p:handoutMasterIdLst>
    <p:handoutMasterId r:id="rId48"/>
  </p:handoutMasterIdLst>
  <p:sldIdLst>
    <p:sldId id="6478" r:id="rId5"/>
    <p:sldId id="6477" r:id="rId6"/>
    <p:sldId id="406" r:id="rId7"/>
    <p:sldId id="2367" r:id="rId8"/>
    <p:sldId id="411" r:id="rId9"/>
    <p:sldId id="2375" r:id="rId10"/>
    <p:sldId id="2376" r:id="rId11"/>
    <p:sldId id="2394" r:id="rId12"/>
    <p:sldId id="2377" r:id="rId13"/>
    <p:sldId id="412" r:id="rId14"/>
    <p:sldId id="413" r:id="rId15"/>
    <p:sldId id="2363" r:id="rId16"/>
    <p:sldId id="2370" r:id="rId17"/>
    <p:sldId id="2371" r:id="rId18"/>
    <p:sldId id="2364" r:id="rId19"/>
    <p:sldId id="2373" r:id="rId20"/>
    <p:sldId id="2379" r:id="rId21"/>
    <p:sldId id="2378" r:id="rId22"/>
    <p:sldId id="2380" r:id="rId23"/>
    <p:sldId id="2381" r:id="rId24"/>
    <p:sldId id="2365" r:id="rId25"/>
    <p:sldId id="2382" r:id="rId26"/>
    <p:sldId id="2383" r:id="rId27"/>
    <p:sldId id="2385" r:id="rId28"/>
    <p:sldId id="2384" r:id="rId29"/>
    <p:sldId id="2386" r:id="rId30"/>
    <p:sldId id="2366" r:id="rId31"/>
    <p:sldId id="2389" r:id="rId32"/>
    <p:sldId id="2390" r:id="rId33"/>
    <p:sldId id="2391" r:id="rId34"/>
    <p:sldId id="2400" r:id="rId35"/>
    <p:sldId id="2399" r:id="rId36"/>
    <p:sldId id="2392" r:id="rId37"/>
    <p:sldId id="2398" r:id="rId38"/>
    <p:sldId id="2393" r:id="rId39"/>
    <p:sldId id="2401" r:id="rId40"/>
    <p:sldId id="414" r:id="rId41"/>
    <p:sldId id="5048" r:id="rId42"/>
    <p:sldId id="5051" r:id="rId43"/>
    <p:sldId id="5053" r:id="rId44"/>
    <p:sldId id="5052" r:id="rId45"/>
    <p:sldId id="6479" r:id="rId46"/>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Error Analysis in Reading" id="{40064D69-CE95-46B7-8DE8-1065BBA2B5F2}">
          <p14:sldIdLst>
            <p14:sldId id="6478"/>
            <p14:sldId id="6477"/>
            <p14:sldId id="406"/>
            <p14:sldId id="2367"/>
            <p14:sldId id="411"/>
            <p14:sldId id="2375"/>
            <p14:sldId id="2376"/>
            <p14:sldId id="2394"/>
            <p14:sldId id="2377"/>
            <p14:sldId id="412"/>
            <p14:sldId id="413"/>
            <p14:sldId id="2363"/>
            <p14:sldId id="2370"/>
            <p14:sldId id="2371"/>
            <p14:sldId id="2364"/>
            <p14:sldId id="2373"/>
            <p14:sldId id="2379"/>
            <p14:sldId id="2378"/>
            <p14:sldId id="2380"/>
            <p14:sldId id="2381"/>
            <p14:sldId id="2365"/>
            <p14:sldId id="2382"/>
            <p14:sldId id="2383"/>
            <p14:sldId id="2385"/>
            <p14:sldId id="2384"/>
            <p14:sldId id="2386"/>
            <p14:sldId id="2366"/>
            <p14:sldId id="2389"/>
            <p14:sldId id="2390"/>
            <p14:sldId id="2391"/>
            <p14:sldId id="2400"/>
            <p14:sldId id="2399"/>
            <p14:sldId id="2392"/>
            <p14:sldId id="2398"/>
            <p14:sldId id="2393"/>
            <p14:sldId id="2401"/>
            <p14:sldId id="414"/>
            <p14:sldId id="5048"/>
            <p14:sldId id="5051"/>
            <p14:sldId id="5053"/>
            <p14:sldId id="5052"/>
            <p14:sldId id="6479"/>
          </p14:sldIdLst>
        </p14:section>
      </p14:sectionLst>
    </p:ext>
    <p:ext uri="{EFAFB233-063F-42B5-8137-9DF3F51BA10A}">
      <p15:sldGuideLst xmlns:p15="http://schemas.microsoft.com/office/powerpoint/2012/main">
        <p15:guide id="1" orient="horz" pos="648"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388029-2B20-F5FB-4124-4ABF9417DF0E}" name="Peterson, Amy" initials="AP" userId="S::ampeterson@air.org::8c14dd6b-6031-4383-8241-8af97fa7035b" providerId="AD"/>
  <p188:author id="{491DFF6A-D745-EBED-2959-A3CFA3278504}" name="Merkle, Cat" initials="MC" userId="S::cmerkle@air.org::a9581f9e-37bc-4cc6-a5d4-8f8234d6755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ehle, Angela" initials="JA" lastIdx="6" clrIdx="0">
    <p:extLst>
      <p:ext uri="{19B8F6BF-5375-455C-9EA6-DF929625EA0E}">
        <p15:presenceInfo xmlns:p15="http://schemas.microsoft.com/office/powerpoint/2012/main" userId="S-1-5-21-1472932569-214068005-926709054-8506" providerId="AD"/>
      </p:ext>
    </p:extLst>
  </p:cmAuthor>
  <p:cmAuthor id="2" name="Linda K. Reed" initials="lkr" lastIdx="11" clrIdx="1">
    <p:extLst>
      <p:ext uri="{19B8F6BF-5375-455C-9EA6-DF929625EA0E}">
        <p15:presenceInfo xmlns:p15="http://schemas.microsoft.com/office/powerpoint/2012/main" userId="Linda K. Reed" providerId="None"/>
      </p:ext>
    </p:extLst>
  </p:cmAuthor>
  <p:cmAuthor id="3" name="Reed, Linda" initials="RL" lastIdx="9" clrIdx="2">
    <p:extLst>
      <p:ext uri="{19B8F6BF-5375-455C-9EA6-DF929625EA0E}">
        <p15:presenceInfo xmlns:p15="http://schemas.microsoft.com/office/powerpoint/2012/main" userId="Reed, Linda" providerId="None"/>
      </p:ext>
    </p:extLst>
  </p:cmAuthor>
  <p:cmAuthor id="4" name="Note" initials="Note" lastIdx="2" clrIdx="3"/>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5131"/>
    <a:srgbClr val="447938"/>
    <a:srgbClr val="008F00"/>
    <a:srgbClr val="E6661B"/>
    <a:srgbClr val="84BF78"/>
    <a:srgbClr val="9437FF"/>
    <a:srgbClr val="0432FF"/>
    <a:srgbClr val="F9EDEA"/>
    <a:srgbClr val="4D4D4F"/>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AC1F02-B96F-FE16-49C5-E61F0B9B3544}" v="3" dt="2026-05-19T11:29:07.2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309" autoAdjust="0"/>
    <p:restoredTop sz="94245" autoAdjust="0"/>
  </p:normalViewPr>
  <p:slideViewPr>
    <p:cSldViewPr snapToGrid="0">
      <p:cViewPr varScale="1">
        <p:scale>
          <a:sx n="100" d="100"/>
          <a:sy n="100" d="100"/>
        </p:scale>
        <p:origin x="492" y="72"/>
      </p:cViewPr>
      <p:guideLst>
        <p:guide orient="horz" pos="648"/>
        <p:guide pos="3840"/>
      </p:guideLst>
    </p:cSldViewPr>
  </p:slideViewPr>
  <p:outlineViewPr>
    <p:cViewPr>
      <p:scale>
        <a:sx n="33" d="100"/>
        <a:sy n="33" d="100"/>
      </p:scale>
      <p:origin x="0" y="-14088"/>
    </p:cViewPr>
  </p:outlineViewPr>
  <p:notesTextViewPr>
    <p:cViewPr>
      <p:scale>
        <a:sx n="1" d="1"/>
        <a:sy n="1" d="1"/>
      </p:scale>
      <p:origin x="0" y="0"/>
    </p:cViewPr>
  </p:notesTextViewPr>
  <p:sorterViewPr>
    <p:cViewPr>
      <p:scale>
        <a:sx n="150" d="100"/>
        <a:sy n="150" d="100"/>
      </p:scale>
      <p:origin x="0" y="-7740"/>
    </p:cViewPr>
  </p:sorterViewPr>
  <p:notesViewPr>
    <p:cSldViewPr snapToGrid="0">
      <p:cViewPr varScale="1">
        <p:scale>
          <a:sx n="91" d="100"/>
          <a:sy n="91" d="100"/>
        </p:scale>
        <p:origin x="4013" y="5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presProps" Target="presProps.xml"/><Relationship Id="rId55"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sz="quarter" idx="1"/>
          </p:nvPr>
        </p:nvSpPr>
        <p:spPr>
          <a:xfrm>
            <a:off x="3978136" y="8719527"/>
            <a:ext cx="3043343" cy="465455"/>
          </a:xfrm>
          <a:prstGeom prst="rect">
            <a:avLst/>
          </a:prstGeom>
        </p:spPr>
        <p:txBody>
          <a:bodyPr vert="horz" lIns="93324" tIns="46662" rIns="93324" bIns="46662" rtlCol="0" anchor="b" anchorCtr="0"/>
          <a:lstStyle>
            <a:lvl1pPr algn="r">
              <a:defRPr sz="1200"/>
            </a:lvl1pPr>
          </a:lstStyle>
          <a:p>
            <a:r>
              <a:rPr lang="en-US" sz="1000" dirty="0">
                <a:latin typeface="Calibri" panose="020F0502020204030204" pitchFamily="34" charset="0"/>
              </a:rPr>
              <a:t>(added from Insert tab, Header &amp; Footer icon, Fixed Date and time)  1/23/2018</a:t>
            </a:r>
            <a:endParaRPr lang="en-US" sz="1000" dirty="0"/>
          </a:p>
        </p:txBody>
      </p:sp>
      <p:sp>
        <p:nvSpPr>
          <p:cNvPr id="4" name="Footer Placeholder 3"/>
          <p:cNvSpPr>
            <a:spLocks noGrp="1"/>
          </p:cNvSpPr>
          <p:nvPr>
            <p:ph type="ftr" sz="quarter" idx="2"/>
          </p:nvPr>
        </p:nvSpPr>
        <p:spPr>
          <a:xfrm>
            <a:off x="4" y="8717912"/>
            <a:ext cx="3043343" cy="465455"/>
          </a:xfrm>
          <a:prstGeom prst="rect">
            <a:avLst/>
          </a:prstGeom>
        </p:spPr>
        <p:txBody>
          <a:bodyPr vert="horz" lIns="93324" tIns="46662" rIns="93324" bIns="46662" rtlCol="0" anchor="b"/>
          <a:lstStyle>
            <a:lvl1pPr algn="l">
              <a:defRPr sz="1200"/>
            </a:lvl1pPr>
          </a:lstStyle>
          <a:p>
            <a:r>
              <a:rPr lang="en-US" sz="1000" dirty="0">
                <a:latin typeface="Calibri" panose="020F0502020204030204" pitchFamily="34" charset="0"/>
              </a:rPr>
              <a:t>Presentation Title (added from Insert tab, Header &amp; Footer icon)</a:t>
            </a:r>
            <a:endParaRPr lang="en-US" sz="1000" dirty="0"/>
          </a:p>
        </p:txBody>
      </p:sp>
      <p:sp>
        <p:nvSpPr>
          <p:cNvPr id="5" name="Slide Number Placeholder 4"/>
          <p:cNvSpPr>
            <a:spLocks noGrp="1"/>
          </p:cNvSpPr>
          <p:nvPr>
            <p:ph type="sldNum" sz="quarter" idx="3"/>
          </p:nvPr>
        </p:nvSpPr>
        <p:spPr>
          <a:xfrm>
            <a:off x="3301180" y="8935238"/>
            <a:ext cx="339154" cy="248124"/>
          </a:xfrm>
          <a:prstGeom prst="rect">
            <a:avLst/>
          </a:prstGeom>
        </p:spPr>
        <p:txBody>
          <a:bodyPr vert="horz" wrap="none" lIns="93324" tIns="46662" rIns="93324" bIns="46662" rtlCol="0" anchor="b">
            <a:spAutoFit/>
          </a:bodyPr>
          <a:lstStyle>
            <a:lvl1pPr algn="r">
              <a:defRPr sz="1200"/>
            </a:lvl1pPr>
          </a:lstStyle>
          <a:p>
            <a:fld id="{8ECF3336-8297-0546-B238-9969018B7F84}" type="slidenum">
              <a:rPr lang="en-US" sz="1000"/>
              <a:t>‹#›</a:t>
            </a:fld>
            <a:endParaRPr lang="en-US" sz="1000" dirty="0"/>
          </a:p>
        </p:txBody>
      </p:sp>
      <p:pic>
        <p:nvPicPr>
          <p:cNvPr id="2" name="Picture 1">
            <a:extLst>
              <a:ext uri="{FF2B5EF4-FFF2-40B4-BE49-F238E27FC236}">
                <a16:creationId xmlns:a16="http://schemas.microsoft.com/office/drawing/2014/main" id="{CF9F5E43-2B6C-4F6B-BF37-9E2FBEAD3B35}"/>
              </a:ext>
            </a:extLst>
          </p:cNvPr>
          <p:cNvPicPr>
            <a:picLocks noChangeAspect="1"/>
          </p:cNvPicPr>
          <p:nvPr/>
        </p:nvPicPr>
        <p:blipFill>
          <a:blip r:embed="rId2"/>
          <a:stretch>
            <a:fillRect/>
          </a:stretch>
        </p:blipFill>
        <p:spPr>
          <a:xfrm>
            <a:off x="5804862" y="124118"/>
            <a:ext cx="849442" cy="819440"/>
          </a:xfrm>
          <a:prstGeom prst="rect">
            <a:avLst/>
          </a:prstGeom>
        </p:spPr>
      </p:pic>
      <p:pic>
        <p:nvPicPr>
          <p:cNvPr id="6" name="Picture 5">
            <a:extLst>
              <a:ext uri="{FF2B5EF4-FFF2-40B4-BE49-F238E27FC236}">
                <a16:creationId xmlns:a16="http://schemas.microsoft.com/office/drawing/2014/main" id="{AA233F13-736D-4108-B87E-D8A5425F1679}"/>
              </a:ext>
            </a:extLst>
          </p:cNvPr>
          <p:cNvPicPr>
            <a:picLocks noChangeAspect="1"/>
          </p:cNvPicPr>
          <p:nvPr/>
        </p:nvPicPr>
        <p:blipFill>
          <a:blip r:embed="rId3"/>
          <a:stretch>
            <a:fillRect/>
          </a:stretch>
        </p:blipFill>
        <p:spPr>
          <a:xfrm>
            <a:off x="219629" y="204087"/>
            <a:ext cx="3664474" cy="659502"/>
          </a:xfrm>
          <a:prstGeom prst="rect">
            <a:avLst/>
          </a:prstGeom>
        </p:spPr>
      </p:pic>
    </p:spTree>
    <p:extLst>
      <p:ext uri="{BB962C8B-B14F-4D97-AF65-F5344CB8AC3E}">
        <p14:creationId xmlns:p14="http://schemas.microsoft.com/office/powerpoint/2010/main" val="3000343814"/>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3978136" y="8688499"/>
            <a:ext cx="3043343" cy="620607"/>
          </a:xfrm>
          <a:prstGeom prst="rect">
            <a:avLst/>
          </a:prstGeom>
        </p:spPr>
        <p:txBody>
          <a:bodyPr vert="horz" lIns="93324" tIns="46662" rIns="93324" bIns="46662" rtlCol="0" anchor="b" anchorCtr="0"/>
          <a:lstStyle>
            <a:lvl1pPr algn="r">
              <a:defRPr sz="1000" baseline="0">
                <a:latin typeface="Calibri"/>
              </a:defRPr>
            </a:lvl1pPr>
          </a:lstStyle>
          <a:p>
            <a:r>
              <a:rPr lang="en-US"/>
              <a:t>(added from Insert tab, Header &amp; Footer icon, Fixed Date and time)  1/23/2018</a:t>
            </a:r>
            <a:endParaRPr lang="en-US" dirty="0"/>
          </a:p>
        </p:txBody>
      </p:sp>
      <p:sp>
        <p:nvSpPr>
          <p:cNvPr id="4" name="Slide Image Placeholder 3"/>
          <p:cNvSpPr>
            <a:spLocks noGrp="1" noRot="1" noChangeAspect="1"/>
          </p:cNvSpPr>
          <p:nvPr>
            <p:ph type="sldImg" idx="2"/>
          </p:nvPr>
        </p:nvSpPr>
        <p:spPr>
          <a:xfrm>
            <a:off x="1073150" y="690563"/>
            <a:ext cx="4876800" cy="2743200"/>
          </a:xfrm>
          <a:prstGeom prst="rect">
            <a:avLst/>
          </a:prstGeom>
          <a:noFill/>
          <a:ln w="12700">
            <a:solidFill>
              <a:prstClr val="black"/>
            </a:solidFill>
          </a:ln>
        </p:spPr>
        <p:txBody>
          <a:bodyPr vert="horz" lIns="93324" tIns="46662" rIns="93324" bIns="46662" rtlCol="0" anchor="ctr"/>
          <a:lstStyle/>
          <a:p>
            <a:endParaRPr lang="en-US" dirty="0"/>
          </a:p>
        </p:txBody>
      </p:sp>
      <p:sp>
        <p:nvSpPr>
          <p:cNvPr id="5" name="Notes Placeholder 4"/>
          <p:cNvSpPr>
            <a:spLocks noGrp="1"/>
          </p:cNvSpPr>
          <p:nvPr>
            <p:ph type="body" sz="quarter" idx="3"/>
          </p:nvPr>
        </p:nvSpPr>
        <p:spPr>
          <a:xfrm>
            <a:off x="1" y="3542763"/>
            <a:ext cx="7021475" cy="5036615"/>
          </a:xfrm>
          <a:prstGeom prst="rect">
            <a:avLst/>
          </a:prstGeom>
        </p:spPr>
        <p:txBody>
          <a:bodyPr vert="horz" lIns="93324" tIns="46662" rIns="93324" bIns="46662"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4" y="8688502"/>
            <a:ext cx="3043343" cy="620607"/>
          </a:xfrm>
          <a:prstGeom prst="rect">
            <a:avLst/>
          </a:prstGeom>
        </p:spPr>
        <p:txBody>
          <a:bodyPr vert="horz" lIns="93324" tIns="46662" rIns="93324" bIns="46662" rtlCol="0" anchor="b" anchorCtr="0"/>
          <a:lstStyle>
            <a:lvl1pPr algn="l">
              <a:defRPr sz="1100">
                <a:latin typeface="Calibri"/>
              </a:defRPr>
            </a:lvl1pPr>
          </a:lstStyle>
          <a:p>
            <a:r>
              <a:rPr lang="en-US" dirty="0"/>
              <a:t>Presentation Title (added from Insert tab, Header &amp; Footer icon)</a:t>
            </a:r>
          </a:p>
        </p:txBody>
      </p:sp>
      <p:sp>
        <p:nvSpPr>
          <p:cNvPr id="7" name="Slide Number Placeholder 6"/>
          <p:cNvSpPr>
            <a:spLocks noGrp="1"/>
          </p:cNvSpPr>
          <p:nvPr>
            <p:ph type="sldNum" sz="quarter" idx="5"/>
          </p:nvPr>
        </p:nvSpPr>
        <p:spPr>
          <a:xfrm>
            <a:off x="3420180" y="9036542"/>
            <a:ext cx="182742" cy="231784"/>
          </a:xfrm>
          <a:prstGeom prst="rect">
            <a:avLst/>
          </a:prstGeom>
        </p:spPr>
        <p:txBody>
          <a:bodyPr vert="horz" wrap="none" lIns="0" tIns="0" rIns="0" bIns="46662" rtlCol="0" anchor="ctr" anchorCtr="1">
            <a:spAutoFit/>
          </a:bodyPr>
          <a:lstStyle>
            <a:lvl1pPr algn="ctr">
              <a:defRPr sz="1200">
                <a:latin typeface="Calibri"/>
              </a:defRPr>
            </a:lvl1pPr>
          </a:lstStyle>
          <a:p>
            <a:fld id="{B54DC83E-89B8-4806-9A94-7D2BAA520DC6}" type="slidenum">
              <a:rPr lang="en-US" smtClean="0"/>
              <a:pPr/>
              <a:t>‹#›</a:t>
            </a:fld>
            <a:endParaRPr lang="en-US" dirty="0"/>
          </a:p>
        </p:txBody>
      </p:sp>
    </p:spTree>
    <p:extLst>
      <p:ext uri="{BB962C8B-B14F-4D97-AF65-F5344CB8AC3E}">
        <p14:creationId xmlns:p14="http://schemas.microsoft.com/office/powerpoint/2010/main" val="2609732638"/>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Calibri"/>
        <a:ea typeface="+mn-ea"/>
        <a:cs typeface="+mn-cs"/>
      </a:defRPr>
    </a:lvl1pPr>
    <a:lvl2pPr marL="457200" algn="l" defTabSz="914400" rtl="0" eaLnBrk="1" latinLnBrk="0" hangingPunct="1">
      <a:defRPr sz="1200" kern="1200">
        <a:solidFill>
          <a:schemeClr val="tx1"/>
        </a:solidFill>
        <a:latin typeface="Calibri"/>
        <a:ea typeface="+mn-ea"/>
        <a:cs typeface="+mn-cs"/>
      </a:defRPr>
    </a:lvl2pPr>
    <a:lvl3pPr marL="914400" algn="l" defTabSz="914400" rtl="0" eaLnBrk="1" latinLnBrk="0" hangingPunct="1">
      <a:defRPr sz="1200" kern="1200">
        <a:solidFill>
          <a:schemeClr val="tx1"/>
        </a:solidFill>
        <a:latin typeface="Calibri"/>
        <a:ea typeface="+mn-ea"/>
        <a:cs typeface="+mn-cs"/>
      </a:defRPr>
    </a:lvl3pPr>
    <a:lvl4pPr marL="1371600" algn="l" defTabSz="914400" rtl="0" eaLnBrk="1" latinLnBrk="0" hangingPunct="1">
      <a:defRPr sz="1200" kern="1200">
        <a:solidFill>
          <a:schemeClr val="tx1"/>
        </a:solidFill>
        <a:latin typeface="Calibri"/>
        <a:ea typeface="+mn-ea"/>
        <a:cs typeface="+mn-cs"/>
      </a:defRPr>
    </a:lvl4pPr>
    <a:lvl5pPr marL="1828800" algn="l" defTabSz="914400" rtl="0" eaLnBrk="1" latinLnBrk="0" hangingPunct="1">
      <a:defRPr sz="1200" kern="1200">
        <a:solidFill>
          <a:schemeClr val="tx1"/>
        </a:solidFill>
        <a:latin typeface="Calibri"/>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8243C-1501-4DCF-26FB-6C23E0FBD9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5F01B8-DAB8-9778-0DAC-C39BC8F6234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B1D5117-A943-0B51-4C5B-5A63D1012EBB}"/>
              </a:ext>
            </a:extLst>
          </p:cNvPr>
          <p:cNvSpPr>
            <a:spLocks noGrp="1"/>
          </p:cNvSpPr>
          <p:nvPr>
            <p:ph type="body" idx="1"/>
          </p:nvPr>
        </p:nvSpPr>
        <p:spPr/>
        <p:txBody>
          <a:bodyPr/>
          <a:lstStyle/>
          <a:p>
            <a:endParaRPr lang="en-US" dirty="0"/>
          </a:p>
        </p:txBody>
      </p:sp>
      <p:sp>
        <p:nvSpPr>
          <p:cNvPr id="4" name="Date Placeholder 3">
            <a:extLst>
              <a:ext uri="{FF2B5EF4-FFF2-40B4-BE49-F238E27FC236}">
                <a16:creationId xmlns:a16="http://schemas.microsoft.com/office/drawing/2014/main" id="{083D53DB-5F45-9B0C-178C-F9200F0C6FCF}"/>
              </a:ext>
            </a:extLst>
          </p:cNvPr>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a:extLst>
              <a:ext uri="{FF2B5EF4-FFF2-40B4-BE49-F238E27FC236}">
                <a16:creationId xmlns:a16="http://schemas.microsoft.com/office/drawing/2014/main" id="{FCA8253A-D3EA-03EF-E106-2C1CA1834F89}"/>
              </a:ext>
            </a:extLst>
          </p:cNvPr>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a:extLst>
              <a:ext uri="{FF2B5EF4-FFF2-40B4-BE49-F238E27FC236}">
                <a16:creationId xmlns:a16="http://schemas.microsoft.com/office/drawing/2014/main" id="{DF9B00F6-BDE8-3904-CDBE-A57C07393644}"/>
              </a:ext>
            </a:extLst>
          </p:cNvPr>
          <p:cNvSpPr>
            <a:spLocks noGrp="1"/>
          </p:cNvSpPr>
          <p:nvPr>
            <p:ph type="sldNum" sz="quarter" idx="5"/>
          </p:nvPr>
        </p:nvSpPr>
        <p:spPr/>
        <p:txBody>
          <a:bodyPr/>
          <a:lstStyle/>
          <a:p>
            <a:fld id="{B54DC83E-89B8-4806-9A94-7D2BAA520DC6}" type="slidenum">
              <a:rPr lang="en-US" smtClean="0"/>
              <a:pPr/>
              <a:t>1</a:t>
            </a:fld>
            <a:endParaRPr lang="en-US" dirty="0"/>
          </a:p>
        </p:txBody>
      </p:sp>
    </p:spTree>
    <p:extLst>
      <p:ext uri="{BB962C8B-B14F-4D97-AF65-F5344CB8AC3E}">
        <p14:creationId xmlns:p14="http://schemas.microsoft.com/office/powerpoint/2010/main" val="30162928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347226-B449-49D7-BD47-3F6E1E01E530}" type="slidenum">
              <a:rPr lang="en-US" smtClean="0"/>
              <a:t>39</a:t>
            </a:fld>
            <a:endParaRPr lang="en-US" dirty="0"/>
          </a:p>
        </p:txBody>
      </p:sp>
    </p:spTree>
    <p:extLst>
      <p:ext uri="{BB962C8B-B14F-4D97-AF65-F5344CB8AC3E}">
        <p14:creationId xmlns:p14="http://schemas.microsoft.com/office/powerpoint/2010/main" val="38630833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5"/>
          </p:nvPr>
        </p:nvSpPr>
        <p:spPr/>
        <p:txBody>
          <a:bodyPr/>
          <a:lstStyle/>
          <a:p>
            <a:fld id="{9F347226-B449-49D7-BD47-3F6E1E01E530}" type="slidenum">
              <a:rPr lang="en-US" smtClean="0"/>
              <a:t>40</a:t>
            </a:fld>
            <a:endParaRPr lang="en-US" dirty="0"/>
          </a:p>
        </p:txBody>
      </p:sp>
    </p:spTree>
    <p:extLst>
      <p:ext uri="{BB962C8B-B14F-4D97-AF65-F5344CB8AC3E}">
        <p14:creationId xmlns:p14="http://schemas.microsoft.com/office/powerpoint/2010/main" val="15301274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347226-B449-49D7-BD47-3F6E1E01E530}" type="slidenum">
              <a:rPr lang="en-US" smtClean="0"/>
              <a:t>41</a:t>
            </a:fld>
            <a:endParaRPr lang="en-US" dirty="0"/>
          </a:p>
        </p:txBody>
      </p:sp>
    </p:spTree>
    <p:extLst>
      <p:ext uri="{BB962C8B-B14F-4D97-AF65-F5344CB8AC3E}">
        <p14:creationId xmlns:p14="http://schemas.microsoft.com/office/powerpoint/2010/main" val="10882879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42</a:t>
            </a:fld>
            <a:endParaRPr lang="en-US" dirty="0"/>
          </a:p>
        </p:txBody>
      </p:sp>
    </p:spTree>
    <p:extLst>
      <p:ext uri="{BB962C8B-B14F-4D97-AF65-F5344CB8AC3E}">
        <p14:creationId xmlns:p14="http://schemas.microsoft.com/office/powerpoint/2010/main" val="19664717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11"/>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12"/>
          </p:nvPr>
        </p:nvSpPr>
        <p:spPr/>
        <p:txBody>
          <a:bodyPr/>
          <a:lstStyle/>
          <a:p>
            <a:fld id="{B54DC83E-89B8-4806-9A94-7D2BAA520DC6}" type="slidenum">
              <a:rPr lang="en-US" smtClean="0"/>
              <a:pPr/>
              <a:t>3</a:t>
            </a:fld>
            <a:endParaRPr lang="en-US" dirty="0"/>
          </a:p>
        </p:txBody>
      </p:sp>
    </p:spTree>
    <p:extLst>
      <p:ext uri="{BB962C8B-B14F-4D97-AF65-F5344CB8AC3E}">
        <p14:creationId xmlns:p14="http://schemas.microsoft.com/office/powerpoint/2010/main" val="31347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20</a:t>
            </a:fld>
            <a:endParaRPr lang="en-US" dirty="0"/>
          </a:p>
        </p:txBody>
      </p:sp>
    </p:spTree>
    <p:extLst>
      <p:ext uri="{BB962C8B-B14F-4D97-AF65-F5344CB8AC3E}">
        <p14:creationId xmlns:p14="http://schemas.microsoft.com/office/powerpoint/2010/main" val="24910125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D53C1-741F-9FBB-A696-07F3E15816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5EB1CF-7629-912C-CFE2-3FFC0A51E20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8715A97-0385-683C-B784-F92B7267BA4D}"/>
              </a:ext>
            </a:extLst>
          </p:cNvPr>
          <p:cNvSpPr>
            <a:spLocks noGrp="1"/>
          </p:cNvSpPr>
          <p:nvPr>
            <p:ph type="body" idx="1"/>
          </p:nvPr>
        </p:nvSpPr>
        <p:spPr/>
        <p:txBody>
          <a:bodyPr/>
          <a:lstStyle/>
          <a:p>
            <a:endParaRPr lang="en-US" dirty="0"/>
          </a:p>
        </p:txBody>
      </p:sp>
      <p:sp>
        <p:nvSpPr>
          <p:cNvPr id="4" name="Date Placeholder 3">
            <a:extLst>
              <a:ext uri="{FF2B5EF4-FFF2-40B4-BE49-F238E27FC236}">
                <a16:creationId xmlns:a16="http://schemas.microsoft.com/office/drawing/2014/main" id="{1839C624-25C7-9052-2A13-34EC3507B62E}"/>
              </a:ext>
            </a:extLst>
          </p:cNvPr>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a:extLst>
              <a:ext uri="{FF2B5EF4-FFF2-40B4-BE49-F238E27FC236}">
                <a16:creationId xmlns:a16="http://schemas.microsoft.com/office/drawing/2014/main" id="{02C47E8A-6E03-E9C1-9826-8B6EA62A742B}"/>
              </a:ext>
            </a:extLst>
          </p:cNvPr>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a:extLst>
              <a:ext uri="{FF2B5EF4-FFF2-40B4-BE49-F238E27FC236}">
                <a16:creationId xmlns:a16="http://schemas.microsoft.com/office/drawing/2014/main" id="{E98827F2-4BB5-2E70-A853-835EF0A36FA6}"/>
              </a:ext>
            </a:extLst>
          </p:cNvPr>
          <p:cNvSpPr>
            <a:spLocks noGrp="1"/>
          </p:cNvSpPr>
          <p:nvPr>
            <p:ph type="sldNum" sz="quarter" idx="5"/>
          </p:nvPr>
        </p:nvSpPr>
        <p:spPr/>
        <p:txBody>
          <a:bodyPr/>
          <a:lstStyle/>
          <a:p>
            <a:fld id="{B54DC83E-89B8-4806-9A94-7D2BAA520DC6}" type="slidenum">
              <a:rPr lang="en-US" smtClean="0"/>
              <a:pPr/>
              <a:t>22</a:t>
            </a:fld>
            <a:endParaRPr lang="en-US" dirty="0"/>
          </a:p>
        </p:txBody>
      </p:sp>
    </p:spTree>
    <p:extLst>
      <p:ext uri="{BB962C8B-B14F-4D97-AF65-F5344CB8AC3E}">
        <p14:creationId xmlns:p14="http://schemas.microsoft.com/office/powerpoint/2010/main" val="25416793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593E6-F559-AED3-AE6D-61B2688802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54764C-D1B1-58C5-587E-64A41C47290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8FF5BF2-D54A-21CF-73DF-BC4E7236887D}"/>
              </a:ext>
            </a:extLst>
          </p:cNvPr>
          <p:cNvSpPr>
            <a:spLocks noGrp="1"/>
          </p:cNvSpPr>
          <p:nvPr>
            <p:ph type="body" idx="1"/>
          </p:nvPr>
        </p:nvSpPr>
        <p:spPr/>
        <p:txBody>
          <a:bodyPr/>
          <a:lstStyle/>
          <a:p>
            <a:endParaRPr lang="en-US" dirty="0"/>
          </a:p>
        </p:txBody>
      </p:sp>
      <p:sp>
        <p:nvSpPr>
          <p:cNvPr id="4" name="Date Placeholder 3">
            <a:extLst>
              <a:ext uri="{FF2B5EF4-FFF2-40B4-BE49-F238E27FC236}">
                <a16:creationId xmlns:a16="http://schemas.microsoft.com/office/drawing/2014/main" id="{10B08A51-4F17-E565-E622-F6326673C68B}"/>
              </a:ext>
            </a:extLst>
          </p:cNvPr>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a:extLst>
              <a:ext uri="{FF2B5EF4-FFF2-40B4-BE49-F238E27FC236}">
                <a16:creationId xmlns:a16="http://schemas.microsoft.com/office/drawing/2014/main" id="{633A6EFA-7FA4-6341-EEC4-0860D433E33C}"/>
              </a:ext>
            </a:extLst>
          </p:cNvPr>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a:extLst>
              <a:ext uri="{FF2B5EF4-FFF2-40B4-BE49-F238E27FC236}">
                <a16:creationId xmlns:a16="http://schemas.microsoft.com/office/drawing/2014/main" id="{BB18E776-ECFE-F0A9-0A8C-16A7951C39DA}"/>
              </a:ext>
            </a:extLst>
          </p:cNvPr>
          <p:cNvSpPr>
            <a:spLocks noGrp="1"/>
          </p:cNvSpPr>
          <p:nvPr>
            <p:ph type="sldNum" sz="quarter" idx="5"/>
          </p:nvPr>
        </p:nvSpPr>
        <p:spPr/>
        <p:txBody>
          <a:bodyPr/>
          <a:lstStyle/>
          <a:p>
            <a:fld id="{B54DC83E-89B8-4806-9A94-7D2BAA520DC6}" type="slidenum">
              <a:rPr lang="en-US" smtClean="0"/>
              <a:pPr/>
              <a:t>23</a:t>
            </a:fld>
            <a:endParaRPr lang="en-US" dirty="0"/>
          </a:p>
        </p:txBody>
      </p:sp>
    </p:spTree>
    <p:extLst>
      <p:ext uri="{BB962C8B-B14F-4D97-AF65-F5344CB8AC3E}">
        <p14:creationId xmlns:p14="http://schemas.microsoft.com/office/powerpoint/2010/main" val="40647567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A74DB-75E2-E7CF-984C-83D59F2AB5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5CF4BB-90D5-C03C-961A-09A3DF7DCB0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9EC997D-B384-A554-1FD5-2C5837EB1934}"/>
              </a:ext>
            </a:extLst>
          </p:cNvPr>
          <p:cNvSpPr>
            <a:spLocks noGrp="1"/>
          </p:cNvSpPr>
          <p:nvPr>
            <p:ph type="body" idx="1"/>
          </p:nvPr>
        </p:nvSpPr>
        <p:spPr/>
        <p:txBody>
          <a:bodyPr/>
          <a:lstStyle/>
          <a:p>
            <a:endParaRPr lang="en-US" dirty="0"/>
          </a:p>
        </p:txBody>
      </p:sp>
      <p:sp>
        <p:nvSpPr>
          <p:cNvPr id="4" name="Date Placeholder 3">
            <a:extLst>
              <a:ext uri="{FF2B5EF4-FFF2-40B4-BE49-F238E27FC236}">
                <a16:creationId xmlns:a16="http://schemas.microsoft.com/office/drawing/2014/main" id="{FC35F723-4488-3BBA-8D0B-DCAA2CA61445}"/>
              </a:ext>
            </a:extLst>
          </p:cNvPr>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a:extLst>
              <a:ext uri="{FF2B5EF4-FFF2-40B4-BE49-F238E27FC236}">
                <a16:creationId xmlns:a16="http://schemas.microsoft.com/office/drawing/2014/main" id="{CA0B0D11-171B-B127-5998-C7C03A47712D}"/>
              </a:ext>
            </a:extLst>
          </p:cNvPr>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a:extLst>
              <a:ext uri="{FF2B5EF4-FFF2-40B4-BE49-F238E27FC236}">
                <a16:creationId xmlns:a16="http://schemas.microsoft.com/office/drawing/2014/main" id="{5FCF18BC-507C-CFD4-E1A9-19D22DA4B76E}"/>
              </a:ext>
            </a:extLst>
          </p:cNvPr>
          <p:cNvSpPr>
            <a:spLocks noGrp="1"/>
          </p:cNvSpPr>
          <p:nvPr>
            <p:ph type="sldNum" sz="quarter" idx="5"/>
          </p:nvPr>
        </p:nvSpPr>
        <p:spPr/>
        <p:txBody>
          <a:bodyPr/>
          <a:lstStyle/>
          <a:p>
            <a:fld id="{B54DC83E-89B8-4806-9A94-7D2BAA520DC6}" type="slidenum">
              <a:rPr lang="en-US" smtClean="0"/>
              <a:pPr/>
              <a:t>24</a:t>
            </a:fld>
            <a:endParaRPr lang="en-US" dirty="0"/>
          </a:p>
        </p:txBody>
      </p:sp>
    </p:spTree>
    <p:extLst>
      <p:ext uri="{BB962C8B-B14F-4D97-AF65-F5344CB8AC3E}">
        <p14:creationId xmlns:p14="http://schemas.microsoft.com/office/powerpoint/2010/main" val="37408833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3AD28-B95B-AB76-2DFC-D73084CF70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FDD5E3-28C6-F335-31B4-806E8B7A110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EEE280B-6A3B-C45D-2285-248EEED9607B}"/>
              </a:ext>
            </a:extLst>
          </p:cNvPr>
          <p:cNvSpPr>
            <a:spLocks noGrp="1"/>
          </p:cNvSpPr>
          <p:nvPr>
            <p:ph type="body" idx="1"/>
          </p:nvPr>
        </p:nvSpPr>
        <p:spPr/>
        <p:txBody>
          <a:bodyPr/>
          <a:lstStyle/>
          <a:p>
            <a:endParaRPr lang="en-US" dirty="0"/>
          </a:p>
        </p:txBody>
      </p:sp>
      <p:sp>
        <p:nvSpPr>
          <p:cNvPr id="4" name="Date Placeholder 3">
            <a:extLst>
              <a:ext uri="{FF2B5EF4-FFF2-40B4-BE49-F238E27FC236}">
                <a16:creationId xmlns:a16="http://schemas.microsoft.com/office/drawing/2014/main" id="{EC7E5FBE-A0AA-A16C-FD23-37C86FA62E95}"/>
              </a:ext>
            </a:extLst>
          </p:cNvPr>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a:extLst>
              <a:ext uri="{FF2B5EF4-FFF2-40B4-BE49-F238E27FC236}">
                <a16:creationId xmlns:a16="http://schemas.microsoft.com/office/drawing/2014/main" id="{DF795A85-5980-7EC6-2E2A-D5C9D41AEA14}"/>
              </a:ext>
            </a:extLst>
          </p:cNvPr>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a:extLst>
              <a:ext uri="{FF2B5EF4-FFF2-40B4-BE49-F238E27FC236}">
                <a16:creationId xmlns:a16="http://schemas.microsoft.com/office/drawing/2014/main" id="{CE95DF6D-18D7-0108-DD26-7DDE7CD65303}"/>
              </a:ext>
            </a:extLst>
          </p:cNvPr>
          <p:cNvSpPr>
            <a:spLocks noGrp="1"/>
          </p:cNvSpPr>
          <p:nvPr>
            <p:ph type="sldNum" sz="quarter" idx="5"/>
          </p:nvPr>
        </p:nvSpPr>
        <p:spPr/>
        <p:txBody>
          <a:bodyPr/>
          <a:lstStyle/>
          <a:p>
            <a:fld id="{B54DC83E-89B8-4806-9A94-7D2BAA520DC6}" type="slidenum">
              <a:rPr lang="en-US" smtClean="0"/>
              <a:pPr/>
              <a:t>25</a:t>
            </a:fld>
            <a:endParaRPr lang="en-US" dirty="0"/>
          </a:p>
        </p:txBody>
      </p:sp>
    </p:spTree>
    <p:extLst>
      <p:ext uri="{BB962C8B-B14F-4D97-AF65-F5344CB8AC3E}">
        <p14:creationId xmlns:p14="http://schemas.microsoft.com/office/powerpoint/2010/main" val="16553338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F74BC-35D2-E6E7-0802-61370C20F7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7398FD-D6CB-595E-BFF5-73D0E2DE24A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7C9FEE8-2B98-E8C4-6042-478B4B6E6BF0}"/>
              </a:ext>
            </a:extLst>
          </p:cNvPr>
          <p:cNvSpPr>
            <a:spLocks noGrp="1"/>
          </p:cNvSpPr>
          <p:nvPr>
            <p:ph type="body" idx="1"/>
          </p:nvPr>
        </p:nvSpPr>
        <p:spPr/>
        <p:txBody>
          <a:bodyPr/>
          <a:lstStyle/>
          <a:p>
            <a:endParaRPr lang="en-US" dirty="0"/>
          </a:p>
        </p:txBody>
      </p:sp>
      <p:sp>
        <p:nvSpPr>
          <p:cNvPr id="4" name="Date Placeholder 3">
            <a:extLst>
              <a:ext uri="{FF2B5EF4-FFF2-40B4-BE49-F238E27FC236}">
                <a16:creationId xmlns:a16="http://schemas.microsoft.com/office/drawing/2014/main" id="{7184474B-D3FB-6A86-339A-F991871250E3}"/>
              </a:ext>
            </a:extLst>
          </p:cNvPr>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a:extLst>
              <a:ext uri="{FF2B5EF4-FFF2-40B4-BE49-F238E27FC236}">
                <a16:creationId xmlns:a16="http://schemas.microsoft.com/office/drawing/2014/main" id="{5149C6C6-F5A1-804D-7CF6-50C86284682C}"/>
              </a:ext>
            </a:extLst>
          </p:cNvPr>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a:extLst>
              <a:ext uri="{FF2B5EF4-FFF2-40B4-BE49-F238E27FC236}">
                <a16:creationId xmlns:a16="http://schemas.microsoft.com/office/drawing/2014/main" id="{67AD46F6-22B7-8790-6A0F-252FD3B9BB0C}"/>
              </a:ext>
            </a:extLst>
          </p:cNvPr>
          <p:cNvSpPr>
            <a:spLocks noGrp="1"/>
          </p:cNvSpPr>
          <p:nvPr>
            <p:ph type="sldNum" sz="quarter" idx="5"/>
          </p:nvPr>
        </p:nvSpPr>
        <p:spPr/>
        <p:txBody>
          <a:bodyPr/>
          <a:lstStyle/>
          <a:p>
            <a:fld id="{B54DC83E-89B8-4806-9A94-7D2BAA520DC6}" type="slidenum">
              <a:rPr lang="en-US" smtClean="0"/>
              <a:pPr/>
              <a:t>26</a:t>
            </a:fld>
            <a:endParaRPr lang="en-US" dirty="0"/>
          </a:p>
        </p:txBody>
      </p:sp>
    </p:spTree>
    <p:extLst>
      <p:ext uri="{BB962C8B-B14F-4D97-AF65-F5344CB8AC3E}">
        <p14:creationId xmlns:p14="http://schemas.microsoft.com/office/powerpoint/2010/main" val="27054155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92EC7-A6A1-8F8C-811B-1CF4E61890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082BBB-E909-85DE-4DC9-F3B2DA6263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AFA70C-0544-ADE7-29EC-D8D2724859C2}"/>
              </a:ext>
            </a:extLst>
          </p:cNvPr>
          <p:cNvSpPr>
            <a:spLocks noGrp="1"/>
          </p:cNvSpPr>
          <p:nvPr>
            <p:ph type="body" idx="1"/>
          </p:nvPr>
        </p:nvSpPr>
        <p:spPr/>
        <p:txBody>
          <a:bodyPr/>
          <a:lstStyle/>
          <a:p>
            <a:pPr marL="171450" indent="-171450" fontAlgn="t">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4DBD46B2-433A-FA9B-850A-C101D4B01500}"/>
              </a:ext>
            </a:extLst>
          </p:cNvPr>
          <p:cNvSpPr>
            <a:spLocks noGrp="1"/>
          </p:cNvSpPr>
          <p:nvPr>
            <p:ph type="sldNum" sz="quarter" idx="5"/>
          </p:nvPr>
        </p:nvSpPr>
        <p:spPr/>
        <p:txBody>
          <a:bodyPr/>
          <a:lstStyle/>
          <a:p>
            <a:fld id="{9F347226-B449-49D7-BD47-3F6E1E01E530}" type="slidenum">
              <a:rPr lang="en-US" smtClean="0"/>
              <a:t>38</a:t>
            </a:fld>
            <a:endParaRPr lang="en-US" dirty="0"/>
          </a:p>
        </p:txBody>
      </p:sp>
    </p:spTree>
    <p:extLst>
      <p:ext uri="{BB962C8B-B14F-4D97-AF65-F5344CB8AC3E}">
        <p14:creationId xmlns:p14="http://schemas.microsoft.com/office/powerpoint/2010/main" val="23115445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1.sv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1.sv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Instructions in Image Placeholder">
    <p:bg>
      <p:bgRef idx="1001">
        <a:schemeClr val="bg1"/>
      </p:bgRef>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970BB26-65E2-4E68-A5CE-904C4BE2329C}"/>
              </a:ext>
            </a:extLst>
          </p:cNvPr>
          <p:cNvSpPr/>
          <p:nvPr userDrawn="1"/>
        </p:nvSpPr>
        <p:spPr>
          <a:xfrm>
            <a:off x="0" y="1048146"/>
            <a:ext cx="729742" cy="260604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10" name="Cover Image with Instrux">
            <a:extLst>
              <a:ext uri="{FF2B5EF4-FFF2-40B4-BE49-F238E27FC236}">
                <a16:creationId xmlns:a16="http://schemas.microsoft.com/office/drawing/2014/main" id="{FC943866-BABF-4CF4-8341-7B3338F48E13}"/>
              </a:ext>
            </a:extLst>
          </p:cNvPr>
          <p:cNvSpPr>
            <a:spLocks noGrp="1"/>
          </p:cNvSpPr>
          <p:nvPr userDrawn="1">
            <p:ph type="pic" sz="quarter" idx="22" hasCustomPrompt="1"/>
          </p:nvPr>
        </p:nvSpPr>
        <p:spPr>
          <a:xfrm>
            <a:off x="729742" y="1096962"/>
            <a:ext cx="10533888" cy="2514600"/>
          </a:xfrm>
          <a:noFill/>
        </p:spPr>
        <p:txBody>
          <a:bodyPr lIns="228600" tIns="0" rIns="228600" bIns="0">
            <a:normAutofit/>
          </a:bodyPr>
          <a:lstStyle>
            <a:lvl1pPr marL="0" indent="0" algn="l">
              <a:lnSpc>
                <a:spcPct val="125000"/>
              </a:lnSpc>
              <a:spcBef>
                <a:spcPts val="0"/>
              </a:spcBef>
              <a:buNone/>
              <a:defRPr sz="1600" b="1"/>
            </a:lvl1pPr>
          </a:lstStyle>
          <a:p>
            <a:r>
              <a:rPr lang="en-US" sz="1800" dirty="0">
                <a:effectLst/>
                <a:latin typeface="Segoe UI" panose="020B0502040204020203" pitchFamily="34" charset="0"/>
              </a:rPr>
              <a:t>For best results, crop and resize the cover picture to fit this placeholder (2.75” x 11.52”) </a:t>
            </a:r>
            <a:br>
              <a:rPr lang="en-US" sz="1800" dirty="0">
                <a:effectLst/>
                <a:latin typeface="Segoe UI" panose="020B0502040204020203" pitchFamily="34" charset="0"/>
              </a:rPr>
            </a:br>
            <a:r>
              <a:rPr lang="en-US" sz="1800" dirty="0">
                <a:effectLst/>
                <a:latin typeface="Segoe UI" panose="020B0502040204020203" pitchFamily="34" charset="0"/>
              </a:rPr>
              <a:t>prior to insertion.</a:t>
            </a:r>
            <a:br>
              <a:rPr lang="en-US" sz="1800" dirty="0">
                <a:effectLst/>
                <a:latin typeface="Segoe UI" panose="020B0502040204020203" pitchFamily="34" charset="0"/>
              </a:rPr>
            </a:br>
            <a:br>
              <a:rPr lang="en-US" sz="1800" dirty="0">
                <a:effectLst/>
                <a:latin typeface="Segoe UI" panose="020B0502040204020203" pitchFamily="34" charset="0"/>
              </a:rPr>
            </a:br>
            <a:r>
              <a:rPr lang="en-US" sz="1800" dirty="0">
                <a:effectLst/>
                <a:latin typeface="Segoe UI" panose="020B0502040204020203" pitchFamily="34" charset="0"/>
              </a:rPr>
              <a:t>To insert a cover image, click the picture icon in the center of the empty picture placeholder.</a:t>
            </a:r>
            <a:br>
              <a:rPr lang="en-US" sz="1800" dirty="0">
                <a:effectLst/>
                <a:latin typeface="Arial" panose="020B0604020202020204" pitchFamily="34" charset="0"/>
              </a:rPr>
            </a:br>
            <a:br>
              <a:rPr lang="en-US" sz="1800" dirty="0">
                <a:effectLst/>
                <a:latin typeface="Arial" panose="020B0604020202020204" pitchFamily="34" charset="0"/>
              </a:rPr>
            </a:br>
            <a:r>
              <a:rPr lang="en-US" sz="1800" dirty="0">
                <a:effectLst/>
                <a:latin typeface="Segoe UI" panose="020B0502040204020203" pitchFamily="34" charset="0"/>
              </a:rPr>
              <a:t>Navigate to the desired image in file explorer and double-click on it.</a:t>
            </a:r>
            <a:endParaRPr lang="en-US" sz="1800" dirty="0">
              <a:effectLst/>
              <a:latin typeface="Arial" panose="020B0604020202020204" pitchFamily="34" charset="0"/>
            </a:endParaRPr>
          </a:p>
        </p:txBody>
      </p:sp>
      <p:sp>
        <p:nvSpPr>
          <p:cNvPr id="7" name="Date"/>
          <p:cNvSpPr>
            <a:spLocks noGrp="1"/>
          </p:cNvSpPr>
          <p:nvPr userDrawn="1">
            <p:ph type="body" sz="quarter" idx="14" hasCustomPrompt="1"/>
          </p:nvPr>
        </p:nvSpPr>
        <p:spPr>
          <a:xfrm>
            <a:off x="10241511" y="3716536"/>
            <a:ext cx="1006879" cy="184666"/>
          </a:xfrm>
        </p:spPr>
        <p:txBody>
          <a:bodyPr wrap="none">
            <a:spAutoFit/>
          </a:bodyPr>
          <a:lstStyle>
            <a:lvl1pPr marL="0" indent="0" algn="r">
              <a:lnSpc>
                <a:spcPct val="100000"/>
              </a:lnSpc>
              <a:spcBef>
                <a:spcPts val="0"/>
              </a:spcBef>
              <a:buNone/>
              <a:defRPr sz="1200" cap="none" baseline="0">
                <a:solidFill>
                  <a:schemeClr val="tx1"/>
                </a:solidFill>
              </a:defRPr>
            </a:lvl1pPr>
            <a:lvl2pPr marL="320040" indent="0" algn="ctr">
              <a:lnSpc>
                <a:spcPct val="100000"/>
              </a:lnSpc>
              <a:spcBef>
                <a:spcPts val="0"/>
              </a:spcBef>
              <a:buNone/>
              <a:defRPr>
                <a:solidFill>
                  <a:schemeClr val="bg1"/>
                </a:solidFill>
              </a:defRPr>
            </a:lvl2pPr>
            <a:lvl3pPr marL="685800" indent="0" algn="ctr">
              <a:lnSpc>
                <a:spcPct val="100000"/>
              </a:lnSpc>
              <a:spcBef>
                <a:spcPts val="0"/>
              </a:spcBef>
              <a:buNone/>
              <a:defRPr>
                <a:solidFill>
                  <a:schemeClr val="bg1"/>
                </a:solidFill>
              </a:defRPr>
            </a:lvl3pPr>
            <a:lvl4pPr marL="1005840" indent="0" algn="ctr">
              <a:lnSpc>
                <a:spcPct val="100000"/>
              </a:lnSpc>
              <a:spcBef>
                <a:spcPts val="0"/>
              </a:spcBef>
              <a:buNone/>
              <a:defRPr>
                <a:solidFill>
                  <a:schemeClr val="bg1"/>
                </a:solidFill>
              </a:defRPr>
            </a:lvl4pPr>
            <a:lvl5pPr marL="1325880" indent="0" algn="ctr">
              <a:lnSpc>
                <a:spcPct val="100000"/>
              </a:lnSpc>
              <a:spcBef>
                <a:spcPts val="0"/>
              </a:spcBef>
              <a:buNone/>
              <a:defRPr>
                <a:solidFill>
                  <a:schemeClr val="bg1"/>
                </a:solidFill>
              </a:defRPr>
            </a:lvl5pPr>
          </a:lstStyle>
          <a:p>
            <a:pPr lvl="0"/>
            <a:r>
              <a:rPr lang="en-US" dirty="0"/>
              <a:t>Month XX, 2022</a:t>
            </a:r>
          </a:p>
        </p:txBody>
      </p:sp>
      <p:sp>
        <p:nvSpPr>
          <p:cNvPr id="15" name="Title"/>
          <p:cNvSpPr>
            <a:spLocks noGrp="1"/>
          </p:cNvSpPr>
          <p:nvPr userDrawn="1">
            <p:ph type="title" hasCustomPrompt="1"/>
          </p:nvPr>
        </p:nvSpPr>
        <p:spPr>
          <a:xfrm>
            <a:off x="729742" y="4180244"/>
            <a:ext cx="10515600" cy="769441"/>
          </a:xfrm>
          <a:prstGeom prst="rect">
            <a:avLst/>
          </a:prstGeom>
          <a:ln>
            <a:noFill/>
          </a:ln>
        </p:spPr>
        <p:txBody>
          <a:bodyPr vert="horz" wrap="square" lIns="0" tIns="0" rIns="0" bIns="0" rtlCol="0" anchor="t" anchorCtr="0">
            <a:spAutoFit/>
          </a:bodyPr>
          <a:lstStyle>
            <a:lvl1pPr algn="l">
              <a:lnSpc>
                <a:spcPct val="100000"/>
              </a:lnSpc>
              <a:defRPr sz="5000" b="1" i="0" cap="none" spc="0" baseline="0">
                <a:solidFill>
                  <a:schemeClr val="tx1"/>
                </a:solidFill>
                <a:latin typeface="+mj-lt"/>
                <a:ea typeface="Calibri" panose="020F0502020204030204" pitchFamily="34" charset="0"/>
                <a:cs typeface="Calibri"/>
              </a:defRPr>
            </a:lvl1pPr>
          </a:lstStyle>
          <a:p>
            <a:r>
              <a:rPr lang="en-US" dirty="0"/>
              <a:t>Presentation Title</a:t>
            </a:r>
          </a:p>
        </p:txBody>
      </p:sp>
      <p:sp>
        <p:nvSpPr>
          <p:cNvPr id="16" name="Subtitle"/>
          <p:cNvSpPr>
            <a:spLocks noGrp="1"/>
          </p:cNvSpPr>
          <p:nvPr userDrawn="1">
            <p:ph type="subTitle" idx="1" hasCustomPrompt="1"/>
          </p:nvPr>
        </p:nvSpPr>
        <p:spPr>
          <a:xfrm>
            <a:off x="729742" y="5011457"/>
            <a:ext cx="10515600" cy="569387"/>
          </a:xfrm>
          <a:prstGeom prst="rect">
            <a:avLst/>
          </a:prstGeom>
          <a:ln>
            <a:noFill/>
          </a:ln>
        </p:spPr>
        <p:txBody>
          <a:bodyPr wrap="square" lIns="0" rIns="0" anchor="t" anchorCtr="0">
            <a:spAutoFit/>
          </a:bodyPr>
          <a:lstStyle>
            <a:lvl1pPr marL="0" indent="0" algn="l">
              <a:lnSpc>
                <a:spcPct val="100000"/>
              </a:lnSpc>
              <a:spcBef>
                <a:spcPts val="0"/>
              </a:spcBef>
              <a:buNone/>
              <a:defRPr sz="3700" b="0" i="0" cap="none" spc="0" baseline="0">
                <a:solidFill>
                  <a:schemeClr val="accent2"/>
                </a:solidFill>
                <a:latin typeface="+mj-lt"/>
                <a:ea typeface="Calibri" panose="020F0502020204030204" pitchFamily="34" charset="0"/>
                <a:cs typeface="Calibri"/>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Subtitle</a:t>
            </a:r>
          </a:p>
        </p:txBody>
      </p:sp>
      <p:sp>
        <p:nvSpPr>
          <p:cNvPr id="4" name="Presenter"/>
          <p:cNvSpPr>
            <a:spLocks noGrp="1"/>
          </p:cNvSpPr>
          <p:nvPr userDrawn="1">
            <p:ph type="body" sz="quarter" idx="13" hasCustomPrompt="1"/>
          </p:nvPr>
        </p:nvSpPr>
        <p:spPr>
          <a:xfrm>
            <a:off x="729742" y="6287653"/>
            <a:ext cx="10515600" cy="400110"/>
          </a:xfrm>
        </p:spPr>
        <p:txBody>
          <a:bodyPr wrap="square" anchor="t" anchorCtr="0">
            <a:spAutoFit/>
          </a:bodyPr>
          <a:lstStyle>
            <a:lvl1pPr marL="0" indent="0" algn="l">
              <a:lnSpc>
                <a:spcPct val="100000"/>
              </a:lnSpc>
              <a:spcBef>
                <a:spcPts val="0"/>
              </a:spcBef>
              <a:buNone/>
              <a:defRPr sz="2600" baseline="0">
                <a:solidFill>
                  <a:schemeClr val="tx1"/>
                </a:solidFill>
              </a:defRPr>
            </a:lvl1pPr>
            <a:lvl2pPr marL="320040" indent="0">
              <a:buNone/>
              <a:defRPr>
                <a:solidFill>
                  <a:schemeClr val="bg1"/>
                </a:solidFill>
              </a:defRPr>
            </a:lvl2pPr>
            <a:lvl3pPr marL="685800" indent="0">
              <a:buNone/>
              <a:defRPr>
                <a:solidFill>
                  <a:schemeClr val="bg1"/>
                </a:solidFill>
              </a:defRPr>
            </a:lvl3pPr>
            <a:lvl4pPr marL="1005840" indent="0">
              <a:buNone/>
              <a:defRPr>
                <a:solidFill>
                  <a:schemeClr val="bg1"/>
                </a:solidFill>
              </a:defRPr>
            </a:lvl4pPr>
            <a:lvl5pPr marL="1325880" indent="0">
              <a:buNone/>
              <a:defRPr>
                <a:solidFill>
                  <a:schemeClr val="bg1"/>
                </a:solidFill>
              </a:defRPr>
            </a:lvl5pPr>
          </a:lstStyle>
          <a:p>
            <a:pPr lvl="0"/>
            <a:r>
              <a:rPr lang="en-US" dirty="0"/>
              <a:t>Presenter’s Name, Title | Presenter’s Name, Title</a:t>
            </a:r>
          </a:p>
        </p:txBody>
      </p:sp>
      <p:sp>
        <p:nvSpPr>
          <p:cNvPr id="2" name="Footer Placeholder 1"/>
          <p:cNvSpPr>
            <a:spLocks noGrp="1"/>
          </p:cNvSpPr>
          <p:nvPr userDrawn="1">
            <p:ph type="ftr" sz="quarter" idx="12"/>
          </p:nvPr>
        </p:nvSpPr>
        <p:spPr>
          <a:xfrm>
            <a:off x="729742" y="6734889"/>
            <a:ext cx="2954335" cy="123111"/>
          </a:xfrm>
        </p:spPr>
        <p:txBody>
          <a:bodyPr/>
          <a:lstStyle>
            <a:lvl1pPr>
              <a:defRPr>
                <a:latin typeface="+mn-lt"/>
              </a:defRPr>
            </a:lvl1pPr>
          </a:lstStyle>
          <a:p>
            <a:endParaRPr lang="en-US" dirty="0"/>
          </a:p>
        </p:txBody>
      </p:sp>
      <p:pic>
        <p:nvPicPr>
          <p:cNvPr id="19" name="Picture 18">
            <a:extLst>
              <a:ext uri="{FF2B5EF4-FFF2-40B4-BE49-F238E27FC236}">
                <a16:creationId xmlns:a16="http://schemas.microsoft.com/office/drawing/2014/main" id="{9943C2B4-D6A2-4B84-A50C-ED7CB304621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685800" y="259122"/>
            <a:ext cx="3383280" cy="578718"/>
          </a:xfrm>
          <a:prstGeom prst="rect">
            <a:avLst/>
          </a:prstGeom>
        </p:spPr>
      </p:pic>
      <p:grpSp>
        <p:nvGrpSpPr>
          <p:cNvPr id="57" name="Group 56">
            <a:extLst>
              <a:ext uri="{FF2B5EF4-FFF2-40B4-BE49-F238E27FC236}">
                <a16:creationId xmlns:a16="http://schemas.microsoft.com/office/drawing/2014/main" id="{293A8976-47C3-4053-BF41-0D3EA41C6BFC}"/>
              </a:ext>
            </a:extLst>
          </p:cNvPr>
          <p:cNvGrpSpPr/>
          <p:nvPr userDrawn="1"/>
        </p:nvGrpSpPr>
        <p:grpSpPr>
          <a:xfrm>
            <a:off x="11580034" y="6323750"/>
            <a:ext cx="483394" cy="472694"/>
            <a:chOff x="10912310" y="7334679"/>
            <a:chExt cx="654071" cy="639593"/>
          </a:xfrm>
        </p:grpSpPr>
        <p:sp>
          <p:nvSpPr>
            <p:cNvPr id="43" name="Freeform: Shape 42">
              <a:extLst>
                <a:ext uri="{FF2B5EF4-FFF2-40B4-BE49-F238E27FC236}">
                  <a16:creationId xmlns:a16="http://schemas.microsoft.com/office/drawing/2014/main" id="{14133B58-7477-49C1-9F15-86B89A79A9F6}"/>
                </a:ext>
              </a:extLst>
            </p:cNvPr>
            <p:cNvSpPr/>
            <p:nvPr/>
          </p:nvSpPr>
          <p:spPr>
            <a:xfrm>
              <a:off x="10974759" y="7839981"/>
              <a:ext cx="33257" cy="35793"/>
            </a:xfrm>
            <a:custGeom>
              <a:avLst/>
              <a:gdLst>
                <a:gd name="connsiteX0" fmla="*/ 4444 w 33257"/>
                <a:gd name="connsiteY0" fmla="*/ 0 h 35793"/>
                <a:gd name="connsiteX1" fmla="*/ 33257 w 33257"/>
                <a:gd name="connsiteY1" fmla="*/ 0 h 35793"/>
                <a:gd name="connsiteX2" fmla="*/ 28940 w 33257"/>
                <a:gd name="connsiteY2" fmla="*/ 35794 h 35793"/>
                <a:gd name="connsiteX3" fmla="*/ 0 w 33257"/>
                <a:gd name="connsiteY3" fmla="*/ 35794 h 35793"/>
                <a:gd name="connsiteX4" fmla="*/ 4444 w 33257"/>
                <a:gd name="connsiteY4" fmla="*/ 0 h 35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57" h="35793">
                  <a:moveTo>
                    <a:pt x="4444" y="0"/>
                  </a:moveTo>
                  <a:lnTo>
                    <a:pt x="33257" y="0"/>
                  </a:lnTo>
                  <a:lnTo>
                    <a:pt x="28940" y="35794"/>
                  </a:lnTo>
                  <a:lnTo>
                    <a:pt x="0" y="35794"/>
                  </a:lnTo>
                  <a:lnTo>
                    <a:pt x="4444" y="0"/>
                  </a:lnTo>
                  <a:close/>
                </a:path>
              </a:pathLst>
            </a:custGeom>
            <a:solidFill>
              <a:srgbClr val="457939"/>
            </a:solidFill>
            <a:ln w="3588"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D4F4F63F-3DE4-4077-B53A-54FC40317FFB}"/>
                </a:ext>
              </a:extLst>
            </p:cNvPr>
            <p:cNvSpPr/>
            <p:nvPr/>
          </p:nvSpPr>
          <p:spPr>
            <a:xfrm>
              <a:off x="11028069" y="7839981"/>
              <a:ext cx="35413" cy="33509"/>
            </a:xfrm>
            <a:custGeom>
              <a:avLst/>
              <a:gdLst>
                <a:gd name="connsiteX0" fmla="*/ 0 w 35413"/>
                <a:gd name="connsiteY0" fmla="*/ 0 h 33509"/>
                <a:gd name="connsiteX1" fmla="*/ 35414 w 35413"/>
                <a:gd name="connsiteY1" fmla="*/ 0 h 33509"/>
                <a:gd name="connsiteX2" fmla="*/ 30084 w 35413"/>
                <a:gd name="connsiteY2" fmla="*/ 33509 h 33509"/>
                <a:gd name="connsiteX3" fmla="*/ 0 w 35413"/>
                <a:gd name="connsiteY3" fmla="*/ 0 h 33509"/>
              </a:gdLst>
              <a:ahLst/>
              <a:cxnLst>
                <a:cxn ang="0">
                  <a:pos x="connsiteX0" y="connsiteY0"/>
                </a:cxn>
                <a:cxn ang="0">
                  <a:pos x="connsiteX1" y="connsiteY1"/>
                </a:cxn>
                <a:cxn ang="0">
                  <a:pos x="connsiteX2" y="connsiteY2"/>
                </a:cxn>
                <a:cxn ang="0">
                  <a:pos x="connsiteX3" y="connsiteY3"/>
                </a:cxn>
              </a:cxnLst>
              <a:rect l="l" t="t" r="r" b="b"/>
              <a:pathLst>
                <a:path w="35413" h="33509">
                  <a:moveTo>
                    <a:pt x="0" y="0"/>
                  </a:moveTo>
                  <a:lnTo>
                    <a:pt x="35414" y="0"/>
                  </a:lnTo>
                  <a:lnTo>
                    <a:pt x="30084" y="33509"/>
                  </a:lnTo>
                  <a:lnTo>
                    <a:pt x="0" y="0"/>
                  </a:lnTo>
                  <a:close/>
                </a:path>
              </a:pathLst>
            </a:custGeom>
            <a:solidFill>
              <a:srgbClr val="457939"/>
            </a:solidFill>
            <a:ln w="3588"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7BB8904C-E91F-4BC3-AA50-212C0EF73A2C}"/>
                </a:ext>
              </a:extLst>
            </p:cNvPr>
            <p:cNvSpPr/>
            <p:nvPr/>
          </p:nvSpPr>
          <p:spPr>
            <a:xfrm>
              <a:off x="11325722" y="7660251"/>
              <a:ext cx="131116" cy="154344"/>
            </a:xfrm>
            <a:custGeom>
              <a:avLst/>
              <a:gdLst>
                <a:gd name="connsiteX0" fmla="*/ 79458 w 131116"/>
                <a:gd name="connsiteY0" fmla="*/ 126 h 154344"/>
                <a:gd name="connsiteX1" fmla="*/ 55213 w 131116"/>
                <a:gd name="connsiteY1" fmla="*/ 17770 h 154344"/>
                <a:gd name="connsiteX2" fmla="*/ 75269 w 131116"/>
                <a:gd name="connsiteY2" fmla="*/ 77680 h 154344"/>
                <a:gd name="connsiteX3" fmla="*/ 24370 w 131116"/>
                <a:gd name="connsiteY3" fmla="*/ 40109 h 154344"/>
                <a:gd name="connsiteX4" fmla="*/ 0 w 131116"/>
                <a:gd name="connsiteY4" fmla="*/ 57752 h 154344"/>
                <a:gd name="connsiteX5" fmla="*/ 131117 w 131116"/>
                <a:gd name="connsiteY5" fmla="*/ 154345 h 154344"/>
                <a:gd name="connsiteX6" fmla="*/ 79585 w 131116"/>
                <a:gd name="connsiteY6" fmla="*/ 0 h 154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116" h="154344">
                  <a:moveTo>
                    <a:pt x="79458" y="126"/>
                  </a:moveTo>
                  <a:lnTo>
                    <a:pt x="55213" y="17770"/>
                  </a:lnTo>
                  <a:lnTo>
                    <a:pt x="75269" y="77680"/>
                  </a:lnTo>
                  <a:lnTo>
                    <a:pt x="24370" y="40109"/>
                  </a:lnTo>
                  <a:lnTo>
                    <a:pt x="0" y="57752"/>
                  </a:lnTo>
                  <a:lnTo>
                    <a:pt x="131117" y="154345"/>
                  </a:lnTo>
                  <a:lnTo>
                    <a:pt x="79585" y="0"/>
                  </a:lnTo>
                  <a:close/>
                </a:path>
              </a:pathLst>
            </a:custGeom>
            <a:solidFill>
              <a:srgbClr val="457939"/>
            </a:solidFill>
            <a:ln w="3588"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EE590046-6E8D-46C6-9841-21CEC01D502A}"/>
                </a:ext>
              </a:extLst>
            </p:cNvPr>
            <p:cNvSpPr/>
            <p:nvPr/>
          </p:nvSpPr>
          <p:spPr>
            <a:xfrm>
              <a:off x="11048506" y="7334679"/>
              <a:ext cx="419250" cy="211843"/>
            </a:xfrm>
            <a:custGeom>
              <a:avLst/>
              <a:gdLst>
                <a:gd name="connsiteX0" fmla="*/ 141399 w 419250"/>
                <a:gd name="connsiteY0" fmla="*/ 193820 h 211843"/>
                <a:gd name="connsiteX1" fmla="*/ 136069 w 419250"/>
                <a:gd name="connsiteY1" fmla="*/ 183285 h 211843"/>
                <a:gd name="connsiteX2" fmla="*/ 0 w 419250"/>
                <a:gd name="connsiteY2" fmla="*/ 183285 h 211843"/>
                <a:gd name="connsiteX3" fmla="*/ 39982 w 419250"/>
                <a:gd name="connsiteY3" fmla="*/ 211844 h 211843"/>
                <a:gd name="connsiteX4" fmla="*/ 163739 w 419250"/>
                <a:gd name="connsiteY4" fmla="*/ 211844 h 211843"/>
                <a:gd name="connsiteX5" fmla="*/ 141272 w 419250"/>
                <a:gd name="connsiteY5" fmla="*/ 193820 h 211843"/>
                <a:gd name="connsiteX6" fmla="*/ 198139 w 419250"/>
                <a:gd name="connsiteY6" fmla="*/ 211844 h 211843"/>
                <a:gd name="connsiteX7" fmla="*/ 215273 w 419250"/>
                <a:gd name="connsiteY7" fmla="*/ 211844 h 211843"/>
                <a:gd name="connsiteX8" fmla="*/ 220984 w 419250"/>
                <a:gd name="connsiteY8" fmla="*/ 193693 h 211843"/>
                <a:gd name="connsiteX9" fmla="*/ 198139 w 419250"/>
                <a:gd name="connsiteY9" fmla="*/ 211844 h 211843"/>
                <a:gd name="connsiteX10" fmla="*/ 316563 w 419250"/>
                <a:gd name="connsiteY10" fmla="*/ 183158 h 211843"/>
                <a:gd name="connsiteX11" fmla="*/ 294096 w 419250"/>
                <a:gd name="connsiteY11" fmla="*/ 211844 h 211843"/>
                <a:gd name="connsiteX12" fmla="*/ 379901 w 419250"/>
                <a:gd name="connsiteY12" fmla="*/ 211844 h 211843"/>
                <a:gd name="connsiteX13" fmla="*/ 419251 w 419250"/>
                <a:gd name="connsiteY13" fmla="*/ 183285 h 211843"/>
                <a:gd name="connsiteX14" fmla="*/ 316690 w 419250"/>
                <a:gd name="connsiteY14" fmla="*/ 183285 h 211843"/>
                <a:gd name="connsiteX15" fmla="*/ 252336 w 419250"/>
                <a:gd name="connsiteY15" fmla="*/ 0 h 211843"/>
                <a:gd name="connsiteX16" fmla="*/ 211973 w 419250"/>
                <a:gd name="connsiteY16" fmla="*/ 127310 h 211843"/>
                <a:gd name="connsiteX17" fmla="*/ 221747 w 419250"/>
                <a:gd name="connsiteY17" fmla="*/ 138098 h 211843"/>
                <a:gd name="connsiteX18" fmla="*/ 229872 w 419250"/>
                <a:gd name="connsiteY18" fmla="*/ 165641 h 211843"/>
                <a:gd name="connsiteX19" fmla="*/ 252336 w 419250"/>
                <a:gd name="connsiteY19" fmla="*/ 94562 h 211843"/>
                <a:gd name="connsiteX20" fmla="*/ 274170 w 419250"/>
                <a:gd name="connsiteY20" fmla="*/ 163357 h 211843"/>
                <a:gd name="connsiteX21" fmla="*/ 298032 w 419250"/>
                <a:gd name="connsiteY21" fmla="*/ 143810 h 211843"/>
                <a:gd name="connsiteX22" fmla="*/ 252212 w 419250"/>
                <a:gd name="connsiteY22" fmla="*/ 0 h 211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9250" h="211843">
                  <a:moveTo>
                    <a:pt x="141399" y="193820"/>
                  </a:moveTo>
                  <a:cubicBezTo>
                    <a:pt x="139115" y="190520"/>
                    <a:pt x="137339" y="186965"/>
                    <a:pt x="136069" y="183285"/>
                  </a:cubicBezTo>
                  <a:lnTo>
                    <a:pt x="0" y="183285"/>
                  </a:lnTo>
                  <a:lnTo>
                    <a:pt x="39982" y="211844"/>
                  </a:lnTo>
                  <a:lnTo>
                    <a:pt x="163739" y="211844"/>
                  </a:lnTo>
                  <a:cubicBezTo>
                    <a:pt x="154600" y="208416"/>
                    <a:pt x="146859" y="202197"/>
                    <a:pt x="141272" y="193820"/>
                  </a:cubicBezTo>
                  <a:close/>
                  <a:moveTo>
                    <a:pt x="198139" y="211844"/>
                  </a:moveTo>
                  <a:lnTo>
                    <a:pt x="215273" y="211844"/>
                  </a:lnTo>
                  <a:lnTo>
                    <a:pt x="220984" y="193693"/>
                  </a:lnTo>
                  <a:cubicBezTo>
                    <a:pt x="215400" y="201943"/>
                    <a:pt x="207405" y="208289"/>
                    <a:pt x="198139" y="211844"/>
                  </a:cubicBezTo>
                  <a:close/>
                  <a:moveTo>
                    <a:pt x="316563" y="183158"/>
                  </a:moveTo>
                  <a:lnTo>
                    <a:pt x="294096" y="211844"/>
                  </a:lnTo>
                  <a:lnTo>
                    <a:pt x="379901" y="211844"/>
                  </a:lnTo>
                  <a:lnTo>
                    <a:pt x="419251" y="183285"/>
                  </a:lnTo>
                  <a:lnTo>
                    <a:pt x="316690" y="183285"/>
                  </a:lnTo>
                  <a:close/>
                  <a:moveTo>
                    <a:pt x="252336" y="0"/>
                  </a:moveTo>
                  <a:lnTo>
                    <a:pt x="211973" y="127310"/>
                  </a:lnTo>
                  <a:cubicBezTo>
                    <a:pt x="215781" y="130229"/>
                    <a:pt x="219081" y="133909"/>
                    <a:pt x="221747" y="138098"/>
                  </a:cubicBezTo>
                  <a:cubicBezTo>
                    <a:pt x="227204" y="146349"/>
                    <a:pt x="229999" y="155868"/>
                    <a:pt x="229872" y="165641"/>
                  </a:cubicBezTo>
                  <a:lnTo>
                    <a:pt x="252336" y="94562"/>
                  </a:lnTo>
                  <a:lnTo>
                    <a:pt x="274170" y="163357"/>
                  </a:lnTo>
                  <a:lnTo>
                    <a:pt x="298032" y="143810"/>
                  </a:lnTo>
                  <a:lnTo>
                    <a:pt x="252212" y="0"/>
                  </a:lnTo>
                  <a:close/>
                </a:path>
              </a:pathLst>
            </a:custGeom>
            <a:solidFill>
              <a:srgbClr val="457939"/>
            </a:solidFill>
            <a:ln w="3588"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D16D9967-EC94-4F4B-A810-25BA5B9EC8E6}"/>
                </a:ext>
              </a:extLst>
            </p:cNvPr>
            <p:cNvSpPr/>
            <p:nvPr/>
          </p:nvSpPr>
          <p:spPr>
            <a:xfrm>
              <a:off x="11106387" y="7562389"/>
              <a:ext cx="136831" cy="172876"/>
            </a:xfrm>
            <a:custGeom>
              <a:avLst/>
              <a:gdLst>
                <a:gd name="connsiteX0" fmla="*/ 136831 w 136831"/>
                <a:gd name="connsiteY0" fmla="*/ 0 h 172876"/>
                <a:gd name="connsiteX1" fmla="*/ 106874 w 136831"/>
                <a:gd name="connsiteY1" fmla="*/ 139240 h 172876"/>
                <a:gd name="connsiteX2" fmla="*/ 61813 w 136831"/>
                <a:gd name="connsiteY2" fmla="*/ 172876 h 172876"/>
                <a:gd name="connsiteX3" fmla="*/ 84026 w 136831"/>
                <a:gd name="connsiteY3" fmla="*/ 59657 h 172876"/>
                <a:gd name="connsiteX4" fmla="*/ 0 w 136831"/>
                <a:gd name="connsiteY4" fmla="*/ 254 h 172876"/>
                <a:gd name="connsiteX5" fmla="*/ 136831 w 136831"/>
                <a:gd name="connsiteY5" fmla="*/ 0 h 17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6831" h="172876">
                  <a:moveTo>
                    <a:pt x="136831" y="0"/>
                  </a:moveTo>
                  <a:lnTo>
                    <a:pt x="106874" y="139240"/>
                  </a:lnTo>
                  <a:lnTo>
                    <a:pt x="61813" y="172876"/>
                  </a:lnTo>
                  <a:lnTo>
                    <a:pt x="84026" y="59657"/>
                  </a:lnTo>
                  <a:lnTo>
                    <a:pt x="0" y="254"/>
                  </a:lnTo>
                  <a:lnTo>
                    <a:pt x="136831" y="0"/>
                  </a:lnTo>
                  <a:close/>
                </a:path>
              </a:pathLst>
            </a:custGeom>
            <a:solidFill>
              <a:srgbClr val="C25131"/>
            </a:solidFill>
            <a:ln w="3588"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EC5CAD6D-47B4-40C8-8A7D-039247F11739}"/>
                </a:ext>
              </a:extLst>
            </p:cNvPr>
            <p:cNvSpPr/>
            <p:nvPr/>
          </p:nvSpPr>
          <p:spPr>
            <a:xfrm>
              <a:off x="11193297" y="7463512"/>
              <a:ext cx="73658" cy="75014"/>
            </a:xfrm>
            <a:custGeom>
              <a:avLst/>
              <a:gdLst>
                <a:gd name="connsiteX0" fmla="*/ 72765 w 73658"/>
                <a:gd name="connsiteY0" fmla="*/ 44425 h 75014"/>
                <a:gd name="connsiteX1" fmla="*/ 36211 w 73658"/>
                <a:gd name="connsiteY1" fmla="*/ 75014 h 75014"/>
                <a:gd name="connsiteX2" fmla="*/ 29229 w 73658"/>
                <a:gd name="connsiteY2" fmla="*/ 74380 h 75014"/>
                <a:gd name="connsiteX3" fmla="*/ 3843 w 73658"/>
                <a:gd name="connsiteY3" fmla="*/ 54706 h 75014"/>
                <a:gd name="connsiteX4" fmla="*/ 797 w 73658"/>
                <a:gd name="connsiteY4" fmla="*/ 30335 h 75014"/>
                <a:gd name="connsiteX5" fmla="*/ 37354 w 73658"/>
                <a:gd name="connsiteY5" fmla="*/ 0 h 75014"/>
                <a:gd name="connsiteX6" fmla="*/ 44460 w 73658"/>
                <a:gd name="connsiteY6" fmla="*/ 634 h 75014"/>
                <a:gd name="connsiteX7" fmla="*/ 63373 w 73658"/>
                <a:gd name="connsiteY7" fmla="*/ 11043 h 75014"/>
                <a:gd name="connsiteX8" fmla="*/ 72892 w 73658"/>
                <a:gd name="connsiteY8" fmla="*/ 44551 h 75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658" h="75014">
                  <a:moveTo>
                    <a:pt x="72765" y="44425"/>
                  </a:moveTo>
                  <a:cubicBezTo>
                    <a:pt x="69087" y="62449"/>
                    <a:pt x="53475" y="75014"/>
                    <a:pt x="36211" y="75014"/>
                  </a:cubicBezTo>
                  <a:cubicBezTo>
                    <a:pt x="33927" y="75014"/>
                    <a:pt x="31513" y="74760"/>
                    <a:pt x="29229" y="74380"/>
                  </a:cubicBezTo>
                  <a:cubicBezTo>
                    <a:pt x="17807" y="72095"/>
                    <a:pt x="8668" y="64606"/>
                    <a:pt x="3843" y="54706"/>
                  </a:cubicBezTo>
                  <a:cubicBezTo>
                    <a:pt x="289" y="47471"/>
                    <a:pt x="-979" y="38966"/>
                    <a:pt x="797" y="30335"/>
                  </a:cubicBezTo>
                  <a:cubicBezTo>
                    <a:pt x="4478" y="12439"/>
                    <a:pt x="20091" y="0"/>
                    <a:pt x="37354" y="0"/>
                  </a:cubicBezTo>
                  <a:cubicBezTo>
                    <a:pt x="39765" y="0"/>
                    <a:pt x="42049" y="253"/>
                    <a:pt x="44460" y="634"/>
                  </a:cubicBezTo>
                  <a:cubicBezTo>
                    <a:pt x="51950" y="2158"/>
                    <a:pt x="58424" y="5838"/>
                    <a:pt x="63373" y="11043"/>
                  </a:cubicBezTo>
                  <a:cubicBezTo>
                    <a:pt x="71498" y="19420"/>
                    <a:pt x="75433" y="31858"/>
                    <a:pt x="72892" y="44551"/>
                  </a:cubicBezTo>
                  <a:close/>
                </a:path>
              </a:pathLst>
            </a:custGeom>
            <a:solidFill>
              <a:srgbClr val="C25131"/>
            </a:solidFill>
            <a:ln w="3588"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E0B16B13-F945-487D-BA0D-E77E5155A85A}"/>
                </a:ext>
              </a:extLst>
            </p:cNvPr>
            <p:cNvSpPr/>
            <p:nvPr/>
          </p:nvSpPr>
          <p:spPr>
            <a:xfrm>
              <a:off x="11236617" y="7440411"/>
              <a:ext cx="174910" cy="245606"/>
            </a:xfrm>
            <a:custGeom>
              <a:avLst/>
              <a:gdLst>
                <a:gd name="connsiteX0" fmla="*/ 174910 w 174910"/>
                <a:gd name="connsiteY0" fmla="*/ 0 h 245606"/>
                <a:gd name="connsiteX1" fmla="*/ 119948 w 174910"/>
                <a:gd name="connsiteY1" fmla="*/ 69811 h 245606"/>
                <a:gd name="connsiteX2" fmla="*/ 98625 w 174910"/>
                <a:gd name="connsiteY2" fmla="*/ 96973 h 245606"/>
                <a:gd name="connsiteX3" fmla="*/ 61686 w 174910"/>
                <a:gd name="connsiteY3" fmla="*/ 143936 h 245606"/>
                <a:gd name="connsiteX4" fmla="*/ 46201 w 174910"/>
                <a:gd name="connsiteY4" fmla="*/ 211971 h 245606"/>
                <a:gd name="connsiteX5" fmla="*/ 0 w 174910"/>
                <a:gd name="connsiteY5" fmla="*/ 245606 h 245606"/>
                <a:gd name="connsiteX6" fmla="*/ 27035 w 174910"/>
                <a:gd name="connsiteY6" fmla="*/ 121344 h 245606"/>
                <a:gd name="connsiteX7" fmla="*/ 89864 w 174910"/>
                <a:gd name="connsiteY7" fmla="*/ 69684 h 245606"/>
                <a:gd name="connsiteX8" fmla="*/ 113729 w 174910"/>
                <a:gd name="connsiteY8" fmla="*/ 50137 h 245606"/>
                <a:gd name="connsiteX9" fmla="*/ 174910 w 174910"/>
                <a:gd name="connsiteY9" fmla="*/ 0 h 24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910" h="245606">
                  <a:moveTo>
                    <a:pt x="174910" y="0"/>
                  </a:moveTo>
                  <a:lnTo>
                    <a:pt x="119948" y="69811"/>
                  </a:lnTo>
                  <a:lnTo>
                    <a:pt x="98625" y="96973"/>
                  </a:lnTo>
                  <a:lnTo>
                    <a:pt x="61686" y="143936"/>
                  </a:lnTo>
                  <a:lnTo>
                    <a:pt x="46201" y="211971"/>
                  </a:lnTo>
                  <a:lnTo>
                    <a:pt x="0" y="245606"/>
                  </a:lnTo>
                  <a:lnTo>
                    <a:pt x="27035" y="121344"/>
                  </a:lnTo>
                  <a:lnTo>
                    <a:pt x="89864" y="69684"/>
                  </a:lnTo>
                  <a:lnTo>
                    <a:pt x="113729" y="50137"/>
                  </a:lnTo>
                  <a:lnTo>
                    <a:pt x="174910" y="0"/>
                  </a:lnTo>
                  <a:close/>
                </a:path>
              </a:pathLst>
            </a:custGeom>
            <a:solidFill>
              <a:srgbClr val="C25131"/>
            </a:solidFill>
            <a:ln w="3588"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CFF98B24-BFD3-4EC6-9B5C-ACC4BDC7E1FB}"/>
                </a:ext>
              </a:extLst>
            </p:cNvPr>
            <p:cNvSpPr/>
            <p:nvPr/>
          </p:nvSpPr>
          <p:spPr>
            <a:xfrm>
              <a:off x="11410130" y="7377200"/>
              <a:ext cx="55720" cy="52929"/>
            </a:xfrm>
            <a:custGeom>
              <a:avLst/>
              <a:gdLst>
                <a:gd name="connsiteX0" fmla="*/ 42015 w 55720"/>
                <a:gd name="connsiteY0" fmla="*/ 29956 h 52929"/>
                <a:gd name="connsiteX1" fmla="*/ 55721 w 55720"/>
                <a:gd name="connsiteY1" fmla="*/ 20182 h 52929"/>
                <a:gd name="connsiteX2" fmla="*/ 49629 w 55720"/>
                <a:gd name="connsiteY2" fmla="*/ 20182 h 52929"/>
                <a:gd name="connsiteX3" fmla="*/ 35541 w 55720"/>
                <a:gd name="connsiteY3" fmla="*/ 20182 h 52929"/>
                <a:gd name="connsiteX4" fmla="*/ 34271 w 55720"/>
                <a:gd name="connsiteY4" fmla="*/ 20182 h 52929"/>
                <a:gd name="connsiteX5" fmla="*/ 27797 w 55720"/>
                <a:gd name="connsiteY5" fmla="*/ 0 h 52929"/>
                <a:gd name="connsiteX6" fmla="*/ 21450 w 55720"/>
                <a:gd name="connsiteY6" fmla="*/ 20182 h 52929"/>
                <a:gd name="connsiteX7" fmla="*/ 0 w 55720"/>
                <a:gd name="connsiteY7" fmla="*/ 20182 h 52929"/>
                <a:gd name="connsiteX8" fmla="*/ 17391 w 55720"/>
                <a:gd name="connsiteY8" fmla="*/ 32621 h 52929"/>
                <a:gd name="connsiteX9" fmla="*/ 16247 w 55720"/>
                <a:gd name="connsiteY9" fmla="*/ 36048 h 52929"/>
                <a:gd name="connsiteX10" fmla="*/ 12820 w 55720"/>
                <a:gd name="connsiteY10" fmla="*/ 46329 h 52929"/>
                <a:gd name="connsiteX11" fmla="*/ 12820 w 55720"/>
                <a:gd name="connsiteY11" fmla="*/ 46329 h 52929"/>
                <a:gd name="connsiteX12" fmla="*/ 10663 w 55720"/>
                <a:gd name="connsiteY12" fmla="*/ 52930 h 52929"/>
                <a:gd name="connsiteX13" fmla="*/ 25005 w 55720"/>
                <a:gd name="connsiteY13" fmla="*/ 42394 h 52929"/>
                <a:gd name="connsiteX14" fmla="*/ 27797 w 55720"/>
                <a:gd name="connsiteY14" fmla="*/ 40237 h 52929"/>
                <a:gd name="connsiteX15" fmla="*/ 31733 w 55720"/>
                <a:gd name="connsiteY15" fmla="*/ 43029 h 52929"/>
                <a:gd name="connsiteX16" fmla="*/ 45061 w 55720"/>
                <a:gd name="connsiteY16" fmla="*/ 52930 h 52929"/>
                <a:gd name="connsiteX17" fmla="*/ 38714 w 55720"/>
                <a:gd name="connsiteY17" fmla="*/ 34144 h 52929"/>
                <a:gd name="connsiteX18" fmla="*/ 42015 w 55720"/>
                <a:gd name="connsiteY18" fmla="*/ 29956 h 5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720" h="52929">
                  <a:moveTo>
                    <a:pt x="42015" y="29956"/>
                  </a:moveTo>
                  <a:lnTo>
                    <a:pt x="55721" y="20182"/>
                  </a:lnTo>
                  <a:lnTo>
                    <a:pt x="49629" y="20182"/>
                  </a:lnTo>
                  <a:lnTo>
                    <a:pt x="35541" y="20182"/>
                  </a:lnTo>
                  <a:lnTo>
                    <a:pt x="34271" y="20182"/>
                  </a:lnTo>
                  <a:lnTo>
                    <a:pt x="27797" y="0"/>
                  </a:lnTo>
                  <a:lnTo>
                    <a:pt x="21450" y="20182"/>
                  </a:lnTo>
                  <a:lnTo>
                    <a:pt x="0" y="20182"/>
                  </a:lnTo>
                  <a:lnTo>
                    <a:pt x="17391" y="32621"/>
                  </a:lnTo>
                  <a:lnTo>
                    <a:pt x="16247" y="36048"/>
                  </a:lnTo>
                  <a:lnTo>
                    <a:pt x="12820" y="46329"/>
                  </a:lnTo>
                  <a:lnTo>
                    <a:pt x="12820" y="46329"/>
                  </a:lnTo>
                  <a:lnTo>
                    <a:pt x="10663" y="52930"/>
                  </a:lnTo>
                  <a:lnTo>
                    <a:pt x="25005" y="42394"/>
                  </a:lnTo>
                  <a:lnTo>
                    <a:pt x="27797" y="40237"/>
                  </a:lnTo>
                  <a:lnTo>
                    <a:pt x="31733" y="43029"/>
                  </a:lnTo>
                  <a:lnTo>
                    <a:pt x="45061" y="52930"/>
                  </a:lnTo>
                  <a:lnTo>
                    <a:pt x="38714" y="34144"/>
                  </a:lnTo>
                  <a:lnTo>
                    <a:pt x="42015" y="29956"/>
                  </a:lnTo>
                  <a:close/>
                </a:path>
              </a:pathLst>
            </a:custGeom>
            <a:solidFill>
              <a:srgbClr val="C25131"/>
            </a:solidFill>
            <a:ln w="3588"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6006BBA0-14C0-4E36-A9CA-965E3DE59CFB}"/>
                </a:ext>
              </a:extLst>
            </p:cNvPr>
            <p:cNvSpPr/>
            <p:nvPr/>
          </p:nvSpPr>
          <p:spPr>
            <a:xfrm>
              <a:off x="10912310" y="7486994"/>
              <a:ext cx="654071" cy="487278"/>
            </a:xfrm>
            <a:custGeom>
              <a:avLst/>
              <a:gdLst>
                <a:gd name="connsiteX0" fmla="*/ 654071 w 654071"/>
                <a:gd name="connsiteY0" fmla="*/ 0 h 487278"/>
                <a:gd name="connsiteX1" fmla="*/ 627923 w 654071"/>
                <a:gd name="connsiteY1" fmla="*/ 64353 h 487278"/>
                <a:gd name="connsiteX2" fmla="*/ 615992 w 654071"/>
                <a:gd name="connsiteY2" fmla="*/ 49121 h 487278"/>
                <a:gd name="connsiteX3" fmla="*/ 240151 w 654071"/>
                <a:gd name="connsiteY3" fmla="*/ 327095 h 487278"/>
                <a:gd name="connsiteX4" fmla="*/ 206770 w 654071"/>
                <a:gd name="connsiteY4" fmla="*/ 240783 h 487278"/>
                <a:gd name="connsiteX5" fmla="*/ 193568 w 654071"/>
                <a:gd name="connsiteY5" fmla="*/ 297266 h 487278"/>
                <a:gd name="connsiteX6" fmla="*/ 160057 w 654071"/>
                <a:gd name="connsiteY6" fmla="*/ 297266 h 487278"/>
                <a:gd name="connsiteX7" fmla="*/ 145843 w 654071"/>
                <a:gd name="connsiteY7" fmla="*/ 386497 h 487278"/>
                <a:gd name="connsiteX8" fmla="*/ 98117 w 654071"/>
                <a:gd name="connsiteY8" fmla="*/ 333187 h 487278"/>
                <a:gd name="connsiteX9" fmla="*/ 85424 w 654071"/>
                <a:gd name="connsiteY9" fmla="*/ 436887 h 487278"/>
                <a:gd name="connsiteX10" fmla="*/ 16883 w 654071"/>
                <a:gd name="connsiteY10" fmla="*/ 487278 h 487278"/>
                <a:gd name="connsiteX11" fmla="*/ 0 w 654071"/>
                <a:gd name="connsiteY11" fmla="*/ 464177 h 487278"/>
                <a:gd name="connsiteX12" fmla="*/ 58513 w 654071"/>
                <a:gd name="connsiteY12" fmla="*/ 421148 h 487278"/>
                <a:gd name="connsiteX13" fmla="*/ 77302 w 654071"/>
                <a:gd name="connsiteY13" fmla="*/ 267057 h 487278"/>
                <a:gd name="connsiteX14" fmla="*/ 127057 w 654071"/>
                <a:gd name="connsiteY14" fmla="*/ 322525 h 487278"/>
                <a:gd name="connsiteX15" fmla="*/ 135688 w 654071"/>
                <a:gd name="connsiteY15" fmla="*/ 268580 h 487278"/>
                <a:gd name="connsiteX16" fmla="*/ 170847 w 654071"/>
                <a:gd name="connsiteY16" fmla="*/ 268580 h 487278"/>
                <a:gd name="connsiteX17" fmla="*/ 199788 w 654071"/>
                <a:gd name="connsiteY17" fmla="*/ 143683 h 487278"/>
                <a:gd name="connsiteX18" fmla="*/ 251958 w 654071"/>
                <a:gd name="connsiteY18" fmla="*/ 278227 h 487278"/>
                <a:gd name="connsiteX19" fmla="*/ 481572 w 654071"/>
                <a:gd name="connsiteY19" fmla="*/ 110935 h 487278"/>
                <a:gd name="connsiteX20" fmla="*/ 591496 w 654071"/>
                <a:gd name="connsiteY20" fmla="*/ 31098 h 487278"/>
                <a:gd name="connsiteX21" fmla="*/ 592128 w 654071"/>
                <a:gd name="connsiteY21" fmla="*/ 31098 h 487278"/>
                <a:gd name="connsiteX22" fmla="*/ 598474 w 654071"/>
                <a:gd name="connsiteY22" fmla="*/ 26528 h 487278"/>
                <a:gd name="connsiteX23" fmla="*/ 598220 w 654071"/>
                <a:gd name="connsiteY23" fmla="*/ 26274 h 487278"/>
                <a:gd name="connsiteX24" fmla="*/ 588068 w 654071"/>
                <a:gd name="connsiteY24" fmla="*/ 13200 h 487278"/>
                <a:gd name="connsiteX25" fmla="*/ 585273 w 654071"/>
                <a:gd name="connsiteY25" fmla="*/ 9647 h 487278"/>
                <a:gd name="connsiteX26" fmla="*/ 654071 w 654071"/>
                <a:gd name="connsiteY26" fmla="*/ 0 h 487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4071" h="487278">
                  <a:moveTo>
                    <a:pt x="654071" y="0"/>
                  </a:moveTo>
                  <a:lnTo>
                    <a:pt x="627923" y="64353"/>
                  </a:lnTo>
                  <a:lnTo>
                    <a:pt x="615992" y="49121"/>
                  </a:lnTo>
                  <a:lnTo>
                    <a:pt x="240151" y="327095"/>
                  </a:lnTo>
                  <a:lnTo>
                    <a:pt x="206770" y="240783"/>
                  </a:lnTo>
                  <a:lnTo>
                    <a:pt x="193568" y="297266"/>
                  </a:lnTo>
                  <a:lnTo>
                    <a:pt x="160057" y="297266"/>
                  </a:lnTo>
                  <a:lnTo>
                    <a:pt x="145843" y="386497"/>
                  </a:lnTo>
                  <a:lnTo>
                    <a:pt x="98117" y="333187"/>
                  </a:lnTo>
                  <a:lnTo>
                    <a:pt x="85424" y="436887"/>
                  </a:lnTo>
                  <a:lnTo>
                    <a:pt x="16883" y="487278"/>
                  </a:lnTo>
                  <a:lnTo>
                    <a:pt x="0" y="464177"/>
                  </a:lnTo>
                  <a:lnTo>
                    <a:pt x="58513" y="421148"/>
                  </a:lnTo>
                  <a:lnTo>
                    <a:pt x="77302" y="267057"/>
                  </a:lnTo>
                  <a:lnTo>
                    <a:pt x="127057" y="322525"/>
                  </a:lnTo>
                  <a:lnTo>
                    <a:pt x="135688" y="268580"/>
                  </a:lnTo>
                  <a:lnTo>
                    <a:pt x="170847" y="268580"/>
                  </a:lnTo>
                  <a:lnTo>
                    <a:pt x="199788" y="143683"/>
                  </a:lnTo>
                  <a:lnTo>
                    <a:pt x="251958" y="278227"/>
                  </a:lnTo>
                  <a:lnTo>
                    <a:pt x="481572" y="110935"/>
                  </a:lnTo>
                  <a:lnTo>
                    <a:pt x="591496" y="31098"/>
                  </a:lnTo>
                  <a:lnTo>
                    <a:pt x="592128" y="31098"/>
                  </a:lnTo>
                  <a:lnTo>
                    <a:pt x="598474" y="26528"/>
                  </a:lnTo>
                  <a:lnTo>
                    <a:pt x="598220" y="26274"/>
                  </a:lnTo>
                  <a:lnTo>
                    <a:pt x="588068" y="13200"/>
                  </a:lnTo>
                  <a:lnTo>
                    <a:pt x="585273" y="9647"/>
                  </a:lnTo>
                  <a:lnTo>
                    <a:pt x="654071" y="0"/>
                  </a:lnTo>
                  <a:close/>
                </a:path>
              </a:pathLst>
            </a:custGeom>
            <a:solidFill>
              <a:srgbClr val="457939"/>
            </a:solidFill>
            <a:ln w="3588" cap="flat">
              <a:noFill/>
              <a:prstDash val="solid"/>
              <a:miter/>
            </a:ln>
          </p:spPr>
          <p:txBody>
            <a:bodyPr rtlCol="0" anchor="ctr"/>
            <a:lstStyle/>
            <a:p>
              <a:endParaRPr lang="en-US"/>
            </a:p>
          </p:txBody>
        </p:sp>
      </p:grpSp>
    </p:spTree>
    <p:extLst>
      <p:ext uri="{BB962C8B-B14F-4D97-AF65-F5344CB8AC3E}">
        <p14:creationId xmlns:p14="http://schemas.microsoft.com/office/powerpoint/2010/main" val="169752830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693"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Ordered Lis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0"/>
            <a:ext cx="11274552" cy="1280160"/>
          </a:xfrm>
        </p:spPr>
        <p:txBody>
          <a:bodyPr/>
          <a:lstStyle>
            <a:lvl1pPr>
              <a:defRPr/>
            </a:lvl1pPr>
          </a:lstStyle>
          <a:p>
            <a:r>
              <a:rPr lang="en-US" dirty="0"/>
              <a:t>Two Content Ordered List Layout</a:t>
            </a:r>
          </a:p>
        </p:txBody>
      </p:sp>
      <p:sp>
        <p:nvSpPr>
          <p:cNvPr id="14" name="Left Content"/>
          <p:cNvSpPr>
            <a:spLocks noGrp="1"/>
          </p:cNvSpPr>
          <p:nvPr>
            <p:ph sz="quarter" idx="18" hasCustomPrompt="1"/>
          </p:nvPr>
        </p:nvSpPr>
        <p:spPr>
          <a:xfrm>
            <a:off x="457200" y="1371600"/>
            <a:ext cx="5568696" cy="4343400"/>
          </a:xfrm>
        </p:spPr>
        <p:txBody>
          <a:bodyPr>
            <a:normAutofit/>
          </a:bodyPr>
          <a:lstStyle>
            <a:lvl1pPr marL="457200" indent="-457200">
              <a:lnSpc>
                <a:spcPct val="125000"/>
              </a:lnSpc>
              <a:spcBef>
                <a:spcPts val="600"/>
              </a:spcBef>
              <a:buClr>
                <a:schemeClr val="tx1"/>
              </a:buClr>
              <a:buFont typeface="+mj-lt"/>
              <a:buAutoNum type="arabicPeriod"/>
              <a:defRPr sz="2600"/>
            </a:lvl1pPr>
            <a:lvl2pPr marL="914400" indent="-457200">
              <a:lnSpc>
                <a:spcPct val="125000"/>
              </a:lnSpc>
              <a:spcBef>
                <a:spcPts val="600"/>
              </a:spcBef>
              <a:buClr>
                <a:schemeClr val="tx1"/>
              </a:buClr>
              <a:buFont typeface="+mj-lt"/>
              <a:buAutoNum type="alphaLcPeriod"/>
              <a:defRPr sz="2600"/>
            </a:lvl2pPr>
            <a:lvl3pPr marL="1371600" indent="-457200">
              <a:lnSpc>
                <a:spcPct val="125000"/>
              </a:lnSpc>
              <a:spcBef>
                <a:spcPts val="600"/>
              </a:spcBef>
              <a:buClr>
                <a:schemeClr val="tx1"/>
              </a:buClr>
              <a:buFont typeface="+mj-lt"/>
              <a:buAutoNum type="romanLcPeriod"/>
              <a:defRPr sz="2600"/>
            </a:lvl3pPr>
            <a:lvl4pPr marL="1828800" indent="-457200">
              <a:lnSpc>
                <a:spcPct val="125000"/>
              </a:lnSpc>
              <a:spcBef>
                <a:spcPts val="600"/>
              </a:spcBef>
              <a:buClr>
                <a:schemeClr val="tx1"/>
              </a:buClr>
              <a:buSzPct val="100000"/>
              <a:buFont typeface="+mj-lt"/>
              <a:buAutoNum type="arabicParenR"/>
              <a:defRPr sz="2600"/>
            </a:lvl4pPr>
            <a:lvl5pPr marL="2286000" indent="-457200">
              <a:lnSpc>
                <a:spcPct val="125000"/>
              </a:lnSpc>
              <a:spcBef>
                <a:spcPts val="600"/>
              </a:spcBef>
              <a:buClr>
                <a:schemeClr val="tx1"/>
              </a:buClr>
              <a:buFont typeface="+mj-lt"/>
              <a:buAutoNum type="alphaLcParenR"/>
              <a:defRPr sz="2600"/>
            </a:lvl5pPr>
          </a:lstStyle>
          <a:p>
            <a:pPr lvl="0"/>
            <a:r>
              <a:rPr lang="en-US" dirty="0"/>
              <a:t>Click here to add an ordered list, or click on an icon below to add a table, graph, SmartArt object, or picture. The ordered list uses Arabic numerals for the first level, lowercase letters for the second level, and lowercase Roman numerals for the third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Right Content"/>
          <p:cNvSpPr>
            <a:spLocks noGrp="1"/>
          </p:cNvSpPr>
          <p:nvPr>
            <p:ph sz="quarter" idx="19" hasCustomPrompt="1"/>
          </p:nvPr>
        </p:nvSpPr>
        <p:spPr>
          <a:xfrm>
            <a:off x="6163056" y="1371600"/>
            <a:ext cx="5568696" cy="4343400"/>
          </a:xfrm>
        </p:spPr>
        <p:txBody>
          <a:bodyPr>
            <a:normAutofit/>
          </a:bodyPr>
          <a:lstStyle>
            <a:lvl1pPr marL="457200" indent="-457200">
              <a:lnSpc>
                <a:spcPct val="125000"/>
              </a:lnSpc>
              <a:spcBef>
                <a:spcPts val="600"/>
              </a:spcBef>
              <a:buClr>
                <a:schemeClr val="tx1"/>
              </a:buClr>
              <a:buFont typeface="+mj-lt"/>
              <a:buAutoNum type="arabicPeriod"/>
              <a:defRPr sz="2600"/>
            </a:lvl1pPr>
            <a:lvl2pPr marL="914400" indent="-457200">
              <a:lnSpc>
                <a:spcPct val="125000"/>
              </a:lnSpc>
              <a:spcBef>
                <a:spcPts val="600"/>
              </a:spcBef>
              <a:buClr>
                <a:schemeClr val="tx1"/>
              </a:buClr>
              <a:buFont typeface="+mj-lt"/>
              <a:buAutoNum type="alphaLcPeriod"/>
              <a:defRPr sz="2600"/>
            </a:lvl2pPr>
            <a:lvl3pPr marL="1371600" indent="-457200">
              <a:lnSpc>
                <a:spcPct val="125000"/>
              </a:lnSpc>
              <a:spcBef>
                <a:spcPts val="600"/>
              </a:spcBef>
              <a:buClr>
                <a:schemeClr val="tx1"/>
              </a:buClr>
              <a:buFont typeface="+mj-lt"/>
              <a:buAutoNum type="romanLcPeriod"/>
              <a:defRPr sz="2600"/>
            </a:lvl3pPr>
            <a:lvl4pPr marL="1828800" indent="-457200">
              <a:lnSpc>
                <a:spcPct val="125000"/>
              </a:lnSpc>
              <a:spcBef>
                <a:spcPts val="600"/>
              </a:spcBef>
              <a:buClr>
                <a:schemeClr val="tx1"/>
              </a:buClr>
              <a:buSzPct val="100000"/>
              <a:buFont typeface="+mj-lt"/>
              <a:buAutoNum type="arabicParenR"/>
              <a:defRPr sz="2600"/>
            </a:lvl4pPr>
            <a:lvl5pPr marL="2286000" indent="-457200">
              <a:lnSpc>
                <a:spcPct val="125000"/>
              </a:lnSpc>
              <a:spcBef>
                <a:spcPts val="600"/>
              </a:spcBef>
              <a:buClr>
                <a:schemeClr val="tx1"/>
              </a:buClr>
              <a:buFont typeface="+mj-lt"/>
              <a:buAutoNum type="alphaLcParenR"/>
              <a:defRPr sz="2600"/>
            </a:lvl5pPr>
          </a:lstStyle>
          <a:p>
            <a:pPr lvl="0"/>
            <a:r>
              <a:rPr lang="en-US" dirty="0"/>
              <a:t>Click here to add an ordered list, or click on an icon below to add a table, graph, SmartArt object, or picture. The ordered list uses Arabic numerals for the first level, lowercase letters for the second level, and lowercase Roman numerals for the third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ource Placeholder"/>
          <p:cNvSpPr>
            <a:spLocks noGrp="1"/>
          </p:cNvSpPr>
          <p:nvPr>
            <p:ph type="body" sz="quarter" idx="13" hasCustomPrompt="1"/>
          </p:nvPr>
        </p:nvSpPr>
        <p:spPr>
          <a:xfrm>
            <a:off x="457200" y="5751576"/>
            <a:ext cx="11274552" cy="192024"/>
          </a:xfrm>
        </p:spPr>
        <p:txBody>
          <a:bodyPr anchor="b" anchorCtr="0">
            <a:noAutofit/>
          </a:bodyPr>
          <a:lstStyle>
            <a:lvl1pPr marL="0" marR="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sz="1000" i="0"/>
            </a:lvl1pPr>
            <a:lvl2pPr marL="258366" indent="0">
              <a:buNone/>
              <a:defRPr sz="750"/>
            </a:lvl2pPr>
            <a:lvl3pPr marL="480060" indent="0">
              <a:buNone/>
              <a:defRPr sz="750"/>
            </a:lvl3pPr>
            <a:lvl4pPr marL="720090" indent="0">
              <a:buNone/>
              <a:defRPr sz="750"/>
            </a:lvl4pPr>
            <a:lvl5pPr marL="960120" indent="0">
              <a:buNone/>
              <a:defRPr sz="750"/>
            </a:lvl5pPr>
          </a:lstStyle>
          <a:p>
            <a:pPr marL="0" marR="0" lvl="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dirty="0"/>
              <a:t>Source: Placeholder for sources and permissions (if needed).</a:t>
            </a:r>
          </a:p>
        </p:txBody>
      </p:sp>
      <p:sp>
        <p:nvSpPr>
          <p:cNvPr id="3" name="Slide Number Placeholder 2"/>
          <p:cNvSpPr>
            <a:spLocks noGrp="1"/>
          </p:cNvSpPr>
          <p:nvPr>
            <p:ph type="sldNum" sz="quarter" idx="20"/>
          </p:nvPr>
        </p:nvSpPr>
        <p:spPr/>
        <p:txBody>
          <a:bodyPr/>
          <a:lstStyle/>
          <a:p>
            <a:fld id="{99A20822-4A49-4D36-86E3-300BA48D3F00}" type="slidenum">
              <a:rPr lang="en-US" smtClean="0"/>
              <a:pPr/>
              <a:t>‹#›</a:t>
            </a:fld>
            <a:endParaRPr lang="en-US" dirty="0"/>
          </a:p>
        </p:txBody>
      </p:sp>
    </p:spTree>
    <p:extLst>
      <p:ext uri="{BB962C8B-B14F-4D97-AF65-F5344CB8AC3E}">
        <p14:creationId xmlns:p14="http://schemas.microsoft.com/office/powerpoint/2010/main" val="3393525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Left, Diamond Right">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457200" y="0"/>
            <a:ext cx="5632704" cy="1280160"/>
          </a:xfrm>
        </p:spPr>
        <p:txBody>
          <a:bodyPr>
            <a:normAutofit/>
          </a:bodyPr>
          <a:lstStyle>
            <a:lvl1pPr>
              <a:defRPr baseline="0"/>
            </a:lvl1pPr>
          </a:lstStyle>
          <a:p>
            <a:r>
              <a:rPr lang="en-US" dirty="0"/>
              <a:t>Text Left, Diamond Right Layout</a:t>
            </a:r>
          </a:p>
        </p:txBody>
      </p:sp>
      <p:sp>
        <p:nvSpPr>
          <p:cNvPr id="4" name="Content Placeholder 3"/>
          <p:cNvSpPr>
            <a:spLocks noGrp="1"/>
          </p:cNvSpPr>
          <p:nvPr>
            <p:ph sz="quarter" idx="14" hasCustomPrompt="1"/>
          </p:nvPr>
        </p:nvSpPr>
        <p:spPr>
          <a:xfrm>
            <a:off x="457200" y="1371600"/>
            <a:ext cx="5632704" cy="4343400"/>
          </a:xfrm>
        </p:spPr>
        <p:txBody>
          <a:bodyPr>
            <a:normAutofit/>
          </a:bodyPr>
          <a:lstStyle>
            <a:lvl1pPr marL="0" indent="0">
              <a:lnSpc>
                <a:spcPct val="125000"/>
              </a:lnSpc>
              <a:spcBef>
                <a:spcPts val="1800"/>
              </a:spcBef>
              <a:buClr>
                <a:schemeClr val="tx1"/>
              </a:buClr>
              <a:buNone/>
              <a:defRPr sz="2600">
                <a:solidFill>
                  <a:schemeClr val="tx1"/>
                </a:solidFill>
              </a:defRPr>
            </a:lvl1pPr>
            <a:lvl2pPr marL="320040" indent="-320040">
              <a:lnSpc>
                <a:spcPct val="125000"/>
              </a:lnSpc>
              <a:spcBef>
                <a:spcPts val="600"/>
              </a:spcBef>
              <a:buClr>
                <a:schemeClr val="accent1"/>
              </a:buClr>
              <a:buFont typeface="Wingdings" panose="05000000000000000000" pitchFamily="2" charset="2"/>
              <a:buChar char="§"/>
              <a:defRPr sz="2600">
                <a:solidFill>
                  <a:schemeClr val="tx1"/>
                </a:solidFill>
              </a:defRPr>
            </a:lvl2pPr>
            <a:lvl3pPr marL="640080" indent="-320040">
              <a:lnSpc>
                <a:spcPct val="125000"/>
              </a:lnSpc>
              <a:spcBef>
                <a:spcPts val="600"/>
              </a:spcBef>
              <a:buClr>
                <a:schemeClr val="accent1"/>
              </a:buClr>
              <a:buFont typeface="Arial" panose="020B0604020202020204" pitchFamily="34" charset="0"/>
              <a:buChar char="•"/>
              <a:defRPr sz="2600">
                <a:solidFill>
                  <a:schemeClr val="tx1"/>
                </a:solidFill>
              </a:defRPr>
            </a:lvl3pPr>
            <a:lvl4pPr marL="960120" indent="-320040">
              <a:lnSpc>
                <a:spcPct val="125000"/>
              </a:lnSpc>
              <a:spcBef>
                <a:spcPts val="600"/>
              </a:spcBef>
              <a:buClr>
                <a:schemeClr val="accent1"/>
              </a:buClr>
              <a:buFont typeface="Arial" panose="020B0604020202020204" pitchFamily="34" charset="0"/>
              <a:buChar char="–"/>
              <a:defRPr sz="2600">
                <a:solidFill>
                  <a:schemeClr val="tx1"/>
                </a:solidFill>
              </a:defRPr>
            </a:lvl4pPr>
            <a:lvl5pPr marL="1280160" indent="-320040">
              <a:lnSpc>
                <a:spcPct val="125000"/>
              </a:lnSpc>
              <a:spcBef>
                <a:spcPts val="600"/>
              </a:spcBef>
              <a:buClr>
                <a:schemeClr val="accent1"/>
              </a:buClr>
              <a:buFont typeface="Arial" panose="020B0604020202020204" pitchFamily="34" charset="0"/>
              <a:buChar char="»"/>
              <a:defRPr sz="2600">
                <a:solidFill>
                  <a:schemeClr val="tx1"/>
                </a:solidFill>
              </a:defRPr>
            </a:lvl5pPr>
            <a:lvl6pPr marL="1600200" indent="-320040">
              <a:lnSpc>
                <a:spcPct val="125000"/>
              </a:lnSpc>
              <a:spcBef>
                <a:spcPts val="600"/>
              </a:spcBef>
              <a:buClr>
                <a:schemeClr val="accent1"/>
              </a:buClr>
              <a:buFont typeface="Arial Narrow" panose="020B0606020202030204" pitchFamily="34" charset="0"/>
              <a:buChar char="›"/>
              <a:defRPr sz="2600" baseline="0">
                <a:solidFill>
                  <a:schemeClr val="tx1"/>
                </a:solidFill>
              </a:defRPr>
            </a:lvl6pPr>
          </a:lstStyle>
          <a:p>
            <a:pPr lvl="0"/>
            <a:r>
              <a:rPr lang="en-US" dirty="0"/>
              <a:t>Click here to add text, or click on an icon below to add a table, graph, SmartArt object, or picture. The first text level has no bullet. Use the Increase List Level and Decrease List Level icons in the Paragraph group on the Home tab to move between first level (no bullet) and second level (square bullet) text.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14" name="Picture Placeholder 4">
            <a:extLst>
              <a:ext uri="{FF2B5EF4-FFF2-40B4-BE49-F238E27FC236}">
                <a16:creationId xmlns:a16="http://schemas.microsoft.com/office/drawing/2014/main" id="{8C54762B-335E-46EE-8B93-BAE78CBC8F69}"/>
              </a:ext>
            </a:extLst>
          </p:cNvPr>
          <p:cNvSpPr>
            <a:spLocks noGrp="1"/>
          </p:cNvSpPr>
          <p:nvPr>
            <p:ph type="pic" sz="quarter" idx="16" hasCustomPrompt="1"/>
          </p:nvPr>
        </p:nvSpPr>
        <p:spPr>
          <a:xfrm>
            <a:off x="8146538" y="-320285"/>
            <a:ext cx="3362208" cy="3362208"/>
          </a:xfrm>
          <a:prstGeom prst="diamond">
            <a:avLst/>
          </a:prstGeom>
          <a:solidFill>
            <a:schemeClr val="accent1">
              <a:lumMod val="20000"/>
              <a:lumOff val="80000"/>
            </a:schemeClr>
          </a:solidFill>
          <a:ln>
            <a:noFill/>
          </a:ln>
        </p:spPr>
        <p:txBody>
          <a:bodyPr>
            <a:normAutofit/>
          </a:bodyPr>
          <a:lstStyle>
            <a:lvl1pPr marL="0" indent="0" algn="ctr">
              <a:buNone/>
              <a:defRPr sz="1400"/>
            </a:lvl1pPr>
          </a:lstStyle>
          <a:p>
            <a:r>
              <a:rPr lang="en-US" dirty="0"/>
              <a:t>Click on picture icon to insert image. Before inserting, crop picture to 3.68” square or larger.</a:t>
            </a:r>
          </a:p>
        </p:txBody>
      </p:sp>
      <p:sp>
        <p:nvSpPr>
          <p:cNvPr id="16" name="Picture Placeholder 4">
            <a:extLst>
              <a:ext uri="{FF2B5EF4-FFF2-40B4-BE49-F238E27FC236}">
                <a16:creationId xmlns:a16="http://schemas.microsoft.com/office/drawing/2014/main" id="{D578D9BC-1CEC-4CEF-83C5-A41040525779}"/>
              </a:ext>
            </a:extLst>
          </p:cNvPr>
          <p:cNvSpPr>
            <a:spLocks noGrp="1"/>
          </p:cNvSpPr>
          <p:nvPr>
            <p:ph type="pic" sz="quarter" idx="18" hasCustomPrompt="1"/>
          </p:nvPr>
        </p:nvSpPr>
        <p:spPr>
          <a:xfrm>
            <a:off x="10111965" y="1645143"/>
            <a:ext cx="3362208" cy="3362208"/>
          </a:xfrm>
          <a:prstGeom prst="diamond">
            <a:avLst/>
          </a:prstGeom>
          <a:solidFill>
            <a:schemeClr val="accent1">
              <a:lumMod val="20000"/>
              <a:lumOff val="80000"/>
            </a:schemeClr>
          </a:solidFill>
          <a:ln>
            <a:noFill/>
          </a:ln>
        </p:spPr>
        <p:txBody>
          <a:bodyPr>
            <a:normAutofit/>
          </a:bodyPr>
          <a:lstStyle>
            <a:lvl1pPr marL="0" marR="0" indent="0" algn="ctr" defTabSz="685800" rtl="0" eaLnBrk="1" fontAlgn="auto" latinLnBrk="0" hangingPunct="1">
              <a:lnSpc>
                <a:spcPct val="125000"/>
              </a:lnSpc>
              <a:spcBef>
                <a:spcPts val="1800"/>
              </a:spcBef>
              <a:spcAft>
                <a:spcPts val="0"/>
              </a:spcAft>
              <a:buClr>
                <a:schemeClr val="accent1"/>
              </a:buClr>
              <a:buSzPct val="100000"/>
              <a:buFont typeface="Wingdings" panose="05000000000000000000" pitchFamily="2" charset="2"/>
              <a:buNone/>
              <a:tabLst/>
              <a:defRPr sz="1400"/>
            </a:lvl1pPr>
          </a:lstStyle>
          <a:p>
            <a:r>
              <a:rPr lang="en-US" dirty="0"/>
              <a:t>Click on picture icon to insert image. Before inserting, crop picture to 3.68” square or larger.</a:t>
            </a:r>
          </a:p>
        </p:txBody>
      </p:sp>
      <p:sp>
        <p:nvSpPr>
          <p:cNvPr id="15" name="Picture Placeholder 4">
            <a:extLst>
              <a:ext uri="{FF2B5EF4-FFF2-40B4-BE49-F238E27FC236}">
                <a16:creationId xmlns:a16="http://schemas.microsoft.com/office/drawing/2014/main" id="{D351508E-E6FF-47A9-9FFC-C6BE16BCD77F}"/>
              </a:ext>
            </a:extLst>
          </p:cNvPr>
          <p:cNvSpPr>
            <a:spLocks noGrp="1"/>
          </p:cNvSpPr>
          <p:nvPr>
            <p:ph type="pic" sz="quarter" idx="17" hasCustomPrompt="1"/>
          </p:nvPr>
        </p:nvSpPr>
        <p:spPr>
          <a:xfrm>
            <a:off x="8146538" y="3610570"/>
            <a:ext cx="3362208" cy="3362208"/>
          </a:xfrm>
          <a:prstGeom prst="diamond">
            <a:avLst/>
          </a:prstGeom>
          <a:solidFill>
            <a:schemeClr val="accent1">
              <a:lumMod val="20000"/>
              <a:lumOff val="80000"/>
            </a:schemeClr>
          </a:solidFill>
          <a:ln>
            <a:noFill/>
          </a:ln>
        </p:spPr>
        <p:txBody>
          <a:bodyPr>
            <a:normAutofit/>
          </a:bodyPr>
          <a:lstStyle>
            <a:lvl1pPr marL="0" marR="0" indent="0" algn="ctr" defTabSz="685800" rtl="0" eaLnBrk="1" fontAlgn="auto" latinLnBrk="0" hangingPunct="1">
              <a:lnSpc>
                <a:spcPct val="125000"/>
              </a:lnSpc>
              <a:spcBef>
                <a:spcPts val="1800"/>
              </a:spcBef>
              <a:spcAft>
                <a:spcPts val="0"/>
              </a:spcAft>
              <a:buClr>
                <a:schemeClr val="accent1"/>
              </a:buClr>
              <a:buSzPct val="100000"/>
              <a:buFont typeface="Wingdings" panose="05000000000000000000" pitchFamily="2" charset="2"/>
              <a:buNone/>
              <a:tabLst/>
              <a:defRPr sz="1400"/>
            </a:lvl1pPr>
          </a:lstStyle>
          <a:p>
            <a:r>
              <a:rPr lang="en-US" dirty="0"/>
              <a:t>Click on picture icon to insert image. Before inserting, crop picture to 3.68” square or larger.</a:t>
            </a:r>
          </a:p>
        </p:txBody>
      </p:sp>
      <p:sp>
        <p:nvSpPr>
          <p:cNvPr id="5" name="Picture Placeholder 4">
            <a:extLst>
              <a:ext uri="{FF2B5EF4-FFF2-40B4-BE49-F238E27FC236}">
                <a16:creationId xmlns:a16="http://schemas.microsoft.com/office/drawing/2014/main" id="{0FA6A825-E242-494A-AC34-553D66043000}"/>
              </a:ext>
            </a:extLst>
          </p:cNvPr>
          <p:cNvSpPr>
            <a:spLocks noGrp="1"/>
          </p:cNvSpPr>
          <p:nvPr>
            <p:ph type="pic" sz="quarter" idx="15" hasCustomPrompt="1"/>
          </p:nvPr>
        </p:nvSpPr>
        <p:spPr>
          <a:xfrm>
            <a:off x="6181110" y="1645143"/>
            <a:ext cx="3362208" cy="3362208"/>
          </a:xfrm>
          <a:prstGeom prst="diamond">
            <a:avLst/>
          </a:prstGeom>
          <a:solidFill>
            <a:schemeClr val="accent1">
              <a:lumMod val="20000"/>
              <a:lumOff val="80000"/>
            </a:schemeClr>
          </a:solidFill>
          <a:ln>
            <a:noFill/>
          </a:ln>
        </p:spPr>
        <p:txBody>
          <a:bodyPr/>
          <a:lstStyle>
            <a:lvl1pPr marL="0" indent="0" algn="ctr">
              <a:buNone/>
              <a:defRPr sz="1400"/>
            </a:lvl1pPr>
          </a:lstStyle>
          <a:p>
            <a:r>
              <a:rPr lang="en-US" dirty="0"/>
              <a:t>Click on picture icon to insert image. Before inserting, crop picture to 3.68” square or larger.</a:t>
            </a:r>
          </a:p>
        </p:txBody>
      </p:sp>
      <p:sp>
        <p:nvSpPr>
          <p:cNvPr id="8" name="Source Placeholder"/>
          <p:cNvSpPr>
            <a:spLocks noGrp="1"/>
          </p:cNvSpPr>
          <p:nvPr>
            <p:ph type="body" sz="quarter" idx="13" hasCustomPrompt="1"/>
          </p:nvPr>
        </p:nvSpPr>
        <p:spPr>
          <a:xfrm>
            <a:off x="457200" y="5751576"/>
            <a:ext cx="5632704" cy="192024"/>
          </a:xfrm>
        </p:spPr>
        <p:txBody>
          <a:bodyPr anchor="b" anchorCtr="0">
            <a:noAutofit/>
          </a:bodyPr>
          <a:lstStyle>
            <a:lvl1pPr marL="0" marR="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sz="1000" i="0"/>
            </a:lvl1pPr>
            <a:lvl2pPr marL="258366" indent="0">
              <a:buNone/>
              <a:defRPr sz="750"/>
            </a:lvl2pPr>
            <a:lvl3pPr marL="480060" indent="0">
              <a:buNone/>
              <a:defRPr sz="750"/>
            </a:lvl3pPr>
            <a:lvl4pPr marL="720090" indent="0">
              <a:buNone/>
              <a:defRPr sz="750"/>
            </a:lvl4pPr>
            <a:lvl5pPr marL="960120" indent="0">
              <a:buNone/>
              <a:defRPr sz="750"/>
            </a:lvl5pPr>
          </a:lstStyle>
          <a:p>
            <a:pPr marL="0" marR="0" lvl="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dirty="0"/>
              <a:t>Source: Placeholder for sources and permissions (if needed).</a:t>
            </a:r>
          </a:p>
        </p:txBody>
      </p:sp>
      <p:sp>
        <p:nvSpPr>
          <p:cNvPr id="6" name="Slide Number"/>
          <p:cNvSpPr>
            <a:spLocks noGrp="1"/>
          </p:cNvSpPr>
          <p:nvPr>
            <p:ph type="sldNum" sz="quarter" idx="12"/>
          </p:nvPr>
        </p:nvSpPr>
        <p:spPr/>
        <p:txBody>
          <a:bodyPr/>
          <a:lstStyle/>
          <a:p>
            <a:fld id="{99A20822-4A49-4D36-86E3-300BA48D3F00}" type="slidenum">
              <a:rPr lang="en-US" smtClean="0"/>
              <a:t>‹#›</a:t>
            </a:fld>
            <a:endParaRPr lang="en-US" dirty="0"/>
          </a:p>
        </p:txBody>
      </p:sp>
    </p:spTree>
    <p:extLst>
      <p:ext uri="{BB962C8B-B14F-4D97-AF65-F5344CB8AC3E}">
        <p14:creationId xmlns:p14="http://schemas.microsoft.com/office/powerpoint/2010/main" val="24907480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ferences">
    <p:spTree>
      <p:nvGrpSpPr>
        <p:cNvPr id="1" name=""/>
        <p:cNvGrpSpPr/>
        <p:nvPr/>
      </p:nvGrpSpPr>
      <p:grpSpPr>
        <a:xfrm>
          <a:off x="0" y="0"/>
          <a:ext cx="0" cy="0"/>
          <a:chOff x="0" y="0"/>
          <a:chExt cx="0" cy="0"/>
        </a:xfrm>
      </p:grpSpPr>
      <p:sp>
        <p:nvSpPr>
          <p:cNvPr id="4" name="Title 3"/>
          <p:cNvSpPr>
            <a:spLocks noGrp="1"/>
          </p:cNvSpPr>
          <p:nvPr>
            <p:ph type="title" hasCustomPrompt="1"/>
          </p:nvPr>
        </p:nvSpPr>
        <p:spPr/>
        <p:txBody>
          <a:bodyPr/>
          <a:lstStyle>
            <a:lvl1pPr>
              <a:defRPr/>
            </a:lvl1pPr>
          </a:lstStyle>
          <a:p>
            <a:r>
              <a:rPr lang="en-US" dirty="0"/>
              <a:t>References</a:t>
            </a:r>
          </a:p>
        </p:txBody>
      </p:sp>
      <p:sp>
        <p:nvSpPr>
          <p:cNvPr id="10" name="Content"/>
          <p:cNvSpPr>
            <a:spLocks noGrp="1"/>
          </p:cNvSpPr>
          <p:nvPr>
            <p:ph type="body" sz="quarter" idx="13" hasCustomPrompt="1"/>
          </p:nvPr>
        </p:nvSpPr>
        <p:spPr>
          <a:xfrm>
            <a:off x="457200" y="1371600"/>
            <a:ext cx="11274552" cy="4572000"/>
          </a:xfrm>
        </p:spPr>
        <p:txBody>
          <a:bodyPr>
            <a:noAutofit/>
          </a:bodyPr>
          <a:lstStyle>
            <a:lvl1pPr marL="0" indent="-457200">
              <a:lnSpc>
                <a:spcPct val="100000"/>
              </a:lnSpc>
              <a:spcBef>
                <a:spcPts val="1800"/>
              </a:spcBef>
              <a:buNone/>
              <a:defRPr sz="1800" i="0" baseline="0">
                <a:solidFill>
                  <a:schemeClr val="tx1"/>
                </a:solidFill>
              </a:defRPr>
            </a:lvl1pPr>
            <a:lvl2pPr>
              <a:defRPr sz="1800"/>
            </a:lvl2pPr>
            <a:lvl3pPr>
              <a:defRPr sz="1800"/>
            </a:lvl3pPr>
            <a:lvl4pPr>
              <a:defRPr sz="1800"/>
            </a:lvl4pPr>
            <a:lvl5pPr>
              <a:defRPr sz="1800"/>
            </a:lvl5pPr>
          </a:lstStyle>
          <a:p>
            <a:pPr marL="457200"/>
            <a:r>
              <a:rPr lang="en-US" dirty="0"/>
              <a:t>References are 18 point with a 0.5” hanging indent and follow APA 6th Edition guidelines.</a:t>
            </a:r>
          </a:p>
          <a:p>
            <a:pPr marL="457200"/>
            <a:r>
              <a:rPr lang="en-US" dirty="0" err="1"/>
              <a:t>Hanushek</a:t>
            </a:r>
            <a:r>
              <a:rPr lang="en-US" dirty="0"/>
              <a:t>, E. A., &amp; Haycock, K. (2010). An effective teacher in every classroom: A lofty goal, but how to do it? </a:t>
            </a:r>
            <a:r>
              <a:rPr lang="en-US" i="1" dirty="0"/>
              <a:t>Education Next, 10</a:t>
            </a:r>
            <a:r>
              <a:rPr lang="en-US" dirty="0"/>
              <a:t>(3), 47–52.</a:t>
            </a:r>
          </a:p>
          <a:p>
            <a:pPr marL="457200"/>
            <a:r>
              <a:rPr lang="en-US" dirty="0" err="1"/>
              <a:t>Hanushek</a:t>
            </a:r>
            <a:r>
              <a:rPr lang="en-US" dirty="0"/>
              <a:t>, E. A., &amp; </a:t>
            </a:r>
            <a:r>
              <a:rPr lang="en-US" dirty="0" err="1"/>
              <a:t>Rivkin</a:t>
            </a:r>
            <a:r>
              <a:rPr lang="en-US" dirty="0"/>
              <a:t>, S. G. (2010). Generalizations about using value-added measures of teacher quality. </a:t>
            </a:r>
            <a:r>
              <a:rPr lang="en-US" i="1" dirty="0"/>
              <a:t>American Economic Review, 100</a:t>
            </a:r>
            <a:r>
              <a:rPr lang="en-US" dirty="0"/>
              <a:t>(2), 267–271.</a:t>
            </a:r>
          </a:p>
          <a:p>
            <a:pPr marL="457200"/>
            <a:r>
              <a:rPr lang="en-US" dirty="0"/>
              <a:t>Kane, T. J., &amp; </a:t>
            </a:r>
            <a:r>
              <a:rPr lang="en-US" dirty="0" err="1"/>
              <a:t>Staiger</a:t>
            </a:r>
            <a:r>
              <a:rPr lang="en-US" dirty="0"/>
              <a:t>, D. O. (2008). </a:t>
            </a:r>
            <a:r>
              <a:rPr lang="en-US" i="1" dirty="0"/>
              <a:t>Estimating teacher impacts on student achievement: An experimental evaluation </a:t>
            </a:r>
            <a:r>
              <a:rPr lang="en-US" dirty="0"/>
              <a:t>(NBER Working Paper No. 14607). Cambridge, MA: National Bureau of Economic Research.</a:t>
            </a:r>
          </a:p>
          <a:p>
            <a:pPr marL="457200"/>
            <a:r>
              <a:rPr lang="en-US" dirty="0"/>
              <a:t>Rothstein, J. (2010). Teacher quality in educational production: Tracking, decay, and student achievement. </a:t>
            </a:r>
            <a:r>
              <a:rPr lang="en-US" i="1" dirty="0"/>
              <a:t>Quarterly Journal of Economics, 125</a:t>
            </a:r>
            <a:r>
              <a:rPr lang="en-US" dirty="0"/>
              <a:t>(1), 175–214.</a:t>
            </a:r>
          </a:p>
        </p:txBody>
      </p:sp>
      <p:sp>
        <p:nvSpPr>
          <p:cNvPr id="5" name="Slide Number"/>
          <p:cNvSpPr>
            <a:spLocks noGrp="1"/>
          </p:cNvSpPr>
          <p:nvPr>
            <p:ph type="sldNum" sz="quarter" idx="15"/>
          </p:nvPr>
        </p:nvSpPr>
        <p:spPr/>
        <p:txBody>
          <a:bodyPr/>
          <a:lstStyle/>
          <a:p>
            <a:fld id="{99A20822-4A49-4D36-86E3-300BA48D3F00}" type="slidenum">
              <a:rPr lang="en-US" smtClean="0"/>
              <a:pPr/>
              <a:t>‹#›</a:t>
            </a:fld>
            <a:endParaRPr lang="en-US" dirty="0"/>
          </a:p>
        </p:txBody>
      </p:sp>
    </p:spTree>
    <p:extLst>
      <p:ext uri="{BB962C8B-B14F-4D97-AF65-F5344CB8AC3E}">
        <p14:creationId xmlns:p14="http://schemas.microsoft.com/office/powerpoint/2010/main" val="34160237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Contact">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1FB921A-C4D0-4B3B-8255-50A19CFD3FD4}"/>
              </a:ext>
            </a:extLst>
          </p:cNvPr>
          <p:cNvGrpSpPr/>
          <p:nvPr userDrawn="1"/>
        </p:nvGrpSpPr>
        <p:grpSpPr>
          <a:xfrm>
            <a:off x="-1524" y="274592"/>
            <a:ext cx="12192000" cy="6537322"/>
            <a:chOff x="-1524" y="7624195"/>
            <a:chExt cx="12192000" cy="6537322"/>
          </a:xfrm>
        </p:grpSpPr>
        <p:sp>
          <p:nvSpPr>
            <p:cNvPr id="43" name="Rectangle 42">
              <a:extLst>
                <a:ext uri="{FF2B5EF4-FFF2-40B4-BE49-F238E27FC236}">
                  <a16:creationId xmlns:a16="http://schemas.microsoft.com/office/drawing/2014/main" id="{7EECA5C2-0795-4AF3-8104-359E732C300F}"/>
                </a:ext>
              </a:extLst>
            </p:cNvPr>
            <p:cNvSpPr/>
            <p:nvPr userDrawn="1"/>
          </p:nvSpPr>
          <p:spPr>
            <a:xfrm>
              <a:off x="-1524" y="8462035"/>
              <a:ext cx="685800" cy="25146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grpSp>
          <p:nvGrpSpPr>
            <p:cNvPr id="44" name="Group 43">
              <a:extLst>
                <a:ext uri="{FF2B5EF4-FFF2-40B4-BE49-F238E27FC236}">
                  <a16:creationId xmlns:a16="http://schemas.microsoft.com/office/drawing/2014/main" id="{81D4C016-95AC-4C43-AB1C-306C811D1DFD}"/>
                </a:ext>
              </a:extLst>
            </p:cNvPr>
            <p:cNvGrpSpPr/>
            <p:nvPr userDrawn="1"/>
          </p:nvGrpSpPr>
          <p:grpSpPr>
            <a:xfrm>
              <a:off x="11457051" y="10488477"/>
              <a:ext cx="733425" cy="488158"/>
              <a:chOff x="11458575" y="3120629"/>
              <a:chExt cx="733425" cy="488158"/>
            </a:xfrm>
          </p:grpSpPr>
          <p:sp>
            <p:nvSpPr>
              <p:cNvPr id="45" name="Rectangle 44">
                <a:extLst>
                  <a:ext uri="{FF2B5EF4-FFF2-40B4-BE49-F238E27FC236}">
                    <a16:creationId xmlns:a16="http://schemas.microsoft.com/office/drawing/2014/main" id="{62E4B60F-5995-49A1-AD01-F83B2FB3D466}"/>
                  </a:ext>
                </a:extLst>
              </p:cNvPr>
              <p:cNvSpPr/>
              <p:nvPr userDrawn="1"/>
            </p:nvSpPr>
            <p:spPr>
              <a:xfrm>
                <a:off x="11458575" y="3120629"/>
                <a:ext cx="733425" cy="488158"/>
              </a:xfrm>
              <a:prstGeom prst="rect">
                <a:avLst/>
              </a:prstGeom>
              <a:solidFill>
                <a:srgbClr val="C2513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46" name="Rectangle 45">
                <a:extLst>
                  <a:ext uri="{FF2B5EF4-FFF2-40B4-BE49-F238E27FC236}">
                    <a16:creationId xmlns:a16="http://schemas.microsoft.com/office/drawing/2014/main" id="{64349608-A9CD-46FB-9A70-60E224761B64}"/>
                  </a:ext>
                </a:extLst>
              </p:cNvPr>
              <p:cNvSpPr/>
              <p:nvPr userDrawn="1"/>
            </p:nvSpPr>
            <p:spPr>
              <a:xfrm>
                <a:off x="11580034" y="3301735"/>
                <a:ext cx="128572" cy="127265"/>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cxnSp>
            <p:nvCxnSpPr>
              <p:cNvPr id="47" name="Straight Connector 46">
                <a:extLst>
                  <a:ext uri="{FF2B5EF4-FFF2-40B4-BE49-F238E27FC236}">
                    <a16:creationId xmlns:a16="http://schemas.microsoft.com/office/drawing/2014/main" id="{9FEB50B9-82E5-4C26-936D-AD626E9A2D3A}"/>
                  </a:ext>
                </a:extLst>
              </p:cNvPr>
              <p:cNvCxnSpPr>
                <a:cxnSpLocks/>
                <a:stCxn id="46" idx="3"/>
                <a:endCxn id="45" idx="3"/>
              </p:cNvCxnSpPr>
              <p:nvPr userDrawn="1"/>
            </p:nvCxnSpPr>
            <p:spPr>
              <a:xfrm flipV="1">
                <a:off x="11708606" y="3364708"/>
                <a:ext cx="483394" cy="66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grpSp>
        <p:pic>
          <p:nvPicPr>
            <p:cNvPr id="48" name="Picture 18">
              <a:extLst>
                <a:ext uri="{FF2B5EF4-FFF2-40B4-BE49-F238E27FC236}">
                  <a16:creationId xmlns:a16="http://schemas.microsoft.com/office/drawing/2014/main" id="{9726BA83-323B-45AE-8035-2B6330D4AA3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684276" y="7624195"/>
              <a:ext cx="3383280" cy="578718"/>
            </a:xfrm>
            <a:prstGeom prst="rect">
              <a:avLst/>
            </a:prstGeom>
          </p:spPr>
        </p:pic>
        <p:grpSp>
          <p:nvGrpSpPr>
            <p:cNvPr id="49" name="Group 48">
              <a:extLst>
                <a:ext uri="{FF2B5EF4-FFF2-40B4-BE49-F238E27FC236}">
                  <a16:creationId xmlns:a16="http://schemas.microsoft.com/office/drawing/2014/main" id="{5B114074-6C2F-4C49-87A3-97E062605965}"/>
                </a:ext>
              </a:extLst>
            </p:cNvPr>
            <p:cNvGrpSpPr/>
            <p:nvPr userDrawn="1"/>
          </p:nvGrpSpPr>
          <p:grpSpPr>
            <a:xfrm>
              <a:off x="11578510" y="13688823"/>
              <a:ext cx="483394" cy="472694"/>
              <a:chOff x="10912310" y="7334679"/>
              <a:chExt cx="654071" cy="639593"/>
            </a:xfrm>
          </p:grpSpPr>
          <p:sp>
            <p:nvSpPr>
              <p:cNvPr id="50" name="Freeform: Shape 49">
                <a:extLst>
                  <a:ext uri="{FF2B5EF4-FFF2-40B4-BE49-F238E27FC236}">
                    <a16:creationId xmlns:a16="http://schemas.microsoft.com/office/drawing/2014/main" id="{9F4D3658-97E0-4584-B618-9F36C914E8F7}"/>
                  </a:ext>
                </a:extLst>
              </p:cNvPr>
              <p:cNvSpPr/>
              <p:nvPr/>
            </p:nvSpPr>
            <p:spPr>
              <a:xfrm>
                <a:off x="10974759" y="7839981"/>
                <a:ext cx="33257" cy="35793"/>
              </a:xfrm>
              <a:custGeom>
                <a:avLst/>
                <a:gdLst>
                  <a:gd name="connsiteX0" fmla="*/ 4444 w 33257"/>
                  <a:gd name="connsiteY0" fmla="*/ 0 h 35793"/>
                  <a:gd name="connsiteX1" fmla="*/ 33257 w 33257"/>
                  <a:gd name="connsiteY1" fmla="*/ 0 h 35793"/>
                  <a:gd name="connsiteX2" fmla="*/ 28940 w 33257"/>
                  <a:gd name="connsiteY2" fmla="*/ 35794 h 35793"/>
                  <a:gd name="connsiteX3" fmla="*/ 0 w 33257"/>
                  <a:gd name="connsiteY3" fmla="*/ 35794 h 35793"/>
                  <a:gd name="connsiteX4" fmla="*/ 4444 w 33257"/>
                  <a:gd name="connsiteY4" fmla="*/ 0 h 35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57" h="35793">
                    <a:moveTo>
                      <a:pt x="4444" y="0"/>
                    </a:moveTo>
                    <a:lnTo>
                      <a:pt x="33257" y="0"/>
                    </a:lnTo>
                    <a:lnTo>
                      <a:pt x="28940" y="35794"/>
                    </a:lnTo>
                    <a:lnTo>
                      <a:pt x="0" y="35794"/>
                    </a:lnTo>
                    <a:lnTo>
                      <a:pt x="4444" y="0"/>
                    </a:lnTo>
                    <a:close/>
                  </a:path>
                </a:pathLst>
              </a:custGeom>
              <a:solidFill>
                <a:srgbClr val="457939"/>
              </a:solidFill>
              <a:ln w="3588"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3C9AC97E-09B1-4CA9-B03A-AAEED7DB25DF}"/>
                  </a:ext>
                </a:extLst>
              </p:cNvPr>
              <p:cNvSpPr/>
              <p:nvPr/>
            </p:nvSpPr>
            <p:spPr>
              <a:xfrm>
                <a:off x="11028069" y="7839981"/>
                <a:ext cx="35413" cy="33509"/>
              </a:xfrm>
              <a:custGeom>
                <a:avLst/>
                <a:gdLst>
                  <a:gd name="connsiteX0" fmla="*/ 0 w 35413"/>
                  <a:gd name="connsiteY0" fmla="*/ 0 h 33509"/>
                  <a:gd name="connsiteX1" fmla="*/ 35414 w 35413"/>
                  <a:gd name="connsiteY1" fmla="*/ 0 h 33509"/>
                  <a:gd name="connsiteX2" fmla="*/ 30084 w 35413"/>
                  <a:gd name="connsiteY2" fmla="*/ 33509 h 33509"/>
                  <a:gd name="connsiteX3" fmla="*/ 0 w 35413"/>
                  <a:gd name="connsiteY3" fmla="*/ 0 h 33509"/>
                </a:gdLst>
                <a:ahLst/>
                <a:cxnLst>
                  <a:cxn ang="0">
                    <a:pos x="connsiteX0" y="connsiteY0"/>
                  </a:cxn>
                  <a:cxn ang="0">
                    <a:pos x="connsiteX1" y="connsiteY1"/>
                  </a:cxn>
                  <a:cxn ang="0">
                    <a:pos x="connsiteX2" y="connsiteY2"/>
                  </a:cxn>
                  <a:cxn ang="0">
                    <a:pos x="connsiteX3" y="connsiteY3"/>
                  </a:cxn>
                </a:cxnLst>
                <a:rect l="l" t="t" r="r" b="b"/>
                <a:pathLst>
                  <a:path w="35413" h="33509">
                    <a:moveTo>
                      <a:pt x="0" y="0"/>
                    </a:moveTo>
                    <a:lnTo>
                      <a:pt x="35414" y="0"/>
                    </a:lnTo>
                    <a:lnTo>
                      <a:pt x="30084" y="33509"/>
                    </a:lnTo>
                    <a:lnTo>
                      <a:pt x="0" y="0"/>
                    </a:lnTo>
                    <a:close/>
                  </a:path>
                </a:pathLst>
              </a:custGeom>
              <a:solidFill>
                <a:srgbClr val="457939"/>
              </a:solidFill>
              <a:ln w="3588"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417FFB8E-745F-4088-9E40-98949DE0514B}"/>
                  </a:ext>
                </a:extLst>
              </p:cNvPr>
              <p:cNvSpPr/>
              <p:nvPr/>
            </p:nvSpPr>
            <p:spPr>
              <a:xfrm>
                <a:off x="11325722" y="7660251"/>
                <a:ext cx="131116" cy="154344"/>
              </a:xfrm>
              <a:custGeom>
                <a:avLst/>
                <a:gdLst>
                  <a:gd name="connsiteX0" fmla="*/ 79458 w 131116"/>
                  <a:gd name="connsiteY0" fmla="*/ 126 h 154344"/>
                  <a:gd name="connsiteX1" fmla="*/ 55213 w 131116"/>
                  <a:gd name="connsiteY1" fmla="*/ 17770 h 154344"/>
                  <a:gd name="connsiteX2" fmla="*/ 75269 w 131116"/>
                  <a:gd name="connsiteY2" fmla="*/ 77680 h 154344"/>
                  <a:gd name="connsiteX3" fmla="*/ 24370 w 131116"/>
                  <a:gd name="connsiteY3" fmla="*/ 40109 h 154344"/>
                  <a:gd name="connsiteX4" fmla="*/ 0 w 131116"/>
                  <a:gd name="connsiteY4" fmla="*/ 57752 h 154344"/>
                  <a:gd name="connsiteX5" fmla="*/ 131117 w 131116"/>
                  <a:gd name="connsiteY5" fmla="*/ 154345 h 154344"/>
                  <a:gd name="connsiteX6" fmla="*/ 79585 w 131116"/>
                  <a:gd name="connsiteY6" fmla="*/ 0 h 154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116" h="154344">
                    <a:moveTo>
                      <a:pt x="79458" y="126"/>
                    </a:moveTo>
                    <a:lnTo>
                      <a:pt x="55213" y="17770"/>
                    </a:lnTo>
                    <a:lnTo>
                      <a:pt x="75269" y="77680"/>
                    </a:lnTo>
                    <a:lnTo>
                      <a:pt x="24370" y="40109"/>
                    </a:lnTo>
                    <a:lnTo>
                      <a:pt x="0" y="57752"/>
                    </a:lnTo>
                    <a:lnTo>
                      <a:pt x="131117" y="154345"/>
                    </a:lnTo>
                    <a:lnTo>
                      <a:pt x="79585" y="0"/>
                    </a:lnTo>
                    <a:close/>
                  </a:path>
                </a:pathLst>
              </a:custGeom>
              <a:solidFill>
                <a:srgbClr val="457939"/>
              </a:solidFill>
              <a:ln w="3588"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25ACD734-CCF9-4B19-AB4C-25C03365E6A5}"/>
                  </a:ext>
                </a:extLst>
              </p:cNvPr>
              <p:cNvSpPr/>
              <p:nvPr/>
            </p:nvSpPr>
            <p:spPr>
              <a:xfrm>
                <a:off x="11048506" y="7334679"/>
                <a:ext cx="419250" cy="211843"/>
              </a:xfrm>
              <a:custGeom>
                <a:avLst/>
                <a:gdLst>
                  <a:gd name="connsiteX0" fmla="*/ 141399 w 419250"/>
                  <a:gd name="connsiteY0" fmla="*/ 193820 h 211843"/>
                  <a:gd name="connsiteX1" fmla="*/ 136069 w 419250"/>
                  <a:gd name="connsiteY1" fmla="*/ 183285 h 211843"/>
                  <a:gd name="connsiteX2" fmla="*/ 0 w 419250"/>
                  <a:gd name="connsiteY2" fmla="*/ 183285 h 211843"/>
                  <a:gd name="connsiteX3" fmla="*/ 39982 w 419250"/>
                  <a:gd name="connsiteY3" fmla="*/ 211844 h 211843"/>
                  <a:gd name="connsiteX4" fmla="*/ 163739 w 419250"/>
                  <a:gd name="connsiteY4" fmla="*/ 211844 h 211843"/>
                  <a:gd name="connsiteX5" fmla="*/ 141272 w 419250"/>
                  <a:gd name="connsiteY5" fmla="*/ 193820 h 211843"/>
                  <a:gd name="connsiteX6" fmla="*/ 198139 w 419250"/>
                  <a:gd name="connsiteY6" fmla="*/ 211844 h 211843"/>
                  <a:gd name="connsiteX7" fmla="*/ 215273 w 419250"/>
                  <a:gd name="connsiteY7" fmla="*/ 211844 h 211843"/>
                  <a:gd name="connsiteX8" fmla="*/ 220984 w 419250"/>
                  <a:gd name="connsiteY8" fmla="*/ 193693 h 211843"/>
                  <a:gd name="connsiteX9" fmla="*/ 198139 w 419250"/>
                  <a:gd name="connsiteY9" fmla="*/ 211844 h 211843"/>
                  <a:gd name="connsiteX10" fmla="*/ 316563 w 419250"/>
                  <a:gd name="connsiteY10" fmla="*/ 183158 h 211843"/>
                  <a:gd name="connsiteX11" fmla="*/ 294096 w 419250"/>
                  <a:gd name="connsiteY11" fmla="*/ 211844 h 211843"/>
                  <a:gd name="connsiteX12" fmla="*/ 379901 w 419250"/>
                  <a:gd name="connsiteY12" fmla="*/ 211844 h 211843"/>
                  <a:gd name="connsiteX13" fmla="*/ 419251 w 419250"/>
                  <a:gd name="connsiteY13" fmla="*/ 183285 h 211843"/>
                  <a:gd name="connsiteX14" fmla="*/ 316690 w 419250"/>
                  <a:gd name="connsiteY14" fmla="*/ 183285 h 211843"/>
                  <a:gd name="connsiteX15" fmla="*/ 252336 w 419250"/>
                  <a:gd name="connsiteY15" fmla="*/ 0 h 211843"/>
                  <a:gd name="connsiteX16" fmla="*/ 211973 w 419250"/>
                  <a:gd name="connsiteY16" fmla="*/ 127310 h 211843"/>
                  <a:gd name="connsiteX17" fmla="*/ 221747 w 419250"/>
                  <a:gd name="connsiteY17" fmla="*/ 138098 h 211843"/>
                  <a:gd name="connsiteX18" fmla="*/ 229872 w 419250"/>
                  <a:gd name="connsiteY18" fmla="*/ 165641 h 211843"/>
                  <a:gd name="connsiteX19" fmla="*/ 252336 w 419250"/>
                  <a:gd name="connsiteY19" fmla="*/ 94562 h 211843"/>
                  <a:gd name="connsiteX20" fmla="*/ 274170 w 419250"/>
                  <a:gd name="connsiteY20" fmla="*/ 163357 h 211843"/>
                  <a:gd name="connsiteX21" fmla="*/ 298032 w 419250"/>
                  <a:gd name="connsiteY21" fmla="*/ 143810 h 211843"/>
                  <a:gd name="connsiteX22" fmla="*/ 252212 w 419250"/>
                  <a:gd name="connsiteY22" fmla="*/ 0 h 211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9250" h="211843">
                    <a:moveTo>
                      <a:pt x="141399" y="193820"/>
                    </a:moveTo>
                    <a:cubicBezTo>
                      <a:pt x="139115" y="190520"/>
                      <a:pt x="137339" y="186965"/>
                      <a:pt x="136069" y="183285"/>
                    </a:cubicBezTo>
                    <a:lnTo>
                      <a:pt x="0" y="183285"/>
                    </a:lnTo>
                    <a:lnTo>
                      <a:pt x="39982" y="211844"/>
                    </a:lnTo>
                    <a:lnTo>
                      <a:pt x="163739" y="211844"/>
                    </a:lnTo>
                    <a:cubicBezTo>
                      <a:pt x="154600" y="208416"/>
                      <a:pt x="146859" y="202197"/>
                      <a:pt x="141272" y="193820"/>
                    </a:cubicBezTo>
                    <a:close/>
                    <a:moveTo>
                      <a:pt x="198139" y="211844"/>
                    </a:moveTo>
                    <a:lnTo>
                      <a:pt x="215273" y="211844"/>
                    </a:lnTo>
                    <a:lnTo>
                      <a:pt x="220984" y="193693"/>
                    </a:lnTo>
                    <a:cubicBezTo>
                      <a:pt x="215400" y="201943"/>
                      <a:pt x="207405" y="208289"/>
                      <a:pt x="198139" y="211844"/>
                    </a:cubicBezTo>
                    <a:close/>
                    <a:moveTo>
                      <a:pt x="316563" y="183158"/>
                    </a:moveTo>
                    <a:lnTo>
                      <a:pt x="294096" y="211844"/>
                    </a:lnTo>
                    <a:lnTo>
                      <a:pt x="379901" y="211844"/>
                    </a:lnTo>
                    <a:lnTo>
                      <a:pt x="419251" y="183285"/>
                    </a:lnTo>
                    <a:lnTo>
                      <a:pt x="316690" y="183285"/>
                    </a:lnTo>
                    <a:close/>
                    <a:moveTo>
                      <a:pt x="252336" y="0"/>
                    </a:moveTo>
                    <a:lnTo>
                      <a:pt x="211973" y="127310"/>
                    </a:lnTo>
                    <a:cubicBezTo>
                      <a:pt x="215781" y="130229"/>
                      <a:pt x="219081" y="133909"/>
                      <a:pt x="221747" y="138098"/>
                    </a:cubicBezTo>
                    <a:cubicBezTo>
                      <a:pt x="227204" y="146349"/>
                      <a:pt x="229999" y="155868"/>
                      <a:pt x="229872" y="165641"/>
                    </a:cubicBezTo>
                    <a:lnTo>
                      <a:pt x="252336" y="94562"/>
                    </a:lnTo>
                    <a:lnTo>
                      <a:pt x="274170" y="163357"/>
                    </a:lnTo>
                    <a:lnTo>
                      <a:pt x="298032" y="143810"/>
                    </a:lnTo>
                    <a:lnTo>
                      <a:pt x="252212" y="0"/>
                    </a:lnTo>
                    <a:close/>
                  </a:path>
                </a:pathLst>
              </a:custGeom>
              <a:solidFill>
                <a:srgbClr val="457939"/>
              </a:solidFill>
              <a:ln w="3588"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8BAA6C73-DF7F-4463-8345-116E8BFD7632}"/>
                  </a:ext>
                </a:extLst>
              </p:cNvPr>
              <p:cNvSpPr/>
              <p:nvPr/>
            </p:nvSpPr>
            <p:spPr>
              <a:xfrm>
                <a:off x="11106387" y="7562389"/>
                <a:ext cx="136831" cy="172876"/>
              </a:xfrm>
              <a:custGeom>
                <a:avLst/>
                <a:gdLst>
                  <a:gd name="connsiteX0" fmla="*/ 136831 w 136831"/>
                  <a:gd name="connsiteY0" fmla="*/ 0 h 172876"/>
                  <a:gd name="connsiteX1" fmla="*/ 106874 w 136831"/>
                  <a:gd name="connsiteY1" fmla="*/ 139240 h 172876"/>
                  <a:gd name="connsiteX2" fmla="*/ 61813 w 136831"/>
                  <a:gd name="connsiteY2" fmla="*/ 172876 h 172876"/>
                  <a:gd name="connsiteX3" fmla="*/ 84026 w 136831"/>
                  <a:gd name="connsiteY3" fmla="*/ 59657 h 172876"/>
                  <a:gd name="connsiteX4" fmla="*/ 0 w 136831"/>
                  <a:gd name="connsiteY4" fmla="*/ 254 h 172876"/>
                  <a:gd name="connsiteX5" fmla="*/ 136831 w 136831"/>
                  <a:gd name="connsiteY5" fmla="*/ 0 h 17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6831" h="172876">
                    <a:moveTo>
                      <a:pt x="136831" y="0"/>
                    </a:moveTo>
                    <a:lnTo>
                      <a:pt x="106874" y="139240"/>
                    </a:lnTo>
                    <a:lnTo>
                      <a:pt x="61813" y="172876"/>
                    </a:lnTo>
                    <a:lnTo>
                      <a:pt x="84026" y="59657"/>
                    </a:lnTo>
                    <a:lnTo>
                      <a:pt x="0" y="254"/>
                    </a:lnTo>
                    <a:lnTo>
                      <a:pt x="136831" y="0"/>
                    </a:lnTo>
                    <a:close/>
                  </a:path>
                </a:pathLst>
              </a:custGeom>
              <a:solidFill>
                <a:srgbClr val="C25131"/>
              </a:solidFill>
              <a:ln w="3588"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C7CD00AF-E48A-4655-AEC4-F90BDA8CFA29}"/>
                  </a:ext>
                </a:extLst>
              </p:cNvPr>
              <p:cNvSpPr/>
              <p:nvPr/>
            </p:nvSpPr>
            <p:spPr>
              <a:xfrm>
                <a:off x="11193297" y="7463512"/>
                <a:ext cx="73658" cy="75014"/>
              </a:xfrm>
              <a:custGeom>
                <a:avLst/>
                <a:gdLst>
                  <a:gd name="connsiteX0" fmla="*/ 72765 w 73658"/>
                  <a:gd name="connsiteY0" fmla="*/ 44425 h 75014"/>
                  <a:gd name="connsiteX1" fmla="*/ 36211 w 73658"/>
                  <a:gd name="connsiteY1" fmla="*/ 75014 h 75014"/>
                  <a:gd name="connsiteX2" fmla="*/ 29229 w 73658"/>
                  <a:gd name="connsiteY2" fmla="*/ 74380 h 75014"/>
                  <a:gd name="connsiteX3" fmla="*/ 3843 w 73658"/>
                  <a:gd name="connsiteY3" fmla="*/ 54706 h 75014"/>
                  <a:gd name="connsiteX4" fmla="*/ 797 w 73658"/>
                  <a:gd name="connsiteY4" fmla="*/ 30335 h 75014"/>
                  <a:gd name="connsiteX5" fmla="*/ 37354 w 73658"/>
                  <a:gd name="connsiteY5" fmla="*/ 0 h 75014"/>
                  <a:gd name="connsiteX6" fmla="*/ 44460 w 73658"/>
                  <a:gd name="connsiteY6" fmla="*/ 634 h 75014"/>
                  <a:gd name="connsiteX7" fmla="*/ 63373 w 73658"/>
                  <a:gd name="connsiteY7" fmla="*/ 11043 h 75014"/>
                  <a:gd name="connsiteX8" fmla="*/ 72892 w 73658"/>
                  <a:gd name="connsiteY8" fmla="*/ 44551 h 75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658" h="75014">
                    <a:moveTo>
                      <a:pt x="72765" y="44425"/>
                    </a:moveTo>
                    <a:cubicBezTo>
                      <a:pt x="69087" y="62449"/>
                      <a:pt x="53475" y="75014"/>
                      <a:pt x="36211" y="75014"/>
                    </a:cubicBezTo>
                    <a:cubicBezTo>
                      <a:pt x="33927" y="75014"/>
                      <a:pt x="31513" y="74760"/>
                      <a:pt x="29229" y="74380"/>
                    </a:cubicBezTo>
                    <a:cubicBezTo>
                      <a:pt x="17807" y="72095"/>
                      <a:pt x="8668" y="64606"/>
                      <a:pt x="3843" y="54706"/>
                    </a:cubicBezTo>
                    <a:cubicBezTo>
                      <a:pt x="289" y="47471"/>
                      <a:pt x="-979" y="38966"/>
                      <a:pt x="797" y="30335"/>
                    </a:cubicBezTo>
                    <a:cubicBezTo>
                      <a:pt x="4478" y="12439"/>
                      <a:pt x="20091" y="0"/>
                      <a:pt x="37354" y="0"/>
                    </a:cubicBezTo>
                    <a:cubicBezTo>
                      <a:pt x="39765" y="0"/>
                      <a:pt x="42049" y="253"/>
                      <a:pt x="44460" y="634"/>
                    </a:cubicBezTo>
                    <a:cubicBezTo>
                      <a:pt x="51950" y="2158"/>
                      <a:pt x="58424" y="5838"/>
                      <a:pt x="63373" y="11043"/>
                    </a:cubicBezTo>
                    <a:cubicBezTo>
                      <a:pt x="71498" y="19420"/>
                      <a:pt x="75433" y="31858"/>
                      <a:pt x="72892" y="44551"/>
                    </a:cubicBezTo>
                    <a:close/>
                  </a:path>
                </a:pathLst>
              </a:custGeom>
              <a:solidFill>
                <a:srgbClr val="C25131"/>
              </a:solidFill>
              <a:ln w="3588"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18C10731-63D6-484B-8008-1916C2207FCA}"/>
                  </a:ext>
                </a:extLst>
              </p:cNvPr>
              <p:cNvSpPr/>
              <p:nvPr/>
            </p:nvSpPr>
            <p:spPr>
              <a:xfrm>
                <a:off x="11236617" y="7440411"/>
                <a:ext cx="174910" cy="245606"/>
              </a:xfrm>
              <a:custGeom>
                <a:avLst/>
                <a:gdLst>
                  <a:gd name="connsiteX0" fmla="*/ 174910 w 174910"/>
                  <a:gd name="connsiteY0" fmla="*/ 0 h 245606"/>
                  <a:gd name="connsiteX1" fmla="*/ 119948 w 174910"/>
                  <a:gd name="connsiteY1" fmla="*/ 69811 h 245606"/>
                  <a:gd name="connsiteX2" fmla="*/ 98625 w 174910"/>
                  <a:gd name="connsiteY2" fmla="*/ 96973 h 245606"/>
                  <a:gd name="connsiteX3" fmla="*/ 61686 w 174910"/>
                  <a:gd name="connsiteY3" fmla="*/ 143936 h 245606"/>
                  <a:gd name="connsiteX4" fmla="*/ 46201 w 174910"/>
                  <a:gd name="connsiteY4" fmla="*/ 211971 h 245606"/>
                  <a:gd name="connsiteX5" fmla="*/ 0 w 174910"/>
                  <a:gd name="connsiteY5" fmla="*/ 245606 h 245606"/>
                  <a:gd name="connsiteX6" fmla="*/ 27035 w 174910"/>
                  <a:gd name="connsiteY6" fmla="*/ 121344 h 245606"/>
                  <a:gd name="connsiteX7" fmla="*/ 89864 w 174910"/>
                  <a:gd name="connsiteY7" fmla="*/ 69684 h 245606"/>
                  <a:gd name="connsiteX8" fmla="*/ 113729 w 174910"/>
                  <a:gd name="connsiteY8" fmla="*/ 50137 h 245606"/>
                  <a:gd name="connsiteX9" fmla="*/ 174910 w 174910"/>
                  <a:gd name="connsiteY9" fmla="*/ 0 h 24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910" h="245606">
                    <a:moveTo>
                      <a:pt x="174910" y="0"/>
                    </a:moveTo>
                    <a:lnTo>
                      <a:pt x="119948" y="69811"/>
                    </a:lnTo>
                    <a:lnTo>
                      <a:pt x="98625" y="96973"/>
                    </a:lnTo>
                    <a:lnTo>
                      <a:pt x="61686" y="143936"/>
                    </a:lnTo>
                    <a:lnTo>
                      <a:pt x="46201" y="211971"/>
                    </a:lnTo>
                    <a:lnTo>
                      <a:pt x="0" y="245606"/>
                    </a:lnTo>
                    <a:lnTo>
                      <a:pt x="27035" y="121344"/>
                    </a:lnTo>
                    <a:lnTo>
                      <a:pt x="89864" y="69684"/>
                    </a:lnTo>
                    <a:lnTo>
                      <a:pt x="113729" y="50137"/>
                    </a:lnTo>
                    <a:lnTo>
                      <a:pt x="174910" y="0"/>
                    </a:lnTo>
                    <a:close/>
                  </a:path>
                </a:pathLst>
              </a:custGeom>
              <a:solidFill>
                <a:srgbClr val="C25131"/>
              </a:solidFill>
              <a:ln w="3588"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43BD7363-1618-41D1-AB06-17FB2F62AE66}"/>
                  </a:ext>
                </a:extLst>
              </p:cNvPr>
              <p:cNvSpPr/>
              <p:nvPr/>
            </p:nvSpPr>
            <p:spPr>
              <a:xfrm>
                <a:off x="11410130" y="7377200"/>
                <a:ext cx="55720" cy="52929"/>
              </a:xfrm>
              <a:custGeom>
                <a:avLst/>
                <a:gdLst>
                  <a:gd name="connsiteX0" fmla="*/ 42015 w 55720"/>
                  <a:gd name="connsiteY0" fmla="*/ 29956 h 52929"/>
                  <a:gd name="connsiteX1" fmla="*/ 55721 w 55720"/>
                  <a:gd name="connsiteY1" fmla="*/ 20182 h 52929"/>
                  <a:gd name="connsiteX2" fmla="*/ 49629 w 55720"/>
                  <a:gd name="connsiteY2" fmla="*/ 20182 h 52929"/>
                  <a:gd name="connsiteX3" fmla="*/ 35541 w 55720"/>
                  <a:gd name="connsiteY3" fmla="*/ 20182 h 52929"/>
                  <a:gd name="connsiteX4" fmla="*/ 34271 w 55720"/>
                  <a:gd name="connsiteY4" fmla="*/ 20182 h 52929"/>
                  <a:gd name="connsiteX5" fmla="*/ 27797 w 55720"/>
                  <a:gd name="connsiteY5" fmla="*/ 0 h 52929"/>
                  <a:gd name="connsiteX6" fmla="*/ 21450 w 55720"/>
                  <a:gd name="connsiteY6" fmla="*/ 20182 h 52929"/>
                  <a:gd name="connsiteX7" fmla="*/ 0 w 55720"/>
                  <a:gd name="connsiteY7" fmla="*/ 20182 h 52929"/>
                  <a:gd name="connsiteX8" fmla="*/ 17391 w 55720"/>
                  <a:gd name="connsiteY8" fmla="*/ 32621 h 52929"/>
                  <a:gd name="connsiteX9" fmla="*/ 16247 w 55720"/>
                  <a:gd name="connsiteY9" fmla="*/ 36048 h 52929"/>
                  <a:gd name="connsiteX10" fmla="*/ 12820 w 55720"/>
                  <a:gd name="connsiteY10" fmla="*/ 46329 h 52929"/>
                  <a:gd name="connsiteX11" fmla="*/ 12820 w 55720"/>
                  <a:gd name="connsiteY11" fmla="*/ 46329 h 52929"/>
                  <a:gd name="connsiteX12" fmla="*/ 10663 w 55720"/>
                  <a:gd name="connsiteY12" fmla="*/ 52930 h 52929"/>
                  <a:gd name="connsiteX13" fmla="*/ 25005 w 55720"/>
                  <a:gd name="connsiteY13" fmla="*/ 42394 h 52929"/>
                  <a:gd name="connsiteX14" fmla="*/ 27797 w 55720"/>
                  <a:gd name="connsiteY14" fmla="*/ 40237 h 52929"/>
                  <a:gd name="connsiteX15" fmla="*/ 31733 w 55720"/>
                  <a:gd name="connsiteY15" fmla="*/ 43029 h 52929"/>
                  <a:gd name="connsiteX16" fmla="*/ 45061 w 55720"/>
                  <a:gd name="connsiteY16" fmla="*/ 52930 h 52929"/>
                  <a:gd name="connsiteX17" fmla="*/ 38714 w 55720"/>
                  <a:gd name="connsiteY17" fmla="*/ 34144 h 52929"/>
                  <a:gd name="connsiteX18" fmla="*/ 42015 w 55720"/>
                  <a:gd name="connsiteY18" fmla="*/ 29956 h 5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720" h="52929">
                    <a:moveTo>
                      <a:pt x="42015" y="29956"/>
                    </a:moveTo>
                    <a:lnTo>
                      <a:pt x="55721" y="20182"/>
                    </a:lnTo>
                    <a:lnTo>
                      <a:pt x="49629" y="20182"/>
                    </a:lnTo>
                    <a:lnTo>
                      <a:pt x="35541" y="20182"/>
                    </a:lnTo>
                    <a:lnTo>
                      <a:pt x="34271" y="20182"/>
                    </a:lnTo>
                    <a:lnTo>
                      <a:pt x="27797" y="0"/>
                    </a:lnTo>
                    <a:lnTo>
                      <a:pt x="21450" y="20182"/>
                    </a:lnTo>
                    <a:lnTo>
                      <a:pt x="0" y="20182"/>
                    </a:lnTo>
                    <a:lnTo>
                      <a:pt x="17391" y="32621"/>
                    </a:lnTo>
                    <a:lnTo>
                      <a:pt x="16247" y="36048"/>
                    </a:lnTo>
                    <a:lnTo>
                      <a:pt x="12820" y="46329"/>
                    </a:lnTo>
                    <a:lnTo>
                      <a:pt x="12820" y="46329"/>
                    </a:lnTo>
                    <a:lnTo>
                      <a:pt x="10663" y="52930"/>
                    </a:lnTo>
                    <a:lnTo>
                      <a:pt x="25005" y="42394"/>
                    </a:lnTo>
                    <a:lnTo>
                      <a:pt x="27797" y="40237"/>
                    </a:lnTo>
                    <a:lnTo>
                      <a:pt x="31733" y="43029"/>
                    </a:lnTo>
                    <a:lnTo>
                      <a:pt x="45061" y="52930"/>
                    </a:lnTo>
                    <a:lnTo>
                      <a:pt x="38714" y="34144"/>
                    </a:lnTo>
                    <a:lnTo>
                      <a:pt x="42015" y="29956"/>
                    </a:lnTo>
                    <a:close/>
                  </a:path>
                </a:pathLst>
              </a:custGeom>
              <a:solidFill>
                <a:srgbClr val="C25131"/>
              </a:solidFill>
              <a:ln w="3588"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8F8DFC3D-D292-4344-99A5-71B297545921}"/>
                  </a:ext>
                </a:extLst>
              </p:cNvPr>
              <p:cNvSpPr/>
              <p:nvPr/>
            </p:nvSpPr>
            <p:spPr>
              <a:xfrm>
                <a:off x="10912310" y="7486994"/>
                <a:ext cx="654071" cy="487278"/>
              </a:xfrm>
              <a:custGeom>
                <a:avLst/>
                <a:gdLst>
                  <a:gd name="connsiteX0" fmla="*/ 654071 w 654071"/>
                  <a:gd name="connsiteY0" fmla="*/ 0 h 487278"/>
                  <a:gd name="connsiteX1" fmla="*/ 627923 w 654071"/>
                  <a:gd name="connsiteY1" fmla="*/ 64353 h 487278"/>
                  <a:gd name="connsiteX2" fmla="*/ 615992 w 654071"/>
                  <a:gd name="connsiteY2" fmla="*/ 49121 h 487278"/>
                  <a:gd name="connsiteX3" fmla="*/ 240151 w 654071"/>
                  <a:gd name="connsiteY3" fmla="*/ 327095 h 487278"/>
                  <a:gd name="connsiteX4" fmla="*/ 206770 w 654071"/>
                  <a:gd name="connsiteY4" fmla="*/ 240783 h 487278"/>
                  <a:gd name="connsiteX5" fmla="*/ 193568 w 654071"/>
                  <a:gd name="connsiteY5" fmla="*/ 297266 h 487278"/>
                  <a:gd name="connsiteX6" fmla="*/ 160057 w 654071"/>
                  <a:gd name="connsiteY6" fmla="*/ 297266 h 487278"/>
                  <a:gd name="connsiteX7" fmla="*/ 145843 w 654071"/>
                  <a:gd name="connsiteY7" fmla="*/ 386497 h 487278"/>
                  <a:gd name="connsiteX8" fmla="*/ 98117 w 654071"/>
                  <a:gd name="connsiteY8" fmla="*/ 333187 h 487278"/>
                  <a:gd name="connsiteX9" fmla="*/ 85424 w 654071"/>
                  <a:gd name="connsiteY9" fmla="*/ 436887 h 487278"/>
                  <a:gd name="connsiteX10" fmla="*/ 16883 w 654071"/>
                  <a:gd name="connsiteY10" fmla="*/ 487278 h 487278"/>
                  <a:gd name="connsiteX11" fmla="*/ 0 w 654071"/>
                  <a:gd name="connsiteY11" fmla="*/ 464177 h 487278"/>
                  <a:gd name="connsiteX12" fmla="*/ 58513 w 654071"/>
                  <a:gd name="connsiteY12" fmla="*/ 421148 h 487278"/>
                  <a:gd name="connsiteX13" fmla="*/ 77302 w 654071"/>
                  <a:gd name="connsiteY13" fmla="*/ 267057 h 487278"/>
                  <a:gd name="connsiteX14" fmla="*/ 127057 w 654071"/>
                  <a:gd name="connsiteY14" fmla="*/ 322525 h 487278"/>
                  <a:gd name="connsiteX15" fmla="*/ 135688 w 654071"/>
                  <a:gd name="connsiteY15" fmla="*/ 268580 h 487278"/>
                  <a:gd name="connsiteX16" fmla="*/ 170847 w 654071"/>
                  <a:gd name="connsiteY16" fmla="*/ 268580 h 487278"/>
                  <a:gd name="connsiteX17" fmla="*/ 199788 w 654071"/>
                  <a:gd name="connsiteY17" fmla="*/ 143683 h 487278"/>
                  <a:gd name="connsiteX18" fmla="*/ 251958 w 654071"/>
                  <a:gd name="connsiteY18" fmla="*/ 278227 h 487278"/>
                  <a:gd name="connsiteX19" fmla="*/ 481572 w 654071"/>
                  <a:gd name="connsiteY19" fmla="*/ 110935 h 487278"/>
                  <a:gd name="connsiteX20" fmla="*/ 591496 w 654071"/>
                  <a:gd name="connsiteY20" fmla="*/ 31098 h 487278"/>
                  <a:gd name="connsiteX21" fmla="*/ 592128 w 654071"/>
                  <a:gd name="connsiteY21" fmla="*/ 31098 h 487278"/>
                  <a:gd name="connsiteX22" fmla="*/ 598474 w 654071"/>
                  <a:gd name="connsiteY22" fmla="*/ 26528 h 487278"/>
                  <a:gd name="connsiteX23" fmla="*/ 598220 w 654071"/>
                  <a:gd name="connsiteY23" fmla="*/ 26274 h 487278"/>
                  <a:gd name="connsiteX24" fmla="*/ 588068 w 654071"/>
                  <a:gd name="connsiteY24" fmla="*/ 13200 h 487278"/>
                  <a:gd name="connsiteX25" fmla="*/ 585273 w 654071"/>
                  <a:gd name="connsiteY25" fmla="*/ 9647 h 487278"/>
                  <a:gd name="connsiteX26" fmla="*/ 654071 w 654071"/>
                  <a:gd name="connsiteY26" fmla="*/ 0 h 487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4071" h="487278">
                    <a:moveTo>
                      <a:pt x="654071" y="0"/>
                    </a:moveTo>
                    <a:lnTo>
                      <a:pt x="627923" y="64353"/>
                    </a:lnTo>
                    <a:lnTo>
                      <a:pt x="615992" y="49121"/>
                    </a:lnTo>
                    <a:lnTo>
                      <a:pt x="240151" y="327095"/>
                    </a:lnTo>
                    <a:lnTo>
                      <a:pt x="206770" y="240783"/>
                    </a:lnTo>
                    <a:lnTo>
                      <a:pt x="193568" y="297266"/>
                    </a:lnTo>
                    <a:lnTo>
                      <a:pt x="160057" y="297266"/>
                    </a:lnTo>
                    <a:lnTo>
                      <a:pt x="145843" y="386497"/>
                    </a:lnTo>
                    <a:lnTo>
                      <a:pt x="98117" y="333187"/>
                    </a:lnTo>
                    <a:lnTo>
                      <a:pt x="85424" y="436887"/>
                    </a:lnTo>
                    <a:lnTo>
                      <a:pt x="16883" y="487278"/>
                    </a:lnTo>
                    <a:lnTo>
                      <a:pt x="0" y="464177"/>
                    </a:lnTo>
                    <a:lnTo>
                      <a:pt x="58513" y="421148"/>
                    </a:lnTo>
                    <a:lnTo>
                      <a:pt x="77302" y="267057"/>
                    </a:lnTo>
                    <a:lnTo>
                      <a:pt x="127057" y="322525"/>
                    </a:lnTo>
                    <a:lnTo>
                      <a:pt x="135688" y="268580"/>
                    </a:lnTo>
                    <a:lnTo>
                      <a:pt x="170847" y="268580"/>
                    </a:lnTo>
                    <a:lnTo>
                      <a:pt x="199788" y="143683"/>
                    </a:lnTo>
                    <a:lnTo>
                      <a:pt x="251958" y="278227"/>
                    </a:lnTo>
                    <a:lnTo>
                      <a:pt x="481572" y="110935"/>
                    </a:lnTo>
                    <a:lnTo>
                      <a:pt x="591496" y="31098"/>
                    </a:lnTo>
                    <a:lnTo>
                      <a:pt x="592128" y="31098"/>
                    </a:lnTo>
                    <a:lnTo>
                      <a:pt x="598474" y="26528"/>
                    </a:lnTo>
                    <a:lnTo>
                      <a:pt x="598220" y="26274"/>
                    </a:lnTo>
                    <a:lnTo>
                      <a:pt x="588068" y="13200"/>
                    </a:lnTo>
                    <a:lnTo>
                      <a:pt x="585273" y="9647"/>
                    </a:lnTo>
                    <a:lnTo>
                      <a:pt x="654071" y="0"/>
                    </a:lnTo>
                    <a:close/>
                  </a:path>
                </a:pathLst>
              </a:custGeom>
              <a:solidFill>
                <a:srgbClr val="457939"/>
              </a:solidFill>
              <a:ln w="3588" cap="flat">
                <a:noFill/>
                <a:prstDash val="solid"/>
                <a:miter/>
              </a:ln>
            </p:spPr>
            <p:txBody>
              <a:bodyPr rtlCol="0" anchor="ctr"/>
              <a:lstStyle/>
              <a:p>
                <a:endParaRPr lang="en-US"/>
              </a:p>
            </p:txBody>
          </p:sp>
        </p:grpSp>
      </p:grpSp>
      <p:pic>
        <p:nvPicPr>
          <p:cNvPr id="23" name="Picture 22" descr="Logo, company name&#10;&#10;Description automatically generated">
            <a:extLst>
              <a:ext uri="{FF2B5EF4-FFF2-40B4-BE49-F238E27FC236}">
                <a16:creationId xmlns:a16="http://schemas.microsoft.com/office/drawing/2014/main" id="{ED88E5DC-AED9-4B24-BEE2-43A877D64C08}"/>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376219" y="5572743"/>
            <a:ext cx="887411" cy="887411"/>
          </a:xfrm>
          <a:prstGeom prst="rect">
            <a:avLst/>
          </a:prstGeom>
        </p:spPr>
      </p:pic>
      <p:sp>
        <p:nvSpPr>
          <p:cNvPr id="9" name="Rectangle 8">
            <a:extLst>
              <a:ext uri="{FF2B5EF4-FFF2-40B4-BE49-F238E27FC236}">
                <a16:creationId xmlns:a16="http://schemas.microsoft.com/office/drawing/2014/main" id="{38E2BA65-B736-4634-83DA-D078D40BFAFB}"/>
              </a:ext>
            </a:extLst>
          </p:cNvPr>
          <p:cNvSpPr/>
          <p:nvPr userDrawn="1"/>
        </p:nvSpPr>
        <p:spPr>
          <a:xfrm>
            <a:off x="0" y="3727438"/>
            <a:ext cx="2662237" cy="3130561"/>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grpSp>
        <p:nvGrpSpPr>
          <p:cNvPr id="2" name="Group 1">
            <a:extLst>
              <a:ext uri="{FF2B5EF4-FFF2-40B4-BE49-F238E27FC236}">
                <a16:creationId xmlns:a16="http://schemas.microsoft.com/office/drawing/2014/main" id="{488CFA65-BAFD-4684-9F4B-1D4D2A682FBB}"/>
              </a:ext>
            </a:extLst>
          </p:cNvPr>
          <p:cNvGrpSpPr/>
          <p:nvPr userDrawn="1"/>
        </p:nvGrpSpPr>
        <p:grpSpPr>
          <a:xfrm>
            <a:off x="729743" y="3727439"/>
            <a:ext cx="8139937" cy="2719174"/>
            <a:chOff x="729743" y="3727439"/>
            <a:chExt cx="8139937" cy="2719174"/>
          </a:xfrm>
        </p:grpSpPr>
        <p:grpSp>
          <p:nvGrpSpPr>
            <p:cNvPr id="35" name="AIR Footer">
              <a:extLst>
                <a:ext uri="{FF2B5EF4-FFF2-40B4-BE49-F238E27FC236}">
                  <a16:creationId xmlns:a16="http://schemas.microsoft.com/office/drawing/2014/main" id="{2BA7571C-C2EA-40FE-9CAC-E7F621D71F81}"/>
                </a:ext>
              </a:extLst>
            </p:cNvPr>
            <p:cNvGrpSpPr>
              <a:grpSpLocks noChangeAspect="1"/>
            </p:cNvGrpSpPr>
            <p:nvPr userDrawn="1"/>
          </p:nvGrpSpPr>
          <p:grpSpPr>
            <a:xfrm>
              <a:off x="729743" y="5669373"/>
              <a:ext cx="1737427" cy="777240"/>
              <a:chOff x="635038" y="5962985"/>
              <a:chExt cx="2559490" cy="1144991"/>
            </a:xfrm>
          </p:grpSpPr>
          <p:pic>
            <p:nvPicPr>
              <p:cNvPr id="36" name="Picture 35" descr="Logo of the American Institutes for Research | Advancing Evidence. Improving Lives.">
                <a:extLst>
                  <a:ext uri="{FF2B5EF4-FFF2-40B4-BE49-F238E27FC236}">
                    <a16:creationId xmlns:a16="http://schemas.microsoft.com/office/drawing/2014/main" id="{EF26743F-C351-40FC-B9CD-8732AF247600}"/>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2" b="-4486"/>
              <a:stretch/>
            </p:blipFill>
            <p:spPr>
              <a:xfrm>
                <a:off x="635038" y="5962985"/>
                <a:ext cx="2204151" cy="1144991"/>
              </a:xfrm>
              <a:prstGeom prst="rect">
                <a:avLst/>
              </a:prstGeom>
            </p:spPr>
          </p:pic>
          <p:cxnSp>
            <p:nvCxnSpPr>
              <p:cNvPr id="37" name="Straight Connector 36">
                <a:extLst>
                  <a:ext uri="{FF2B5EF4-FFF2-40B4-BE49-F238E27FC236}">
                    <a16:creationId xmlns:a16="http://schemas.microsoft.com/office/drawing/2014/main" id="{254C0519-2CA1-439E-97E6-DBAEC31023C7}"/>
                  </a:ext>
                </a:extLst>
              </p:cNvPr>
              <p:cNvCxnSpPr>
                <a:cxnSpLocks/>
              </p:cNvCxnSpPr>
              <p:nvPr userDrawn="1"/>
            </p:nvCxnSpPr>
            <p:spPr>
              <a:xfrm>
                <a:off x="3194528" y="5962986"/>
                <a:ext cx="0" cy="673524"/>
              </a:xfrm>
              <a:prstGeom prst="line">
                <a:avLst/>
              </a:prstGeom>
              <a:ln w="12700">
                <a:solidFill>
                  <a:srgbClr val="6D6E70"/>
                </a:solidFill>
              </a:ln>
            </p:spPr>
            <p:style>
              <a:lnRef idx="1">
                <a:schemeClr val="accent1"/>
              </a:lnRef>
              <a:fillRef idx="0">
                <a:schemeClr val="accent1"/>
              </a:fillRef>
              <a:effectRef idx="0">
                <a:schemeClr val="accent1"/>
              </a:effectRef>
              <a:fontRef idx="minor">
                <a:schemeClr val="tx1"/>
              </a:fontRef>
            </p:style>
          </p:cxnSp>
        </p:grpSp>
        <p:pic>
          <p:nvPicPr>
            <p:cNvPr id="7" name="Picture 6">
              <a:extLst>
                <a:ext uri="{FF2B5EF4-FFF2-40B4-BE49-F238E27FC236}">
                  <a16:creationId xmlns:a16="http://schemas.microsoft.com/office/drawing/2014/main" id="{B908431B-39E9-4CCB-AAD7-D9BE9D06D182}"/>
                </a:ext>
              </a:extLst>
            </p:cNvPr>
            <p:cNvPicPr>
              <a:picLocks noChangeAspect="1"/>
            </p:cNvPicPr>
            <p:nvPr userDrawn="1"/>
          </p:nvPicPr>
          <p:blipFill>
            <a:blip r:embed="rId5"/>
            <a:stretch>
              <a:fillRect/>
            </a:stretch>
          </p:blipFill>
          <p:spPr>
            <a:xfrm>
              <a:off x="2662237" y="5545849"/>
              <a:ext cx="4165143" cy="685116"/>
            </a:xfrm>
            <a:prstGeom prst="rect">
              <a:avLst/>
            </a:prstGeom>
          </p:spPr>
        </p:pic>
        <p:sp>
          <p:nvSpPr>
            <p:cNvPr id="24" name="TextBox 23">
              <a:extLst>
                <a:ext uri="{FF2B5EF4-FFF2-40B4-BE49-F238E27FC236}">
                  <a16:creationId xmlns:a16="http://schemas.microsoft.com/office/drawing/2014/main" id="{662043B3-9513-46D1-B67C-382E8B377B2A}"/>
                </a:ext>
              </a:extLst>
            </p:cNvPr>
            <p:cNvSpPr txBox="1"/>
            <p:nvPr userDrawn="1"/>
          </p:nvSpPr>
          <p:spPr>
            <a:xfrm>
              <a:off x="1090243" y="3727439"/>
              <a:ext cx="7779437" cy="1602746"/>
            </a:xfrm>
            <a:prstGeom prst="rect">
              <a:avLst/>
            </a:prstGeom>
            <a:noFill/>
          </p:spPr>
          <p:txBody>
            <a:bodyPr wrap="square">
              <a:spAutoFit/>
            </a:bodyPr>
            <a:lstStyle/>
            <a:p>
              <a:pPr lvl="0">
                <a:lnSpc>
                  <a:spcPct val="125000"/>
                </a:lnSpc>
              </a:pPr>
              <a:r>
                <a:rPr lang="en-US" sz="2000" dirty="0"/>
                <a:t>www.Intensiveintervention.org</a:t>
              </a:r>
              <a:br>
                <a:rPr lang="en-US" sz="2000" dirty="0"/>
              </a:br>
              <a:r>
                <a:rPr lang="en-US" sz="2000" dirty="0"/>
                <a:t>ncii@air.org</a:t>
              </a:r>
              <a:br>
                <a:rPr lang="en-US" sz="2000" dirty="0"/>
              </a:br>
              <a:r>
                <a:rPr lang="en-US" sz="2000" dirty="0"/>
                <a:t>https://x.com/TheNCII</a:t>
              </a:r>
              <a:br>
                <a:rPr lang="en-US" sz="2000" dirty="0"/>
              </a:br>
              <a:r>
                <a:rPr lang="en-US" sz="2000" dirty="0"/>
                <a:t>https://www.youtube.com/c/NationalCenteronIntensiveIntervention</a:t>
              </a:r>
            </a:p>
          </p:txBody>
        </p:sp>
      </p:grpSp>
      <p:sp>
        <p:nvSpPr>
          <p:cNvPr id="26" name="Cover Image with Instrux">
            <a:extLst>
              <a:ext uri="{FF2B5EF4-FFF2-40B4-BE49-F238E27FC236}">
                <a16:creationId xmlns:a16="http://schemas.microsoft.com/office/drawing/2014/main" id="{96A65C6C-556E-4405-9723-4F6273C93907}"/>
              </a:ext>
            </a:extLst>
          </p:cNvPr>
          <p:cNvSpPr>
            <a:spLocks noGrp="1"/>
          </p:cNvSpPr>
          <p:nvPr userDrawn="1">
            <p:ph type="pic" sz="quarter" idx="22" hasCustomPrompt="1"/>
          </p:nvPr>
        </p:nvSpPr>
        <p:spPr>
          <a:xfrm>
            <a:off x="729742" y="1096962"/>
            <a:ext cx="10533888" cy="2514600"/>
          </a:xfrm>
          <a:noFill/>
        </p:spPr>
        <p:txBody>
          <a:bodyPr lIns="91440" tIns="91440" rIns="91440" bIns="91440">
            <a:normAutofit/>
          </a:bodyPr>
          <a:lstStyle>
            <a:lvl1pPr marL="0" indent="0">
              <a:lnSpc>
                <a:spcPct val="125000"/>
              </a:lnSpc>
              <a:spcBef>
                <a:spcPts val="0"/>
              </a:spcBef>
              <a:buNone/>
              <a:defRPr sz="1600" b="1"/>
            </a:lvl1pPr>
          </a:lstStyle>
          <a:p>
            <a:r>
              <a:rPr lang="en-US" dirty="0"/>
              <a:t>For best results, crop and resize the cover picture to fit this placeholder (2.75” x 11.52”) prior to insertion.</a:t>
            </a:r>
            <a:br>
              <a:rPr lang="en-US" dirty="0"/>
            </a:br>
            <a:r>
              <a:rPr lang="en-US" dirty="0"/>
              <a:t>1. To insert or replace the cover image, hold down the shift key and right click on the orange rectangle. choose “Send to Back”. from the pop-up menu.</a:t>
            </a:r>
            <a:br>
              <a:rPr lang="en-US" dirty="0"/>
            </a:br>
            <a:r>
              <a:rPr lang="en-US" dirty="0"/>
              <a:t>2. Delete any existing image, then click the picture icon in the center of the empty picture placeholder.</a:t>
            </a:r>
            <a:br>
              <a:rPr lang="en-US" dirty="0"/>
            </a:br>
            <a:r>
              <a:rPr lang="en-US" dirty="0"/>
              <a:t>3. Navigate to the desired image in file explorer and double-click on it.</a:t>
            </a:r>
            <a:br>
              <a:rPr lang="en-US" dirty="0"/>
            </a:br>
            <a:r>
              <a:rPr lang="en-US" dirty="0"/>
              <a:t>4. Right-click on the picture and choose “Send to Back” to send it behind the orange rectangle, or click the reset icon on the Home tab to reset the correct order.</a:t>
            </a:r>
          </a:p>
        </p:txBody>
      </p:sp>
      <p:sp>
        <p:nvSpPr>
          <p:cNvPr id="25" name="Orange Rectangle">
            <a:extLst>
              <a:ext uri="{FF2B5EF4-FFF2-40B4-BE49-F238E27FC236}">
                <a16:creationId xmlns:a16="http://schemas.microsoft.com/office/drawing/2014/main" id="{7197591B-BBBA-47AE-9B3B-3BABAC873ECE}"/>
              </a:ext>
            </a:extLst>
          </p:cNvPr>
          <p:cNvSpPr>
            <a:spLocks noGrp="1"/>
          </p:cNvSpPr>
          <p:nvPr userDrawn="1">
            <p:ph type="body" sz="quarter" idx="23" hasCustomPrompt="1"/>
          </p:nvPr>
        </p:nvSpPr>
        <p:spPr>
          <a:xfrm>
            <a:off x="729742" y="1096962"/>
            <a:ext cx="10533888" cy="2514600"/>
          </a:xfrm>
          <a:solidFill>
            <a:srgbClr val="C25131">
              <a:alpha val="85000"/>
            </a:srgbClr>
          </a:solidFill>
        </p:spPr>
        <p:txBody>
          <a:bodyPr lIns="91440" tIns="91440" rIns="91440" bIns="91440">
            <a:normAutofit/>
          </a:bodyPr>
          <a:lstStyle>
            <a:lvl1pPr marL="0" indent="0">
              <a:lnSpc>
                <a:spcPct val="150000"/>
              </a:lnSpc>
              <a:spcBef>
                <a:spcPts val="0"/>
              </a:spcBef>
              <a:buNone/>
              <a:defRPr lang="en-US" sz="1600" b="1" i="0" kern="1200" dirty="0">
                <a:solidFill>
                  <a:schemeClr val="tx1"/>
                </a:solidFill>
                <a:latin typeface="+mn-lt"/>
                <a:ea typeface="Calibri"/>
                <a:cs typeface="Calibri"/>
              </a:defRPr>
            </a:lvl1pPr>
            <a:lvl2pPr marL="320040" indent="0">
              <a:buNone/>
              <a:defRPr/>
            </a:lvl2pPr>
            <a:lvl3pPr marL="685800" indent="0">
              <a:buNone/>
              <a:defRPr/>
            </a:lvl3pPr>
            <a:lvl4pPr marL="1005840" indent="0">
              <a:buNone/>
              <a:defRPr/>
            </a:lvl4pPr>
            <a:lvl5pPr marL="1325880" indent="0">
              <a:buNone/>
              <a:defRPr/>
            </a:lvl5pPr>
          </a:lstStyle>
          <a:p>
            <a:pPr lvl="0"/>
            <a:r>
              <a:rPr lang="en-US" dirty="0"/>
              <a:t> </a:t>
            </a:r>
          </a:p>
        </p:txBody>
      </p:sp>
      <p:sp>
        <p:nvSpPr>
          <p:cNvPr id="5" name="Slide Number Placeholder 4">
            <a:extLst>
              <a:ext uri="{FF2B5EF4-FFF2-40B4-BE49-F238E27FC236}">
                <a16:creationId xmlns:a16="http://schemas.microsoft.com/office/drawing/2014/main" id="{843BDDF8-CAD2-4BC2-8AE7-FB0485C3210B}"/>
              </a:ext>
            </a:extLst>
          </p:cNvPr>
          <p:cNvSpPr>
            <a:spLocks noGrp="1"/>
          </p:cNvSpPr>
          <p:nvPr userDrawn="1">
            <p:ph type="sldNum" sz="quarter" idx="14"/>
          </p:nvPr>
        </p:nvSpPr>
        <p:spPr/>
        <p:txBody>
          <a:bodyPr/>
          <a:lstStyle/>
          <a:p>
            <a:fld id="{99A20822-4A49-4D36-86E3-300BA48D3F00}" type="slidenum">
              <a:rPr lang="en-US" smtClean="0"/>
              <a:pPr/>
              <a:t>‹#›</a:t>
            </a:fld>
            <a:endParaRPr lang="en-US" dirty="0"/>
          </a:p>
        </p:txBody>
      </p:sp>
      <p:sp>
        <p:nvSpPr>
          <p:cNvPr id="19" name="Rectangle 18">
            <a:extLst>
              <a:ext uri="{FF2B5EF4-FFF2-40B4-BE49-F238E27FC236}">
                <a16:creationId xmlns:a16="http://schemas.microsoft.com/office/drawing/2014/main" id="{09809816-4573-485E-944E-C0823B8FF510}"/>
              </a:ext>
            </a:extLst>
          </p:cNvPr>
          <p:cNvSpPr/>
          <p:nvPr userDrawn="1"/>
        </p:nvSpPr>
        <p:spPr>
          <a:xfrm>
            <a:off x="0" y="1096962"/>
            <a:ext cx="685800" cy="25146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grpSp>
        <p:nvGrpSpPr>
          <p:cNvPr id="4" name="Group 3">
            <a:extLst>
              <a:ext uri="{FF2B5EF4-FFF2-40B4-BE49-F238E27FC236}">
                <a16:creationId xmlns:a16="http://schemas.microsoft.com/office/drawing/2014/main" id="{B6BA29CD-0960-FF7B-5A1B-0702EC4A8762}"/>
              </a:ext>
            </a:extLst>
          </p:cNvPr>
          <p:cNvGrpSpPr/>
          <p:nvPr userDrawn="1"/>
        </p:nvGrpSpPr>
        <p:grpSpPr>
          <a:xfrm>
            <a:off x="219586" y="3858491"/>
            <a:ext cx="956073" cy="1471695"/>
            <a:chOff x="219586" y="3858491"/>
            <a:chExt cx="956073" cy="1471695"/>
          </a:xfrm>
        </p:grpSpPr>
        <p:pic>
          <p:nvPicPr>
            <p:cNvPr id="6" name="Picture 5" descr="Graphical user interface&#10;&#10;Description automatically generated with medium confidence">
              <a:extLst>
                <a:ext uri="{FF2B5EF4-FFF2-40B4-BE49-F238E27FC236}">
                  <a16:creationId xmlns:a16="http://schemas.microsoft.com/office/drawing/2014/main" id="{E6C33F5B-D9C1-E2F9-650B-F6EEF88FA617}"/>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55216" r="88164" b="12403"/>
            <a:stretch/>
          </p:blipFill>
          <p:spPr>
            <a:xfrm>
              <a:off x="219586" y="3858491"/>
              <a:ext cx="956073" cy="1471695"/>
            </a:xfrm>
            <a:prstGeom prst="rect">
              <a:avLst/>
            </a:prstGeom>
          </p:spPr>
        </p:pic>
        <p:sp>
          <p:nvSpPr>
            <p:cNvPr id="8" name="Oval 7">
              <a:extLst>
                <a:ext uri="{FF2B5EF4-FFF2-40B4-BE49-F238E27FC236}">
                  <a16:creationId xmlns:a16="http://schemas.microsoft.com/office/drawing/2014/main" id="{1EBB18E3-D39C-ACB6-2A0B-6F2C0E8D9725}"/>
                </a:ext>
              </a:extLst>
            </p:cNvPr>
            <p:cNvSpPr/>
            <p:nvPr userDrawn="1"/>
          </p:nvSpPr>
          <p:spPr>
            <a:xfrm>
              <a:off x="612038" y="4580226"/>
              <a:ext cx="348269" cy="348269"/>
            </a:xfrm>
            <a:prstGeom prst="ellipse">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pic>
          <p:nvPicPr>
            <p:cNvPr id="10" name="Picture 9" descr="A blue circle with white x in it&#10;&#10;Description automatically generated">
              <a:extLst>
                <a:ext uri="{FF2B5EF4-FFF2-40B4-BE49-F238E27FC236}">
                  <a16:creationId xmlns:a16="http://schemas.microsoft.com/office/drawing/2014/main" id="{8EB1A9E7-B56A-670D-3D55-F4AA3C94C845}"/>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92727" y="4669127"/>
              <a:ext cx="186891" cy="186891"/>
            </a:xfrm>
            <a:prstGeom prst="rect">
              <a:avLst/>
            </a:prstGeom>
          </p:spPr>
        </p:pic>
      </p:grpSp>
    </p:spTree>
    <p:extLst>
      <p:ext uri="{BB962C8B-B14F-4D97-AF65-F5344CB8AC3E}">
        <p14:creationId xmlns:p14="http://schemas.microsoft.com/office/powerpoint/2010/main" val="17766142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ontact">
    <p:spTree>
      <p:nvGrpSpPr>
        <p:cNvPr id="1" name=""/>
        <p:cNvGrpSpPr/>
        <p:nvPr/>
      </p:nvGrpSpPr>
      <p:grpSpPr>
        <a:xfrm>
          <a:off x="0" y="0"/>
          <a:ext cx="0" cy="0"/>
          <a:chOff x="0" y="0"/>
          <a:chExt cx="0" cy="0"/>
        </a:xfrm>
      </p:grpSpPr>
      <p:sp>
        <p:nvSpPr>
          <p:cNvPr id="63" name="Rectangle 62">
            <a:extLst>
              <a:ext uri="{FF2B5EF4-FFF2-40B4-BE49-F238E27FC236}">
                <a16:creationId xmlns:a16="http://schemas.microsoft.com/office/drawing/2014/main" id="{11096DDB-512C-4177-A7AE-E1B435B5E776}"/>
              </a:ext>
            </a:extLst>
          </p:cNvPr>
          <p:cNvSpPr/>
          <p:nvPr userDrawn="1"/>
        </p:nvSpPr>
        <p:spPr>
          <a:xfrm>
            <a:off x="729742" y="1083274"/>
            <a:ext cx="10533888" cy="25146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2" name="Title 1"/>
          <p:cNvSpPr>
            <a:spLocks noGrp="1"/>
          </p:cNvSpPr>
          <p:nvPr userDrawn="1">
            <p:ph type="title" hasCustomPrompt="1"/>
          </p:nvPr>
        </p:nvSpPr>
        <p:spPr>
          <a:xfrm>
            <a:off x="2569627" y="1730759"/>
            <a:ext cx="8558784" cy="353687"/>
          </a:xfrm>
        </p:spPr>
        <p:txBody>
          <a:bodyPr anchor="b" anchorCtr="0">
            <a:noAutofit/>
          </a:bodyPr>
          <a:lstStyle>
            <a:lvl1pPr algn="l">
              <a:lnSpc>
                <a:spcPct val="114000"/>
              </a:lnSpc>
              <a:defRPr lang="en-US" sz="2200" b="1" i="0" kern="1200" cap="none" spc="0" baseline="0" dirty="0">
                <a:solidFill>
                  <a:schemeClr val="bg1"/>
                </a:solidFill>
                <a:latin typeface="+mn-lt"/>
                <a:ea typeface="Calibri"/>
                <a:cs typeface="Calibri"/>
              </a:defRPr>
            </a:lvl1pPr>
          </a:lstStyle>
          <a:p>
            <a:r>
              <a:rPr lang="en-US" dirty="0"/>
              <a:t>Presenter’s Name</a:t>
            </a:r>
          </a:p>
        </p:txBody>
      </p:sp>
      <p:sp>
        <p:nvSpPr>
          <p:cNvPr id="40" name="Contact Information"/>
          <p:cNvSpPr>
            <a:spLocks noGrp="1"/>
          </p:cNvSpPr>
          <p:nvPr userDrawn="1">
            <p:ph type="body" sz="quarter" idx="11" hasCustomPrompt="1"/>
          </p:nvPr>
        </p:nvSpPr>
        <p:spPr>
          <a:xfrm>
            <a:off x="2569627" y="2126874"/>
            <a:ext cx="8556522" cy="1231786"/>
          </a:xfrm>
        </p:spPr>
        <p:txBody>
          <a:bodyPr>
            <a:noAutofit/>
          </a:bodyPr>
          <a:lstStyle>
            <a:lvl1pPr marL="0" indent="0" algn="l">
              <a:lnSpc>
                <a:spcPct val="125000"/>
              </a:lnSpc>
              <a:spcBef>
                <a:spcPts val="0"/>
              </a:spcBef>
              <a:buNone/>
              <a:defRPr sz="2200" cap="none" spc="0" baseline="0">
                <a:solidFill>
                  <a:schemeClr val="bg1"/>
                </a:solidFill>
              </a:defRPr>
            </a:lvl1pPr>
          </a:lstStyle>
          <a:p>
            <a:r>
              <a:rPr lang="en-US" dirty="0"/>
              <a:t>Presenter’s Job Title</a:t>
            </a:r>
          </a:p>
          <a:p>
            <a:r>
              <a:rPr lang="en-US" dirty="0"/>
              <a:t>###.###.####</a:t>
            </a:r>
          </a:p>
          <a:p>
            <a:r>
              <a:rPr lang="en-US" dirty="0"/>
              <a:t>email.address@air.org</a:t>
            </a:r>
          </a:p>
        </p:txBody>
      </p:sp>
      <p:sp>
        <p:nvSpPr>
          <p:cNvPr id="4" name="Picture Placeholder 3">
            <a:extLst>
              <a:ext uri="{FF2B5EF4-FFF2-40B4-BE49-F238E27FC236}">
                <a16:creationId xmlns:a16="http://schemas.microsoft.com/office/drawing/2014/main" id="{3F9F50D9-2722-4E60-953E-F54EF5398C4D}"/>
              </a:ext>
            </a:extLst>
          </p:cNvPr>
          <p:cNvSpPr>
            <a:spLocks noGrp="1"/>
          </p:cNvSpPr>
          <p:nvPr userDrawn="1">
            <p:ph type="pic" sz="quarter" idx="12" hasCustomPrompt="1"/>
          </p:nvPr>
        </p:nvSpPr>
        <p:spPr>
          <a:xfrm>
            <a:off x="1202788" y="1787031"/>
            <a:ext cx="1143000" cy="1143000"/>
          </a:xfrm>
          <a:solidFill>
            <a:schemeClr val="bg1"/>
          </a:solidFill>
        </p:spPr>
        <p:txBody>
          <a:bodyPr anchor="t" anchorCtr="1">
            <a:normAutofit/>
          </a:bodyPr>
          <a:lstStyle>
            <a:lvl1pPr marL="0" indent="0" algn="ctr">
              <a:buNone/>
              <a:defRPr sz="1000"/>
            </a:lvl1pPr>
          </a:lstStyle>
          <a:p>
            <a:r>
              <a:rPr lang="en-US" dirty="0"/>
              <a:t>Click icon below to insert photo</a:t>
            </a:r>
          </a:p>
        </p:txBody>
      </p:sp>
      <p:sp>
        <p:nvSpPr>
          <p:cNvPr id="5" name="Slide Number Placeholder 4">
            <a:extLst>
              <a:ext uri="{FF2B5EF4-FFF2-40B4-BE49-F238E27FC236}">
                <a16:creationId xmlns:a16="http://schemas.microsoft.com/office/drawing/2014/main" id="{843BDDF8-CAD2-4BC2-8AE7-FB0485C3210B}"/>
              </a:ext>
            </a:extLst>
          </p:cNvPr>
          <p:cNvSpPr>
            <a:spLocks noGrp="1"/>
          </p:cNvSpPr>
          <p:nvPr userDrawn="1">
            <p:ph type="sldNum" sz="quarter" idx="14"/>
          </p:nvPr>
        </p:nvSpPr>
        <p:spPr/>
        <p:txBody>
          <a:bodyPr/>
          <a:lstStyle/>
          <a:p>
            <a:fld id="{99A20822-4A49-4D36-86E3-300BA48D3F00}" type="slidenum">
              <a:rPr lang="en-US" smtClean="0"/>
              <a:pPr/>
              <a:t>‹#›</a:t>
            </a:fld>
            <a:endParaRPr lang="en-US" dirty="0"/>
          </a:p>
        </p:txBody>
      </p:sp>
      <p:grpSp>
        <p:nvGrpSpPr>
          <p:cNvPr id="65" name="Group 64">
            <a:extLst>
              <a:ext uri="{FF2B5EF4-FFF2-40B4-BE49-F238E27FC236}">
                <a16:creationId xmlns:a16="http://schemas.microsoft.com/office/drawing/2014/main" id="{FA687EDC-CDAA-4EFF-AE35-E8F30A63CD05}"/>
              </a:ext>
            </a:extLst>
          </p:cNvPr>
          <p:cNvGrpSpPr/>
          <p:nvPr userDrawn="1"/>
        </p:nvGrpSpPr>
        <p:grpSpPr>
          <a:xfrm>
            <a:off x="0" y="245565"/>
            <a:ext cx="12192000" cy="6537322"/>
            <a:chOff x="-1524" y="7624195"/>
            <a:chExt cx="12192000" cy="6537322"/>
          </a:xfrm>
        </p:grpSpPr>
        <p:sp>
          <p:nvSpPr>
            <p:cNvPr id="66" name="Rectangle 65">
              <a:extLst>
                <a:ext uri="{FF2B5EF4-FFF2-40B4-BE49-F238E27FC236}">
                  <a16:creationId xmlns:a16="http://schemas.microsoft.com/office/drawing/2014/main" id="{B60A7871-4221-4EE7-ACB8-87233E557690}"/>
                </a:ext>
              </a:extLst>
            </p:cNvPr>
            <p:cNvSpPr/>
            <p:nvPr userDrawn="1"/>
          </p:nvSpPr>
          <p:spPr>
            <a:xfrm>
              <a:off x="-1524" y="8462035"/>
              <a:ext cx="685800" cy="25146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grpSp>
          <p:nvGrpSpPr>
            <p:cNvPr id="67" name="Group 66">
              <a:extLst>
                <a:ext uri="{FF2B5EF4-FFF2-40B4-BE49-F238E27FC236}">
                  <a16:creationId xmlns:a16="http://schemas.microsoft.com/office/drawing/2014/main" id="{61ABFCCC-A069-48B7-B18C-368E26EC4CAE}"/>
                </a:ext>
              </a:extLst>
            </p:cNvPr>
            <p:cNvGrpSpPr/>
            <p:nvPr userDrawn="1"/>
          </p:nvGrpSpPr>
          <p:grpSpPr>
            <a:xfrm>
              <a:off x="11457051" y="10488477"/>
              <a:ext cx="733425" cy="488158"/>
              <a:chOff x="11458575" y="3120629"/>
              <a:chExt cx="733425" cy="488158"/>
            </a:xfrm>
          </p:grpSpPr>
          <p:sp>
            <p:nvSpPr>
              <p:cNvPr id="79" name="Rectangle 78">
                <a:extLst>
                  <a:ext uri="{FF2B5EF4-FFF2-40B4-BE49-F238E27FC236}">
                    <a16:creationId xmlns:a16="http://schemas.microsoft.com/office/drawing/2014/main" id="{E2384C9E-FD77-44D8-B6B2-2F0826F50CF6}"/>
                  </a:ext>
                </a:extLst>
              </p:cNvPr>
              <p:cNvSpPr/>
              <p:nvPr userDrawn="1"/>
            </p:nvSpPr>
            <p:spPr>
              <a:xfrm>
                <a:off x="11458575" y="3120629"/>
                <a:ext cx="733425" cy="488158"/>
              </a:xfrm>
              <a:prstGeom prst="rect">
                <a:avLst/>
              </a:prstGeom>
              <a:solidFill>
                <a:srgbClr val="C2513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80" name="Rectangle 79">
                <a:extLst>
                  <a:ext uri="{FF2B5EF4-FFF2-40B4-BE49-F238E27FC236}">
                    <a16:creationId xmlns:a16="http://schemas.microsoft.com/office/drawing/2014/main" id="{16A91416-F31E-4363-B796-63550705B4AB}"/>
                  </a:ext>
                </a:extLst>
              </p:cNvPr>
              <p:cNvSpPr/>
              <p:nvPr userDrawn="1"/>
            </p:nvSpPr>
            <p:spPr>
              <a:xfrm>
                <a:off x="11580034" y="3301735"/>
                <a:ext cx="128572" cy="127265"/>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cxnSp>
            <p:nvCxnSpPr>
              <p:cNvPr id="81" name="Straight Connector 80">
                <a:extLst>
                  <a:ext uri="{FF2B5EF4-FFF2-40B4-BE49-F238E27FC236}">
                    <a16:creationId xmlns:a16="http://schemas.microsoft.com/office/drawing/2014/main" id="{FAA53000-D864-4346-A246-702AD2609C76}"/>
                  </a:ext>
                </a:extLst>
              </p:cNvPr>
              <p:cNvCxnSpPr>
                <a:cxnSpLocks/>
                <a:stCxn id="80" idx="3"/>
                <a:endCxn id="79" idx="3"/>
              </p:cNvCxnSpPr>
              <p:nvPr userDrawn="1"/>
            </p:nvCxnSpPr>
            <p:spPr>
              <a:xfrm flipV="1">
                <a:off x="11708606" y="3364708"/>
                <a:ext cx="483394" cy="66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grpSp>
        <p:pic>
          <p:nvPicPr>
            <p:cNvPr id="68" name="Picture 18">
              <a:extLst>
                <a:ext uri="{FF2B5EF4-FFF2-40B4-BE49-F238E27FC236}">
                  <a16:creationId xmlns:a16="http://schemas.microsoft.com/office/drawing/2014/main" id="{A172E2FA-31B7-4ACF-8E47-8C5AF44E52D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684276" y="7624195"/>
              <a:ext cx="3383280" cy="578718"/>
            </a:xfrm>
            <a:prstGeom prst="rect">
              <a:avLst/>
            </a:prstGeom>
          </p:spPr>
        </p:pic>
        <p:grpSp>
          <p:nvGrpSpPr>
            <p:cNvPr id="69" name="Group 68">
              <a:extLst>
                <a:ext uri="{FF2B5EF4-FFF2-40B4-BE49-F238E27FC236}">
                  <a16:creationId xmlns:a16="http://schemas.microsoft.com/office/drawing/2014/main" id="{F1432039-20D4-41E7-AD56-7BD094DB3B5A}"/>
                </a:ext>
              </a:extLst>
            </p:cNvPr>
            <p:cNvGrpSpPr/>
            <p:nvPr userDrawn="1"/>
          </p:nvGrpSpPr>
          <p:grpSpPr>
            <a:xfrm>
              <a:off x="11578510" y="13688823"/>
              <a:ext cx="483394" cy="472694"/>
              <a:chOff x="10912310" y="7334679"/>
              <a:chExt cx="654071" cy="639593"/>
            </a:xfrm>
          </p:grpSpPr>
          <p:sp>
            <p:nvSpPr>
              <p:cNvPr id="70" name="Freeform: Shape 69">
                <a:extLst>
                  <a:ext uri="{FF2B5EF4-FFF2-40B4-BE49-F238E27FC236}">
                    <a16:creationId xmlns:a16="http://schemas.microsoft.com/office/drawing/2014/main" id="{C1E1BF27-3D22-40F2-BAA0-C329655DE7B8}"/>
                  </a:ext>
                </a:extLst>
              </p:cNvPr>
              <p:cNvSpPr/>
              <p:nvPr/>
            </p:nvSpPr>
            <p:spPr>
              <a:xfrm>
                <a:off x="10974759" y="7839981"/>
                <a:ext cx="33257" cy="35793"/>
              </a:xfrm>
              <a:custGeom>
                <a:avLst/>
                <a:gdLst>
                  <a:gd name="connsiteX0" fmla="*/ 4444 w 33257"/>
                  <a:gd name="connsiteY0" fmla="*/ 0 h 35793"/>
                  <a:gd name="connsiteX1" fmla="*/ 33257 w 33257"/>
                  <a:gd name="connsiteY1" fmla="*/ 0 h 35793"/>
                  <a:gd name="connsiteX2" fmla="*/ 28940 w 33257"/>
                  <a:gd name="connsiteY2" fmla="*/ 35794 h 35793"/>
                  <a:gd name="connsiteX3" fmla="*/ 0 w 33257"/>
                  <a:gd name="connsiteY3" fmla="*/ 35794 h 35793"/>
                  <a:gd name="connsiteX4" fmla="*/ 4444 w 33257"/>
                  <a:gd name="connsiteY4" fmla="*/ 0 h 35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57" h="35793">
                    <a:moveTo>
                      <a:pt x="4444" y="0"/>
                    </a:moveTo>
                    <a:lnTo>
                      <a:pt x="33257" y="0"/>
                    </a:lnTo>
                    <a:lnTo>
                      <a:pt x="28940" y="35794"/>
                    </a:lnTo>
                    <a:lnTo>
                      <a:pt x="0" y="35794"/>
                    </a:lnTo>
                    <a:lnTo>
                      <a:pt x="4444" y="0"/>
                    </a:lnTo>
                    <a:close/>
                  </a:path>
                </a:pathLst>
              </a:custGeom>
              <a:solidFill>
                <a:srgbClr val="457939"/>
              </a:solidFill>
              <a:ln w="3588"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22F860A5-3587-42D5-993F-A56672115100}"/>
                  </a:ext>
                </a:extLst>
              </p:cNvPr>
              <p:cNvSpPr/>
              <p:nvPr/>
            </p:nvSpPr>
            <p:spPr>
              <a:xfrm>
                <a:off x="11028069" y="7839981"/>
                <a:ext cx="35413" cy="33509"/>
              </a:xfrm>
              <a:custGeom>
                <a:avLst/>
                <a:gdLst>
                  <a:gd name="connsiteX0" fmla="*/ 0 w 35413"/>
                  <a:gd name="connsiteY0" fmla="*/ 0 h 33509"/>
                  <a:gd name="connsiteX1" fmla="*/ 35414 w 35413"/>
                  <a:gd name="connsiteY1" fmla="*/ 0 h 33509"/>
                  <a:gd name="connsiteX2" fmla="*/ 30084 w 35413"/>
                  <a:gd name="connsiteY2" fmla="*/ 33509 h 33509"/>
                  <a:gd name="connsiteX3" fmla="*/ 0 w 35413"/>
                  <a:gd name="connsiteY3" fmla="*/ 0 h 33509"/>
                </a:gdLst>
                <a:ahLst/>
                <a:cxnLst>
                  <a:cxn ang="0">
                    <a:pos x="connsiteX0" y="connsiteY0"/>
                  </a:cxn>
                  <a:cxn ang="0">
                    <a:pos x="connsiteX1" y="connsiteY1"/>
                  </a:cxn>
                  <a:cxn ang="0">
                    <a:pos x="connsiteX2" y="connsiteY2"/>
                  </a:cxn>
                  <a:cxn ang="0">
                    <a:pos x="connsiteX3" y="connsiteY3"/>
                  </a:cxn>
                </a:cxnLst>
                <a:rect l="l" t="t" r="r" b="b"/>
                <a:pathLst>
                  <a:path w="35413" h="33509">
                    <a:moveTo>
                      <a:pt x="0" y="0"/>
                    </a:moveTo>
                    <a:lnTo>
                      <a:pt x="35414" y="0"/>
                    </a:lnTo>
                    <a:lnTo>
                      <a:pt x="30084" y="33509"/>
                    </a:lnTo>
                    <a:lnTo>
                      <a:pt x="0" y="0"/>
                    </a:lnTo>
                    <a:close/>
                  </a:path>
                </a:pathLst>
              </a:custGeom>
              <a:solidFill>
                <a:srgbClr val="457939"/>
              </a:solidFill>
              <a:ln w="3588"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BF65D830-0E07-4B3C-89FA-0BC4A34BCEF7}"/>
                  </a:ext>
                </a:extLst>
              </p:cNvPr>
              <p:cNvSpPr/>
              <p:nvPr/>
            </p:nvSpPr>
            <p:spPr>
              <a:xfrm>
                <a:off x="11325722" y="7660251"/>
                <a:ext cx="131116" cy="154344"/>
              </a:xfrm>
              <a:custGeom>
                <a:avLst/>
                <a:gdLst>
                  <a:gd name="connsiteX0" fmla="*/ 79458 w 131116"/>
                  <a:gd name="connsiteY0" fmla="*/ 126 h 154344"/>
                  <a:gd name="connsiteX1" fmla="*/ 55213 w 131116"/>
                  <a:gd name="connsiteY1" fmla="*/ 17770 h 154344"/>
                  <a:gd name="connsiteX2" fmla="*/ 75269 w 131116"/>
                  <a:gd name="connsiteY2" fmla="*/ 77680 h 154344"/>
                  <a:gd name="connsiteX3" fmla="*/ 24370 w 131116"/>
                  <a:gd name="connsiteY3" fmla="*/ 40109 h 154344"/>
                  <a:gd name="connsiteX4" fmla="*/ 0 w 131116"/>
                  <a:gd name="connsiteY4" fmla="*/ 57752 h 154344"/>
                  <a:gd name="connsiteX5" fmla="*/ 131117 w 131116"/>
                  <a:gd name="connsiteY5" fmla="*/ 154345 h 154344"/>
                  <a:gd name="connsiteX6" fmla="*/ 79585 w 131116"/>
                  <a:gd name="connsiteY6" fmla="*/ 0 h 154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116" h="154344">
                    <a:moveTo>
                      <a:pt x="79458" y="126"/>
                    </a:moveTo>
                    <a:lnTo>
                      <a:pt x="55213" y="17770"/>
                    </a:lnTo>
                    <a:lnTo>
                      <a:pt x="75269" y="77680"/>
                    </a:lnTo>
                    <a:lnTo>
                      <a:pt x="24370" y="40109"/>
                    </a:lnTo>
                    <a:lnTo>
                      <a:pt x="0" y="57752"/>
                    </a:lnTo>
                    <a:lnTo>
                      <a:pt x="131117" y="154345"/>
                    </a:lnTo>
                    <a:lnTo>
                      <a:pt x="79585" y="0"/>
                    </a:lnTo>
                    <a:close/>
                  </a:path>
                </a:pathLst>
              </a:custGeom>
              <a:solidFill>
                <a:srgbClr val="457939"/>
              </a:solidFill>
              <a:ln w="3588"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645B29CF-4DBB-4E57-A2AB-9FA0F83C1A87}"/>
                  </a:ext>
                </a:extLst>
              </p:cNvPr>
              <p:cNvSpPr/>
              <p:nvPr/>
            </p:nvSpPr>
            <p:spPr>
              <a:xfrm>
                <a:off x="11048506" y="7334679"/>
                <a:ext cx="419250" cy="211843"/>
              </a:xfrm>
              <a:custGeom>
                <a:avLst/>
                <a:gdLst>
                  <a:gd name="connsiteX0" fmla="*/ 141399 w 419250"/>
                  <a:gd name="connsiteY0" fmla="*/ 193820 h 211843"/>
                  <a:gd name="connsiteX1" fmla="*/ 136069 w 419250"/>
                  <a:gd name="connsiteY1" fmla="*/ 183285 h 211843"/>
                  <a:gd name="connsiteX2" fmla="*/ 0 w 419250"/>
                  <a:gd name="connsiteY2" fmla="*/ 183285 h 211843"/>
                  <a:gd name="connsiteX3" fmla="*/ 39982 w 419250"/>
                  <a:gd name="connsiteY3" fmla="*/ 211844 h 211843"/>
                  <a:gd name="connsiteX4" fmla="*/ 163739 w 419250"/>
                  <a:gd name="connsiteY4" fmla="*/ 211844 h 211843"/>
                  <a:gd name="connsiteX5" fmla="*/ 141272 w 419250"/>
                  <a:gd name="connsiteY5" fmla="*/ 193820 h 211843"/>
                  <a:gd name="connsiteX6" fmla="*/ 198139 w 419250"/>
                  <a:gd name="connsiteY6" fmla="*/ 211844 h 211843"/>
                  <a:gd name="connsiteX7" fmla="*/ 215273 w 419250"/>
                  <a:gd name="connsiteY7" fmla="*/ 211844 h 211843"/>
                  <a:gd name="connsiteX8" fmla="*/ 220984 w 419250"/>
                  <a:gd name="connsiteY8" fmla="*/ 193693 h 211843"/>
                  <a:gd name="connsiteX9" fmla="*/ 198139 w 419250"/>
                  <a:gd name="connsiteY9" fmla="*/ 211844 h 211843"/>
                  <a:gd name="connsiteX10" fmla="*/ 316563 w 419250"/>
                  <a:gd name="connsiteY10" fmla="*/ 183158 h 211843"/>
                  <a:gd name="connsiteX11" fmla="*/ 294096 w 419250"/>
                  <a:gd name="connsiteY11" fmla="*/ 211844 h 211843"/>
                  <a:gd name="connsiteX12" fmla="*/ 379901 w 419250"/>
                  <a:gd name="connsiteY12" fmla="*/ 211844 h 211843"/>
                  <a:gd name="connsiteX13" fmla="*/ 419251 w 419250"/>
                  <a:gd name="connsiteY13" fmla="*/ 183285 h 211843"/>
                  <a:gd name="connsiteX14" fmla="*/ 316690 w 419250"/>
                  <a:gd name="connsiteY14" fmla="*/ 183285 h 211843"/>
                  <a:gd name="connsiteX15" fmla="*/ 252336 w 419250"/>
                  <a:gd name="connsiteY15" fmla="*/ 0 h 211843"/>
                  <a:gd name="connsiteX16" fmla="*/ 211973 w 419250"/>
                  <a:gd name="connsiteY16" fmla="*/ 127310 h 211843"/>
                  <a:gd name="connsiteX17" fmla="*/ 221747 w 419250"/>
                  <a:gd name="connsiteY17" fmla="*/ 138098 h 211843"/>
                  <a:gd name="connsiteX18" fmla="*/ 229872 w 419250"/>
                  <a:gd name="connsiteY18" fmla="*/ 165641 h 211843"/>
                  <a:gd name="connsiteX19" fmla="*/ 252336 w 419250"/>
                  <a:gd name="connsiteY19" fmla="*/ 94562 h 211843"/>
                  <a:gd name="connsiteX20" fmla="*/ 274170 w 419250"/>
                  <a:gd name="connsiteY20" fmla="*/ 163357 h 211843"/>
                  <a:gd name="connsiteX21" fmla="*/ 298032 w 419250"/>
                  <a:gd name="connsiteY21" fmla="*/ 143810 h 211843"/>
                  <a:gd name="connsiteX22" fmla="*/ 252212 w 419250"/>
                  <a:gd name="connsiteY22" fmla="*/ 0 h 211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9250" h="211843">
                    <a:moveTo>
                      <a:pt x="141399" y="193820"/>
                    </a:moveTo>
                    <a:cubicBezTo>
                      <a:pt x="139115" y="190520"/>
                      <a:pt x="137339" y="186965"/>
                      <a:pt x="136069" y="183285"/>
                    </a:cubicBezTo>
                    <a:lnTo>
                      <a:pt x="0" y="183285"/>
                    </a:lnTo>
                    <a:lnTo>
                      <a:pt x="39982" y="211844"/>
                    </a:lnTo>
                    <a:lnTo>
                      <a:pt x="163739" y="211844"/>
                    </a:lnTo>
                    <a:cubicBezTo>
                      <a:pt x="154600" y="208416"/>
                      <a:pt x="146859" y="202197"/>
                      <a:pt x="141272" y="193820"/>
                    </a:cubicBezTo>
                    <a:close/>
                    <a:moveTo>
                      <a:pt x="198139" y="211844"/>
                    </a:moveTo>
                    <a:lnTo>
                      <a:pt x="215273" y="211844"/>
                    </a:lnTo>
                    <a:lnTo>
                      <a:pt x="220984" y="193693"/>
                    </a:lnTo>
                    <a:cubicBezTo>
                      <a:pt x="215400" y="201943"/>
                      <a:pt x="207405" y="208289"/>
                      <a:pt x="198139" y="211844"/>
                    </a:cubicBezTo>
                    <a:close/>
                    <a:moveTo>
                      <a:pt x="316563" y="183158"/>
                    </a:moveTo>
                    <a:lnTo>
                      <a:pt x="294096" y="211844"/>
                    </a:lnTo>
                    <a:lnTo>
                      <a:pt x="379901" y="211844"/>
                    </a:lnTo>
                    <a:lnTo>
                      <a:pt x="419251" y="183285"/>
                    </a:lnTo>
                    <a:lnTo>
                      <a:pt x="316690" y="183285"/>
                    </a:lnTo>
                    <a:close/>
                    <a:moveTo>
                      <a:pt x="252336" y="0"/>
                    </a:moveTo>
                    <a:lnTo>
                      <a:pt x="211973" y="127310"/>
                    </a:lnTo>
                    <a:cubicBezTo>
                      <a:pt x="215781" y="130229"/>
                      <a:pt x="219081" y="133909"/>
                      <a:pt x="221747" y="138098"/>
                    </a:cubicBezTo>
                    <a:cubicBezTo>
                      <a:pt x="227204" y="146349"/>
                      <a:pt x="229999" y="155868"/>
                      <a:pt x="229872" y="165641"/>
                    </a:cubicBezTo>
                    <a:lnTo>
                      <a:pt x="252336" y="94562"/>
                    </a:lnTo>
                    <a:lnTo>
                      <a:pt x="274170" y="163357"/>
                    </a:lnTo>
                    <a:lnTo>
                      <a:pt x="298032" y="143810"/>
                    </a:lnTo>
                    <a:lnTo>
                      <a:pt x="252212" y="0"/>
                    </a:lnTo>
                    <a:close/>
                  </a:path>
                </a:pathLst>
              </a:custGeom>
              <a:solidFill>
                <a:srgbClr val="457939"/>
              </a:solidFill>
              <a:ln w="3588"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65F9840F-C109-43F5-B2D5-7E7D416D5805}"/>
                  </a:ext>
                </a:extLst>
              </p:cNvPr>
              <p:cNvSpPr/>
              <p:nvPr/>
            </p:nvSpPr>
            <p:spPr>
              <a:xfrm>
                <a:off x="11106387" y="7562389"/>
                <a:ext cx="136831" cy="172876"/>
              </a:xfrm>
              <a:custGeom>
                <a:avLst/>
                <a:gdLst>
                  <a:gd name="connsiteX0" fmla="*/ 136831 w 136831"/>
                  <a:gd name="connsiteY0" fmla="*/ 0 h 172876"/>
                  <a:gd name="connsiteX1" fmla="*/ 106874 w 136831"/>
                  <a:gd name="connsiteY1" fmla="*/ 139240 h 172876"/>
                  <a:gd name="connsiteX2" fmla="*/ 61813 w 136831"/>
                  <a:gd name="connsiteY2" fmla="*/ 172876 h 172876"/>
                  <a:gd name="connsiteX3" fmla="*/ 84026 w 136831"/>
                  <a:gd name="connsiteY3" fmla="*/ 59657 h 172876"/>
                  <a:gd name="connsiteX4" fmla="*/ 0 w 136831"/>
                  <a:gd name="connsiteY4" fmla="*/ 254 h 172876"/>
                  <a:gd name="connsiteX5" fmla="*/ 136831 w 136831"/>
                  <a:gd name="connsiteY5" fmla="*/ 0 h 17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6831" h="172876">
                    <a:moveTo>
                      <a:pt x="136831" y="0"/>
                    </a:moveTo>
                    <a:lnTo>
                      <a:pt x="106874" y="139240"/>
                    </a:lnTo>
                    <a:lnTo>
                      <a:pt x="61813" y="172876"/>
                    </a:lnTo>
                    <a:lnTo>
                      <a:pt x="84026" y="59657"/>
                    </a:lnTo>
                    <a:lnTo>
                      <a:pt x="0" y="254"/>
                    </a:lnTo>
                    <a:lnTo>
                      <a:pt x="136831" y="0"/>
                    </a:lnTo>
                    <a:close/>
                  </a:path>
                </a:pathLst>
              </a:custGeom>
              <a:solidFill>
                <a:srgbClr val="C25131"/>
              </a:solidFill>
              <a:ln w="3588"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9D3C80C8-BE42-450D-9E12-4CC50441C03D}"/>
                  </a:ext>
                </a:extLst>
              </p:cNvPr>
              <p:cNvSpPr/>
              <p:nvPr/>
            </p:nvSpPr>
            <p:spPr>
              <a:xfrm>
                <a:off x="11193297" y="7463512"/>
                <a:ext cx="73658" cy="75014"/>
              </a:xfrm>
              <a:custGeom>
                <a:avLst/>
                <a:gdLst>
                  <a:gd name="connsiteX0" fmla="*/ 72765 w 73658"/>
                  <a:gd name="connsiteY0" fmla="*/ 44425 h 75014"/>
                  <a:gd name="connsiteX1" fmla="*/ 36211 w 73658"/>
                  <a:gd name="connsiteY1" fmla="*/ 75014 h 75014"/>
                  <a:gd name="connsiteX2" fmla="*/ 29229 w 73658"/>
                  <a:gd name="connsiteY2" fmla="*/ 74380 h 75014"/>
                  <a:gd name="connsiteX3" fmla="*/ 3843 w 73658"/>
                  <a:gd name="connsiteY3" fmla="*/ 54706 h 75014"/>
                  <a:gd name="connsiteX4" fmla="*/ 797 w 73658"/>
                  <a:gd name="connsiteY4" fmla="*/ 30335 h 75014"/>
                  <a:gd name="connsiteX5" fmla="*/ 37354 w 73658"/>
                  <a:gd name="connsiteY5" fmla="*/ 0 h 75014"/>
                  <a:gd name="connsiteX6" fmla="*/ 44460 w 73658"/>
                  <a:gd name="connsiteY6" fmla="*/ 634 h 75014"/>
                  <a:gd name="connsiteX7" fmla="*/ 63373 w 73658"/>
                  <a:gd name="connsiteY7" fmla="*/ 11043 h 75014"/>
                  <a:gd name="connsiteX8" fmla="*/ 72892 w 73658"/>
                  <a:gd name="connsiteY8" fmla="*/ 44551 h 75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658" h="75014">
                    <a:moveTo>
                      <a:pt x="72765" y="44425"/>
                    </a:moveTo>
                    <a:cubicBezTo>
                      <a:pt x="69087" y="62449"/>
                      <a:pt x="53475" y="75014"/>
                      <a:pt x="36211" y="75014"/>
                    </a:cubicBezTo>
                    <a:cubicBezTo>
                      <a:pt x="33927" y="75014"/>
                      <a:pt x="31513" y="74760"/>
                      <a:pt x="29229" y="74380"/>
                    </a:cubicBezTo>
                    <a:cubicBezTo>
                      <a:pt x="17807" y="72095"/>
                      <a:pt x="8668" y="64606"/>
                      <a:pt x="3843" y="54706"/>
                    </a:cubicBezTo>
                    <a:cubicBezTo>
                      <a:pt x="289" y="47471"/>
                      <a:pt x="-979" y="38966"/>
                      <a:pt x="797" y="30335"/>
                    </a:cubicBezTo>
                    <a:cubicBezTo>
                      <a:pt x="4478" y="12439"/>
                      <a:pt x="20091" y="0"/>
                      <a:pt x="37354" y="0"/>
                    </a:cubicBezTo>
                    <a:cubicBezTo>
                      <a:pt x="39765" y="0"/>
                      <a:pt x="42049" y="253"/>
                      <a:pt x="44460" y="634"/>
                    </a:cubicBezTo>
                    <a:cubicBezTo>
                      <a:pt x="51950" y="2158"/>
                      <a:pt x="58424" y="5838"/>
                      <a:pt x="63373" y="11043"/>
                    </a:cubicBezTo>
                    <a:cubicBezTo>
                      <a:pt x="71498" y="19420"/>
                      <a:pt x="75433" y="31858"/>
                      <a:pt x="72892" y="44551"/>
                    </a:cubicBezTo>
                    <a:close/>
                  </a:path>
                </a:pathLst>
              </a:custGeom>
              <a:solidFill>
                <a:srgbClr val="C25131"/>
              </a:solidFill>
              <a:ln w="3588"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A6407E8D-BA88-4986-8AA2-24D10DC1A6FE}"/>
                  </a:ext>
                </a:extLst>
              </p:cNvPr>
              <p:cNvSpPr/>
              <p:nvPr/>
            </p:nvSpPr>
            <p:spPr>
              <a:xfrm>
                <a:off x="11236617" y="7440411"/>
                <a:ext cx="174910" cy="245606"/>
              </a:xfrm>
              <a:custGeom>
                <a:avLst/>
                <a:gdLst>
                  <a:gd name="connsiteX0" fmla="*/ 174910 w 174910"/>
                  <a:gd name="connsiteY0" fmla="*/ 0 h 245606"/>
                  <a:gd name="connsiteX1" fmla="*/ 119948 w 174910"/>
                  <a:gd name="connsiteY1" fmla="*/ 69811 h 245606"/>
                  <a:gd name="connsiteX2" fmla="*/ 98625 w 174910"/>
                  <a:gd name="connsiteY2" fmla="*/ 96973 h 245606"/>
                  <a:gd name="connsiteX3" fmla="*/ 61686 w 174910"/>
                  <a:gd name="connsiteY3" fmla="*/ 143936 h 245606"/>
                  <a:gd name="connsiteX4" fmla="*/ 46201 w 174910"/>
                  <a:gd name="connsiteY4" fmla="*/ 211971 h 245606"/>
                  <a:gd name="connsiteX5" fmla="*/ 0 w 174910"/>
                  <a:gd name="connsiteY5" fmla="*/ 245606 h 245606"/>
                  <a:gd name="connsiteX6" fmla="*/ 27035 w 174910"/>
                  <a:gd name="connsiteY6" fmla="*/ 121344 h 245606"/>
                  <a:gd name="connsiteX7" fmla="*/ 89864 w 174910"/>
                  <a:gd name="connsiteY7" fmla="*/ 69684 h 245606"/>
                  <a:gd name="connsiteX8" fmla="*/ 113729 w 174910"/>
                  <a:gd name="connsiteY8" fmla="*/ 50137 h 245606"/>
                  <a:gd name="connsiteX9" fmla="*/ 174910 w 174910"/>
                  <a:gd name="connsiteY9" fmla="*/ 0 h 24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910" h="245606">
                    <a:moveTo>
                      <a:pt x="174910" y="0"/>
                    </a:moveTo>
                    <a:lnTo>
                      <a:pt x="119948" y="69811"/>
                    </a:lnTo>
                    <a:lnTo>
                      <a:pt x="98625" y="96973"/>
                    </a:lnTo>
                    <a:lnTo>
                      <a:pt x="61686" y="143936"/>
                    </a:lnTo>
                    <a:lnTo>
                      <a:pt x="46201" y="211971"/>
                    </a:lnTo>
                    <a:lnTo>
                      <a:pt x="0" y="245606"/>
                    </a:lnTo>
                    <a:lnTo>
                      <a:pt x="27035" y="121344"/>
                    </a:lnTo>
                    <a:lnTo>
                      <a:pt x="89864" y="69684"/>
                    </a:lnTo>
                    <a:lnTo>
                      <a:pt x="113729" y="50137"/>
                    </a:lnTo>
                    <a:lnTo>
                      <a:pt x="174910" y="0"/>
                    </a:lnTo>
                    <a:close/>
                  </a:path>
                </a:pathLst>
              </a:custGeom>
              <a:solidFill>
                <a:srgbClr val="C25131"/>
              </a:solidFill>
              <a:ln w="3588"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E5D81387-8B5F-4845-A7AC-602AD1E487DC}"/>
                  </a:ext>
                </a:extLst>
              </p:cNvPr>
              <p:cNvSpPr/>
              <p:nvPr/>
            </p:nvSpPr>
            <p:spPr>
              <a:xfrm>
                <a:off x="11410130" y="7377200"/>
                <a:ext cx="55720" cy="52929"/>
              </a:xfrm>
              <a:custGeom>
                <a:avLst/>
                <a:gdLst>
                  <a:gd name="connsiteX0" fmla="*/ 42015 w 55720"/>
                  <a:gd name="connsiteY0" fmla="*/ 29956 h 52929"/>
                  <a:gd name="connsiteX1" fmla="*/ 55721 w 55720"/>
                  <a:gd name="connsiteY1" fmla="*/ 20182 h 52929"/>
                  <a:gd name="connsiteX2" fmla="*/ 49629 w 55720"/>
                  <a:gd name="connsiteY2" fmla="*/ 20182 h 52929"/>
                  <a:gd name="connsiteX3" fmla="*/ 35541 w 55720"/>
                  <a:gd name="connsiteY3" fmla="*/ 20182 h 52929"/>
                  <a:gd name="connsiteX4" fmla="*/ 34271 w 55720"/>
                  <a:gd name="connsiteY4" fmla="*/ 20182 h 52929"/>
                  <a:gd name="connsiteX5" fmla="*/ 27797 w 55720"/>
                  <a:gd name="connsiteY5" fmla="*/ 0 h 52929"/>
                  <a:gd name="connsiteX6" fmla="*/ 21450 w 55720"/>
                  <a:gd name="connsiteY6" fmla="*/ 20182 h 52929"/>
                  <a:gd name="connsiteX7" fmla="*/ 0 w 55720"/>
                  <a:gd name="connsiteY7" fmla="*/ 20182 h 52929"/>
                  <a:gd name="connsiteX8" fmla="*/ 17391 w 55720"/>
                  <a:gd name="connsiteY8" fmla="*/ 32621 h 52929"/>
                  <a:gd name="connsiteX9" fmla="*/ 16247 w 55720"/>
                  <a:gd name="connsiteY9" fmla="*/ 36048 h 52929"/>
                  <a:gd name="connsiteX10" fmla="*/ 12820 w 55720"/>
                  <a:gd name="connsiteY10" fmla="*/ 46329 h 52929"/>
                  <a:gd name="connsiteX11" fmla="*/ 12820 w 55720"/>
                  <a:gd name="connsiteY11" fmla="*/ 46329 h 52929"/>
                  <a:gd name="connsiteX12" fmla="*/ 10663 w 55720"/>
                  <a:gd name="connsiteY12" fmla="*/ 52930 h 52929"/>
                  <a:gd name="connsiteX13" fmla="*/ 25005 w 55720"/>
                  <a:gd name="connsiteY13" fmla="*/ 42394 h 52929"/>
                  <a:gd name="connsiteX14" fmla="*/ 27797 w 55720"/>
                  <a:gd name="connsiteY14" fmla="*/ 40237 h 52929"/>
                  <a:gd name="connsiteX15" fmla="*/ 31733 w 55720"/>
                  <a:gd name="connsiteY15" fmla="*/ 43029 h 52929"/>
                  <a:gd name="connsiteX16" fmla="*/ 45061 w 55720"/>
                  <a:gd name="connsiteY16" fmla="*/ 52930 h 52929"/>
                  <a:gd name="connsiteX17" fmla="*/ 38714 w 55720"/>
                  <a:gd name="connsiteY17" fmla="*/ 34144 h 52929"/>
                  <a:gd name="connsiteX18" fmla="*/ 42015 w 55720"/>
                  <a:gd name="connsiteY18" fmla="*/ 29956 h 5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720" h="52929">
                    <a:moveTo>
                      <a:pt x="42015" y="29956"/>
                    </a:moveTo>
                    <a:lnTo>
                      <a:pt x="55721" y="20182"/>
                    </a:lnTo>
                    <a:lnTo>
                      <a:pt x="49629" y="20182"/>
                    </a:lnTo>
                    <a:lnTo>
                      <a:pt x="35541" y="20182"/>
                    </a:lnTo>
                    <a:lnTo>
                      <a:pt x="34271" y="20182"/>
                    </a:lnTo>
                    <a:lnTo>
                      <a:pt x="27797" y="0"/>
                    </a:lnTo>
                    <a:lnTo>
                      <a:pt x="21450" y="20182"/>
                    </a:lnTo>
                    <a:lnTo>
                      <a:pt x="0" y="20182"/>
                    </a:lnTo>
                    <a:lnTo>
                      <a:pt x="17391" y="32621"/>
                    </a:lnTo>
                    <a:lnTo>
                      <a:pt x="16247" y="36048"/>
                    </a:lnTo>
                    <a:lnTo>
                      <a:pt x="12820" y="46329"/>
                    </a:lnTo>
                    <a:lnTo>
                      <a:pt x="12820" y="46329"/>
                    </a:lnTo>
                    <a:lnTo>
                      <a:pt x="10663" y="52930"/>
                    </a:lnTo>
                    <a:lnTo>
                      <a:pt x="25005" y="42394"/>
                    </a:lnTo>
                    <a:lnTo>
                      <a:pt x="27797" y="40237"/>
                    </a:lnTo>
                    <a:lnTo>
                      <a:pt x="31733" y="43029"/>
                    </a:lnTo>
                    <a:lnTo>
                      <a:pt x="45061" y="52930"/>
                    </a:lnTo>
                    <a:lnTo>
                      <a:pt x="38714" y="34144"/>
                    </a:lnTo>
                    <a:lnTo>
                      <a:pt x="42015" y="29956"/>
                    </a:lnTo>
                    <a:close/>
                  </a:path>
                </a:pathLst>
              </a:custGeom>
              <a:solidFill>
                <a:srgbClr val="C25131"/>
              </a:solidFill>
              <a:ln w="3588"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AB86AEB5-78C7-480A-81F4-62934BA8EB19}"/>
                  </a:ext>
                </a:extLst>
              </p:cNvPr>
              <p:cNvSpPr/>
              <p:nvPr/>
            </p:nvSpPr>
            <p:spPr>
              <a:xfrm>
                <a:off x="10912310" y="7486994"/>
                <a:ext cx="654071" cy="487278"/>
              </a:xfrm>
              <a:custGeom>
                <a:avLst/>
                <a:gdLst>
                  <a:gd name="connsiteX0" fmla="*/ 654071 w 654071"/>
                  <a:gd name="connsiteY0" fmla="*/ 0 h 487278"/>
                  <a:gd name="connsiteX1" fmla="*/ 627923 w 654071"/>
                  <a:gd name="connsiteY1" fmla="*/ 64353 h 487278"/>
                  <a:gd name="connsiteX2" fmla="*/ 615992 w 654071"/>
                  <a:gd name="connsiteY2" fmla="*/ 49121 h 487278"/>
                  <a:gd name="connsiteX3" fmla="*/ 240151 w 654071"/>
                  <a:gd name="connsiteY3" fmla="*/ 327095 h 487278"/>
                  <a:gd name="connsiteX4" fmla="*/ 206770 w 654071"/>
                  <a:gd name="connsiteY4" fmla="*/ 240783 h 487278"/>
                  <a:gd name="connsiteX5" fmla="*/ 193568 w 654071"/>
                  <a:gd name="connsiteY5" fmla="*/ 297266 h 487278"/>
                  <a:gd name="connsiteX6" fmla="*/ 160057 w 654071"/>
                  <a:gd name="connsiteY6" fmla="*/ 297266 h 487278"/>
                  <a:gd name="connsiteX7" fmla="*/ 145843 w 654071"/>
                  <a:gd name="connsiteY7" fmla="*/ 386497 h 487278"/>
                  <a:gd name="connsiteX8" fmla="*/ 98117 w 654071"/>
                  <a:gd name="connsiteY8" fmla="*/ 333187 h 487278"/>
                  <a:gd name="connsiteX9" fmla="*/ 85424 w 654071"/>
                  <a:gd name="connsiteY9" fmla="*/ 436887 h 487278"/>
                  <a:gd name="connsiteX10" fmla="*/ 16883 w 654071"/>
                  <a:gd name="connsiteY10" fmla="*/ 487278 h 487278"/>
                  <a:gd name="connsiteX11" fmla="*/ 0 w 654071"/>
                  <a:gd name="connsiteY11" fmla="*/ 464177 h 487278"/>
                  <a:gd name="connsiteX12" fmla="*/ 58513 w 654071"/>
                  <a:gd name="connsiteY12" fmla="*/ 421148 h 487278"/>
                  <a:gd name="connsiteX13" fmla="*/ 77302 w 654071"/>
                  <a:gd name="connsiteY13" fmla="*/ 267057 h 487278"/>
                  <a:gd name="connsiteX14" fmla="*/ 127057 w 654071"/>
                  <a:gd name="connsiteY14" fmla="*/ 322525 h 487278"/>
                  <a:gd name="connsiteX15" fmla="*/ 135688 w 654071"/>
                  <a:gd name="connsiteY15" fmla="*/ 268580 h 487278"/>
                  <a:gd name="connsiteX16" fmla="*/ 170847 w 654071"/>
                  <a:gd name="connsiteY16" fmla="*/ 268580 h 487278"/>
                  <a:gd name="connsiteX17" fmla="*/ 199788 w 654071"/>
                  <a:gd name="connsiteY17" fmla="*/ 143683 h 487278"/>
                  <a:gd name="connsiteX18" fmla="*/ 251958 w 654071"/>
                  <a:gd name="connsiteY18" fmla="*/ 278227 h 487278"/>
                  <a:gd name="connsiteX19" fmla="*/ 481572 w 654071"/>
                  <a:gd name="connsiteY19" fmla="*/ 110935 h 487278"/>
                  <a:gd name="connsiteX20" fmla="*/ 591496 w 654071"/>
                  <a:gd name="connsiteY20" fmla="*/ 31098 h 487278"/>
                  <a:gd name="connsiteX21" fmla="*/ 592128 w 654071"/>
                  <a:gd name="connsiteY21" fmla="*/ 31098 h 487278"/>
                  <a:gd name="connsiteX22" fmla="*/ 598474 w 654071"/>
                  <a:gd name="connsiteY22" fmla="*/ 26528 h 487278"/>
                  <a:gd name="connsiteX23" fmla="*/ 598220 w 654071"/>
                  <a:gd name="connsiteY23" fmla="*/ 26274 h 487278"/>
                  <a:gd name="connsiteX24" fmla="*/ 588068 w 654071"/>
                  <a:gd name="connsiteY24" fmla="*/ 13200 h 487278"/>
                  <a:gd name="connsiteX25" fmla="*/ 585273 w 654071"/>
                  <a:gd name="connsiteY25" fmla="*/ 9647 h 487278"/>
                  <a:gd name="connsiteX26" fmla="*/ 654071 w 654071"/>
                  <a:gd name="connsiteY26" fmla="*/ 0 h 487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4071" h="487278">
                    <a:moveTo>
                      <a:pt x="654071" y="0"/>
                    </a:moveTo>
                    <a:lnTo>
                      <a:pt x="627923" y="64353"/>
                    </a:lnTo>
                    <a:lnTo>
                      <a:pt x="615992" y="49121"/>
                    </a:lnTo>
                    <a:lnTo>
                      <a:pt x="240151" y="327095"/>
                    </a:lnTo>
                    <a:lnTo>
                      <a:pt x="206770" y="240783"/>
                    </a:lnTo>
                    <a:lnTo>
                      <a:pt x="193568" y="297266"/>
                    </a:lnTo>
                    <a:lnTo>
                      <a:pt x="160057" y="297266"/>
                    </a:lnTo>
                    <a:lnTo>
                      <a:pt x="145843" y="386497"/>
                    </a:lnTo>
                    <a:lnTo>
                      <a:pt x="98117" y="333187"/>
                    </a:lnTo>
                    <a:lnTo>
                      <a:pt x="85424" y="436887"/>
                    </a:lnTo>
                    <a:lnTo>
                      <a:pt x="16883" y="487278"/>
                    </a:lnTo>
                    <a:lnTo>
                      <a:pt x="0" y="464177"/>
                    </a:lnTo>
                    <a:lnTo>
                      <a:pt x="58513" y="421148"/>
                    </a:lnTo>
                    <a:lnTo>
                      <a:pt x="77302" y="267057"/>
                    </a:lnTo>
                    <a:lnTo>
                      <a:pt x="127057" y="322525"/>
                    </a:lnTo>
                    <a:lnTo>
                      <a:pt x="135688" y="268580"/>
                    </a:lnTo>
                    <a:lnTo>
                      <a:pt x="170847" y="268580"/>
                    </a:lnTo>
                    <a:lnTo>
                      <a:pt x="199788" y="143683"/>
                    </a:lnTo>
                    <a:lnTo>
                      <a:pt x="251958" y="278227"/>
                    </a:lnTo>
                    <a:lnTo>
                      <a:pt x="481572" y="110935"/>
                    </a:lnTo>
                    <a:lnTo>
                      <a:pt x="591496" y="31098"/>
                    </a:lnTo>
                    <a:lnTo>
                      <a:pt x="592128" y="31098"/>
                    </a:lnTo>
                    <a:lnTo>
                      <a:pt x="598474" y="26528"/>
                    </a:lnTo>
                    <a:lnTo>
                      <a:pt x="598220" y="26274"/>
                    </a:lnTo>
                    <a:lnTo>
                      <a:pt x="588068" y="13200"/>
                    </a:lnTo>
                    <a:lnTo>
                      <a:pt x="585273" y="9647"/>
                    </a:lnTo>
                    <a:lnTo>
                      <a:pt x="654071" y="0"/>
                    </a:lnTo>
                    <a:close/>
                  </a:path>
                </a:pathLst>
              </a:custGeom>
              <a:solidFill>
                <a:srgbClr val="457939"/>
              </a:solidFill>
              <a:ln w="3588" cap="flat">
                <a:noFill/>
                <a:prstDash val="solid"/>
                <a:miter/>
              </a:ln>
            </p:spPr>
            <p:txBody>
              <a:bodyPr rtlCol="0" anchor="ctr"/>
              <a:lstStyle/>
              <a:p>
                <a:endParaRPr lang="en-US"/>
              </a:p>
            </p:txBody>
          </p:sp>
        </p:grpSp>
      </p:grpSp>
      <p:pic>
        <p:nvPicPr>
          <p:cNvPr id="82" name="Picture 81" descr="Logo, company name&#10;&#10;Description automatically generated">
            <a:extLst>
              <a:ext uri="{FF2B5EF4-FFF2-40B4-BE49-F238E27FC236}">
                <a16:creationId xmlns:a16="http://schemas.microsoft.com/office/drawing/2014/main" id="{082A32F4-D25E-462E-9C7F-E41ACDC84A26}"/>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377743" y="5572744"/>
            <a:ext cx="887411" cy="887411"/>
          </a:xfrm>
          <a:prstGeom prst="rect">
            <a:avLst/>
          </a:prstGeom>
        </p:spPr>
      </p:pic>
      <p:sp>
        <p:nvSpPr>
          <p:cNvPr id="83" name="Rectangle 82">
            <a:extLst>
              <a:ext uri="{FF2B5EF4-FFF2-40B4-BE49-F238E27FC236}">
                <a16:creationId xmlns:a16="http://schemas.microsoft.com/office/drawing/2014/main" id="{6EF8F296-42A6-4239-A1DB-0F516A17FF3A}"/>
              </a:ext>
            </a:extLst>
          </p:cNvPr>
          <p:cNvSpPr/>
          <p:nvPr userDrawn="1"/>
        </p:nvSpPr>
        <p:spPr>
          <a:xfrm>
            <a:off x="1524" y="3727439"/>
            <a:ext cx="2662237" cy="3130561"/>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grpSp>
        <p:nvGrpSpPr>
          <p:cNvPr id="85" name="Group 84">
            <a:extLst>
              <a:ext uri="{FF2B5EF4-FFF2-40B4-BE49-F238E27FC236}">
                <a16:creationId xmlns:a16="http://schemas.microsoft.com/office/drawing/2014/main" id="{9F26B865-3E94-4B5A-AE58-EF0233CC3A81}"/>
              </a:ext>
            </a:extLst>
          </p:cNvPr>
          <p:cNvGrpSpPr/>
          <p:nvPr userDrawn="1"/>
        </p:nvGrpSpPr>
        <p:grpSpPr>
          <a:xfrm>
            <a:off x="731267" y="3727440"/>
            <a:ext cx="8139937" cy="2719174"/>
            <a:chOff x="729743" y="3727439"/>
            <a:chExt cx="8139937" cy="2719174"/>
          </a:xfrm>
        </p:grpSpPr>
        <p:grpSp>
          <p:nvGrpSpPr>
            <p:cNvPr id="86" name="AIR Footer">
              <a:extLst>
                <a:ext uri="{FF2B5EF4-FFF2-40B4-BE49-F238E27FC236}">
                  <a16:creationId xmlns:a16="http://schemas.microsoft.com/office/drawing/2014/main" id="{D91E3B4D-C773-4F17-A36B-09F5BA97EB7A}"/>
                </a:ext>
              </a:extLst>
            </p:cNvPr>
            <p:cNvGrpSpPr>
              <a:grpSpLocks noChangeAspect="1"/>
            </p:cNvGrpSpPr>
            <p:nvPr userDrawn="1"/>
          </p:nvGrpSpPr>
          <p:grpSpPr>
            <a:xfrm>
              <a:off x="729743" y="5669373"/>
              <a:ext cx="1737427" cy="777240"/>
              <a:chOff x="635038" y="5962985"/>
              <a:chExt cx="2559490" cy="1144991"/>
            </a:xfrm>
          </p:grpSpPr>
          <p:pic>
            <p:nvPicPr>
              <p:cNvPr id="89" name="Picture 88" descr="Logo of the American Institutes for Research | Advancing Evidence. Improving Lives.">
                <a:extLst>
                  <a:ext uri="{FF2B5EF4-FFF2-40B4-BE49-F238E27FC236}">
                    <a16:creationId xmlns:a16="http://schemas.microsoft.com/office/drawing/2014/main" id="{219DC479-7FFD-45E6-8AEA-C7C8BDA4E940}"/>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2" b="-4486"/>
              <a:stretch/>
            </p:blipFill>
            <p:spPr>
              <a:xfrm>
                <a:off x="635038" y="5962985"/>
                <a:ext cx="2204151" cy="1144991"/>
              </a:xfrm>
              <a:prstGeom prst="rect">
                <a:avLst/>
              </a:prstGeom>
            </p:spPr>
          </p:pic>
          <p:cxnSp>
            <p:nvCxnSpPr>
              <p:cNvPr id="90" name="Straight Connector 89">
                <a:extLst>
                  <a:ext uri="{FF2B5EF4-FFF2-40B4-BE49-F238E27FC236}">
                    <a16:creationId xmlns:a16="http://schemas.microsoft.com/office/drawing/2014/main" id="{B322CFD8-C504-4029-B05B-B1CE67980AC5}"/>
                  </a:ext>
                </a:extLst>
              </p:cNvPr>
              <p:cNvCxnSpPr>
                <a:cxnSpLocks/>
              </p:cNvCxnSpPr>
              <p:nvPr userDrawn="1"/>
            </p:nvCxnSpPr>
            <p:spPr>
              <a:xfrm>
                <a:off x="3194528" y="5962986"/>
                <a:ext cx="0" cy="673524"/>
              </a:xfrm>
              <a:prstGeom prst="line">
                <a:avLst/>
              </a:prstGeom>
              <a:ln w="12700">
                <a:solidFill>
                  <a:srgbClr val="6D6E70"/>
                </a:solidFill>
              </a:ln>
            </p:spPr>
            <p:style>
              <a:lnRef idx="1">
                <a:schemeClr val="accent1"/>
              </a:lnRef>
              <a:fillRef idx="0">
                <a:schemeClr val="accent1"/>
              </a:fillRef>
              <a:effectRef idx="0">
                <a:schemeClr val="accent1"/>
              </a:effectRef>
              <a:fontRef idx="minor">
                <a:schemeClr val="tx1"/>
              </a:fontRef>
            </p:style>
          </p:cxnSp>
        </p:grpSp>
        <p:pic>
          <p:nvPicPr>
            <p:cNvPr id="87" name="Picture 86">
              <a:extLst>
                <a:ext uri="{FF2B5EF4-FFF2-40B4-BE49-F238E27FC236}">
                  <a16:creationId xmlns:a16="http://schemas.microsoft.com/office/drawing/2014/main" id="{9382B9ED-F84E-4E69-8DD7-FCF02C34BE6B}"/>
                </a:ext>
              </a:extLst>
            </p:cNvPr>
            <p:cNvPicPr>
              <a:picLocks noChangeAspect="1"/>
            </p:cNvPicPr>
            <p:nvPr userDrawn="1"/>
          </p:nvPicPr>
          <p:blipFill>
            <a:blip r:embed="rId5"/>
            <a:stretch>
              <a:fillRect/>
            </a:stretch>
          </p:blipFill>
          <p:spPr>
            <a:xfrm>
              <a:off x="2662237" y="5545849"/>
              <a:ext cx="4165143" cy="685116"/>
            </a:xfrm>
            <a:prstGeom prst="rect">
              <a:avLst/>
            </a:prstGeom>
          </p:spPr>
        </p:pic>
        <p:sp>
          <p:nvSpPr>
            <p:cNvPr id="88" name="TextBox 87">
              <a:extLst>
                <a:ext uri="{FF2B5EF4-FFF2-40B4-BE49-F238E27FC236}">
                  <a16:creationId xmlns:a16="http://schemas.microsoft.com/office/drawing/2014/main" id="{4D32EDE4-BA67-4AF5-8DC3-9F7C424D442B}"/>
                </a:ext>
              </a:extLst>
            </p:cNvPr>
            <p:cNvSpPr txBox="1"/>
            <p:nvPr userDrawn="1"/>
          </p:nvSpPr>
          <p:spPr>
            <a:xfrm>
              <a:off x="1090243" y="3727439"/>
              <a:ext cx="7779437" cy="1602746"/>
            </a:xfrm>
            <a:prstGeom prst="rect">
              <a:avLst/>
            </a:prstGeom>
            <a:noFill/>
          </p:spPr>
          <p:txBody>
            <a:bodyPr wrap="square">
              <a:spAutoFit/>
            </a:bodyPr>
            <a:lstStyle/>
            <a:p>
              <a:pPr lvl="0">
                <a:lnSpc>
                  <a:spcPct val="125000"/>
                </a:lnSpc>
              </a:pPr>
              <a:r>
                <a:rPr lang="en-US" sz="2000" dirty="0"/>
                <a:t>www.Intensiveintervention.org</a:t>
              </a:r>
              <a:br>
                <a:rPr lang="en-US" sz="2000" dirty="0"/>
              </a:br>
              <a:r>
                <a:rPr lang="en-US" sz="2000" dirty="0"/>
                <a:t>ncii@air.org</a:t>
              </a:r>
              <a:br>
                <a:rPr lang="en-US" sz="2000" dirty="0"/>
              </a:br>
              <a:r>
                <a:rPr lang="en-US" sz="2000" dirty="0"/>
                <a:t>https://x.com/TheNCII</a:t>
              </a:r>
              <a:br>
                <a:rPr lang="en-US" sz="2000" dirty="0"/>
              </a:br>
              <a:r>
                <a:rPr lang="en-US" sz="2000" dirty="0"/>
                <a:t>https://www.youtube.com/c/NationalCenteronIntensiveIntervention</a:t>
              </a:r>
            </a:p>
          </p:txBody>
        </p:sp>
      </p:grpSp>
      <p:sp>
        <p:nvSpPr>
          <p:cNvPr id="93" name="Slide Number Placeholder 4">
            <a:extLst>
              <a:ext uri="{FF2B5EF4-FFF2-40B4-BE49-F238E27FC236}">
                <a16:creationId xmlns:a16="http://schemas.microsoft.com/office/drawing/2014/main" id="{12962A33-5C52-4FE2-9389-3234764DD9B9}"/>
              </a:ext>
            </a:extLst>
          </p:cNvPr>
          <p:cNvSpPr txBox="1">
            <a:spLocks/>
          </p:cNvSpPr>
          <p:nvPr userDrawn="1"/>
        </p:nvSpPr>
        <p:spPr>
          <a:xfrm>
            <a:off x="11736324" y="6704113"/>
            <a:ext cx="157094" cy="153888"/>
          </a:xfrm>
          <a:prstGeom prst="rect">
            <a:avLst/>
          </a:prstGeom>
        </p:spPr>
        <p:txBody>
          <a:bodyPr vert="horz" wrap="none" lIns="0" tIns="0" rIns="0" bIns="0" rtlCol="0" anchor="b" anchorCtr="0">
            <a:spAutoFit/>
          </a:bodyPr>
          <a:lstStyle>
            <a:defPPr>
              <a:defRPr lang="en-US"/>
            </a:defPPr>
            <a:lvl1pPr marL="0" algn="r" defTabSz="914400" rtl="0" eaLnBrk="1" latinLnBrk="0" hangingPunct="1">
              <a:defRPr sz="1000" b="0" i="0" kern="1200">
                <a:solidFill>
                  <a:schemeClr val="tx1"/>
                </a:solidFill>
                <a:latin typeface="+mn-lt"/>
                <a:ea typeface="Calibri"/>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9A20822-4A49-4D36-86E3-300BA48D3F00}" type="slidenum">
              <a:rPr lang="en-US" smtClean="0"/>
              <a:pPr/>
              <a:t>‹#›</a:t>
            </a:fld>
            <a:endParaRPr lang="en-US" dirty="0"/>
          </a:p>
        </p:txBody>
      </p:sp>
      <p:grpSp>
        <p:nvGrpSpPr>
          <p:cNvPr id="12" name="Group 11">
            <a:extLst>
              <a:ext uri="{FF2B5EF4-FFF2-40B4-BE49-F238E27FC236}">
                <a16:creationId xmlns:a16="http://schemas.microsoft.com/office/drawing/2014/main" id="{3F285D1B-3A52-809D-794E-C3E7B4BD2679}"/>
              </a:ext>
            </a:extLst>
          </p:cNvPr>
          <p:cNvGrpSpPr/>
          <p:nvPr userDrawn="1"/>
        </p:nvGrpSpPr>
        <p:grpSpPr>
          <a:xfrm>
            <a:off x="219586" y="3858491"/>
            <a:ext cx="956073" cy="1471695"/>
            <a:chOff x="219586" y="3858491"/>
            <a:chExt cx="956073" cy="1471695"/>
          </a:xfrm>
        </p:grpSpPr>
        <p:pic>
          <p:nvPicPr>
            <p:cNvPr id="84" name="Picture 83" descr="Graphical user interface&#10;&#10;Description automatically generated with medium confidence">
              <a:extLst>
                <a:ext uri="{FF2B5EF4-FFF2-40B4-BE49-F238E27FC236}">
                  <a16:creationId xmlns:a16="http://schemas.microsoft.com/office/drawing/2014/main" id="{8CD3334A-F85D-45CC-8401-7CAE25267665}"/>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55216" r="88164" b="12403"/>
            <a:stretch/>
          </p:blipFill>
          <p:spPr>
            <a:xfrm>
              <a:off x="219586" y="3858491"/>
              <a:ext cx="956073" cy="1471695"/>
            </a:xfrm>
            <a:prstGeom prst="rect">
              <a:avLst/>
            </a:prstGeom>
          </p:spPr>
        </p:pic>
        <p:sp>
          <p:nvSpPr>
            <p:cNvPr id="10" name="Oval 9">
              <a:extLst>
                <a:ext uri="{FF2B5EF4-FFF2-40B4-BE49-F238E27FC236}">
                  <a16:creationId xmlns:a16="http://schemas.microsoft.com/office/drawing/2014/main" id="{05A2C506-1374-5042-1129-315D5D38B738}"/>
                </a:ext>
              </a:extLst>
            </p:cNvPr>
            <p:cNvSpPr/>
            <p:nvPr userDrawn="1"/>
          </p:nvSpPr>
          <p:spPr>
            <a:xfrm>
              <a:off x="612038" y="4580226"/>
              <a:ext cx="348269" cy="348269"/>
            </a:xfrm>
            <a:prstGeom prst="ellipse">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pic>
          <p:nvPicPr>
            <p:cNvPr id="7" name="Picture 6" descr="A blue circle with white x in it&#10;&#10;Description automatically generated">
              <a:extLst>
                <a:ext uri="{FF2B5EF4-FFF2-40B4-BE49-F238E27FC236}">
                  <a16:creationId xmlns:a16="http://schemas.microsoft.com/office/drawing/2014/main" id="{9195720B-4013-6099-AD07-C9978E1607DB}"/>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92727" y="4669127"/>
              <a:ext cx="186891" cy="186891"/>
            </a:xfrm>
            <a:prstGeom prst="rect">
              <a:avLst/>
            </a:prstGeom>
          </p:spPr>
        </p:pic>
      </p:grpSp>
    </p:spTree>
    <p:extLst>
      <p:ext uri="{BB962C8B-B14F-4D97-AF65-F5344CB8AC3E}">
        <p14:creationId xmlns:p14="http://schemas.microsoft.com/office/powerpoint/2010/main" val="4085287808"/>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Black Divider">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8489284"/>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Heavy">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lvl1pPr>
              <a:defRPr baseline="0"/>
            </a:lvl1pPr>
          </a:lstStyle>
          <a:p>
            <a:r>
              <a:rPr lang="en-US" dirty="0"/>
              <a:t>Text Heavy Layout for Instructional Text</a:t>
            </a:r>
          </a:p>
        </p:txBody>
      </p:sp>
      <p:sp>
        <p:nvSpPr>
          <p:cNvPr id="10" name="Content Placeholder"/>
          <p:cNvSpPr>
            <a:spLocks noGrp="1"/>
          </p:cNvSpPr>
          <p:nvPr>
            <p:ph idx="1" hasCustomPrompt="1"/>
          </p:nvPr>
        </p:nvSpPr>
        <p:spPr>
          <a:xfrm>
            <a:off x="457200" y="1371600"/>
            <a:ext cx="11338560" cy="4343400"/>
          </a:xfrm>
          <a:prstGeom prst="rect">
            <a:avLst/>
          </a:prstGeom>
          <a:ln>
            <a:noFill/>
          </a:ln>
        </p:spPr>
        <p:txBody>
          <a:bodyPr vert="horz" lIns="0" tIns="0" rIns="0" bIns="0" rtlCol="0">
            <a:normAutofit/>
          </a:bodyPr>
          <a:lstStyle>
            <a:lvl1pPr marL="0" marR="0" indent="0" algn="l" defTabSz="685800" rtl="0" eaLnBrk="1" fontAlgn="auto" latinLnBrk="0" hangingPunct="1">
              <a:lnSpc>
                <a:spcPct val="105000"/>
              </a:lnSpc>
              <a:spcBef>
                <a:spcPts val="600"/>
              </a:spcBef>
              <a:spcAft>
                <a:spcPts val="0"/>
              </a:spcAft>
              <a:buClrTx/>
              <a:buSzPct val="100000"/>
              <a:buFont typeface="Arial" panose="020B0604020202020204" pitchFamily="34" charset="0"/>
              <a:buNone/>
              <a:tabLst/>
              <a:defRPr sz="1600" baseline="0"/>
            </a:lvl1pPr>
            <a:lvl2pPr marL="228600" indent="-228600">
              <a:lnSpc>
                <a:spcPct val="105000"/>
              </a:lnSpc>
              <a:spcBef>
                <a:spcPts val="600"/>
              </a:spcBef>
              <a:buFont typeface="Wingdings" panose="05000000000000000000" pitchFamily="2" charset="2"/>
              <a:buChar char="§"/>
              <a:defRPr sz="1600"/>
            </a:lvl2pPr>
            <a:lvl3pPr marL="457200" indent="-228600">
              <a:lnSpc>
                <a:spcPct val="105000"/>
              </a:lnSpc>
              <a:spcBef>
                <a:spcPts val="600"/>
              </a:spcBef>
              <a:buFont typeface="Arial" panose="020B0604020202020204" pitchFamily="34" charset="0"/>
              <a:buChar char="•"/>
              <a:defRPr sz="1600"/>
            </a:lvl3pPr>
            <a:lvl4pPr marL="685800" indent="-228600">
              <a:lnSpc>
                <a:spcPct val="105000"/>
              </a:lnSpc>
              <a:spcBef>
                <a:spcPts val="600"/>
              </a:spcBef>
              <a:buFont typeface="Arial" panose="020B0604020202020204" pitchFamily="34" charset="0"/>
              <a:buChar char="–"/>
              <a:defRPr sz="1600"/>
            </a:lvl4pPr>
            <a:lvl5pPr marL="914400" indent="-228600">
              <a:lnSpc>
                <a:spcPct val="105000"/>
              </a:lnSpc>
              <a:spcBef>
                <a:spcPts val="600"/>
              </a:spcBef>
              <a:buSzPct val="110000"/>
              <a:buFont typeface="Arial" panose="020B0604020202020204" pitchFamily="34" charset="0"/>
              <a:buChar char="»"/>
              <a:defRPr sz="1600"/>
            </a:lvl5pPr>
            <a:lvl6pPr marL="1143000" indent="-228600">
              <a:lnSpc>
                <a:spcPct val="105000"/>
              </a:lnSpc>
              <a:spcBef>
                <a:spcPts val="600"/>
              </a:spcBef>
              <a:buClr>
                <a:schemeClr val="accent1"/>
              </a:buClr>
              <a:buFont typeface="Calibri" panose="020F0502020204030204" pitchFamily="34" charset="0"/>
              <a:buChar char="›"/>
              <a:defRPr sz="1600"/>
            </a:lvl6pPr>
          </a:lstStyle>
          <a:p>
            <a:pPr marL="0" marR="0" lvl="0" indent="0" algn="l" defTabSz="685800" rtl="0" eaLnBrk="1" fontAlgn="auto" latinLnBrk="0" hangingPunct="1">
              <a:lnSpc>
                <a:spcPct val="105000"/>
              </a:lnSpc>
              <a:spcBef>
                <a:spcPts val="450"/>
              </a:spcBef>
              <a:spcAft>
                <a:spcPts val="0"/>
              </a:spcAft>
              <a:buClrTx/>
              <a:buSzPct val="100000"/>
              <a:buFont typeface="Arial" panose="020B0604020202020204" pitchFamily="34" charset="0"/>
              <a:buNone/>
              <a:tabLst/>
              <a:defRPr/>
            </a:pPr>
            <a:r>
              <a:rPr lang="en-US" dirty="0"/>
              <a:t>Text size for all levels is 16 points. The first text level has no bullet. Use Increase List Level and Decrease List Level icons in the Paragraph group on the Home tab to move between first level (no bullet) and second level (square bullet) text. Paragraph spacing is modified to 1.05 lines and 6 points before paragraph to accommodate text heavy slides. The text size will also shrink to fit within this placeholder.</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8" name="Source Placeholder"/>
          <p:cNvSpPr>
            <a:spLocks noGrp="1"/>
          </p:cNvSpPr>
          <p:nvPr>
            <p:ph type="body" sz="quarter" idx="13" hasCustomPrompt="1"/>
          </p:nvPr>
        </p:nvSpPr>
        <p:spPr>
          <a:xfrm>
            <a:off x="457200" y="5751576"/>
            <a:ext cx="11338560" cy="192024"/>
          </a:xfrm>
        </p:spPr>
        <p:txBody>
          <a:bodyPr anchor="b" anchorCtr="0">
            <a:noAutofit/>
          </a:bodyPr>
          <a:lstStyle>
            <a:lvl1pPr marL="0" marR="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sz="1000" i="0"/>
            </a:lvl1pPr>
            <a:lvl2pPr marL="258366" indent="0">
              <a:buNone/>
              <a:defRPr sz="750"/>
            </a:lvl2pPr>
            <a:lvl3pPr marL="480060" indent="0">
              <a:buNone/>
              <a:defRPr sz="750"/>
            </a:lvl3pPr>
            <a:lvl4pPr marL="720090" indent="0">
              <a:buNone/>
              <a:defRPr sz="750"/>
            </a:lvl4pPr>
            <a:lvl5pPr marL="960120" indent="0">
              <a:buNone/>
              <a:defRPr sz="750"/>
            </a:lvl5pPr>
          </a:lstStyle>
          <a:p>
            <a:pPr marL="0" marR="0" lvl="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dirty="0"/>
              <a:t>Source: Placeholder for sources and permissions (if needed).</a:t>
            </a:r>
          </a:p>
        </p:txBody>
      </p:sp>
      <p:sp>
        <p:nvSpPr>
          <p:cNvPr id="6" name="Slide Number"/>
          <p:cNvSpPr>
            <a:spLocks noGrp="1"/>
          </p:cNvSpPr>
          <p:nvPr>
            <p:ph type="sldNum" sz="quarter" idx="12"/>
          </p:nvPr>
        </p:nvSpPr>
        <p:spPr/>
        <p:txBody>
          <a:bodyPr/>
          <a:lstStyle/>
          <a:p>
            <a:fld id="{99A20822-4A49-4D36-86E3-300BA48D3F00}" type="slidenum">
              <a:rPr lang="en-US" smtClean="0"/>
              <a:t>‹#›</a:t>
            </a:fld>
            <a:endParaRPr lang="en-US" dirty="0"/>
          </a:p>
        </p:txBody>
      </p:sp>
    </p:spTree>
    <p:extLst>
      <p:ext uri="{BB962C8B-B14F-4D97-AF65-F5344CB8AC3E}">
        <p14:creationId xmlns:p14="http://schemas.microsoft.com/office/powerpoint/2010/main" val="9724046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32" name="Graphic 31">
            <a:extLst>
              <a:ext uri="{FF2B5EF4-FFF2-40B4-BE49-F238E27FC236}">
                <a16:creationId xmlns:a16="http://schemas.microsoft.com/office/drawing/2014/main" id="{BE2343B6-8DA6-4662-9981-CA62024E567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71647" y="5881393"/>
            <a:ext cx="3585838" cy="613367"/>
          </a:xfrm>
          <a:prstGeom prst="rect">
            <a:avLst/>
          </a:prstGeom>
        </p:spPr>
      </p:pic>
      <p:sp>
        <p:nvSpPr>
          <p:cNvPr id="4" name="Title 3"/>
          <p:cNvSpPr>
            <a:spLocks noGrp="1"/>
          </p:cNvSpPr>
          <p:nvPr userDrawn="1">
            <p:ph type="title" hasCustomPrompt="1"/>
          </p:nvPr>
        </p:nvSpPr>
        <p:spPr>
          <a:xfrm>
            <a:off x="4002258" y="1089661"/>
            <a:ext cx="7275342" cy="2650936"/>
          </a:xfrm>
        </p:spPr>
        <p:txBody>
          <a:bodyPr anchor="b" anchorCtr="0">
            <a:normAutofit/>
          </a:bodyPr>
          <a:lstStyle>
            <a:lvl1pPr algn="l">
              <a:defRPr sz="5000">
                <a:solidFill>
                  <a:schemeClr val="tx1"/>
                </a:solidFill>
              </a:defRPr>
            </a:lvl1pPr>
          </a:lstStyle>
          <a:p>
            <a:r>
              <a:rPr lang="en-US" dirty="0"/>
              <a:t>Section Title</a:t>
            </a:r>
          </a:p>
        </p:txBody>
      </p:sp>
      <p:sp>
        <p:nvSpPr>
          <p:cNvPr id="9" name="Text Placeholder 8"/>
          <p:cNvSpPr>
            <a:spLocks noGrp="1"/>
          </p:cNvSpPr>
          <p:nvPr userDrawn="1">
            <p:ph type="body" sz="quarter" idx="13" hasCustomPrompt="1"/>
          </p:nvPr>
        </p:nvSpPr>
        <p:spPr>
          <a:xfrm>
            <a:off x="4002258" y="4016326"/>
            <a:ext cx="7275342" cy="1899139"/>
          </a:xfrm>
        </p:spPr>
        <p:txBody>
          <a:bodyPr>
            <a:normAutofit/>
          </a:bodyPr>
          <a:lstStyle>
            <a:lvl1pPr marL="0" indent="0" algn="l">
              <a:spcBef>
                <a:spcPts val="0"/>
              </a:spcBef>
              <a:buNone/>
              <a:defRPr sz="3700">
                <a:solidFill>
                  <a:schemeClr val="accent2"/>
                </a:solidFill>
              </a:defRPr>
            </a:lvl1pPr>
            <a:lvl2pPr marL="320040" indent="0">
              <a:spcBef>
                <a:spcPts val="0"/>
              </a:spcBef>
              <a:buNone/>
              <a:defRPr>
                <a:solidFill>
                  <a:schemeClr val="bg1"/>
                </a:solidFill>
              </a:defRPr>
            </a:lvl2pPr>
            <a:lvl3pPr marL="685800" indent="0">
              <a:spcBef>
                <a:spcPts val="0"/>
              </a:spcBef>
              <a:buNone/>
              <a:defRPr>
                <a:solidFill>
                  <a:schemeClr val="bg1"/>
                </a:solidFill>
              </a:defRPr>
            </a:lvl3pPr>
            <a:lvl4pPr marL="1005840" indent="0">
              <a:spcBef>
                <a:spcPts val="0"/>
              </a:spcBef>
              <a:buNone/>
              <a:defRPr>
                <a:solidFill>
                  <a:schemeClr val="bg1"/>
                </a:solidFill>
              </a:defRPr>
            </a:lvl4pPr>
            <a:lvl5pPr marL="1325880" indent="0">
              <a:spcBef>
                <a:spcPts val="0"/>
              </a:spcBef>
              <a:buNone/>
              <a:defRPr>
                <a:solidFill>
                  <a:schemeClr val="bg1"/>
                </a:solidFill>
              </a:defRPr>
            </a:lvl5pPr>
          </a:lstStyle>
          <a:p>
            <a:r>
              <a:rPr lang="en-US" dirty="0"/>
              <a:t>Subtitle or additional information about this section (optional)</a:t>
            </a:r>
          </a:p>
        </p:txBody>
      </p:sp>
      <p:sp>
        <p:nvSpPr>
          <p:cNvPr id="3" name="Slide Number Placeholder 2">
            <a:extLst>
              <a:ext uri="{FF2B5EF4-FFF2-40B4-BE49-F238E27FC236}">
                <a16:creationId xmlns:a16="http://schemas.microsoft.com/office/drawing/2014/main" id="{FB26390F-A2CF-4AA5-B21C-0C45515C7708}"/>
              </a:ext>
            </a:extLst>
          </p:cNvPr>
          <p:cNvSpPr>
            <a:spLocks noGrp="1"/>
          </p:cNvSpPr>
          <p:nvPr userDrawn="1">
            <p:ph type="sldNum" sz="quarter" idx="15"/>
          </p:nvPr>
        </p:nvSpPr>
        <p:spPr/>
        <p:txBody>
          <a:bodyPr/>
          <a:lstStyle/>
          <a:p>
            <a:fld id="{99A20822-4A49-4D36-86E3-300BA48D3F00}" type="slidenum">
              <a:rPr lang="en-US" smtClean="0"/>
              <a:pPr/>
              <a:t>‹#›</a:t>
            </a:fld>
            <a:endParaRPr lang="en-US" dirty="0"/>
          </a:p>
        </p:txBody>
      </p:sp>
      <p:grpSp>
        <p:nvGrpSpPr>
          <p:cNvPr id="31" name="Group 30">
            <a:extLst>
              <a:ext uri="{FF2B5EF4-FFF2-40B4-BE49-F238E27FC236}">
                <a16:creationId xmlns:a16="http://schemas.microsoft.com/office/drawing/2014/main" id="{04645176-E66E-4EE1-B7CE-4C7E0C7E6DD4}"/>
              </a:ext>
            </a:extLst>
          </p:cNvPr>
          <p:cNvGrpSpPr/>
          <p:nvPr userDrawn="1"/>
        </p:nvGrpSpPr>
        <p:grpSpPr>
          <a:xfrm>
            <a:off x="0" y="1092708"/>
            <a:ext cx="12192000" cy="5765292"/>
            <a:chOff x="0" y="1092708"/>
            <a:chExt cx="12192000" cy="5765292"/>
          </a:xfrm>
        </p:grpSpPr>
        <p:grpSp>
          <p:nvGrpSpPr>
            <p:cNvPr id="20" name="Group 19">
              <a:extLst>
                <a:ext uri="{FF2B5EF4-FFF2-40B4-BE49-F238E27FC236}">
                  <a16:creationId xmlns:a16="http://schemas.microsoft.com/office/drawing/2014/main" id="{F2CC410F-CF86-4CC9-BF3E-D5D9EF084091}"/>
                </a:ext>
              </a:extLst>
            </p:cNvPr>
            <p:cNvGrpSpPr/>
            <p:nvPr userDrawn="1"/>
          </p:nvGrpSpPr>
          <p:grpSpPr>
            <a:xfrm>
              <a:off x="0" y="1092708"/>
              <a:ext cx="3839027" cy="3873187"/>
              <a:chOff x="0" y="-3199310"/>
              <a:chExt cx="3839027" cy="3873187"/>
            </a:xfrm>
          </p:grpSpPr>
          <p:sp>
            <p:nvSpPr>
              <p:cNvPr id="10" name="Freeform: Shape 9">
                <a:extLst>
                  <a:ext uri="{FF2B5EF4-FFF2-40B4-BE49-F238E27FC236}">
                    <a16:creationId xmlns:a16="http://schemas.microsoft.com/office/drawing/2014/main" id="{8D1E7D86-9CE6-431E-BDA7-513DBA7C09DC}"/>
                  </a:ext>
                </a:extLst>
              </p:cNvPr>
              <p:cNvSpPr/>
              <p:nvPr/>
            </p:nvSpPr>
            <p:spPr>
              <a:xfrm>
                <a:off x="206530" y="-96809"/>
                <a:ext cx="204194" cy="219765"/>
              </a:xfrm>
              <a:custGeom>
                <a:avLst/>
                <a:gdLst>
                  <a:gd name="connsiteX0" fmla="*/ 4444 w 33257"/>
                  <a:gd name="connsiteY0" fmla="*/ 0 h 35793"/>
                  <a:gd name="connsiteX1" fmla="*/ 33257 w 33257"/>
                  <a:gd name="connsiteY1" fmla="*/ 0 h 35793"/>
                  <a:gd name="connsiteX2" fmla="*/ 28940 w 33257"/>
                  <a:gd name="connsiteY2" fmla="*/ 35794 h 35793"/>
                  <a:gd name="connsiteX3" fmla="*/ 0 w 33257"/>
                  <a:gd name="connsiteY3" fmla="*/ 35794 h 35793"/>
                  <a:gd name="connsiteX4" fmla="*/ 4444 w 33257"/>
                  <a:gd name="connsiteY4" fmla="*/ 0 h 35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57" h="35793">
                    <a:moveTo>
                      <a:pt x="4444" y="0"/>
                    </a:moveTo>
                    <a:lnTo>
                      <a:pt x="33257" y="0"/>
                    </a:lnTo>
                    <a:lnTo>
                      <a:pt x="28940" y="35794"/>
                    </a:lnTo>
                    <a:lnTo>
                      <a:pt x="0" y="35794"/>
                    </a:lnTo>
                    <a:lnTo>
                      <a:pt x="4444" y="0"/>
                    </a:lnTo>
                    <a:close/>
                  </a:path>
                </a:pathLst>
              </a:custGeom>
              <a:solidFill>
                <a:srgbClr val="457939"/>
              </a:solidFill>
              <a:ln w="3588"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D3B36434-C0AA-4467-9717-C95A67C5B98D}"/>
                  </a:ext>
                </a:extLst>
              </p:cNvPr>
              <p:cNvSpPr/>
              <p:nvPr/>
            </p:nvSpPr>
            <p:spPr>
              <a:xfrm>
                <a:off x="533848" y="-96809"/>
                <a:ext cx="217432" cy="205742"/>
              </a:xfrm>
              <a:custGeom>
                <a:avLst/>
                <a:gdLst>
                  <a:gd name="connsiteX0" fmla="*/ 0 w 35413"/>
                  <a:gd name="connsiteY0" fmla="*/ 0 h 33509"/>
                  <a:gd name="connsiteX1" fmla="*/ 35414 w 35413"/>
                  <a:gd name="connsiteY1" fmla="*/ 0 h 33509"/>
                  <a:gd name="connsiteX2" fmla="*/ 30084 w 35413"/>
                  <a:gd name="connsiteY2" fmla="*/ 33509 h 33509"/>
                  <a:gd name="connsiteX3" fmla="*/ 0 w 35413"/>
                  <a:gd name="connsiteY3" fmla="*/ 0 h 33509"/>
                </a:gdLst>
                <a:ahLst/>
                <a:cxnLst>
                  <a:cxn ang="0">
                    <a:pos x="connsiteX0" y="connsiteY0"/>
                  </a:cxn>
                  <a:cxn ang="0">
                    <a:pos x="connsiteX1" y="connsiteY1"/>
                  </a:cxn>
                  <a:cxn ang="0">
                    <a:pos x="connsiteX2" y="connsiteY2"/>
                  </a:cxn>
                  <a:cxn ang="0">
                    <a:pos x="connsiteX3" y="connsiteY3"/>
                  </a:cxn>
                </a:cxnLst>
                <a:rect l="l" t="t" r="r" b="b"/>
                <a:pathLst>
                  <a:path w="35413" h="33509">
                    <a:moveTo>
                      <a:pt x="0" y="0"/>
                    </a:moveTo>
                    <a:lnTo>
                      <a:pt x="35414" y="0"/>
                    </a:lnTo>
                    <a:lnTo>
                      <a:pt x="30084" y="33509"/>
                    </a:lnTo>
                    <a:lnTo>
                      <a:pt x="0" y="0"/>
                    </a:lnTo>
                    <a:close/>
                  </a:path>
                </a:pathLst>
              </a:custGeom>
              <a:solidFill>
                <a:srgbClr val="457939"/>
              </a:solidFill>
              <a:ln w="3588"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70F93BB6-4EE0-4C80-8E10-9B18690AD7BA}"/>
                  </a:ext>
                </a:extLst>
              </p:cNvPr>
              <p:cNvSpPr/>
              <p:nvPr/>
            </p:nvSpPr>
            <p:spPr>
              <a:xfrm>
                <a:off x="2361406" y="-1200333"/>
                <a:ext cx="805038" cy="947656"/>
              </a:xfrm>
              <a:custGeom>
                <a:avLst/>
                <a:gdLst>
                  <a:gd name="connsiteX0" fmla="*/ 79458 w 131116"/>
                  <a:gd name="connsiteY0" fmla="*/ 126 h 154344"/>
                  <a:gd name="connsiteX1" fmla="*/ 55213 w 131116"/>
                  <a:gd name="connsiteY1" fmla="*/ 17770 h 154344"/>
                  <a:gd name="connsiteX2" fmla="*/ 75269 w 131116"/>
                  <a:gd name="connsiteY2" fmla="*/ 77680 h 154344"/>
                  <a:gd name="connsiteX3" fmla="*/ 24370 w 131116"/>
                  <a:gd name="connsiteY3" fmla="*/ 40109 h 154344"/>
                  <a:gd name="connsiteX4" fmla="*/ 0 w 131116"/>
                  <a:gd name="connsiteY4" fmla="*/ 57752 h 154344"/>
                  <a:gd name="connsiteX5" fmla="*/ 131117 w 131116"/>
                  <a:gd name="connsiteY5" fmla="*/ 154345 h 154344"/>
                  <a:gd name="connsiteX6" fmla="*/ 79585 w 131116"/>
                  <a:gd name="connsiteY6" fmla="*/ 0 h 154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116" h="154344">
                    <a:moveTo>
                      <a:pt x="79458" y="126"/>
                    </a:moveTo>
                    <a:lnTo>
                      <a:pt x="55213" y="17770"/>
                    </a:lnTo>
                    <a:lnTo>
                      <a:pt x="75269" y="77680"/>
                    </a:lnTo>
                    <a:lnTo>
                      <a:pt x="24370" y="40109"/>
                    </a:lnTo>
                    <a:lnTo>
                      <a:pt x="0" y="57752"/>
                    </a:lnTo>
                    <a:lnTo>
                      <a:pt x="131117" y="154345"/>
                    </a:lnTo>
                    <a:lnTo>
                      <a:pt x="79585" y="0"/>
                    </a:lnTo>
                    <a:close/>
                  </a:path>
                </a:pathLst>
              </a:custGeom>
              <a:solidFill>
                <a:srgbClr val="457939"/>
              </a:solidFill>
              <a:ln w="3588"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484DE460-11A5-405E-937E-F4F0671A0B1E}"/>
                  </a:ext>
                </a:extLst>
              </p:cNvPr>
              <p:cNvSpPr/>
              <p:nvPr/>
            </p:nvSpPr>
            <p:spPr>
              <a:xfrm>
                <a:off x="659329" y="-3199310"/>
                <a:ext cx="2574151" cy="1300693"/>
              </a:xfrm>
              <a:custGeom>
                <a:avLst/>
                <a:gdLst>
                  <a:gd name="connsiteX0" fmla="*/ 141399 w 419250"/>
                  <a:gd name="connsiteY0" fmla="*/ 193820 h 211843"/>
                  <a:gd name="connsiteX1" fmla="*/ 136069 w 419250"/>
                  <a:gd name="connsiteY1" fmla="*/ 183285 h 211843"/>
                  <a:gd name="connsiteX2" fmla="*/ 0 w 419250"/>
                  <a:gd name="connsiteY2" fmla="*/ 183285 h 211843"/>
                  <a:gd name="connsiteX3" fmla="*/ 39982 w 419250"/>
                  <a:gd name="connsiteY3" fmla="*/ 211844 h 211843"/>
                  <a:gd name="connsiteX4" fmla="*/ 163739 w 419250"/>
                  <a:gd name="connsiteY4" fmla="*/ 211844 h 211843"/>
                  <a:gd name="connsiteX5" fmla="*/ 141272 w 419250"/>
                  <a:gd name="connsiteY5" fmla="*/ 193820 h 211843"/>
                  <a:gd name="connsiteX6" fmla="*/ 198139 w 419250"/>
                  <a:gd name="connsiteY6" fmla="*/ 211844 h 211843"/>
                  <a:gd name="connsiteX7" fmla="*/ 215273 w 419250"/>
                  <a:gd name="connsiteY7" fmla="*/ 211844 h 211843"/>
                  <a:gd name="connsiteX8" fmla="*/ 220984 w 419250"/>
                  <a:gd name="connsiteY8" fmla="*/ 193693 h 211843"/>
                  <a:gd name="connsiteX9" fmla="*/ 198139 w 419250"/>
                  <a:gd name="connsiteY9" fmla="*/ 211844 h 211843"/>
                  <a:gd name="connsiteX10" fmla="*/ 316563 w 419250"/>
                  <a:gd name="connsiteY10" fmla="*/ 183158 h 211843"/>
                  <a:gd name="connsiteX11" fmla="*/ 294096 w 419250"/>
                  <a:gd name="connsiteY11" fmla="*/ 211844 h 211843"/>
                  <a:gd name="connsiteX12" fmla="*/ 379901 w 419250"/>
                  <a:gd name="connsiteY12" fmla="*/ 211844 h 211843"/>
                  <a:gd name="connsiteX13" fmla="*/ 419251 w 419250"/>
                  <a:gd name="connsiteY13" fmla="*/ 183285 h 211843"/>
                  <a:gd name="connsiteX14" fmla="*/ 316690 w 419250"/>
                  <a:gd name="connsiteY14" fmla="*/ 183285 h 211843"/>
                  <a:gd name="connsiteX15" fmla="*/ 252336 w 419250"/>
                  <a:gd name="connsiteY15" fmla="*/ 0 h 211843"/>
                  <a:gd name="connsiteX16" fmla="*/ 211973 w 419250"/>
                  <a:gd name="connsiteY16" fmla="*/ 127310 h 211843"/>
                  <a:gd name="connsiteX17" fmla="*/ 221747 w 419250"/>
                  <a:gd name="connsiteY17" fmla="*/ 138098 h 211843"/>
                  <a:gd name="connsiteX18" fmla="*/ 229872 w 419250"/>
                  <a:gd name="connsiteY18" fmla="*/ 165641 h 211843"/>
                  <a:gd name="connsiteX19" fmla="*/ 252336 w 419250"/>
                  <a:gd name="connsiteY19" fmla="*/ 94562 h 211843"/>
                  <a:gd name="connsiteX20" fmla="*/ 274170 w 419250"/>
                  <a:gd name="connsiteY20" fmla="*/ 163357 h 211843"/>
                  <a:gd name="connsiteX21" fmla="*/ 298032 w 419250"/>
                  <a:gd name="connsiteY21" fmla="*/ 143810 h 211843"/>
                  <a:gd name="connsiteX22" fmla="*/ 252212 w 419250"/>
                  <a:gd name="connsiteY22" fmla="*/ 0 h 211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9250" h="211843">
                    <a:moveTo>
                      <a:pt x="141399" y="193820"/>
                    </a:moveTo>
                    <a:cubicBezTo>
                      <a:pt x="139115" y="190520"/>
                      <a:pt x="137339" y="186965"/>
                      <a:pt x="136069" y="183285"/>
                    </a:cubicBezTo>
                    <a:lnTo>
                      <a:pt x="0" y="183285"/>
                    </a:lnTo>
                    <a:lnTo>
                      <a:pt x="39982" y="211844"/>
                    </a:lnTo>
                    <a:lnTo>
                      <a:pt x="163739" y="211844"/>
                    </a:lnTo>
                    <a:cubicBezTo>
                      <a:pt x="154600" y="208416"/>
                      <a:pt x="146859" y="202197"/>
                      <a:pt x="141272" y="193820"/>
                    </a:cubicBezTo>
                    <a:close/>
                    <a:moveTo>
                      <a:pt x="198139" y="211844"/>
                    </a:moveTo>
                    <a:lnTo>
                      <a:pt x="215273" y="211844"/>
                    </a:lnTo>
                    <a:lnTo>
                      <a:pt x="220984" y="193693"/>
                    </a:lnTo>
                    <a:cubicBezTo>
                      <a:pt x="215400" y="201943"/>
                      <a:pt x="207405" y="208289"/>
                      <a:pt x="198139" y="211844"/>
                    </a:cubicBezTo>
                    <a:close/>
                    <a:moveTo>
                      <a:pt x="316563" y="183158"/>
                    </a:moveTo>
                    <a:lnTo>
                      <a:pt x="294096" y="211844"/>
                    </a:lnTo>
                    <a:lnTo>
                      <a:pt x="379901" y="211844"/>
                    </a:lnTo>
                    <a:lnTo>
                      <a:pt x="419251" y="183285"/>
                    </a:lnTo>
                    <a:lnTo>
                      <a:pt x="316690" y="183285"/>
                    </a:lnTo>
                    <a:close/>
                    <a:moveTo>
                      <a:pt x="252336" y="0"/>
                    </a:moveTo>
                    <a:lnTo>
                      <a:pt x="211973" y="127310"/>
                    </a:lnTo>
                    <a:cubicBezTo>
                      <a:pt x="215781" y="130229"/>
                      <a:pt x="219081" y="133909"/>
                      <a:pt x="221747" y="138098"/>
                    </a:cubicBezTo>
                    <a:cubicBezTo>
                      <a:pt x="227204" y="146349"/>
                      <a:pt x="229999" y="155868"/>
                      <a:pt x="229872" y="165641"/>
                    </a:cubicBezTo>
                    <a:lnTo>
                      <a:pt x="252336" y="94562"/>
                    </a:lnTo>
                    <a:lnTo>
                      <a:pt x="274170" y="163357"/>
                    </a:lnTo>
                    <a:lnTo>
                      <a:pt x="298032" y="143810"/>
                    </a:lnTo>
                    <a:lnTo>
                      <a:pt x="252212" y="0"/>
                    </a:lnTo>
                    <a:close/>
                  </a:path>
                </a:pathLst>
              </a:custGeom>
              <a:solidFill>
                <a:srgbClr val="457939"/>
              </a:solidFill>
              <a:ln w="3588"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492DADB6-05FD-4DC6-9107-A656FDA16E24}"/>
                  </a:ext>
                </a:extLst>
              </p:cNvPr>
              <p:cNvSpPr/>
              <p:nvPr/>
            </p:nvSpPr>
            <p:spPr>
              <a:xfrm>
                <a:off x="1014712" y="-1801195"/>
                <a:ext cx="840128" cy="1061440"/>
              </a:xfrm>
              <a:custGeom>
                <a:avLst/>
                <a:gdLst>
                  <a:gd name="connsiteX0" fmla="*/ 136831 w 136831"/>
                  <a:gd name="connsiteY0" fmla="*/ 0 h 172876"/>
                  <a:gd name="connsiteX1" fmla="*/ 106874 w 136831"/>
                  <a:gd name="connsiteY1" fmla="*/ 139240 h 172876"/>
                  <a:gd name="connsiteX2" fmla="*/ 61813 w 136831"/>
                  <a:gd name="connsiteY2" fmla="*/ 172876 h 172876"/>
                  <a:gd name="connsiteX3" fmla="*/ 84026 w 136831"/>
                  <a:gd name="connsiteY3" fmla="*/ 59657 h 172876"/>
                  <a:gd name="connsiteX4" fmla="*/ 0 w 136831"/>
                  <a:gd name="connsiteY4" fmla="*/ 254 h 172876"/>
                  <a:gd name="connsiteX5" fmla="*/ 136831 w 136831"/>
                  <a:gd name="connsiteY5" fmla="*/ 0 h 17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6831" h="172876">
                    <a:moveTo>
                      <a:pt x="136831" y="0"/>
                    </a:moveTo>
                    <a:lnTo>
                      <a:pt x="106874" y="139240"/>
                    </a:lnTo>
                    <a:lnTo>
                      <a:pt x="61813" y="172876"/>
                    </a:lnTo>
                    <a:lnTo>
                      <a:pt x="84026" y="59657"/>
                    </a:lnTo>
                    <a:lnTo>
                      <a:pt x="0" y="254"/>
                    </a:lnTo>
                    <a:lnTo>
                      <a:pt x="136831" y="0"/>
                    </a:lnTo>
                    <a:close/>
                  </a:path>
                </a:pathLst>
              </a:custGeom>
              <a:solidFill>
                <a:srgbClr val="C25131"/>
              </a:solidFill>
              <a:ln w="3588"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CBF8A73D-EECA-4979-9F8F-FAA1ED65CB2C}"/>
                  </a:ext>
                </a:extLst>
              </p:cNvPr>
              <p:cNvSpPr/>
              <p:nvPr/>
            </p:nvSpPr>
            <p:spPr>
              <a:xfrm>
                <a:off x="1548331" y="-2408289"/>
                <a:ext cx="452252" cy="460578"/>
              </a:xfrm>
              <a:custGeom>
                <a:avLst/>
                <a:gdLst>
                  <a:gd name="connsiteX0" fmla="*/ 72765 w 73658"/>
                  <a:gd name="connsiteY0" fmla="*/ 44425 h 75014"/>
                  <a:gd name="connsiteX1" fmla="*/ 36211 w 73658"/>
                  <a:gd name="connsiteY1" fmla="*/ 75014 h 75014"/>
                  <a:gd name="connsiteX2" fmla="*/ 29229 w 73658"/>
                  <a:gd name="connsiteY2" fmla="*/ 74380 h 75014"/>
                  <a:gd name="connsiteX3" fmla="*/ 3843 w 73658"/>
                  <a:gd name="connsiteY3" fmla="*/ 54706 h 75014"/>
                  <a:gd name="connsiteX4" fmla="*/ 797 w 73658"/>
                  <a:gd name="connsiteY4" fmla="*/ 30335 h 75014"/>
                  <a:gd name="connsiteX5" fmla="*/ 37354 w 73658"/>
                  <a:gd name="connsiteY5" fmla="*/ 0 h 75014"/>
                  <a:gd name="connsiteX6" fmla="*/ 44460 w 73658"/>
                  <a:gd name="connsiteY6" fmla="*/ 634 h 75014"/>
                  <a:gd name="connsiteX7" fmla="*/ 63373 w 73658"/>
                  <a:gd name="connsiteY7" fmla="*/ 11043 h 75014"/>
                  <a:gd name="connsiteX8" fmla="*/ 72892 w 73658"/>
                  <a:gd name="connsiteY8" fmla="*/ 44551 h 75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658" h="75014">
                    <a:moveTo>
                      <a:pt x="72765" y="44425"/>
                    </a:moveTo>
                    <a:cubicBezTo>
                      <a:pt x="69087" y="62449"/>
                      <a:pt x="53475" y="75014"/>
                      <a:pt x="36211" y="75014"/>
                    </a:cubicBezTo>
                    <a:cubicBezTo>
                      <a:pt x="33927" y="75014"/>
                      <a:pt x="31513" y="74760"/>
                      <a:pt x="29229" y="74380"/>
                    </a:cubicBezTo>
                    <a:cubicBezTo>
                      <a:pt x="17807" y="72095"/>
                      <a:pt x="8668" y="64606"/>
                      <a:pt x="3843" y="54706"/>
                    </a:cubicBezTo>
                    <a:cubicBezTo>
                      <a:pt x="289" y="47471"/>
                      <a:pt x="-979" y="38966"/>
                      <a:pt x="797" y="30335"/>
                    </a:cubicBezTo>
                    <a:cubicBezTo>
                      <a:pt x="4478" y="12439"/>
                      <a:pt x="20091" y="0"/>
                      <a:pt x="37354" y="0"/>
                    </a:cubicBezTo>
                    <a:cubicBezTo>
                      <a:pt x="39765" y="0"/>
                      <a:pt x="42049" y="253"/>
                      <a:pt x="44460" y="634"/>
                    </a:cubicBezTo>
                    <a:cubicBezTo>
                      <a:pt x="51950" y="2158"/>
                      <a:pt x="58424" y="5838"/>
                      <a:pt x="63373" y="11043"/>
                    </a:cubicBezTo>
                    <a:cubicBezTo>
                      <a:pt x="71498" y="19420"/>
                      <a:pt x="75433" y="31858"/>
                      <a:pt x="72892" y="44551"/>
                    </a:cubicBezTo>
                    <a:close/>
                  </a:path>
                </a:pathLst>
              </a:custGeom>
              <a:solidFill>
                <a:srgbClr val="C25131"/>
              </a:solidFill>
              <a:ln w="3588"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25B61ACE-93F5-4BED-9F3D-19D822A0660C}"/>
                  </a:ext>
                </a:extLst>
              </p:cNvPr>
              <p:cNvSpPr/>
              <p:nvPr/>
            </p:nvSpPr>
            <p:spPr>
              <a:xfrm>
                <a:off x="1814311" y="-2550127"/>
                <a:ext cx="1073929" cy="1507995"/>
              </a:xfrm>
              <a:custGeom>
                <a:avLst/>
                <a:gdLst>
                  <a:gd name="connsiteX0" fmla="*/ 174910 w 174910"/>
                  <a:gd name="connsiteY0" fmla="*/ 0 h 245606"/>
                  <a:gd name="connsiteX1" fmla="*/ 119948 w 174910"/>
                  <a:gd name="connsiteY1" fmla="*/ 69811 h 245606"/>
                  <a:gd name="connsiteX2" fmla="*/ 98625 w 174910"/>
                  <a:gd name="connsiteY2" fmla="*/ 96973 h 245606"/>
                  <a:gd name="connsiteX3" fmla="*/ 61686 w 174910"/>
                  <a:gd name="connsiteY3" fmla="*/ 143936 h 245606"/>
                  <a:gd name="connsiteX4" fmla="*/ 46201 w 174910"/>
                  <a:gd name="connsiteY4" fmla="*/ 211971 h 245606"/>
                  <a:gd name="connsiteX5" fmla="*/ 0 w 174910"/>
                  <a:gd name="connsiteY5" fmla="*/ 245606 h 245606"/>
                  <a:gd name="connsiteX6" fmla="*/ 27035 w 174910"/>
                  <a:gd name="connsiteY6" fmla="*/ 121344 h 245606"/>
                  <a:gd name="connsiteX7" fmla="*/ 89864 w 174910"/>
                  <a:gd name="connsiteY7" fmla="*/ 69684 h 245606"/>
                  <a:gd name="connsiteX8" fmla="*/ 113729 w 174910"/>
                  <a:gd name="connsiteY8" fmla="*/ 50137 h 245606"/>
                  <a:gd name="connsiteX9" fmla="*/ 174910 w 174910"/>
                  <a:gd name="connsiteY9" fmla="*/ 0 h 24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910" h="245606">
                    <a:moveTo>
                      <a:pt x="174910" y="0"/>
                    </a:moveTo>
                    <a:lnTo>
                      <a:pt x="119948" y="69811"/>
                    </a:lnTo>
                    <a:lnTo>
                      <a:pt x="98625" y="96973"/>
                    </a:lnTo>
                    <a:lnTo>
                      <a:pt x="61686" y="143936"/>
                    </a:lnTo>
                    <a:lnTo>
                      <a:pt x="46201" y="211971"/>
                    </a:lnTo>
                    <a:lnTo>
                      <a:pt x="0" y="245606"/>
                    </a:lnTo>
                    <a:lnTo>
                      <a:pt x="27035" y="121344"/>
                    </a:lnTo>
                    <a:lnTo>
                      <a:pt x="89864" y="69684"/>
                    </a:lnTo>
                    <a:lnTo>
                      <a:pt x="113729" y="50137"/>
                    </a:lnTo>
                    <a:lnTo>
                      <a:pt x="174910" y="0"/>
                    </a:lnTo>
                    <a:close/>
                  </a:path>
                </a:pathLst>
              </a:custGeom>
              <a:solidFill>
                <a:srgbClr val="C25131"/>
              </a:solidFill>
              <a:ln w="3588"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8173F968-3616-42EB-840F-DB1FFDB2CD42}"/>
                  </a:ext>
                </a:extLst>
              </p:cNvPr>
              <p:cNvSpPr/>
              <p:nvPr/>
            </p:nvSpPr>
            <p:spPr>
              <a:xfrm>
                <a:off x="2879662" y="-2938236"/>
                <a:ext cx="342115" cy="324978"/>
              </a:xfrm>
              <a:custGeom>
                <a:avLst/>
                <a:gdLst>
                  <a:gd name="connsiteX0" fmla="*/ 42015 w 55720"/>
                  <a:gd name="connsiteY0" fmla="*/ 29956 h 52929"/>
                  <a:gd name="connsiteX1" fmla="*/ 55721 w 55720"/>
                  <a:gd name="connsiteY1" fmla="*/ 20182 h 52929"/>
                  <a:gd name="connsiteX2" fmla="*/ 49629 w 55720"/>
                  <a:gd name="connsiteY2" fmla="*/ 20182 h 52929"/>
                  <a:gd name="connsiteX3" fmla="*/ 35541 w 55720"/>
                  <a:gd name="connsiteY3" fmla="*/ 20182 h 52929"/>
                  <a:gd name="connsiteX4" fmla="*/ 34271 w 55720"/>
                  <a:gd name="connsiteY4" fmla="*/ 20182 h 52929"/>
                  <a:gd name="connsiteX5" fmla="*/ 27797 w 55720"/>
                  <a:gd name="connsiteY5" fmla="*/ 0 h 52929"/>
                  <a:gd name="connsiteX6" fmla="*/ 21450 w 55720"/>
                  <a:gd name="connsiteY6" fmla="*/ 20182 h 52929"/>
                  <a:gd name="connsiteX7" fmla="*/ 0 w 55720"/>
                  <a:gd name="connsiteY7" fmla="*/ 20182 h 52929"/>
                  <a:gd name="connsiteX8" fmla="*/ 17391 w 55720"/>
                  <a:gd name="connsiteY8" fmla="*/ 32621 h 52929"/>
                  <a:gd name="connsiteX9" fmla="*/ 16247 w 55720"/>
                  <a:gd name="connsiteY9" fmla="*/ 36048 h 52929"/>
                  <a:gd name="connsiteX10" fmla="*/ 12820 w 55720"/>
                  <a:gd name="connsiteY10" fmla="*/ 46329 h 52929"/>
                  <a:gd name="connsiteX11" fmla="*/ 12820 w 55720"/>
                  <a:gd name="connsiteY11" fmla="*/ 46329 h 52929"/>
                  <a:gd name="connsiteX12" fmla="*/ 10663 w 55720"/>
                  <a:gd name="connsiteY12" fmla="*/ 52930 h 52929"/>
                  <a:gd name="connsiteX13" fmla="*/ 25005 w 55720"/>
                  <a:gd name="connsiteY13" fmla="*/ 42394 h 52929"/>
                  <a:gd name="connsiteX14" fmla="*/ 27797 w 55720"/>
                  <a:gd name="connsiteY14" fmla="*/ 40237 h 52929"/>
                  <a:gd name="connsiteX15" fmla="*/ 31733 w 55720"/>
                  <a:gd name="connsiteY15" fmla="*/ 43029 h 52929"/>
                  <a:gd name="connsiteX16" fmla="*/ 45061 w 55720"/>
                  <a:gd name="connsiteY16" fmla="*/ 52930 h 52929"/>
                  <a:gd name="connsiteX17" fmla="*/ 38714 w 55720"/>
                  <a:gd name="connsiteY17" fmla="*/ 34144 h 52929"/>
                  <a:gd name="connsiteX18" fmla="*/ 42015 w 55720"/>
                  <a:gd name="connsiteY18" fmla="*/ 29956 h 5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720" h="52929">
                    <a:moveTo>
                      <a:pt x="42015" y="29956"/>
                    </a:moveTo>
                    <a:lnTo>
                      <a:pt x="55721" y="20182"/>
                    </a:lnTo>
                    <a:lnTo>
                      <a:pt x="49629" y="20182"/>
                    </a:lnTo>
                    <a:lnTo>
                      <a:pt x="35541" y="20182"/>
                    </a:lnTo>
                    <a:lnTo>
                      <a:pt x="34271" y="20182"/>
                    </a:lnTo>
                    <a:lnTo>
                      <a:pt x="27797" y="0"/>
                    </a:lnTo>
                    <a:lnTo>
                      <a:pt x="21450" y="20182"/>
                    </a:lnTo>
                    <a:lnTo>
                      <a:pt x="0" y="20182"/>
                    </a:lnTo>
                    <a:lnTo>
                      <a:pt x="17391" y="32621"/>
                    </a:lnTo>
                    <a:lnTo>
                      <a:pt x="16247" y="36048"/>
                    </a:lnTo>
                    <a:lnTo>
                      <a:pt x="12820" y="46329"/>
                    </a:lnTo>
                    <a:lnTo>
                      <a:pt x="12820" y="46329"/>
                    </a:lnTo>
                    <a:lnTo>
                      <a:pt x="10663" y="52930"/>
                    </a:lnTo>
                    <a:lnTo>
                      <a:pt x="25005" y="42394"/>
                    </a:lnTo>
                    <a:lnTo>
                      <a:pt x="27797" y="40237"/>
                    </a:lnTo>
                    <a:lnTo>
                      <a:pt x="31733" y="43029"/>
                    </a:lnTo>
                    <a:lnTo>
                      <a:pt x="45061" y="52930"/>
                    </a:lnTo>
                    <a:lnTo>
                      <a:pt x="38714" y="34144"/>
                    </a:lnTo>
                    <a:lnTo>
                      <a:pt x="42015" y="29956"/>
                    </a:lnTo>
                    <a:close/>
                  </a:path>
                </a:pathLst>
              </a:custGeom>
              <a:solidFill>
                <a:srgbClr val="C25131"/>
              </a:solidFill>
              <a:ln w="3588"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AE8118AB-F9C5-464F-962D-B6A836EDA9BC}"/>
                  </a:ext>
                </a:extLst>
              </p:cNvPr>
              <p:cNvSpPr/>
              <p:nvPr/>
            </p:nvSpPr>
            <p:spPr>
              <a:xfrm>
                <a:off x="0" y="-2264112"/>
                <a:ext cx="3839027" cy="2937989"/>
              </a:xfrm>
              <a:custGeom>
                <a:avLst/>
                <a:gdLst>
                  <a:gd name="connsiteX0" fmla="*/ 3839027 w 3839027"/>
                  <a:gd name="connsiteY0" fmla="*/ 0 h 2937989"/>
                  <a:gd name="connsiteX1" fmla="*/ 3678481 w 3839027"/>
                  <a:gd name="connsiteY1" fmla="*/ 395121 h 2937989"/>
                  <a:gd name="connsiteX2" fmla="*/ 3605226 w 3839027"/>
                  <a:gd name="connsiteY2" fmla="*/ 301598 h 2937989"/>
                  <a:gd name="connsiteX3" fmla="*/ 1297602 w 3839027"/>
                  <a:gd name="connsiteY3" fmla="*/ 2008329 h 2937989"/>
                  <a:gd name="connsiteX4" fmla="*/ 1092646 w 3839027"/>
                  <a:gd name="connsiteY4" fmla="*/ 1478382 h 2937989"/>
                  <a:gd name="connsiteX5" fmla="*/ 1011587 w 3839027"/>
                  <a:gd name="connsiteY5" fmla="*/ 1825182 h 2937989"/>
                  <a:gd name="connsiteX6" fmla="*/ 805833 w 3839027"/>
                  <a:gd name="connsiteY6" fmla="*/ 1825182 h 2937989"/>
                  <a:gd name="connsiteX7" fmla="*/ 718561 w 3839027"/>
                  <a:gd name="connsiteY7" fmla="*/ 2373051 h 2937989"/>
                  <a:gd name="connsiteX8" fmla="*/ 425528 w 3839027"/>
                  <a:gd name="connsiteY8" fmla="*/ 2045733 h 2937989"/>
                  <a:gd name="connsiteX9" fmla="*/ 347594 w 3839027"/>
                  <a:gd name="connsiteY9" fmla="*/ 2682440 h 2937989"/>
                  <a:gd name="connsiteX10" fmla="*/ 0 w 3839027"/>
                  <a:gd name="connsiteY10" fmla="*/ 2937989 h 2937989"/>
                  <a:gd name="connsiteX11" fmla="*/ 0 w 3839027"/>
                  <a:gd name="connsiteY11" fmla="*/ 2719909 h 2937989"/>
                  <a:gd name="connsiteX12" fmla="*/ 182364 w 3839027"/>
                  <a:gd name="connsiteY12" fmla="*/ 2585804 h 2937989"/>
                  <a:gd name="connsiteX13" fmla="*/ 297726 w 3839027"/>
                  <a:gd name="connsiteY13" fmla="*/ 1639702 h 2937989"/>
                  <a:gd name="connsiteX14" fmla="*/ 603217 w 3839027"/>
                  <a:gd name="connsiteY14" fmla="*/ 1980269 h 2937989"/>
                  <a:gd name="connsiteX15" fmla="*/ 656210 w 3839027"/>
                  <a:gd name="connsiteY15" fmla="*/ 1649053 h 2937989"/>
                  <a:gd name="connsiteX16" fmla="*/ 872083 w 3839027"/>
                  <a:gd name="connsiteY16" fmla="*/ 1649053 h 2937989"/>
                  <a:gd name="connsiteX17" fmla="*/ 1049777 w 3839027"/>
                  <a:gd name="connsiteY17" fmla="*/ 882198 h 2937989"/>
                  <a:gd name="connsiteX18" fmla="*/ 1370096 w 3839027"/>
                  <a:gd name="connsiteY18" fmla="*/ 1708284 h 2937989"/>
                  <a:gd name="connsiteX19" fmla="*/ 2779901 w 3839027"/>
                  <a:gd name="connsiteY19" fmla="*/ 681129 h 2937989"/>
                  <a:gd name="connsiteX20" fmla="*/ 3454823 w 3839027"/>
                  <a:gd name="connsiteY20" fmla="*/ 190938 h 2937989"/>
                  <a:gd name="connsiteX21" fmla="*/ 3458704 w 3839027"/>
                  <a:gd name="connsiteY21" fmla="*/ 190938 h 2937989"/>
                  <a:gd name="connsiteX22" fmla="*/ 3497667 w 3839027"/>
                  <a:gd name="connsiteY22" fmla="*/ 162879 h 2937989"/>
                  <a:gd name="connsiteX23" fmla="*/ 3496108 w 3839027"/>
                  <a:gd name="connsiteY23" fmla="*/ 161320 h 2937989"/>
                  <a:gd name="connsiteX24" fmla="*/ 3433776 w 3839027"/>
                  <a:gd name="connsiteY24" fmla="*/ 81047 h 2937989"/>
                  <a:gd name="connsiteX25" fmla="*/ 3416615 w 3839027"/>
                  <a:gd name="connsiteY25" fmla="*/ 59232 h 2937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839027" h="2937989">
                    <a:moveTo>
                      <a:pt x="3839027" y="0"/>
                    </a:moveTo>
                    <a:lnTo>
                      <a:pt x="3678481" y="395121"/>
                    </a:lnTo>
                    <a:lnTo>
                      <a:pt x="3605226" y="301598"/>
                    </a:lnTo>
                    <a:lnTo>
                      <a:pt x="1297602" y="2008329"/>
                    </a:lnTo>
                    <a:lnTo>
                      <a:pt x="1092646" y="1478382"/>
                    </a:lnTo>
                    <a:lnTo>
                      <a:pt x="1011587" y="1825182"/>
                    </a:lnTo>
                    <a:lnTo>
                      <a:pt x="805833" y="1825182"/>
                    </a:lnTo>
                    <a:lnTo>
                      <a:pt x="718561" y="2373051"/>
                    </a:lnTo>
                    <a:lnTo>
                      <a:pt x="425528" y="2045733"/>
                    </a:lnTo>
                    <a:lnTo>
                      <a:pt x="347594" y="2682440"/>
                    </a:lnTo>
                    <a:lnTo>
                      <a:pt x="0" y="2937989"/>
                    </a:lnTo>
                    <a:lnTo>
                      <a:pt x="0" y="2719909"/>
                    </a:lnTo>
                    <a:lnTo>
                      <a:pt x="182364" y="2585804"/>
                    </a:lnTo>
                    <a:lnTo>
                      <a:pt x="297726" y="1639702"/>
                    </a:lnTo>
                    <a:lnTo>
                      <a:pt x="603217" y="1980269"/>
                    </a:lnTo>
                    <a:lnTo>
                      <a:pt x="656210" y="1649053"/>
                    </a:lnTo>
                    <a:lnTo>
                      <a:pt x="872083" y="1649053"/>
                    </a:lnTo>
                    <a:lnTo>
                      <a:pt x="1049777" y="882198"/>
                    </a:lnTo>
                    <a:lnTo>
                      <a:pt x="1370096" y="1708284"/>
                    </a:lnTo>
                    <a:lnTo>
                      <a:pt x="2779901" y="681129"/>
                    </a:lnTo>
                    <a:lnTo>
                      <a:pt x="3454823" y="190938"/>
                    </a:lnTo>
                    <a:lnTo>
                      <a:pt x="3458704" y="190938"/>
                    </a:lnTo>
                    <a:lnTo>
                      <a:pt x="3497667" y="162879"/>
                    </a:lnTo>
                    <a:lnTo>
                      <a:pt x="3496108" y="161320"/>
                    </a:lnTo>
                    <a:lnTo>
                      <a:pt x="3433776" y="81047"/>
                    </a:lnTo>
                    <a:lnTo>
                      <a:pt x="3416615" y="59232"/>
                    </a:lnTo>
                    <a:close/>
                  </a:path>
                </a:pathLst>
              </a:custGeom>
              <a:solidFill>
                <a:srgbClr val="457939"/>
              </a:solidFill>
              <a:ln w="3588" cap="flat">
                <a:noFill/>
                <a:prstDash val="solid"/>
                <a:miter/>
              </a:ln>
            </p:spPr>
            <p:txBody>
              <a:bodyPr rtlCol="0" anchor="ctr"/>
              <a:lstStyle/>
              <a:p>
                <a:endParaRPr lang="en-US"/>
              </a:p>
            </p:txBody>
          </p:sp>
        </p:grpSp>
        <p:grpSp>
          <p:nvGrpSpPr>
            <p:cNvPr id="21" name="Group 20">
              <a:extLst>
                <a:ext uri="{FF2B5EF4-FFF2-40B4-BE49-F238E27FC236}">
                  <a16:creationId xmlns:a16="http://schemas.microsoft.com/office/drawing/2014/main" id="{62D1FE00-4CD0-41D1-914B-E55BD454150B}"/>
                </a:ext>
              </a:extLst>
            </p:cNvPr>
            <p:cNvGrpSpPr/>
            <p:nvPr userDrawn="1"/>
          </p:nvGrpSpPr>
          <p:grpSpPr>
            <a:xfrm>
              <a:off x="11458575" y="3123404"/>
              <a:ext cx="733425" cy="488158"/>
              <a:chOff x="11458575" y="3120629"/>
              <a:chExt cx="733425" cy="488158"/>
            </a:xfrm>
          </p:grpSpPr>
          <p:sp>
            <p:nvSpPr>
              <p:cNvPr id="22" name="Rectangle 21">
                <a:extLst>
                  <a:ext uri="{FF2B5EF4-FFF2-40B4-BE49-F238E27FC236}">
                    <a16:creationId xmlns:a16="http://schemas.microsoft.com/office/drawing/2014/main" id="{5DA398C0-3F93-483D-B30A-5A53B814A4A9}"/>
                  </a:ext>
                </a:extLst>
              </p:cNvPr>
              <p:cNvSpPr/>
              <p:nvPr userDrawn="1"/>
            </p:nvSpPr>
            <p:spPr>
              <a:xfrm>
                <a:off x="11458575" y="3120629"/>
                <a:ext cx="733425" cy="488158"/>
              </a:xfrm>
              <a:prstGeom prst="rect">
                <a:avLst/>
              </a:prstGeom>
              <a:solidFill>
                <a:srgbClr val="C2513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23" name="Rectangle 22">
                <a:extLst>
                  <a:ext uri="{FF2B5EF4-FFF2-40B4-BE49-F238E27FC236}">
                    <a16:creationId xmlns:a16="http://schemas.microsoft.com/office/drawing/2014/main" id="{A729D307-84FE-4D8A-88DF-C9CE05920708}"/>
                  </a:ext>
                </a:extLst>
              </p:cNvPr>
              <p:cNvSpPr/>
              <p:nvPr userDrawn="1"/>
            </p:nvSpPr>
            <p:spPr>
              <a:xfrm>
                <a:off x="11580034" y="3301735"/>
                <a:ext cx="128572" cy="127265"/>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cxnSp>
            <p:nvCxnSpPr>
              <p:cNvPr id="24" name="Straight Connector 23">
                <a:extLst>
                  <a:ext uri="{FF2B5EF4-FFF2-40B4-BE49-F238E27FC236}">
                    <a16:creationId xmlns:a16="http://schemas.microsoft.com/office/drawing/2014/main" id="{B1F61BD7-5E30-4149-A420-3AADA8D1D2EE}"/>
                  </a:ext>
                </a:extLst>
              </p:cNvPr>
              <p:cNvCxnSpPr>
                <a:cxnSpLocks/>
                <a:stCxn id="23" idx="3"/>
                <a:endCxn id="22" idx="3"/>
              </p:cNvCxnSpPr>
              <p:nvPr userDrawn="1"/>
            </p:nvCxnSpPr>
            <p:spPr>
              <a:xfrm flipV="1">
                <a:off x="11708606" y="3364708"/>
                <a:ext cx="483394" cy="66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grpSp>
        <p:sp>
          <p:nvSpPr>
            <p:cNvPr id="26" name="Rectangle 25">
              <a:extLst>
                <a:ext uri="{FF2B5EF4-FFF2-40B4-BE49-F238E27FC236}">
                  <a16:creationId xmlns:a16="http://schemas.microsoft.com/office/drawing/2014/main" id="{05B5C143-C7F3-4140-9940-FE3A364CF945}"/>
                </a:ext>
              </a:extLst>
            </p:cNvPr>
            <p:cNvSpPr/>
            <p:nvPr userDrawn="1"/>
          </p:nvSpPr>
          <p:spPr>
            <a:xfrm>
              <a:off x="0" y="6726192"/>
              <a:ext cx="12188952" cy="131808"/>
            </a:xfrm>
            <a:prstGeom prst="rect">
              <a:avLst/>
            </a:prstGeom>
            <a:solidFill>
              <a:schemeClr val="tx1">
                <a:lumMod val="10000"/>
                <a:lumOff val="9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30" name="Rectangle 29">
              <a:extLst>
                <a:ext uri="{FF2B5EF4-FFF2-40B4-BE49-F238E27FC236}">
                  <a16:creationId xmlns:a16="http://schemas.microsoft.com/office/drawing/2014/main" id="{CB3FA7BF-173C-4E30-9868-F25576D1B99E}"/>
                </a:ext>
              </a:extLst>
            </p:cNvPr>
            <p:cNvSpPr/>
            <p:nvPr userDrawn="1"/>
          </p:nvSpPr>
          <p:spPr>
            <a:xfrm>
              <a:off x="0" y="6623902"/>
              <a:ext cx="12188952" cy="64008"/>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grpSp>
    </p:spTree>
    <p:extLst>
      <p:ext uri="{BB962C8B-B14F-4D97-AF65-F5344CB8AC3E}">
        <p14:creationId xmlns:p14="http://schemas.microsoft.com/office/powerpoint/2010/main" val="689593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irst Level No Bullet">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lvl1pPr>
              <a:defRPr baseline="0"/>
            </a:lvl1pPr>
          </a:lstStyle>
          <a:p>
            <a:r>
              <a:rPr lang="en-US" dirty="0"/>
              <a:t>First Level No Bullet Layout</a:t>
            </a:r>
          </a:p>
        </p:txBody>
      </p:sp>
      <p:sp>
        <p:nvSpPr>
          <p:cNvPr id="4" name="Content Placeholder 3"/>
          <p:cNvSpPr>
            <a:spLocks noGrp="1"/>
          </p:cNvSpPr>
          <p:nvPr>
            <p:ph sz="quarter" idx="14" hasCustomPrompt="1"/>
          </p:nvPr>
        </p:nvSpPr>
        <p:spPr>
          <a:xfrm>
            <a:off x="457200" y="1371600"/>
            <a:ext cx="11274552" cy="4343400"/>
          </a:xfrm>
        </p:spPr>
        <p:txBody>
          <a:bodyPr>
            <a:normAutofit/>
          </a:bodyPr>
          <a:lstStyle>
            <a:lvl1pPr marL="0" indent="0">
              <a:lnSpc>
                <a:spcPct val="125000"/>
              </a:lnSpc>
              <a:spcBef>
                <a:spcPts val="1800"/>
              </a:spcBef>
              <a:buClr>
                <a:schemeClr val="tx1"/>
              </a:buClr>
              <a:buNone/>
              <a:defRPr sz="2600">
                <a:solidFill>
                  <a:schemeClr val="tx1"/>
                </a:solidFill>
              </a:defRPr>
            </a:lvl1pPr>
            <a:lvl2pPr marL="320040" indent="-320040">
              <a:lnSpc>
                <a:spcPct val="125000"/>
              </a:lnSpc>
              <a:spcBef>
                <a:spcPts val="600"/>
              </a:spcBef>
              <a:buClr>
                <a:schemeClr val="accent1"/>
              </a:buClr>
              <a:buFont typeface="Wingdings" panose="05000000000000000000" pitchFamily="2" charset="2"/>
              <a:buChar char="§"/>
              <a:defRPr sz="2600">
                <a:solidFill>
                  <a:schemeClr val="tx1"/>
                </a:solidFill>
              </a:defRPr>
            </a:lvl2pPr>
            <a:lvl3pPr marL="640080" indent="-320040">
              <a:lnSpc>
                <a:spcPct val="125000"/>
              </a:lnSpc>
              <a:spcBef>
                <a:spcPts val="600"/>
              </a:spcBef>
              <a:buClr>
                <a:schemeClr val="accent1"/>
              </a:buClr>
              <a:buFont typeface="Arial" panose="020B0604020202020204" pitchFamily="34" charset="0"/>
              <a:buChar char="•"/>
              <a:defRPr sz="2600">
                <a:solidFill>
                  <a:schemeClr val="tx1"/>
                </a:solidFill>
              </a:defRPr>
            </a:lvl3pPr>
            <a:lvl4pPr marL="960120" indent="-320040">
              <a:lnSpc>
                <a:spcPct val="125000"/>
              </a:lnSpc>
              <a:spcBef>
                <a:spcPts val="600"/>
              </a:spcBef>
              <a:buClr>
                <a:schemeClr val="accent1"/>
              </a:buClr>
              <a:buFont typeface="Arial" panose="020B0604020202020204" pitchFamily="34" charset="0"/>
              <a:buChar char="–"/>
              <a:defRPr sz="2600">
                <a:solidFill>
                  <a:schemeClr val="tx1"/>
                </a:solidFill>
              </a:defRPr>
            </a:lvl4pPr>
            <a:lvl5pPr marL="1280160" indent="-320040">
              <a:lnSpc>
                <a:spcPct val="125000"/>
              </a:lnSpc>
              <a:spcBef>
                <a:spcPts val="600"/>
              </a:spcBef>
              <a:buClr>
                <a:schemeClr val="accent1"/>
              </a:buClr>
              <a:buFont typeface="Arial" panose="020B0604020202020204" pitchFamily="34" charset="0"/>
              <a:buChar char="»"/>
              <a:defRPr sz="2600">
                <a:solidFill>
                  <a:schemeClr val="tx1"/>
                </a:solidFill>
              </a:defRPr>
            </a:lvl5pPr>
            <a:lvl6pPr marL="1600200" indent="-320040">
              <a:lnSpc>
                <a:spcPct val="125000"/>
              </a:lnSpc>
              <a:spcBef>
                <a:spcPts val="600"/>
              </a:spcBef>
              <a:buClr>
                <a:schemeClr val="accent1"/>
              </a:buClr>
              <a:buFont typeface="Arial Narrow" panose="020B0606020202030204" pitchFamily="34" charset="0"/>
              <a:buChar char="›"/>
              <a:defRPr sz="2600" baseline="0">
                <a:solidFill>
                  <a:schemeClr val="tx1"/>
                </a:solidFill>
              </a:defRPr>
            </a:lvl6pPr>
          </a:lstStyle>
          <a:p>
            <a:pPr lvl="0"/>
            <a:r>
              <a:rPr lang="en-US" dirty="0"/>
              <a:t>Click here to add text, or click on an icon below to add a table, graph, SmartArt object, or picture. The first text level has no bullet. Use the Increase List Level and Decrease List Level icons in the Paragraph group on the Home tab to move between first level (no bullet) and second level (square bullet) text.</a:t>
            </a:r>
          </a:p>
          <a:p>
            <a:pPr lvl="1"/>
            <a:r>
              <a:rPr lang="en-US" dirty="0"/>
              <a:t>Bullet 1</a:t>
            </a:r>
          </a:p>
          <a:p>
            <a:pPr lvl="2"/>
            <a:r>
              <a:rPr lang="en-US" dirty="0"/>
              <a:t>Bullet 2</a:t>
            </a:r>
          </a:p>
          <a:p>
            <a:pPr lvl="3"/>
            <a:r>
              <a:rPr lang="en-US" dirty="0"/>
              <a:t>Bullet 3</a:t>
            </a:r>
          </a:p>
          <a:p>
            <a:pPr lvl="4"/>
            <a:r>
              <a:rPr lang="en-US" dirty="0"/>
              <a:t>Bullet 4</a:t>
            </a:r>
          </a:p>
          <a:p>
            <a:pPr lvl="5"/>
            <a:r>
              <a:rPr lang="en-US" dirty="0"/>
              <a:t>Bullet 5</a:t>
            </a:r>
          </a:p>
        </p:txBody>
      </p:sp>
      <p:sp>
        <p:nvSpPr>
          <p:cNvPr id="8" name="Source Placeholder"/>
          <p:cNvSpPr>
            <a:spLocks noGrp="1"/>
          </p:cNvSpPr>
          <p:nvPr>
            <p:ph type="body" sz="quarter" idx="13" hasCustomPrompt="1"/>
          </p:nvPr>
        </p:nvSpPr>
        <p:spPr>
          <a:xfrm>
            <a:off x="457200" y="5751576"/>
            <a:ext cx="11274552" cy="192024"/>
          </a:xfrm>
        </p:spPr>
        <p:txBody>
          <a:bodyPr anchor="b" anchorCtr="0">
            <a:noAutofit/>
          </a:bodyPr>
          <a:lstStyle>
            <a:lvl1pPr marL="0" marR="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sz="1000" i="0"/>
            </a:lvl1pPr>
            <a:lvl2pPr marL="258366" indent="0">
              <a:buNone/>
              <a:defRPr sz="750"/>
            </a:lvl2pPr>
            <a:lvl3pPr marL="480060" indent="0">
              <a:buNone/>
              <a:defRPr sz="750"/>
            </a:lvl3pPr>
            <a:lvl4pPr marL="720090" indent="0">
              <a:buNone/>
              <a:defRPr sz="750"/>
            </a:lvl4pPr>
            <a:lvl5pPr marL="960120" indent="0">
              <a:buNone/>
              <a:defRPr sz="750"/>
            </a:lvl5pPr>
          </a:lstStyle>
          <a:p>
            <a:pPr marL="0" marR="0" lvl="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dirty="0"/>
              <a:t>Source: Placeholder for sources and permissions (if needed).</a:t>
            </a:r>
          </a:p>
        </p:txBody>
      </p:sp>
      <p:sp>
        <p:nvSpPr>
          <p:cNvPr id="6" name="Slide Number"/>
          <p:cNvSpPr>
            <a:spLocks noGrp="1"/>
          </p:cNvSpPr>
          <p:nvPr>
            <p:ph type="sldNum" sz="quarter" idx="12"/>
          </p:nvPr>
        </p:nvSpPr>
        <p:spPr/>
        <p:txBody>
          <a:bodyPr/>
          <a:lstStyle/>
          <a:p>
            <a:fld id="{99A20822-4A49-4D36-86E3-300BA48D3F00}" type="slidenum">
              <a:rPr lang="en-US" smtClean="0"/>
              <a:t>‹#›</a:t>
            </a:fld>
            <a:endParaRPr lang="en-US" dirty="0"/>
          </a:p>
        </p:txBody>
      </p:sp>
    </p:spTree>
    <p:extLst>
      <p:ext uri="{BB962C8B-B14F-4D97-AF65-F5344CB8AC3E}">
        <p14:creationId xmlns:p14="http://schemas.microsoft.com/office/powerpoint/2010/main" val="1519318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First Level No Bullet">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457200" y="0"/>
            <a:ext cx="11276076" cy="1280160"/>
          </a:xfrm>
        </p:spPr>
        <p:txBody>
          <a:bodyPr/>
          <a:lstStyle>
            <a:lvl1pPr>
              <a:defRPr baseline="0"/>
            </a:lvl1pPr>
          </a:lstStyle>
          <a:p>
            <a:r>
              <a:rPr lang="en-US" dirty="0"/>
              <a:t>Two Content, First Level No Bullet Layout</a:t>
            </a:r>
          </a:p>
        </p:txBody>
      </p:sp>
      <p:sp>
        <p:nvSpPr>
          <p:cNvPr id="4" name="Content Placeholder 3"/>
          <p:cNvSpPr>
            <a:spLocks noGrp="1"/>
          </p:cNvSpPr>
          <p:nvPr>
            <p:ph sz="quarter" idx="14" hasCustomPrompt="1"/>
          </p:nvPr>
        </p:nvSpPr>
        <p:spPr>
          <a:xfrm>
            <a:off x="457200" y="1371600"/>
            <a:ext cx="5568696" cy="4343400"/>
          </a:xfrm>
        </p:spPr>
        <p:txBody>
          <a:bodyPr>
            <a:normAutofit/>
          </a:bodyPr>
          <a:lstStyle>
            <a:lvl1pPr marL="0" indent="0">
              <a:lnSpc>
                <a:spcPct val="125000"/>
              </a:lnSpc>
              <a:spcBef>
                <a:spcPts val="1800"/>
              </a:spcBef>
              <a:buClr>
                <a:schemeClr val="tx1"/>
              </a:buClr>
              <a:buNone/>
              <a:defRPr sz="2600">
                <a:solidFill>
                  <a:schemeClr val="tx1"/>
                </a:solidFill>
              </a:defRPr>
            </a:lvl1pPr>
            <a:lvl2pPr marL="320040" indent="-320040">
              <a:lnSpc>
                <a:spcPct val="125000"/>
              </a:lnSpc>
              <a:spcBef>
                <a:spcPts val="600"/>
              </a:spcBef>
              <a:buClr>
                <a:schemeClr val="accent1"/>
              </a:buClr>
              <a:buFont typeface="Wingdings" panose="05000000000000000000" pitchFamily="2" charset="2"/>
              <a:buChar char="§"/>
              <a:defRPr sz="2600">
                <a:solidFill>
                  <a:schemeClr val="tx1"/>
                </a:solidFill>
              </a:defRPr>
            </a:lvl2pPr>
            <a:lvl3pPr marL="640080" indent="-320040">
              <a:lnSpc>
                <a:spcPct val="125000"/>
              </a:lnSpc>
              <a:spcBef>
                <a:spcPts val="600"/>
              </a:spcBef>
              <a:buClr>
                <a:schemeClr val="accent1"/>
              </a:buClr>
              <a:buFont typeface="Arial" panose="020B0604020202020204" pitchFamily="34" charset="0"/>
              <a:buChar char="•"/>
              <a:defRPr sz="2600">
                <a:solidFill>
                  <a:schemeClr val="tx1"/>
                </a:solidFill>
              </a:defRPr>
            </a:lvl3pPr>
            <a:lvl4pPr marL="960120" indent="-320040">
              <a:lnSpc>
                <a:spcPct val="125000"/>
              </a:lnSpc>
              <a:spcBef>
                <a:spcPts val="600"/>
              </a:spcBef>
              <a:buClr>
                <a:schemeClr val="accent1"/>
              </a:buClr>
              <a:buFont typeface="Arial" panose="020B0604020202020204" pitchFamily="34" charset="0"/>
              <a:buChar char="–"/>
              <a:defRPr sz="2600">
                <a:solidFill>
                  <a:schemeClr val="tx1"/>
                </a:solidFill>
              </a:defRPr>
            </a:lvl4pPr>
            <a:lvl5pPr marL="1280160" indent="-320040">
              <a:lnSpc>
                <a:spcPct val="125000"/>
              </a:lnSpc>
              <a:spcBef>
                <a:spcPts val="600"/>
              </a:spcBef>
              <a:buClr>
                <a:schemeClr val="accent1"/>
              </a:buClr>
              <a:buFont typeface="Arial" panose="020B0604020202020204" pitchFamily="34" charset="0"/>
              <a:buChar char="»"/>
              <a:defRPr sz="2600">
                <a:solidFill>
                  <a:schemeClr val="tx1"/>
                </a:solidFill>
              </a:defRPr>
            </a:lvl5pPr>
            <a:lvl6pPr marL="1600200" indent="-320040">
              <a:lnSpc>
                <a:spcPct val="125000"/>
              </a:lnSpc>
              <a:spcBef>
                <a:spcPts val="600"/>
              </a:spcBef>
              <a:buClr>
                <a:schemeClr val="accent1"/>
              </a:buClr>
              <a:buFont typeface="Arial Narrow" panose="020B0606020202030204" pitchFamily="34" charset="0"/>
              <a:buChar char="›"/>
              <a:defRPr sz="2600" baseline="0">
                <a:solidFill>
                  <a:schemeClr val="tx1"/>
                </a:solidFill>
              </a:defRPr>
            </a:lvl6pPr>
          </a:lstStyle>
          <a:p>
            <a:pPr lvl="0"/>
            <a:r>
              <a:rPr lang="en-US" dirty="0"/>
              <a:t>Click here to add text, or click on an icon below to add a table, graph, SmartArt object, or picture. The first text level has no bullet. Use the Increase List Level and Decrease List Level icons in the Paragraph group on the Home tab to move between first level (no bullet) and second level (square bullet) text.</a:t>
            </a:r>
          </a:p>
          <a:p>
            <a:pPr lvl="1"/>
            <a:r>
              <a:rPr lang="en-US" dirty="0"/>
              <a:t>Bullet 1</a:t>
            </a:r>
          </a:p>
          <a:p>
            <a:pPr lvl="2"/>
            <a:r>
              <a:rPr lang="en-US" dirty="0"/>
              <a:t>Bullet 2</a:t>
            </a:r>
          </a:p>
          <a:p>
            <a:pPr lvl="3"/>
            <a:r>
              <a:rPr lang="en-US" dirty="0"/>
              <a:t>Bullet 3</a:t>
            </a:r>
          </a:p>
          <a:p>
            <a:pPr lvl="4"/>
            <a:r>
              <a:rPr lang="en-US" dirty="0"/>
              <a:t>Bullet 4</a:t>
            </a:r>
          </a:p>
          <a:p>
            <a:pPr lvl="5"/>
            <a:r>
              <a:rPr lang="en-US" dirty="0"/>
              <a:t>Bullet 5</a:t>
            </a:r>
          </a:p>
        </p:txBody>
      </p:sp>
      <p:sp>
        <p:nvSpPr>
          <p:cNvPr id="9" name="Content Placeholder 3">
            <a:extLst>
              <a:ext uri="{FF2B5EF4-FFF2-40B4-BE49-F238E27FC236}">
                <a16:creationId xmlns:a16="http://schemas.microsoft.com/office/drawing/2014/main" id="{89AD597A-1AF4-4182-8BF6-FA1C11933314}"/>
              </a:ext>
            </a:extLst>
          </p:cNvPr>
          <p:cNvSpPr>
            <a:spLocks noGrp="1"/>
          </p:cNvSpPr>
          <p:nvPr>
            <p:ph sz="quarter" idx="15" hasCustomPrompt="1"/>
          </p:nvPr>
        </p:nvSpPr>
        <p:spPr>
          <a:xfrm>
            <a:off x="6164580" y="1371600"/>
            <a:ext cx="5568696" cy="4343400"/>
          </a:xfrm>
        </p:spPr>
        <p:txBody>
          <a:bodyPr>
            <a:normAutofit/>
          </a:bodyPr>
          <a:lstStyle>
            <a:lvl1pPr marL="0" indent="0">
              <a:lnSpc>
                <a:spcPct val="125000"/>
              </a:lnSpc>
              <a:spcBef>
                <a:spcPts val="1800"/>
              </a:spcBef>
              <a:buClr>
                <a:schemeClr val="tx1"/>
              </a:buClr>
              <a:buNone/>
              <a:defRPr sz="2600">
                <a:solidFill>
                  <a:schemeClr val="tx1"/>
                </a:solidFill>
              </a:defRPr>
            </a:lvl1pPr>
            <a:lvl2pPr marL="320040" indent="-320040">
              <a:lnSpc>
                <a:spcPct val="125000"/>
              </a:lnSpc>
              <a:spcBef>
                <a:spcPts val="600"/>
              </a:spcBef>
              <a:buClr>
                <a:schemeClr val="accent1"/>
              </a:buClr>
              <a:buFont typeface="Wingdings" panose="05000000000000000000" pitchFamily="2" charset="2"/>
              <a:buChar char="§"/>
              <a:defRPr sz="2600">
                <a:solidFill>
                  <a:schemeClr val="tx1"/>
                </a:solidFill>
              </a:defRPr>
            </a:lvl2pPr>
            <a:lvl3pPr marL="640080" indent="-320040">
              <a:lnSpc>
                <a:spcPct val="125000"/>
              </a:lnSpc>
              <a:spcBef>
                <a:spcPts val="600"/>
              </a:spcBef>
              <a:buClr>
                <a:schemeClr val="accent1"/>
              </a:buClr>
              <a:buFont typeface="Arial" panose="020B0604020202020204" pitchFamily="34" charset="0"/>
              <a:buChar char="•"/>
              <a:defRPr sz="2600">
                <a:solidFill>
                  <a:schemeClr val="tx1"/>
                </a:solidFill>
              </a:defRPr>
            </a:lvl3pPr>
            <a:lvl4pPr marL="960120" indent="-320040">
              <a:lnSpc>
                <a:spcPct val="125000"/>
              </a:lnSpc>
              <a:spcBef>
                <a:spcPts val="600"/>
              </a:spcBef>
              <a:buClr>
                <a:schemeClr val="accent1"/>
              </a:buClr>
              <a:buFont typeface="Arial" panose="020B0604020202020204" pitchFamily="34" charset="0"/>
              <a:buChar char="–"/>
              <a:defRPr sz="2600">
                <a:solidFill>
                  <a:schemeClr val="tx1"/>
                </a:solidFill>
              </a:defRPr>
            </a:lvl4pPr>
            <a:lvl5pPr marL="1280160" indent="-320040">
              <a:lnSpc>
                <a:spcPct val="125000"/>
              </a:lnSpc>
              <a:spcBef>
                <a:spcPts val="600"/>
              </a:spcBef>
              <a:buClr>
                <a:schemeClr val="accent1"/>
              </a:buClr>
              <a:buFont typeface="Arial" panose="020B0604020202020204" pitchFamily="34" charset="0"/>
              <a:buChar char="»"/>
              <a:defRPr sz="2600">
                <a:solidFill>
                  <a:schemeClr val="tx1"/>
                </a:solidFill>
              </a:defRPr>
            </a:lvl5pPr>
            <a:lvl6pPr marL="1600200" indent="-320040">
              <a:lnSpc>
                <a:spcPct val="125000"/>
              </a:lnSpc>
              <a:spcBef>
                <a:spcPts val="600"/>
              </a:spcBef>
              <a:buClr>
                <a:schemeClr val="accent1"/>
              </a:buClr>
              <a:buFont typeface="Arial Narrow" panose="020B0606020202030204" pitchFamily="34" charset="0"/>
              <a:buChar char="›"/>
              <a:defRPr sz="2600" baseline="0">
                <a:solidFill>
                  <a:schemeClr val="tx1"/>
                </a:solidFill>
              </a:defRPr>
            </a:lvl6pPr>
          </a:lstStyle>
          <a:p>
            <a:pPr lvl="0"/>
            <a:r>
              <a:rPr lang="en-US" dirty="0"/>
              <a:t>Click here to add text, or click on an icon below to add a table, graph, SmartArt object, or picture. The first text level has no bullet. Use the Increase List Level and Decrease List Level icons in the Paragraph group on the Home tab to move between first level (no bullet) and second level (square bullet) text.</a:t>
            </a:r>
          </a:p>
          <a:p>
            <a:pPr lvl="1"/>
            <a:r>
              <a:rPr lang="en-US" dirty="0"/>
              <a:t>Bullet 1</a:t>
            </a:r>
          </a:p>
          <a:p>
            <a:pPr lvl="2"/>
            <a:r>
              <a:rPr lang="en-US" dirty="0"/>
              <a:t>Bullet 2</a:t>
            </a:r>
          </a:p>
          <a:p>
            <a:pPr lvl="3"/>
            <a:r>
              <a:rPr lang="en-US" dirty="0"/>
              <a:t>Bullet 3</a:t>
            </a:r>
          </a:p>
          <a:p>
            <a:pPr lvl="4"/>
            <a:r>
              <a:rPr lang="en-US" dirty="0"/>
              <a:t>Bullet 4</a:t>
            </a:r>
          </a:p>
          <a:p>
            <a:pPr lvl="5"/>
            <a:r>
              <a:rPr lang="en-US" dirty="0"/>
              <a:t>Bullet 5</a:t>
            </a:r>
          </a:p>
        </p:txBody>
      </p:sp>
      <p:sp>
        <p:nvSpPr>
          <p:cNvPr id="8" name="Source Placeholder"/>
          <p:cNvSpPr>
            <a:spLocks noGrp="1"/>
          </p:cNvSpPr>
          <p:nvPr>
            <p:ph type="body" sz="quarter" idx="13" hasCustomPrompt="1"/>
          </p:nvPr>
        </p:nvSpPr>
        <p:spPr>
          <a:xfrm>
            <a:off x="457200" y="5751576"/>
            <a:ext cx="11274552" cy="192024"/>
          </a:xfrm>
        </p:spPr>
        <p:txBody>
          <a:bodyPr anchor="b" anchorCtr="0">
            <a:noAutofit/>
          </a:bodyPr>
          <a:lstStyle>
            <a:lvl1pPr marL="0" marR="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sz="1000" i="0"/>
            </a:lvl1pPr>
            <a:lvl2pPr marL="258366" indent="0">
              <a:buNone/>
              <a:defRPr sz="750"/>
            </a:lvl2pPr>
            <a:lvl3pPr marL="480060" indent="0">
              <a:buNone/>
              <a:defRPr sz="750"/>
            </a:lvl3pPr>
            <a:lvl4pPr marL="720090" indent="0">
              <a:buNone/>
              <a:defRPr sz="750"/>
            </a:lvl4pPr>
            <a:lvl5pPr marL="960120" indent="0">
              <a:buNone/>
              <a:defRPr sz="750"/>
            </a:lvl5pPr>
          </a:lstStyle>
          <a:p>
            <a:pPr marL="0" marR="0" lvl="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dirty="0"/>
              <a:t>Source: Placeholder for sources and permissions (if needed).</a:t>
            </a:r>
          </a:p>
        </p:txBody>
      </p:sp>
      <p:sp>
        <p:nvSpPr>
          <p:cNvPr id="6" name="Slide Number"/>
          <p:cNvSpPr>
            <a:spLocks noGrp="1"/>
          </p:cNvSpPr>
          <p:nvPr>
            <p:ph type="sldNum" sz="quarter" idx="12"/>
          </p:nvPr>
        </p:nvSpPr>
        <p:spPr/>
        <p:txBody>
          <a:bodyPr/>
          <a:lstStyle/>
          <a:p>
            <a:fld id="{99A20822-4A49-4D36-86E3-300BA48D3F00}" type="slidenum">
              <a:rPr lang="en-US" smtClean="0"/>
              <a:t>‹#›</a:t>
            </a:fld>
            <a:endParaRPr lang="en-US" dirty="0"/>
          </a:p>
        </p:txBody>
      </p:sp>
    </p:spTree>
    <p:extLst>
      <p:ext uri="{BB962C8B-B14F-4D97-AF65-F5344CB8AC3E}">
        <p14:creationId xmlns:p14="http://schemas.microsoft.com/office/powerpoint/2010/main" val="1558737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lvl1pPr>
              <a:defRPr baseline="0"/>
            </a:lvl1pPr>
          </a:lstStyle>
          <a:p>
            <a:r>
              <a:rPr lang="en-US" dirty="0"/>
              <a:t>Title and Content Layout</a:t>
            </a:r>
          </a:p>
        </p:txBody>
      </p:sp>
      <p:sp>
        <p:nvSpPr>
          <p:cNvPr id="40" name="Content Placeholder 39"/>
          <p:cNvSpPr>
            <a:spLocks noGrp="1"/>
          </p:cNvSpPr>
          <p:nvPr>
            <p:ph sz="quarter" idx="15" hasCustomPrompt="1"/>
          </p:nvPr>
        </p:nvSpPr>
        <p:spPr>
          <a:xfrm>
            <a:off x="457200" y="1371600"/>
            <a:ext cx="11274552" cy="4343400"/>
          </a:xfrm>
        </p:spPr>
        <p:txBody>
          <a:bodyPr/>
          <a:lstStyle>
            <a:lvl1pPr>
              <a:spcBef>
                <a:spcPts val="6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dirty="0"/>
              <a:t>Click on an icon below to insert a table, graph, SmartArt object, or picture. For tables, enter the number of columns and rows, and click OK. Table columns are left aligned by default. Manually center align columns of numbers. The default table design is Medium Style 2 - Accent 1.</a:t>
            </a:r>
          </a:p>
          <a:p>
            <a:pPr lvl="1"/>
            <a:r>
              <a:rPr lang="en-US" dirty="0"/>
              <a:t>Bullet 2</a:t>
            </a:r>
          </a:p>
          <a:p>
            <a:pPr lvl="2"/>
            <a:r>
              <a:rPr lang="en-US" dirty="0"/>
              <a:t>Bullet 3</a:t>
            </a:r>
          </a:p>
          <a:p>
            <a:pPr lvl="3"/>
            <a:r>
              <a:rPr lang="en-US" dirty="0"/>
              <a:t>Bullet 4</a:t>
            </a:r>
          </a:p>
          <a:p>
            <a:pPr lvl="4"/>
            <a:r>
              <a:rPr lang="en-US" dirty="0"/>
              <a:t>Bullet 5</a:t>
            </a:r>
          </a:p>
        </p:txBody>
      </p:sp>
      <p:sp>
        <p:nvSpPr>
          <p:cNvPr id="22" name="Source Placeholder"/>
          <p:cNvSpPr>
            <a:spLocks noGrp="1"/>
          </p:cNvSpPr>
          <p:nvPr>
            <p:ph type="body" sz="quarter" idx="13" hasCustomPrompt="1"/>
          </p:nvPr>
        </p:nvSpPr>
        <p:spPr>
          <a:xfrm>
            <a:off x="457200" y="5751576"/>
            <a:ext cx="11274552" cy="192024"/>
          </a:xfrm>
        </p:spPr>
        <p:txBody>
          <a:bodyPr anchor="b" anchorCtr="0">
            <a:noAutofit/>
          </a:bodyPr>
          <a:lstStyle>
            <a:lvl1pPr marL="0" marR="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sz="1000" i="0"/>
            </a:lvl1pPr>
            <a:lvl2pPr marL="258366" indent="0">
              <a:buNone/>
              <a:defRPr sz="750"/>
            </a:lvl2pPr>
            <a:lvl3pPr marL="480060" indent="0">
              <a:buNone/>
              <a:defRPr sz="750"/>
            </a:lvl3pPr>
            <a:lvl4pPr marL="720090" indent="0">
              <a:buNone/>
              <a:defRPr sz="750"/>
            </a:lvl4pPr>
            <a:lvl5pPr marL="960120" indent="0">
              <a:buNone/>
              <a:defRPr sz="750"/>
            </a:lvl5pPr>
          </a:lstStyle>
          <a:p>
            <a:pPr marL="0" marR="0" lvl="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dirty="0"/>
              <a:t>Source: Placeholder for sources and permissions (if needed).</a:t>
            </a:r>
          </a:p>
        </p:txBody>
      </p:sp>
      <p:sp>
        <p:nvSpPr>
          <p:cNvPr id="2" name="Slide Number Placeholder 1"/>
          <p:cNvSpPr>
            <a:spLocks noGrp="1"/>
          </p:cNvSpPr>
          <p:nvPr>
            <p:ph type="sldNum" sz="quarter" idx="14"/>
          </p:nvPr>
        </p:nvSpPr>
        <p:spPr/>
        <p:txBody>
          <a:bodyPr/>
          <a:lstStyle/>
          <a:p>
            <a:fld id="{99A20822-4A49-4D36-86E3-300BA48D3F00}" type="slidenum">
              <a:rPr lang="en-US" smtClean="0"/>
              <a:pPr/>
              <a:t>‹#›</a:t>
            </a:fld>
            <a:endParaRPr lang="en-US" dirty="0"/>
          </a:p>
        </p:txBody>
      </p:sp>
    </p:spTree>
    <p:extLst>
      <p:ext uri="{BB962C8B-B14F-4D97-AF65-F5344CB8AC3E}">
        <p14:creationId xmlns:p14="http://schemas.microsoft.com/office/powerpoint/2010/main" val="25307860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457200" y="0"/>
            <a:ext cx="11274552" cy="1280160"/>
          </a:xfrm>
        </p:spPr>
        <p:txBody>
          <a:bodyPr/>
          <a:lstStyle>
            <a:lvl1pPr>
              <a:defRPr baseline="0"/>
            </a:lvl1pPr>
          </a:lstStyle>
          <a:p>
            <a:r>
              <a:rPr lang="en-US" dirty="0"/>
              <a:t>Two Content Layout</a:t>
            </a:r>
          </a:p>
        </p:txBody>
      </p:sp>
      <p:sp>
        <p:nvSpPr>
          <p:cNvPr id="3" name="Left Content"/>
          <p:cNvSpPr>
            <a:spLocks noGrp="1"/>
          </p:cNvSpPr>
          <p:nvPr>
            <p:ph sz="half" idx="1" hasCustomPrompt="1"/>
          </p:nvPr>
        </p:nvSpPr>
        <p:spPr>
          <a:xfrm>
            <a:off x="457200" y="1371600"/>
            <a:ext cx="5568696" cy="4343400"/>
          </a:xfrm>
        </p:spPr>
        <p:txBody>
          <a:bodyPr/>
          <a:lstStyle>
            <a:lvl1pPr>
              <a:spcBef>
                <a:spcPts val="600"/>
              </a:spcBef>
              <a:defRPr/>
            </a:lvl1pPr>
            <a:lvl2pPr>
              <a:spcBef>
                <a:spcPts val="600"/>
              </a:spcBef>
              <a:defRPr/>
            </a:lvl2pPr>
            <a:lvl3pPr>
              <a:spcBef>
                <a:spcPts val="600"/>
              </a:spcBef>
              <a:defRPr/>
            </a:lvl3pPr>
            <a:lvl4pPr>
              <a:spcBef>
                <a:spcPts val="600"/>
              </a:spcBef>
              <a:defRPr/>
            </a:lvl4pPr>
            <a:lvl5pPr>
              <a:spcBef>
                <a:spcPts val="600"/>
              </a:spcBef>
              <a:defRPr/>
            </a:lvl5pPr>
            <a:lvl6pPr>
              <a:defRPr/>
            </a:lvl6pPr>
          </a:lstStyle>
          <a:p>
            <a:pPr lvl="0"/>
            <a:r>
              <a:rPr lang="en-US" dirty="0"/>
              <a:t>Click on an icon below to insert a table, graph, SmartArt object, or picture. For tables, enter the number of columns and rows, and click OK. Table columns are left aligned by default. Manually center align columns of numbers. The default table design is Medium Style 2 - Accent 1.</a:t>
            </a:r>
          </a:p>
          <a:p>
            <a:pPr lvl="1"/>
            <a:r>
              <a:rPr lang="en-US" dirty="0"/>
              <a:t>Bullet 2</a:t>
            </a:r>
          </a:p>
          <a:p>
            <a:pPr lvl="2"/>
            <a:r>
              <a:rPr lang="en-US" dirty="0"/>
              <a:t>Bullet 3</a:t>
            </a:r>
          </a:p>
          <a:p>
            <a:pPr lvl="3"/>
            <a:r>
              <a:rPr lang="en-US" dirty="0"/>
              <a:t>Bullet 4</a:t>
            </a:r>
          </a:p>
          <a:p>
            <a:pPr lvl="4"/>
            <a:r>
              <a:rPr lang="en-US" dirty="0"/>
              <a:t>Bullet 5</a:t>
            </a:r>
          </a:p>
        </p:txBody>
      </p:sp>
      <p:sp>
        <p:nvSpPr>
          <p:cNvPr id="4" name="Right Content"/>
          <p:cNvSpPr>
            <a:spLocks noGrp="1"/>
          </p:cNvSpPr>
          <p:nvPr>
            <p:ph sz="half" idx="2" hasCustomPrompt="1"/>
          </p:nvPr>
        </p:nvSpPr>
        <p:spPr>
          <a:xfrm>
            <a:off x="6163056" y="1371600"/>
            <a:ext cx="5568696" cy="4343400"/>
          </a:xfrm>
        </p:spPr>
        <p:txBody>
          <a:bodyPr/>
          <a:lstStyle>
            <a:lvl1pPr>
              <a:spcBef>
                <a:spcPts val="6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dirty="0"/>
              <a:t>Click on an icon below to insert a table, graph, SmartArt object, or picture. For tables, enter the number of columns and rows, and click OK. Table columns are left aligned by default. Manually center align columns of numbers. The default table design is Medium Style 2 - Accent 1.</a:t>
            </a:r>
          </a:p>
          <a:p>
            <a:pPr lvl="1"/>
            <a:r>
              <a:rPr lang="en-US" dirty="0"/>
              <a:t>Bullet 2</a:t>
            </a:r>
          </a:p>
          <a:p>
            <a:pPr lvl="2"/>
            <a:r>
              <a:rPr lang="en-US" dirty="0"/>
              <a:t>Bullet 3</a:t>
            </a:r>
          </a:p>
          <a:p>
            <a:pPr lvl="3"/>
            <a:r>
              <a:rPr lang="en-US" dirty="0"/>
              <a:t>Bullet 4</a:t>
            </a:r>
          </a:p>
          <a:p>
            <a:pPr lvl="4"/>
            <a:r>
              <a:rPr lang="en-US" dirty="0"/>
              <a:t>Bullet 5</a:t>
            </a:r>
          </a:p>
        </p:txBody>
      </p:sp>
      <p:sp>
        <p:nvSpPr>
          <p:cNvPr id="8" name="Source Placeholder"/>
          <p:cNvSpPr>
            <a:spLocks noGrp="1"/>
          </p:cNvSpPr>
          <p:nvPr>
            <p:ph type="body" sz="quarter" idx="13" hasCustomPrompt="1"/>
          </p:nvPr>
        </p:nvSpPr>
        <p:spPr>
          <a:xfrm>
            <a:off x="457200" y="5751576"/>
            <a:ext cx="11274552" cy="192024"/>
          </a:xfrm>
        </p:spPr>
        <p:txBody>
          <a:bodyPr anchor="b" anchorCtr="0">
            <a:noAutofit/>
          </a:bodyPr>
          <a:lstStyle>
            <a:lvl1pPr marL="0" marR="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sz="1000" i="0"/>
            </a:lvl1pPr>
            <a:lvl2pPr marL="258366" indent="0">
              <a:buNone/>
              <a:defRPr sz="750"/>
            </a:lvl2pPr>
            <a:lvl3pPr marL="480060" indent="0">
              <a:buNone/>
              <a:defRPr sz="750"/>
            </a:lvl3pPr>
            <a:lvl4pPr marL="720090" indent="0">
              <a:buNone/>
              <a:defRPr sz="750"/>
            </a:lvl4pPr>
            <a:lvl5pPr marL="960120" indent="0">
              <a:buNone/>
              <a:defRPr sz="750"/>
            </a:lvl5pPr>
          </a:lstStyle>
          <a:p>
            <a:pPr marL="0" marR="0" lvl="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dirty="0"/>
              <a:t>Source: Placeholder for sources and permissions (if needed).</a:t>
            </a:r>
          </a:p>
        </p:txBody>
      </p:sp>
      <p:sp>
        <p:nvSpPr>
          <p:cNvPr id="7" name="Slide Number"/>
          <p:cNvSpPr>
            <a:spLocks noGrp="1"/>
          </p:cNvSpPr>
          <p:nvPr>
            <p:ph type="sldNum" sz="quarter" idx="12"/>
          </p:nvPr>
        </p:nvSpPr>
        <p:spPr/>
        <p:txBody>
          <a:bodyPr/>
          <a:lstStyle/>
          <a:p>
            <a:fld id="{BABF4E83-61DB-418F-A99F-17BC9BB58EF6}" type="slidenum">
              <a:rPr lang="en-US" smtClean="0"/>
              <a:t>‹#›</a:t>
            </a:fld>
            <a:endParaRPr lang="en-US" dirty="0"/>
          </a:p>
        </p:txBody>
      </p:sp>
    </p:spTree>
    <p:extLst>
      <p:ext uri="{BB962C8B-B14F-4D97-AF65-F5344CB8AC3E}">
        <p14:creationId xmlns:p14="http://schemas.microsoft.com/office/powerpoint/2010/main" val="3333972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bject With Lead-in Text">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lvl1pPr>
              <a:defRPr baseline="0"/>
            </a:lvl1pPr>
          </a:lstStyle>
          <a:p>
            <a:r>
              <a:rPr lang="en-US" dirty="0"/>
              <a:t>Object With Lead-In Text Layout</a:t>
            </a:r>
          </a:p>
        </p:txBody>
      </p:sp>
      <p:sp>
        <p:nvSpPr>
          <p:cNvPr id="8" name="Text Placeholder 7"/>
          <p:cNvSpPr>
            <a:spLocks noGrp="1"/>
          </p:cNvSpPr>
          <p:nvPr>
            <p:ph type="body" sz="quarter" idx="15" hasCustomPrompt="1"/>
          </p:nvPr>
        </p:nvSpPr>
        <p:spPr>
          <a:xfrm>
            <a:off x="457200" y="1373005"/>
            <a:ext cx="11276076" cy="1188720"/>
          </a:xfrm>
        </p:spPr>
        <p:txBody>
          <a:bodyPr>
            <a:normAutofit/>
          </a:bodyPr>
          <a:lstStyle>
            <a:lvl1pPr marL="0" indent="0">
              <a:lnSpc>
                <a:spcPct val="125000"/>
              </a:lnSpc>
              <a:spcBef>
                <a:spcPts val="1800"/>
              </a:spcBef>
              <a:buNone/>
              <a:defRPr sz="2600" baseline="0"/>
            </a:lvl1pPr>
            <a:lvl2pPr>
              <a:defRPr sz="1350"/>
            </a:lvl2pPr>
            <a:lvl3pPr>
              <a:defRPr sz="1350"/>
            </a:lvl3pPr>
            <a:lvl4pPr>
              <a:defRPr sz="1350"/>
            </a:lvl4pPr>
            <a:lvl5pPr>
              <a:defRPr sz="1350"/>
            </a:lvl5pPr>
          </a:lstStyle>
          <a:p>
            <a:pPr lvl="0"/>
            <a:r>
              <a:rPr lang="en-US" dirty="0"/>
              <a:t>Click here to add a short lead-in paragraph. Text will shrink to fit this placeholder.</a:t>
            </a:r>
          </a:p>
        </p:txBody>
      </p:sp>
      <p:sp>
        <p:nvSpPr>
          <p:cNvPr id="5" name="Content Placeholder 4"/>
          <p:cNvSpPr>
            <a:spLocks noGrp="1"/>
          </p:cNvSpPr>
          <p:nvPr>
            <p:ph sz="quarter" idx="17" hasCustomPrompt="1"/>
          </p:nvPr>
        </p:nvSpPr>
        <p:spPr>
          <a:xfrm>
            <a:off x="457200" y="2654571"/>
            <a:ext cx="11276076" cy="3017520"/>
          </a:xfrm>
        </p:spPr>
        <p:txBody>
          <a:bodyPr>
            <a:normAutofit/>
          </a:bodyPr>
          <a:lstStyle>
            <a:lvl1pPr>
              <a:lnSpc>
                <a:spcPct val="125000"/>
              </a:lnSpc>
              <a:spcBef>
                <a:spcPts val="600"/>
              </a:spcBef>
              <a:defRPr sz="2600"/>
            </a:lvl1pPr>
            <a:lvl2pPr>
              <a:lnSpc>
                <a:spcPct val="125000"/>
              </a:lnSpc>
              <a:spcBef>
                <a:spcPts val="600"/>
              </a:spcBef>
              <a:defRPr sz="2600"/>
            </a:lvl2pPr>
            <a:lvl3pPr>
              <a:lnSpc>
                <a:spcPct val="125000"/>
              </a:lnSpc>
              <a:spcBef>
                <a:spcPts val="600"/>
              </a:spcBef>
              <a:defRPr sz="2600"/>
            </a:lvl3pPr>
            <a:lvl4pPr>
              <a:lnSpc>
                <a:spcPct val="125000"/>
              </a:lnSpc>
              <a:spcBef>
                <a:spcPts val="600"/>
              </a:spcBef>
              <a:defRPr sz="2600"/>
            </a:lvl4pPr>
            <a:lvl5pPr>
              <a:lnSpc>
                <a:spcPct val="125000"/>
              </a:lnSpc>
              <a:spcBef>
                <a:spcPts val="600"/>
              </a:spcBef>
              <a:defRPr sz="2600"/>
            </a:lvl5pPr>
          </a:lstStyle>
          <a:p>
            <a:pPr lvl="0"/>
            <a:r>
              <a:rPr lang="en-US" dirty="0"/>
              <a:t>Click on an icon below to insert a table, graph, SmartArt object, or picture. For tables, enter the number of columns and rows, and click OK. Table columns are left aligned by default. Manually center align columns of numbers. The default table design is Medium Style 2 - Accent 1.</a:t>
            </a:r>
          </a:p>
          <a:p>
            <a:pPr lvl="1"/>
            <a:r>
              <a:rPr lang="en-US" dirty="0"/>
              <a:t>Bullet 2</a:t>
            </a:r>
          </a:p>
          <a:p>
            <a:pPr lvl="2"/>
            <a:r>
              <a:rPr lang="en-US" dirty="0"/>
              <a:t>Bullet 3</a:t>
            </a:r>
          </a:p>
          <a:p>
            <a:pPr lvl="3"/>
            <a:r>
              <a:rPr lang="en-US" dirty="0"/>
              <a:t>Bullet 4</a:t>
            </a:r>
          </a:p>
          <a:p>
            <a:pPr lvl="4"/>
            <a:r>
              <a:rPr lang="en-US" dirty="0"/>
              <a:t>Bullet 5</a:t>
            </a:r>
          </a:p>
        </p:txBody>
      </p:sp>
      <p:sp>
        <p:nvSpPr>
          <p:cNvPr id="9" name="Source Placeholder"/>
          <p:cNvSpPr>
            <a:spLocks noGrp="1"/>
          </p:cNvSpPr>
          <p:nvPr>
            <p:ph type="body" sz="quarter" idx="13" hasCustomPrompt="1"/>
          </p:nvPr>
        </p:nvSpPr>
        <p:spPr>
          <a:xfrm>
            <a:off x="457200" y="5751576"/>
            <a:ext cx="11276076" cy="192024"/>
          </a:xfrm>
        </p:spPr>
        <p:txBody>
          <a:bodyPr anchor="b" anchorCtr="0">
            <a:noAutofit/>
          </a:bodyPr>
          <a:lstStyle>
            <a:lvl1pPr marL="0" marR="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sz="1000" i="0"/>
            </a:lvl1pPr>
            <a:lvl2pPr marL="258366" indent="0">
              <a:buNone/>
              <a:defRPr sz="750"/>
            </a:lvl2pPr>
            <a:lvl3pPr marL="480060" indent="0">
              <a:buNone/>
              <a:defRPr sz="750"/>
            </a:lvl3pPr>
            <a:lvl4pPr marL="720090" indent="0">
              <a:buNone/>
              <a:defRPr sz="750"/>
            </a:lvl4pPr>
            <a:lvl5pPr marL="960120" indent="0">
              <a:buNone/>
              <a:defRPr sz="750"/>
            </a:lvl5pPr>
          </a:lstStyle>
          <a:p>
            <a:pPr marL="0" marR="0" lvl="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dirty="0"/>
              <a:t>Source: Placeholder for sources and permissions (if needed).</a:t>
            </a:r>
          </a:p>
        </p:txBody>
      </p:sp>
      <p:sp>
        <p:nvSpPr>
          <p:cNvPr id="6" name="Slide Number"/>
          <p:cNvSpPr>
            <a:spLocks noGrp="1"/>
          </p:cNvSpPr>
          <p:nvPr>
            <p:ph type="sldNum" sz="quarter" idx="12"/>
          </p:nvPr>
        </p:nvSpPr>
        <p:spPr/>
        <p:txBody>
          <a:bodyPr/>
          <a:lstStyle/>
          <a:p>
            <a:fld id="{99A20822-4A49-4D36-86E3-300BA48D3F00}" type="slidenum">
              <a:rPr lang="en-US" smtClean="0"/>
              <a:t>‹#›</a:t>
            </a:fld>
            <a:endParaRPr lang="en-US" dirty="0"/>
          </a:p>
        </p:txBody>
      </p:sp>
    </p:spTree>
    <p:extLst>
      <p:ext uri="{BB962C8B-B14F-4D97-AF65-F5344CB8AC3E}">
        <p14:creationId xmlns:p14="http://schemas.microsoft.com/office/powerpoint/2010/main" val="1956773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Objects With Lead-in Text">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normAutofit/>
          </a:bodyPr>
          <a:lstStyle>
            <a:lvl1pPr>
              <a:defRPr baseline="0"/>
            </a:lvl1pPr>
          </a:lstStyle>
          <a:p>
            <a:r>
              <a:rPr lang="en-US" dirty="0"/>
              <a:t>Two Objects With Lead-In Text Layout</a:t>
            </a:r>
          </a:p>
        </p:txBody>
      </p:sp>
      <p:sp>
        <p:nvSpPr>
          <p:cNvPr id="8" name="Text Placeholder 7"/>
          <p:cNvSpPr>
            <a:spLocks noGrp="1"/>
          </p:cNvSpPr>
          <p:nvPr>
            <p:ph type="body" sz="quarter" idx="15" hasCustomPrompt="1"/>
          </p:nvPr>
        </p:nvSpPr>
        <p:spPr>
          <a:xfrm>
            <a:off x="457200" y="1371600"/>
            <a:ext cx="11276076" cy="1188720"/>
          </a:xfrm>
        </p:spPr>
        <p:txBody>
          <a:bodyPr>
            <a:normAutofit/>
          </a:bodyPr>
          <a:lstStyle>
            <a:lvl1pPr marL="0" indent="0">
              <a:lnSpc>
                <a:spcPct val="125000"/>
              </a:lnSpc>
              <a:spcBef>
                <a:spcPts val="1800"/>
              </a:spcBef>
              <a:buNone/>
              <a:defRPr sz="2600" baseline="0"/>
            </a:lvl1pPr>
            <a:lvl2pPr>
              <a:defRPr sz="1350"/>
            </a:lvl2pPr>
            <a:lvl3pPr>
              <a:defRPr sz="1350"/>
            </a:lvl3pPr>
            <a:lvl4pPr>
              <a:defRPr sz="1350"/>
            </a:lvl4pPr>
            <a:lvl5pPr>
              <a:defRPr sz="1350"/>
            </a:lvl5pPr>
          </a:lstStyle>
          <a:p>
            <a:pPr lvl="0"/>
            <a:r>
              <a:rPr lang="en-US" dirty="0"/>
              <a:t>Click here to add a short lead-in paragraph. Text will shrink to fit this placeholder.</a:t>
            </a:r>
          </a:p>
        </p:txBody>
      </p:sp>
      <p:sp>
        <p:nvSpPr>
          <p:cNvPr id="5" name="Content Placeholder 4"/>
          <p:cNvSpPr>
            <a:spLocks noGrp="1"/>
          </p:cNvSpPr>
          <p:nvPr>
            <p:ph sz="quarter" idx="17" hasCustomPrompt="1"/>
          </p:nvPr>
        </p:nvSpPr>
        <p:spPr>
          <a:xfrm>
            <a:off x="457200" y="2651760"/>
            <a:ext cx="5568696" cy="3017520"/>
          </a:xfrm>
        </p:spPr>
        <p:txBody>
          <a:bodyPr>
            <a:normAutofit/>
          </a:bodyPr>
          <a:lstStyle>
            <a:lvl1pPr>
              <a:lnSpc>
                <a:spcPct val="125000"/>
              </a:lnSpc>
              <a:spcBef>
                <a:spcPts val="600"/>
              </a:spcBef>
              <a:defRPr sz="2600"/>
            </a:lvl1pPr>
            <a:lvl2pPr>
              <a:lnSpc>
                <a:spcPct val="125000"/>
              </a:lnSpc>
              <a:spcBef>
                <a:spcPts val="600"/>
              </a:spcBef>
              <a:defRPr sz="2600"/>
            </a:lvl2pPr>
            <a:lvl3pPr>
              <a:lnSpc>
                <a:spcPct val="125000"/>
              </a:lnSpc>
              <a:spcBef>
                <a:spcPts val="600"/>
              </a:spcBef>
              <a:defRPr sz="2600"/>
            </a:lvl3pPr>
            <a:lvl4pPr>
              <a:lnSpc>
                <a:spcPct val="125000"/>
              </a:lnSpc>
              <a:spcBef>
                <a:spcPts val="600"/>
              </a:spcBef>
              <a:defRPr sz="2600"/>
            </a:lvl4pPr>
            <a:lvl5pPr>
              <a:lnSpc>
                <a:spcPct val="125000"/>
              </a:lnSpc>
              <a:spcBef>
                <a:spcPts val="600"/>
              </a:spcBef>
              <a:defRPr sz="2600"/>
            </a:lvl5pPr>
          </a:lstStyle>
          <a:p>
            <a:pPr lvl="0"/>
            <a:r>
              <a:rPr lang="en-US" dirty="0"/>
              <a:t>Click on an icon below to insert a table, graph, SmartArt object, or picture. For tables, enter the number of columns and rows, and click OK. Table columns are left aligned by default. Manually center align columns of numbers. The default table design is Medium Style 2 - Accent 1.</a:t>
            </a:r>
          </a:p>
          <a:p>
            <a:pPr lvl="1"/>
            <a:r>
              <a:rPr lang="en-US" dirty="0"/>
              <a:t>Bullet 2</a:t>
            </a:r>
          </a:p>
          <a:p>
            <a:pPr lvl="2"/>
            <a:r>
              <a:rPr lang="en-US" dirty="0"/>
              <a:t>Bullet 3</a:t>
            </a:r>
          </a:p>
          <a:p>
            <a:pPr lvl="3"/>
            <a:r>
              <a:rPr lang="en-US" dirty="0"/>
              <a:t>Bullet 4</a:t>
            </a:r>
          </a:p>
          <a:p>
            <a:pPr lvl="4"/>
            <a:r>
              <a:rPr lang="en-US" dirty="0"/>
              <a:t>Bullet 5</a:t>
            </a:r>
          </a:p>
        </p:txBody>
      </p:sp>
      <p:sp>
        <p:nvSpPr>
          <p:cNvPr id="4" name="Content Placeholder 3">
            <a:extLst>
              <a:ext uri="{FF2B5EF4-FFF2-40B4-BE49-F238E27FC236}">
                <a16:creationId xmlns:a16="http://schemas.microsoft.com/office/drawing/2014/main" id="{7886012C-B2CD-48EC-AE06-C15F8CA606AB}"/>
              </a:ext>
            </a:extLst>
          </p:cNvPr>
          <p:cNvSpPr>
            <a:spLocks noGrp="1"/>
          </p:cNvSpPr>
          <p:nvPr>
            <p:ph sz="quarter" idx="18" hasCustomPrompt="1"/>
          </p:nvPr>
        </p:nvSpPr>
        <p:spPr>
          <a:xfrm>
            <a:off x="6162738" y="2651760"/>
            <a:ext cx="5570538" cy="3017520"/>
          </a:xfrm>
        </p:spPr>
        <p:txBody>
          <a:bodyPr>
            <a:normAutofit/>
          </a:bodyPr>
          <a:lstStyle>
            <a:lvl1pPr>
              <a:lnSpc>
                <a:spcPct val="125000"/>
              </a:lnSpc>
              <a:spcBef>
                <a:spcPts val="600"/>
              </a:spcBef>
              <a:defRPr sz="2600"/>
            </a:lvl1pPr>
            <a:lvl2pPr>
              <a:lnSpc>
                <a:spcPct val="125000"/>
              </a:lnSpc>
              <a:spcBef>
                <a:spcPts val="600"/>
              </a:spcBef>
              <a:defRPr sz="2600"/>
            </a:lvl2pPr>
            <a:lvl3pPr>
              <a:lnSpc>
                <a:spcPct val="125000"/>
              </a:lnSpc>
              <a:spcBef>
                <a:spcPts val="600"/>
              </a:spcBef>
              <a:defRPr sz="2600"/>
            </a:lvl3pPr>
            <a:lvl4pPr>
              <a:lnSpc>
                <a:spcPct val="125000"/>
              </a:lnSpc>
              <a:spcBef>
                <a:spcPts val="600"/>
              </a:spcBef>
              <a:defRPr sz="2600"/>
            </a:lvl4pPr>
            <a:lvl5pPr>
              <a:lnSpc>
                <a:spcPct val="125000"/>
              </a:lnSpc>
              <a:spcBef>
                <a:spcPts val="600"/>
              </a:spcBef>
              <a:defRPr sz="2600"/>
            </a:lvl5pPr>
          </a:lstStyle>
          <a:p>
            <a:pPr lvl="0"/>
            <a:r>
              <a:rPr lang="en-US" dirty="0"/>
              <a:t>Click on an icon below to insert a table, graph, SmartArt object, or picture. For tables, enter the number of columns and rows, and click OK. Table columns are left aligned by default. Manually center align columns of numbers. The default table design is Medium Style 2 - Accent 1.</a:t>
            </a:r>
          </a:p>
          <a:p>
            <a:pPr lvl="1"/>
            <a:r>
              <a:rPr lang="en-US" dirty="0"/>
              <a:t>Bullet 2</a:t>
            </a:r>
          </a:p>
          <a:p>
            <a:pPr lvl="2"/>
            <a:r>
              <a:rPr lang="en-US" dirty="0"/>
              <a:t>Bullet 3</a:t>
            </a:r>
          </a:p>
          <a:p>
            <a:pPr lvl="3"/>
            <a:r>
              <a:rPr lang="en-US" dirty="0"/>
              <a:t>Bullet 4</a:t>
            </a:r>
          </a:p>
          <a:p>
            <a:pPr lvl="4"/>
            <a:r>
              <a:rPr lang="en-US" dirty="0"/>
              <a:t>Bullet 5</a:t>
            </a:r>
          </a:p>
        </p:txBody>
      </p:sp>
      <p:sp>
        <p:nvSpPr>
          <p:cNvPr id="9" name="Source Placeholder"/>
          <p:cNvSpPr>
            <a:spLocks noGrp="1"/>
          </p:cNvSpPr>
          <p:nvPr>
            <p:ph type="body" sz="quarter" idx="13" hasCustomPrompt="1"/>
          </p:nvPr>
        </p:nvSpPr>
        <p:spPr>
          <a:xfrm>
            <a:off x="457200" y="5751576"/>
            <a:ext cx="11276076" cy="192024"/>
          </a:xfrm>
        </p:spPr>
        <p:txBody>
          <a:bodyPr anchor="b" anchorCtr="0">
            <a:noAutofit/>
          </a:bodyPr>
          <a:lstStyle>
            <a:lvl1pPr marL="0" marR="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sz="1000" i="0"/>
            </a:lvl1pPr>
            <a:lvl2pPr marL="258366" indent="0">
              <a:buNone/>
              <a:defRPr sz="750"/>
            </a:lvl2pPr>
            <a:lvl3pPr marL="480060" indent="0">
              <a:buNone/>
              <a:defRPr sz="750"/>
            </a:lvl3pPr>
            <a:lvl4pPr marL="720090" indent="0">
              <a:buNone/>
              <a:defRPr sz="750"/>
            </a:lvl4pPr>
            <a:lvl5pPr marL="960120" indent="0">
              <a:buNone/>
              <a:defRPr sz="750"/>
            </a:lvl5pPr>
          </a:lstStyle>
          <a:p>
            <a:pPr marL="0" marR="0" lvl="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dirty="0"/>
              <a:t>Source: Placeholder for sources and permissions (if needed).</a:t>
            </a:r>
          </a:p>
        </p:txBody>
      </p:sp>
      <p:sp>
        <p:nvSpPr>
          <p:cNvPr id="6" name="Slide Number"/>
          <p:cNvSpPr>
            <a:spLocks noGrp="1"/>
          </p:cNvSpPr>
          <p:nvPr>
            <p:ph type="sldNum" sz="quarter" idx="12"/>
          </p:nvPr>
        </p:nvSpPr>
        <p:spPr/>
        <p:txBody>
          <a:bodyPr/>
          <a:lstStyle/>
          <a:p>
            <a:fld id="{99A20822-4A49-4D36-86E3-300BA48D3F00}" type="slidenum">
              <a:rPr lang="en-US" smtClean="0"/>
              <a:t>‹#›</a:t>
            </a:fld>
            <a:endParaRPr lang="en-US" dirty="0"/>
          </a:p>
        </p:txBody>
      </p:sp>
    </p:spTree>
    <p:extLst>
      <p:ext uri="{BB962C8B-B14F-4D97-AF65-F5344CB8AC3E}">
        <p14:creationId xmlns:p14="http://schemas.microsoft.com/office/powerpoint/2010/main" val="2837030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rdered Lis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a:lvl1pPr>
          </a:lstStyle>
          <a:p>
            <a:r>
              <a:rPr lang="en-US" dirty="0"/>
              <a:t>Ordered List Layout</a:t>
            </a:r>
          </a:p>
        </p:txBody>
      </p:sp>
      <p:sp>
        <p:nvSpPr>
          <p:cNvPr id="5" name="Content"/>
          <p:cNvSpPr>
            <a:spLocks noGrp="1"/>
          </p:cNvSpPr>
          <p:nvPr>
            <p:ph sz="quarter" idx="17" hasCustomPrompt="1"/>
          </p:nvPr>
        </p:nvSpPr>
        <p:spPr>
          <a:xfrm>
            <a:off x="457200" y="1371600"/>
            <a:ext cx="11276076" cy="4343400"/>
          </a:xfrm>
        </p:spPr>
        <p:txBody>
          <a:bodyPr>
            <a:normAutofit/>
          </a:bodyPr>
          <a:lstStyle>
            <a:lvl1pPr marL="457200" indent="-457200">
              <a:lnSpc>
                <a:spcPct val="125000"/>
              </a:lnSpc>
              <a:spcBef>
                <a:spcPts val="600"/>
              </a:spcBef>
              <a:buClr>
                <a:schemeClr val="tx2"/>
              </a:buClr>
              <a:buFont typeface="+mj-lt"/>
              <a:buAutoNum type="arabicPeriod"/>
              <a:defRPr sz="2600" baseline="0"/>
            </a:lvl1pPr>
            <a:lvl2pPr marL="914400" indent="-457200">
              <a:lnSpc>
                <a:spcPct val="125000"/>
              </a:lnSpc>
              <a:spcBef>
                <a:spcPts val="600"/>
              </a:spcBef>
              <a:buClr>
                <a:schemeClr val="tx2"/>
              </a:buClr>
              <a:buFont typeface="+mj-lt"/>
              <a:buAutoNum type="alphaLcPeriod"/>
              <a:defRPr sz="2600"/>
            </a:lvl2pPr>
            <a:lvl3pPr marL="1371600" indent="-457200">
              <a:lnSpc>
                <a:spcPct val="125000"/>
              </a:lnSpc>
              <a:spcBef>
                <a:spcPts val="600"/>
              </a:spcBef>
              <a:buClr>
                <a:schemeClr val="tx2"/>
              </a:buClr>
              <a:buFont typeface="+mj-lt"/>
              <a:buAutoNum type="romanLcPeriod"/>
              <a:defRPr sz="2600"/>
            </a:lvl3pPr>
            <a:lvl4pPr marL="1828800" indent="-457200">
              <a:lnSpc>
                <a:spcPct val="125000"/>
              </a:lnSpc>
              <a:spcBef>
                <a:spcPts val="600"/>
              </a:spcBef>
              <a:buClr>
                <a:schemeClr val="tx2"/>
              </a:buClr>
              <a:buSzPct val="100000"/>
              <a:buFont typeface="+mj-lt"/>
              <a:buAutoNum type="arabicParenR"/>
              <a:defRPr sz="2600"/>
            </a:lvl4pPr>
            <a:lvl5pPr marL="2286000" indent="-457200">
              <a:lnSpc>
                <a:spcPct val="125000"/>
              </a:lnSpc>
              <a:spcBef>
                <a:spcPts val="600"/>
              </a:spcBef>
              <a:buClr>
                <a:schemeClr val="tx2"/>
              </a:buClr>
              <a:buFont typeface="+mj-lt"/>
              <a:buAutoNum type="alphaLcParenR"/>
              <a:defRPr sz="2600"/>
            </a:lvl5pPr>
          </a:lstStyle>
          <a:p>
            <a:pPr lvl="0"/>
            <a:r>
              <a:rPr lang="en-US" dirty="0"/>
              <a:t>Click here to add an ordered list, or click on an icon below to add a table, graph, SmartArt object, or picture. The ordered list uses Arabic numerals for the first level, lowercase letters for the second level, and lowercase Roman numerals for the third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ource Placeholder"/>
          <p:cNvSpPr>
            <a:spLocks noGrp="1"/>
          </p:cNvSpPr>
          <p:nvPr>
            <p:ph type="body" sz="quarter" idx="13" hasCustomPrompt="1"/>
          </p:nvPr>
        </p:nvSpPr>
        <p:spPr>
          <a:xfrm>
            <a:off x="457200" y="5751576"/>
            <a:ext cx="11276076" cy="192024"/>
          </a:xfrm>
        </p:spPr>
        <p:txBody>
          <a:bodyPr anchor="b" anchorCtr="0">
            <a:noAutofit/>
          </a:bodyPr>
          <a:lstStyle>
            <a:lvl1pPr marL="0" marR="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sz="1000" i="0"/>
            </a:lvl1pPr>
            <a:lvl2pPr marL="258366" indent="0">
              <a:buNone/>
              <a:defRPr sz="750"/>
            </a:lvl2pPr>
            <a:lvl3pPr marL="480060" indent="0">
              <a:buNone/>
              <a:defRPr sz="750"/>
            </a:lvl3pPr>
            <a:lvl4pPr marL="720090" indent="0">
              <a:buNone/>
              <a:defRPr sz="750"/>
            </a:lvl4pPr>
            <a:lvl5pPr marL="960120" indent="0">
              <a:buNone/>
              <a:defRPr sz="750"/>
            </a:lvl5pPr>
          </a:lstStyle>
          <a:p>
            <a:pPr marL="0" marR="0" lvl="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dirty="0"/>
              <a:t>Source: Placeholder for sources and permissions (if needed).</a:t>
            </a:r>
          </a:p>
        </p:txBody>
      </p:sp>
      <p:sp>
        <p:nvSpPr>
          <p:cNvPr id="3" name="Slide Number Placeholder 2"/>
          <p:cNvSpPr>
            <a:spLocks noGrp="1"/>
          </p:cNvSpPr>
          <p:nvPr>
            <p:ph type="sldNum" sz="quarter" idx="18"/>
          </p:nvPr>
        </p:nvSpPr>
        <p:spPr/>
        <p:txBody>
          <a:bodyPr/>
          <a:lstStyle/>
          <a:p>
            <a:fld id="{99A20822-4A49-4D36-86E3-300BA48D3F00}" type="slidenum">
              <a:rPr lang="en-US" smtClean="0"/>
              <a:pPr/>
              <a:t>‹#›</a:t>
            </a:fld>
            <a:endParaRPr lang="en-US" dirty="0"/>
          </a:p>
        </p:txBody>
      </p:sp>
    </p:spTree>
    <p:extLst>
      <p:ext uri="{BB962C8B-B14F-4D97-AF65-F5344CB8AC3E}">
        <p14:creationId xmlns:p14="http://schemas.microsoft.com/office/powerpoint/2010/main" val="2113515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sv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513CE76B-C5E1-4BA1-BDDE-F899FD7C1D41}"/>
              </a:ext>
            </a:extLst>
          </p:cNvPr>
          <p:cNvPicPr>
            <a:picLocks noChangeAspect="1"/>
          </p:cNvPicPr>
          <p:nvPr userDrawn="1"/>
        </p:nvPicPr>
        <p:blipFill>
          <a:blip>
            <a:extLst>
              <a:ext uri="{96DAC541-7B7A-43D3-8B79-37D633B846F1}">
                <asvg:svgBlip xmlns:asvg="http://schemas.microsoft.com/office/drawing/2016/SVG/main" r:embed="rId18"/>
              </a:ext>
            </a:extLst>
          </a:blip>
          <a:stretch>
            <a:fillRect/>
          </a:stretch>
        </p:blipFill>
        <p:spPr>
          <a:xfrm>
            <a:off x="457200" y="6121048"/>
            <a:ext cx="2171700" cy="371475"/>
          </a:xfrm>
          <a:prstGeom prst="rect">
            <a:avLst/>
          </a:prstGeom>
        </p:spPr>
      </p:pic>
      <p:pic>
        <p:nvPicPr>
          <p:cNvPr id="8" name="Graphic 7">
            <a:extLst>
              <a:ext uri="{FF2B5EF4-FFF2-40B4-BE49-F238E27FC236}">
                <a16:creationId xmlns:a16="http://schemas.microsoft.com/office/drawing/2014/main" id="{A18342B1-1625-431D-B074-3491184A9186}"/>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19"/>
              </a:ext>
            </a:extLst>
          </a:blip>
          <a:srcRect l="71734" t="76602" r="-5" b="16959"/>
          <a:stretch/>
        </p:blipFill>
        <p:spPr>
          <a:xfrm>
            <a:off x="0" y="5974044"/>
            <a:ext cx="12192000" cy="888619"/>
          </a:xfrm>
          <a:prstGeom prst="rect">
            <a:avLst/>
          </a:prstGeom>
        </p:spPr>
      </p:pic>
      <p:sp>
        <p:nvSpPr>
          <p:cNvPr id="5" name="Title Placeholder"/>
          <p:cNvSpPr>
            <a:spLocks noGrp="1"/>
          </p:cNvSpPr>
          <p:nvPr>
            <p:ph type="title"/>
          </p:nvPr>
        </p:nvSpPr>
        <p:spPr>
          <a:xfrm>
            <a:off x="457200" y="0"/>
            <a:ext cx="11276076" cy="1280160"/>
          </a:xfrm>
          <a:prstGeom prst="rect">
            <a:avLst/>
          </a:prstGeom>
        </p:spPr>
        <p:txBody>
          <a:bodyPr vert="horz" lIns="0" tIns="0" rIns="0" bIns="0" rtlCol="0" anchor="ctr" anchorCtr="0">
            <a:normAutofit/>
          </a:bodyPr>
          <a:lstStyle/>
          <a:p>
            <a:r>
              <a:rPr lang="en-US" dirty="0"/>
              <a:t>Slide Title</a:t>
            </a:r>
          </a:p>
        </p:txBody>
      </p:sp>
      <p:sp>
        <p:nvSpPr>
          <p:cNvPr id="12" name="Text Placeholder"/>
          <p:cNvSpPr>
            <a:spLocks noGrp="1"/>
          </p:cNvSpPr>
          <p:nvPr>
            <p:ph type="body" idx="1"/>
          </p:nvPr>
        </p:nvSpPr>
        <p:spPr>
          <a:xfrm>
            <a:off x="457200" y="1371599"/>
            <a:ext cx="11276076" cy="4343400"/>
          </a:xfrm>
          <a:prstGeom prst="rect">
            <a:avLst/>
          </a:prstGeom>
          <a:ln>
            <a:noFill/>
          </a:ln>
        </p:spPr>
        <p:txBody>
          <a:bodyPr vert="horz" lIns="0" tIns="0" rIns="0" bIns="0" rtlCol="0">
            <a:normAutofit/>
          </a:bodyPr>
          <a:lstStyle/>
          <a:p>
            <a:pPr lvl="0"/>
            <a:r>
              <a:rPr lang="en-US" dirty="0"/>
              <a:t>Bullet 1, bullet character Wingding 167, text size 26, 85% black </a:t>
            </a:r>
          </a:p>
          <a:p>
            <a:pPr lvl="1"/>
            <a:r>
              <a:rPr lang="en-US" dirty="0"/>
              <a:t>Bullet 2, bullet character 149</a:t>
            </a:r>
          </a:p>
          <a:p>
            <a:pPr lvl="2"/>
            <a:r>
              <a:rPr lang="en-US" dirty="0"/>
              <a:t>Bullet 3, bullet character 150</a:t>
            </a:r>
          </a:p>
          <a:p>
            <a:pPr lvl="3"/>
            <a:r>
              <a:rPr lang="en-US" dirty="0"/>
              <a:t>Bullet 4, bullet character 187</a:t>
            </a:r>
          </a:p>
          <a:p>
            <a:pPr lvl="4"/>
            <a:r>
              <a:rPr lang="en-US" dirty="0"/>
              <a:t>Bullet 5, bullet character 155</a:t>
            </a:r>
          </a:p>
        </p:txBody>
      </p:sp>
      <p:sp>
        <p:nvSpPr>
          <p:cNvPr id="2" name="Footer Placeholder 1"/>
          <p:cNvSpPr>
            <a:spLocks noGrp="1"/>
          </p:cNvSpPr>
          <p:nvPr>
            <p:ph type="ftr" sz="quarter" idx="3"/>
          </p:nvPr>
        </p:nvSpPr>
        <p:spPr>
          <a:xfrm>
            <a:off x="457200" y="6734889"/>
            <a:ext cx="2954335" cy="123111"/>
          </a:xfrm>
          <a:prstGeom prst="rect">
            <a:avLst/>
          </a:prstGeom>
          <a:ln>
            <a:noFill/>
          </a:ln>
        </p:spPr>
        <p:txBody>
          <a:bodyPr wrap="square" lIns="0" tIns="0" rIns="0" bIns="0" anchor="b" anchorCtr="0">
            <a:spAutoFit/>
          </a:bodyPr>
          <a:lstStyle>
            <a:lvl1pPr>
              <a:spcBef>
                <a:spcPts val="0"/>
              </a:spcBef>
              <a:defRPr lang="en-US" sz="800" b="0" i="0">
                <a:solidFill>
                  <a:schemeClr val="tx1"/>
                </a:solidFill>
                <a:latin typeface="Calibri"/>
                <a:ea typeface="Calibri"/>
                <a:cs typeface="Calibri"/>
              </a:defRPr>
            </a:lvl1pPr>
          </a:lstStyle>
          <a:p>
            <a:endParaRPr lang="en-US" dirty="0"/>
          </a:p>
        </p:txBody>
      </p:sp>
      <p:sp>
        <p:nvSpPr>
          <p:cNvPr id="6" name="Slide Number"/>
          <p:cNvSpPr>
            <a:spLocks noGrp="1"/>
          </p:cNvSpPr>
          <p:nvPr>
            <p:ph type="sldNum" sz="quarter" idx="4"/>
          </p:nvPr>
        </p:nvSpPr>
        <p:spPr>
          <a:xfrm>
            <a:off x="11734800" y="6704112"/>
            <a:ext cx="157094" cy="153888"/>
          </a:xfrm>
          <a:prstGeom prst="rect">
            <a:avLst/>
          </a:prstGeom>
        </p:spPr>
        <p:txBody>
          <a:bodyPr vert="horz" wrap="none" lIns="0" tIns="0" rIns="0" bIns="0" rtlCol="0" anchor="b" anchorCtr="0">
            <a:spAutoFit/>
          </a:bodyPr>
          <a:lstStyle>
            <a:lvl1pPr algn="r">
              <a:defRPr sz="1000" b="0" i="0">
                <a:solidFill>
                  <a:schemeClr val="tx1"/>
                </a:solidFill>
                <a:latin typeface="+mn-lt"/>
                <a:ea typeface="Calibri"/>
                <a:cs typeface="Calibri"/>
              </a:defRPr>
            </a:lvl1pPr>
          </a:lstStyle>
          <a:p>
            <a:fld id="{99A20822-4A49-4D36-86E3-300BA48D3F00}" type="slidenum">
              <a:rPr lang="en-US" smtClean="0"/>
              <a:pPr/>
              <a:t>‹#›</a:t>
            </a:fld>
            <a:endParaRPr lang="en-US" dirty="0"/>
          </a:p>
        </p:txBody>
      </p:sp>
    </p:spTree>
    <p:extLst>
      <p:ext uri="{BB962C8B-B14F-4D97-AF65-F5344CB8AC3E}">
        <p14:creationId xmlns:p14="http://schemas.microsoft.com/office/powerpoint/2010/main" val="397854331"/>
      </p:ext>
    </p:extLst>
  </p:cSld>
  <p:clrMap bg1="lt1" tx1="dk1" bg2="lt2" tx2="dk2" accent1="accent1" accent2="accent2" accent3="accent3" accent4="accent4" accent5="accent5" accent6="accent6" hlink="hlink" folHlink="folHlink"/>
  <p:sldLayoutIdLst>
    <p:sldLayoutId id="2147483816" r:id="rId1"/>
    <p:sldLayoutId id="2147483701" r:id="rId2"/>
    <p:sldLayoutId id="2147483748" r:id="rId3"/>
    <p:sldLayoutId id="2147483815" r:id="rId4"/>
    <p:sldLayoutId id="2147483662" r:id="rId5"/>
    <p:sldLayoutId id="2147483702" r:id="rId6"/>
    <p:sldLayoutId id="2147483774" r:id="rId7"/>
    <p:sldLayoutId id="2147483812" r:id="rId8"/>
    <p:sldLayoutId id="2147483785" r:id="rId9"/>
    <p:sldLayoutId id="2147483786" r:id="rId10"/>
    <p:sldLayoutId id="2147483814" r:id="rId11"/>
    <p:sldLayoutId id="2147483725" r:id="rId12"/>
    <p:sldLayoutId id="2147483820" r:id="rId13"/>
    <p:sldLayoutId id="2147483811" r:id="rId14"/>
    <p:sldLayoutId id="2147483810" r:id="rId15"/>
    <p:sldLayoutId id="2147483775" r:id="rId16"/>
  </p:sldLayoutIdLst>
  <p:hf hdr="0" ftr="0" dt="0"/>
  <p:txStyles>
    <p:titleStyle>
      <a:lvl1pPr algn="ctr" defTabSz="685800" rtl="0" eaLnBrk="1" latinLnBrk="0" hangingPunct="1">
        <a:lnSpc>
          <a:spcPct val="100000"/>
        </a:lnSpc>
        <a:spcBef>
          <a:spcPct val="0"/>
        </a:spcBef>
        <a:buNone/>
        <a:defRPr sz="4200" b="1" i="0" kern="1200" baseline="0">
          <a:solidFill>
            <a:schemeClr val="tx1"/>
          </a:solidFill>
          <a:latin typeface="+mj-lt"/>
          <a:ea typeface="+mj-ea"/>
          <a:cs typeface="Calibri"/>
        </a:defRPr>
      </a:lvl1pPr>
    </p:titleStyle>
    <p:bodyStyle>
      <a:lvl1pPr marL="320040" marR="0" indent="-320040" algn="l" defTabSz="685800" rtl="0" eaLnBrk="1" fontAlgn="auto" latinLnBrk="0" hangingPunct="1">
        <a:lnSpc>
          <a:spcPct val="125000"/>
        </a:lnSpc>
        <a:spcBef>
          <a:spcPts val="1800"/>
        </a:spcBef>
        <a:spcAft>
          <a:spcPts val="0"/>
        </a:spcAft>
        <a:buClr>
          <a:schemeClr val="accent1"/>
        </a:buClr>
        <a:buSzPct val="100000"/>
        <a:buFont typeface="Wingdings" panose="05000000000000000000" pitchFamily="2" charset="2"/>
        <a:buChar char="§"/>
        <a:tabLst/>
        <a:defRPr sz="2600" b="0" i="0" kern="1200">
          <a:solidFill>
            <a:schemeClr val="tx1"/>
          </a:solidFill>
          <a:latin typeface="+mn-lt"/>
          <a:ea typeface="Calibri"/>
          <a:cs typeface="Calibri"/>
        </a:defRPr>
      </a:lvl1pPr>
      <a:lvl2pPr marL="640080" marR="0" indent="-320040" algn="l" defTabSz="685800" rtl="0" eaLnBrk="1" fontAlgn="auto" latinLnBrk="0" hangingPunct="1">
        <a:lnSpc>
          <a:spcPct val="125000"/>
        </a:lnSpc>
        <a:spcBef>
          <a:spcPts val="600"/>
        </a:spcBef>
        <a:spcAft>
          <a:spcPts val="0"/>
        </a:spcAft>
        <a:buClr>
          <a:schemeClr val="accent1"/>
        </a:buClr>
        <a:buSzTx/>
        <a:buFont typeface="Arial" panose="020B0604020202020204" pitchFamily="34" charset="0"/>
        <a:buChar char="•"/>
        <a:tabLst/>
        <a:defRPr sz="2600" b="0" i="0" kern="1200">
          <a:solidFill>
            <a:schemeClr val="tx1"/>
          </a:solidFill>
          <a:latin typeface="+mn-lt"/>
          <a:ea typeface="Calibri"/>
          <a:cs typeface="Calibri"/>
        </a:defRPr>
      </a:lvl2pPr>
      <a:lvl3pPr marL="1005840" marR="0" indent="-320040" algn="l" defTabSz="685800" rtl="0" eaLnBrk="1" fontAlgn="auto" latinLnBrk="0" hangingPunct="1">
        <a:lnSpc>
          <a:spcPct val="125000"/>
        </a:lnSpc>
        <a:spcBef>
          <a:spcPts val="600"/>
        </a:spcBef>
        <a:spcAft>
          <a:spcPts val="0"/>
        </a:spcAft>
        <a:buClr>
          <a:schemeClr val="accent1"/>
        </a:buClr>
        <a:buSzTx/>
        <a:buFont typeface="Arial" panose="020B0604020202020204" pitchFamily="34" charset="0"/>
        <a:buChar char="–"/>
        <a:tabLst/>
        <a:defRPr sz="2600" b="0" i="0" kern="1200">
          <a:solidFill>
            <a:schemeClr val="tx1"/>
          </a:solidFill>
          <a:latin typeface="+mn-lt"/>
          <a:ea typeface="Calibri"/>
          <a:cs typeface="Calibri"/>
        </a:defRPr>
      </a:lvl3pPr>
      <a:lvl4pPr marL="1325880" marR="0" indent="-320040" algn="l" defTabSz="685800" rtl="0" eaLnBrk="1" fontAlgn="auto" latinLnBrk="0" hangingPunct="1">
        <a:lnSpc>
          <a:spcPct val="125000"/>
        </a:lnSpc>
        <a:spcBef>
          <a:spcPts val="600"/>
        </a:spcBef>
        <a:spcAft>
          <a:spcPts val="0"/>
        </a:spcAft>
        <a:buClr>
          <a:schemeClr val="accent1"/>
        </a:buClr>
        <a:buSzPct val="100000"/>
        <a:buFont typeface="Arial" panose="020B0604020202020204" pitchFamily="34" charset="0"/>
        <a:buChar char="»"/>
        <a:tabLst/>
        <a:defRPr sz="2600" b="0" i="0" kern="1200">
          <a:solidFill>
            <a:schemeClr val="tx1"/>
          </a:solidFill>
          <a:latin typeface="+mn-lt"/>
          <a:ea typeface="Calibri"/>
          <a:cs typeface="Calibri"/>
        </a:defRPr>
      </a:lvl4pPr>
      <a:lvl5pPr marL="1645920" marR="0" indent="-320040" algn="l" defTabSz="685800" rtl="0" eaLnBrk="1" fontAlgn="auto" latinLnBrk="0" hangingPunct="1">
        <a:lnSpc>
          <a:spcPct val="125000"/>
        </a:lnSpc>
        <a:spcBef>
          <a:spcPts val="600"/>
        </a:spcBef>
        <a:spcAft>
          <a:spcPts val="0"/>
        </a:spcAft>
        <a:buClr>
          <a:schemeClr val="accent1"/>
        </a:buClr>
        <a:buSzTx/>
        <a:buFont typeface="Calibri" panose="020F0502020204030204" pitchFamily="34" charset="0"/>
        <a:buChar char="›"/>
        <a:tabLst/>
        <a:defRPr sz="2600" b="0" i="0" kern="1200">
          <a:solidFill>
            <a:schemeClr val="tx1"/>
          </a:solidFill>
          <a:latin typeface="+mn-lt"/>
          <a:ea typeface="Calibri"/>
          <a:cs typeface="Calibri"/>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432" userDrawn="1">
          <p15:clr>
            <a:srgbClr val="F26B43"/>
          </p15:clr>
        </p15:guide>
        <p15:guide id="4" pos="55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9.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sv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9.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9.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4.png"/><Relationship Id="rId1" Type="http://schemas.openxmlformats.org/officeDocument/2006/relationships/slideLayout" Target="../slideLayouts/slideLayout9.xml"/><Relationship Id="rId5" Type="http://schemas.microsoft.com/office/2007/relationships/hdphoto" Target="../media/hdphoto1.wdp"/><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5.xml"/><Relationship Id="rId5" Type="http://schemas.openxmlformats.org/officeDocument/2006/relationships/image" Target="../media/image32.png"/><Relationship Id="rId4" Type="http://schemas.openxmlformats.org/officeDocument/2006/relationships/image" Target="../media/image31.png"/></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14.xml"/><Relationship Id="rId4" Type="http://schemas.openxmlformats.org/officeDocument/2006/relationships/image" Target="../media/image39.png"/></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14D7F-1E7E-BFA0-5083-FB1A8557F38C}"/>
            </a:ext>
          </a:extLst>
        </p:cNvPr>
        <p:cNvGrpSpPr/>
        <p:nvPr/>
      </p:nvGrpSpPr>
      <p:grpSpPr>
        <a:xfrm>
          <a:off x="0" y="0"/>
          <a:ext cx="0" cy="0"/>
          <a:chOff x="0" y="0"/>
          <a:chExt cx="0" cy="0"/>
        </a:xfrm>
      </p:grpSpPr>
      <p:sp>
        <p:nvSpPr>
          <p:cNvPr id="65" name="Text Placeholder 64">
            <a:extLst>
              <a:ext uri="{FF2B5EF4-FFF2-40B4-BE49-F238E27FC236}">
                <a16:creationId xmlns:a16="http://schemas.microsoft.com/office/drawing/2014/main" id="{67884BC6-828C-1F03-102E-3BBD5C9FFD80}"/>
              </a:ext>
            </a:extLst>
          </p:cNvPr>
          <p:cNvSpPr>
            <a:spLocks noGrp="1"/>
          </p:cNvSpPr>
          <p:nvPr>
            <p:ph type="body" sz="quarter" idx="14"/>
          </p:nvPr>
        </p:nvSpPr>
        <p:spPr>
          <a:xfrm>
            <a:off x="11122007" y="3758359"/>
            <a:ext cx="992130" cy="215444"/>
          </a:xfrm>
        </p:spPr>
        <p:txBody>
          <a:bodyPr/>
          <a:lstStyle/>
          <a:p>
            <a:r>
              <a:rPr lang="en-US" sz="1400" dirty="0"/>
              <a:t>May 19, 2026</a:t>
            </a:r>
          </a:p>
        </p:txBody>
      </p:sp>
      <p:sp>
        <p:nvSpPr>
          <p:cNvPr id="62" name="Title 61">
            <a:extLst>
              <a:ext uri="{FF2B5EF4-FFF2-40B4-BE49-F238E27FC236}">
                <a16:creationId xmlns:a16="http://schemas.microsoft.com/office/drawing/2014/main" id="{E864A6C6-7CD5-0A9F-F03A-3911444A8E5A}"/>
              </a:ext>
            </a:extLst>
          </p:cNvPr>
          <p:cNvSpPr>
            <a:spLocks noGrp="1"/>
          </p:cNvSpPr>
          <p:nvPr>
            <p:ph type="title"/>
          </p:nvPr>
        </p:nvSpPr>
        <p:spPr>
          <a:xfrm>
            <a:off x="659402" y="3854900"/>
            <a:ext cx="10515600" cy="769441"/>
          </a:xfrm>
        </p:spPr>
        <p:txBody>
          <a:bodyPr/>
          <a:lstStyle/>
          <a:p>
            <a:r>
              <a:rPr lang="en-US" dirty="0"/>
              <a:t>Error Analysis in Reading:</a:t>
            </a:r>
          </a:p>
        </p:txBody>
      </p:sp>
      <p:sp>
        <p:nvSpPr>
          <p:cNvPr id="63" name="Subtitle 62">
            <a:extLst>
              <a:ext uri="{FF2B5EF4-FFF2-40B4-BE49-F238E27FC236}">
                <a16:creationId xmlns:a16="http://schemas.microsoft.com/office/drawing/2014/main" id="{0AC3F0BC-2C65-F153-3857-C5FEF69473B7}"/>
              </a:ext>
            </a:extLst>
          </p:cNvPr>
          <p:cNvSpPr>
            <a:spLocks noGrp="1"/>
          </p:cNvSpPr>
          <p:nvPr>
            <p:ph type="subTitle" idx="1"/>
          </p:nvPr>
        </p:nvSpPr>
        <p:spPr>
          <a:xfrm>
            <a:off x="659402" y="4542708"/>
            <a:ext cx="11462258" cy="1138773"/>
          </a:xfrm>
        </p:spPr>
        <p:txBody>
          <a:bodyPr/>
          <a:lstStyle/>
          <a:p>
            <a:r>
              <a:rPr lang="en-US" dirty="0"/>
              <a:t>Using Oral Reading Errors to Inform Instructional Decisions</a:t>
            </a:r>
          </a:p>
        </p:txBody>
      </p:sp>
      <p:sp>
        <p:nvSpPr>
          <p:cNvPr id="64" name="Text Placeholder 63">
            <a:extLst>
              <a:ext uri="{FF2B5EF4-FFF2-40B4-BE49-F238E27FC236}">
                <a16:creationId xmlns:a16="http://schemas.microsoft.com/office/drawing/2014/main" id="{D7B2B5C6-9EE3-BD40-70D9-90946067562E}"/>
              </a:ext>
            </a:extLst>
          </p:cNvPr>
          <p:cNvSpPr>
            <a:spLocks noGrp="1"/>
          </p:cNvSpPr>
          <p:nvPr>
            <p:ph type="body" sz="quarter" idx="13"/>
          </p:nvPr>
        </p:nvSpPr>
        <p:spPr>
          <a:xfrm>
            <a:off x="659402" y="5465074"/>
            <a:ext cx="10585940" cy="1138773"/>
          </a:xfrm>
        </p:spPr>
        <p:txBody>
          <a:bodyPr/>
          <a:lstStyle/>
          <a:p>
            <a:pPr defTabSz="457200">
              <a:defRPr/>
            </a:pPr>
            <a:r>
              <a:rPr lang="en-US" b="1" dirty="0">
                <a:solidFill>
                  <a:prstClr val="black">
                    <a:lumMod val="85000"/>
                    <a:lumOff val="15000"/>
                  </a:prstClr>
                </a:solidFill>
              </a:rPr>
              <a:t>Jessica R. Toste, PhD </a:t>
            </a:r>
            <a:r>
              <a:rPr lang="en-US" b="1" dirty="0"/>
              <a:t>• </a:t>
            </a:r>
            <a:r>
              <a:rPr lang="en-US" dirty="0">
                <a:solidFill>
                  <a:prstClr val="black">
                    <a:lumMod val="85000"/>
                    <a:lumOff val="15000"/>
                  </a:prstClr>
                </a:solidFill>
              </a:rPr>
              <a:t>The University of Texas at Austin</a:t>
            </a:r>
            <a:endParaRPr lang="en-US" b="1" dirty="0">
              <a:solidFill>
                <a:prstClr val="black">
                  <a:lumMod val="85000"/>
                  <a:lumOff val="15000"/>
                </a:prstClr>
              </a:solidFill>
            </a:endParaRPr>
          </a:p>
          <a:p>
            <a:pPr defTabSz="457200">
              <a:defRPr/>
            </a:pPr>
            <a:r>
              <a:rPr lang="en-US" sz="2400" dirty="0">
                <a:solidFill>
                  <a:prstClr val="black">
                    <a:lumMod val="85000"/>
                    <a:lumOff val="15000"/>
                  </a:prstClr>
                </a:solidFill>
              </a:rPr>
              <a:t>Associate Professor of Special Education</a:t>
            </a:r>
          </a:p>
          <a:p>
            <a:pPr defTabSz="457200">
              <a:defRPr/>
            </a:pPr>
            <a:r>
              <a:rPr lang="en-US" sz="2400" dirty="0">
                <a:solidFill>
                  <a:prstClr val="black">
                    <a:lumMod val="85000"/>
                    <a:lumOff val="15000"/>
                  </a:prstClr>
                </a:solidFill>
              </a:rPr>
              <a:t>University Distinguished Teaching Professor</a:t>
            </a:r>
          </a:p>
        </p:txBody>
      </p:sp>
      <p:pic>
        <p:nvPicPr>
          <p:cNvPr id="9" name="Picture 8">
            <a:extLst>
              <a:ext uri="{FF2B5EF4-FFF2-40B4-BE49-F238E27FC236}">
                <a16:creationId xmlns:a16="http://schemas.microsoft.com/office/drawing/2014/main" id="{1B5BFC60-8ED8-F6D4-4B14-339B74E955A1}"/>
              </a:ext>
            </a:extLst>
          </p:cNvPr>
          <p:cNvPicPr>
            <a:picLocks noChangeAspect="1"/>
          </p:cNvPicPr>
          <p:nvPr/>
        </p:nvPicPr>
        <p:blipFill>
          <a:blip r:embed="rId3"/>
          <a:srcRect t="-2" r="1242" b="59100"/>
          <a:stretch>
            <a:fillRect/>
          </a:stretch>
        </p:blipFill>
        <p:spPr>
          <a:xfrm>
            <a:off x="776182" y="1045397"/>
            <a:ext cx="11415818" cy="2659401"/>
          </a:xfrm>
          <a:prstGeom prst="rect">
            <a:avLst/>
          </a:prstGeom>
        </p:spPr>
      </p:pic>
    </p:spTree>
    <p:extLst>
      <p:ext uri="{BB962C8B-B14F-4D97-AF65-F5344CB8AC3E}">
        <p14:creationId xmlns:p14="http://schemas.microsoft.com/office/powerpoint/2010/main" val="2945009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FF8D8-6D97-28E5-B28A-6980FD03CF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F2036C-B1CA-5638-D843-8A12BFAE97F9}"/>
              </a:ext>
            </a:extLst>
          </p:cNvPr>
          <p:cNvSpPr>
            <a:spLocks noGrp="1"/>
          </p:cNvSpPr>
          <p:nvPr>
            <p:ph type="title"/>
          </p:nvPr>
        </p:nvSpPr>
        <p:spPr/>
        <p:txBody>
          <a:bodyPr/>
          <a:lstStyle/>
          <a:p>
            <a:r>
              <a:rPr lang="en-US" dirty="0"/>
              <a:t>What is Error Analysis?</a:t>
            </a:r>
          </a:p>
        </p:txBody>
      </p:sp>
      <p:sp>
        <p:nvSpPr>
          <p:cNvPr id="11" name="Text Placeholder 10">
            <a:extLst>
              <a:ext uri="{FF2B5EF4-FFF2-40B4-BE49-F238E27FC236}">
                <a16:creationId xmlns:a16="http://schemas.microsoft.com/office/drawing/2014/main" id="{29F3B966-3365-EBEE-8144-47819739EB73}"/>
              </a:ext>
            </a:extLst>
          </p:cNvPr>
          <p:cNvSpPr>
            <a:spLocks noGrp="1"/>
          </p:cNvSpPr>
          <p:nvPr>
            <p:ph type="body" sz="quarter" idx="15"/>
          </p:nvPr>
        </p:nvSpPr>
        <p:spPr>
          <a:xfrm>
            <a:off x="457200" y="1271407"/>
            <a:ext cx="11276076" cy="1188720"/>
          </a:xfrm>
        </p:spPr>
        <p:txBody>
          <a:bodyPr/>
          <a:lstStyle/>
          <a:p>
            <a:r>
              <a:rPr lang="en-US" b="1" dirty="0"/>
              <a:t>CBM ORF data are reliable and valid, and the fine-grained analysis of a student’s errors on this assessment can directly inform instructional decision-making</a:t>
            </a:r>
          </a:p>
          <a:p>
            <a:endParaRPr lang="en-US" dirty="0"/>
          </a:p>
        </p:txBody>
      </p:sp>
      <p:sp>
        <p:nvSpPr>
          <p:cNvPr id="7" name="Content Placeholder 6">
            <a:extLst>
              <a:ext uri="{FF2B5EF4-FFF2-40B4-BE49-F238E27FC236}">
                <a16:creationId xmlns:a16="http://schemas.microsoft.com/office/drawing/2014/main" id="{65909269-F84C-ECAF-4E0D-D3C07B869B5F}"/>
              </a:ext>
            </a:extLst>
          </p:cNvPr>
          <p:cNvSpPr>
            <a:spLocks noGrp="1"/>
          </p:cNvSpPr>
          <p:nvPr>
            <p:ph sz="quarter" idx="17"/>
          </p:nvPr>
        </p:nvSpPr>
        <p:spPr>
          <a:xfrm>
            <a:off x="457200" y="2552973"/>
            <a:ext cx="11276076" cy="3017520"/>
          </a:xfrm>
        </p:spPr>
        <p:txBody>
          <a:bodyPr>
            <a:normAutofit/>
          </a:bodyPr>
          <a:lstStyle/>
          <a:p>
            <a:r>
              <a:rPr lang="en-US" dirty="0"/>
              <a:t>Error analysis examines </a:t>
            </a:r>
            <a:r>
              <a:rPr lang="en-US" i="1" dirty="0"/>
              <a:t>which</a:t>
            </a:r>
            <a:r>
              <a:rPr lang="en-US" dirty="0"/>
              <a:t> words students misread — and what features those words share — to uncover specific learning needs</a:t>
            </a:r>
          </a:p>
          <a:p>
            <a:r>
              <a:rPr lang="en-US" dirty="0"/>
              <a:t>Through this diagnostic assessment, educators are able to identify the specific word features causing difficulty and use them to set targeted instructional priorities within the intervention</a:t>
            </a:r>
          </a:p>
        </p:txBody>
      </p:sp>
      <p:sp>
        <p:nvSpPr>
          <p:cNvPr id="5" name="Slide Number Placeholder 4">
            <a:extLst>
              <a:ext uri="{FF2B5EF4-FFF2-40B4-BE49-F238E27FC236}">
                <a16:creationId xmlns:a16="http://schemas.microsoft.com/office/drawing/2014/main" id="{EC5C008E-BD68-C2EC-32D0-F47C81E4AF60}"/>
              </a:ext>
            </a:extLst>
          </p:cNvPr>
          <p:cNvSpPr>
            <a:spLocks noGrp="1"/>
          </p:cNvSpPr>
          <p:nvPr>
            <p:ph type="sldNum" sz="quarter" idx="12"/>
          </p:nvPr>
        </p:nvSpPr>
        <p:spPr/>
        <p:txBody>
          <a:bodyPr/>
          <a:lstStyle/>
          <a:p>
            <a:fld id="{99A20822-4A49-4D36-86E3-300BA48D3F00}" type="slidenum">
              <a:rPr lang="en-US" smtClean="0"/>
              <a:t>10</a:t>
            </a:fld>
            <a:endParaRPr lang="en-US" dirty="0"/>
          </a:p>
        </p:txBody>
      </p:sp>
    </p:spTree>
    <p:extLst>
      <p:ext uri="{BB962C8B-B14F-4D97-AF65-F5344CB8AC3E}">
        <p14:creationId xmlns:p14="http://schemas.microsoft.com/office/powerpoint/2010/main" val="6920864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4F63C-431D-27C6-36A3-C98900E7AB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E24334-9694-9284-C685-7B7BE21B9F39}"/>
              </a:ext>
            </a:extLst>
          </p:cNvPr>
          <p:cNvSpPr>
            <a:spLocks noGrp="1"/>
          </p:cNvSpPr>
          <p:nvPr>
            <p:ph type="title"/>
          </p:nvPr>
        </p:nvSpPr>
        <p:spPr/>
        <p:txBody>
          <a:bodyPr/>
          <a:lstStyle/>
          <a:p>
            <a:r>
              <a:rPr lang="en-US" dirty="0"/>
              <a:t>CBM ORF Error Analysis</a:t>
            </a:r>
          </a:p>
        </p:txBody>
      </p:sp>
      <p:sp>
        <p:nvSpPr>
          <p:cNvPr id="7" name="Content Placeholder 6">
            <a:extLst>
              <a:ext uri="{FF2B5EF4-FFF2-40B4-BE49-F238E27FC236}">
                <a16:creationId xmlns:a16="http://schemas.microsoft.com/office/drawing/2014/main" id="{5BA07967-42A3-ECDC-43FD-A529639F6A9A}"/>
              </a:ext>
            </a:extLst>
          </p:cNvPr>
          <p:cNvSpPr>
            <a:spLocks noGrp="1"/>
          </p:cNvSpPr>
          <p:nvPr>
            <p:ph sz="quarter" idx="17"/>
          </p:nvPr>
        </p:nvSpPr>
        <p:spPr>
          <a:xfrm>
            <a:off x="1297978" y="1505889"/>
            <a:ext cx="9594520" cy="4343400"/>
          </a:xfrm>
        </p:spPr>
        <p:txBody>
          <a:bodyPr>
            <a:normAutofit/>
          </a:bodyPr>
          <a:lstStyle/>
          <a:p>
            <a:pPr marL="0" indent="0">
              <a:lnSpc>
                <a:spcPct val="150000"/>
              </a:lnSpc>
              <a:buNone/>
            </a:pPr>
            <a:r>
              <a:rPr lang="en-US" dirty="0"/>
              <a:t>Administer ORF Assessment</a:t>
            </a:r>
          </a:p>
          <a:p>
            <a:pPr marL="0" indent="0">
              <a:lnSpc>
                <a:spcPct val="150000"/>
              </a:lnSpc>
              <a:buNone/>
            </a:pPr>
            <a:r>
              <a:rPr lang="en-US" dirty="0"/>
              <a:t>Identify All Student Errors</a:t>
            </a:r>
          </a:p>
          <a:p>
            <a:pPr marL="0" indent="0">
              <a:lnSpc>
                <a:spcPct val="150000"/>
              </a:lnSpc>
              <a:buNone/>
            </a:pPr>
            <a:r>
              <a:rPr lang="en-US" dirty="0"/>
              <a:t>Categorize and Analyze Errors</a:t>
            </a:r>
          </a:p>
          <a:p>
            <a:pPr marL="0" indent="0">
              <a:lnSpc>
                <a:spcPct val="150000"/>
              </a:lnSpc>
              <a:buNone/>
            </a:pPr>
            <a:r>
              <a:rPr lang="en-US" dirty="0"/>
              <a:t>Use Error Analysis Data to Inform Instructional Adjustments</a:t>
            </a:r>
          </a:p>
          <a:p>
            <a:pPr marL="0" indent="0">
              <a:lnSpc>
                <a:spcPct val="150000"/>
              </a:lnSpc>
              <a:buNone/>
            </a:pPr>
            <a:endParaRPr lang="en-US" dirty="0"/>
          </a:p>
        </p:txBody>
      </p:sp>
      <p:sp>
        <p:nvSpPr>
          <p:cNvPr id="5" name="Slide Number Placeholder 4">
            <a:extLst>
              <a:ext uri="{FF2B5EF4-FFF2-40B4-BE49-F238E27FC236}">
                <a16:creationId xmlns:a16="http://schemas.microsoft.com/office/drawing/2014/main" id="{D4B1F31A-2C93-B31F-818B-40333BB0A464}"/>
              </a:ext>
            </a:extLst>
          </p:cNvPr>
          <p:cNvSpPr>
            <a:spLocks noGrp="1"/>
          </p:cNvSpPr>
          <p:nvPr>
            <p:ph type="sldNum" sz="quarter" idx="18"/>
          </p:nvPr>
        </p:nvSpPr>
        <p:spPr/>
        <p:txBody>
          <a:bodyPr/>
          <a:lstStyle/>
          <a:p>
            <a:fld id="{99A20822-4A49-4D36-86E3-300BA48D3F00}" type="slidenum">
              <a:rPr lang="en-US" smtClean="0"/>
              <a:t>11</a:t>
            </a:fld>
            <a:endParaRPr lang="en-US" dirty="0"/>
          </a:p>
        </p:txBody>
      </p:sp>
      <p:pic>
        <p:nvPicPr>
          <p:cNvPr id="3" name="Picture 2">
            <a:extLst>
              <a:ext uri="{FF2B5EF4-FFF2-40B4-BE49-F238E27FC236}">
                <a16:creationId xmlns:a16="http://schemas.microsoft.com/office/drawing/2014/main" id="{183BBD90-EDD2-E764-030A-22B3A6F5E6A6}"/>
              </a:ext>
            </a:extLst>
          </p:cNvPr>
          <p:cNvPicPr>
            <a:picLocks noChangeAspect="1"/>
          </p:cNvPicPr>
          <p:nvPr/>
        </p:nvPicPr>
        <p:blipFill>
          <a:blip r:embed="rId2"/>
          <a:srcRect l="4647" t="31481" r="67131" b="44518"/>
          <a:stretch>
            <a:fillRect/>
          </a:stretch>
        </p:blipFill>
        <p:spPr>
          <a:xfrm>
            <a:off x="699073" y="1591617"/>
            <a:ext cx="479236" cy="526942"/>
          </a:xfrm>
          <a:prstGeom prst="rect">
            <a:avLst/>
          </a:prstGeom>
        </p:spPr>
      </p:pic>
      <p:pic>
        <p:nvPicPr>
          <p:cNvPr id="4" name="Picture 3">
            <a:extLst>
              <a:ext uri="{FF2B5EF4-FFF2-40B4-BE49-F238E27FC236}">
                <a16:creationId xmlns:a16="http://schemas.microsoft.com/office/drawing/2014/main" id="{D269975A-53BB-79AA-C992-8F21A0EDE656}"/>
              </a:ext>
            </a:extLst>
          </p:cNvPr>
          <p:cNvPicPr>
            <a:picLocks noChangeAspect="1"/>
          </p:cNvPicPr>
          <p:nvPr/>
        </p:nvPicPr>
        <p:blipFill>
          <a:blip r:embed="rId2"/>
          <a:srcRect l="4647" t="55999" r="66717" b="20001"/>
          <a:stretch>
            <a:fillRect/>
          </a:stretch>
        </p:blipFill>
        <p:spPr>
          <a:xfrm>
            <a:off x="710285" y="2922713"/>
            <a:ext cx="486266" cy="526942"/>
          </a:xfrm>
          <a:prstGeom prst="rect">
            <a:avLst/>
          </a:prstGeom>
        </p:spPr>
      </p:pic>
      <p:pic>
        <p:nvPicPr>
          <p:cNvPr id="6" name="Picture 5">
            <a:extLst>
              <a:ext uri="{FF2B5EF4-FFF2-40B4-BE49-F238E27FC236}">
                <a16:creationId xmlns:a16="http://schemas.microsoft.com/office/drawing/2014/main" id="{E44F121D-3590-732F-F754-672B5A91C3A4}"/>
              </a:ext>
            </a:extLst>
          </p:cNvPr>
          <p:cNvPicPr>
            <a:picLocks noChangeAspect="1"/>
          </p:cNvPicPr>
          <p:nvPr/>
        </p:nvPicPr>
        <p:blipFill>
          <a:blip r:embed="rId2"/>
          <a:srcRect l="35687" t="31481" r="35677" b="44518"/>
          <a:stretch>
            <a:fillRect/>
          </a:stretch>
        </p:blipFill>
        <p:spPr>
          <a:xfrm>
            <a:off x="699073" y="2257165"/>
            <a:ext cx="486266" cy="526942"/>
          </a:xfrm>
          <a:prstGeom prst="rect">
            <a:avLst/>
          </a:prstGeom>
        </p:spPr>
      </p:pic>
      <p:pic>
        <p:nvPicPr>
          <p:cNvPr id="8" name="Picture 7">
            <a:extLst>
              <a:ext uri="{FF2B5EF4-FFF2-40B4-BE49-F238E27FC236}">
                <a16:creationId xmlns:a16="http://schemas.microsoft.com/office/drawing/2014/main" id="{99F729B2-C621-C8B7-4BBE-0231D7A2CCB6}"/>
              </a:ext>
            </a:extLst>
          </p:cNvPr>
          <p:cNvPicPr>
            <a:picLocks noChangeAspect="1"/>
          </p:cNvPicPr>
          <p:nvPr/>
        </p:nvPicPr>
        <p:blipFill>
          <a:blip r:embed="rId2"/>
          <a:srcRect l="35899" t="55999" r="35677" b="20001"/>
          <a:stretch>
            <a:fillRect/>
          </a:stretch>
        </p:blipFill>
        <p:spPr>
          <a:xfrm>
            <a:off x="718346" y="3588262"/>
            <a:ext cx="482657" cy="526942"/>
          </a:xfrm>
          <a:prstGeom prst="rect">
            <a:avLst/>
          </a:prstGeom>
        </p:spPr>
      </p:pic>
    </p:spTree>
    <p:extLst>
      <p:ext uri="{BB962C8B-B14F-4D97-AF65-F5344CB8AC3E}">
        <p14:creationId xmlns:p14="http://schemas.microsoft.com/office/powerpoint/2010/main" val="11937300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CB0452-1A7E-24D3-F482-E4E639FEE3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E0ED79-2029-C179-67BC-65B27A2273E7}"/>
              </a:ext>
            </a:extLst>
          </p:cNvPr>
          <p:cNvSpPr>
            <a:spLocks noGrp="1"/>
          </p:cNvSpPr>
          <p:nvPr>
            <p:ph type="title"/>
          </p:nvPr>
        </p:nvSpPr>
        <p:spPr>
          <a:xfrm>
            <a:off x="1364632" y="0"/>
            <a:ext cx="7247104" cy="1280160"/>
          </a:xfrm>
        </p:spPr>
        <p:txBody>
          <a:bodyPr/>
          <a:lstStyle/>
          <a:p>
            <a:pPr algn="l"/>
            <a:r>
              <a:rPr lang="en-US" dirty="0"/>
              <a:t>Administer ORF Assessment</a:t>
            </a:r>
          </a:p>
        </p:txBody>
      </p:sp>
      <p:sp>
        <p:nvSpPr>
          <p:cNvPr id="5" name="Slide Number Placeholder 4">
            <a:extLst>
              <a:ext uri="{FF2B5EF4-FFF2-40B4-BE49-F238E27FC236}">
                <a16:creationId xmlns:a16="http://schemas.microsoft.com/office/drawing/2014/main" id="{7002BD33-39A4-5E94-560D-3886893F66DD}"/>
              </a:ext>
            </a:extLst>
          </p:cNvPr>
          <p:cNvSpPr>
            <a:spLocks noGrp="1"/>
          </p:cNvSpPr>
          <p:nvPr>
            <p:ph type="sldNum" sz="quarter" idx="18"/>
          </p:nvPr>
        </p:nvSpPr>
        <p:spPr/>
        <p:txBody>
          <a:bodyPr/>
          <a:lstStyle/>
          <a:p>
            <a:fld id="{99A20822-4A49-4D36-86E3-300BA48D3F00}" type="slidenum">
              <a:rPr lang="en-US" smtClean="0"/>
              <a:t>12</a:t>
            </a:fld>
            <a:endParaRPr lang="en-US" dirty="0"/>
          </a:p>
        </p:txBody>
      </p:sp>
      <p:pic>
        <p:nvPicPr>
          <p:cNvPr id="10" name="Picture 9">
            <a:extLst>
              <a:ext uri="{FF2B5EF4-FFF2-40B4-BE49-F238E27FC236}">
                <a16:creationId xmlns:a16="http://schemas.microsoft.com/office/drawing/2014/main" id="{29B99313-65F3-75C4-5A44-198062A57CEA}"/>
              </a:ext>
            </a:extLst>
          </p:cNvPr>
          <p:cNvPicPr>
            <a:picLocks noChangeAspect="1"/>
          </p:cNvPicPr>
          <p:nvPr/>
        </p:nvPicPr>
        <p:blipFill>
          <a:blip r:embed="rId2"/>
          <a:srcRect l="4647" t="31481" r="67131" b="44518"/>
          <a:stretch>
            <a:fillRect/>
          </a:stretch>
        </p:blipFill>
        <p:spPr>
          <a:xfrm>
            <a:off x="425626" y="204252"/>
            <a:ext cx="799837" cy="879458"/>
          </a:xfrm>
          <a:prstGeom prst="rect">
            <a:avLst/>
          </a:prstGeom>
        </p:spPr>
      </p:pic>
      <p:pic>
        <p:nvPicPr>
          <p:cNvPr id="6" name="Picture 5">
            <a:extLst>
              <a:ext uri="{FF2B5EF4-FFF2-40B4-BE49-F238E27FC236}">
                <a16:creationId xmlns:a16="http://schemas.microsoft.com/office/drawing/2014/main" id="{4B0F0256-2B64-31B4-D97D-D265634ABAA2}"/>
              </a:ext>
            </a:extLst>
          </p:cNvPr>
          <p:cNvPicPr>
            <a:picLocks noChangeAspect="1"/>
          </p:cNvPicPr>
          <p:nvPr/>
        </p:nvPicPr>
        <p:blipFill>
          <a:blip r:embed="rId3"/>
          <a:srcRect l="24351" t="3620" r="22669" b="57036"/>
          <a:stretch>
            <a:fillRect/>
          </a:stretch>
        </p:blipFill>
        <p:spPr>
          <a:xfrm>
            <a:off x="10235821" y="113482"/>
            <a:ext cx="1790761" cy="1719457"/>
          </a:xfrm>
          <a:prstGeom prst="rect">
            <a:avLst/>
          </a:prstGeom>
        </p:spPr>
      </p:pic>
      <p:pic>
        <p:nvPicPr>
          <p:cNvPr id="22" name="Graphic 21" descr="Stopwatch 66% with solid fill">
            <a:extLst>
              <a:ext uri="{FF2B5EF4-FFF2-40B4-BE49-F238E27FC236}">
                <a16:creationId xmlns:a16="http://schemas.microsoft.com/office/drawing/2014/main" id="{02CA13A9-0C13-0D92-C2D7-60A107DF0A9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38841" y="3323641"/>
            <a:ext cx="914400" cy="914400"/>
          </a:xfrm>
          <a:prstGeom prst="rect">
            <a:avLst/>
          </a:prstGeom>
        </p:spPr>
      </p:pic>
      <p:pic>
        <p:nvPicPr>
          <p:cNvPr id="23" name="Graphic 22" descr="Pencil with solid fill">
            <a:extLst>
              <a:ext uri="{FF2B5EF4-FFF2-40B4-BE49-F238E27FC236}">
                <a16:creationId xmlns:a16="http://schemas.microsoft.com/office/drawing/2014/main" id="{C6DA00D2-CB86-BEFE-0600-B4F3E6711D4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69172" y="1868970"/>
            <a:ext cx="914400" cy="914400"/>
          </a:xfrm>
          <a:prstGeom prst="rect">
            <a:avLst/>
          </a:prstGeom>
        </p:spPr>
      </p:pic>
      <p:sp>
        <p:nvSpPr>
          <p:cNvPr id="24" name="TextBox 23">
            <a:extLst>
              <a:ext uri="{FF2B5EF4-FFF2-40B4-BE49-F238E27FC236}">
                <a16:creationId xmlns:a16="http://schemas.microsoft.com/office/drawing/2014/main" id="{3C287657-D531-4AA6-2B49-3C0B39093A67}"/>
              </a:ext>
            </a:extLst>
          </p:cNvPr>
          <p:cNvSpPr txBox="1"/>
          <p:nvPr/>
        </p:nvSpPr>
        <p:spPr>
          <a:xfrm>
            <a:off x="5781641" y="2735066"/>
            <a:ext cx="1828800" cy="492443"/>
          </a:xfrm>
          <a:prstGeom prst="rect">
            <a:avLst/>
          </a:prstGeom>
          <a:noFill/>
        </p:spPr>
        <p:txBody>
          <a:bodyPr wrap="square" rtlCol="0">
            <a:spAutoFit/>
          </a:bodyPr>
          <a:lstStyle/>
          <a:p>
            <a:pPr algn="ctr"/>
            <a:r>
              <a:rPr lang="en-US" sz="2600" dirty="0"/>
              <a:t>Pen</a:t>
            </a:r>
          </a:p>
        </p:txBody>
      </p:sp>
      <p:sp>
        <p:nvSpPr>
          <p:cNvPr id="25" name="TextBox 24">
            <a:extLst>
              <a:ext uri="{FF2B5EF4-FFF2-40B4-BE49-F238E27FC236}">
                <a16:creationId xmlns:a16="http://schemas.microsoft.com/office/drawing/2014/main" id="{76811DA2-5A45-CB58-10B3-B80CCABDA557}"/>
              </a:ext>
            </a:extLst>
          </p:cNvPr>
          <p:cNvSpPr txBox="1"/>
          <p:nvPr/>
        </p:nvSpPr>
        <p:spPr>
          <a:xfrm>
            <a:off x="5781641" y="4189972"/>
            <a:ext cx="1828800" cy="492443"/>
          </a:xfrm>
          <a:prstGeom prst="rect">
            <a:avLst/>
          </a:prstGeom>
          <a:noFill/>
        </p:spPr>
        <p:txBody>
          <a:bodyPr wrap="square" rtlCol="0">
            <a:spAutoFit/>
          </a:bodyPr>
          <a:lstStyle/>
          <a:p>
            <a:pPr algn="ctr"/>
            <a:r>
              <a:rPr lang="en-US" sz="2600" dirty="0"/>
              <a:t>Timer</a:t>
            </a:r>
          </a:p>
        </p:txBody>
      </p:sp>
      <p:sp>
        <p:nvSpPr>
          <p:cNvPr id="26" name="TextBox 25">
            <a:extLst>
              <a:ext uri="{FF2B5EF4-FFF2-40B4-BE49-F238E27FC236}">
                <a16:creationId xmlns:a16="http://schemas.microsoft.com/office/drawing/2014/main" id="{D805F146-CCC4-F46D-4EDF-F17993249182}"/>
              </a:ext>
            </a:extLst>
          </p:cNvPr>
          <p:cNvSpPr txBox="1"/>
          <p:nvPr/>
        </p:nvSpPr>
        <p:spPr>
          <a:xfrm>
            <a:off x="1812190" y="2737276"/>
            <a:ext cx="2493900" cy="492443"/>
          </a:xfrm>
          <a:prstGeom prst="rect">
            <a:avLst/>
          </a:prstGeom>
          <a:noFill/>
        </p:spPr>
        <p:txBody>
          <a:bodyPr wrap="square" rtlCol="0">
            <a:spAutoFit/>
          </a:bodyPr>
          <a:lstStyle/>
          <a:p>
            <a:pPr algn="ctr"/>
            <a:r>
              <a:rPr lang="en-US" sz="2600" dirty="0"/>
              <a:t>Examiner Script</a:t>
            </a:r>
          </a:p>
        </p:txBody>
      </p:sp>
      <p:pic>
        <p:nvPicPr>
          <p:cNvPr id="28" name="Picture 27">
            <a:extLst>
              <a:ext uri="{FF2B5EF4-FFF2-40B4-BE49-F238E27FC236}">
                <a16:creationId xmlns:a16="http://schemas.microsoft.com/office/drawing/2014/main" id="{DA1CADBB-0F93-2055-D8EE-73C55A1D9278}"/>
              </a:ext>
            </a:extLst>
          </p:cNvPr>
          <p:cNvPicPr>
            <a:picLocks noChangeAspect="1"/>
          </p:cNvPicPr>
          <p:nvPr/>
        </p:nvPicPr>
        <p:blipFill>
          <a:blip r:embed="rId6"/>
          <a:srcRect l="4513" t="4072" r="64990" b="68587"/>
          <a:stretch>
            <a:fillRect/>
          </a:stretch>
        </p:blipFill>
        <p:spPr>
          <a:xfrm>
            <a:off x="6394733" y="4826324"/>
            <a:ext cx="788839" cy="914401"/>
          </a:xfrm>
          <a:prstGeom prst="rect">
            <a:avLst/>
          </a:prstGeom>
        </p:spPr>
      </p:pic>
      <p:pic>
        <p:nvPicPr>
          <p:cNvPr id="29" name="Picture 28">
            <a:extLst>
              <a:ext uri="{FF2B5EF4-FFF2-40B4-BE49-F238E27FC236}">
                <a16:creationId xmlns:a16="http://schemas.microsoft.com/office/drawing/2014/main" id="{0F23DD86-0F60-B003-1C71-3C6ECECA9E48}"/>
              </a:ext>
            </a:extLst>
          </p:cNvPr>
          <p:cNvPicPr>
            <a:picLocks noChangeAspect="1"/>
          </p:cNvPicPr>
          <p:nvPr/>
        </p:nvPicPr>
        <p:blipFill>
          <a:blip r:embed="rId6"/>
          <a:srcRect l="8333" t="43591" r="61171" b="26029"/>
          <a:stretch>
            <a:fillRect/>
          </a:stretch>
        </p:blipFill>
        <p:spPr>
          <a:xfrm>
            <a:off x="2715360" y="1868970"/>
            <a:ext cx="687564" cy="885598"/>
          </a:xfrm>
          <a:prstGeom prst="rect">
            <a:avLst/>
          </a:prstGeom>
        </p:spPr>
      </p:pic>
      <p:pic>
        <p:nvPicPr>
          <p:cNvPr id="30" name="Picture 29">
            <a:extLst>
              <a:ext uri="{FF2B5EF4-FFF2-40B4-BE49-F238E27FC236}">
                <a16:creationId xmlns:a16="http://schemas.microsoft.com/office/drawing/2014/main" id="{9C57FB03-3D0C-93F1-F845-F7DA39D53E72}"/>
              </a:ext>
            </a:extLst>
          </p:cNvPr>
          <p:cNvPicPr>
            <a:picLocks noChangeAspect="1"/>
          </p:cNvPicPr>
          <p:nvPr/>
        </p:nvPicPr>
        <p:blipFill>
          <a:blip r:embed="rId6"/>
          <a:srcRect l="49779" t="6667" r="5041" b="59515"/>
          <a:stretch>
            <a:fillRect/>
          </a:stretch>
        </p:blipFill>
        <p:spPr>
          <a:xfrm>
            <a:off x="2443301" y="3323641"/>
            <a:ext cx="1075587" cy="1040937"/>
          </a:xfrm>
          <a:prstGeom prst="rect">
            <a:avLst/>
          </a:prstGeom>
        </p:spPr>
      </p:pic>
      <p:sp>
        <p:nvSpPr>
          <p:cNvPr id="31" name="TextBox 30">
            <a:extLst>
              <a:ext uri="{FF2B5EF4-FFF2-40B4-BE49-F238E27FC236}">
                <a16:creationId xmlns:a16="http://schemas.microsoft.com/office/drawing/2014/main" id="{F904C989-33CC-7E8E-E846-C5137874730C}"/>
              </a:ext>
            </a:extLst>
          </p:cNvPr>
          <p:cNvSpPr txBox="1"/>
          <p:nvPr/>
        </p:nvSpPr>
        <p:spPr>
          <a:xfrm>
            <a:off x="5874752" y="5719023"/>
            <a:ext cx="1828800" cy="492443"/>
          </a:xfrm>
          <a:prstGeom prst="rect">
            <a:avLst/>
          </a:prstGeom>
          <a:noFill/>
        </p:spPr>
        <p:txBody>
          <a:bodyPr wrap="square" rtlCol="0">
            <a:spAutoFit/>
          </a:bodyPr>
          <a:lstStyle/>
          <a:p>
            <a:pPr algn="ctr"/>
            <a:r>
              <a:rPr lang="en-US" sz="2600" dirty="0"/>
              <a:t>Clipboard</a:t>
            </a:r>
          </a:p>
        </p:txBody>
      </p:sp>
      <p:sp>
        <p:nvSpPr>
          <p:cNvPr id="32" name="TextBox 31">
            <a:extLst>
              <a:ext uri="{FF2B5EF4-FFF2-40B4-BE49-F238E27FC236}">
                <a16:creationId xmlns:a16="http://schemas.microsoft.com/office/drawing/2014/main" id="{DFE70D69-305D-4DB0-D081-631BA862E073}"/>
              </a:ext>
            </a:extLst>
          </p:cNvPr>
          <p:cNvSpPr txBox="1"/>
          <p:nvPr/>
        </p:nvSpPr>
        <p:spPr>
          <a:xfrm>
            <a:off x="1812190" y="4238041"/>
            <a:ext cx="2493901" cy="492443"/>
          </a:xfrm>
          <a:prstGeom prst="rect">
            <a:avLst/>
          </a:prstGeom>
          <a:noFill/>
        </p:spPr>
        <p:txBody>
          <a:bodyPr wrap="square" rtlCol="0">
            <a:spAutoFit/>
          </a:bodyPr>
          <a:lstStyle/>
          <a:p>
            <a:pPr algn="ctr"/>
            <a:r>
              <a:rPr lang="en-US" sz="2600" dirty="0"/>
              <a:t>Student Passage</a:t>
            </a:r>
          </a:p>
        </p:txBody>
      </p:sp>
    </p:spTree>
    <p:extLst>
      <p:ext uri="{BB962C8B-B14F-4D97-AF65-F5344CB8AC3E}">
        <p14:creationId xmlns:p14="http://schemas.microsoft.com/office/powerpoint/2010/main" val="30484692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BF7EA7D-5859-FC10-93B4-E6243253CCEF}"/>
              </a:ext>
            </a:extLst>
          </p:cNvPr>
          <p:cNvSpPr>
            <a:spLocks noGrp="1"/>
          </p:cNvSpPr>
          <p:nvPr>
            <p:ph type="body" sz="quarter" idx="13"/>
          </p:nvPr>
        </p:nvSpPr>
        <p:spPr>
          <a:xfrm>
            <a:off x="428624" y="5751576"/>
            <a:ext cx="11274552" cy="192024"/>
          </a:xfrm>
        </p:spPr>
        <p:txBody>
          <a:bodyPr/>
          <a:lstStyle/>
          <a:p>
            <a:r>
              <a:rPr lang="en-US" dirty="0"/>
              <a:t>https://</a:t>
            </a:r>
            <a:r>
              <a:rPr lang="en-US" dirty="0" err="1"/>
              <a:t>dibels.uoregon.edu</a:t>
            </a:r>
            <a:r>
              <a:rPr lang="en-US" dirty="0"/>
              <a:t>/materials/</a:t>
            </a:r>
            <a:r>
              <a:rPr lang="en-US" dirty="0" err="1"/>
              <a:t>dibels</a:t>
            </a:r>
            <a:endParaRPr lang="en-US" dirty="0"/>
          </a:p>
        </p:txBody>
      </p:sp>
      <p:sp>
        <p:nvSpPr>
          <p:cNvPr id="5" name="Slide Number Placeholder 4">
            <a:extLst>
              <a:ext uri="{FF2B5EF4-FFF2-40B4-BE49-F238E27FC236}">
                <a16:creationId xmlns:a16="http://schemas.microsoft.com/office/drawing/2014/main" id="{89819F98-34F4-3C12-D08B-C3943DEFE078}"/>
              </a:ext>
            </a:extLst>
          </p:cNvPr>
          <p:cNvSpPr>
            <a:spLocks noGrp="1"/>
          </p:cNvSpPr>
          <p:nvPr>
            <p:ph type="sldNum" sz="quarter" idx="14"/>
          </p:nvPr>
        </p:nvSpPr>
        <p:spPr/>
        <p:txBody>
          <a:bodyPr/>
          <a:lstStyle/>
          <a:p>
            <a:fld id="{99A20822-4A49-4D36-86E3-300BA48D3F00}" type="slidenum">
              <a:rPr lang="en-US" smtClean="0"/>
              <a:pPr/>
              <a:t>13</a:t>
            </a:fld>
            <a:endParaRPr lang="en-US" dirty="0"/>
          </a:p>
        </p:txBody>
      </p:sp>
      <p:sp>
        <p:nvSpPr>
          <p:cNvPr id="9" name="Title 2">
            <a:extLst>
              <a:ext uri="{FF2B5EF4-FFF2-40B4-BE49-F238E27FC236}">
                <a16:creationId xmlns:a16="http://schemas.microsoft.com/office/drawing/2014/main" id="{5CBC800D-635E-8DB3-3556-1846D6E51637}"/>
              </a:ext>
            </a:extLst>
          </p:cNvPr>
          <p:cNvSpPr txBox="1">
            <a:spLocks/>
          </p:cNvSpPr>
          <p:nvPr/>
        </p:nvSpPr>
        <p:spPr>
          <a:xfrm>
            <a:off x="2136025" y="17627"/>
            <a:ext cx="7886700" cy="1325563"/>
          </a:xfrm>
          <a:prstGeom prst="rect">
            <a:avLst/>
          </a:prstGeom>
        </p:spPr>
        <p:txBody>
          <a:bodyPr vert="horz" lIns="0" tIns="0" rIns="0" bIns="0" rtlCol="0" anchor="ctr" anchorCtr="0">
            <a:normAutofit/>
          </a:bodyPr>
          <a:lstStyle>
            <a:lvl1pPr algn="ctr" defTabSz="685800" rtl="0" eaLnBrk="1" latinLnBrk="0" hangingPunct="1">
              <a:lnSpc>
                <a:spcPct val="100000"/>
              </a:lnSpc>
              <a:spcBef>
                <a:spcPct val="0"/>
              </a:spcBef>
              <a:buNone/>
              <a:defRPr sz="4200" b="1" i="0" kern="1200" baseline="0">
                <a:solidFill>
                  <a:schemeClr val="tx1"/>
                </a:solidFill>
                <a:latin typeface="+mj-lt"/>
                <a:ea typeface="+mj-ea"/>
                <a:cs typeface="Calibri"/>
              </a:defRPr>
            </a:lvl1pPr>
          </a:lstStyle>
          <a:p>
            <a:r>
              <a:rPr lang="en-US" dirty="0"/>
              <a:t>Sample CBM ORF Probe</a:t>
            </a:r>
          </a:p>
        </p:txBody>
      </p:sp>
      <p:pic>
        <p:nvPicPr>
          <p:cNvPr id="13" name="Picture 12">
            <a:extLst>
              <a:ext uri="{FF2B5EF4-FFF2-40B4-BE49-F238E27FC236}">
                <a16:creationId xmlns:a16="http://schemas.microsoft.com/office/drawing/2014/main" id="{591DF581-5CB8-800A-D295-4F0965DC6533}"/>
              </a:ext>
            </a:extLst>
          </p:cNvPr>
          <p:cNvPicPr>
            <a:picLocks noChangeAspect="1"/>
          </p:cNvPicPr>
          <p:nvPr/>
        </p:nvPicPr>
        <p:blipFill>
          <a:blip r:embed="rId2"/>
          <a:stretch>
            <a:fillRect/>
          </a:stretch>
        </p:blipFill>
        <p:spPr>
          <a:xfrm>
            <a:off x="155274" y="83819"/>
            <a:ext cx="2203521" cy="1005955"/>
          </a:xfrm>
          <a:prstGeom prst="rect">
            <a:avLst/>
          </a:prstGeom>
        </p:spPr>
      </p:pic>
      <p:pic>
        <p:nvPicPr>
          <p:cNvPr id="17" name="Picture 16">
            <a:extLst>
              <a:ext uri="{FF2B5EF4-FFF2-40B4-BE49-F238E27FC236}">
                <a16:creationId xmlns:a16="http://schemas.microsoft.com/office/drawing/2014/main" id="{701792CD-9EA0-47F3-64DD-2B00A066A532}"/>
              </a:ext>
            </a:extLst>
          </p:cNvPr>
          <p:cNvPicPr>
            <a:picLocks noChangeAspect="1"/>
          </p:cNvPicPr>
          <p:nvPr/>
        </p:nvPicPr>
        <p:blipFill>
          <a:blip r:embed="rId3"/>
          <a:stretch>
            <a:fillRect/>
          </a:stretch>
        </p:blipFill>
        <p:spPr>
          <a:xfrm>
            <a:off x="2269273" y="1280160"/>
            <a:ext cx="3454702" cy="4297680"/>
          </a:xfrm>
          <a:prstGeom prst="rect">
            <a:avLst/>
          </a:prstGeom>
          <a:ln>
            <a:solidFill>
              <a:schemeClr val="tx1"/>
            </a:solidFill>
          </a:ln>
        </p:spPr>
      </p:pic>
      <p:pic>
        <p:nvPicPr>
          <p:cNvPr id="18" name="Picture 17">
            <a:extLst>
              <a:ext uri="{FF2B5EF4-FFF2-40B4-BE49-F238E27FC236}">
                <a16:creationId xmlns:a16="http://schemas.microsoft.com/office/drawing/2014/main" id="{5AF73916-9842-7294-708E-53D129AD3541}"/>
              </a:ext>
            </a:extLst>
          </p:cNvPr>
          <p:cNvPicPr>
            <a:picLocks noChangeAspect="1"/>
          </p:cNvPicPr>
          <p:nvPr/>
        </p:nvPicPr>
        <p:blipFill>
          <a:blip r:embed="rId4"/>
          <a:stretch>
            <a:fillRect/>
          </a:stretch>
        </p:blipFill>
        <p:spPr>
          <a:xfrm>
            <a:off x="6655626" y="1280160"/>
            <a:ext cx="3493301" cy="4297680"/>
          </a:xfrm>
          <a:prstGeom prst="rect">
            <a:avLst/>
          </a:prstGeom>
          <a:ln>
            <a:solidFill>
              <a:schemeClr val="tx1"/>
            </a:solidFill>
          </a:ln>
        </p:spPr>
      </p:pic>
      <p:sp>
        <p:nvSpPr>
          <p:cNvPr id="16" name="Rounded Rectangle 15">
            <a:extLst>
              <a:ext uri="{FF2B5EF4-FFF2-40B4-BE49-F238E27FC236}">
                <a16:creationId xmlns:a16="http://schemas.microsoft.com/office/drawing/2014/main" id="{3605A21E-EA8B-DCF4-A2B0-CF0F475CDA90}"/>
              </a:ext>
            </a:extLst>
          </p:cNvPr>
          <p:cNvSpPr/>
          <p:nvPr/>
        </p:nvSpPr>
        <p:spPr>
          <a:xfrm>
            <a:off x="3983329" y="5348377"/>
            <a:ext cx="4441190" cy="1089157"/>
          </a:xfrm>
          <a:prstGeom prst="round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buNone/>
            </a:pPr>
            <a:r>
              <a:rPr lang="en-US" sz="2600" b="1" dirty="0">
                <a:solidFill>
                  <a:srgbClr val="000000"/>
                </a:solidFill>
                <a:effectLst/>
                <a:ea typeface="Times New Roman" panose="02020603050405020304" pitchFamily="18" charset="0"/>
              </a:rPr>
              <a:t>Progress Monitoring ORF 4.2</a:t>
            </a:r>
            <a:endParaRPr lang="en-US" sz="2600" dirty="0">
              <a:effectLst/>
              <a:latin typeface="Times New Roman" panose="02020603050405020304" pitchFamily="18" charset="0"/>
              <a:ea typeface="Times New Roman" panose="02020603050405020304" pitchFamily="18" charset="0"/>
            </a:endParaRPr>
          </a:p>
          <a:p>
            <a:pPr marL="0" marR="0" algn="ctr">
              <a:buNone/>
            </a:pPr>
            <a:r>
              <a:rPr lang="en-US" sz="2600" dirty="0">
                <a:solidFill>
                  <a:srgbClr val="000000"/>
                </a:solidFill>
                <a:effectLst/>
                <a:ea typeface="Times New Roman" panose="02020603050405020304" pitchFamily="18" charset="0"/>
              </a:rPr>
              <a:t>A Nest Made of Paper</a:t>
            </a:r>
            <a:endParaRPr lang="en-US" sz="2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890098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8904C-4D60-DD47-5D67-2A87D4D8ABDB}"/>
              </a:ext>
            </a:extLst>
          </p:cNvPr>
          <p:cNvSpPr>
            <a:spLocks noGrp="1"/>
          </p:cNvSpPr>
          <p:nvPr>
            <p:ph type="title"/>
          </p:nvPr>
        </p:nvSpPr>
        <p:spPr/>
        <p:txBody>
          <a:bodyPr/>
          <a:lstStyle/>
          <a:p>
            <a:r>
              <a:rPr lang="en-US" dirty="0"/>
              <a:t>CBM ORF Procedures</a:t>
            </a:r>
          </a:p>
        </p:txBody>
      </p:sp>
      <p:sp>
        <p:nvSpPr>
          <p:cNvPr id="3" name="Content Placeholder 2">
            <a:extLst>
              <a:ext uri="{FF2B5EF4-FFF2-40B4-BE49-F238E27FC236}">
                <a16:creationId xmlns:a16="http://schemas.microsoft.com/office/drawing/2014/main" id="{9172DADC-DF12-E128-8B9A-93BD9F007E8E}"/>
              </a:ext>
            </a:extLst>
          </p:cNvPr>
          <p:cNvSpPr>
            <a:spLocks noGrp="1"/>
          </p:cNvSpPr>
          <p:nvPr>
            <p:ph sz="quarter" idx="15"/>
          </p:nvPr>
        </p:nvSpPr>
        <p:spPr>
          <a:xfrm>
            <a:off x="2586038" y="1569945"/>
            <a:ext cx="11274552" cy="3730718"/>
          </a:xfrm>
        </p:spPr>
        <p:txBody>
          <a:bodyPr>
            <a:normAutofit lnSpcReduction="10000"/>
          </a:bodyPr>
          <a:lstStyle/>
          <a:p>
            <a:pPr>
              <a:lnSpc>
                <a:spcPct val="100000"/>
              </a:lnSpc>
              <a:spcBef>
                <a:spcPts val="0"/>
              </a:spcBef>
            </a:pPr>
            <a:r>
              <a:rPr lang="en-US" dirty="0"/>
              <a:t>Read script/directions to students as written</a:t>
            </a:r>
          </a:p>
          <a:p>
            <a:pPr>
              <a:lnSpc>
                <a:spcPct val="100000"/>
              </a:lnSpc>
              <a:spcBef>
                <a:spcPts val="0"/>
              </a:spcBef>
            </a:pPr>
            <a:r>
              <a:rPr lang="en-US" dirty="0"/>
              <a:t>Start the timer when the student says the first word</a:t>
            </a:r>
          </a:p>
          <a:p>
            <a:pPr>
              <a:lnSpc>
                <a:spcPct val="100000"/>
              </a:lnSpc>
              <a:spcBef>
                <a:spcPts val="0"/>
              </a:spcBef>
            </a:pPr>
            <a:endParaRPr lang="en-US" sz="4800" dirty="0"/>
          </a:p>
          <a:p>
            <a:pPr>
              <a:lnSpc>
                <a:spcPct val="100000"/>
              </a:lnSpc>
              <a:spcBef>
                <a:spcPts val="0"/>
              </a:spcBef>
            </a:pPr>
            <a:r>
              <a:rPr lang="en-US" dirty="0"/>
              <a:t>Record student responses</a:t>
            </a:r>
          </a:p>
          <a:p>
            <a:pPr>
              <a:lnSpc>
                <a:spcPct val="100000"/>
              </a:lnSpc>
              <a:spcBef>
                <a:spcPts val="0"/>
              </a:spcBef>
            </a:pPr>
            <a:r>
              <a:rPr lang="en-US" dirty="0"/>
              <a:t>Attend to rules for correct response versus error</a:t>
            </a:r>
          </a:p>
          <a:p>
            <a:pPr>
              <a:lnSpc>
                <a:spcPct val="100000"/>
              </a:lnSpc>
              <a:spcBef>
                <a:spcPts val="0"/>
              </a:spcBef>
            </a:pPr>
            <a:endParaRPr lang="en-US" sz="4800" dirty="0"/>
          </a:p>
          <a:p>
            <a:pPr>
              <a:lnSpc>
                <a:spcPct val="100000"/>
              </a:lnSpc>
              <a:spcBef>
                <a:spcPts val="0"/>
              </a:spcBef>
            </a:pPr>
            <a:r>
              <a:rPr lang="en-US" dirty="0"/>
              <a:t>Stop the student when timer goes off at 60 seconds</a:t>
            </a:r>
          </a:p>
          <a:p>
            <a:pPr>
              <a:lnSpc>
                <a:spcPct val="100000"/>
              </a:lnSpc>
              <a:spcBef>
                <a:spcPts val="0"/>
              </a:spcBef>
            </a:pPr>
            <a:r>
              <a:rPr lang="en-US" dirty="0"/>
              <a:t>Mark the last word read </a:t>
            </a:r>
          </a:p>
          <a:p>
            <a:endParaRPr lang="en-US" dirty="0"/>
          </a:p>
        </p:txBody>
      </p:sp>
      <p:sp>
        <p:nvSpPr>
          <p:cNvPr id="5" name="Slide Number Placeholder 4">
            <a:extLst>
              <a:ext uri="{FF2B5EF4-FFF2-40B4-BE49-F238E27FC236}">
                <a16:creationId xmlns:a16="http://schemas.microsoft.com/office/drawing/2014/main" id="{209022FA-8DD7-B3CB-EF1B-170D98386BE6}"/>
              </a:ext>
            </a:extLst>
          </p:cNvPr>
          <p:cNvSpPr>
            <a:spLocks noGrp="1"/>
          </p:cNvSpPr>
          <p:nvPr>
            <p:ph type="sldNum" sz="quarter" idx="14"/>
          </p:nvPr>
        </p:nvSpPr>
        <p:spPr/>
        <p:txBody>
          <a:bodyPr/>
          <a:lstStyle/>
          <a:p>
            <a:fld id="{99A20822-4A49-4D36-86E3-300BA48D3F00}" type="slidenum">
              <a:rPr lang="en-US" smtClean="0"/>
              <a:pPr/>
              <a:t>14</a:t>
            </a:fld>
            <a:endParaRPr lang="en-US" dirty="0"/>
          </a:p>
        </p:txBody>
      </p:sp>
      <p:sp>
        <p:nvSpPr>
          <p:cNvPr id="7" name="Rounded Rectangle 6">
            <a:extLst>
              <a:ext uri="{FF2B5EF4-FFF2-40B4-BE49-F238E27FC236}">
                <a16:creationId xmlns:a16="http://schemas.microsoft.com/office/drawing/2014/main" id="{5742D27C-A6CD-0663-2317-ACA2FBF93024}"/>
              </a:ext>
            </a:extLst>
          </p:cNvPr>
          <p:cNvSpPr/>
          <p:nvPr/>
        </p:nvSpPr>
        <p:spPr>
          <a:xfrm>
            <a:off x="646578" y="1451227"/>
            <a:ext cx="1828800" cy="914400"/>
          </a:xfrm>
          <a:prstGeom prst="round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ysClr val="windowText" lastClr="000000"/>
                </a:solidFill>
              </a:rPr>
              <a:t>Start</a:t>
            </a:r>
          </a:p>
        </p:txBody>
      </p:sp>
      <p:sp>
        <p:nvSpPr>
          <p:cNvPr id="8" name="Rounded Rectangle 7">
            <a:extLst>
              <a:ext uri="{FF2B5EF4-FFF2-40B4-BE49-F238E27FC236}">
                <a16:creationId xmlns:a16="http://schemas.microsoft.com/office/drawing/2014/main" id="{171D356D-2F75-08E3-995F-163921634034}"/>
              </a:ext>
            </a:extLst>
          </p:cNvPr>
          <p:cNvSpPr/>
          <p:nvPr/>
        </p:nvSpPr>
        <p:spPr>
          <a:xfrm>
            <a:off x="646577" y="2824770"/>
            <a:ext cx="1828800" cy="914400"/>
          </a:xfrm>
          <a:prstGeom prst="round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ysClr val="windowText" lastClr="000000"/>
                </a:solidFill>
              </a:rPr>
              <a:t>Read</a:t>
            </a:r>
          </a:p>
        </p:txBody>
      </p:sp>
      <p:sp>
        <p:nvSpPr>
          <p:cNvPr id="9" name="Rounded Rectangle 8">
            <a:extLst>
              <a:ext uri="{FF2B5EF4-FFF2-40B4-BE49-F238E27FC236}">
                <a16:creationId xmlns:a16="http://schemas.microsoft.com/office/drawing/2014/main" id="{2EF04DF9-BA02-4591-EC32-204C19E99B9D}"/>
              </a:ext>
            </a:extLst>
          </p:cNvPr>
          <p:cNvSpPr/>
          <p:nvPr/>
        </p:nvSpPr>
        <p:spPr>
          <a:xfrm>
            <a:off x="646577" y="4198313"/>
            <a:ext cx="1828800" cy="914400"/>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rPr>
              <a:t>End</a:t>
            </a:r>
          </a:p>
        </p:txBody>
      </p:sp>
    </p:spTree>
    <p:extLst>
      <p:ext uri="{BB962C8B-B14F-4D97-AF65-F5344CB8AC3E}">
        <p14:creationId xmlns:p14="http://schemas.microsoft.com/office/powerpoint/2010/main" val="14720606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D11F0-B738-52EF-00AE-699D66EF72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BD04B8-3BA3-5C32-576A-502277F00A02}"/>
              </a:ext>
            </a:extLst>
          </p:cNvPr>
          <p:cNvSpPr>
            <a:spLocks noGrp="1"/>
          </p:cNvSpPr>
          <p:nvPr>
            <p:ph type="title"/>
          </p:nvPr>
        </p:nvSpPr>
        <p:spPr>
          <a:xfrm>
            <a:off x="1364632" y="0"/>
            <a:ext cx="7247104" cy="1280160"/>
          </a:xfrm>
        </p:spPr>
        <p:txBody>
          <a:bodyPr/>
          <a:lstStyle/>
          <a:p>
            <a:pPr algn="l"/>
            <a:r>
              <a:rPr lang="en-US" dirty="0"/>
              <a:t>Identify All Student Errors</a:t>
            </a:r>
          </a:p>
        </p:txBody>
      </p:sp>
      <p:pic>
        <p:nvPicPr>
          <p:cNvPr id="12" name="Picture 11">
            <a:extLst>
              <a:ext uri="{FF2B5EF4-FFF2-40B4-BE49-F238E27FC236}">
                <a16:creationId xmlns:a16="http://schemas.microsoft.com/office/drawing/2014/main" id="{FE9CAA09-8AAE-B5A7-2557-B62B49EC8C93}"/>
              </a:ext>
            </a:extLst>
          </p:cNvPr>
          <p:cNvPicPr>
            <a:picLocks noChangeAspect="1"/>
          </p:cNvPicPr>
          <p:nvPr/>
        </p:nvPicPr>
        <p:blipFill>
          <a:blip r:embed="rId2"/>
          <a:srcRect l="35687" t="31481" r="35677" b="44518"/>
          <a:stretch>
            <a:fillRect/>
          </a:stretch>
        </p:blipFill>
        <p:spPr>
          <a:xfrm>
            <a:off x="425626" y="204253"/>
            <a:ext cx="811570" cy="879457"/>
          </a:xfrm>
          <a:prstGeom prst="rect">
            <a:avLst/>
          </a:prstGeom>
        </p:spPr>
      </p:pic>
      <p:sp>
        <p:nvSpPr>
          <p:cNvPr id="5" name="Slide Number Placeholder 4">
            <a:extLst>
              <a:ext uri="{FF2B5EF4-FFF2-40B4-BE49-F238E27FC236}">
                <a16:creationId xmlns:a16="http://schemas.microsoft.com/office/drawing/2014/main" id="{F45EE7C1-54F6-F2E3-F271-88D5D0B254D7}"/>
              </a:ext>
            </a:extLst>
          </p:cNvPr>
          <p:cNvSpPr>
            <a:spLocks noGrp="1"/>
          </p:cNvSpPr>
          <p:nvPr>
            <p:ph type="sldNum" sz="quarter" idx="18"/>
          </p:nvPr>
        </p:nvSpPr>
        <p:spPr/>
        <p:txBody>
          <a:bodyPr/>
          <a:lstStyle/>
          <a:p>
            <a:fld id="{99A20822-4A49-4D36-86E3-300BA48D3F00}" type="slidenum">
              <a:rPr lang="en-US" smtClean="0"/>
              <a:t>15</a:t>
            </a:fld>
            <a:endParaRPr lang="en-US" dirty="0"/>
          </a:p>
        </p:txBody>
      </p:sp>
      <p:pic>
        <p:nvPicPr>
          <p:cNvPr id="3" name="Picture 2">
            <a:extLst>
              <a:ext uri="{FF2B5EF4-FFF2-40B4-BE49-F238E27FC236}">
                <a16:creationId xmlns:a16="http://schemas.microsoft.com/office/drawing/2014/main" id="{E7B73F3C-3558-9751-61E4-0AF360FDE67C}"/>
              </a:ext>
            </a:extLst>
          </p:cNvPr>
          <p:cNvPicPr>
            <a:picLocks noChangeAspect="1"/>
          </p:cNvPicPr>
          <p:nvPr/>
        </p:nvPicPr>
        <p:blipFill>
          <a:blip r:embed="rId3"/>
          <a:srcRect l="24351" t="3620" r="22669" b="57036"/>
          <a:stretch>
            <a:fillRect/>
          </a:stretch>
        </p:blipFill>
        <p:spPr>
          <a:xfrm>
            <a:off x="10235821" y="113482"/>
            <a:ext cx="1790761" cy="1719457"/>
          </a:xfrm>
          <a:prstGeom prst="rect">
            <a:avLst/>
          </a:prstGeom>
        </p:spPr>
      </p:pic>
      <p:pic>
        <p:nvPicPr>
          <p:cNvPr id="6" name="Picture 5">
            <a:extLst>
              <a:ext uri="{FF2B5EF4-FFF2-40B4-BE49-F238E27FC236}">
                <a16:creationId xmlns:a16="http://schemas.microsoft.com/office/drawing/2014/main" id="{64750A36-7ABD-933F-C8A7-83836FF800E2}"/>
              </a:ext>
            </a:extLst>
          </p:cNvPr>
          <p:cNvPicPr>
            <a:picLocks noChangeAspect="1"/>
          </p:cNvPicPr>
          <p:nvPr/>
        </p:nvPicPr>
        <p:blipFill>
          <a:blip r:embed="rId4"/>
          <a:stretch>
            <a:fillRect/>
          </a:stretch>
        </p:blipFill>
        <p:spPr>
          <a:xfrm>
            <a:off x="5078905" y="1066457"/>
            <a:ext cx="4292995" cy="5316490"/>
          </a:xfrm>
          <a:prstGeom prst="rect">
            <a:avLst/>
          </a:prstGeom>
          <a:ln>
            <a:solidFill>
              <a:schemeClr val="tx1"/>
            </a:solidFill>
          </a:ln>
        </p:spPr>
      </p:pic>
    </p:spTree>
    <p:extLst>
      <p:ext uri="{BB962C8B-B14F-4D97-AF65-F5344CB8AC3E}">
        <p14:creationId xmlns:p14="http://schemas.microsoft.com/office/powerpoint/2010/main" val="15096532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F9A0A-5B97-E559-6FCC-ECF66BFB32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407308-3A8F-4B1E-8DFC-EC192A271F16}"/>
              </a:ext>
            </a:extLst>
          </p:cNvPr>
          <p:cNvSpPr>
            <a:spLocks noGrp="1"/>
          </p:cNvSpPr>
          <p:nvPr>
            <p:ph type="title"/>
          </p:nvPr>
        </p:nvSpPr>
        <p:spPr/>
        <p:txBody>
          <a:bodyPr/>
          <a:lstStyle/>
          <a:p>
            <a:r>
              <a:rPr lang="en-US" dirty="0"/>
              <a:t>Types of Deviations: Counted as Errors</a:t>
            </a:r>
          </a:p>
        </p:txBody>
      </p:sp>
      <p:sp>
        <p:nvSpPr>
          <p:cNvPr id="5" name="Slide Number Placeholder 4">
            <a:extLst>
              <a:ext uri="{FF2B5EF4-FFF2-40B4-BE49-F238E27FC236}">
                <a16:creationId xmlns:a16="http://schemas.microsoft.com/office/drawing/2014/main" id="{4CF08B52-7E2A-7E5E-1DF6-52CE8DD11CE8}"/>
              </a:ext>
            </a:extLst>
          </p:cNvPr>
          <p:cNvSpPr>
            <a:spLocks noGrp="1"/>
          </p:cNvSpPr>
          <p:nvPr>
            <p:ph type="sldNum" sz="quarter" idx="14"/>
          </p:nvPr>
        </p:nvSpPr>
        <p:spPr/>
        <p:txBody>
          <a:bodyPr/>
          <a:lstStyle/>
          <a:p>
            <a:fld id="{99A20822-4A49-4D36-86E3-300BA48D3F00}" type="slidenum">
              <a:rPr lang="en-US" smtClean="0"/>
              <a:pPr/>
              <a:t>16</a:t>
            </a:fld>
            <a:endParaRPr lang="en-US" dirty="0"/>
          </a:p>
        </p:txBody>
      </p:sp>
      <p:sp>
        <p:nvSpPr>
          <p:cNvPr id="13" name="Rectangle 12">
            <a:extLst>
              <a:ext uri="{FF2B5EF4-FFF2-40B4-BE49-F238E27FC236}">
                <a16:creationId xmlns:a16="http://schemas.microsoft.com/office/drawing/2014/main" id="{C18E1627-0265-2E4E-B577-B55B93BFDFF6}"/>
              </a:ext>
            </a:extLst>
          </p:cNvPr>
          <p:cNvSpPr/>
          <p:nvPr/>
        </p:nvSpPr>
        <p:spPr>
          <a:xfrm>
            <a:off x="457200" y="1280159"/>
            <a:ext cx="11274424" cy="896112"/>
          </a:xfrm>
          <a:prstGeom prst="rect">
            <a:avLst/>
          </a:prstGeom>
          <a:solidFill>
            <a:srgbClr val="84BF78">
              <a:alpha val="60000"/>
            </a:srgbClr>
          </a:solidFill>
          <a:ln w="9525">
            <a:solidFill>
              <a:srgbClr val="4D4D4F">
                <a:alpha val="34118"/>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14" name="Rectangle 13">
            <a:extLst>
              <a:ext uri="{FF2B5EF4-FFF2-40B4-BE49-F238E27FC236}">
                <a16:creationId xmlns:a16="http://schemas.microsoft.com/office/drawing/2014/main" id="{5E809CA4-0A7A-9244-B1AC-98986157C35E}"/>
              </a:ext>
            </a:extLst>
          </p:cNvPr>
          <p:cNvSpPr/>
          <p:nvPr/>
        </p:nvSpPr>
        <p:spPr>
          <a:xfrm>
            <a:off x="457200" y="2207386"/>
            <a:ext cx="11274424" cy="886968"/>
          </a:xfrm>
          <a:prstGeom prst="rect">
            <a:avLst/>
          </a:prstGeom>
          <a:solidFill>
            <a:srgbClr val="84BF78">
              <a:alpha val="60000"/>
            </a:srgbClr>
          </a:solidFill>
          <a:ln w="9525">
            <a:solidFill>
              <a:srgbClr val="4D4D4F">
                <a:alpha val="34118"/>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15" name="Rectangle 14">
            <a:extLst>
              <a:ext uri="{FF2B5EF4-FFF2-40B4-BE49-F238E27FC236}">
                <a16:creationId xmlns:a16="http://schemas.microsoft.com/office/drawing/2014/main" id="{9416D0AF-BFD4-6A7B-0D02-C248613D0F9E}"/>
              </a:ext>
            </a:extLst>
          </p:cNvPr>
          <p:cNvSpPr/>
          <p:nvPr/>
        </p:nvSpPr>
        <p:spPr>
          <a:xfrm>
            <a:off x="457200" y="3125469"/>
            <a:ext cx="11274424" cy="886968"/>
          </a:xfrm>
          <a:prstGeom prst="rect">
            <a:avLst/>
          </a:prstGeom>
          <a:solidFill>
            <a:srgbClr val="84BF78">
              <a:alpha val="60000"/>
            </a:srgbClr>
          </a:solidFill>
          <a:ln w="9525">
            <a:solidFill>
              <a:srgbClr val="4D4D4F">
                <a:alpha val="34118"/>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16" name="Rectangle 15">
            <a:extLst>
              <a:ext uri="{FF2B5EF4-FFF2-40B4-BE49-F238E27FC236}">
                <a16:creationId xmlns:a16="http://schemas.microsoft.com/office/drawing/2014/main" id="{7B84B801-528B-1446-A66F-7B007FBEAF1D}"/>
              </a:ext>
            </a:extLst>
          </p:cNvPr>
          <p:cNvSpPr/>
          <p:nvPr/>
        </p:nvSpPr>
        <p:spPr>
          <a:xfrm>
            <a:off x="457200" y="4027823"/>
            <a:ext cx="11274424" cy="886968"/>
          </a:xfrm>
          <a:prstGeom prst="rect">
            <a:avLst/>
          </a:prstGeom>
          <a:solidFill>
            <a:srgbClr val="84BF78">
              <a:alpha val="60000"/>
            </a:srgbClr>
          </a:solidFill>
          <a:ln w="9525">
            <a:solidFill>
              <a:srgbClr val="4D4D4F">
                <a:alpha val="34118"/>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17" name="Rectangle 16">
            <a:extLst>
              <a:ext uri="{FF2B5EF4-FFF2-40B4-BE49-F238E27FC236}">
                <a16:creationId xmlns:a16="http://schemas.microsoft.com/office/drawing/2014/main" id="{5B875036-A5D4-34D7-03B2-2A8AC1310CCC}"/>
              </a:ext>
            </a:extLst>
          </p:cNvPr>
          <p:cNvSpPr/>
          <p:nvPr/>
        </p:nvSpPr>
        <p:spPr>
          <a:xfrm>
            <a:off x="457200" y="4930177"/>
            <a:ext cx="11274424" cy="886968"/>
          </a:xfrm>
          <a:prstGeom prst="rect">
            <a:avLst/>
          </a:prstGeom>
          <a:solidFill>
            <a:srgbClr val="84BF78">
              <a:alpha val="60000"/>
            </a:srgbClr>
          </a:solidFill>
          <a:ln w="9525">
            <a:solidFill>
              <a:srgbClr val="4D4D4F">
                <a:alpha val="34118"/>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graphicFrame>
        <p:nvGraphicFramePr>
          <p:cNvPr id="12" name="Content Placeholder 11">
            <a:extLst>
              <a:ext uri="{FF2B5EF4-FFF2-40B4-BE49-F238E27FC236}">
                <a16:creationId xmlns:a16="http://schemas.microsoft.com/office/drawing/2014/main" id="{4FCA846E-8BB0-370B-B554-77AF89802986}"/>
              </a:ext>
            </a:extLst>
          </p:cNvPr>
          <p:cNvGraphicFramePr>
            <a:graphicFrameLocks noGrp="1"/>
          </p:cNvGraphicFramePr>
          <p:nvPr>
            <p:ph sz="quarter" idx="15"/>
            <p:extLst>
              <p:ext uri="{D42A27DB-BD31-4B8C-83A1-F6EECF244321}">
                <p14:modId xmlns:p14="http://schemas.microsoft.com/office/powerpoint/2010/main" val="408673720"/>
              </p:ext>
            </p:extLst>
          </p:nvPr>
        </p:nvGraphicFramePr>
        <p:xfrm>
          <a:off x="457200" y="1280160"/>
          <a:ext cx="11274424" cy="4564405"/>
        </p:xfrm>
        <a:graphic>
          <a:graphicData uri="http://schemas.openxmlformats.org/drawingml/2006/table">
            <a:tbl>
              <a:tblPr firstRow="1" bandRow="1">
                <a:tableStyleId>{5C22544A-7EE6-4342-B048-85BDC9FD1C3A}</a:tableStyleId>
              </a:tblPr>
              <a:tblGrid>
                <a:gridCol w="4663440">
                  <a:extLst>
                    <a:ext uri="{9D8B030D-6E8A-4147-A177-3AD203B41FA5}">
                      <a16:colId xmlns:a16="http://schemas.microsoft.com/office/drawing/2014/main" val="2985005785"/>
                    </a:ext>
                  </a:extLst>
                </a:gridCol>
                <a:gridCol w="6610984">
                  <a:extLst>
                    <a:ext uri="{9D8B030D-6E8A-4147-A177-3AD203B41FA5}">
                      <a16:colId xmlns:a16="http://schemas.microsoft.com/office/drawing/2014/main" val="3371301296"/>
                    </a:ext>
                  </a:extLst>
                </a:gridCol>
              </a:tblGrid>
              <a:tr h="912881">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600" b="1" dirty="0">
                          <a:solidFill>
                            <a:schemeClr val="tx1"/>
                          </a:solidFill>
                        </a:rPr>
                        <a:t>Mispronunciations</a:t>
                      </a:r>
                    </a:p>
                    <a:p>
                      <a:pPr marL="0" marR="0" lvl="0" indent="0" algn="l" defTabSz="685800" rtl="0" eaLnBrk="1" fontAlgn="auto" latinLnBrk="0" hangingPunct="1">
                        <a:lnSpc>
                          <a:spcPct val="100000"/>
                        </a:lnSpc>
                        <a:spcBef>
                          <a:spcPts val="0"/>
                        </a:spcBef>
                        <a:spcAft>
                          <a:spcPts val="0"/>
                        </a:spcAft>
                        <a:buClrTx/>
                        <a:buSzTx/>
                        <a:buFontTx/>
                        <a:buNone/>
                        <a:tabLst/>
                        <a:defRPr/>
                      </a:pPr>
                      <a:r>
                        <a:rPr lang="en-US" sz="2600" b="0" kern="1200" dirty="0">
                          <a:solidFill>
                            <a:schemeClr val="tx1"/>
                          </a:solidFill>
                          <a:effectLst/>
                          <a:latin typeface="+mn-lt"/>
                          <a:ea typeface="+mn-ea"/>
                          <a:cs typeface="+mn-cs"/>
                        </a:rPr>
                        <a:t>Saying nonword or similar word</a:t>
                      </a:r>
                      <a:endParaRPr lang="en-US" sz="2600" b="0" dirty="0">
                        <a:solidFill>
                          <a:schemeClr val="tx1"/>
                        </a:solidFill>
                      </a:endParaRPr>
                    </a:p>
                  </a:txBody>
                  <a:tcP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algn="l"/>
                      <a:r>
                        <a:rPr lang="en-US" sz="2600" b="0" i="1" kern="1200" dirty="0">
                          <a:solidFill>
                            <a:schemeClr val="tx1"/>
                          </a:solidFill>
                          <a:effectLst/>
                          <a:latin typeface="+mn-lt"/>
                          <a:ea typeface="+mn-ea"/>
                          <a:cs typeface="+mn-cs"/>
                        </a:rPr>
                        <a:t>father</a:t>
                      </a:r>
                      <a:r>
                        <a:rPr lang="en-US" sz="2600" b="0" kern="1200" dirty="0">
                          <a:solidFill>
                            <a:schemeClr val="tx1"/>
                          </a:solidFill>
                          <a:effectLst/>
                          <a:latin typeface="+mn-lt"/>
                          <a:ea typeface="+mn-ea"/>
                          <a:cs typeface="+mn-cs"/>
                        </a:rPr>
                        <a:t> [read as] “faster”</a:t>
                      </a:r>
                      <a:endParaRPr lang="en-US" sz="2600" b="0" dirty="0">
                        <a:solidFill>
                          <a:schemeClr val="tx1"/>
                        </a:solidFill>
                      </a:endParaRPr>
                    </a:p>
                  </a:txBody>
                  <a:tcPr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extLst>
                  <a:ext uri="{0D108BD9-81ED-4DB2-BD59-A6C34878D82A}">
                    <a16:rowId xmlns:a16="http://schemas.microsoft.com/office/drawing/2014/main" val="1491589887"/>
                  </a:ext>
                </a:extLst>
              </a:tr>
              <a:tr h="912881">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600" b="1" i="0" kern="1200" dirty="0">
                          <a:solidFill>
                            <a:schemeClr val="tx1"/>
                          </a:solidFill>
                          <a:effectLst/>
                          <a:latin typeface="+mn-lt"/>
                          <a:ea typeface="+mn-ea"/>
                          <a:cs typeface="+mn-cs"/>
                        </a:rPr>
                        <a:t>Substitutions </a:t>
                      </a:r>
                    </a:p>
                    <a:p>
                      <a:pPr marL="0" marR="0" lvl="0" indent="0" algn="l" defTabSz="685800" rtl="0" eaLnBrk="1" fontAlgn="auto" latinLnBrk="0" hangingPunct="1">
                        <a:lnSpc>
                          <a:spcPct val="100000"/>
                        </a:lnSpc>
                        <a:spcBef>
                          <a:spcPts val="0"/>
                        </a:spcBef>
                        <a:spcAft>
                          <a:spcPts val="0"/>
                        </a:spcAft>
                        <a:buClrTx/>
                        <a:buSzTx/>
                        <a:buFontTx/>
                        <a:buNone/>
                        <a:tabLst/>
                        <a:defRPr/>
                      </a:pPr>
                      <a:r>
                        <a:rPr lang="en-US" sz="2600" kern="1200" dirty="0">
                          <a:solidFill>
                            <a:schemeClr val="tx1"/>
                          </a:solidFill>
                          <a:effectLst/>
                          <a:latin typeface="+mn-lt"/>
                          <a:ea typeface="+mn-ea"/>
                          <a:cs typeface="+mn-cs"/>
                        </a:rPr>
                        <a:t>Replacing with another word</a:t>
                      </a:r>
                      <a:endParaRPr lang="en-US" sz="2600" dirty="0">
                        <a:solidFill>
                          <a:schemeClr val="tx1"/>
                        </a:solidFill>
                      </a:endParaRPr>
                    </a:p>
                  </a:txBody>
                  <a:tcP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algn="l"/>
                      <a:r>
                        <a:rPr lang="en-US" sz="2600" i="1" kern="1200" dirty="0">
                          <a:solidFill>
                            <a:schemeClr val="tx1"/>
                          </a:solidFill>
                          <a:effectLst/>
                          <a:latin typeface="+mn-lt"/>
                          <a:ea typeface="+mn-ea"/>
                          <a:cs typeface="+mn-cs"/>
                        </a:rPr>
                        <a:t>front of the car </a:t>
                      </a:r>
                      <a:r>
                        <a:rPr lang="en-US" sz="2600" i="0" kern="1200" dirty="0">
                          <a:solidFill>
                            <a:schemeClr val="tx1"/>
                          </a:solidFill>
                          <a:effectLst/>
                          <a:latin typeface="+mn-lt"/>
                          <a:ea typeface="+mn-ea"/>
                          <a:cs typeface="+mn-cs"/>
                        </a:rPr>
                        <a:t>[read as] </a:t>
                      </a:r>
                      <a:r>
                        <a:rPr lang="en-US" sz="2600" kern="1200" dirty="0">
                          <a:solidFill>
                            <a:schemeClr val="tx1"/>
                          </a:solidFill>
                          <a:effectLst/>
                          <a:latin typeface="+mn-lt"/>
                          <a:ea typeface="+mn-ea"/>
                          <a:cs typeface="+mn-cs"/>
                        </a:rPr>
                        <a:t>“front of the truck”</a:t>
                      </a:r>
                      <a:endParaRPr lang="en-US" sz="2600" dirty="0">
                        <a:solidFill>
                          <a:schemeClr val="tx1"/>
                        </a:solidFill>
                      </a:endParaRPr>
                    </a:p>
                  </a:txBody>
                  <a:tcPr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extLst>
                  <a:ext uri="{0D108BD9-81ED-4DB2-BD59-A6C34878D82A}">
                    <a16:rowId xmlns:a16="http://schemas.microsoft.com/office/drawing/2014/main" val="2849690992"/>
                  </a:ext>
                </a:extLst>
              </a:tr>
              <a:tr h="912881">
                <a:tc>
                  <a:txBody>
                    <a:bodyPr/>
                    <a:lstStyle/>
                    <a:p>
                      <a:pPr algn="l"/>
                      <a:r>
                        <a:rPr lang="en-US" sz="2600" b="1" i="0" kern="1200" dirty="0">
                          <a:solidFill>
                            <a:schemeClr val="tx1"/>
                          </a:solidFill>
                          <a:effectLst/>
                          <a:latin typeface="+mn-lt"/>
                          <a:ea typeface="+mn-ea"/>
                          <a:cs typeface="+mn-cs"/>
                        </a:rPr>
                        <a:t>Reversals </a:t>
                      </a:r>
                    </a:p>
                    <a:p>
                      <a:pPr algn="l"/>
                      <a:r>
                        <a:rPr lang="en-US" sz="2600" kern="1200" dirty="0">
                          <a:solidFill>
                            <a:schemeClr val="tx1"/>
                          </a:solidFill>
                          <a:effectLst/>
                          <a:latin typeface="+mn-lt"/>
                          <a:ea typeface="+mn-ea"/>
                          <a:cs typeface="+mn-cs"/>
                        </a:rPr>
                        <a:t>Changing word order</a:t>
                      </a:r>
                      <a:endParaRPr lang="en-US" sz="2600" dirty="0">
                        <a:solidFill>
                          <a:schemeClr val="tx1"/>
                        </a:solidFill>
                      </a:endParaRPr>
                    </a:p>
                  </a:txBody>
                  <a:tcP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algn="l"/>
                      <a:r>
                        <a:rPr lang="en-US" sz="2600" i="1" kern="1200" dirty="0">
                          <a:solidFill>
                            <a:schemeClr val="tx1"/>
                          </a:solidFill>
                          <a:effectLst/>
                          <a:latin typeface="+mn-lt"/>
                          <a:ea typeface="+mn-ea"/>
                          <a:cs typeface="+mn-cs"/>
                        </a:rPr>
                        <a:t>she said</a:t>
                      </a:r>
                      <a:r>
                        <a:rPr lang="en-US" sz="2600" kern="1200" dirty="0">
                          <a:solidFill>
                            <a:schemeClr val="tx1"/>
                          </a:solidFill>
                          <a:effectLst/>
                          <a:latin typeface="+mn-lt"/>
                          <a:ea typeface="+mn-ea"/>
                          <a:cs typeface="+mn-cs"/>
                        </a:rPr>
                        <a:t> [read as] “said she”</a:t>
                      </a:r>
                      <a:endParaRPr lang="en-US" sz="2600" dirty="0">
                        <a:solidFill>
                          <a:schemeClr val="tx1"/>
                        </a:solidFill>
                      </a:endParaRPr>
                    </a:p>
                  </a:txBody>
                  <a:tcPr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extLst>
                  <a:ext uri="{0D108BD9-81ED-4DB2-BD59-A6C34878D82A}">
                    <a16:rowId xmlns:a16="http://schemas.microsoft.com/office/drawing/2014/main" val="3263440722"/>
                  </a:ext>
                </a:extLst>
              </a:tr>
              <a:tr h="912881">
                <a:tc>
                  <a:txBody>
                    <a:bodyPr/>
                    <a:lstStyle/>
                    <a:p>
                      <a:pPr algn="l"/>
                      <a:r>
                        <a:rPr lang="en-US" sz="2600" b="1" i="0" kern="1200" dirty="0">
                          <a:solidFill>
                            <a:schemeClr val="tx1"/>
                          </a:solidFill>
                          <a:effectLst/>
                          <a:latin typeface="+mn-lt"/>
                          <a:ea typeface="+mn-ea"/>
                          <a:cs typeface="+mn-cs"/>
                        </a:rPr>
                        <a:t>Omissions</a:t>
                      </a:r>
                      <a:r>
                        <a:rPr lang="en-US" sz="2600" kern="1200" dirty="0">
                          <a:solidFill>
                            <a:schemeClr val="tx1"/>
                          </a:solidFill>
                          <a:effectLst/>
                          <a:latin typeface="+mn-lt"/>
                          <a:ea typeface="+mn-ea"/>
                          <a:cs typeface="+mn-cs"/>
                        </a:rPr>
                        <a:t> </a:t>
                      </a:r>
                    </a:p>
                    <a:p>
                      <a:pPr algn="l"/>
                      <a:r>
                        <a:rPr lang="en-US" sz="2600" kern="1200" dirty="0">
                          <a:solidFill>
                            <a:schemeClr val="tx1"/>
                          </a:solidFill>
                          <a:effectLst/>
                          <a:latin typeface="+mn-lt"/>
                          <a:ea typeface="+mn-ea"/>
                          <a:cs typeface="+mn-cs"/>
                        </a:rPr>
                        <a:t>Skipping word, phrase, or line</a:t>
                      </a:r>
                      <a:endParaRPr lang="en-US" sz="2600" dirty="0">
                        <a:solidFill>
                          <a:schemeClr val="tx1"/>
                        </a:solidFill>
                      </a:endParaRPr>
                    </a:p>
                  </a:txBody>
                  <a:tcP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algn="l"/>
                      <a:r>
                        <a:rPr lang="en-US" sz="2600" i="1" kern="1200" dirty="0">
                          <a:solidFill>
                            <a:schemeClr val="tx1"/>
                          </a:solidFill>
                          <a:effectLst/>
                          <a:latin typeface="+mn-lt"/>
                          <a:ea typeface="+mn-ea"/>
                          <a:cs typeface="+mn-cs"/>
                        </a:rPr>
                        <a:t>the big dog ran fast </a:t>
                      </a:r>
                      <a:r>
                        <a:rPr lang="en-US" sz="2600" kern="1200" dirty="0">
                          <a:solidFill>
                            <a:schemeClr val="tx1"/>
                          </a:solidFill>
                          <a:effectLst/>
                          <a:latin typeface="+mn-lt"/>
                          <a:ea typeface="+mn-ea"/>
                          <a:cs typeface="+mn-cs"/>
                        </a:rPr>
                        <a:t>[read as] “the dog ran fast”</a:t>
                      </a:r>
                      <a:endParaRPr lang="en-US" sz="2600" dirty="0">
                        <a:solidFill>
                          <a:schemeClr val="tx1"/>
                        </a:solidFill>
                      </a:endParaRPr>
                    </a:p>
                  </a:txBody>
                  <a:tcPr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extLst>
                  <a:ext uri="{0D108BD9-81ED-4DB2-BD59-A6C34878D82A}">
                    <a16:rowId xmlns:a16="http://schemas.microsoft.com/office/drawing/2014/main" val="2132302499"/>
                  </a:ext>
                </a:extLst>
              </a:tr>
              <a:tr h="912881">
                <a:tc>
                  <a:txBody>
                    <a:bodyPr/>
                    <a:lstStyle/>
                    <a:p>
                      <a:pPr algn="l"/>
                      <a:r>
                        <a:rPr lang="en-US" sz="2600" b="1" i="0" kern="1200" dirty="0">
                          <a:solidFill>
                            <a:schemeClr val="tx1"/>
                          </a:solidFill>
                          <a:effectLst/>
                          <a:latin typeface="+mn-lt"/>
                          <a:ea typeface="+mn-ea"/>
                          <a:cs typeface="+mn-cs"/>
                        </a:rPr>
                        <a:t>Hesitation</a:t>
                      </a:r>
                    </a:p>
                    <a:p>
                      <a:pPr algn="l"/>
                      <a:r>
                        <a:rPr lang="en-US" sz="2600" kern="1200" dirty="0">
                          <a:solidFill>
                            <a:schemeClr val="tx1"/>
                          </a:solidFill>
                          <a:effectLst/>
                          <a:latin typeface="+mn-lt"/>
                          <a:ea typeface="+mn-ea"/>
                          <a:cs typeface="+mn-cs"/>
                        </a:rPr>
                        <a:t>Pausing for 3+ seconds</a:t>
                      </a:r>
                      <a:endParaRPr lang="en-US" sz="2600" dirty="0">
                        <a:solidFill>
                          <a:schemeClr val="tx1"/>
                        </a:solidFill>
                      </a:endParaRPr>
                    </a:p>
                  </a:txBody>
                  <a:tcP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algn="l"/>
                      <a:r>
                        <a:rPr lang="en-US" sz="2600" dirty="0">
                          <a:solidFill>
                            <a:schemeClr val="tx1"/>
                          </a:solidFill>
                        </a:rPr>
                        <a:t>Examiner provides word</a:t>
                      </a:r>
                    </a:p>
                  </a:txBody>
                  <a:tcPr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extLst>
                  <a:ext uri="{0D108BD9-81ED-4DB2-BD59-A6C34878D82A}">
                    <a16:rowId xmlns:a16="http://schemas.microsoft.com/office/drawing/2014/main" val="145902769"/>
                  </a:ext>
                </a:extLst>
              </a:tr>
            </a:tbl>
          </a:graphicData>
        </a:graphic>
      </p:graphicFrame>
    </p:spTree>
    <p:extLst>
      <p:ext uri="{BB962C8B-B14F-4D97-AF65-F5344CB8AC3E}">
        <p14:creationId xmlns:p14="http://schemas.microsoft.com/office/powerpoint/2010/main" val="24112242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27B9D9-1E75-F26A-469F-8380973CBA96}"/>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986FB7B6-C7B9-6E75-EB7E-F6A38837A874}"/>
              </a:ext>
            </a:extLst>
          </p:cNvPr>
          <p:cNvSpPr/>
          <p:nvPr/>
        </p:nvSpPr>
        <p:spPr>
          <a:xfrm>
            <a:off x="457200" y="1280159"/>
            <a:ext cx="11274424" cy="896112"/>
          </a:xfrm>
          <a:prstGeom prst="rect">
            <a:avLst/>
          </a:prstGeom>
          <a:solidFill>
            <a:srgbClr val="C25131">
              <a:alpha val="40000"/>
            </a:srgbClr>
          </a:solidFill>
          <a:ln w="9525">
            <a:solidFill>
              <a:srgbClr val="4D4D4F">
                <a:alpha val="34118"/>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14" name="Rectangle 13">
            <a:extLst>
              <a:ext uri="{FF2B5EF4-FFF2-40B4-BE49-F238E27FC236}">
                <a16:creationId xmlns:a16="http://schemas.microsoft.com/office/drawing/2014/main" id="{4EF0B9FC-8778-D851-59DC-0DA4AD17C20E}"/>
              </a:ext>
            </a:extLst>
          </p:cNvPr>
          <p:cNvSpPr/>
          <p:nvPr/>
        </p:nvSpPr>
        <p:spPr>
          <a:xfrm>
            <a:off x="457200" y="2207386"/>
            <a:ext cx="11274424" cy="886968"/>
          </a:xfrm>
          <a:prstGeom prst="rect">
            <a:avLst/>
          </a:prstGeom>
          <a:solidFill>
            <a:srgbClr val="C25131">
              <a:alpha val="40000"/>
            </a:srgbClr>
          </a:solidFill>
          <a:ln w="9525">
            <a:solidFill>
              <a:srgbClr val="4D4D4F">
                <a:alpha val="34118"/>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15" name="Rectangle 14">
            <a:extLst>
              <a:ext uri="{FF2B5EF4-FFF2-40B4-BE49-F238E27FC236}">
                <a16:creationId xmlns:a16="http://schemas.microsoft.com/office/drawing/2014/main" id="{D2F809ED-E39D-8ADB-46AF-45A2C457E550}"/>
              </a:ext>
            </a:extLst>
          </p:cNvPr>
          <p:cNvSpPr/>
          <p:nvPr/>
        </p:nvSpPr>
        <p:spPr>
          <a:xfrm>
            <a:off x="457200" y="3125469"/>
            <a:ext cx="11274424" cy="886968"/>
          </a:xfrm>
          <a:prstGeom prst="rect">
            <a:avLst/>
          </a:prstGeom>
          <a:solidFill>
            <a:srgbClr val="C25131">
              <a:alpha val="40000"/>
            </a:srgbClr>
          </a:solidFill>
          <a:ln w="9525">
            <a:solidFill>
              <a:srgbClr val="4D4D4F">
                <a:alpha val="34118"/>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graphicFrame>
        <p:nvGraphicFramePr>
          <p:cNvPr id="12" name="Content Placeholder 11">
            <a:extLst>
              <a:ext uri="{FF2B5EF4-FFF2-40B4-BE49-F238E27FC236}">
                <a16:creationId xmlns:a16="http://schemas.microsoft.com/office/drawing/2014/main" id="{F792829E-44D4-EE4E-DDCB-CF711CD2A1AA}"/>
              </a:ext>
            </a:extLst>
          </p:cNvPr>
          <p:cNvGraphicFramePr>
            <a:graphicFrameLocks noGrp="1"/>
          </p:cNvGraphicFramePr>
          <p:nvPr>
            <p:ph sz="quarter" idx="15"/>
            <p:extLst>
              <p:ext uri="{D42A27DB-BD31-4B8C-83A1-F6EECF244321}">
                <p14:modId xmlns:p14="http://schemas.microsoft.com/office/powerpoint/2010/main" val="2761817976"/>
              </p:ext>
            </p:extLst>
          </p:nvPr>
        </p:nvGraphicFramePr>
        <p:xfrm>
          <a:off x="457200" y="1280160"/>
          <a:ext cx="11274424" cy="2738643"/>
        </p:xfrm>
        <a:graphic>
          <a:graphicData uri="http://schemas.openxmlformats.org/drawingml/2006/table">
            <a:tbl>
              <a:tblPr firstRow="1" bandRow="1">
                <a:tableStyleId>{5C22544A-7EE6-4342-B048-85BDC9FD1C3A}</a:tableStyleId>
              </a:tblPr>
              <a:tblGrid>
                <a:gridCol w="4663440">
                  <a:extLst>
                    <a:ext uri="{9D8B030D-6E8A-4147-A177-3AD203B41FA5}">
                      <a16:colId xmlns:a16="http://schemas.microsoft.com/office/drawing/2014/main" val="2985005785"/>
                    </a:ext>
                  </a:extLst>
                </a:gridCol>
                <a:gridCol w="6610984">
                  <a:extLst>
                    <a:ext uri="{9D8B030D-6E8A-4147-A177-3AD203B41FA5}">
                      <a16:colId xmlns:a16="http://schemas.microsoft.com/office/drawing/2014/main" val="3371301296"/>
                    </a:ext>
                  </a:extLst>
                </a:gridCol>
              </a:tblGrid>
              <a:tr h="912881">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600" b="1" dirty="0">
                          <a:solidFill>
                            <a:schemeClr val="tx1"/>
                          </a:solidFill>
                        </a:rPr>
                        <a:t>Insertions</a:t>
                      </a:r>
                    </a:p>
                    <a:p>
                      <a:pPr marL="0" marR="0" lvl="0" indent="0" algn="l" defTabSz="685800" rtl="0" eaLnBrk="1" fontAlgn="auto" latinLnBrk="0" hangingPunct="1">
                        <a:lnSpc>
                          <a:spcPct val="100000"/>
                        </a:lnSpc>
                        <a:spcBef>
                          <a:spcPts val="0"/>
                        </a:spcBef>
                        <a:spcAft>
                          <a:spcPts val="0"/>
                        </a:spcAft>
                        <a:buClrTx/>
                        <a:buSzTx/>
                        <a:buFontTx/>
                        <a:buNone/>
                        <a:tabLst/>
                        <a:defRPr/>
                      </a:pPr>
                      <a:r>
                        <a:rPr lang="en-US" sz="2600" b="0" kern="1200" dirty="0">
                          <a:solidFill>
                            <a:schemeClr val="tx1"/>
                          </a:solidFill>
                          <a:effectLst/>
                          <a:latin typeface="+mn-lt"/>
                          <a:ea typeface="+mn-ea"/>
                          <a:cs typeface="+mn-cs"/>
                        </a:rPr>
                        <a:t>Adding words not in the text</a:t>
                      </a:r>
                      <a:endParaRPr lang="en-US" sz="2600" b="0" dirty="0">
                        <a:solidFill>
                          <a:schemeClr val="tx1"/>
                        </a:solidFill>
                      </a:endParaRPr>
                    </a:p>
                  </a:txBody>
                  <a:tcP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algn="l"/>
                      <a:r>
                        <a:rPr lang="en-US" sz="2600" b="0" i="1" kern="1200" dirty="0">
                          <a:solidFill>
                            <a:schemeClr val="tx1"/>
                          </a:solidFill>
                          <a:effectLst/>
                          <a:latin typeface="+mn-lt"/>
                          <a:ea typeface="+mn-ea"/>
                          <a:cs typeface="+mn-cs"/>
                        </a:rPr>
                        <a:t>the big green ball</a:t>
                      </a:r>
                      <a:r>
                        <a:rPr lang="en-US" sz="2600" b="0" kern="1200" dirty="0">
                          <a:solidFill>
                            <a:schemeClr val="tx1"/>
                          </a:solidFill>
                          <a:effectLst/>
                          <a:latin typeface="+mn-lt"/>
                          <a:ea typeface="+mn-ea"/>
                          <a:cs typeface="+mn-cs"/>
                        </a:rPr>
                        <a:t> [read as] “the green ball”</a:t>
                      </a:r>
                      <a:endParaRPr lang="en-US" sz="2600" b="0" dirty="0">
                        <a:solidFill>
                          <a:schemeClr val="tx1"/>
                        </a:solidFill>
                      </a:endParaRPr>
                    </a:p>
                  </a:txBody>
                  <a:tcPr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extLst>
                  <a:ext uri="{0D108BD9-81ED-4DB2-BD59-A6C34878D82A}">
                    <a16:rowId xmlns:a16="http://schemas.microsoft.com/office/drawing/2014/main" val="1491589887"/>
                  </a:ext>
                </a:extLst>
              </a:tr>
              <a:tr h="912881">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600" b="1" i="0" kern="1200" dirty="0">
                          <a:solidFill>
                            <a:schemeClr val="tx1"/>
                          </a:solidFill>
                          <a:effectLst/>
                          <a:latin typeface="+mn-lt"/>
                          <a:ea typeface="+mn-ea"/>
                          <a:cs typeface="+mn-cs"/>
                        </a:rPr>
                        <a:t>Repetitions</a:t>
                      </a:r>
                    </a:p>
                    <a:p>
                      <a:pPr marL="0" marR="0" lvl="0" indent="0" algn="l" defTabSz="685800" rtl="0" eaLnBrk="1" fontAlgn="auto" latinLnBrk="0" hangingPunct="1">
                        <a:lnSpc>
                          <a:spcPct val="100000"/>
                        </a:lnSpc>
                        <a:spcBef>
                          <a:spcPts val="0"/>
                        </a:spcBef>
                        <a:spcAft>
                          <a:spcPts val="0"/>
                        </a:spcAft>
                        <a:buClrTx/>
                        <a:buSzTx/>
                        <a:buFontTx/>
                        <a:buNone/>
                        <a:tabLst/>
                        <a:defRPr/>
                      </a:pPr>
                      <a:r>
                        <a:rPr lang="en-US" sz="2600" kern="1200" dirty="0">
                          <a:solidFill>
                            <a:schemeClr val="tx1"/>
                          </a:solidFill>
                          <a:effectLst/>
                          <a:latin typeface="+mn-lt"/>
                          <a:ea typeface="+mn-ea"/>
                          <a:cs typeface="+mn-cs"/>
                        </a:rPr>
                        <a:t>Repeating a word or phrase</a:t>
                      </a:r>
                      <a:endParaRPr lang="en-US" sz="2600" dirty="0">
                        <a:solidFill>
                          <a:schemeClr val="tx1"/>
                        </a:solidFill>
                      </a:endParaRPr>
                    </a:p>
                  </a:txBody>
                  <a:tcP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algn="l"/>
                      <a:r>
                        <a:rPr lang="en-US" sz="2600" i="0" kern="1200" dirty="0">
                          <a:solidFill>
                            <a:schemeClr val="tx1"/>
                          </a:solidFill>
                          <a:effectLst/>
                          <a:latin typeface="+mn-lt"/>
                          <a:ea typeface="+mn-ea"/>
                          <a:cs typeface="+mn-cs"/>
                        </a:rPr>
                        <a:t>“it was floating… was floating up and away”</a:t>
                      </a:r>
                      <a:endParaRPr lang="en-US" sz="2600" i="0" dirty="0">
                        <a:solidFill>
                          <a:schemeClr val="tx1"/>
                        </a:solidFill>
                      </a:endParaRPr>
                    </a:p>
                  </a:txBody>
                  <a:tcPr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extLst>
                  <a:ext uri="{0D108BD9-81ED-4DB2-BD59-A6C34878D82A}">
                    <a16:rowId xmlns:a16="http://schemas.microsoft.com/office/drawing/2014/main" val="2849690992"/>
                  </a:ext>
                </a:extLst>
              </a:tr>
              <a:tr h="912881">
                <a:tc>
                  <a:txBody>
                    <a:bodyPr/>
                    <a:lstStyle/>
                    <a:p>
                      <a:pPr algn="l"/>
                      <a:r>
                        <a:rPr lang="en-US" sz="2600" b="1" i="0" kern="1200" dirty="0">
                          <a:solidFill>
                            <a:schemeClr val="tx1"/>
                          </a:solidFill>
                          <a:effectLst/>
                          <a:latin typeface="+mn-lt"/>
                          <a:ea typeface="+mn-ea"/>
                          <a:cs typeface="+mn-cs"/>
                        </a:rPr>
                        <a:t>Self-Corrections</a:t>
                      </a:r>
                    </a:p>
                    <a:p>
                      <a:pPr algn="l"/>
                      <a:r>
                        <a:rPr lang="en-US" sz="2600" kern="1200" dirty="0">
                          <a:solidFill>
                            <a:schemeClr val="tx1"/>
                          </a:solidFill>
                          <a:effectLst/>
                          <a:latin typeface="+mn-lt"/>
                          <a:ea typeface="+mn-ea"/>
                          <a:cs typeface="+mn-cs"/>
                        </a:rPr>
                        <a:t>Fixing an error independently </a:t>
                      </a:r>
                      <a:endParaRPr lang="en-US" sz="2600" dirty="0">
                        <a:solidFill>
                          <a:schemeClr val="tx1"/>
                        </a:solidFill>
                      </a:endParaRPr>
                    </a:p>
                  </a:txBody>
                  <a:tcP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algn="l"/>
                      <a:r>
                        <a:rPr lang="en-US" sz="2600" i="1" kern="1200" dirty="0">
                          <a:solidFill>
                            <a:schemeClr val="tx1"/>
                          </a:solidFill>
                          <a:effectLst/>
                          <a:latin typeface="+mn-lt"/>
                          <a:ea typeface="+mn-ea"/>
                          <a:cs typeface="+mn-cs"/>
                        </a:rPr>
                        <a:t>blank</a:t>
                      </a:r>
                      <a:r>
                        <a:rPr lang="en-US" sz="2600" i="0" kern="1200" dirty="0">
                          <a:solidFill>
                            <a:schemeClr val="tx1"/>
                          </a:solidFill>
                          <a:effectLst/>
                          <a:latin typeface="+mn-lt"/>
                          <a:ea typeface="+mn-ea"/>
                          <a:cs typeface="+mn-cs"/>
                        </a:rPr>
                        <a:t> [read as] “black… blank”</a:t>
                      </a:r>
                      <a:endParaRPr lang="en-US" sz="2600" i="0" dirty="0">
                        <a:solidFill>
                          <a:schemeClr val="tx1"/>
                        </a:solidFill>
                      </a:endParaRPr>
                    </a:p>
                  </a:txBody>
                  <a:tcPr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extLst>
                  <a:ext uri="{0D108BD9-81ED-4DB2-BD59-A6C34878D82A}">
                    <a16:rowId xmlns:a16="http://schemas.microsoft.com/office/drawing/2014/main" val="3263440722"/>
                  </a:ext>
                </a:extLst>
              </a:tr>
            </a:tbl>
          </a:graphicData>
        </a:graphic>
      </p:graphicFrame>
      <p:sp>
        <p:nvSpPr>
          <p:cNvPr id="2" name="Title 1">
            <a:extLst>
              <a:ext uri="{FF2B5EF4-FFF2-40B4-BE49-F238E27FC236}">
                <a16:creationId xmlns:a16="http://schemas.microsoft.com/office/drawing/2014/main" id="{575DF705-51E4-AE28-3782-E29764FA9AFC}"/>
              </a:ext>
            </a:extLst>
          </p:cNvPr>
          <p:cNvSpPr>
            <a:spLocks noGrp="1"/>
          </p:cNvSpPr>
          <p:nvPr>
            <p:ph type="title"/>
          </p:nvPr>
        </p:nvSpPr>
        <p:spPr/>
        <p:txBody>
          <a:bodyPr/>
          <a:lstStyle/>
          <a:p>
            <a:r>
              <a:rPr lang="en-US" dirty="0"/>
              <a:t>Types of Deviations: </a:t>
            </a:r>
            <a:r>
              <a:rPr lang="en-US" u="sng" dirty="0"/>
              <a:t>Not</a:t>
            </a:r>
            <a:r>
              <a:rPr lang="en-US" dirty="0"/>
              <a:t> Counted as Errors</a:t>
            </a:r>
          </a:p>
        </p:txBody>
      </p:sp>
      <p:sp>
        <p:nvSpPr>
          <p:cNvPr id="5" name="Slide Number Placeholder 4">
            <a:extLst>
              <a:ext uri="{FF2B5EF4-FFF2-40B4-BE49-F238E27FC236}">
                <a16:creationId xmlns:a16="http://schemas.microsoft.com/office/drawing/2014/main" id="{723D49A4-751E-7DD2-D4AE-3B14164782BA}"/>
              </a:ext>
            </a:extLst>
          </p:cNvPr>
          <p:cNvSpPr>
            <a:spLocks noGrp="1"/>
          </p:cNvSpPr>
          <p:nvPr>
            <p:ph type="sldNum" sz="quarter" idx="14"/>
          </p:nvPr>
        </p:nvSpPr>
        <p:spPr/>
        <p:txBody>
          <a:bodyPr/>
          <a:lstStyle/>
          <a:p>
            <a:fld id="{99A20822-4A49-4D36-86E3-300BA48D3F00}" type="slidenum">
              <a:rPr lang="en-US" smtClean="0"/>
              <a:pPr/>
              <a:t>17</a:t>
            </a:fld>
            <a:endParaRPr lang="en-US" dirty="0"/>
          </a:p>
        </p:txBody>
      </p:sp>
      <p:sp>
        <p:nvSpPr>
          <p:cNvPr id="6" name="Content Placeholder 2">
            <a:extLst>
              <a:ext uri="{FF2B5EF4-FFF2-40B4-BE49-F238E27FC236}">
                <a16:creationId xmlns:a16="http://schemas.microsoft.com/office/drawing/2014/main" id="{B5EB67C6-DC47-E29A-A123-17FFC6F3CC89}"/>
              </a:ext>
            </a:extLst>
          </p:cNvPr>
          <p:cNvSpPr txBox="1">
            <a:spLocks/>
          </p:cNvSpPr>
          <p:nvPr/>
        </p:nvSpPr>
        <p:spPr>
          <a:xfrm>
            <a:off x="457200" y="4189614"/>
            <a:ext cx="11274552" cy="1525385"/>
          </a:xfrm>
          <a:prstGeom prst="rect">
            <a:avLst/>
          </a:prstGeom>
          <a:ln>
            <a:noFill/>
          </a:ln>
        </p:spPr>
        <p:txBody>
          <a:bodyPr vert="horz" lIns="0" tIns="0" rIns="0" bIns="0" rtlCol="0">
            <a:normAutofit/>
          </a:bodyPr>
          <a:lstStyle>
            <a:lvl1pPr marL="320040" marR="0" indent="-320040" algn="l" defTabSz="685800" rtl="0" eaLnBrk="1" fontAlgn="auto" latinLnBrk="0" hangingPunct="1">
              <a:lnSpc>
                <a:spcPct val="125000"/>
              </a:lnSpc>
              <a:spcBef>
                <a:spcPts val="600"/>
              </a:spcBef>
              <a:spcAft>
                <a:spcPts val="0"/>
              </a:spcAft>
              <a:buClr>
                <a:schemeClr val="accent1"/>
              </a:buClr>
              <a:buSzPct val="100000"/>
              <a:buFont typeface="Wingdings" panose="05000000000000000000" pitchFamily="2" charset="2"/>
              <a:buChar char="§"/>
              <a:tabLst/>
              <a:defRPr sz="2600" b="0" i="0" kern="1200">
                <a:solidFill>
                  <a:schemeClr val="tx1"/>
                </a:solidFill>
                <a:latin typeface="+mn-lt"/>
                <a:ea typeface="Calibri"/>
                <a:cs typeface="Calibri"/>
              </a:defRPr>
            </a:lvl1pPr>
            <a:lvl2pPr marL="640080" marR="0" indent="-320040" algn="l" defTabSz="685800" rtl="0" eaLnBrk="1" fontAlgn="auto" latinLnBrk="0" hangingPunct="1">
              <a:lnSpc>
                <a:spcPct val="125000"/>
              </a:lnSpc>
              <a:spcBef>
                <a:spcPts val="600"/>
              </a:spcBef>
              <a:spcAft>
                <a:spcPts val="0"/>
              </a:spcAft>
              <a:buClr>
                <a:schemeClr val="accent1"/>
              </a:buClr>
              <a:buSzTx/>
              <a:buFont typeface="Arial" panose="020B0604020202020204" pitchFamily="34" charset="0"/>
              <a:buChar char="•"/>
              <a:tabLst/>
              <a:defRPr sz="2600" b="0" i="0" kern="1200">
                <a:solidFill>
                  <a:schemeClr val="tx1"/>
                </a:solidFill>
                <a:latin typeface="+mn-lt"/>
                <a:ea typeface="Calibri"/>
                <a:cs typeface="Calibri"/>
              </a:defRPr>
            </a:lvl2pPr>
            <a:lvl3pPr marL="1005840" marR="0" indent="-320040" algn="l" defTabSz="685800" rtl="0" eaLnBrk="1" fontAlgn="auto" latinLnBrk="0" hangingPunct="1">
              <a:lnSpc>
                <a:spcPct val="125000"/>
              </a:lnSpc>
              <a:spcBef>
                <a:spcPts val="600"/>
              </a:spcBef>
              <a:spcAft>
                <a:spcPts val="0"/>
              </a:spcAft>
              <a:buClr>
                <a:schemeClr val="accent1"/>
              </a:buClr>
              <a:buSzTx/>
              <a:buFont typeface="Arial" panose="020B0604020202020204" pitchFamily="34" charset="0"/>
              <a:buChar char="–"/>
              <a:tabLst/>
              <a:defRPr sz="2600" b="0" i="0" kern="1200">
                <a:solidFill>
                  <a:schemeClr val="tx1"/>
                </a:solidFill>
                <a:latin typeface="+mn-lt"/>
                <a:ea typeface="Calibri"/>
                <a:cs typeface="Calibri"/>
              </a:defRPr>
            </a:lvl3pPr>
            <a:lvl4pPr marL="1325880" marR="0" indent="-320040" algn="l" defTabSz="685800" rtl="0" eaLnBrk="1" fontAlgn="auto" latinLnBrk="0" hangingPunct="1">
              <a:lnSpc>
                <a:spcPct val="125000"/>
              </a:lnSpc>
              <a:spcBef>
                <a:spcPts val="600"/>
              </a:spcBef>
              <a:spcAft>
                <a:spcPts val="0"/>
              </a:spcAft>
              <a:buClr>
                <a:schemeClr val="accent1"/>
              </a:buClr>
              <a:buSzPct val="100000"/>
              <a:buFont typeface="Arial" panose="020B0604020202020204" pitchFamily="34" charset="0"/>
              <a:buChar char="»"/>
              <a:tabLst/>
              <a:defRPr sz="2600" b="0" i="0" kern="1200">
                <a:solidFill>
                  <a:schemeClr val="tx1"/>
                </a:solidFill>
                <a:latin typeface="+mn-lt"/>
                <a:ea typeface="Calibri"/>
                <a:cs typeface="Calibri"/>
              </a:defRPr>
            </a:lvl4pPr>
            <a:lvl5pPr marL="1645920" marR="0" indent="-320040" algn="l" defTabSz="685800" rtl="0" eaLnBrk="1" fontAlgn="auto" latinLnBrk="0" hangingPunct="1">
              <a:lnSpc>
                <a:spcPct val="125000"/>
              </a:lnSpc>
              <a:spcBef>
                <a:spcPts val="600"/>
              </a:spcBef>
              <a:spcAft>
                <a:spcPts val="0"/>
              </a:spcAft>
              <a:buClr>
                <a:schemeClr val="accent1"/>
              </a:buClr>
              <a:buSzTx/>
              <a:buFont typeface="Calibri" panose="020F0502020204030204" pitchFamily="34" charset="0"/>
              <a:buChar char="›"/>
              <a:tabLst/>
              <a:defRPr sz="2600" b="0" i="0" kern="1200">
                <a:solidFill>
                  <a:schemeClr val="tx1"/>
                </a:solidFill>
                <a:latin typeface="+mn-lt"/>
                <a:ea typeface="Calibri"/>
                <a:cs typeface="Calibri"/>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Mispronunciations due to dialect or speech variation are </a:t>
            </a:r>
            <a:r>
              <a:rPr lang="en-US" i="1" dirty="0"/>
              <a:t>not</a:t>
            </a:r>
            <a:r>
              <a:rPr lang="en-US" dirty="0"/>
              <a:t> errors</a:t>
            </a:r>
          </a:p>
          <a:p>
            <a:r>
              <a:rPr lang="en-US" dirty="0"/>
              <a:t>Conventions may vary by ORF tool being used (e.g., circles, underlines, slashes)</a:t>
            </a:r>
          </a:p>
        </p:txBody>
      </p:sp>
    </p:spTree>
    <p:extLst>
      <p:ext uri="{BB962C8B-B14F-4D97-AF65-F5344CB8AC3E}">
        <p14:creationId xmlns:p14="http://schemas.microsoft.com/office/powerpoint/2010/main" val="23613956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DE6EA1E-C2B9-B64B-0833-4A60F7B9D82E}"/>
              </a:ext>
            </a:extLst>
          </p:cNvPr>
          <p:cNvSpPr>
            <a:spLocks noGrp="1"/>
          </p:cNvSpPr>
          <p:nvPr>
            <p:ph type="sldNum" sz="quarter" idx="14"/>
          </p:nvPr>
        </p:nvSpPr>
        <p:spPr/>
        <p:txBody>
          <a:bodyPr/>
          <a:lstStyle/>
          <a:p>
            <a:fld id="{99A20822-4A49-4D36-86E3-300BA48D3F00}" type="slidenum">
              <a:rPr lang="en-US" smtClean="0"/>
              <a:pPr/>
              <a:t>18</a:t>
            </a:fld>
            <a:endParaRPr lang="en-US" dirty="0"/>
          </a:p>
        </p:txBody>
      </p:sp>
      <p:sp>
        <p:nvSpPr>
          <p:cNvPr id="6" name="Title 4">
            <a:extLst>
              <a:ext uri="{FF2B5EF4-FFF2-40B4-BE49-F238E27FC236}">
                <a16:creationId xmlns:a16="http://schemas.microsoft.com/office/drawing/2014/main" id="{7CDFBB1A-F396-069E-DA61-D2453BC2DD8D}"/>
              </a:ext>
            </a:extLst>
          </p:cNvPr>
          <p:cNvSpPr>
            <a:spLocks noGrp="1"/>
          </p:cNvSpPr>
          <p:nvPr>
            <p:ph type="title"/>
          </p:nvPr>
        </p:nvSpPr>
        <p:spPr>
          <a:xfrm>
            <a:off x="297282" y="65237"/>
            <a:ext cx="11364686" cy="1470992"/>
          </a:xfrm>
        </p:spPr>
        <p:txBody>
          <a:bodyPr>
            <a:normAutofit/>
          </a:bodyPr>
          <a:lstStyle/>
          <a:p>
            <a:pPr algn="l"/>
            <a:r>
              <a:rPr lang="en-US" dirty="0"/>
              <a:t>Calculating ORF Score</a:t>
            </a:r>
            <a:br>
              <a:rPr lang="en-US" dirty="0"/>
            </a:br>
            <a:r>
              <a:rPr lang="en-US" sz="3000" b="0" dirty="0"/>
              <a:t>Words Correct Per Minutes (WCPM)</a:t>
            </a:r>
          </a:p>
        </p:txBody>
      </p:sp>
      <p:sp>
        <p:nvSpPr>
          <p:cNvPr id="14" name="TextBox 13">
            <a:extLst>
              <a:ext uri="{FF2B5EF4-FFF2-40B4-BE49-F238E27FC236}">
                <a16:creationId xmlns:a16="http://schemas.microsoft.com/office/drawing/2014/main" id="{D9D68D2B-967B-1554-DBC8-F146E6517C97}"/>
              </a:ext>
            </a:extLst>
          </p:cNvPr>
          <p:cNvSpPr txBox="1"/>
          <p:nvPr/>
        </p:nvSpPr>
        <p:spPr>
          <a:xfrm rot="20689773">
            <a:off x="3905844" y="4148417"/>
            <a:ext cx="1495950" cy="1569660"/>
          </a:xfrm>
          <a:prstGeom prst="rect">
            <a:avLst/>
          </a:prstGeom>
          <a:solidFill>
            <a:schemeClr val="bg1"/>
          </a:solidFill>
          <a:ln w="38100">
            <a:solidFill>
              <a:srgbClr val="FF0000"/>
            </a:solidFill>
          </a:ln>
        </p:spPr>
        <p:txBody>
          <a:bodyPr wrap="square" rtlCol="0" anchor="ctr">
            <a:spAutoFit/>
          </a:bodyPr>
          <a:lstStyle/>
          <a:p>
            <a:pPr algn="ctr"/>
            <a:r>
              <a:rPr lang="en-US" sz="3200" b="1" dirty="0">
                <a:solidFill>
                  <a:srgbClr val="FF0000"/>
                </a:solidFill>
                <a:latin typeface="Chalkduster" panose="03050602040202020205" pitchFamily="66" charset="77"/>
                <a:cs typeface="Bradley Hand ITC" panose="020F0502020204030204" pitchFamily="34" charset="0"/>
              </a:rPr>
              <a:t>  </a:t>
            </a:r>
            <a:r>
              <a:rPr lang="en-US" sz="3200" dirty="0">
                <a:solidFill>
                  <a:srgbClr val="FF0000"/>
                </a:solidFill>
                <a:latin typeface="Chalkduster" panose="03050602040202020205" pitchFamily="66" charset="77"/>
                <a:cs typeface="Bradley Hand ITC" panose="020F0502020204030204" pitchFamily="34" charset="0"/>
              </a:rPr>
              <a:t>75</a:t>
            </a:r>
          </a:p>
          <a:p>
            <a:pPr algn="ctr"/>
            <a:r>
              <a:rPr lang="en-US" sz="3200" u="sng" dirty="0">
                <a:solidFill>
                  <a:srgbClr val="FF0000"/>
                </a:solidFill>
                <a:latin typeface="Chalkduster" panose="03050602040202020205" pitchFamily="66" charset="77"/>
                <a:cs typeface="Bradley Hand ITC" panose="020F0502020204030204" pitchFamily="34" charset="0"/>
              </a:rPr>
              <a:t>- 25</a:t>
            </a:r>
            <a:br>
              <a:rPr lang="en-US" sz="3200" b="1" dirty="0">
                <a:solidFill>
                  <a:srgbClr val="FF0000"/>
                </a:solidFill>
                <a:latin typeface="Chalkduster" panose="03050602040202020205" pitchFamily="66" charset="77"/>
                <a:cs typeface="Bradley Hand ITC" panose="020F0502020204030204" pitchFamily="34" charset="0"/>
              </a:rPr>
            </a:br>
            <a:r>
              <a:rPr lang="en-US" sz="3200" b="1" dirty="0">
                <a:solidFill>
                  <a:srgbClr val="FF0000"/>
                </a:solidFill>
                <a:latin typeface="Chalkduster" panose="03050602040202020205" pitchFamily="66" charset="77"/>
                <a:cs typeface="Bradley Hand ITC" panose="020F0502020204030204" pitchFamily="34" charset="0"/>
              </a:rPr>
              <a:t>  50</a:t>
            </a:r>
          </a:p>
        </p:txBody>
      </p:sp>
      <p:pic>
        <p:nvPicPr>
          <p:cNvPr id="26" name="Picture 25">
            <a:extLst>
              <a:ext uri="{FF2B5EF4-FFF2-40B4-BE49-F238E27FC236}">
                <a16:creationId xmlns:a16="http://schemas.microsoft.com/office/drawing/2014/main" id="{E7A1A933-C034-8DDB-73CC-85A31902D07F}"/>
              </a:ext>
            </a:extLst>
          </p:cNvPr>
          <p:cNvPicPr>
            <a:picLocks noChangeAspect="1"/>
          </p:cNvPicPr>
          <p:nvPr/>
        </p:nvPicPr>
        <p:blipFill>
          <a:blip r:embed="rId2"/>
          <a:stretch>
            <a:fillRect/>
          </a:stretch>
        </p:blipFill>
        <p:spPr>
          <a:xfrm>
            <a:off x="6096000" y="173084"/>
            <a:ext cx="5051078" cy="6255309"/>
          </a:xfrm>
          <a:prstGeom prst="rect">
            <a:avLst/>
          </a:prstGeom>
          <a:ln>
            <a:solidFill>
              <a:srgbClr val="4D4D4F"/>
            </a:solidFill>
          </a:ln>
        </p:spPr>
      </p:pic>
      <p:sp>
        <p:nvSpPr>
          <p:cNvPr id="8" name="Oval 7">
            <a:extLst>
              <a:ext uri="{FF2B5EF4-FFF2-40B4-BE49-F238E27FC236}">
                <a16:creationId xmlns:a16="http://schemas.microsoft.com/office/drawing/2014/main" id="{3530BCB8-32E1-4553-8757-8DE83F48047D}"/>
              </a:ext>
            </a:extLst>
          </p:cNvPr>
          <p:cNvSpPr/>
          <p:nvPr/>
        </p:nvSpPr>
        <p:spPr>
          <a:xfrm>
            <a:off x="10480403" y="3193644"/>
            <a:ext cx="631265" cy="29583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99CA5F05-5F24-6E98-B6A5-A18A8C463F53}"/>
              </a:ext>
            </a:extLst>
          </p:cNvPr>
          <p:cNvGrpSpPr/>
          <p:nvPr/>
        </p:nvGrpSpPr>
        <p:grpSpPr>
          <a:xfrm>
            <a:off x="9990577" y="2340737"/>
            <a:ext cx="2131026" cy="1000825"/>
            <a:chOff x="5109883" y="3724863"/>
            <a:chExt cx="2131028" cy="1000825"/>
          </a:xfrm>
        </p:grpSpPr>
        <p:sp>
          <p:nvSpPr>
            <p:cNvPr id="10" name="TextBox 9">
              <a:extLst>
                <a:ext uri="{FF2B5EF4-FFF2-40B4-BE49-F238E27FC236}">
                  <a16:creationId xmlns:a16="http://schemas.microsoft.com/office/drawing/2014/main" id="{703A0DAE-640C-BAA1-ECF1-6D7B376C218D}"/>
                </a:ext>
              </a:extLst>
            </p:cNvPr>
            <p:cNvSpPr txBox="1"/>
            <p:nvPr/>
          </p:nvSpPr>
          <p:spPr>
            <a:xfrm rot="20689773">
              <a:off x="6475987" y="3724863"/>
              <a:ext cx="764924" cy="430887"/>
            </a:xfrm>
            <a:prstGeom prst="rect">
              <a:avLst/>
            </a:prstGeom>
            <a:noFill/>
          </p:spPr>
          <p:txBody>
            <a:bodyPr wrap="square" rtlCol="0">
              <a:spAutoFit/>
            </a:bodyPr>
            <a:lstStyle/>
            <a:p>
              <a:r>
                <a:rPr lang="en-US" sz="2200" dirty="0">
                  <a:solidFill>
                    <a:srgbClr val="FF0000"/>
                  </a:solidFill>
                  <a:latin typeface="Chalkduster" panose="03050602040202020205" pitchFamily="66" charset="77"/>
                  <a:cs typeface="Bradley Hand ITC" panose="020F0502020204030204" pitchFamily="34" charset="0"/>
                </a:rPr>
                <a:t>75</a:t>
              </a:r>
            </a:p>
          </p:txBody>
        </p:sp>
        <p:grpSp>
          <p:nvGrpSpPr>
            <p:cNvPr id="11" name="Group 10">
              <a:extLst>
                <a:ext uri="{FF2B5EF4-FFF2-40B4-BE49-F238E27FC236}">
                  <a16:creationId xmlns:a16="http://schemas.microsoft.com/office/drawing/2014/main" id="{21E6BD94-9243-5F5E-F1CA-CB0780E69B1E}"/>
                </a:ext>
              </a:extLst>
            </p:cNvPr>
            <p:cNvGrpSpPr/>
            <p:nvPr/>
          </p:nvGrpSpPr>
          <p:grpSpPr>
            <a:xfrm>
              <a:off x="5109883" y="3793603"/>
              <a:ext cx="1996148" cy="932085"/>
              <a:chOff x="5109883" y="3793603"/>
              <a:chExt cx="1996148" cy="932085"/>
            </a:xfrm>
          </p:grpSpPr>
          <p:cxnSp>
            <p:nvCxnSpPr>
              <p:cNvPr id="12" name="Straight Arrow Connector 11">
                <a:extLst>
                  <a:ext uri="{FF2B5EF4-FFF2-40B4-BE49-F238E27FC236}">
                    <a16:creationId xmlns:a16="http://schemas.microsoft.com/office/drawing/2014/main" id="{4CA02398-B1AF-6575-F02B-85B0B1102F99}"/>
                  </a:ext>
                </a:extLst>
              </p:cNvPr>
              <p:cNvCxnSpPr>
                <a:cxnSpLocks/>
              </p:cNvCxnSpPr>
              <p:nvPr/>
            </p:nvCxnSpPr>
            <p:spPr>
              <a:xfrm flipH="1">
                <a:off x="5109883" y="4094075"/>
                <a:ext cx="1351722" cy="63161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A1303520-F20C-ADEF-81F3-C81A95F07838}"/>
                  </a:ext>
                </a:extLst>
              </p:cNvPr>
              <p:cNvSpPr/>
              <p:nvPr/>
            </p:nvSpPr>
            <p:spPr>
              <a:xfrm rot="20969642">
                <a:off x="6406393" y="3793603"/>
                <a:ext cx="699638" cy="36846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6387294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304D5-FBD8-DEC5-9C7F-DE13EFA85635}"/>
              </a:ext>
            </a:extLst>
          </p:cNvPr>
          <p:cNvSpPr>
            <a:spLocks noGrp="1"/>
          </p:cNvSpPr>
          <p:nvPr>
            <p:ph type="title"/>
          </p:nvPr>
        </p:nvSpPr>
        <p:spPr/>
        <p:txBody>
          <a:bodyPr/>
          <a:lstStyle/>
          <a:p>
            <a:r>
              <a:rPr lang="en-US" dirty="0"/>
              <a:t>Using CBM ORF for Error Analysis</a:t>
            </a:r>
          </a:p>
        </p:txBody>
      </p:sp>
      <p:sp>
        <p:nvSpPr>
          <p:cNvPr id="5" name="Slide Number Placeholder 4">
            <a:extLst>
              <a:ext uri="{FF2B5EF4-FFF2-40B4-BE49-F238E27FC236}">
                <a16:creationId xmlns:a16="http://schemas.microsoft.com/office/drawing/2014/main" id="{BD000908-FA4B-BC3F-D366-35FF40F546C3}"/>
              </a:ext>
            </a:extLst>
          </p:cNvPr>
          <p:cNvSpPr>
            <a:spLocks noGrp="1"/>
          </p:cNvSpPr>
          <p:nvPr>
            <p:ph type="sldNum" sz="quarter" idx="14"/>
          </p:nvPr>
        </p:nvSpPr>
        <p:spPr/>
        <p:txBody>
          <a:bodyPr/>
          <a:lstStyle/>
          <a:p>
            <a:fld id="{99A20822-4A49-4D36-86E3-300BA48D3F00}" type="slidenum">
              <a:rPr lang="en-US" smtClean="0"/>
              <a:pPr/>
              <a:t>19</a:t>
            </a:fld>
            <a:endParaRPr lang="en-US" dirty="0"/>
          </a:p>
        </p:txBody>
      </p:sp>
      <p:pic>
        <p:nvPicPr>
          <p:cNvPr id="6" name="Content Placeholder 6">
            <a:extLst>
              <a:ext uri="{FF2B5EF4-FFF2-40B4-BE49-F238E27FC236}">
                <a16:creationId xmlns:a16="http://schemas.microsoft.com/office/drawing/2014/main" id="{DF0DD915-D6D5-391A-9430-01E8A46E6243}"/>
              </a:ext>
            </a:extLst>
          </p:cNvPr>
          <p:cNvPicPr>
            <a:picLocks noChangeAspect="1"/>
          </p:cNvPicPr>
          <p:nvPr/>
        </p:nvPicPr>
        <p:blipFill>
          <a:blip r:embed="rId2"/>
          <a:srcRect r="50047"/>
          <a:stretch>
            <a:fillRect/>
          </a:stretch>
        </p:blipFill>
        <p:spPr>
          <a:xfrm>
            <a:off x="1662545" y="1280160"/>
            <a:ext cx="3709238" cy="4072609"/>
          </a:xfrm>
          <a:prstGeom prst="rect">
            <a:avLst/>
          </a:prstGeom>
          <a:ln>
            <a:noFill/>
          </a:ln>
        </p:spPr>
      </p:pic>
      <p:pic>
        <p:nvPicPr>
          <p:cNvPr id="7" name="Content Placeholder 6">
            <a:extLst>
              <a:ext uri="{FF2B5EF4-FFF2-40B4-BE49-F238E27FC236}">
                <a16:creationId xmlns:a16="http://schemas.microsoft.com/office/drawing/2014/main" id="{7EE81B01-6269-1778-F638-895914F3428A}"/>
              </a:ext>
            </a:extLst>
          </p:cNvPr>
          <p:cNvPicPr>
            <a:picLocks noChangeAspect="1"/>
          </p:cNvPicPr>
          <p:nvPr/>
        </p:nvPicPr>
        <p:blipFill>
          <a:blip r:embed="rId2"/>
          <a:srcRect l="49953"/>
          <a:stretch>
            <a:fillRect/>
          </a:stretch>
        </p:blipFill>
        <p:spPr>
          <a:xfrm>
            <a:off x="6844029" y="1280159"/>
            <a:ext cx="3716252" cy="4072609"/>
          </a:xfrm>
          <a:prstGeom prst="rect">
            <a:avLst/>
          </a:prstGeom>
          <a:ln>
            <a:noFill/>
          </a:ln>
        </p:spPr>
      </p:pic>
      <p:sp>
        <p:nvSpPr>
          <p:cNvPr id="9" name="Rectangle 8">
            <a:extLst>
              <a:ext uri="{FF2B5EF4-FFF2-40B4-BE49-F238E27FC236}">
                <a16:creationId xmlns:a16="http://schemas.microsoft.com/office/drawing/2014/main" id="{66C54C20-799E-140D-C182-0C1A803ECE72}"/>
              </a:ext>
            </a:extLst>
          </p:cNvPr>
          <p:cNvSpPr/>
          <p:nvPr/>
        </p:nvSpPr>
        <p:spPr>
          <a:xfrm>
            <a:off x="6051976" y="4871257"/>
            <a:ext cx="5300357" cy="897775"/>
          </a:xfrm>
          <a:prstGeom prst="rect">
            <a:avLst/>
          </a:prstGeom>
          <a:solidFill>
            <a:schemeClr val="bg1">
              <a:lumMod val="95000"/>
            </a:schemeClr>
          </a:solidFill>
          <a:ln w="9525">
            <a:solidFill>
              <a:srgbClr val="4D4D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Mark all deviations and note spoken word </a:t>
            </a:r>
            <a:r>
              <a:rPr lang="en-US" sz="2400" u="sng" dirty="0">
                <a:solidFill>
                  <a:schemeClr val="tx1"/>
                </a:solidFill>
              </a:rPr>
              <a:t>exactly</a:t>
            </a:r>
            <a:r>
              <a:rPr lang="en-US" sz="2400" dirty="0">
                <a:solidFill>
                  <a:schemeClr val="tx1"/>
                </a:solidFill>
              </a:rPr>
              <a:t> as pronounced by student </a:t>
            </a:r>
          </a:p>
        </p:txBody>
      </p:sp>
      <p:sp>
        <p:nvSpPr>
          <p:cNvPr id="8" name="Rectangle 7">
            <a:extLst>
              <a:ext uri="{FF2B5EF4-FFF2-40B4-BE49-F238E27FC236}">
                <a16:creationId xmlns:a16="http://schemas.microsoft.com/office/drawing/2014/main" id="{3601940A-2391-7422-DBCC-E562597868ED}"/>
              </a:ext>
            </a:extLst>
          </p:cNvPr>
          <p:cNvSpPr/>
          <p:nvPr/>
        </p:nvSpPr>
        <p:spPr>
          <a:xfrm>
            <a:off x="1495280" y="4871257"/>
            <a:ext cx="4043767" cy="897775"/>
          </a:xfrm>
          <a:prstGeom prst="rect">
            <a:avLst/>
          </a:prstGeom>
          <a:solidFill>
            <a:schemeClr val="bg1"/>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a:solidFill>
                  <a:schemeClr val="tx1"/>
                </a:solidFill>
              </a:rPr>
              <a:t>CBM ORF Score (WCPM)</a:t>
            </a:r>
          </a:p>
        </p:txBody>
      </p:sp>
      <p:pic>
        <p:nvPicPr>
          <p:cNvPr id="12" name="Picture 11">
            <a:extLst>
              <a:ext uri="{FF2B5EF4-FFF2-40B4-BE49-F238E27FC236}">
                <a16:creationId xmlns:a16="http://schemas.microsoft.com/office/drawing/2014/main" id="{3B86AE96-F4C9-34E8-76F3-2439B8DB2722}"/>
              </a:ext>
            </a:extLst>
          </p:cNvPr>
          <p:cNvPicPr>
            <a:picLocks noChangeAspect="1"/>
          </p:cNvPicPr>
          <p:nvPr/>
        </p:nvPicPr>
        <p:blipFill>
          <a:blip r:embed="rId3"/>
          <a:srcRect l="7164" t="7758" r="39050" b="64121"/>
          <a:stretch>
            <a:fillRect/>
          </a:stretch>
        </p:blipFill>
        <p:spPr>
          <a:xfrm>
            <a:off x="4668783" y="1903615"/>
            <a:ext cx="2852910" cy="1928552"/>
          </a:xfrm>
          <a:prstGeom prst="rect">
            <a:avLst/>
          </a:prstGeom>
        </p:spPr>
      </p:pic>
    </p:spTree>
    <p:extLst>
      <p:ext uri="{BB962C8B-B14F-4D97-AF65-F5344CB8AC3E}">
        <p14:creationId xmlns:p14="http://schemas.microsoft.com/office/powerpoint/2010/main" val="27769848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F792E1E-4AFE-CF8F-6F1B-3553974AD2D2}"/>
              </a:ext>
            </a:extLst>
          </p:cNvPr>
          <p:cNvSpPr>
            <a:spLocks noGrp="1"/>
          </p:cNvSpPr>
          <p:nvPr>
            <p:ph type="title"/>
          </p:nvPr>
        </p:nvSpPr>
        <p:spPr/>
        <p:txBody>
          <a:bodyPr/>
          <a:lstStyle/>
          <a:p>
            <a:r>
              <a:rPr lang="en-US"/>
              <a:t>Welcome!</a:t>
            </a:r>
          </a:p>
        </p:txBody>
      </p:sp>
      <p:sp>
        <p:nvSpPr>
          <p:cNvPr id="2" name="TextBox 1">
            <a:extLst>
              <a:ext uri="{FF2B5EF4-FFF2-40B4-BE49-F238E27FC236}">
                <a16:creationId xmlns:a16="http://schemas.microsoft.com/office/drawing/2014/main" id="{57617628-CEF3-FC7B-E0DA-DD4F688D6278}"/>
              </a:ext>
            </a:extLst>
          </p:cNvPr>
          <p:cNvSpPr txBox="1"/>
          <p:nvPr/>
        </p:nvSpPr>
        <p:spPr>
          <a:xfrm>
            <a:off x="2861529" y="4311803"/>
            <a:ext cx="6498336" cy="923330"/>
          </a:xfrm>
          <a:prstGeom prst="rect">
            <a:avLst/>
          </a:prstGeom>
          <a:noFill/>
        </p:spPr>
        <p:txBody>
          <a:bodyPr wrap="square" rtlCol="0">
            <a:spAutoFit/>
          </a:bodyPr>
          <a:lstStyle/>
          <a:p>
            <a:pPr algn="ctr"/>
            <a:r>
              <a:rPr lang="en-US" b="1" dirty="0"/>
              <a:t>Dr. Jessica Toste</a:t>
            </a:r>
          </a:p>
          <a:p>
            <a:pPr algn="ctr"/>
            <a:r>
              <a:rPr lang="en-US" i="1" dirty="0"/>
              <a:t> Associate Professor in the Department of Special Education and Distinguished Teaching Professor at The University of Texas at Austin</a:t>
            </a:r>
            <a:endParaRPr lang="en-US" dirty="0"/>
          </a:p>
        </p:txBody>
      </p:sp>
      <p:pic>
        <p:nvPicPr>
          <p:cNvPr id="3" name="Picture Placeholder 2">
            <a:extLst>
              <a:ext uri="{FF2B5EF4-FFF2-40B4-BE49-F238E27FC236}">
                <a16:creationId xmlns:a16="http://schemas.microsoft.com/office/drawing/2014/main" id="{403B671C-FD22-149E-9595-21A9161C3E32}"/>
              </a:ext>
              <a:ext uri="{C183D7F6-B498-43B3-948B-1728B52AA6E4}">
                <adec:decorative xmlns:adec="http://schemas.microsoft.com/office/drawing/2017/decorative" val="1"/>
              </a:ext>
            </a:extLst>
          </p:cNvPr>
          <p:cNvPicPr>
            <a:picLocks noChangeAspect="1"/>
          </p:cNvPicPr>
          <p:nvPr/>
        </p:nvPicPr>
        <p:blipFill>
          <a:blip r:embed="rId2"/>
          <a:srcRect/>
          <a:stretch/>
        </p:blipFill>
        <p:spPr>
          <a:xfrm>
            <a:off x="4729431" y="1280160"/>
            <a:ext cx="2762533" cy="2762533"/>
          </a:xfrm>
          <a:prstGeom prst="ellipse">
            <a:avLst/>
          </a:prstGeom>
        </p:spPr>
      </p:pic>
      <p:sp>
        <p:nvSpPr>
          <p:cNvPr id="6" name="Text Placeholder 5">
            <a:extLst>
              <a:ext uri="{FF2B5EF4-FFF2-40B4-BE49-F238E27FC236}">
                <a16:creationId xmlns:a16="http://schemas.microsoft.com/office/drawing/2014/main" id="{5E68050F-31CB-AB9E-6B28-66BEC87C1FBC}"/>
              </a:ext>
            </a:extLst>
          </p:cNvPr>
          <p:cNvSpPr>
            <a:spLocks noGrp="1"/>
          </p:cNvSpPr>
          <p:nvPr>
            <p:ph type="body" sz="quarter" idx="13"/>
          </p:nvPr>
        </p:nvSpPr>
        <p:spPr/>
        <p:txBody>
          <a:bodyPr/>
          <a:lstStyle/>
          <a:p>
            <a:endParaRPr lang="en-US"/>
          </a:p>
        </p:txBody>
      </p:sp>
      <p:sp>
        <p:nvSpPr>
          <p:cNvPr id="4" name="Slide Number Placeholder 3">
            <a:extLst>
              <a:ext uri="{FF2B5EF4-FFF2-40B4-BE49-F238E27FC236}">
                <a16:creationId xmlns:a16="http://schemas.microsoft.com/office/drawing/2014/main" id="{FDC22072-1F51-E006-A21F-0E9BB9F88E67}"/>
              </a:ext>
            </a:extLst>
          </p:cNvPr>
          <p:cNvSpPr>
            <a:spLocks noGrp="1"/>
          </p:cNvSpPr>
          <p:nvPr>
            <p:ph type="sldNum" sz="quarter" idx="12"/>
          </p:nvPr>
        </p:nvSpPr>
        <p:spPr/>
        <p:txBody>
          <a:bodyPr/>
          <a:lstStyle/>
          <a:p>
            <a:fld id="{99A20822-4A49-4D36-86E3-300BA48D3F00}" type="slidenum">
              <a:rPr lang="en-US" smtClean="0"/>
              <a:pPr/>
              <a:t>2</a:t>
            </a:fld>
            <a:endParaRPr lang="en-US"/>
          </a:p>
        </p:txBody>
      </p:sp>
    </p:spTree>
    <p:extLst>
      <p:ext uri="{BB962C8B-B14F-4D97-AF65-F5344CB8AC3E}">
        <p14:creationId xmlns:p14="http://schemas.microsoft.com/office/powerpoint/2010/main" val="29284376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A91E1-AADF-DCB6-DF33-C45E04C2BFC0}"/>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60F0324-25E0-6D79-BBF7-9EA59A9FF689}"/>
              </a:ext>
            </a:extLst>
          </p:cNvPr>
          <p:cNvSpPr>
            <a:spLocks noGrp="1"/>
          </p:cNvSpPr>
          <p:nvPr>
            <p:ph type="sldNum" sz="quarter" idx="14"/>
          </p:nvPr>
        </p:nvSpPr>
        <p:spPr/>
        <p:txBody>
          <a:bodyPr/>
          <a:lstStyle/>
          <a:p>
            <a:fld id="{99A20822-4A49-4D36-86E3-300BA48D3F00}" type="slidenum">
              <a:rPr lang="en-US" smtClean="0"/>
              <a:pPr/>
              <a:t>20</a:t>
            </a:fld>
            <a:endParaRPr lang="en-US" dirty="0"/>
          </a:p>
        </p:txBody>
      </p:sp>
      <p:pic>
        <p:nvPicPr>
          <p:cNvPr id="17" name="Picture 16">
            <a:extLst>
              <a:ext uri="{FF2B5EF4-FFF2-40B4-BE49-F238E27FC236}">
                <a16:creationId xmlns:a16="http://schemas.microsoft.com/office/drawing/2014/main" id="{DE16C924-A719-3B81-BC6A-B0985743028F}"/>
              </a:ext>
            </a:extLst>
          </p:cNvPr>
          <p:cNvPicPr>
            <a:picLocks noChangeAspect="1"/>
          </p:cNvPicPr>
          <p:nvPr/>
        </p:nvPicPr>
        <p:blipFill>
          <a:blip r:embed="rId3"/>
          <a:srcRect t="27325" r="13225" b="39201"/>
          <a:stretch>
            <a:fillRect/>
          </a:stretch>
        </p:blipFill>
        <p:spPr>
          <a:xfrm>
            <a:off x="1608945" y="1610957"/>
            <a:ext cx="8974110" cy="4215780"/>
          </a:xfrm>
          <a:prstGeom prst="rect">
            <a:avLst/>
          </a:prstGeom>
          <a:ln>
            <a:solidFill>
              <a:srgbClr val="4D4D4F"/>
            </a:solidFill>
          </a:ln>
        </p:spPr>
      </p:pic>
      <p:sp>
        <p:nvSpPr>
          <p:cNvPr id="32" name="Slide Number Placeholder 4">
            <a:extLst>
              <a:ext uri="{FF2B5EF4-FFF2-40B4-BE49-F238E27FC236}">
                <a16:creationId xmlns:a16="http://schemas.microsoft.com/office/drawing/2014/main" id="{21B3FC70-359B-007C-2B95-4FB658BD5FA4}"/>
              </a:ext>
            </a:extLst>
          </p:cNvPr>
          <p:cNvSpPr txBox="1">
            <a:spLocks/>
          </p:cNvSpPr>
          <p:nvPr/>
        </p:nvSpPr>
        <p:spPr>
          <a:xfrm>
            <a:off x="11760448" y="6704112"/>
            <a:ext cx="131446" cy="153888"/>
          </a:xfrm>
          <a:prstGeom prst="rect">
            <a:avLst/>
          </a:prstGeom>
          <a:noFill/>
          <a:ln>
            <a:noFill/>
          </a:ln>
        </p:spPr>
        <p:txBody>
          <a:bodyPr vert="horz" wrap="none" lIns="0" tIns="0" rIns="0" bIns="0" rtlCol="0" anchor="b" anchorCtr="0">
            <a:spAutoFit/>
          </a:bodyPr>
          <a:lstStyle>
            <a:defPPr>
              <a:defRPr lang="en-US"/>
            </a:defPPr>
            <a:lvl1pPr marL="0" algn="r" defTabSz="914400" rtl="0" eaLnBrk="1" latinLnBrk="0" hangingPunct="1">
              <a:defRPr sz="1000" b="0" i="0" kern="1200">
                <a:solidFill>
                  <a:schemeClr val="tx1"/>
                </a:solidFill>
                <a:latin typeface="+mn-lt"/>
                <a:ea typeface="Calibri"/>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9A20822-4A49-4D36-86E3-300BA48D3F00}" type="slidenum">
              <a:rPr lang="en-US" smtClean="0"/>
              <a:pPr/>
              <a:t>20</a:t>
            </a:fld>
            <a:endParaRPr lang="en-US" dirty="0"/>
          </a:p>
        </p:txBody>
      </p:sp>
      <p:sp>
        <p:nvSpPr>
          <p:cNvPr id="33" name="TextBox 32">
            <a:extLst>
              <a:ext uri="{FF2B5EF4-FFF2-40B4-BE49-F238E27FC236}">
                <a16:creationId xmlns:a16="http://schemas.microsoft.com/office/drawing/2014/main" id="{3ACE4D1E-787A-DFB9-58E8-C0A638F1121B}"/>
              </a:ext>
            </a:extLst>
          </p:cNvPr>
          <p:cNvSpPr txBox="1"/>
          <p:nvPr/>
        </p:nvSpPr>
        <p:spPr>
          <a:xfrm>
            <a:off x="9775834" y="4893100"/>
            <a:ext cx="435807" cy="707886"/>
          </a:xfrm>
          <a:prstGeom prst="rect">
            <a:avLst/>
          </a:prstGeom>
          <a:noFill/>
          <a:ln>
            <a:noFill/>
          </a:ln>
        </p:spPr>
        <p:txBody>
          <a:bodyPr wrap="square" rtlCol="0">
            <a:spAutoFit/>
          </a:bodyPr>
          <a:lstStyle/>
          <a:p>
            <a:r>
              <a:rPr lang="en-US" sz="4000" dirty="0">
                <a:solidFill>
                  <a:srgbClr val="FF0000"/>
                </a:solidFill>
              </a:rPr>
              <a:t>]</a:t>
            </a:r>
          </a:p>
        </p:txBody>
      </p:sp>
      <p:cxnSp>
        <p:nvCxnSpPr>
          <p:cNvPr id="34" name="Straight Connector 33">
            <a:extLst>
              <a:ext uri="{FF2B5EF4-FFF2-40B4-BE49-F238E27FC236}">
                <a16:creationId xmlns:a16="http://schemas.microsoft.com/office/drawing/2014/main" id="{E00F537B-8C90-758F-E12C-E42930DE6843}"/>
              </a:ext>
            </a:extLst>
          </p:cNvPr>
          <p:cNvCxnSpPr>
            <a:cxnSpLocks/>
          </p:cNvCxnSpPr>
          <p:nvPr/>
        </p:nvCxnSpPr>
        <p:spPr>
          <a:xfrm flipV="1">
            <a:off x="6292801" y="4432875"/>
            <a:ext cx="404736" cy="26815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23AE7087-8A81-BE9D-638D-17FCFD06361D}"/>
              </a:ext>
            </a:extLst>
          </p:cNvPr>
          <p:cNvCxnSpPr>
            <a:cxnSpLocks/>
          </p:cNvCxnSpPr>
          <p:nvPr/>
        </p:nvCxnSpPr>
        <p:spPr>
          <a:xfrm flipV="1">
            <a:off x="4635455" y="4820068"/>
            <a:ext cx="404736" cy="26815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8DD73F36-71BB-C40E-ECB4-973C162E2E15}"/>
              </a:ext>
            </a:extLst>
          </p:cNvPr>
          <p:cNvCxnSpPr>
            <a:cxnSpLocks/>
          </p:cNvCxnSpPr>
          <p:nvPr/>
        </p:nvCxnSpPr>
        <p:spPr>
          <a:xfrm flipV="1">
            <a:off x="2317589" y="4820068"/>
            <a:ext cx="404736" cy="26815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D8D1ED21-811B-CAFC-24C1-584E22C7B668}"/>
              </a:ext>
            </a:extLst>
          </p:cNvPr>
          <p:cNvSpPr txBox="1"/>
          <p:nvPr/>
        </p:nvSpPr>
        <p:spPr>
          <a:xfrm>
            <a:off x="6165450" y="4119442"/>
            <a:ext cx="1097450" cy="430887"/>
          </a:xfrm>
          <a:prstGeom prst="rect">
            <a:avLst/>
          </a:prstGeom>
          <a:noFill/>
          <a:ln>
            <a:noFill/>
          </a:ln>
        </p:spPr>
        <p:txBody>
          <a:bodyPr wrap="square" rtlCol="0">
            <a:spAutoFit/>
          </a:bodyPr>
          <a:lstStyle/>
          <a:p>
            <a:r>
              <a:rPr lang="en-US" sz="2200" dirty="0">
                <a:solidFill>
                  <a:srgbClr val="FF0000"/>
                </a:solidFill>
                <a:latin typeface="Calibri" panose="020F0502020204030204" pitchFamily="34" charset="0"/>
                <a:cs typeface="Calibri" panose="020F0502020204030204" pitchFamily="34" charset="0"/>
              </a:rPr>
              <a:t>f/</a:t>
            </a:r>
            <a:r>
              <a:rPr lang="en-US" sz="2200" dirty="0" err="1">
                <a:solidFill>
                  <a:srgbClr val="FF0000"/>
                </a:solidFill>
                <a:latin typeface="Calibri" panose="020F0502020204030204" pitchFamily="34" charset="0"/>
                <a:cs typeface="Calibri" panose="020F0502020204030204" pitchFamily="34" charset="0"/>
              </a:rPr>
              <a:t>ǐ</a:t>
            </a:r>
            <a:r>
              <a:rPr lang="en-US" sz="2200" dirty="0">
                <a:solidFill>
                  <a:srgbClr val="FF0000"/>
                </a:solidFill>
                <a:latin typeface="Calibri" panose="020F0502020204030204" pitchFamily="34" charset="0"/>
                <a:cs typeface="Calibri" panose="020F0502020204030204" pitchFamily="34" charset="0"/>
              </a:rPr>
              <a:t>/</a:t>
            </a:r>
            <a:r>
              <a:rPr lang="en-US" sz="2200" dirty="0" err="1">
                <a:solidFill>
                  <a:srgbClr val="FF0000"/>
                </a:solidFill>
                <a:latin typeface="Calibri" panose="020F0502020204030204" pitchFamily="34" charset="0"/>
                <a:cs typeface="Calibri" panose="020F0502020204030204" pitchFamily="34" charset="0"/>
              </a:rPr>
              <a:t>bers</a:t>
            </a:r>
            <a:endParaRPr lang="en-US" sz="2200" dirty="0">
              <a:solidFill>
                <a:srgbClr val="FF0000"/>
              </a:solidFill>
              <a:latin typeface="Calibri" panose="020F0502020204030204" pitchFamily="34" charset="0"/>
              <a:cs typeface="Calibri" panose="020F0502020204030204" pitchFamily="34" charset="0"/>
            </a:endParaRPr>
          </a:p>
        </p:txBody>
      </p:sp>
      <p:sp>
        <p:nvSpPr>
          <p:cNvPr id="38" name="TextBox 37">
            <a:extLst>
              <a:ext uri="{FF2B5EF4-FFF2-40B4-BE49-F238E27FC236}">
                <a16:creationId xmlns:a16="http://schemas.microsoft.com/office/drawing/2014/main" id="{9053AF5B-0154-5EA9-93BD-68E8211D7F81}"/>
              </a:ext>
            </a:extLst>
          </p:cNvPr>
          <p:cNvSpPr txBox="1"/>
          <p:nvPr/>
        </p:nvSpPr>
        <p:spPr>
          <a:xfrm>
            <a:off x="4452762" y="4529135"/>
            <a:ext cx="1097450" cy="430887"/>
          </a:xfrm>
          <a:prstGeom prst="rect">
            <a:avLst/>
          </a:prstGeom>
          <a:noFill/>
          <a:ln>
            <a:noFill/>
          </a:ln>
        </p:spPr>
        <p:txBody>
          <a:bodyPr wrap="square" rtlCol="0">
            <a:spAutoFit/>
          </a:bodyPr>
          <a:lstStyle/>
          <a:p>
            <a:r>
              <a:rPr lang="en-US" sz="2200" dirty="0">
                <a:solidFill>
                  <a:srgbClr val="FF0000"/>
                </a:solidFill>
                <a:latin typeface="Calibri" panose="020F0502020204030204" pitchFamily="34" charset="0"/>
                <a:cs typeface="Calibri" panose="020F0502020204030204" pitchFamily="34" charset="0"/>
              </a:rPr>
              <a:t>pup</a:t>
            </a:r>
          </a:p>
        </p:txBody>
      </p:sp>
      <p:cxnSp>
        <p:nvCxnSpPr>
          <p:cNvPr id="39" name="Straight Connector 38">
            <a:extLst>
              <a:ext uri="{FF2B5EF4-FFF2-40B4-BE49-F238E27FC236}">
                <a16:creationId xmlns:a16="http://schemas.microsoft.com/office/drawing/2014/main" id="{E82CB08A-B8CC-37F9-4C3C-734A974586EE}"/>
              </a:ext>
            </a:extLst>
          </p:cNvPr>
          <p:cNvCxnSpPr>
            <a:cxnSpLocks/>
          </p:cNvCxnSpPr>
          <p:nvPr/>
        </p:nvCxnSpPr>
        <p:spPr>
          <a:xfrm flipV="1">
            <a:off x="7483017" y="4475652"/>
            <a:ext cx="390863" cy="22538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A0AA4DA6-C24B-2E61-AC95-5D1B1E159E40}"/>
              </a:ext>
            </a:extLst>
          </p:cNvPr>
          <p:cNvSpPr txBox="1"/>
          <p:nvPr/>
        </p:nvSpPr>
        <p:spPr>
          <a:xfrm>
            <a:off x="6549130" y="2792218"/>
            <a:ext cx="1097450" cy="430887"/>
          </a:xfrm>
          <a:prstGeom prst="rect">
            <a:avLst/>
          </a:prstGeom>
          <a:noFill/>
          <a:ln>
            <a:noFill/>
          </a:ln>
        </p:spPr>
        <p:txBody>
          <a:bodyPr wrap="square" rtlCol="0">
            <a:spAutoFit/>
          </a:bodyPr>
          <a:lstStyle/>
          <a:p>
            <a:r>
              <a:rPr lang="en-US" sz="2200" dirty="0">
                <a:solidFill>
                  <a:srgbClr val="FF0000"/>
                </a:solidFill>
                <a:latin typeface="Calibri" panose="020F0502020204030204" pitchFamily="34" charset="0"/>
                <a:cs typeface="Calibri" panose="020F0502020204030204" pitchFamily="34" charset="0"/>
              </a:rPr>
              <a:t>sent</a:t>
            </a:r>
          </a:p>
        </p:txBody>
      </p:sp>
      <p:sp>
        <p:nvSpPr>
          <p:cNvPr id="41" name="TextBox 40">
            <a:extLst>
              <a:ext uri="{FF2B5EF4-FFF2-40B4-BE49-F238E27FC236}">
                <a16:creationId xmlns:a16="http://schemas.microsoft.com/office/drawing/2014/main" id="{93B97F74-FBDD-6D90-2E33-B6F18B2962FA}"/>
              </a:ext>
            </a:extLst>
          </p:cNvPr>
          <p:cNvSpPr txBox="1"/>
          <p:nvPr/>
        </p:nvSpPr>
        <p:spPr>
          <a:xfrm>
            <a:off x="1893214" y="4507730"/>
            <a:ext cx="1527463" cy="430887"/>
          </a:xfrm>
          <a:prstGeom prst="rect">
            <a:avLst/>
          </a:prstGeom>
          <a:noFill/>
          <a:ln>
            <a:noFill/>
          </a:ln>
        </p:spPr>
        <p:txBody>
          <a:bodyPr wrap="square" rtlCol="0">
            <a:spAutoFit/>
          </a:bodyPr>
          <a:lstStyle/>
          <a:p>
            <a:r>
              <a:rPr lang="en-US" sz="2200" dirty="0" err="1">
                <a:solidFill>
                  <a:srgbClr val="FF0000"/>
                </a:solidFill>
                <a:latin typeface="Calibri" panose="020F0502020204030204" pitchFamily="34" charset="0"/>
                <a:cs typeface="Calibri" panose="020F0502020204030204" pitchFamily="34" charset="0"/>
              </a:rPr>
              <a:t>ch</a:t>
            </a:r>
            <a:r>
              <a:rPr lang="en-US" sz="2200" dirty="0">
                <a:solidFill>
                  <a:srgbClr val="FF0000"/>
                </a:solidFill>
                <a:latin typeface="Calibri" panose="020F0502020204030204" pitchFamily="34" charset="0"/>
                <a:cs typeface="Calibri" panose="020F0502020204030204" pitchFamily="34" charset="0"/>
              </a:rPr>
              <a:t>/uː/</a:t>
            </a:r>
            <a:r>
              <a:rPr lang="en-US" sz="2200" dirty="0" err="1">
                <a:solidFill>
                  <a:srgbClr val="FF0000"/>
                </a:solidFill>
                <a:latin typeface="Calibri" panose="020F0502020204030204" pitchFamily="34" charset="0"/>
                <a:cs typeface="Calibri" panose="020F0502020204030204" pitchFamily="34" charset="0"/>
              </a:rPr>
              <a:t>sen</a:t>
            </a:r>
            <a:endParaRPr lang="en-US" sz="2200" dirty="0">
              <a:solidFill>
                <a:srgbClr val="FF0000"/>
              </a:solidFill>
              <a:latin typeface="Calibri" panose="020F0502020204030204" pitchFamily="34" charset="0"/>
              <a:cs typeface="Calibri" panose="020F0502020204030204" pitchFamily="34" charset="0"/>
            </a:endParaRPr>
          </a:p>
        </p:txBody>
      </p:sp>
      <p:cxnSp>
        <p:nvCxnSpPr>
          <p:cNvPr id="42" name="Straight Connector 41">
            <a:extLst>
              <a:ext uri="{FF2B5EF4-FFF2-40B4-BE49-F238E27FC236}">
                <a16:creationId xmlns:a16="http://schemas.microsoft.com/office/drawing/2014/main" id="{0638653C-2E25-E0C7-5E8D-F5341C5E3EED}"/>
              </a:ext>
            </a:extLst>
          </p:cNvPr>
          <p:cNvCxnSpPr>
            <a:cxnSpLocks/>
          </p:cNvCxnSpPr>
          <p:nvPr/>
        </p:nvCxnSpPr>
        <p:spPr>
          <a:xfrm flipV="1">
            <a:off x="6690367" y="3141741"/>
            <a:ext cx="390863" cy="22538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0A5E6D6E-34C6-45DF-4A1A-20DF4FAAD2C9}"/>
              </a:ext>
            </a:extLst>
          </p:cNvPr>
          <p:cNvSpPr txBox="1"/>
          <p:nvPr/>
        </p:nvSpPr>
        <p:spPr>
          <a:xfrm>
            <a:off x="7390251" y="4119442"/>
            <a:ext cx="1097450" cy="430887"/>
          </a:xfrm>
          <a:prstGeom prst="rect">
            <a:avLst/>
          </a:prstGeom>
          <a:noFill/>
          <a:ln>
            <a:noFill/>
          </a:ln>
        </p:spPr>
        <p:txBody>
          <a:bodyPr wrap="square" rtlCol="0">
            <a:spAutoFit/>
          </a:bodyPr>
          <a:lstStyle/>
          <a:p>
            <a:r>
              <a:rPr lang="en-US" sz="2200" dirty="0">
                <a:solidFill>
                  <a:srgbClr val="FF0000"/>
                </a:solidFill>
                <a:latin typeface="Calibri" panose="020F0502020204030204" pitchFamily="34" charset="0"/>
                <a:cs typeface="Calibri" panose="020F0502020204030204" pitchFamily="34" charset="0"/>
              </a:rPr>
              <a:t>sits</a:t>
            </a:r>
          </a:p>
        </p:txBody>
      </p:sp>
      <p:cxnSp>
        <p:nvCxnSpPr>
          <p:cNvPr id="44" name="Straight Connector 43">
            <a:extLst>
              <a:ext uri="{FF2B5EF4-FFF2-40B4-BE49-F238E27FC236}">
                <a16:creationId xmlns:a16="http://schemas.microsoft.com/office/drawing/2014/main" id="{7A8570DC-0676-9A17-2C11-3C8282117A04}"/>
              </a:ext>
            </a:extLst>
          </p:cNvPr>
          <p:cNvCxnSpPr>
            <a:cxnSpLocks/>
          </p:cNvCxnSpPr>
          <p:nvPr/>
        </p:nvCxnSpPr>
        <p:spPr>
          <a:xfrm flipV="1">
            <a:off x="4214072" y="3818034"/>
            <a:ext cx="404736" cy="26815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E0E5DEDD-3951-85D5-9331-71D755D16F2A}"/>
              </a:ext>
            </a:extLst>
          </p:cNvPr>
          <p:cNvSpPr txBox="1"/>
          <p:nvPr/>
        </p:nvSpPr>
        <p:spPr>
          <a:xfrm>
            <a:off x="4136596" y="3537851"/>
            <a:ext cx="1097450" cy="430887"/>
          </a:xfrm>
          <a:prstGeom prst="rect">
            <a:avLst/>
          </a:prstGeom>
          <a:noFill/>
          <a:ln>
            <a:noFill/>
          </a:ln>
        </p:spPr>
        <p:txBody>
          <a:bodyPr wrap="square" rtlCol="0">
            <a:spAutoFit/>
          </a:bodyPr>
          <a:lstStyle/>
          <a:p>
            <a:r>
              <a:rPr lang="en-US" sz="2200" dirty="0">
                <a:solidFill>
                  <a:srgbClr val="FF0000"/>
                </a:solidFill>
                <a:latin typeface="Calibri" panose="020F0502020204030204" pitchFamily="34" charset="0"/>
                <a:cs typeface="Calibri" panose="020F0502020204030204" pitchFamily="34" charset="0"/>
              </a:rPr>
              <a:t>r/</a:t>
            </a:r>
            <a:r>
              <a:rPr lang="en-US" sz="2200" dirty="0" err="1">
                <a:solidFill>
                  <a:srgbClr val="FF0000"/>
                </a:solidFill>
                <a:latin typeface="Calibri" panose="020F0502020204030204" pitchFamily="34" charset="0"/>
                <a:cs typeface="Calibri" panose="020F0502020204030204" pitchFamily="34" charset="0"/>
              </a:rPr>
              <a:t>ǔ</a:t>
            </a:r>
            <a:r>
              <a:rPr lang="en-US" sz="2200" dirty="0">
                <a:solidFill>
                  <a:srgbClr val="FF0000"/>
                </a:solidFill>
                <a:latin typeface="Calibri" panose="020F0502020204030204" pitchFamily="34" charset="0"/>
                <a:cs typeface="Calibri" panose="020F0502020204030204" pitchFamily="34" charset="0"/>
              </a:rPr>
              <a:t>/f</a:t>
            </a:r>
          </a:p>
        </p:txBody>
      </p:sp>
      <p:sp>
        <p:nvSpPr>
          <p:cNvPr id="46" name="TextBox 45">
            <a:extLst>
              <a:ext uri="{FF2B5EF4-FFF2-40B4-BE49-F238E27FC236}">
                <a16:creationId xmlns:a16="http://schemas.microsoft.com/office/drawing/2014/main" id="{96F645E0-EA0F-D17A-9BF8-54A001D65AD5}"/>
              </a:ext>
            </a:extLst>
          </p:cNvPr>
          <p:cNvSpPr txBox="1"/>
          <p:nvPr/>
        </p:nvSpPr>
        <p:spPr>
          <a:xfrm>
            <a:off x="2771072" y="3172098"/>
            <a:ext cx="1097450" cy="430887"/>
          </a:xfrm>
          <a:prstGeom prst="rect">
            <a:avLst/>
          </a:prstGeom>
          <a:noFill/>
          <a:ln>
            <a:noFill/>
          </a:ln>
        </p:spPr>
        <p:txBody>
          <a:bodyPr wrap="square" rtlCol="0">
            <a:spAutoFit/>
          </a:bodyPr>
          <a:lstStyle/>
          <a:p>
            <a:r>
              <a:rPr lang="en-US" sz="2200" dirty="0">
                <a:solidFill>
                  <a:srgbClr val="FF0000"/>
                </a:solidFill>
                <a:latin typeface="Calibri" panose="020F0502020204030204" pitchFamily="34" charset="0"/>
                <a:cs typeface="Calibri" panose="020F0502020204030204" pitchFamily="34" charset="0"/>
              </a:rPr>
              <a:t>the</a:t>
            </a:r>
          </a:p>
        </p:txBody>
      </p:sp>
      <p:cxnSp>
        <p:nvCxnSpPr>
          <p:cNvPr id="47" name="Straight Connector 46">
            <a:extLst>
              <a:ext uri="{FF2B5EF4-FFF2-40B4-BE49-F238E27FC236}">
                <a16:creationId xmlns:a16="http://schemas.microsoft.com/office/drawing/2014/main" id="{A4F93102-A07E-C940-E3E7-59AECF454DE6}"/>
              </a:ext>
            </a:extLst>
          </p:cNvPr>
          <p:cNvCxnSpPr>
            <a:cxnSpLocks/>
          </p:cNvCxnSpPr>
          <p:nvPr/>
        </p:nvCxnSpPr>
        <p:spPr>
          <a:xfrm flipV="1">
            <a:off x="2912309" y="3488371"/>
            <a:ext cx="390863" cy="22538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46E108B8-E1E5-B730-1EFD-B88242F01AEF}"/>
              </a:ext>
            </a:extLst>
          </p:cNvPr>
          <p:cNvSpPr txBox="1"/>
          <p:nvPr/>
        </p:nvSpPr>
        <p:spPr>
          <a:xfrm>
            <a:off x="8566091" y="2822097"/>
            <a:ext cx="1336983" cy="430887"/>
          </a:xfrm>
          <a:prstGeom prst="rect">
            <a:avLst/>
          </a:prstGeom>
          <a:noFill/>
          <a:ln>
            <a:noFill/>
          </a:ln>
        </p:spPr>
        <p:txBody>
          <a:bodyPr wrap="square" rtlCol="0">
            <a:spAutoFit/>
          </a:bodyPr>
          <a:lstStyle/>
          <a:p>
            <a:r>
              <a:rPr lang="en-US" sz="2200" dirty="0">
                <a:solidFill>
                  <a:srgbClr val="FF0000"/>
                </a:solidFill>
                <a:latin typeface="Calibri" panose="020F0502020204030204" pitchFamily="34" charset="0"/>
                <a:cs typeface="Calibri" panose="020F0502020204030204" pitchFamily="34" charset="0"/>
              </a:rPr>
              <a:t>hibernate</a:t>
            </a:r>
          </a:p>
        </p:txBody>
      </p:sp>
      <p:cxnSp>
        <p:nvCxnSpPr>
          <p:cNvPr id="49" name="Straight Connector 48">
            <a:extLst>
              <a:ext uri="{FF2B5EF4-FFF2-40B4-BE49-F238E27FC236}">
                <a16:creationId xmlns:a16="http://schemas.microsoft.com/office/drawing/2014/main" id="{AD94CDCD-8D08-4D22-421D-A3AB4BEDDAA9}"/>
              </a:ext>
            </a:extLst>
          </p:cNvPr>
          <p:cNvCxnSpPr>
            <a:cxnSpLocks/>
          </p:cNvCxnSpPr>
          <p:nvPr/>
        </p:nvCxnSpPr>
        <p:spPr>
          <a:xfrm flipV="1">
            <a:off x="8707329" y="3138370"/>
            <a:ext cx="390863" cy="22538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792BFF6D-48D0-1FB1-2DC5-6099AD9420D2}"/>
              </a:ext>
            </a:extLst>
          </p:cNvPr>
          <p:cNvSpPr txBox="1"/>
          <p:nvPr/>
        </p:nvSpPr>
        <p:spPr>
          <a:xfrm>
            <a:off x="5030648" y="3498308"/>
            <a:ext cx="1518481" cy="430887"/>
          </a:xfrm>
          <a:prstGeom prst="rect">
            <a:avLst/>
          </a:prstGeom>
          <a:noFill/>
          <a:ln>
            <a:noFill/>
          </a:ln>
        </p:spPr>
        <p:txBody>
          <a:bodyPr wrap="square" rtlCol="0">
            <a:spAutoFit/>
          </a:bodyPr>
          <a:lstStyle/>
          <a:p>
            <a:r>
              <a:rPr lang="en-US" sz="2200" dirty="0">
                <a:solidFill>
                  <a:srgbClr val="FF0000"/>
                </a:solidFill>
                <a:latin typeface="Calibri" panose="020F0502020204030204" pitchFamily="34" charset="0"/>
                <a:cs typeface="Calibri" panose="020F0502020204030204" pitchFamily="34" charset="0"/>
              </a:rPr>
              <a:t>overhang</a:t>
            </a:r>
          </a:p>
        </p:txBody>
      </p:sp>
      <p:cxnSp>
        <p:nvCxnSpPr>
          <p:cNvPr id="51" name="Straight Connector 50">
            <a:extLst>
              <a:ext uri="{FF2B5EF4-FFF2-40B4-BE49-F238E27FC236}">
                <a16:creationId xmlns:a16="http://schemas.microsoft.com/office/drawing/2014/main" id="{6B253F40-6B13-F7B2-3F70-75E9280F4818}"/>
              </a:ext>
            </a:extLst>
          </p:cNvPr>
          <p:cNvCxnSpPr>
            <a:cxnSpLocks/>
          </p:cNvCxnSpPr>
          <p:nvPr/>
        </p:nvCxnSpPr>
        <p:spPr>
          <a:xfrm flipV="1">
            <a:off x="5171886" y="3814581"/>
            <a:ext cx="390863" cy="22538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11928255-CDB7-590F-388D-8EECB196F257}"/>
              </a:ext>
            </a:extLst>
          </p:cNvPr>
          <p:cNvSpPr txBox="1"/>
          <p:nvPr/>
        </p:nvSpPr>
        <p:spPr>
          <a:xfrm>
            <a:off x="4019174" y="2507024"/>
            <a:ext cx="1518481" cy="430887"/>
          </a:xfrm>
          <a:prstGeom prst="rect">
            <a:avLst/>
          </a:prstGeom>
          <a:noFill/>
          <a:ln>
            <a:noFill/>
          </a:ln>
        </p:spPr>
        <p:txBody>
          <a:bodyPr wrap="square" rtlCol="0">
            <a:spAutoFit/>
          </a:bodyPr>
          <a:lstStyle/>
          <a:p>
            <a:r>
              <a:rPr lang="en-US" sz="2200" dirty="0">
                <a:solidFill>
                  <a:srgbClr val="FF0000"/>
                </a:solidFill>
                <a:latin typeface="Calibri" panose="020F0502020204030204" pitchFamily="34" charset="0"/>
                <a:cs typeface="Calibri" panose="020F0502020204030204" pitchFamily="34" charset="0"/>
              </a:rPr>
              <a:t>face</a:t>
            </a:r>
          </a:p>
        </p:txBody>
      </p:sp>
      <p:cxnSp>
        <p:nvCxnSpPr>
          <p:cNvPr id="53" name="Straight Connector 52">
            <a:extLst>
              <a:ext uri="{FF2B5EF4-FFF2-40B4-BE49-F238E27FC236}">
                <a16:creationId xmlns:a16="http://schemas.microsoft.com/office/drawing/2014/main" id="{9358C96D-ADF7-A375-B3FD-4CADFB12820E}"/>
              </a:ext>
            </a:extLst>
          </p:cNvPr>
          <p:cNvCxnSpPr>
            <a:cxnSpLocks/>
          </p:cNvCxnSpPr>
          <p:nvPr/>
        </p:nvCxnSpPr>
        <p:spPr>
          <a:xfrm flipV="1">
            <a:off x="4160412" y="2823297"/>
            <a:ext cx="390863" cy="22538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101B32DC-76FF-8085-DFFA-3E819B1AAB42}"/>
              </a:ext>
            </a:extLst>
          </p:cNvPr>
          <p:cNvCxnSpPr>
            <a:cxnSpLocks/>
          </p:cNvCxnSpPr>
          <p:nvPr/>
        </p:nvCxnSpPr>
        <p:spPr>
          <a:xfrm flipV="1">
            <a:off x="5023419" y="2416626"/>
            <a:ext cx="404736" cy="26815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B2F51867-94B1-EA9D-DE85-024BBC65CFB5}"/>
              </a:ext>
            </a:extLst>
          </p:cNvPr>
          <p:cNvSpPr txBox="1"/>
          <p:nvPr/>
        </p:nvSpPr>
        <p:spPr>
          <a:xfrm>
            <a:off x="4563561" y="2119818"/>
            <a:ext cx="1901222" cy="430887"/>
          </a:xfrm>
          <a:prstGeom prst="rect">
            <a:avLst/>
          </a:prstGeom>
          <a:noFill/>
          <a:ln>
            <a:noFill/>
          </a:ln>
        </p:spPr>
        <p:txBody>
          <a:bodyPr wrap="square" rtlCol="0">
            <a:spAutoFit/>
          </a:bodyPr>
          <a:lstStyle/>
          <a:p>
            <a:r>
              <a:rPr lang="en-US" sz="2200" dirty="0" err="1">
                <a:solidFill>
                  <a:srgbClr val="FF0000"/>
                </a:solidFill>
                <a:latin typeface="Calibri" panose="020F0502020204030204" pitchFamily="34" charset="0"/>
                <a:cs typeface="Calibri" panose="020F0502020204030204" pitchFamily="34" charset="0"/>
              </a:rPr>
              <a:t>cr</a:t>
            </a:r>
            <a:r>
              <a:rPr lang="en-US" sz="2200" dirty="0">
                <a:solidFill>
                  <a:srgbClr val="FF0000"/>
                </a:solidFill>
                <a:latin typeface="Calibri" panose="020F0502020204030204" pitchFamily="34" charset="0"/>
                <a:cs typeface="Calibri" panose="020F0502020204030204" pitchFamily="34" charset="0"/>
              </a:rPr>
              <a:t>/</a:t>
            </a:r>
            <a:r>
              <a:rPr lang="en-US" sz="2200" dirty="0" err="1">
                <a:solidFill>
                  <a:srgbClr val="FF0000"/>
                </a:solidFill>
                <a:latin typeface="Calibri" panose="020F0502020204030204" pitchFamily="34" charset="0"/>
                <a:cs typeface="Calibri" panose="020F0502020204030204" pitchFamily="34" charset="0"/>
              </a:rPr>
              <a:t>ē</a:t>
            </a:r>
            <a:r>
              <a:rPr lang="en-US" sz="2200" dirty="0">
                <a:solidFill>
                  <a:srgbClr val="FF0000"/>
                </a:solidFill>
                <a:latin typeface="Calibri" panose="020F0502020204030204" pitchFamily="34" charset="0"/>
                <a:cs typeface="Calibri" panose="020F0502020204030204" pitchFamily="34" charset="0"/>
              </a:rPr>
              <a:t>//</a:t>
            </a:r>
            <a:r>
              <a:rPr lang="en-US" sz="2200" dirty="0" err="1">
                <a:solidFill>
                  <a:srgbClr val="FF0000"/>
                </a:solidFill>
                <a:latin typeface="Calibri" panose="020F0502020204030204" pitchFamily="34" charset="0"/>
                <a:cs typeface="Calibri" panose="020F0502020204030204" pitchFamily="34" charset="0"/>
              </a:rPr>
              <a:t>ǎ</a:t>
            </a:r>
            <a:r>
              <a:rPr lang="en-US" sz="2200" dirty="0">
                <a:solidFill>
                  <a:srgbClr val="FF0000"/>
                </a:solidFill>
                <a:latin typeface="Calibri" panose="020F0502020204030204" pitchFamily="34" charset="0"/>
                <a:cs typeface="Calibri" panose="020F0502020204030204" pitchFamily="34" charset="0"/>
              </a:rPr>
              <a:t>/</a:t>
            </a:r>
            <a:r>
              <a:rPr lang="en-US" sz="2200" dirty="0" err="1">
                <a:solidFill>
                  <a:srgbClr val="FF0000"/>
                </a:solidFill>
                <a:latin typeface="Calibri" panose="020F0502020204030204" pitchFamily="34" charset="0"/>
                <a:cs typeface="Calibri" panose="020F0502020204030204" pitchFamily="34" charset="0"/>
              </a:rPr>
              <a:t>tures</a:t>
            </a:r>
            <a:endParaRPr lang="en-US" sz="2200" dirty="0">
              <a:solidFill>
                <a:srgbClr val="FF0000"/>
              </a:solidFill>
              <a:latin typeface="Calibri" panose="020F0502020204030204" pitchFamily="34" charset="0"/>
              <a:cs typeface="Calibri" panose="020F0502020204030204" pitchFamily="34" charset="0"/>
            </a:endParaRPr>
          </a:p>
        </p:txBody>
      </p:sp>
      <p:sp>
        <p:nvSpPr>
          <p:cNvPr id="56" name="TextBox 55">
            <a:extLst>
              <a:ext uri="{FF2B5EF4-FFF2-40B4-BE49-F238E27FC236}">
                <a16:creationId xmlns:a16="http://schemas.microsoft.com/office/drawing/2014/main" id="{003283C5-60CB-40FA-DAC3-D2DF38886D1F}"/>
              </a:ext>
            </a:extLst>
          </p:cNvPr>
          <p:cNvSpPr txBox="1"/>
          <p:nvPr/>
        </p:nvSpPr>
        <p:spPr>
          <a:xfrm>
            <a:off x="8833178" y="4529135"/>
            <a:ext cx="1097450" cy="430887"/>
          </a:xfrm>
          <a:prstGeom prst="rect">
            <a:avLst/>
          </a:prstGeom>
          <a:noFill/>
          <a:ln>
            <a:noFill/>
          </a:ln>
        </p:spPr>
        <p:txBody>
          <a:bodyPr wrap="square" rtlCol="0">
            <a:spAutoFit/>
          </a:bodyPr>
          <a:lstStyle/>
          <a:p>
            <a:r>
              <a:rPr lang="en-US" sz="2200" dirty="0">
                <a:solidFill>
                  <a:srgbClr val="FF0000"/>
                </a:solidFill>
                <a:latin typeface="Calibri" panose="020F0502020204030204" pitchFamily="34" charset="0"/>
                <a:cs typeface="Calibri" panose="020F0502020204030204" pitchFamily="34" charset="0"/>
              </a:rPr>
              <a:t>sixth</a:t>
            </a:r>
          </a:p>
        </p:txBody>
      </p:sp>
      <p:cxnSp>
        <p:nvCxnSpPr>
          <p:cNvPr id="57" name="Straight Connector 56">
            <a:extLst>
              <a:ext uri="{FF2B5EF4-FFF2-40B4-BE49-F238E27FC236}">
                <a16:creationId xmlns:a16="http://schemas.microsoft.com/office/drawing/2014/main" id="{8B7207BE-00B5-5182-75E7-7FED154B1E93}"/>
              </a:ext>
            </a:extLst>
          </p:cNvPr>
          <p:cNvCxnSpPr>
            <a:cxnSpLocks/>
          </p:cNvCxnSpPr>
          <p:nvPr/>
        </p:nvCxnSpPr>
        <p:spPr>
          <a:xfrm flipV="1">
            <a:off x="8974415" y="4845408"/>
            <a:ext cx="390863" cy="22538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60" name="Title 1">
            <a:extLst>
              <a:ext uri="{FF2B5EF4-FFF2-40B4-BE49-F238E27FC236}">
                <a16:creationId xmlns:a16="http://schemas.microsoft.com/office/drawing/2014/main" id="{D63CC285-664E-8DFE-E291-9E5EAB3140B7}"/>
              </a:ext>
            </a:extLst>
          </p:cNvPr>
          <p:cNvSpPr>
            <a:spLocks noGrp="1"/>
          </p:cNvSpPr>
          <p:nvPr>
            <p:ph type="title"/>
          </p:nvPr>
        </p:nvSpPr>
        <p:spPr>
          <a:xfrm>
            <a:off x="457200" y="0"/>
            <a:ext cx="11276076" cy="1280160"/>
          </a:xfrm>
        </p:spPr>
        <p:txBody>
          <a:bodyPr/>
          <a:lstStyle/>
          <a:p>
            <a:r>
              <a:rPr lang="en-US" dirty="0"/>
              <a:t>Using CBM ORF for Error Analysis</a:t>
            </a:r>
          </a:p>
        </p:txBody>
      </p:sp>
    </p:spTree>
    <p:extLst>
      <p:ext uri="{BB962C8B-B14F-4D97-AF65-F5344CB8AC3E}">
        <p14:creationId xmlns:p14="http://schemas.microsoft.com/office/powerpoint/2010/main" val="24865743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E8003-7B5F-63C2-C070-71150ED577C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135E90E-2E3E-A66D-39C4-8EB57159BBB9}"/>
              </a:ext>
            </a:extLst>
          </p:cNvPr>
          <p:cNvPicPr>
            <a:picLocks noChangeAspect="1"/>
          </p:cNvPicPr>
          <p:nvPr/>
        </p:nvPicPr>
        <p:blipFill>
          <a:blip r:embed="rId2"/>
          <a:srcRect l="4647" t="55999" r="66717" b="20001"/>
          <a:stretch>
            <a:fillRect/>
          </a:stretch>
        </p:blipFill>
        <p:spPr>
          <a:xfrm>
            <a:off x="425626" y="200351"/>
            <a:ext cx="811570" cy="879457"/>
          </a:xfrm>
          <a:prstGeom prst="rect">
            <a:avLst/>
          </a:prstGeom>
        </p:spPr>
      </p:pic>
      <p:sp>
        <p:nvSpPr>
          <p:cNvPr id="2" name="Title 1">
            <a:extLst>
              <a:ext uri="{FF2B5EF4-FFF2-40B4-BE49-F238E27FC236}">
                <a16:creationId xmlns:a16="http://schemas.microsoft.com/office/drawing/2014/main" id="{82631684-32D9-48DC-DD56-A81E465EAC65}"/>
              </a:ext>
            </a:extLst>
          </p:cNvPr>
          <p:cNvSpPr>
            <a:spLocks noGrp="1"/>
          </p:cNvSpPr>
          <p:nvPr>
            <p:ph type="title"/>
          </p:nvPr>
        </p:nvSpPr>
        <p:spPr>
          <a:xfrm>
            <a:off x="1364632" y="0"/>
            <a:ext cx="7247104" cy="1280160"/>
          </a:xfrm>
        </p:spPr>
        <p:txBody>
          <a:bodyPr/>
          <a:lstStyle/>
          <a:p>
            <a:pPr algn="l"/>
            <a:r>
              <a:rPr lang="en-US" dirty="0"/>
              <a:t>Categorize and Analyze Errors</a:t>
            </a:r>
          </a:p>
        </p:txBody>
      </p:sp>
      <p:sp>
        <p:nvSpPr>
          <p:cNvPr id="5" name="Slide Number Placeholder 4">
            <a:extLst>
              <a:ext uri="{FF2B5EF4-FFF2-40B4-BE49-F238E27FC236}">
                <a16:creationId xmlns:a16="http://schemas.microsoft.com/office/drawing/2014/main" id="{2C550694-7C17-45AB-4E46-022933D5177C}"/>
              </a:ext>
            </a:extLst>
          </p:cNvPr>
          <p:cNvSpPr>
            <a:spLocks noGrp="1"/>
          </p:cNvSpPr>
          <p:nvPr>
            <p:ph type="sldNum" sz="quarter" idx="18"/>
          </p:nvPr>
        </p:nvSpPr>
        <p:spPr/>
        <p:txBody>
          <a:bodyPr/>
          <a:lstStyle/>
          <a:p>
            <a:fld id="{99A20822-4A49-4D36-86E3-300BA48D3F00}" type="slidenum">
              <a:rPr lang="en-US" smtClean="0"/>
              <a:t>21</a:t>
            </a:fld>
            <a:endParaRPr lang="en-US" dirty="0"/>
          </a:p>
        </p:txBody>
      </p:sp>
      <p:pic>
        <p:nvPicPr>
          <p:cNvPr id="9" name="Picture 8">
            <a:extLst>
              <a:ext uri="{FF2B5EF4-FFF2-40B4-BE49-F238E27FC236}">
                <a16:creationId xmlns:a16="http://schemas.microsoft.com/office/drawing/2014/main" id="{03CE4239-0B76-C6E8-4649-FB0B9D89C79D}"/>
              </a:ext>
            </a:extLst>
          </p:cNvPr>
          <p:cNvPicPr>
            <a:picLocks noChangeAspect="1"/>
          </p:cNvPicPr>
          <p:nvPr/>
        </p:nvPicPr>
        <p:blipFill>
          <a:blip r:embed="rId3"/>
          <a:srcRect l="24351" t="3620" r="22669" b="57036"/>
          <a:stretch>
            <a:fillRect/>
          </a:stretch>
        </p:blipFill>
        <p:spPr>
          <a:xfrm>
            <a:off x="10235821" y="113482"/>
            <a:ext cx="1790761" cy="1719457"/>
          </a:xfrm>
          <a:prstGeom prst="rect">
            <a:avLst/>
          </a:prstGeom>
        </p:spPr>
      </p:pic>
      <p:graphicFrame>
        <p:nvGraphicFramePr>
          <p:cNvPr id="8" name="Table 7">
            <a:extLst>
              <a:ext uri="{FF2B5EF4-FFF2-40B4-BE49-F238E27FC236}">
                <a16:creationId xmlns:a16="http://schemas.microsoft.com/office/drawing/2014/main" id="{FA57A129-1CB3-87BB-70F9-8AA6E15813E4}"/>
              </a:ext>
            </a:extLst>
          </p:cNvPr>
          <p:cNvGraphicFramePr>
            <a:graphicFrameLocks noGrp="1"/>
          </p:cNvGraphicFramePr>
          <p:nvPr>
            <p:extLst>
              <p:ext uri="{D42A27DB-BD31-4B8C-83A1-F6EECF244321}">
                <p14:modId xmlns:p14="http://schemas.microsoft.com/office/powerpoint/2010/main" val="1260552902"/>
              </p:ext>
            </p:extLst>
          </p:nvPr>
        </p:nvGraphicFramePr>
        <p:xfrm>
          <a:off x="441412" y="2098074"/>
          <a:ext cx="11450486" cy="3093720"/>
        </p:xfrm>
        <a:graphic>
          <a:graphicData uri="http://schemas.openxmlformats.org/drawingml/2006/table">
            <a:tbl>
              <a:tblPr firstRow="1" firstCol="1" bandRow="1">
                <a:tableStyleId>{5C22544A-7EE6-4342-B048-85BDC9FD1C3A}</a:tableStyleId>
              </a:tblPr>
              <a:tblGrid>
                <a:gridCol w="2192099">
                  <a:extLst>
                    <a:ext uri="{9D8B030D-6E8A-4147-A177-3AD203B41FA5}">
                      <a16:colId xmlns:a16="http://schemas.microsoft.com/office/drawing/2014/main" val="426454230"/>
                    </a:ext>
                  </a:extLst>
                </a:gridCol>
                <a:gridCol w="2192099">
                  <a:extLst>
                    <a:ext uri="{9D8B030D-6E8A-4147-A177-3AD203B41FA5}">
                      <a16:colId xmlns:a16="http://schemas.microsoft.com/office/drawing/2014/main" val="1689286270"/>
                    </a:ext>
                  </a:extLst>
                </a:gridCol>
                <a:gridCol w="1722096">
                  <a:extLst>
                    <a:ext uri="{9D8B030D-6E8A-4147-A177-3AD203B41FA5}">
                      <a16:colId xmlns:a16="http://schemas.microsoft.com/office/drawing/2014/main" val="500901608"/>
                    </a:ext>
                  </a:extLst>
                </a:gridCol>
                <a:gridCol w="1722096">
                  <a:extLst>
                    <a:ext uri="{9D8B030D-6E8A-4147-A177-3AD203B41FA5}">
                      <a16:colId xmlns:a16="http://schemas.microsoft.com/office/drawing/2014/main" val="1840550612"/>
                    </a:ext>
                  </a:extLst>
                </a:gridCol>
                <a:gridCol w="1722096">
                  <a:extLst>
                    <a:ext uri="{9D8B030D-6E8A-4147-A177-3AD203B41FA5}">
                      <a16:colId xmlns:a16="http://schemas.microsoft.com/office/drawing/2014/main" val="2530445145"/>
                    </a:ext>
                  </a:extLst>
                </a:gridCol>
                <a:gridCol w="1900000">
                  <a:extLst>
                    <a:ext uri="{9D8B030D-6E8A-4147-A177-3AD203B41FA5}">
                      <a16:colId xmlns:a16="http://schemas.microsoft.com/office/drawing/2014/main" val="1203217919"/>
                    </a:ext>
                  </a:extLst>
                </a:gridCol>
              </a:tblGrid>
              <a:tr h="210820">
                <a:tc gridSpan="2">
                  <a:txBody>
                    <a:bodyPr/>
                    <a:lstStyle/>
                    <a:p>
                      <a:pPr marL="0" marR="0" algn="ctr">
                        <a:buNone/>
                      </a:pPr>
                      <a:r>
                        <a:rPr lang="en-US" sz="2600" kern="100" dirty="0">
                          <a:solidFill>
                            <a:schemeClr val="tx1"/>
                          </a:solidFill>
                          <a:effectLst/>
                          <a:latin typeface="Calibri" panose="020F0502020204030204" pitchFamily="34" charset="0"/>
                          <a:cs typeface="Calibri" panose="020F0502020204030204" pitchFamily="34" charset="0"/>
                        </a:rPr>
                        <a:t>Student Errors</a:t>
                      </a:r>
                      <a:endParaRPr lang="en-US" sz="26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solidFill>
                      <a:srgbClr val="C25131">
                        <a:alpha val="69804"/>
                      </a:srgbClr>
                    </a:solidFill>
                  </a:tcPr>
                </a:tc>
                <a:tc hMerge="1">
                  <a:txBody>
                    <a:bodyPr/>
                    <a:lstStyle/>
                    <a:p>
                      <a:endParaRPr lang="en-US"/>
                    </a:p>
                  </a:txBody>
                  <a:tcPr/>
                </a:tc>
                <a:tc gridSpan="4">
                  <a:txBody>
                    <a:bodyPr/>
                    <a:lstStyle/>
                    <a:p>
                      <a:pPr marL="0" marR="0" algn="ctr">
                        <a:buNone/>
                      </a:pPr>
                      <a:r>
                        <a:rPr lang="en-US" sz="2600" kern="100" dirty="0">
                          <a:solidFill>
                            <a:schemeClr val="tx1"/>
                          </a:solidFill>
                          <a:effectLst/>
                          <a:latin typeface="Calibri" panose="020F0502020204030204" pitchFamily="34" charset="0"/>
                          <a:cs typeface="Calibri" panose="020F0502020204030204" pitchFamily="34" charset="0"/>
                        </a:rPr>
                        <a:t>Error Type Category</a:t>
                      </a:r>
                      <a:endParaRPr lang="en-US" sz="26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solidFill>
                      <a:srgbClr val="447938">
                        <a:alpha val="69804"/>
                      </a:srgb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716830934"/>
                  </a:ext>
                </a:extLst>
              </a:tr>
              <a:tr h="320040">
                <a:tc>
                  <a:txBody>
                    <a:bodyPr/>
                    <a:lstStyle/>
                    <a:p>
                      <a:pPr marL="0" marR="0">
                        <a:buNone/>
                      </a:pPr>
                      <a:r>
                        <a:rPr lang="en-US" sz="2100" kern="100" dirty="0">
                          <a:solidFill>
                            <a:schemeClr val="tx1"/>
                          </a:solidFill>
                          <a:effectLst/>
                          <a:latin typeface="Calibri" panose="020F0502020204030204" pitchFamily="34" charset="0"/>
                          <a:cs typeface="Calibri" panose="020F0502020204030204" pitchFamily="34" charset="0"/>
                        </a:rPr>
                        <a:t>Printed Word</a:t>
                      </a:r>
                      <a:endParaRPr lang="en-US" sz="21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solidFill>
                      <a:srgbClr val="C25131">
                        <a:alpha val="40000"/>
                      </a:srgbClr>
                    </a:solidFill>
                  </a:tcPr>
                </a:tc>
                <a:tc>
                  <a:txBody>
                    <a:bodyPr/>
                    <a:lstStyle/>
                    <a:p>
                      <a:pPr marL="0" marR="0">
                        <a:buNone/>
                      </a:pPr>
                      <a:r>
                        <a:rPr lang="en-US" sz="2100" b="1" kern="100" dirty="0">
                          <a:solidFill>
                            <a:schemeClr val="tx1"/>
                          </a:solidFill>
                          <a:effectLst/>
                          <a:latin typeface="Calibri" panose="020F0502020204030204" pitchFamily="34" charset="0"/>
                          <a:cs typeface="Calibri" panose="020F0502020204030204" pitchFamily="34" charset="0"/>
                        </a:rPr>
                        <a:t>Student Response</a:t>
                      </a:r>
                      <a:endParaRPr lang="en-US" sz="2100" b="1"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solidFill>
                      <a:srgbClr val="C25131">
                        <a:alpha val="40000"/>
                      </a:srgbClr>
                    </a:solidFill>
                  </a:tcPr>
                </a:tc>
                <a:tc>
                  <a:txBody>
                    <a:bodyPr/>
                    <a:lstStyle/>
                    <a:p>
                      <a:pPr marL="0" marR="0" algn="ctr">
                        <a:buNone/>
                      </a:pPr>
                      <a:r>
                        <a:rPr lang="en-US" sz="2100" b="1" kern="100" dirty="0">
                          <a:solidFill>
                            <a:schemeClr val="tx1"/>
                          </a:solidFill>
                          <a:effectLst/>
                          <a:latin typeface="Calibri" panose="020F0502020204030204" pitchFamily="34" charset="0"/>
                          <a:cs typeface="Calibri" panose="020F0502020204030204" pitchFamily="34" charset="0"/>
                        </a:rPr>
                        <a:t>Phonemic</a:t>
                      </a:r>
                      <a:endParaRPr lang="en-US" sz="2100" b="1"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solidFill>
                      <a:srgbClr val="84BF78">
                        <a:alpha val="40000"/>
                      </a:srgbClr>
                    </a:solidFill>
                  </a:tcPr>
                </a:tc>
                <a:tc>
                  <a:txBody>
                    <a:bodyPr/>
                    <a:lstStyle/>
                    <a:p>
                      <a:pPr marL="0" marR="0" algn="ctr">
                        <a:buNone/>
                      </a:pPr>
                      <a:r>
                        <a:rPr lang="en-US" sz="2100" b="1" kern="100" dirty="0">
                          <a:solidFill>
                            <a:schemeClr val="tx1"/>
                          </a:solidFill>
                          <a:effectLst/>
                          <a:latin typeface="Calibri" panose="020F0502020204030204" pitchFamily="34" charset="0"/>
                          <a:cs typeface="Calibri" panose="020F0502020204030204" pitchFamily="34" charset="0"/>
                        </a:rPr>
                        <a:t>Orthographic</a:t>
                      </a:r>
                      <a:endParaRPr lang="en-US" sz="2100" b="1"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solidFill>
                      <a:srgbClr val="84BF78">
                        <a:alpha val="40000"/>
                      </a:srgbClr>
                    </a:solidFill>
                  </a:tcPr>
                </a:tc>
                <a:tc>
                  <a:txBody>
                    <a:bodyPr/>
                    <a:lstStyle/>
                    <a:p>
                      <a:pPr marL="0" marR="0" algn="ctr">
                        <a:buNone/>
                      </a:pPr>
                      <a:r>
                        <a:rPr lang="en-US" sz="2100" b="1" kern="100" dirty="0">
                          <a:solidFill>
                            <a:schemeClr val="tx1"/>
                          </a:solidFill>
                          <a:effectLst/>
                          <a:latin typeface="Calibri" panose="020F0502020204030204" pitchFamily="34" charset="0"/>
                          <a:cs typeface="Calibri" panose="020F0502020204030204" pitchFamily="34" charset="0"/>
                        </a:rPr>
                        <a:t>Morphemic</a:t>
                      </a:r>
                      <a:endParaRPr lang="en-US" sz="2100" b="1"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solidFill>
                      <a:srgbClr val="84BF78">
                        <a:alpha val="40000"/>
                      </a:srgbClr>
                    </a:solidFill>
                  </a:tcPr>
                </a:tc>
                <a:tc>
                  <a:txBody>
                    <a:bodyPr/>
                    <a:lstStyle/>
                    <a:p>
                      <a:pPr marL="0" marR="0" algn="ctr">
                        <a:buNone/>
                      </a:pPr>
                      <a:r>
                        <a:rPr lang="en-US" sz="2100" b="1" kern="100" dirty="0">
                          <a:solidFill>
                            <a:schemeClr val="tx1"/>
                          </a:solidFill>
                          <a:effectLst/>
                          <a:latin typeface="Calibri" panose="020F0502020204030204" pitchFamily="34" charset="0"/>
                          <a:cs typeface="Calibri" panose="020F0502020204030204" pitchFamily="34" charset="0"/>
                        </a:rPr>
                        <a:t>High Frequency</a:t>
                      </a:r>
                      <a:endParaRPr lang="en-US" sz="2100" b="1"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solidFill>
                      <a:srgbClr val="84BF78">
                        <a:alpha val="40000"/>
                      </a:srgbClr>
                    </a:solidFill>
                  </a:tcPr>
                </a:tc>
                <a:extLst>
                  <a:ext uri="{0D108BD9-81ED-4DB2-BD59-A6C34878D82A}">
                    <a16:rowId xmlns:a16="http://schemas.microsoft.com/office/drawing/2014/main" val="4175262636"/>
                  </a:ext>
                </a:extLst>
              </a:tr>
              <a:tr h="229870">
                <a:tc>
                  <a:txBody>
                    <a:bodyPr/>
                    <a:lstStyle/>
                    <a:p>
                      <a:pPr marL="0" marR="0">
                        <a:buNone/>
                      </a:pPr>
                      <a:r>
                        <a:rPr lang="en-US" sz="2600" kern="100">
                          <a:solidFill>
                            <a:schemeClr val="tx1"/>
                          </a:solidFill>
                          <a:effectLst/>
                          <a:latin typeface="Calibri" panose="020F0502020204030204" pitchFamily="34" charset="0"/>
                          <a:cs typeface="Calibri" panose="020F0502020204030204" pitchFamily="34" charset="0"/>
                        </a:rPr>
                        <a:t> </a:t>
                      </a:r>
                      <a:endParaRPr lang="en-US" sz="26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buNone/>
                      </a:pPr>
                      <a:r>
                        <a:rPr lang="en-US" sz="2600" kern="100">
                          <a:solidFill>
                            <a:schemeClr val="tx1"/>
                          </a:solidFill>
                          <a:effectLst/>
                          <a:latin typeface="Calibri" panose="020F0502020204030204" pitchFamily="34" charset="0"/>
                          <a:cs typeface="Calibri" panose="020F0502020204030204" pitchFamily="34" charset="0"/>
                        </a:rPr>
                        <a:t> </a:t>
                      </a:r>
                      <a:endParaRPr lang="en-US" sz="26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a:solidFill>
                            <a:schemeClr val="tx1"/>
                          </a:solidFill>
                          <a:effectLst/>
                          <a:latin typeface="Calibri" panose="020F0502020204030204" pitchFamily="34" charset="0"/>
                          <a:cs typeface="Calibri" panose="020F0502020204030204" pitchFamily="34" charset="0"/>
                        </a:rPr>
                        <a:t> </a:t>
                      </a:r>
                      <a:endParaRPr lang="en-US" sz="22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a:solidFill>
                            <a:schemeClr val="tx1"/>
                          </a:solidFill>
                          <a:effectLst/>
                          <a:latin typeface="Calibri" panose="020F0502020204030204" pitchFamily="34" charset="0"/>
                          <a:cs typeface="Calibri" panose="020F0502020204030204" pitchFamily="34" charset="0"/>
                        </a:rPr>
                        <a:t> </a:t>
                      </a:r>
                      <a:endParaRPr lang="en-US" sz="22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dirty="0">
                          <a:solidFill>
                            <a:schemeClr val="tx1"/>
                          </a:solidFill>
                          <a:effectLst/>
                          <a:latin typeface="Calibri" panose="020F0502020204030204" pitchFamily="34" charset="0"/>
                          <a:cs typeface="Calibri" panose="020F0502020204030204" pitchFamily="34" charset="0"/>
                        </a:rPr>
                        <a:t> </a:t>
                      </a: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dirty="0">
                          <a:solidFill>
                            <a:schemeClr val="tx1"/>
                          </a:solidFill>
                          <a:effectLst/>
                          <a:latin typeface="Calibri" panose="020F0502020204030204" pitchFamily="34" charset="0"/>
                          <a:cs typeface="Calibri" panose="020F0502020204030204" pitchFamily="34" charset="0"/>
                        </a:rPr>
                        <a:t> </a:t>
                      </a: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extLst>
                  <a:ext uri="{0D108BD9-81ED-4DB2-BD59-A6C34878D82A}">
                    <a16:rowId xmlns:a16="http://schemas.microsoft.com/office/drawing/2014/main" val="4126926606"/>
                  </a:ext>
                </a:extLst>
              </a:tr>
              <a:tr h="229870">
                <a:tc>
                  <a:txBody>
                    <a:bodyPr/>
                    <a:lstStyle/>
                    <a:p>
                      <a:pPr marL="0" marR="0">
                        <a:buNone/>
                      </a:pPr>
                      <a:r>
                        <a:rPr lang="en-US" sz="2600" kern="100" dirty="0">
                          <a:solidFill>
                            <a:schemeClr val="tx1"/>
                          </a:solidFill>
                          <a:effectLst/>
                          <a:latin typeface="Calibri" panose="020F0502020204030204" pitchFamily="34" charset="0"/>
                          <a:cs typeface="Calibri" panose="020F0502020204030204" pitchFamily="34" charset="0"/>
                        </a:rPr>
                        <a:t> </a:t>
                      </a:r>
                      <a:endParaRPr lang="en-US" sz="26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buNone/>
                      </a:pPr>
                      <a:r>
                        <a:rPr lang="en-US" sz="2600" kern="100" dirty="0">
                          <a:solidFill>
                            <a:schemeClr val="tx1"/>
                          </a:solidFill>
                          <a:effectLst/>
                          <a:latin typeface="Calibri" panose="020F0502020204030204" pitchFamily="34" charset="0"/>
                          <a:cs typeface="Calibri" panose="020F0502020204030204" pitchFamily="34" charset="0"/>
                        </a:rPr>
                        <a:t> </a:t>
                      </a:r>
                      <a:endParaRPr lang="en-US" sz="26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a:solidFill>
                            <a:schemeClr val="tx1"/>
                          </a:solidFill>
                          <a:effectLst/>
                          <a:latin typeface="Calibri" panose="020F0502020204030204" pitchFamily="34" charset="0"/>
                          <a:cs typeface="Calibri" panose="020F0502020204030204" pitchFamily="34" charset="0"/>
                        </a:rPr>
                        <a:t> </a:t>
                      </a:r>
                      <a:endParaRPr lang="en-US" sz="22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dirty="0">
                          <a:solidFill>
                            <a:schemeClr val="tx1"/>
                          </a:solidFill>
                          <a:effectLst/>
                          <a:latin typeface="Calibri" panose="020F0502020204030204" pitchFamily="34" charset="0"/>
                          <a:cs typeface="Calibri" panose="020F0502020204030204" pitchFamily="34" charset="0"/>
                        </a:rPr>
                        <a:t> </a:t>
                      </a: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a:solidFill>
                            <a:schemeClr val="tx1"/>
                          </a:solidFill>
                          <a:effectLst/>
                          <a:latin typeface="Calibri" panose="020F0502020204030204" pitchFamily="34" charset="0"/>
                          <a:cs typeface="Calibri" panose="020F0502020204030204" pitchFamily="34" charset="0"/>
                        </a:rPr>
                        <a:t> </a:t>
                      </a:r>
                      <a:endParaRPr lang="en-US" sz="22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dirty="0">
                          <a:solidFill>
                            <a:schemeClr val="tx1"/>
                          </a:solidFill>
                          <a:effectLst/>
                          <a:latin typeface="Calibri" panose="020F0502020204030204" pitchFamily="34" charset="0"/>
                          <a:cs typeface="Calibri" panose="020F0502020204030204" pitchFamily="34" charset="0"/>
                        </a:rPr>
                        <a:t> </a:t>
                      </a: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extLst>
                  <a:ext uri="{0D108BD9-81ED-4DB2-BD59-A6C34878D82A}">
                    <a16:rowId xmlns:a16="http://schemas.microsoft.com/office/drawing/2014/main" val="36063823"/>
                  </a:ext>
                </a:extLst>
              </a:tr>
              <a:tr h="229870">
                <a:tc>
                  <a:txBody>
                    <a:bodyPr/>
                    <a:lstStyle/>
                    <a:p>
                      <a:pPr marL="0" marR="0">
                        <a:buNone/>
                      </a:pPr>
                      <a:r>
                        <a:rPr lang="en-US" sz="2600" kern="100">
                          <a:solidFill>
                            <a:schemeClr val="tx1"/>
                          </a:solidFill>
                          <a:effectLst/>
                          <a:latin typeface="Calibri" panose="020F0502020204030204" pitchFamily="34" charset="0"/>
                          <a:cs typeface="Calibri" panose="020F0502020204030204" pitchFamily="34" charset="0"/>
                        </a:rPr>
                        <a:t> </a:t>
                      </a:r>
                      <a:endParaRPr lang="en-US" sz="26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buNone/>
                      </a:pPr>
                      <a:r>
                        <a:rPr lang="en-US" sz="2600" kern="100" dirty="0">
                          <a:solidFill>
                            <a:schemeClr val="tx1"/>
                          </a:solidFill>
                          <a:effectLst/>
                          <a:latin typeface="Calibri" panose="020F0502020204030204" pitchFamily="34" charset="0"/>
                          <a:cs typeface="Calibri" panose="020F0502020204030204" pitchFamily="34" charset="0"/>
                        </a:rPr>
                        <a:t> </a:t>
                      </a:r>
                      <a:endParaRPr lang="en-US" sz="26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a:solidFill>
                            <a:schemeClr val="tx1"/>
                          </a:solidFill>
                          <a:effectLst/>
                          <a:latin typeface="Calibri" panose="020F0502020204030204" pitchFamily="34" charset="0"/>
                          <a:cs typeface="Calibri" panose="020F0502020204030204" pitchFamily="34" charset="0"/>
                        </a:rPr>
                        <a:t> </a:t>
                      </a:r>
                      <a:endParaRPr lang="en-US" sz="22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a:solidFill>
                            <a:schemeClr val="tx1"/>
                          </a:solidFill>
                          <a:effectLst/>
                          <a:latin typeface="Calibri" panose="020F0502020204030204" pitchFamily="34" charset="0"/>
                          <a:cs typeface="Calibri" panose="020F0502020204030204" pitchFamily="34" charset="0"/>
                        </a:rPr>
                        <a:t> </a:t>
                      </a:r>
                      <a:endParaRPr lang="en-US" sz="22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a:solidFill>
                            <a:schemeClr val="tx1"/>
                          </a:solidFill>
                          <a:effectLst/>
                          <a:latin typeface="Calibri" panose="020F0502020204030204" pitchFamily="34" charset="0"/>
                          <a:cs typeface="Calibri" panose="020F0502020204030204" pitchFamily="34" charset="0"/>
                        </a:rPr>
                        <a:t> </a:t>
                      </a:r>
                      <a:endParaRPr lang="en-US" sz="22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dirty="0">
                          <a:solidFill>
                            <a:schemeClr val="tx1"/>
                          </a:solidFill>
                          <a:effectLst/>
                          <a:latin typeface="Calibri" panose="020F0502020204030204" pitchFamily="34" charset="0"/>
                          <a:cs typeface="Calibri" panose="020F0502020204030204" pitchFamily="34" charset="0"/>
                        </a:rPr>
                        <a:t> </a:t>
                      </a: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extLst>
                  <a:ext uri="{0D108BD9-81ED-4DB2-BD59-A6C34878D82A}">
                    <a16:rowId xmlns:a16="http://schemas.microsoft.com/office/drawing/2014/main" val="1480019322"/>
                  </a:ext>
                </a:extLst>
              </a:tr>
              <a:tr h="229870">
                <a:tc>
                  <a:txBody>
                    <a:bodyPr/>
                    <a:lstStyle/>
                    <a:p>
                      <a:pPr marL="0" marR="0">
                        <a:buNone/>
                      </a:pPr>
                      <a:r>
                        <a:rPr lang="en-US" sz="2600" kern="100" dirty="0">
                          <a:solidFill>
                            <a:schemeClr val="tx1"/>
                          </a:solidFill>
                          <a:effectLst/>
                          <a:latin typeface="Calibri" panose="020F0502020204030204" pitchFamily="34" charset="0"/>
                          <a:cs typeface="Calibri" panose="020F0502020204030204" pitchFamily="34" charset="0"/>
                        </a:rPr>
                        <a:t> </a:t>
                      </a:r>
                      <a:endParaRPr lang="en-US" sz="26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buNone/>
                      </a:pPr>
                      <a:r>
                        <a:rPr lang="en-US" sz="2600" kern="100" dirty="0">
                          <a:solidFill>
                            <a:schemeClr val="tx1"/>
                          </a:solidFill>
                          <a:effectLst/>
                          <a:latin typeface="Calibri" panose="020F0502020204030204" pitchFamily="34" charset="0"/>
                          <a:cs typeface="Calibri" panose="020F0502020204030204" pitchFamily="34" charset="0"/>
                        </a:rPr>
                        <a:t> </a:t>
                      </a:r>
                      <a:endParaRPr lang="en-US" sz="26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a:solidFill>
                            <a:schemeClr val="tx1"/>
                          </a:solidFill>
                          <a:effectLst/>
                          <a:latin typeface="Calibri" panose="020F0502020204030204" pitchFamily="34" charset="0"/>
                          <a:cs typeface="Calibri" panose="020F0502020204030204" pitchFamily="34" charset="0"/>
                        </a:rPr>
                        <a:t> </a:t>
                      </a:r>
                      <a:endParaRPr lang="en-US" sz="22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a:solidFill>
                            <a:schemeClr val="tx1"/>
                          </a:solidFill>
                          <a:effectLst/>
                          <a:latin typeface="Calibri" panose="020F0502020204030204" pitchFamily="34" charset="0"/>
                          <a:cs typeface="Calibri" panose="020F0502020204030204" pitchFamily="34" charset="0"/>
                        </a:rPr>
                        <a:t> </a:t>
                      </a:r>
                      <a:endParaRPr lang="en-US" sz="22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dirty="0">
                          <a:solidFill>
                            <a:schemeClr val="tx1"/>
                          </a:solidFill>
                          <a:effectLst/>
                          <a:latin typeface="Calibri" panose="020F0502020204030204" pitchFamily="34" charset="0"/>
                          <a:cs typeface="Calibri" panose="020F0502020204030204" pitchFamily="34" charset="0"/>
                        </a:rPr>
                        <a:t> </a:t>
                      </a: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dirty="0">
                          <a:solidFill>
                            <a:schemeClr val="tx1"/>
                          </a:solidFill>
                          <a:effectLst/>
                          <a:latin typeface="Calibri" panose="020F0502020204030204" pitchFamily="34" charset="0"/>
                          <a:cs typeface="Calibri" panose="020F0502020204030204" pitchFamily="34" charset="0"/>
                        </a:rPr>
                        <a:t> </a:t>
                      </a: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extLst>
                  <a:ext uri="{0D108BD9-81ED-4DB2-BD59-A6C34878D82A}">
                    <a16:rowId xmlns:a16="http://schemas.microsoft.com/office/drawing/2014/main" val="2155108764"/>
                  </a:ext>
                </a:extLst>
              </a:tr>
              <a:tr h="104799">
                <a:tc>
                  <a:txBody>
                    <a:bodyPr/>
                    <a:lstStyle/>
                    <a:p>
                      <a:pPr marL="0" marR="0">
                        <a:buNone/>
                      </a:pPr>
                      <a:r>
                        <a:rPr lang="en-US" sz="2600" kern="100" dirty="0">
                          <a:solidFill>
                            <a:schemeClr val="tx1"/>
                          </a:solidFill>
                          <a:effectLst/>
                          <a:latin typeface="Calibri" panose="020F0502020204030204" pitchFamily="34" charset="0"/>
                          <a:cs typeface="Calibri" panose="020F0502020204030204" pitchFamily="34" charset="0"/>
                        </a:rPr>
                        <a:t> </a:t>
                      </a:r>
                      <a:endParaRPr lang="en-US" sz="26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buNone/>
                      </a:pPr>
                      <a:r>
                        <a:rPr lang="en-US" sz="2600" kern="100" dirty="0">
                          <a:solidFill>
                            <a:schemeClr val="tx1"/>
                          </a:solidFill>
                          <a:effectLst/>
                          <a:latin typeface="Calibri" panose="020F0502020204030204" pitchFamily="34" charset="0"/>
                          <a:cs typeface="Calibri" panose="020F0502020204030204" pitchFamily="34" charset="0"/>
                        </a:rPr>
                        <a:t> </a:t>
                      </a:r>
                      <a:endParaRPr lang="en-US" sz="26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a:solidFill>
                            <a:schemeClr val="tx1"/>
                          </a:solidFill>
                          <a:effectLst/>
                          <a:latin typeface="Calibri" panose="020F0502020204030204" pitchFamily="34" charset="0"/>
                          <a:cs typeface="Calibri" panose="020F0502020204030204" pitchFamily="34" charset="0"/>
                        </a:rPr>
                        <a:t> </a:t>
                      </a:r>
                      <a:endParaRPr lang="en-US" sz="22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a:solidFill>
                            <a:schemeClr val="tx1"/>
                          </a:solidFill>
                          <a:effectLst/>
                          <a:latin typeface="Calibri" panose="020F0502020204030204" pitchFamily="34" charset="0"/>
                          <a:cs typeface="Calibri" panose="020F0502020204030204" pitchFamily="34" charset="0"/>
                        </a:rPr>
                        <a:t> </a:t>
                      </a:r>
                      <a:endParaRPr lang="en-US" sz="22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dirty="0">
                          <a:solidFill>
                            <a:schemeClr val="tx1"/>
                          </a:solidFill>
                          <a:effectLst/>
                          <a:latin typeface="Calibri" panose="020F0502020204030204" pitchFamily="34" charset="0"/>
                          <a:cs typeface="Calibri" panose="020F0502020204030204" pitchFamily="34" charset="0"/>
                        </a:rPr>
                        <a:t> </a:t>
                      </a: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dirty="0">
                          <a:solidFill>
                            <a:schemeClr val="tx1"/>
                          </a:solidFill>
                          <a:effectLst/>
                          <a:latin typeface="Calibri" panose="020F0502020204030204" pitchFamily="34" charset="0"/>
                          <a:cs typeface="Calibri" panose="020F0502020204030204" pitchFamily="34" charset="0"/>
                        </a:rPr>
                        <a:t> </a:t>
                      </a: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extLst>
                  <a:ext uri="{0D108BD9-81ED-4DB2-BD59-A6C34878D82A}">
                    <a16:rowId xmlns:a16="http://schemas.microsoft.com/office/drawing/2014/main" val="3185179093"/>
                  </a:ext>
                </a:extLst>
              </a:tr>
              <a:tr h="229870">
                <a:tc>
                  <a:txBody>
                    <a:bodyPr/>
                    <a:lstStyle/>
                    <a:p>
                      <a:pPr marL="0" marR="0">
                        <a:buNone/>
                      </a:pPr>
                      <a:r>
                        <a:rPr lang="en-US" sz="2600" kern="100" dirty="0">
                          <a:solidFill>
                            <a:schemeClr val="tx1"/>
                          </a:solidFill>
                          <a:effectLst/>
                          <a:latin typeface="Calibri" panose="020F0502020204030204" pitchFamily="34" charset="0"/>
                          <a:cs typeface="Calibri" panose="020F0502020204030204" pitchFamily="34" charset="0"/>
                        </a:rPr>
                        <a:t> </a:t>
                      </a:r>
                      <a:endParaRPr lang="en-US" sz="26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buNone/>
                      </a:pPr>
                      <a:r>
                        <a:rPr lang="en-US" sz="2600" kern="100" dirty="0">
                          <a:solidFill>
                            <a:schemeClr val="tx1"/>
                          </a:solidFill>
                          <a:effectLst/>
                          <a:latin typeface="Calibri" panose="020F0502020204030204" pitchFamily="34" charset="0"/>
                          <a:cs typeface="Calibri" panose="020F0502020204030204" pitchFamily="34" charset="0"/>
                        </a:rPr>
                        <a:t> </a:t>
                      </a:r>
                      <a:endParaRPr lang="en-US" sz="26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a:solidFill>
                            <a:schemeClr val="tx1"/>
                          </a:solidFill>
                          <a:effectLst/>
                          <a:latin typeface="Calibri" panose="020F0502020204030204" pitchFamily="34" charset="0"/>
                          <a:cs typeface="Calibri" panose="020F0502020204030204" pitchFamily="34" charset="0"/>
                        </a:rPr>
                        <a:t> </a:t>
                      </a:r>
                      <a:endParaRPr lang="en-US" sz="22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a:solidFill>
                            <a:schemeClr val="tx1"/>
                          </a:solidFill>
                          <a:effectLst/>
                          <a:latin typeface="Calibri" panose="020F0502020204030204" pitchFamily="34" charset="0"/>
                          <a:cs typeface="Calibri" panose="020F0502020204030204" pitchFamily="34" charset="0"/>
                        </a:rPr>
                        <a:t> </a:t>
                      </a:r>
                      <a:endParaRPr lang="en-US" sz="22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dirty="0">
                          <a:solidFill>
                            <a:schemeClr val="tx1"/>
                          </a:solidFill>
                          <a:effectLst/>
                          <a:latin typeface="Calibri" panose="020F0502020204030204" pitchFamily="34" charset="0"/>
                          <a:cs typeface="Calibri" panose="020F0502020204030204" pitchFamily="34" charset="0"/>
                        </a:rPr>
                        <a:t> </a:t>
                      </a: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dirty="0">
                          <a:solidFill>
                            <a:schemeClr val="tx1"/>
                          </a:solidFill>
                          <a:effectLst/>
                          <a:latin typeface="Calibri" panose="020F0502020204030204" pitchFamily="34" charset="0"/>
                          <a:cs typeface="Calibri" panose="020F0502020204030204" pitchFamily="34" charset="0"/>
                        </a:rPr>
                        <a:t> </a:t>
                      </a: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extLst>
                  <a:ext uri="{0D108BD9-81ED-4DB2-BD59-A6C34878D82A}">
                    <a16:rowId xmlns:a16="http://schemas.microsoft.com/office/drawing/2014/main" val="107689791"/>
                  </a:ext>
                </a:extLst>
              </a:tr>
            </a:tbl>
          </a:graphicData>
        </a:graphic>
      </p:graphicFrame>
      <p:sp>
        <p:nvSpPr>
          <p:cNvPr id="17" name="Rectangle 16">
            <a:extLst>
              <a:ext uri="{FF2B5EF4-FFF2-40B4-BE49-F238E27FC236}">
                <a16:creationId xmlns:a16="http://schemas.microsoft.com/office/drawing/2014/main" id="{D7F1E001-5FFD-3456-D8F8-1BB8225D89C1}"/>
              </a:ext>
            </a:extLst>
          </p:cNvPr>
          <p:cNvSpPr/>
          <p:nvPr/>
        </p:nvSpPr>
        <p:spPr>
          <a:xfrm>
            <a:off x="4838007" y="2817956"/>
            <a:ext cx="7040880" cy="777240"/>
          </a:xfrm>
          <a:prstGeom prst="rect">
            <a:avLst/>
          </a:prstGeom>
          <a:solidFill>
            <a:schemeClr val="bg2"/>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pic>
        <p:nvPicPr>
          <p:cNvPr id="15" name="Picture 14">
            <a:extLst>
              <a:ext uri="{FF2B5EF4-FFF2-40B4-BE49-F238E27FC236}">
                <a16:creationId xmlns:a16="http://schemas.microsoft.com/office/drawing/2014/main" id="{7C5A95EE-7F5F-697A-E191-9AEEB98E6E2F}"/>
              </a:ext>
            </a:extLst>
          </p:cNvPr>
          <p:cNvPicPr>
            <a:picLocks noChangeAspect="1"/>
          </p:cNvPicPr>
          <p:nvPr/>
        </p:nvPicPr>
        <p:blipFill>
          <a:blip r:embed="rId4"/>
          <a:srcRect l="7164" t="7758" r="39050" b="64121"/>
          <a:stretch>
            <a:fillRect/>
          </a:stretch>
        </p:blipFill>
        <p:spPr>
          <a:xfrm rot="16200000">
            <a:off x="861202" y="3088684"/>
            <a:ext cx="1006859" cy="680631"/>
          </a:xfrm>
          <a:prstGeom prst="rect">
            <a:avLst/>
          </a:prstGeom>
        </p:spPr>
      </p:pic>
    </p:spTree>
    <p:extLst>
      <p:ext uri="{BB962C8B-B14F-4D97-AF65-F5344CB8AC3E}">
        <p14:creationId xmlns:p14="http://schemas.microsoft.com/office/powerpoint/2010/main" val="21788539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B21AC-D5E5-5425-9138-E62A7963465D}"/>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C26D2EE-C2C8-C90B-EEFD-908DC18D6367}"/>
              </a:ext>
            </a:extLst>
          </p:cNvPr>
          <p:cNvSpPr>
            <a:spLocks noGrp="1"/>
          </p:cNvSpPr>
          <p:nvPr>
            <p:ph type="sldNum" sz="quarter" idx="14"/>
          </p:nvPr>
        </p:nvSpPr>
        <p:spPr/>
        <p:txBody>
          <a:bodyPr/>
          <a:lstStyle/>
          <a:p>
            <a:fld id="{99A20822-4A49-4D36-86E3-300BA48D3F00}" type="slidenum">
              <a:rPr lang="en-US" smtClean="0"/>
              <a:pPr/>
              <a:t>22</a:t>
            </a:fld>
            <a:endParaRPr lang="en-US" dirty="0"/>
          </a:p>
        </p:txBody>
      </p:sp>
      <p:pic>
        <p:nvPicPr>
          <p:cNvPr id="2" name="Picture 1">
            <a:extLst>
              <a:ext uri="{FF2B5EF4-FFF2-40B4-BE49-F238E27FC236}">
                <a16:creationId xmlns:a16="http://schemas.microsoft.com/office/drawing/2014/main" id="{B1508363-6A77-C417-8F61-8C487311A0B2}"/>
              </a:ext>
            </a:extLst>
          </p:cNvPr>
          <p:cNvPicPr>
            <a:picLocks noChangeAspect="1"/>
          </p:cNvPicPr>
          <p:nvPr/>
        </p:nvPicPr>
        <p:blipFill>
          <a:blip r:embed="rId3"/>
          <a:srcRect t="27325" r="13225" b="39201"/>
          <a:stretch>
            <a:fillRect/>
          </a:stretch>
        </p:blipFill>
        <p:spPr>
          <a:xfrm>
            <a:off x="1608945" y="1610957"/>
            <a:ext cx="8974110" cy="4215780"/>
          </a:xfrm>
          <a:prstGeom prst="rect">
            <a:avLst/>
          </a:prstGeom>
          <a:ln>
            <a:solidFill>
              <a:srgbClr val="4D4D4F"/>
            </a:solidFill>
          </a:ln>
        </p:spPr>
      </p:pic>
      <p:cxnSp>
        <p:nvCxnSpPr>
          <p:cNvPr id="7" name="Straight Connector 6">
            <a:extLst>
              <a:ext uri="{FF2B5EF4-FFF2-40B4-BE49-F238E27FC236}">
                <a16:creationId xmlns:a16="http://schemas.microsoft.com/office/drawing/2014/main" id="{B90D05EE-4042-495B-C862-B0681B59D027}"/>
              </a:ext>
            </a:extLst>
          </p:cNvPr>
          <p:cNvCxnSpPr>
            <a:cxnSpLocks/>
          </p:cNvCxnSpPr>
          <p:nvPr/>
        </p:nvCxnSpPr>
        <p:spPr>
          <a:xfrm flipV="1">
            <a:off x="4635455" y="4820068"/>
            <a:ext cx="404736" cy="268158"/>
          </a:xfrm>
          <a:prstGeom prst="line">
            <a:avLst/>
          </a:prstGeom>
          <a:ln w="38100">
            <a:solidFill>
              <a:srgbClr val="E6661B"/>
            </a:solidFill>
          </a:ln>
        </p:spPr>
        <p:style>
          <a:lnRef idx="1">
            <a:schemeClr val="accent1"/>
          </a:lnRef>
          <a:fillRef idx="0">
            <a:schemeClr val="accent1"/>
          </a:fillRef>
          <a:effectRef idx="0">
            <a:schemeClr val="accent1"/>
          </a:effectRef>
          <a:fontRef idx="minor">
            <a:schemeClr val="tx1"/>
          </a:fontRef>
        </p:style>
      </p:cxnSp>
      <p:sp>
        <p:nvSpPr>
          <p:cNvPr id="6" name="Title 4">
            <a:extLst>
              <a:ext uri="{FF2B5EF4-FFF2-40B4-BE49-F238E27FC236}">
                <a16:creationId xmlns:a16="http://schemas.microsoft.com/office/drawing/2014/main" id="{A1D52C5F-A41A-C60F-B4FE-FDD5BDB84F5E}"/>
              </a:ext>
            </a:extLst>
          </p:cNvPr>
          <p:cNvSpPr>
            <a:spLocks noGrp="1"/>
          </p:cNvSpPr>
          <p:nvPr>
            <p:ph type="title"/>
          </p:nvPr>
        </p:nvSpPr>
        <p:spPr>
          <a:xfrm>
            <a:off x="200467" y="1055540"/>
            <a:ext cx="4271767" cy="945438"/>
          </a:xfrm>
          <a:solidFill>
            <a:srgbClr val="E6661B"/>
          </a:solidFill>
        </p:spPr>
        <p:txBody>
          <a:bodyPr>
            <a:normAutofit/>
          </a:bodyPr>
          <a:lstStyle/>
          <a:p>
            <a:r>
              <a:rPr lang="en-US" sz="3800" dirty="0">
                <a:solidFill>
                  <a:schemeClr val="bg1">
                    <a:lumMod val="95000"/>
                  </a:schemeClr>
                </a:solidFill>
              </a:rPr>
              <a:t>Phonemic Errors</a:t>
            </a:r>
            <a:endParaRPr lang="en-US" sz="3800" b="0" dirty="0">
              <a:solidFill>
                <a:schemeClr val="bg1">
                  <a:lumMod val="95000"/>
                </a:schemeClr>
              </a:solidFill>
            </a:endParaRPr>
          </a:p>
        </p:txBody>
      </p:sp>
      <p:sp>
        <p:nvSpPr>
          <p:cNvPr id="10" name="TextBox 9">
            <a:extLst>
              <a:ext uri="{FF2B5EF4-FFF2-40B4-BE49-F238E27FC236}">
                <a16:creationId xmlns:a16="http://schemas.microsoft.com/office/drawing/2014/main" id="{81761A9B-4EA5-4958-956E-5BE393DA66DF}"/>
              </a:ext>
            </a:extLst>
          </p:cNvPr>
          <p:cNvSpPr txBox="1"/>
          <p:nvPr/>
        </p:nvSpPr>
        <p:spPr>
          <a:xfrm>
            <a:off x="4452762" y="4529135"/>
            <a:ext cx="1097450" cy="430887"/>
          </a:xfrm>
          <a:prstGeom prst="rect">
            <a:avLst/>
          </a:prstGeom>
          <a:noFill/>
          <a:ln>
            <a:noFill/>
          </a:ln>
        </p:spPr>
        <p:txBody>
          <a:bodyPr wrap="square" rtlCol="0">
            <a:spAutoFit/>
          </a:bodyPr>
          <a:lstStyle/>
          <a:p>
            <a:r>
              <a:rPr lang="en-US" sz="2200" dirty="0">
                <a:solidFill>
                  <a:srgbClr val="E6661B"/>
                </a:solidFill>
                <a:latin typeface="Calibri" panose="020F0502020204030204" pitchFamily="34" charset="0"/>
                <a:cs typeface="Calibri" panose="020F0502020204030204" pitchFamily="34" charset="0"/>
              </a:rPr>
              <a:t>pup</a:t>
            </a:r>
          </a:p>
        </p:txBody>
      </p:sp>
      <p:cxnSp>
        <p:nvCxnSpPr>
          <p:cNvPr id="11" name="Straight Connector 10">
            <a:extLst>
              <a:ext uri="{FF2B5EF4-FFF2-40B4-BE49-F238E27FC236}">
                <a16:creationId xmlns:a16="http://schemas.microsoft.com/office/drawing/2014/main" id="{551E225D-65B4-CB6B-ED3E-170A5A30C833}"/>
              </a:ext>
            </a:extLst>
          </p:cNvPr>
          <p:cNvCxnSpPr>
            <a:cxnSpLocks/>
          </p:cNvCxnSpPr>
          <p:nvPr/>
        </p:nvCxnSpPr>
        <p:spPr>
          <a:xfrm flipV="1">
            <a:off x="7483017" y="4475652"/>
            <a:ext cx="390863" cy="225381"/>
          </a:xfrm>
          <a:prstGeom prst="line">
            <a:avLst/>
          </a:prstGeom>
          <a:ln w="38100">
            <a:solidFill>
              <a:srgbClr val="E6661B"/>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AA4379F-160E-F01F-8126-B5DDBF630E67}"/>
              </a:ext>
            </a:extLst>
          </p:cNvPr>
          <p:cNvSpPr txBox="1"/>
          <p:nvPr/>
        </p:nvSpPr>
        <p:spPr>
          <a:xfrm>
            <a:off x="6549130" y="2792218"/>
            <a:ext cx="1097450" cy="430887"/>
          </a:xfrm>
          <a:prstGeom prst="rect">
            <a:avLst/>
          </a:prstGeom>
          <a:noFill/>
          <a:ln>
            <a:noFill/>
          </a:ln>
        </p:spPr>
        <p:txBody>
          <a:bodyPr wrap="square" rtlCol="0">
            <a:spAutoFit/>
          </a:bodyPr>
          <a:lstStyle/>
          <a:p>
            <a:r>
              <a:rPr lang="en-US" sz="2200" dirty="0">
                <a:solidFill>
                  <a:srgbClr val="E6661B"/>
                </a:solidFill>
                <a:latin typeface="Calibri" panose="020F0502020204030204" pitchFamily="34" charset="0"/>
                <a:cs typeface="Calibri" panose="020F0502020204030204" pitchFamily="34" charset="0"/>
              </a:rPr>
              <a:t>sent</a:t>
            </a:r>
          </a:p>
        </p:txBody>
      </p:sp>
      <p:cxnSp>
        <p:nvCxnSpPr>
          <p:cNvPr id="15" name="Straight Connector 14">
            <a:extLst>
              <a:ext uri="{FF2B5EF4-FFF2-40B4-BE49-F238E27FC236}">
                <a16:creationId xmlns:a16="http://schemas.microsoft.com/office/drawing/2014/main" id="{818D5DE8-5DE2-E2E9-7087-065F475C67B3}"/>
              </a:ext>
            </a:extLst>
          </p:cNvPr>
          <p:cNvCxnSpPr>
            <a:cxnSpLocks/>
          </p:cNvCxnSpPr>
          <p:nvPr/>
        </p:nvCxnSpPr>
        <p:spPr>
          <a:xfrm flipV="1">
            <a:off x="6690367" y="3141741"/>
            <a:ext cx="390863" cy="225381"/>
          </a:xfrm>
          <a:prstGeom prst="line">
            <a:avLst/>
          </a:prstGeom>
          <a:ln w="38100">
            <a:solidFill>
              <a:srgbClr val="E6661B"/>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030F8116-8B3D-08CC-2C7A-0F4B4CC7E579}"/>
              </a:ext>
            </a:extLst>
          </p:cNvPr>
          <p:cNvSpPr txBox="1"/>
          <p:nvPr/>
        </p:nvSpPr>
        <p:spPr>
          <a:xfrm>
            <a:off x="7390251" y="4119442"/>
            <a:ext cx="1097450" cy="430887"/>
          </a:xfrm>
          <a:prstGeom prst="rect">
            <a:avLst/>
          </a:prstGeom>
          <a:noFill/>
          <a:ln>
            <a:noFill/>
          </a:ln>
        </p:spPr>
        <p:txBody>
          <a:bodyPr wrap="square" rtlCol="0">
            <a:spAutoFit/>
          </a:bodyPr>
          <a:lstStyle/>
          <a:p>
            <a:r>
              <a:rPr lang="en-US" sz="2200" dirty="0">
                <a:solidFill>
                  <a:srgbClr val="E6661B"/>
                </a:solidFill>
                <a:latin typeface="Calibri" panose="020F0502020204030204" pitchFamily="34" charset="0"/>
                <a:cs typeface="Calibri" panose="020F0502020204030204" pitchFamily="34" charset="0"/>
              </a:rPr>
              <a:t>sits</a:t>
            </a:r>
          </a:p>
        </p:txBody>
      </p:sp>
      <p:sp>
        <p:nvSpPr>
          <p:cNvPr id="34" name="Content Placeholder 2">
            <a:extLst>
              <a:ext uri="{FF2B5EF4-FFF2-40B4-BE49-F238E27FC236}">
                <a16:creationId xmlns:a16="http://schemas.microsoft.com/office/drawing/2014/main" id="{2A151BB8-DECB-AE49-3010-897CB25A33C0}"/>
              </a:ext>
            </a:extLst>
          </p:cNvPr>
          <p:cNvSpPr>
            <a:spLocks noGrp="1"/>
          </p:cNvSpPr>
          <p:nvPr>
            <p:ph sz="quarter" idx="15"/>
          </p:nvPr>
        </p:nvSpPr>
        <p:spPr>
          <a:xfrm>
            <a:off x="200467" y="123839"/>
            <a:ext cx="11612880" cy="1309851"/>
          </a:xfrm>
        </p:spPr>
        <p:txBody>
          <a:bodyPr/>
          <a:lstStyle/>
          <a:p>
            <a:pPr>
              <a:lnSpc>
                <a:spcPct val="100000"/>
              </a:lnSpc>
              <a:spcBef>
                <a:spcPts val="0"/>
              </a:spcBef>
            </a:pPr>
            <a:r>
              <a:rPr lang="en-US" dirty="0">
                <a:latin typeface="Calibri" panose="020F0502020204030204" pitchFamily="34" charset="0"/>
                <a:ea typeface="Calibri" panose="020F0502020204030204" pitchFamily="34" charset="0"/>
                <a:cs typeface="Calibri" panose="020F0502020204030204" pitchFamily="34" charset="0"/>
              </a:rPr>
              <a:t>Student does not accurately represent all sounds (i.e., phonemes) in a printed word; retrieving incorrect phoneme for corresponding grapheme or omitting a phoneme</a:t>
            </a:r>
          </a:p>
        </p:txBody>
      </p:sp>
    </p:spTree>
    <p:extLst>
      <p:ext uri="{BB962C8B-B14F-4D97-AF65-F5344CB8AC3E}">
        <p14:creationId xmlns:p14="http://schemas.microsoft.com/office/powerpoint/2010/main" val="38434644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C6832-FDA0-920E-191D-DC218F24DA3C}"/>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5F4DA77-2F90-8C39-F0E4-4D8B7C2E0F9F}"/>
              </a:ext>
            </a:extLst>
          </p:cNvPr>
          <p:cNvSpPr>
            <a:spLocks noGrp="1"/>
          </p:cNvSpPr>
          <p:nvPr>
            <p:ph type="sldNum" sz="quarter" idx="14"/>
          </p:nvPr>
        </p:nvSpPr>
        <p:spPr/>
        <p:txBody>
          <a:bodyPr/>
          <a:lstStyle/>
          <a:p>
            <a:fld id="{99A20822-4A49-4D36-86E3-300BA48D3F00}" type="slidenum">
              <a:rPr lang="en-US" smtClean="0"/>
              <a:pPr/>
              <a:t>23</a:t>
            </a:fld>
            <a:endParaRPr lang="en-US" dirty="0"/>
          </a:p>
        </p:txBody>
      </p:sp>
      <p:pic>
        <p:nvPicPr>
          <p:cNvPr id="2" name="Picture 1">
            <a:extLst>
              <a:ext uri="{FF2B5EF4-FFF2-40B4-BE49-F238E27FC236}">
                <a16:creationId xmlns:a16="http://schemas.microsoft.com/office/drawing/2014/main" id="{BF835A46-50EB-5973-17B6-38A2C8C74848}"/>
              </a:ext>
            </a:extLst>
          </p:cNvPr>
          <p:cNvPicPr>
            <a:picLocks noChangeAspect="1"/>
          </p:cNvPicPr>
          <p:nvPr/>
        </p:nvPicPr>
        <p:blipFill>
          <a:blip r:embed="rId3"/>
          <a:srcRect t="27325" r="13225" b="39201"/>
          <a:stretch>
            <a:fillRect/>
          </a:stretch>
        </p:blipFill>
        <p:spPr>
          <a:xfrm>
            <a:off x="1608945" y="1610957"/>
            <a:ext cx="8974110" cy="4215780"/>
          </a:xfrm>
          <a:prstGeom prst="rect">
            <a:avLst/>
          </a:prstGeom>
          <a:ln>
            <a:solidFill>
              <a:srgbClr val="4D4D4F"/>
            </a:solidFill>
          </a:ln>
        </p:spPr>
      </p:pic>
      <p:cxnSp>
        <p:nvCxnSpPr>
          <p:cNvPr id="4" name="Straight Connector 3">
            <a:extLst>
              <a:ext uri="{FF2B5EF4-FFF2-40B4-BE49-F238E27FC236}">
                <a16:creationId xmlns:a16="http://schemas.microsoft.com/office/drawing/2014/main" id="{D92BFAB3-67CE-047B-1ECE-634A06F7ABBC}"/>
              </a:ext>
            </a:extLst>
          </p:cNvPr>
          <p:cNvCxnSpPr>
            <a:cxnSpLocks/>
          </p:cNvCxnSpPr>
          <p:nvPr/>
        </p:nvCxnSpPr>
        <p:spPr>
          <a:xfrm flipV="1">
            <a:off x="6292801" y="4432875"/>
            <a:ext cx="404736" cy="268158"/>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12441D2-B01D-8FD7-2FA8-1715A369B366}"/>
              </a:ext>
            </a:extLst>
          </p:cNvPr>
          <p:cNvCxnSpPr>
            <a:cxnSpLocks/>
          </p:cNvCxnSpPr>
          <p:nvPr/>
        </p:nvCxnSpPr>
        <p:spPr>
          <a:xfrm flipV="1">
            <a:off x="2317589" y="4820068"/>
            <a:ext cx="404736" cy="268158"/>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F7336E08-481C-2955-ED89-FB1680DB340C}"/>
              </a:ext>
            </a:extLst>
          </p:cNvPr>
          <p:cNvSpPr txBox="1"/>
          <p:nvPr/>
        </p:nvSpPr>
        <p:spPr>
          <a:xfrm>
            <a:off x="6165450" y="4119442"/>
            <a:ext cx="1097450" cy="430887"/>
          </a:xfrm>
          <a:prstGeom prst="rect">
            <a:avLst/>
          </a:prstGeom>
          <a:noFill/>
        </p:spPr>
        <p:txBody>
          <a:bodyPr wrap="square" rtlCol="0">
            <a:spAutoFit/>
          </a:bodyPr>
          <a:lstStyle/>
          <a:p>
            <a:r>
              <a:rPr lang="en-US" sz="2200" dirty="0">
                <a:solidFill>
                  <a:srgbClr val="0432FF"/>
                </a:solidFill>
                <a:latin typeface="Calibri" panose="020F0502020204030204" pitchFamily="34" charset="0"/>
                <a:cs typeface="Calibri" panose="020F0502020204030204" pitchFamily="34" charset="0"/>
              </a:rPr>
              <a:t>f/</a:t>
            </a:r>
            <a:r>
              <a:rPr lang="en-US" sz="2200" dirty="0" err="1">
                <a:solidFill>
                  <a:srgbClr val="0432FF"/>
                </a:solidFill>
                <a:latin typeface="Calibri" panose="020F0502020204030204" pitchFamily="34" charset="0"/>
                <a:cs typeface="Calibri" panose="020F0502020204030204" pitchFamily="34" charset="0"/>
              </a:rPr>
              <a:t>ǐ</a:t>
            </a:r>
            <a:r>
              <a:rPr lang="en-US" sz="2200" dirty="0">
                <a:solidFill>
                  <a:srgbClr val="0432FF"/>
                </a:solidFill>
                <a:latin typeface="Calibri" panose="020F0502020204030204" pitchFamily="34" charset="0"/>
                <a:cs typeface="Calibri" panose="020F0502020204030204" pitchFamily="34" charset="0"/>
              </a:rPr>
              <a:t>/</a:t>
            </a:r>
            <a:r>
              <a:rPr lang="en-US" sz="2200" dirty="0" err="1">
                <a:solidFill>
                  <a:srgbClr val="0432FF"/>
                </a:solidFill>
                <a:latin typeface="Calibri" panose="020F0502020204030204" pitchFamily="34" charset="0"/>
                <a:cs typeface="Calibri" panose="020F0502020204030204" pitchFamily="34" charset="0"/>
              </a:rPr>
              <a:t>bers</a:t>
            </a:r>
            <a:endParaRPr lang="en-US" sz="2200" dirty="0">
              <a:solidFill>
                <a:srgbClr val="0432FF"/>
              </a:solidFill>
              <a:latin typeface="Calibri" panose="020F0502020204030204" pitchFamily="34" charset="0"/>
              <a:cs typeface="Calibri" panose="020F0502020204030204" pitchFamily="34" charset="0"/>
            </a:endParaRPr>
          </a:p>
        </p:txBody>
      </p:sp>
      <p:sp>
        <p:nvSpPr>
          <p:cNvPr id="6" name="Title 4">
            <a:extLst>
              <a:ext uri="{FF2B5EF4-FFF2-40B4-BE49-F238E27FC236}">
                <a16:creationId xmlns:a16="http://schemas.microsoft.com/office/drawing/2014/main" id="{6FEA56BE-F9BC-3ABF-CB53-8C6BD07226B8}"/>
              </a:ext>
            </a:extLst>
          </p:cNvPr>
          <p:cNvSpPr>
            <a:spLocks noGrp="1"/>
          </p:cNvSpPr>
          <p:nvPr>
            <p:ph type="title"/>
          </p:nvPr>
        </p:nvSpPr>
        <p:spPr>
          <a:xfrm>
            <a:off x="200467" y="1055540"/>
            <a:ext cx="4271767" cy="945438"/>
          </a:xfrm>
          <a:solidFill>
            <a:srgbClr val="0432FF"/>
          </a:solidFill>
        </p:spPr>
        <p:txBody>
          <a:bodyPr>
            <a:normAutofit/>
          </a:bodyPr>
          <a:lstStyle/>
          <a:p>
            <a:r>
              <a:rPr lang="en-US" sz="3800" dirty="0">
                <a:solidFill>
                  <a:schemeClr val="bg1">
                    <a:lumMod val="95000"/>
                  </a:schemeClr>
                </a:solidFill>
              </a:rPr>
              <a:t>Orthographic Errors</a:t>
            </a:r>
            <a:endParaRPr lang="en-US" sz="3800" b="0" dirty="0">
              <a:solidFill>
                <a:schemeClr val="bg1">
                  <a:lumMod val="95000"/>
                </a:schemeClr>
              </a:solidFill>
            </a:endParaRPr>
          </a:p>
        </p:txBody>
      </p:sp>
      <p:sp>
        <p:nvSpPr>
          <p:cNvPr id="14" name="TextBox 13">
            <a:extLst>
              <a:ext uri="{FF2B5EF4-FFF2-40B4-BE49-F238E27FC236}">
                <a16:creationId xmlns:a16="http://schemas.microsoft.com/office/drawing/2014/main" id="{1C358EA1-51B9-E496-53D6-E7EE95952A99}"/>
              </a:ext>
            </a:extLst>
          </p:cNvPr>
          <p:cNvSpPr txBox="1"/>
          <p:nvPr/>
        </p:nvSpPr>
        <p:spPr>
          <a:xfrm>
            <a:off x="1893214" y="4507730"/>
            <a:ext cx="1527463" cy="430887"/>
          </a:xfrm>
          <a:prstGeom prst="rect">
            <a:avLst/>
          </a:prstGeom>
          <a:noFill/>
        </p:spPr>
        <p:txBody>
          <a:bodyPr wrap="square" rtlCol="0">
            <a:spAutoFit/>
          </a:bodyPr>
          <a:lstStyle/>
          <a:p>
            <a:r>
              <a:rPr lang="en-US" sz="2200" dirty="0" err="1">
                <a:solidFill>
                  <a:srgbClr val="0432FF"/>
                </a:solidFill>
                <a:latin typeface="Calibri" panose="020F0502020204030204" pitchFamily="34" charset="0"/>
                <a:cs typeface="Calibri" panose="020F0502020204030204" pitchFamily="34" charset="0"/>
              </a:rPr>
              <a:t>ch</a:t>
            </a:r>
            <a:r>
              <a:rPr lang="en-US" sz="2200" dirty="0">
                <a:solidFill>
                  <a:srgbClr val="0432FF"/>
                </a:solidFill>
                <a:latin typeface="Calibri" panose="020F0502020204030204" pitchFamily="34" charset="0"/>
                <a:cs typeface="Calibri" panose="020F0502020204030204" pitchFamily="34" charset="0"/>
              </a:rPr>
              <a:t>/uː/</a:t>
            </a:r>
            <a:r>
              <a:rPr lang="en-US" sz="2200" dirty="0" err="1">
                <a:solidFill>
                  <a:srgbClr val="0432FF"/>
                </a:solidFill>
                <a:latin typeface="Calibri" panose="020F0502020204030204" pitchFamily="34" charset="0"/>
                <a:cs typeface="Calibri" panose="020F0502020204030204" pitchFamily="34" charset="0"/>
              </a:rPr>
              <a:t>sen</a:t>
            </a:r>
            <a:endParaRPr lang="en-US" sz="2200" dirty="0">
              <a:solidFill>
                <a:srgbClr val="0432FF"/>
              </a:solidFill>
              <a:latin typeface="Calibri" panose="020F0502020204030204" pitchFamily="34" charset="0"/>
              <a:cs typeface="Calibri" panose="020F0502020204030204" pitchFamily="34" charset="0"/>
            </a:endParaRPr>
          </a:p>
        </p:txBody>
      </p:sp>
      <p:cxnSp>
        <p:nvCxnSpPr>
          <p:cNvPr id="17" name="Straight Connector 16">
            <a:extLst>
              <a:ext uri="{FF2B5EF4-FFF2-40B4-BE49-F238E27FC236}">
                <a16:creationId xmlns:a16="http://schemas.microsoft.com/office/drawing/2014/main" id="{067BC316-7983-D75A-06FE-AC34A03C4AA1}"/>
              </a:ext>
            </a:extLst>
          </p:cNvPr>
          <p:cNvCxnSpPr>
            <a:cxnSpLocks/>
          </p:cNvCxnSpPr>
          <p:nvPr/>
        </p:nvCxnSpPr>
        <p:spPr>
          <a:xfrm flipV="1">
            <a:off x="4214072" y="3818034"/>
            <a:ext cx="404736" cy="268158"/>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6952BE44-7C99-7EE6-9DC2-1484149BE63F}"/>
              </a:ext>
            </a:extLst>
          </p:cNvPr>
          <p:cNvSpPr txBox="1"/>
          <p:nvPr/>
        </p:nvSpPr>
        <p:spPr>
          <a:xfrm>
            <a:off x="4136596" y="3537851"/>
            <a:ext cx="1097450" cy="430887"/>
          </a:xfrm>
          <a:prstGeom prst="rect">
            <a:avLst/>
          </a:prstGeom>
          <a:noFill/>
        </p:spPr>
        <p:txBody>
          <a:bodyPr wrap="square" rtlCol="0">
            <a:spAutoFit/>
          </a:bodyPr>
          <a:lstStyle/>
          <a:p>
            <a:r>
              <a:rPr lang="en-US" sz="2200" dirty="0">
                <a:solidFill>
                  <a:srgbClr val="0432FF"/>
                </a:solidFill>
                <a:latin typeface="Calibri" panose="020F0502020204030204" pitchFamily="34" charset="0"/>
                <a:cs typeface="Calibri" panose="020F0502020204030204" pitchFamily="34" charset="0"/>
              </a:rPr>
              <a:t>r/</a:t>
            </a:r>
            <a:r>
              <a:rPr lang="en-US" sz="2200" dirty="0" err="1">
                <a:solidFill>
                  <a:srgbClr val="0432FF"/>
                </a:solidFill>
                <a:latin typeface="Calibri" panose="020F0502020204030204" pitchFamily="34" charset="0"/>
                <a:cs typeface="Calibri" panose="020F0502020204030204" pitchFamily="34" charset="0"/>
              </a:rPr>
              <a:t>ǔ</a:t>
            </a:r>
            <a:r>
              <a:rPr lang="en-US" sz="2200" dirty="0">
                <a:solidFill>
                  <a:srgbClr val="0432FF"/>
                </a:solidFill>
                <a:latin typeface="Calibri" panose="020F0502020204030204" pitchFamily="34" charset="0"/>
                <a:cs typeface="Calibri" panose="020F0502020204030204" pitchFamily="34" charset="0"/>
              </a:rPr>
              <a:t>/f</a:t>
            </a:r>
          </a:p>
        </p:txBody>
      </p:sp>
      <p:cxnSp>
        <p:nvCxnSpPr>
          <p:cNvPr id="28" name="Straight Connector 27">
            <a:extLst>
              <a:ext uri="{FF2B5EF4-FFF2-40B4-BE49-F238E27FC236}">
                <a16:creationId xmlns:a16="http://schemas.microsoft.com/office/drawing/2014/main" id="{97430142-ECD6-6340-4527-DF862888FA83}"/>
              </a:ext>
            </a:extLst>
          </p:cNvPr>
          <p:cNvCxnSpPr>
            <a:cxnSpLocks/>
          </p:cNvCxnSpPr>
          <p:nvPr/>
        </p:nvCxnSpPr>
        <p:spPr>
          <a:xfrm flipV="1">
            <a:off x="5023419" y="2416626"/>
            <a:ext cx="404736" cy="268158"/>
          </a:xfrm>
          <a:prstGeom prst="line">
            <a:avLst/>
          </a:prstGeom>
          <a:ln w="38100">
            <a:solidFill>
              <a:srgbClr val="0432FF"/>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EAF7A1D2-B6F8-2506-6DF6-62555190822F}"/>
              </a:ext>
            </a:extLst>
          </p:cNvPr>
          <p:cNvSpPr txBox="1"/>
          <p:nvPr/>
        </p:nvSpPr>
        <p:spPr>
          <a:xfrm>
            <a:off x="4563561" y="2119818"/>
            <a:ext cx="1901222" cy="430887"/>
          </a:xfrm>
          <a:prstGeom prst="rect">
            <a:avLst/>
          </a:prstGeom>
          <a:noFill/>
        </p:spPr>
        <p:txBody>
          <a:bodyPr wrap="square" rtlCol="0">
            <a:spAutoFit/>
          </a:bodyPr>
          <a:lstStyle/>
          <a:p>
            <a:r>
              <a:rPr lang="en-US" sz="2200" dirty="0" err="1">
                <a:solidFill>
                  <a:srgbClr val="0432FF"/>
                </a:solidFill>
                <a:latin typeface="Calibri" panose="020F0502020204030204" pitchFamily="34" charset="0"/>
                <a:cs typeface="Calibri" panose="020F0502020204030204" pitchFamily="34" charset="0"/>
              </a:rPr>
              <a:t>cr</a:t>
            </a:r>
            <a:r>
              <a:rPr lang="en-US" sz="2200" dirty="0">
                <a:solidFill>
                  <a:srgbClr val="0432FF"/>
                </a:solidFill>
                <a:latin typeface="Calibri" panose="020F0502020204030204" pitchFamily="34" charset="0"/>
                <a:cs typeface="Calibri" panose="020F0502020204030204" pitchFamily="34" charset="0"/>
              </a:rPr>
              <a:t>/</a:t>
            </a:r>
            <a:r>
              <a:rPr lang="en-US" sz="2200" dirty="0" err="1">
                <a:solidFill>
                  <a:srgbClr val="0432FF"/>
                </a:solidFill>
                <a:latin typeface="Calibri" panose="020F0502020204030204" pitchFamily="34" charset="0"/>
                <a:cs typeface="Calibri" panose="020F0502020204030204" pitchFamily="34" charset="0"/>
              </a:rPr>
              <a:t>ē</a:t>
            </a:r>
            <a:r>
              <a:rPr lang="en-US" sz="2200" dirty="0">
                <a:solidFill>
                  <a:srgbClr val="0432FF"/>
                </a:solidFill>
                <a:latin typeface="Calibri" panose="020F0502020204030204" pitchFamily="34" charset="0"/>
                <a:cs typeface="Calibri" panose="020F0502020204030204" pitchFamily="34" charset="0"/>
              </a:rPr>
              <a:t>//</a:t>
            </a:r>
            <a:r>
              <a:rPr lang="en-US" sz="2200" dirty="0" err="1">
                <a:solidFill>
                  <a:srgbClr val="0432FF"/>
                </a:solidFill>
                <a:latin typeface="Calibri" panose="020F0502020204030204" pitchFamily="34" charset="0"/>
                <a:cs typeface="Calibri" panose="020F0502020204030204" pitchFamily="34" charset="0"/>
              </a:rPr>
              <a:t>ǎ</a:t>
            </a:r>
            <a:r>
              <a:rPr lang="en-US" sz="2200" dirty="0">
                <a:solidFill>
                  <a:srgbClr val="0432FF"/>
                </a:solidFill>
                <a:latin typeface="Calibri" panose="020F0502020204030204" pitchFamily="34" charset="0"/>
                <a:cs typeface="Calibri" panose="020F0502020204030204" pitchFamily="34" charset="0"/>
              </a:rPr>
              <a:t>/</a:t>
            </a:r>
            <a:r>
              <a:rPr lang="en-US" sz="2200" dirty="0" err="1">
                <a:solidFill>
                  <a:srgbClr val="0432FF"/>
                </a:solidFill>
                <a:latin typeface="Calibri" panose="020F0502020204030204" pitchFamily="34" charset="0"/>
                <a:cs typeface="Calibri" panose="020F0502020204030204" pitchFamily="34" charset="0"/>
              </a:rPr>
              <a:t>tures</a:t>
            </a:r>
            <a:endParaRPr lang="en-US" sz="2200" dirty="0">
              <a:solidFill>
                <a:srgbClr val="0432FF"/>
              </a:solidFill>
              <a:latin typeface="Calibri" panose="020F0502020204030204" pitchFamily="34" charset="0"/>
              <a:cs typeface="Calibri" panose="020F0502020204030204" pitchFamily="34" charset="0"/>
            </a:endParaRPr>
          </a:p>
        </p:txBody>
      </p:sp>
      <p:sp>
        <p:nvSpPr>
          <p:cNvPr id="34" name="Content Placeholder 2">
            <a:extLst>
              <a:ext uri="{FF2B5EF4-FFF2-40B4-BE49-F238E27FC236}">
                <a16:creationId xmlns:a16="http://schemas.microsoft.com/office/drawing/2014/main" id="{49E007FD-A650-9877-1DE9-83019169DA79}"/>
              </a:ext>
            </a:extLst>
          </p:cNvPr>
          <p:cNvSpPr>
            <a:spLocks noGrp="1"/>
          </p:cNvSpPr>
          <p:nvPr>
            <p:ph sz="quarter" idx="15"/>
          </p:nvPr>
        </p:nvSpPr>
        <p:spPr>
          <a:xfrm>
            <a:off x="200467" y="123839"/>
            <a:ext cx="11791066" cy="1309851"/>
          </a:xfrm>
        </p:spPr>
        <p:txBody>
          <a:bodyPr>
            <a:normAutofit/>
          </a:bodyPr>
          <a:lstStyle/>
          <a:p>
            <a:pPr>
              <a:lnSpc>
                <a:spcPct val="100000"/>
              </a:lnSpc>
              <a:spcBef>
                <a:spcPts val="0"/>
              </a:spcBef>
            </a:pPr>
            <a:r>
              <a:rPr lang="en-US" dirty="0"/>
              <a:t>Deviations from one-to-one grapheme-phoneme mappings, violations of</a:t>
            </a:r>
            <a:r>
              <a:rPr lang="en-US" i="1" dirty="0"/>
              <a:t> </a:t>
            </a:r>
            <a:r>
              <a:rPr lang="en-US" dirty="0"/>
              <a:t>common English rules, or syllable-based boundary errors for vowels in multisyllabic word </a:t>
            </a:r>
            <a:endParaRPr lang="en-US"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834319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70D6EB-AF90-66EC-C4E5-DAE457AB1538}"/>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4ADBDE7-0B54-F1F8-72B9-17CFDE3B9406}"/>
              </a:ext>
            </a:extLst>
          </p:cNvPr>
          <p:cNvSpPr>
            <a:spLocks noGrp="1"/>
          </p:cNvSpPr>
          <p:nvPr>
            <p:ph type="sldNum" sz="quarter" idx="14"/>
          </p:nvPr>
        </p:nvSpPr>
        <p:spPr/>
        <p:txBody>
          <a:bodyPr/>
          <a:lstStyle/>
          <a:p>
            <a:fld id="{99A20822-4A49-4D36-86E3-300BA48D3F00}" type="slidenum">
              <a:rPr lang="en-US" smtClean="0"/>
              <a:pPr/>
              <a:t>24</a:t>
            </a:fld>
            <a:endParaRPr lang="en-US" dirty="0"/>
          </a:p>
        </p:txBody>
      </p:sp>
      <p:pic>
        <p:nvPicPr>
          <p:cNvPr id="2" name="Picture 1">
            <a:extLst>
              <a:ext uri="{FF2B5EF4-FFF2-40B4-BE49-F238E27FC236}">
                <a16:creationId xmlns:a16="http://schemas.microsoft.com/office/drawing/2014/main" id="{68209256-89D3-8687-7D79-D5340752B243}"/>
              </a:ext>
            </a:extLst>
          </p:cNvPr>
          <p:cNvPicPr>
            <a:picLocks noChangeAspect="1"/>
          </p:cNvPicPr>
          <p:nvPr/>
        </p:nvPicPr>
        <p:blipFill>
          <a:blip r:embed="rId3"/>
          <a:srcRect t="27325" r="13225" b="39201"/>
          <a:stretch>
            <a:fillRect/>
          </a:stretch>
        </p:blipFill>
        <p:spPr>
          <a:xfrm>
            <a:off x="1608945" y="1610957"/>
            <a:ext cx="8974110" cy="4215780"/>
          </a:xfrm>
          <a:prstGeom prst="rect">
            <a:avLst/>
          </a:prstGeom>
          <a:ln>
            <a:solidFill>
              <a:srgbClr val="4D4D4F"/>
            </a:solidFill>
          </a:ln>
        </p:spPr>
      </p:pic>
      <p:sp>
        <p:nvSpPr>
          <p:cNvPr id="6" name="Title 4">
            <a:extLst>
              <a:ext uri="{FF2B5EF4-FFF2-40B4-BE49-F238E27FC236}">
                <a16:creationId xmlns:a16="http://schemas.microsoft.com/office/drawing/2014/main" id="{3F035863-7E97-D5E4-DE20-D7CB25F66174}"/>
              </a:ext>
            </a:extLst>
          </p:cNvPr>
          <p:cNvSpPr>
            <a:spLocks noGrp="1"/>
          </p:cNvSpPr>
          <p:nvPr>
            <p:ph type="title"/>
          </p:nvPr>
        </p:nvSpPr>
        <p:spPr>
          <a:xfrm>
            <a:off x="200467" y="1055540"/>
            <a:ext cx="4271767" cy="945438"/>
          </a:xfrm>
          <a:solidFill>
            <a:srgbClr val="9437FF"/>
          </a:solidFill>
        </p:spPr>
        <p:txBody>
          <a:bodyPr>
            <a:normAutofit/>
          </a:bodyPr>
          <a:lstStyle/>
          <a:p>
            <a:r>
              <a:rPr lang="en-US" sz="3800" dirty="0">
                <a:solidFill>
                  <a:schemeClr val="bg1">
                    <a:lumMod val="95000"/>
                  </a:schemeClr>
                </a:solidFill>
              </a:rPr>
              <a:t>Morphemic Errors</a:t>
            </a:r>
            <a:endParaRPr lang="en-US" sz="3800" b="0" dirty="0">
              <a:solidFill>
                <a:schemeClr val="bg1">
                  <a:lumMod val="95000"/>
                </a:schemeClr>
              </a:solidFill>
            </a:endParaRPr>
          </a:p>
        </p:txBody>
      </p:sp>
      <p:sp>
        <p:nvSpPr>
          <p:cNvPr id="21" name="TextBox 20">
            <a:extLst>
              <a:ext uri="{FF2B5EF4-FFF2-40B4-BE49-F238E27FC236}">
                <a16:creationId xmlns:a16="http://schemas.microsoft.com/office/drawing/2014/main" id="{01903C3F-C52C-024D-A220-97F9574A5E98}"/>
              </a:ext>
            </a:extLst>
          </p:cNvPr>
          <p:cNvSpPr txBox="1"/>
          <p:nvPr/>
        </p:nvSpPr>
        <p:spPr>
          <a:xfrm>
            <a:off x="8566091" y="2822097"/>
            <a:ext cx="1336983" cy="430887"/>
          </a:xfrm>
          <a:prstGeom prst="rect">
            <a:avLst/>
          </a:prstGeom>
          <a:noFill/>
          <a:ln>
            <a:noFill/>
          </a:ln>
        </p:spPr>
        <p:txBody>
          <a:bodyPr wrap="square" rtlCol="0">
            <a:spAutoFit/>
          </a:bodyPr>
          <a:lstStyle/>
          <a:p>
            <a:r>
              <a:rPr lang="en-US" sz="2200" dirty="0">
                <a:solidFill>
                  <a:srgbClr val="9437FF"/>
                </a:solidFill>
                <a:latin typeface="Calibri" panose="020F0502020204030204" pitchFamily="34" charset="0"/>
                <a:cs typeface="Calibri" panose="020F0502020204030204" pitchFamily="34" charset="0"/>
              </a:rPr>
              <a:t>hibernate</a:t>
            </a:r>
          </a:p>
        </p:txBody>
      </p:sp>
      <p:cxnSp>
        <p:nvCxnSpPr>
          <p:cNvPr id="22" name="Straight Connector 21">
            <a:extLst>
              <a:ext uri="{FF2B5EF4-FFF2-40B4-BE49-F238E27FC236}">
                <a16:creationId xmlns:a16="http://schemas.microsoft.com/office/drawing/2014/main" id="{9D4CA155-6D10-B61C-3114-F82D4F50A04C}"/>
              </a:ext>
            </a:extLst>
          </p:cNvPr>
          <p:cNvCxnSpPr>
            <a:cxnSpLocks/>
          </p:cNvCxnSpPr>
          <p:nvPr/>
        </p:nvCxnSpPr>
        <p:spPr>
          <a:xfrm flipV="1">
            <a:off x="8707329" y="3138370"/>
            <a:ext cx="390863" cy="225381"/>
          </a:xfrm>
          <a:prstGeom prst="line">
            <a:avLst/>
          </a:prstGeom>
          <a:ln w="38100">
            <a:solidFill>
              <a:srgbClr val="9437FF"/>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AEB4800F-DBD6-A18D-C516-672AA559BC1D}"/>
              </a:ext>
            </a:extLst>
          </p:cNvPr>
          <p:cNvSpPr txBox="1"/>
          <p:nvPr/>
        </p:nvSpPr>
        <p:spPr>
          <a:xfrm>
            <a:off x="5030648" y="3498308"/>
            <a:ext cx="1518481" cy="430887"/>
          </a:xfrm>
          <a:prstGeom prst="rect">
            <a:avLst/>
          </a:prstGeom>
          <a:noFill/>
          <a:ln>
            <a:noFill/>
          </a:ln>
        </p:spPr>
        <p:txBody>
          <a:bodyPr wrap="square" rtlCol="0">
            <a:spAutoFit/>
          </a:bodyPr>
          <a:lstStyle/>
          <a:p>
            <a:r>
              <a:rPr lang="en-US" sz="2200" dirty="0">
                <a:solidFill>
                  <a:srgbClr val="9437FF"/>
                </a:solidFill>
                <a:latin typeface="Calibri" panose="020F0502020204030204" pitchFamily="34" charset="0"/>
                <a:cs typeface="Calibri" panose="020F0502020204030204" pitchFamily="34" charset="0"/>
              </a:rPr>
              <a:t>overhang</a:t>
            </a:r>
          </a:p>
        </p:txBody>
      </p:sp>
      <p:cxnSp>
        <p:nvCxnSpPr>
          <p:cNvPr id="24" name="Straight Connector 23">
            <a:extLst>
              <a:ext uri="{FF2B5EF4-FFF2-40B4-BE49-F238E27FC236}">
                <a16:creationId xmlns:a16="http://schemas.microsoft.com/office/drawing/2014/main" id="{32F4074A-71CF-23CC-B746-B4E0F177C667}"/>
              </a:ext>
            </a:extLst>
          </p:cNvPr>
          <p:cNvCxnSpPr>
            <a:cxnSpLocks/>
          </p:cNvCxnSpPr>
          <p:nvPr/>
        </p:nvCxnSpPr>
        <p:spPr>
          <a:xfrm flipV="1">
            <a:off x="5171886" y="3814581"/>
            <a:ext cx="390863" cy="225381"/>
          </a:xfrm>
          <a:prstGeom prst="line">
            <a:avLst/>
          </a:prstGeom>
          <a:ln w="38100">
            <a:solidFill>
              <a:srgbClr val="9437FF"/>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CBB62A6E-9E84-6D0B-A195-1672719E8D36}"/>
              </a:ext>
            </a:extLst>
          </p:cNvPr>
          <p:cNvSpPr txBox="1"/>
          <p:nvPr/>
        </p:nvSpPr>
        <p:spPr>
          <a:xfrm>
            <a:off x="4019174" y="2507024"/>
            <a:ext cx="1518481" cy="430887"/>
          </a:xfrm>
          <a:prstGeom prst="rect">
            <a:avLst/>
          </a:prstGeom>
          <a:noFill/>
          <a:ln>
            <a:noFill/>
          </a:ln>
        </p:spPr>
        <p:txBody>
          <a:bodyPr wrap="square" rtlCol="0">
            <a:spAutoFit/>
          </a:bodyPr>
          <a:lstStyle/>
          <a:p>
            <a:r>
              <a:rPr lang="en-US" sz="2200" dirty="0">
                <a:solidFill>
                  <a:srgbClr val="9437FF"/>
                </a:solidFill>
                <a:latin typeface="Calibri" panose="020F0502020204030204" pitchFamily="34" charset="0"/>
                <a:cs typeface="Calibri" panose="020F0502020204030204" pitchFamily="34" charset="0"/>
              </a:rPr>
              <a:t>face</a:t>
            </a:r>
          </a:p>
        </p:txBody>
      </p:sp>
      <p:cxnSp>
        <p:nvCxnSpPr>
          <p:cNvPr id="26" name="Straight Connector 25">
            <a:extLst>
              <a:ext uri="{FF2B5EF4-FFF2-40B4-BE49-F238E27FC236}">
                <a16:creationId xmlns:a16="http://schemas.microsoft.com/office/drawing/2014/main" id="{2D5E0B11-AF84-F6FB-9889-2DCED8728222}"/>
              </a:ext>
            </a:extLst>
          </p:cNvPr>
          <p:cNvCxnSpPr>
            <a:cxnSpLocks/>
          </p:cNvCxnSpPr>
          <p:nvPr/>
        </p:nvCxnSpPr>
        <p:spPr>
          <a:xfrm flipV="1">
            <a:off x="4160412" y="2823297"/>
            <a:ext cx="390863" cy="225381"/>
          </a:xfrm>
          <a:prstGeom prst="line">
            <a:avLst/>
          </a:prstGeom>
          <a:ln w="38100">
            <a:solidFill>
              <a:srgbClr val="9437FF"/>
            </a:solidFill>
          </a:ln>
        </p:spPr>
        <p:style>
          <a:lnRef idx="1">
            <a:schemeClr val="accent1"/>
          </a:lnRef>
          <a:fillRef idx="0">
            <a:schemeClr val="accent1"/>
          </a:fillRef>
          <a:effectRef idx="0">
            <a:schemeClr val="accent1"/>
          </a:effectRef>
          <a:fontRef idx="minor">
            <a:schemeClr val="tx1"/>
          </a:fontRef>
        </p:style>
      </p:cxnSp>
      <p:sp>
        <p:nvSpPr>
          <p:cNvPr id="34" name="Content Placeholder 2">
            <a:extLst>
              <a:ext uri="{FF2B5EF4-FFF2-40B4-BE49-F238E27FC236}">
                <a16:creationId xmlns:a16="http://schemas.microsoft.com/office/drawing/2014/main" id="{DBE3F8F8-D95D-73EE-AEA1-3C9CF7D5BEC4}"/>
              </a:ext>
            </a:extLst>
          </p:cNvPr>
          <p:cNvSpPr>
            <a:spLocks noGrp="1"/>
          </p:cNvSpPr>
          <p:nvPr>
            <p:ph sz="quarter" idx="15"/>
          </p:nvPr>
        </p:nvSpPr>
        <p:spPr>
          <a:xfrm>
            <a:off x="200467" y="123839"/>
            <a:ext cx="11612880" cy="1309851"/>
          </a:xfrm>
        </p:spPr>
        <p:txBody>
          <a:bodyPr/>
          <a:lstStyle/>
          <a:p>
            <a:pPr>
              <a:lnSpc>
                <a:spcPct val="100000"/>
              </a:lnSpc>
              <a:spcBef>
                <a:spcPts val="0"/>
              </a:spcBef>
            </a:pPr>
            <a:r>
              <a:rPr lang="en-US" dirty="0"/>
              <a:t>Students does not accurately represent meaningful word parts in multisyllabic words — changing, dropping, or mispronouncing prefixes and suffixes</a:t>
            </a:r>
            <a:endParaRPr lang="en-US"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502275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A6A4EB-5EFE-713D-DCB1-83ACDEF04D0B}"/>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61E2453-8CB9-8019-5266-D8EB86FBECAC}"/>
              </a:ext>
            </a:extLst>
          </p:cNvPr>
          <p:cNvSpPr>
            <a:spLocks noGrp="1"/>
          </p:cNvSpPr>
          <p:nvPr>
            <p:ph type="sldNum" sz="quarter" idx="14"/>
          </p:nvPr>
        </p:nvSpPr>
        <p:spPr/>
        <p:txBody>
          <a:bodyPr/>
          <a:lstStyle/>
          <a:p>
            <a:fld id="{99A20822-4A49-4D36-86E3-300BA48D3F00}" type="slidenum">
              <a:rPr lang="en-US" smtClean="0"/>
              <a:pPr/>
              <a:t>25</a:t>
            </a:fld>
            <a:endParaRPr lang="en-US" dirty="0"/>
          </a:p>
        </p:txBody>
      </p:sp>
      <p:pic>
        <p:nvPicPr>
          <p:cNvPr id="2" name="Picture 1">
            <a:extLst>
              <a:ext uri="{FF2B5EF4-FFF2-40B4-BE49-F238E27FC236}">
                <a16:creationId xmlns:a16="http://schemas.microsoft.com/office/drawing/2014/main" id="{45CA1E6A-689B-9310-6D82-3DB86C2E866B}"/>
              </a:ext>
            </a:extLst>
          </p:cNvPr>
          <p:cNvPicPr>
            <a:picLocks noChangeAspect="1"/>
          </p:cNvPicPr>
          <p:nvPr/>
        </p:nvPicPr>
        <p:blipFill>
          <a:blip r:embed="rId3"/>
          <a:srcRect t="27325" r="13225" b="39201"/>
          <a:stretch>
            <a:fillRect/>
          </a:stretch>
        </p:blipFill>
        <p:spPr>
          <a:xfrm>
            <a:off x="1608945" y="1610957"/>
            <a:ext cx="8974110" cy="4215780"/>
          </a:xfrm>
          <a:prstGeom prst="rect">
            <a:avLst/>
          </a:prstGeom>
          <a:ln>
            <a:solidFill>
              <a:srgbClr val="4D4D4F"/>
            </a:solidFill>
          </a:ln>
        </p:spPr>
      </p:pic>
      <p:sp>
        <p:nvSpPr>
          <p:cNvPr id="6" name="Title 4">
            <a:extLst>
              <a:ext uri="{FF2B5EF4-FFF2-40B4-BE49-F238E27FC236}">
                <a16:creationId xmlns:a16="http://schemas.microsoft.com/office/drawing/2014/main" id="{5B0EC0F8-9216-465B-A853-9C9DF62EBAD8}"/>
              </a:ext>
            </a:extLst>
          </p:cNvPr>
          <p:cNvSpPr>
            <a:spLocks noGrp="1"/>
          </p:cNvSpPr>
          <p:nvPr>
            <p:ph type="title"/>
          </p:nvPr>
        </p:nvSpPr>
        <p:spPr>
          <a:xfrm>
            <a:off x="200467" y="1055539"/>
            <a:ext cx="4271767" cy="1228439"/>
          </a:xfrm>
          <a:solidFill>
            <a:srgbClr val="008F00"/>
          </a:solidFill>
        </p:spPr>
        <p:txBody>
          <a:bodyPr>
            <a:normAutofit/>
          </a:bodyPr>
          <a:lstStyle/>
          <a:p>
            <a:r>
              <a:rPr lang="en-US" sz="3800" dirty="0">
                <a:solidFill>
                  <a:schemeClr val="bg1">
                    <a:lumMod val="95000"/>
                  </a:schemeClr>
                </a:solidFill>
              </a:rPr>
              <a:t>High Frequency </a:t>
            </a:r>
            <a:br>
              <a:rPr lang="en-US" sz="3800" dirty="0">
                <a:solidFill>
                  <a:schemeClr val="bg1">
                    <a:lumMod val="95000"/>
                  </a:schemeClr>
                </a:solidFill>
              </a:rPr>
            </a:br>
            <a:r>
              <a:rPr lang="en-US" sz="3800" dirty="0">
                <a:solidFill>
                  <a:schemeClr val="bg1">
                    <a:lumMod val="95000"/>
                  </a:schemeClr>
                </a:solidFill>
              </a:rPr>
              <a:t>Word Errors</a:t>
            </a:r>
            <a:endParaRPr lang="en-US" sz="3800" b="0" dirty="0">
              <a:solidFill>
                <a:schemeClr val="bg1">
                  <a:lumMod val="95000"/>
                </a:schemeClr>
              </a:solidFill>
            </a:endParaRPr>
          </a:p>
        </p:txBody>
      </p:sp>
      <p:sp>
        <p:nvSpPr>
          <p:cNvPr id="19" name="TextBox 18">
            <a:extLst>
              <a:ext uri="{FF2B5EF4-FFF2-40B4-BE49-F238E27FC236}">
                <a16:creationId xmlns:a16="http://schemas.microsoft.com/office/drawing/2014/main" id="{6907E94C-720E-EE1D-4D93-487EDA3119EE}"/>
              </a:ext>
            </a:extLst>
          </p:cNvPr>
          <p:cNvSpPr txBox="1"/>
          <p:nvPr/>
        </p:nvSpPr>
        <p:spPr>
          <a:xfrm>
            <a:off x="2771072" y="3172098"/>
            <a:ext cx="1097450" cy="430887"/>
          </a:xfrm>
          <a:prstGeom prst="rect">
            <a:avLst/>
          </a:prstGeom>
          <a:noFill/>
        </p:spPr>
        <p:txBody>
          <a:bodyPr wrap="square" rtlCol="0">
            <a:spAutoFit/>
          </a:bodyPr>
          <a:lstStyle/>
          <a:p>
            <a:r>
              <a:rPr lang="en-US" sz="2200" dirty="0">
                <a:solidFill>
                  <a:srgbClr val="008F00"/>
                </a:solidFill>
                <a:latin typeface="Calibri" panose="020F0502020204030204" pitchFamily="34" charset="0"/>
                <a:cs typeface="Calibri" panose="020F0502020204030204" pitchFamily="34" charset="0"/>
              </a:rPr>
              <a:t>the</a:t>
            </a:r>
          </a:p>
        </p:txBody>
      </p:sp>
      <p:cxnSp>
        <p:nvCxnSpPr>
          <p:cNvPr id="20" name="Straight Connector 19">
            <a:extLst>
              <a:ext uri="{FF2B5EF4-FFF2-40B4-BE49-F238E27FC236}">
                <a16:creationId xmlns:a16="http://schemas.microsoft.com/office/drawing/2014/main" id="{134416FD-71DB-FBEA-80C4-3E46CA7D51D5}"/>
              </a:ext>
            </a:extLst>
          </p:cNvPr>
          <p:cNvCxnSpPr>
            <a:cxnSpLocks/>
          </p:cNvCxnSpPr>
          <p:nvPr/>
        </p:nvCxnSpPr>
        <p:spPr>
          <a:xfrm flipV="1">
            <a:off x="2912309" y="3488371"/>
            <a:ext cx="390863" cy="225381"/>
          </a:xfrm>
          <a:prstGeom prst="line">
            <a:avLst/>
          </a:prstGeom>
          <a:ln w="38100">
            <a:solidFill>
              <a:srgbClr val="008F00"/>
            </a:solidFil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BDCADEE7-7568-E346-424F-D3A7923909BE}"/>
              </a:ext>
            </a:extLst>
          </p:cNvPr>
          <p:cNvSpPr txBox="1"/>
          <p:nvPr/>
        </p:nvSpPr>
        <p:spPr>
          <a:xfrm>
            <a:off x="8833178" y="4529135"/>
            <a:ext cx="1097450" cy="430887"/>
          </a:xfrm>
          <a:prstGeom prst="rect">
            <a:avLst/>
          </a:prstGeom>
          <a:noFill/>
        </p:spPr>
        <p:txBody>
          <a:bodyPr wrap="square" rtlCol="0">
            <a:spAutoFit/>
          </a:bodyPr>
          <a:lstStyle/>
          <a:p>
            <a:r>
              <a:rPr lang="en-US" sz="2200" dirty="0">
                <a:solidFill>
                  <a:srgbClr val="008F00"/>
                </a:solidFill>
                <a:latin typeface="Calibri" panose="020F0502020204030204" pitchFamily="34" charset="0"/>
                <a:cs typeface="Calibri" panose="020F0502020204030204" pitchFamily="34" charset="0"/>
              </a:rPr>
              <a:t>sixth</a:t>
            </a:r>
          </a:p>
        </p:txBody>
      </p:sp>
      <p:cxnSp>
        <p:nvCxnSpPr>
          <p:cNvPr id="31" name="Straight Connector 30">
            <a:extLst>
              <a:ext uri="{FF2B5EF4-FFF2-40B4-BE49-F238E27FC236}">
                <a16:creationId xmlns:a16="http://schemas.microsoft.com/office/drawing/2014/main" id="{0B1D7FDE-E579-E3A6-E085-B0C417CBB280}"/>
              </a:ext>
            </a:extLst>
          </p:cNvPr>
          <p:cNvCxnSpPr>
            <a:cxnSpLocks/>
          </p:cNvCxnSpPr>
          <p:nvPr/>
        </p:nvCxnSpPr>
        <p:spPr>
          <a:xfrm flipV="1">
            <a:off x="8974415" y="4845408"/>
            <a:ext cx="390863" cy="225381"/>
          </a:xfrm>
          <a:prstGeom prst="line">
            <a:avLst/>
          </a:prstGeom>
          <a:ln w="38100">
            <a:solidFill>
              <a:srgbClr val="008F00"/>
            </a:solidFill>
          </a:ln>
        </p:spPr>
        <p:style>
          <a:lnRef idx="1">
            <a:schemeClr val="accent1"/>
          </a:lnRef>
          <a:fillRef idx="0">
            <a:schemeClr val="accent1"/>
          </a:fillRef>
          <a:effectRef idx="0">
            <a:schemeClr val="accent1"/>
          </a:effectRef>
          <a:fontRef idx="minor">
            <a:schemeClr val="tx1"/>
          </a:fontRef>
        </p:style>
      </p:cxnSp>
      <p:sp>
        <p:nvSpPr>
          <p:cNvPr id="34" name="Content Placeholder 2">
            <a:extLst>
              <a:ext uri="{FF2B5EF4-FFF2-40B4-BE49-F238E27FC236}">
                <a16:creationId xmlns:a16="http://schemas.microsoft.com/office/drawing/2014/main" id="{DDAB5498-E090-7F40-F302-32ECAE76A779}"/>
              </a:ext>
            </a:extLst>
          </p:cNvPr>
          <p:cNvSpPr>
            <a:spLocks noGrp="1"/>
          </p:cNvSpPr>
          <p:nvPr>
            <p:ph sz="quarter" idx="15"/>
          </p:nvPr>
        </p:nvSpPr>
        <p:spPr>
          <a:xfrm>
            <a:off x="200467" y="123839"/>
            <a:ext cx="11612880" cy="1309851"/>
          </a:xfrm>
        </p:spPr>
        <p:txBody>
          <a:bodyPr/>
          <a:lstStyle/>
          <a:p>
            <a:pPr>
              <a:lnSpc>
                <a:spcPct val="100000"/>
              </a:lnSpc>
              <a:spcBef>
                <a:spcPts val="0"/>
              </a:spcBef>
            </a:pPr>
            <a:r>
              <a:rPr lang="en-US" dirty="0"/>
              <a:t>Student has difficulty reading a word that is commonly occurring in the English language and often includes an irregular spelling </a:t>
            </a:r>
            <a:endParaRPr lang="en-US"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031278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C3DFE-51BC-4982-1B3E-A683D48ABCEA}"/>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EE041D9-D5AB-87B2-1B12-99558C9B86D3}"/>
              </a:ext>
            </a:extLst>
          </p:cNvPr>
          <p:cNvSpPr>
            <a:spLocks noGrp="1"/>
          </p:cNvSpPr>
          <p:nvPr>
            <p:ph type="sldNum" sz="quarter" idx="14"/>
          </p:nvPr>
        </p:nvSpPr>
        <p:spPr/>
        <p:txBody>
          <a:bodyPr/>
          <a:lstStyle/>
          <a:p>
            <a:fld id="{99A20822-4A49-4D36-86E3-300BA48D3F00}" type="slidenum">
              <a:rPr lang="en-US" smtClean="0"/>
              <a:pPr/>
              <a:t>26</a:t>
            </a:fld>
            <a:endParaRPr lang="en-US" dirty="0"/>
          </a:p>
        </p:txBody>
      </p:sp>
      <p:sp>
        <p:nvSpPr>
          <p:cNvPr id="32" name="Slide Number Placeholder 4">
            <a:extLst>
              <a:ext uri="{FF2B5EF4-FFF2-40B4-BE49-F238E27FC236}">
                <a16:creationId xmlns:a16="http://schemas.microsoft.com/office/drawing/2014/main" id="{7438C788-D162-7459-6C24-BEC2C04083AC}"/>
              </a:ext>
            </a:extLst>
          </p:cNvPr>
          <p:cNvSpPr txBox="1">
            <a:spLocks/>
          </p:cNvSpPr>
          <p:nvPr/>
        </p:nvSpPr>
        <p:spPr>
          <a:xfrm>
            <a:off x="11760448" y="6704112"/>
            <a:ext cx="131446" cy="153888"/>
          </a:xfrm>
          <a:prstGeom prst="rect">
            <a:avLst/>
          </a:prstGeom>
          <a:noFill/>
          <a:ln>
            <a:noFill/>
          </a:ln>
        </p:spPr>
        <p:txBody>
          <a:bodyPr vert="horz" wrap="none" lIns="0" tIns="0" rIns="0" bIns="0" rtlCol="0" anchor="b" anchorCtr="0">
            <a:spAutoFit/>
          </a:bodyPr>
          <a:lstStyle>
            <a:defPPr>
              <a:defRPr lang="en-US"/>
            </a:defPPr>
            <a:lvl1pPr marL="0" algn="r" defTabSz="914400" rtl="0" eaLnBrk="1" latinLnBrk="0" hangingPunct="1">
              <a:defRPr sz="1000" b="0" i="0" kern="1200">
                <a:solidFill>
                  <a:schemeClr val="tx1"/>
                </a:solidFill>
                <a:latin typeface="+mn-lt"/>
                <a:ea typeface="Calibri"/>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9A20822-4A49-4D36-86E3-300BA48D3F00}" type="slidenum">
              <a:rPr lang="en-US" smtClean="0"/>
              <a:pPr/>
              <a:t>26</a:t>
            </a:fld>
            <a:endParaRPr lang="en-US" dirty="0"/>
          </a:p>
        </p:txBody>
      </p:sp>
      <p:graphicFrame>
        <p:nvGraphicFramePr>
          <p:cNvPr id="4" name="Table 3">
            <a:extLst>
              <a:ext uri="{FF2B5EF4-FFF2-40B4-BE49-F238E27FC236}">
                <a16:creationId xmlns:a16="http://schemas.microsoft.com/office/drawing/2014/main" id="{00608DA5-C114-5245-5E6E-68FADEF07324}"/>
              </a:ext>
            </a:extLst>
          </p:cNvPr>
          <p:cNvGraphicFramePr>
            <a:graphicFrameLocks noGrp="1"/>
          </p:cNvGraphicFramePr>
          <p:nvPr>
            <p:extLst>
              <p:ext uri="{D42A27DB-BD31-4B8C-83A1-F6EECF244321}">
                <p14:modId xmlns:p14="http://schemas.microsoft.com/office/powerpoint/2010/main" val="3487615147"/>
              </p:ext>
            </p:extLst>
          </p:nvPr>
        </p:nvGraphicFramePr>
        <p:xfrm>
          <a:off x="441408" y="328360"/>
          <a:ext cx="11450486" cy="5471160"/>
        </p:xfrm>
        <a:graphic>
          <a:graphicData uri="http://schemas.openxmlformats.org/drawingml/2006/table">
            <a:tbl>
              <a:tblPr firstRow="1" firstCol="1" bandRow="1">
                <a:tableStyleId>{5C22544A-7EE6-4342-B048-85BDC9FD1C3A}</a:tableStyleId>
              </a:tblPr>
              <a:tblGrid>
                <a:gridCol w="2192099">
                  <a:extLst>
                    <a:ext uri="{9D8B030D-6E8A-4147-A177-3AD203B41FA5}">
                      <a16:colId xmlns:a16="http://schemas.microsoft.com/office/drawing/2014/main" val="426454230"/>
                    </a:ext>
                  </a:extLst>
                </a:gridCol>
                <a:gridCol w="2192099">
                  <a:extLst>
                    <a:ext uri="{9D8B030D-6E8A-4147-A177-3AD203B41FA5}">
                      <a16:colId xmlns:a16="http://schemas.microsoft.com/office/drawing/2014/main" val="1689286270"/>
                    </a:ext>
                  </a:extLst>
                </a:gridCol>
                <a:gridCol w="1722096">
                  <a:extLst>
                    <a:ext uri="{9D8B030D-6E8A-4147-A177-3AD203B41FA5}">
                      <a16:colId xmlns:a16="http://schemas.microsoft.com/office/drawing/2014/main" val="500901608"/>
                    </a:ext>
                  </a:extLst>
                </a:gridCol>
                <a:gridCol w="1722096">
                  <a:extLst>
                    <a:ext uri="{9D8B030D-6E8A-4147-A177-3AD203B41FA5}">
                      <a16:colId xmlns:a16="http://schemas.microsoft.com/office/drawing/2014/main" val="1840550612"/>
                    </a:ext>
                  </a:extLst>
                </a:gridCol>
                <a:gridCol w="1722096">
                  <a:extLst>
                    <a:ext uri="{9D8B030D-6E8A-4147-A177-3AD203B41FA5}">
                      <a16:colId xmlns:a16="http://schemas.microsoft.com/office/drawing/2014/main" val="2530445145"/>
                    </a:ext>
                  </a:extLst>
                </a:gridCol>
                <a:gridCol w="1900000">
                  <a:extLst>
                    <a:ext uri="{9D8B030D-6E8A-4147-A177-3AD203B41FA5}">
                      <a16:colId xmlns:a16="http://schemas.microsoft.com/office/drawing/2014/main" val="1203217919"/>
                    </a:ext>
                  </a:extLst>
                </a:gridCol>
              </a:tblGrid>
              <a:tr h="210820">
                <a:tc gridSpan="2">
                  <a:txBody>
                    <a:bodyPr/>
                    <a:lstStyle/>
                    <a:p>
                      <a:pPr marL="0" marR="0" algn="ctr">
                        <a:buNone/>
                      </a:pPr>
                      <a:r>
                        <a:rPr lang="en-US" sz="2600" kern="100" dirty="0">
                          <a:solidFill>
                            <a:schemeClr val="tx1"/>
                          </a:solidFill>
                          <a:effectLst/>
                          <a:latin typeface="Calibri" panose="020F0502020204030204" pitchFamily="34" charset="0"/>
                          <a:cs typeface="Calibri" panose="020F0502020204030204" pitchFamily="34" charset="0"/>
                        </a:rPr>
                        <a:t>Student Errors</a:t>
                      </a:r>
                      <a:endParaRPr lang="en-US" sz="26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solidFill>
                      <a:srgbClr val="C25131">
                        <a:alpha val="69804"/>
                      </a:srgbClr>
                    </a:solidFill>
                  </a:tcPr>
                </a:tc>
                <a:tc hMerge="1">
                  <a:txBody>
                    <a:bodyPr/>
                    <a:lstStyle/>
                    <a:p>
                      <a:endParaRPr lang="en-US"/>
                    </a:p>
                  </a:txBody>
                  <a:tcPr/>
                </a:tc>
                <a:tc gridSpan="4">
                  <a:txBody>
                    <a:bodyPr/>
                    <a:lstStyle/>
                    <a:p>
                      <a:pPr marL="0" marR="0" algn="ctr">
                        <a:buNone/>
                      </a:pPr>
                      <a:r>
                        <a:rPr lang="en-US" sz="2600" kern="100" dirty="0">
                          <a:solidFill>
                            <a:schemeClr val="tx1"/>
                          </a:solidFill>
                          <a:effectLst/>
                          <a:latin typeface="Calibri" panose="020F0502020204030204" pitchFamily="34" charset="0"/>
                          <a:cs typeface="Calibri" panose="020F0502020204030204" pitchFamily="34" charset="0"/>
                        </a:rPr>
                        <a:t>Error Type Category</a:t>
                      </a:r>
                      <a:endParaRPr lang="en-US" sz="26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solidFill>
                      <a:srgbClr val="447938">
                        <a:alpha val="69804"/>
                      </a:srgb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716830934"/>
                  </a:ext>
                </a:extLst>
              </a:tr>
              <a:tr h="320040">
                <a:tc>
                  <a:txBody>
                    <a:bodyPr/>
                    <a:lstStyle/>
                    <a:p>
                      <a:pPr marL="0" marR="0">
                        <a:buNone/>
                      </a:pPr>
                      <a:r>
                        <a:rPr lang="en-US" sz="2100" kern="100" dirty="0">
                          <a:solidFill>
                            <a:schemeClr val="tx1"/>
                          </a:solidFill>
                          <a:effectLst/>
                          <a:latin typeface="Calibri" panose="020F0502020204030204" pitchFamily="34" charset="0"/>
                          <a:cs typeface="Calibri" panose="020F0502020204030204" pitchFamily="34" charset="0"/>
                        </a:rPr>
                        <a:t>Printed Word</a:t>
                      </a:r>
                      <a:endParaRPr lang="en-US" sz="21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solidFill>
                      <a:srgbClr val="C25131">
                        <a:alpha val="40000"/>
                      </a:srgbClr>
                    </a:solidFill>
                  </a:tcPr>
                </a:tc>
                <a:tc>
                  <a:txBody>
                    <a:bodyPr/>
                    <a:lstStyle/>
                    <a:p>
                      <a:pPr marL="0" marR="0">
                        <a:buNone/>
                      </a:pPr>
                      <a:r>
                        <a:rPr lang="en-US" sz="2100" b="1" kern="100" dirty="0">
                          <a:solidFill>
                            <a:schemeClr val="tx1"/>
                          </a:solidFill>
                          <a:effectLst/>
                          <a:latin typeface="Calibri" panose="020F0502020204030204" pitchFamily="34" charset="0"/>
                          <a:cs typeface="Calibri" panose="020F0502020204030204" pitchFamily="34" charset="0"/>
                        </a:rPr>
                        <a:t>Student Response</a:t>
                      </a:r>
                      <a:endParaRPr lang="en-US" sz="2100" b="1"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solidFill>
                      <a:srgbClr val="C25131">
                        <a:alpha val="40000"/>
                      </a:srgbClr>
                    </a:solidFill>
                  </a:tcPr>
                </a:tc>
                <a:tc>
                  <a:txBody>
                    <a:bodyPr/>
                    <a:lstStyle/>
                    <a:p>
                      <a:pPr marL="0" marR="0" algn="ctr">
                        <a:buNone/>
                      </a:pPr>
                      <a:r>
                        <a:rPr lang="en-US" sz="2100" b="1" kern="100" dirty="0">
                          <a:solidFill>
                            <a:schemeClr val="tx1"/>
                          </a:solidFill>
                          <a:effectLst/>
                          <a:latin typeface="Calibri" panose="020F0502020204030204" pitchFamily="34" charset="0"/>
                          <a:cs typeface="Calibri" panose="020F0502020204030204" pitchFamily="34" charset="0"/>
                        </a:rPr>
                        <a:t>Phonemic</a:t>
                      </a:r>
                      <a:endParaRPr lang="en-US" sz="2100" b="1"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solidFill>
                      <a:srgbClr val="84BF78">
                        <a:alpha val="40000"/>
                      </a:srgbClr>
                    </a:solidFill>
                  </a:tcPr>
                </a:tc>
                <a:tc>
                  <a:txBody>
                    <a:bodyPr/>
                    <a:lstStyle/>
                    <a:p>
                      <a:pPr marL="0" marR="0" algn="ctr">
                        <a:buNone/>
                      </a:pPr>
                      <a:r>
                        <a:rPr lang="en-US" sz="2100" b="1" kern="100" dirty="0">
                          <a:solidFill>
                            <a:schemeClr val="tx1"/>
                          </a:solidFill>
                          <a:effectLst/>
                          <a:latin typeface="Calibri" panose="020F0502020204030204" pitchFamily="34" charset="0"/>
                          <a:cs typeface="Calibri" panose="020F0502020204030204" pitchFamily="34" charset="0"/>
                        </a:rPr>
                        <a:t>Orthographic</a:t>
                      </a:r>
                      <a:endParaRPr lang="en-US" sz="2100" b="1"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solidFill>
                      <a:srgbClr val="84BF78">
                        <a:alpha val="40000"/>
                      </a:srgbClr>
                    </a:solidFill>
                  </a:tcPr>
                </a:tc>
                <a:tc>
                  <a:txBody>
                    <a:bodyPr/>
                    <a:lstStyle/>
                    <a:p>
                      <a:pPr marL="0" marR="0" algn="ctr">
                        <a:buNone/>
                      </a:pPr>
                      <a:r>
                        <a:rPr lang="en-US" sz="2100" b="1" kern="100" dirty="0">
                          <a:solidFill>
                            <a:schemeClr val="tx1"/>
                          </a:solidFill>
                          <a:effectLst/>
                          <a:latin typeface="Calibri" panose="020F0502020204030204" pitchFamily="34" charset="0"/>
                          <a:cs typeface="Calibri" panose="020F0502020204030204" pitchFamily="34" charset="0"/>
                        </a:rPr>
                        <a:t>Morphemic</a:t>
                      </a:r>
                      <a:endParaRPr lang="en-US" sz="2100" b="1"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solidFill>
                      <a:srgbClr val="84BF78">
                        <a:alpha val="40000"/>
                      </a:srgbClr>
                    </a:solidFill>
                  </a:tcPr>
                </a:tc>
                <a:tc>
                  <a:txBody>
                    <a:bodyPr/>
                    <a:lstStyle/>
                    <a:p>
                      <a:pPr marL="0" marR="0" algn="ctr">
                        <a:buNone/>
                      </a:pPr>
                      <a:r>
                        <a:rPr lang="en-US" sz="2100" b="1" kern="100" dirty="0">
                          <a:solidFill>
                            <a:schemeClr val="tx1"/>
                          </a:solidFill>
                          <a:effectLst/>
                          <a:latin typeface="Calibri" panose="020F0502020204030204" pitchFamily="34" charset="0"/>
                          <a:cs typeface="Calibri" panose="020F0502020204030204" pitchFamily="34" charset="0"/>
                        </a:rPr>
                        <a:t>High Frequency</a:t>
                      </a:r>
                      <a:endParaRPr lang="en-US" sz="2100" b="1"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solidFill>
                      <a:srgbClr val="84BF78">
                        <a:alpha val="40000"/>
                      </a:srgbClr>
                    </a:solidFill>
                  </a:tcPr>
                </a:tc>
                <a:extLst>
                  <a:ext uri="{0D108BD9-81ED-4DB2-BD59-A6C34878D82A}">
                    <a16:rowId xmlns:a16="http://schemas.microsoft.com/office/drawing/2014/main" val="4175262636"/>
                  </a:ext>
                </a:extLst>
              </a:tr>
              <a:tr h="229870">
                <a:tc>
                  <a:txBody>
                    <a:bodyPr/>
                    <a:lstStyle/>
                    <a:p>
                      <a:pPr marL="0" marR="0">
                        <a:buNone/>
                      </a:pPr>
                      <a:r>
                        <a:rPr lang="en-US" sz="2600" b="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creatures</a:t>
                      </a: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600" b="0">
                          <a:solidFill>
                            <a:schemeClr val="tx1"/>
                          </a:solidFill>
                          <a:latin typeface="Calibri" panose="020F0502020204030204" pitchFamily="34" charset="0"/>
                          <a:cs typeface="Calibri" panose="020F0502020204030204" pitchFamily="34" charset="0"/>
                        </a:rPr>
                        <a:t>cr/ē//ǎ/tures</a:t>
                      </a: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dirty="0">
                          <a:solidFill>
                            <a:schemeClr val="tx1"/>
                          </a:solidFill>
                          <a:effectLst/>
                          <a:latin typeface="Calibri" panose="020F0502020204030204" pitchFamily="34" charset="0"/>
                          <a:cs typeface="Calibri" panose="020F0502020204030204" pitchFamily="34" charset="0"/>
                        </a:rPr>
                        <a:t> </a:t>
                      </a: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kern="100" dirty="0">
                          <a:solidFill>
                            <a:schemeClr val="tx1"/>
                          </a:solidFill>
                          <a:effectLst/>
                          <a:latin typeface="Calibri" panose="020F0502020204030204" pitchFamily="34" charset="0"/>
                          <a:cs typeface="Calibri" panose="020F0502020204030204" pitchFamily="34" charset="0"/>
                        </a:rPr>
                        <a:t>  ✔</a:t>
                      </a: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dirty="0">
                          <a:solidFill>
                            <a:schemeClr val="tx1"/>
                          </a:solidFill>
                          <a:effectLst/>
                          <a:latin typeface="Calibri" panose="020F0502020204030204" pitchFamily="34" charset="0"/>
                          <a:cs typeface="Calibri" panose="020F0502020204030204" pitchFamily="34" charset="0"/>
                        </a:rPr>
                        <a:t> </a:t>
                      </a: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dirty="0">
                          <a:solidFill>
                            <a:schemeClr val="tx1"/>
                          </a:solidFill>
                          <a:effectLst/>
                          <a:latin typeface="Calibri" panose="020F0502020204030204" pitchFamily="34" charset="0"/>
                          <a:cs typeface="Calibri" panose="020F0502020204030204" pitchFamily="34" charset="0"/>
                        </a:rPr>
                        <a:t> </a:t>
                      </a: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extLst>
                  <a:ext uri="{0D108BD9-81ED-4DB2-BD59-A6C34878D82A}">
                    <a16:rowId xmlns:a16="http://schemas.microsoft.com/office/drawing/2014/main" val="4126926606"/>
                  </a:ext>
                </a:extLst>
              </a:tr>
              <a:tr h="229870">
                <a:tc>
                  <a:txBody>
                    <a:bodyPr/>
                    <a:lstStyle/>
                    <a:p>
                      <a:pPr marL="0" marR="0">
                        <a:buNone/>
                      </a:pPr>
                      <a:r>
                        <a:rPr lang="en-US" sz="2600" b="0" kern="100">
                          <a:solidFill>
                            <a:schemeClr val="tx1"/>
                          </a:solidFill>
                          <a:effectLst/>
                          <a:latin typeface="Calibri" panose="020F0502020204030204" pitchFamily="34" charset="0"/>
                          <a:cs typeface="Calibri" panose="020F0502020204030204" pitchFamily="34" charset="0"/>
                        </a:rPr>
                        <a:t>faced</a:t>
                      </a:r>
                      <a:endParaRPr lang="en-US" sz="2600" b="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buNone/>
                      </a:pPr>
                      <a:r>
                        <a:rPr lang="en-US" sz="2600" b="0" kern="100">
                          <a:solidFill>
                            <a:schemeClr val="tx1"/>
                          </a:solidFill>
                          <a:effectLst/>
                          <a:latin typeface="Calibri" panose="020F0502020204030204" pitchFamily="34" charset="0"/>
                          <a:cs typeface="Calibri" panose="020F0502020204030204" pitchFamily="34" charset="0"/>
                        </a:rPr>
                        <a:t>face</a:t>
                      </a:r>
                      <a:endParaRPr lang="en-US" sz="2600" b="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a:solidFill>
                            <a:schemeClr val="tx1"/>
                          </a:solidFill>
                          <a:effectLst/>
                          <a:latin typeface="Calibri" panose="020F0502020204030204" pitchFamily="34" charset="0"/>
                          <a:cs typeface="Calibri" panose="020F0502020204030204" pitchFamily="34" charset="0"/>
                        </a:rPr>
                        <a:t> </a:t>
                      </a:r>
                      <a:endParaRPr lang="en-US" sz="22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dirty="0">
                          <a:solidFill>
                            <a:schemeClr val="tx1"/>
                          </a:solidFill>
                          <a:effectLst/>
                          <a:latin typeface="Calibri" panose="020F0502020204030204" pitchFamily="34" charset="0"/>
                          <a:cs typeface="Calibri" panose="020F0502020204030204" pitchFamily="34" charset="0"/>
                        </a:rPr>
                        <a:t> </a:t>
                      </a: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kern="100" dirty="0">
                          <a:solidFill>
                            <a:schemeClr val="tx1"/>
                          </a:solidFill>
                          <a:effectLst/>
                          <a:latin typeface="Calibri" panose="020F0502020204030204" pitchFamily="34" charset="0"/>
                          <a:cs typeface="Calibri" panose="020F0502020204030204" pitchFamily="34" charset="0"/>
                        </a:rPr>
                        <a:t>  ✔</a:t>
                      </a: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dirty="0">
                          <a:solidFill>
                            <a:schemeClr val="tx1"/>
                          </a:solidFill>
                          <a:effectLst/>
                          <a:latin typeface="Calibri" panose="020F0502020204030204" pitchFamily="34" charset="0"/>
                          <a:cs typeface="Calibri" panose="020F0502020204030204" pitchFamily="34" charset="0"/>
                        </a:rPr>
                        <a:t> </a:t>
                      </a: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extLst>
                  <a:ext uri="{0D108BD9-81ED-4DB2-BD59-A6C34878D82A}">
                    <a16:rowId xmlns:a16="http://schemas.microsoft.com/office/drawing/2014/main" val="36063823"/>
                  </a:ext>
                </a:extLst>
              </a:tr>
              <a:tr h="229870">
                <a:tc>
                  <a:txBody>
                    <a:bodyPr/>
                    <a:lstStyle/>
                    <a:p>
                      <a:pPr marL="0" marR="0">
                        <a:buNone/>
                      </a:pPr>
                      <a:r>
                        <a:rPr lang="en-US" sz="2600" b="0" kern="100">
                          <a:solidFill>
                            <a:schemeClr val="tx1"/>
                          </a:solidFill>
                          <a:effectLst/>
                          <a:latin typeface="Calibri" panose="020F0502020204030204" pitchFamily="34" charset="0"/>
                          <a:cs typeface="Calibri" panose="020F0502020204030204" pitchFamily="34" charset="0"/>
                        </a:rPr>
                        <a:t>spent</a:t>
                      </a:r>
                      <a:endParaRPr lang="en-US" sz="2600" b="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buNone/>
                      </a:pPr>
                      <a:r>
                        <a:rPr lang="en-US" sz="2600" b="0" kern="100">
                          <a:solidFill>
                            <a:schemeClr val="tx1"/>
                          </a:solidFill>
                          <a:effectLst/>
                          <a:latin typeface="Calibri" panose="020F0502020204030204" pitchFamily="34" charset="0"/>
                          <a:cs typeface="Calibri" panose="020F0502020204030204" pitchFamily="34" charset="0"/>
                        </a:rPr>
                        <a:t>sent</a:t>
                      </a:r>
                      <a:endParaRPr lang="en-US" sz="2600" b="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kern="100" dirty="0">
                          <a:solidFill>
                            <a:schemeClr val="tx1"/>
                          </a:solidFill>
                          <a:effectLst/>
                          <a:latin typeface="Calibri" panose="020F0502020204030204" pitchFamily="34" charset="0"/>
                          <a:cs typeface="Calibri" panose="020F0502020204030204" pitchFamily="34" charset="0"/>
                        </a:rPr>
                        <a:t>  ✔</a:t>
                      </a: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dirty="0">
                          <a:solidFill>
                            <a:schemeClr val="tx1"/>
                          </a:solidFill>
                          <a:effectLst/>
                          <a:latin typeface="Calibri" panose="020F0502020204030204" pitchFamily="34" charset="0"/>
                          <a:cs typeface="Calibri" panose="020F0502020204030204" pitchFamily="34" charset="0"/>
                        </a:rPr>
                        <a:t> </a:t>
                      </a: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a:solidFill>
                            <a:schemeClr val="tx1"/>
                          </a:solidFill>
                          <a:effectLst/>
                          <a:latin typeface="Calibri" panose="020F0502020204030204" pitchFamily="34" charset="0"/>
                          <a:cs typeface="Calibri" panose="020F0502020204030204" pitchFamily="34" charset="0"/>
                        </a:rPr>
                        <a:t> </a:t>
                      </a:r>
                      <a:endParaRPr lang="en-US" sz="22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dirty="0">
                          <a:solidFill>
                            <a:schemeClr val="tx1"/>
                          </a:solidFill>
                          <a:effectLst/>
                          <a:latin typeface="Calibri" panose="020F0502020204030204" pitchFamily="34" charset="0"/>
                          <a:cs typeface="Calibri" panose="020F0502020204030204" pitchFamily="34" charset="0"/>
                        </a:rPr>
                        <a:t> </a:t>
                      </a: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extLst>
                  <a:ext uri="{0D108BD9-81ED-4DB2-BD59-A6C34878D82A}">
                    <a16:rowId xmlns:a16="http://schemas.microsoft.com/office/drawing/2014/main" val="1480019322"/>
                  </a:ext>
                </a:extLst>
              </a:tr>
              <a:tr h="229870">
                <a:tc>
                  <a:txBody>
                    <a:bodyPr/>
                    <a:lstStyle/>
                    <a:p>
                      <a:pPr marL="0" marR="0">
                        <a:buNone/>
                      </a:pPr>
                      <a:r>
                        <a:rPr lang="en-US" sz="2600" b="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hibernating</a:t>
                      </a: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buNone/>
                      </a:pPr>
                      <a:r>
                        <a:rPr lang="en-US" sz="2600" b="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hibernate</a:t>
                      </a: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endParaRPr lang="en-US" sz="22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endParaRPr lang="en-US" sz="22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kern="100" dirty="0">
                          <a:solidFill>
                            <a:schemeClr val="tx1"/>
                          </a:solidFill>
                          <a:effectLst/>
                          <a:latin typeface="Calibri" panose="020F0502020204030204" pitchFamily="34" charset="0"/>
                          <a:cs typeface="Calibri" panose="020F0502020204030204" pitchFamily="34" charset="0"/>
                        </a:rPr>
                        <a:t> ✔</a:t>
                      </a: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extLst>
                  <a:ext uri="{0D108BD9-81ED-4DB2-BD59-A6C34878D82A}">
                    <a16:rowId xmlns:a16="http://schemas.microsoft.com/office/drawing/2014/main" val="3205974193"/>
                  </a:ext>
                </a:extLst>
              </a:tr>
              <a:tr h="229870">
                <a:tc>
                  <a:txBody>
                    <a:bodyPr/>
                    <a:lstStyle/>
                    <a:p>
                      <a:pPr marL="0" marR="0">
                        <a:buNone/>
                      </a:pPr>
                      <a:r>
                        <a:rPr lang="en-US" sz="2600" b="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her</a:t>
                      </a: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buNone/>
                      </a:pPr>
                      <a:r>
                        <a:rPr lang="en-US" sz="2600" b="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the</a:t>
                      </a: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endParaRPr lang="en-US" sz="22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endParaRPr lang="en-US" sz="22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kern="100" dirty="0">
                          <a:solidFill>
                            <a:schemeClr val="tx1"/>
                          </a:solidFill>
                          <a:effectLst/>
                          <a:latin typeface="Calibri" panose="020F0502020204030204" pitchFamily="34" charset="0"/>
                          <a:cs typeface="Calibri" panose="020F0502020204030204" pitchFamily="34" charset="0"/>
                        </a:rPr>
                        <a:t> ✔</a:t>
                      </a: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extLst>
                  <a:ext uri="{0D108BD9-81ED-4DB2-BD59-A6C34878D82A}">
                    <a16:rowId xmlns:a16="http://schemas.microsoft.com/office/drawing/2014/main" val="4098935725"/>
                  </a:ext>
                </a:extLst>
              </a:tr>
              <a:tr h="229870">
                <a:tc>
                  <a:txBody>
                    <a:bodyPr/>
                    <a:lstStyle/>
                    <a:p>
                      <a:pPr marL="0" marR="0">
                        <a:buNone/>
                      </a:pPr>
                      <a:r>
                        <a:rPr lang="en-US" sz="2600" b="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roof</a:t>
                      </a: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600" b="0" dirty="0">
                          <a:solidFill>
                            <a:schemeClr val="tx1"/>
                          </a:solidFill>
                          <a:latin typeface="Calibri" panose="020F0502020204030204" pitchFamily="34" charset="0"/>
                          <a:cs typeface="Calibri" panose="020F0502020204030204" pitchFamily="34" charset="0"/>
                        </a:rPr>
                        <a:t>r/</a:t>
                      </a:r>
                      <a:r>
                        <a:rPr lang="en-US" sz="2600" b="0" dirty="0" err="1">
                          <a:solidFill>
                            <a:schemeClr val="tx1"/>
                          </a:solidFill>
                          <a:latin typeface="Calibri" panose="020F0502020204030204" pitchFamily="34" charset="0"/>
                          <a:cs typeface="Calibri" panose="020F0502020204030204" pitchFamily="34" charset="0"/>
                        </a:rPr>
                        <a:t>ǔ</a:t>
                      </a:r>
                      <a:r>
                        <a:rPr lang="en-US" sz="2600" b="0" dirty="0">
                          <a:solidFill>
                            <a:schemeClr val="tx1"/>
                          </a:solidFill>
                          <a:latin typeface="Calibri" panose="020F0502020204030204" pitchFamily="34" charset="0"/>
                          <a:cs typeface="Calibri" panose="020F0502020204030204" pitchFamily="34" charset="0"/>
                        </a:rPr>
                        <a:t>/f</a:t>
                      </a: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endParaRPr lang="en-US" sz="22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kern="100" dirty="0">
                          <a:solidFill>
                            <a:schemeClr val="tx1"/>
                          </a:solidFill>
                          <a:effectLst/>
                          <a:latin typeface="Calibri" panose="020F0502020204030204" pitchFamily="34" charset="0"/>
                          <a:cs typeface="Calibri" panose="020F0502020204030204" pitchFamily="34" charset="0"/>
                        </a:rPr>
                        <a:t> ✔</a:t>
                      </a: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extLst>
                  <a:ext uri="{0D108BD9-81ED-4DB2-BD59-A6C34878D82A}">
                    <a16:rowId xmlns:a16="http://schemas.microsoft.com/office/drawing/2014/main" val="2371207558"/>
                  </a:ext>
                </a:extLst>
              </a:tr>
              <a:tr h="229870">
                <a:tc>
                  <a:txBody>
                    <a:bodyPr/>
                    <a:lstStyle/>
                    <a:p>
                      <a:pPr marL="0" marR="0">
                        <a:buNone/>
                      </a:pPr>
                      <a:r>
                        <a:rPr lang="en-US" sz="2600" b="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overhangs</a:t>
                      </a: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600" b="0" dirty="0">
                          <a:solidFill>
                            <a:schemeClr val="tx1"/>
                          </a:solidFill>
                          <a:latin typeface="Calibri" panose="020F0502020204030204" pitchFamily="34" charset="0"/>
                          <a:cs typeface="Calibri" panose="020F0502020204030204" pitchFamily="34" charset="0"/>
                        </a:rPr>
                        <a:t>overhang</a:t>
                      </a: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endParaRPr lang="en-US" sz="22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endParaRPr lang="en-US" sz="22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kern="100" dirty="0">
                          <a:solidFill>
                            <a:schemeClr val="tx1"/>
                          </a:solidFill>
                          <a:effectLst/>
                          <a:latin typeface="Calibri" panose="020F0502020204030204" pitchFamily="34" charset="0"/>
                          <a:cs typeface="Calibri" panose="020F0502020204030204" pitchFamily="34" charset="0"/>
                        </a:rPr>
                        <a:t> ✔</a:t>
                      </a: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extLst>
                  <a:ext uri="{0D108BD9-81ED-4DB2-BD59-A6C34878D82A}">
                    <a16:rowId xmlns:a16="http://schemas.microsoft.com/office/drawing/2014/main" val="3251845274"/>
                  </a:ext>
                </a:extLst>
              </a:tr>
              <a:tr h="229870">
                <a:tc>
                  <a:txBody>
                    <a:bodyPr/>
                    <a:lstStyle/>
                    <a:p>
                      <a:pPr marL="0" marR="0">
                        <a:buNone/>
                      </a:pPr>
                      <a:r>
                        <a:rPr lang="en-US" sz="2600" b="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fibers</a:t>
                      </a: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600" b="0" dirty="0">
                          <a:solidFill>
                            <a:schemeClr val="tx1"/>
                          </a:solidFill>
                          <a:latin typeface="Calibri" panose="020F0502020204030204" pitchFamily="34" charset="0"/>
                          <a:cs typeface="Calibri" panose="020F0502020204030204" pitchFamily="34" charset="0"/>
                        </a:rPr>
                        <a:t>f/</a:t>
                      </a:r>
                      <a:r>
                        <a:rPr lang="en-US" sz="2600" b="0" dirty="0" err="1">
                          <a:solidFill>
                            <a:schemeClr val="tx1"/>
                          </a:solidFill>
                          <a:latin typeface="Calibri" panose="020F0502020204030204" pitchFamily="34" charset="0"/>
                          <a:cs typeface="Calibri" panose="020F0502020204030204" pitchFamily="34" charset="0"/>
                        </a:rPr>
                        <a:t>ǐ</a:t>
                      </a:r>
                      <a:r>
                        <a:rPr lang="en-US" sz="2600" b="0" dirty="0">
                          <a:solidFill>
                            <a:schemeClr val="tx1"/>
                          </a:solidFill>
                          <a:latin typeface="Calibri" panose="020F0502020204030204" pitchFamily="34" charset="0"/>
                          <a:cs typeface="Calibri" panose="020F0502020204030204" pitchFamily="34" charset="0"/>
                        </a:rPr>
                        <a:t>/</a:t>
                      </a:r>
                      <a:r>
                        <a:rPr lang="en-US" sz="2600" b="0" dirty="0" err="1">
                          <a:solidFill>
                            <a:schemeClr val="tx1"/>
                          </a:solidFill>
                          <a:latin typeface="Calibri" panose="020F0502020204030204" pitchFamily="34" charset="0"/>
                          <a:cs typeface="Calibri" panose="020F0502020204030204" pitchFamily="34" charset="0"/>
                        </a:rPr>
                        <a:t>bers</a:t>
                      </a:r>
                      <a:endParaRPr lang="en-US" sz="2600" b="0" dirty="0">
                        <a:solidFill>
                          <a:schemeClr val="tx1"/>
                        </a:solidFill>
                        <a:latin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endParaRPr lang="en-US" sz="22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kern="100" dirty="0">
                          <a:solidFill>
                            <a:schemeClr val="tx1"/>
                          </a:solidFill>
                          <a:effectLst/>
                          <a:latin typeface="Calibri" panose="020F0502020204030204" pitchFamily="34" charset="0"/>
                          <a:cs typeface="Calibri" panose="020F0502020204030204" pitchFamily="34" charset="0"/>
                        </a:rPr>
                        <a:t> ✔</a:t>
                      </a: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endParaRPr lang="en-US" sz="22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extLst>
                  <a:ext uri="{0D108BD9-81ED-4DB2-BD59-A6C34878D82A}">
                    <a16:rowId xmlns:a16="http://schemas.microsoft.com/office/drawing/2014/main" val="2450861150"/>
                  </a:ext>
                </a:extLst>
              </a:tr>
              <a:tr h="229870">
                <a:tc>
                  <a:txBody>
                    <a:bodyPr/>
                    <a:lstStyle/>
                    <a:p>
                      <a:pPr marL="0" marR="0">
                        <a:buNone/>
                      </a:pPr>
                      <a:r>
                        <a:rPr lang="en-US" sz="2600" b="0" kern="100">
                          <a:solidFill>
                            <a:schemeClr val="tx1"/>
                          </a:solidFill>
                          <a:effectLst/>
                          <a:latin typeface="Calibri" panose="020F0502020204030204" pitchFamily="34" charset="0"/>
                          <a:cs typeface="Calibri" panose="020F0502020204030204" pitchFamily="34" charset="0"/>
                        </a:rPr>
                        <a:t>spits</a:t>
                      </a:r>
                      <a:endParaRPr lang="en-US" sz="2600" b="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buNone/>
                      </a:pPr>
                      <a:r>
                        <a:rPr lang="en-US" sz="2600" b="0">
                          <a:solidFill>
                            <a:schemeClr val="tx1"/>
                          </a:solidFill>
                          <a:latin typeface="Calibri" panose="020F0502020204030204" pitchFamily="34" charset="0"/>
                          <a:cs typeface="Calibri" panose="020F0502020204030204" pitchFamily="34" charset="0"/>
                        </a:rPr>
                        <a:t>sits</a:t>
                      </a:r>
                      <a:endParaRPr lang="en-US" sz="2600" b="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kern="100" dirty="0">
                          <a:solidFill>
                            <a:schemeClr val="tx1"/>
                          </a:solidFill>
                          <a:effectLst/>
                          <a:latin typeface="Calibri" panose="020F0502020204030204" pitchFamily="34" charset="0"/>
                          <a:cs typeface="Calibri" panose="020F0502020204030204" pitchFamily="34" charset="0"/>
                        </a:rPr>
                        <a:t>  ✔</a:t>
                      </a: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a:solidFill>
                            <a:schemeClr val="tx1"/>
                          </a:solidFill>
                          <a:effectLst/>
                          <a:latin typeface="Calibri" panose="020F0502020204030204" pitchFamily="34" charset="0"/>
                          <a:cs typeface="Calibri" panose="020F0502020204030204" pitchFamily="34" charset="0"/>
                        </a:rPr>
                        <a:t> </a:t>
                      </a:r>
                      <a:endParaRPr lang="en-US" sz="22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dirty="0">
                          <a:solidFill>
                            <a:schemeClr val="tx1"/>
                          </a:solidFill>
                          <a:effectLst/>
                          <a:latin typeface="Calibri" panose="020F0502020204030204" pitchFamily="34" charset="0"/>
                          <a:cs typeface="Calibri" panose="020F0502020204030204" pitchFamily="34" charset="0"/>
                        </a:rPr>
                        <a:t> </a:t>
                      </a: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dirty="0">
                          <a:solidFill>
                            <a:schemeClr val="tx1"/>
                          </a:solidFill>
                          <a:effectLst/>
                          <a:latin typeface="Calibri" panose="020F0502020204030204" pitchFamily="34" charset="0"/>
                          <a:cs typeface="Calibri" panose="020F0502020204030204" pitchFamily="34" charset="0"/>
                        </a:rPr>
                        <a:t> </a:t>
                      </a: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extLst>
                  <a:ext uri="{0D108BD9-81ED-4DB2-BD59-A6C34878D82A}">
                    <a16:rowId xmlns:a16="http://schemas.microsoft.com/office/drawing/2014/main" val="2155108764"/>
                  </a:ext>
                </a:extLst>
              </a:tr>
              <a:tr h="104799">
                <a:tc>
                  <a:txBody>
                    <a:bodyPr/>
                    <a:lstStyle/>
                    <a:p>
                      <a:pPr marL="0" marR="0">
                        <a:buNone/>
                      </a:pPr>
                      <a:r>
                        <a:rPr lang="en-US" sz="2600" b="0" kern="100">
                          <a:solidFill>
                            <a:schemeClr val="tx1"/>
                          </a:solidFill>
                          <a:effectLst/>
                          <a:latin typeface="Calibri" panose="020F0502020204030204" pitchFamily="34" charset="0"/>
                          <a:cs typeface="Calibri" panose="020F0502020204030204" pitchFamily="34" charset="0"/>
                        </a:rPr>
                        <a:t>chosen</a:t>
                      </a:r>
                      <a:endParaRPr lang="en-US" sz="2600" b="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600" b="0">
                          <a:solidFill>
                            <a:schemeClr val="tx1"/>
                          </a:solidFill>
                          <a:latin typeface="Calibri" panose="020F0502020204030204" pitchFamily="34" charset="0"/>
                          <a:cs typeface="Calibri" panose="020F0502020204030204" pitchFamily="34" charset="0"/>
                        </a:rPr>
                        <a:t>ch/uː/sen</a:t>
                      </a: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a:solidFill>
                            <a:schemeClr val="tx1"/>
                          </a:solidFill>
                          <a:effectLst/>
                          <a:latin typeface="Calibri" panose="020F0502020204030204" pitchFamily="34" charset="0"/>
                          <a:cs typeface="Calibri" panose="020F0502020204030204" pitchFamily="34" charset="0"/>
                        </a:rPr>
                        <a:t> </a:t>
                      </a:r>
                      <a:endParaRPr lang="en-US" sz="22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kern="100" dirty="0">
                          <a:solidFill>
                            <a:schemeClr val="tx1"/>
                          </a:solidFill>
                          <a:effectLst/>
                          <a:latin typeface="Calibri" panose="020F0502020204030204" pitchFamily="34" charset="0"/>
                          <a:cs typeface="Calibri" panose="020F0502020204030204" pitchFamily="34" charset="0"/>
                        </a:rPr>
                        <a:t>  ✔</a:t>
                      </a: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dirty="0">
                          <a:solidFill>
                            <a:schemeClr val="tx1"/>
                          </a:solidFill>
                          <a:effectLst/>
                          <a:latin typeface="Calibri" panose="020F0502020204030204" pitchFamily="34" charset="0"/>
                          <a:cs typeface="Calibri" panose="020F0502020204030204" pitchFamily="34" charset="0"/>
                        </a:rPr>
                        <a:t> </a:t>
                      </a: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dirty="0">
                          <a:solidFill>
                            <a:schemeClr val="tx1"/>
                          </a:solidFill>
                          <a:effectLst/>
                          <a:latin typeface="Calibri" panose="020F0502020204030204" pitchFamily="34" charset="0"/>
                          <a:cs typeface="Calibri" panose="020F0502020204030204" pitchFamily="34" charset="0"/>
                        </a:rPr>
                        <a:t> </a:t>
                      </a: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extLst>
                  <a:ext uri="{0D108BD9-81ED-4DB2-BD59-A6C34878D82A}">
                    <a16:rowId xmlns:a16="http://schemas.microsoft.com/office/drawing/2014/main" val="3185179093"/>
                  </a:ext>
                </a:extLst>
              </a:tr>
              <a:tr h="229870">
                <a:tc>
                  <a:txBody>
                    <a:bodyPr/>
                    <a:lstStyle/>
                    <a:p>
                      <a:pPr marL="0" marR="0">
                        <a:buNone/>
                      </a:pPr>
                      <a:r>
                        <a:rPr lang="en-US" sz="2600" b="0" kern="100">
                          <a:solidFill>
                            <a:schemeClr val="tx1"/>
                          </a:solidFill>
                          <a:effectLst/>
                          <a:latin typeface="Calibri" panose="020F0502020204030204" pitchFamily="34" charset="0"/>
                          <a:cs typeface="Calibri" panose="020F0502020204030204" pitchFamily="34" charset="0"/>
                        </a:rPr>
                        <a:t>pulp</a:t>
                      </a:r>
                      <a:endParaRPr lang="en-US" sz="2600" b="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buNone/>
                      </a:pPr>
                      <a:r>
                        <a:rPr lang="en-US" sz="2600" b="0">
                          <a:solidFill>
                            <a:schemeClr val="tx1"/>
                          </a:solidFill>
                          <a:latin typeface="Calibri" panose="020F0502020204030204" pitchFamily="34" charset="0"/>
                          <a:cs typeface="Calibri" panose="020F0502020204030204" pitchFamily="34" charset="0"/>
                        </a:rPr>
                        <a:t>pup</a:t>
                      </a:r>
                      <a:endParaRPr lang="en-US" sz="2600" b="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kern="100" dirty="0">
                          <a:solidFill>
                            <a:schemeClr val="tx1"/>
                          </a:solidFill>
                          <a:effectLst/>
                          <a:latin typeface="Calibri" panose="020F0502020204030204" pitchFamily="34" charset="0"/>
                          <a:cs typeface="Calibri" panose="020F0502020204030204" pitchFamily="34" charset="0"/>
                        </a:rPr>
                        <a:t>  ✔</a:t>
                      </a: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a:solidFill>
                            <a:schemeClr val="tx1"/>
                          </a:solidFill>
                          <a:effectLst/>
                          <a:latin typeface="Calibri" panose="020F0502020204030204" pitchFamily="34" charset="0"/>
                          <a:cs typeface="Calibri" panose="020F0502020204030204" pitchFamily="34" charset="0"/>
                        </a:rPr>
                        <a:t> </a:t>
                      </a:r>
                      <a:endParaRPr lang="en-US" sz="22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dirty="0">
                          <a:solidFill>
                            <a:schemeClr val="tx1"/>
                          </a:solidFill>
                          <a:effectLst/>
                          <a:latin typeface="Calibri" panose="020F0502020204030204" pitchFamily="34" charset="0"/>
                          <a:cs typeface="Calibri" panose="020F0502020204030204" pitchFamily="34" charset="0"/>
                        </a:rPr>
                        <a:t> </a:t>
                      </a: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r>
                        <a:rPr lang="en-US" sz="2200" kern="100" dirty="0">
                          <a:solidFill>
                            <a:schemeClr val="tx1"/>
                          </a:solidFill>
                          <a:effectLst/>
                          <a:latin typeface="Calibri" panose="020F0502020204030204" pitchFamily="34" charset="0"/>
                          <a:cs typeface="Calibri" panose="020F0502020204030204" pitchFamily="34" charset="0"/>
                        </a:rPr>
                        <a:t> </a:t>
                      </a: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extLst>
                  <a:ext uri="{0D108BD9-81ED-4DB2-BD59-A6C34878D82A}">
                    <a16:rowId xmlns:a16="http://schemas.microsoft.com/office/drawing/2014/main" val="107689791"/>
                  </a:ext>
                </a:extLst>
              </a:tr>
              <a:tr h="229870">
                <a:tc>
                  <a:txBody>
                    <a:bodyPr/>
                    <a:lstStyle/>
                    <a:p>
                      <a:pPr marL="0" marR="0">
                        <a:buNone/>
                      </a:pPr>
                      <a:r>
                        <a:rPr lang="en-US" sz="2600" b="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six</a:t>
                      </a: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buNone/>
                      </a:pPr>
                      <a:r>
                        <a:rPr lang="en-US" sz="2600" b="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sixth</a:t>
                      </a:r>
                    </a:p>
                  </a:txBody>
                  <a:tcPr marL="68580" marR="68580" marT="0" marB="0" anchor="ctr">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endParaRPr lang="en-US" sz="22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endParaRPr lang="en-US" sz="22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algn="ctr">
                        <a:buNone/>
                      </a:pP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kern="100" dirty="0">
                          <a:solidFill>
                            <a:schemeClr val="tx1"/>
                          </a:solidFill>
                          <a:effectLst/>
                          <a:latin typeface="Calibri" panose="020F0502020204030204" pitchFamily="34" charset="0"/>
                          <a:cs typeface="Calibri" panose="020F0502020204030204" pitchFamily="34" charset="0"/>
                        </a:rPr>
                        <a:t> ✔</a:t>
                      </a:r>
                      <a:endParaRPr lang="en-US"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9050" cap="flat" cmpd="sng" algn="ctr">
                      <a:solidFill>
                        <a:srgbClr val="A8452A"/>
                      </a:solidFill>
                      <a:prstDash val="solid"/>
                      <a:round/>
                      <a:headEnd type="none" w="med" len="med"/>
                      <a:tailEnd type="none" w="med" len="med"/>
                    </a:lnL>
                    <a:lnR w="19050" cap="flat" cmpd="sng" algn="ctr">
                      <a:solidFill>
                        <a:srgbClr val="A8452A"/>
                      </a:solidFill>
                      <a:prstDash val="solid"/>
                      <a:round/>
                      <a:headEnd type="none" w="med" len="med"/>
                      <a:tailEnd type="none" w="med" len="med"/>
                    </a:lnR>
                    <a:lnT w="19050" cap="flat" cmpd="sng" algn="ctr">
                      <a:solidFill>
                        <a:srgbClr val="A8452A"/>
                      </a:solidFill>
                      <a:prstDash val="solid"/>
                      <a:round/>
                      <a:headEnd type="none" w="med" len="med"/>
                      <a:tailEnd type="none" w="med" len="med"/>
                    </a:lnT>
                    <a:lnB w="19050" cap="flat" cmpd="sng" algn="ctr">
                      <a:solidFill>
                        <a:srgbClr val="A8452A"/>
                      </a:solidFill>
                      <a:prstDash val="solid"/>
                      <a:round/>
                      <a:headEnd type="none" w="med" len="med"/>
                      <a:tailEnd type="none" w="med" len="med"/>
                    </a:lnB>
                    <a:noFill/>
                  </a:tcPr>
                </a:tc>
                <a:extLst>
                  <a:ext uri="{0D108BD9-81ED-4DB2-BD59-A6C34878D82A}">
                    <a16:rowId xmlns:a16="http://schemas.microsoft.com/office/drawing/2014/main" val="1293931715"/>
                  </a:ext>
                </a:extLst>
              </a:tr>
            </a:tbl>
          </a:graphicData>
        </a:graphic>
      </p:graphicFrame>
    </p:spTree>
    <p:extLst>
      <p:ext uri="{BB962C8B-B14F-4D97-AF65-F5344CB8AC3E}">
        <p14:creationId xmlns:p14="http://schemas.microsoft.com/office/powerpoint/2010/main" val="14964319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1F955-A6D8-08D7-1D4A-1C0478A3C204}"/>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4608E760-E748-95B4-DD40-AFC04F6E47B4}"/>
              </a:ext>
            </a:extLst>
          </p:cNvPr>
          <p:cNvPicPr>
            <a:picLocks noChangeAspect="1"/>
          </p:cNvPicPr>
          <p:nvPr/>
        </p:nvPicPr>
        <p:blipFill>
          <a:blip r:embed="rId2"/>
          <a:srcRect l="35899" t="55999" r="35677" b="20001"/>
          <a:stretch>
            <a:fillRect/>
          </a:stretch>
        </p:blipFill>
        <p:spPr>
          <a:xfrm>
            <a:off x="425626" y="200351"/>
            <a:ext cx="805546" cy="879457"/>
          </a:xfrm>
          <a:prstGeom prst="rect">
            <a:avLst/>
          </a:prstGeom>
        </p:spPr>
      </p:pic>
      <p:pic>
        <p:nvPicPr>
          <p:cNvPr id="20" name="Picture 19">
            <a:extLst>
              <a:ext uri="{FF2B5EF4-FFF2-40B4-BE49-F238E27FC236}">
                <a16:creationId xmlns:a16="http://schemas.microsoft.com/office/drawing/2014/main" id="{A76E81B3-6349-06FB-0C51-4DF54946DD2A}"/>
              </a:ext>
            </a:extLst>
          </p:cNvPr>
          <p:cNvPicPr>
            <a:picLocks noChangeAspect="1"/>
          </p:cNvPicPr>
          <p:nvPr/>
        </p:nvPicPr>
        <p:blipFill>
          <a:blip r:embed="rId3"/>
          <a:stretch>
            <a:fillRect/>
          </a:stretch>
        </p:blipFill>
        <p:spPr>
          <a:xfrm>
            <a:off x="1364631" y="2052955"/>
            <a:ext cx="10304595" cy="1792924"/>
          </a:xfrm>
          <a:prstGeom prst="rect">
            <a:avLst/>
          </a:prstGeom>
        </p:spPr>
      </p:pic>
      <p:sp>
        <p:nvSpPr>
          <p:cNvPr id="5" name="Slide Number Placeholder 4">
            <a:extLst>
              <a:ext uri="{FF2B5EF4-FFF2-40B4-BE49-F238E27FC236}">
                <a16:creationId xmlns:a16="http://schemas.microsoft.com/office/drawing/2014/main" id="{49E3689E-920B-E2E1-28AA-93895BE923D7}"/>
              </a:ext>
            </a:extLst>
          </p:cNvPr>
          <p:cNvSpPr>
            <a:spLocks noGrp="1"/>
          </p:cNvSpPr>
          <p:nvPr>
            <p:ph type="sldNum" sz="quarter" idx="18"/>
          </p:nvPr>
        </p:nvSpPr>
        <p:spPr/>
        <p:txBody>
          <a:bodyPr/>
          <a:lstStyle/>
          <a:p>
            <a:fld id="{99A20822-4A49-4D36-86E3-300BA48D3F00}" type="slidenum">
              <a:rPr lang="en-US" smtClean="0"/>
              <a:t>27</a:t>
            </a:fld>
            <a:endParaRPr lang="en-US" dirty="0"/>
          </a:p>
        </p:txBody>
      </p:sp>
      <p:sp>
        <p:nvSpPr>
          <p:cNvPr id="8" name="Title 1">
            <a:extLst>
              <a:ext uri="{FF2B5EF4-FFF2-40B4-BE49-F238E27FC236}">
                <a16:creationId xmlns:a16="http://schemas.microsoft.com/office/drawing/2014/main" id="{27385D96-C813-1142-E5C6-C6AC2C5C324A}"/>
              </a:ext>
            </a:extLst>
          </p:cNvPr>
          <p:cNvSpPr txBox="1">
            <a:spLocks/>
          </p:cNvSpPr>
          <p:nvPr/>
        </p:nvSpPr>
        <p:spPr>
          <a:xfrm>
            <a:off x="1364631" y="0"/>
            <a:ext cx="10401743" cy="1280160"/>
          </a:xfrm>
          <a:prstGeom prst="rect">
            <a:avLst/>
          </a:prstGeom>
        </p:spPr>
        <p:txBody>
          <a:bodyPr vert="horz" lIns="0" tIns="0" rIns="0" bIns="0" rtlCol="0" anchor="ctr" anchorCtr="0">
            <a:normAutofit/>
          </a:bodyPr>
          <a:lstStyle>
            <a:lvl1pPr algn="ctr" defTabSz="685800" rtl="0" eaLnBrk="1" latinLnBrk="0" hangingPunct="1">
              <a:lnSpc>
                <a:spcPct val="100000"/>
              </a:lnSpc>
              <a:spcBef>
                <a:spcPct val="0"/>
              </a:spcBef>
              <a:buNone/>
              <a:defRPr sz="4200" b="1" i="0" kern="1200" baseline="0">
                <a:solidFill>
                  <a:schemeClr val="tx1"/>
                </a:solidFill>
                <a:latin typeface="+mj-lt"/>
                <a:ea typeface="+mj-ea"/>
                <a:cs typeface="Calibri"/>
              </a:defRPr>
            </a:lvl1pPr>
          </a:lstStyle>
          <a:p>
            <a:pPr algn="l"/>
            <a:r>
              <a:rPr lang="en-US" dirty="0"/>
              <a:t>Inform Instructional Adjustments</a:t>
            </a:r>
          </a:p>
        </p:txBody>
      </p:sp>
      <p:pic>
        <p:nvPicPr>
          <p:cNvPr id="16" name="Picture 15">
            <a:extLst>
              <a:ext uri="{FF2B5EF4-FFF2-40B4-BE49-F238E27FC236}">
                <a16:creationId xmlns:a16="http://schemas.microsoft.com/office/drawing/2014/main" id="{22D0720A-4713-FA0B-3DF7-D71BC6B2173D}"/>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102" b="93262" l="4102" r="93848">
                        <a14:foregroundMark x1="24414" y1="14648" x2="36328" y2="56152"/>
                        <a14:foregroundMark x1="36328" y1="56152" x2="47852" y2="81836"/>
                        <a14:foregroundMark x1="31543" y1="18066" x2="54688" y2="17969"/>
                        <a14:foregroundMark x1="54688" y1="17969" x2="74219" y2="34082"/>
                        <a14:foregroundMark x1="74219" y1="34082" x2="74023" y2="54785"/>
                        <a14:foregroundMark x1="74023" y1="54785" x2="49512" y2="68750"/>
                        <a14:foregroundMark x1="49512" y1="68750" x2="29004" y2="54102"/>
                        <a14:foregroundMark x1="29004" y1="54102" x2="41602" y2="32520"/>
                        <a14:foregroundMark x1="41602" y1="32520" x2="71289" y2="37891"/>
                        <a14:foregroundMark x1="71289" y1="37891" x2="77344" y2="60547"/>
                        <a14:foregroundMark x1="77344" y1="60547" x2="60938" y2="79199"/>
                        <a14:foregroundMark x1="60938" y1="79199" x2="38477" y2="78027"/>
                        <a14:foregroundMark x1="38477" y1="78027" x2="27930" y2="53809"/>
                        <a14:foregroundMark x1="27930" y1="53809" x2="38965" y2="36816"/>
                        <a14:foregroundMark x1="38965" y1="36816" x2="63574" y2="34375"/>
                        <a14:foregroundMark x1="63574" y1="34375" x2="73047" y2="52539"/>
                        <a14:foregroundMark x1="73047" y1="52539" x2="64063" y2="72852"/>
                        <a14:foregroundMark x1="64063" y1="72852" x2="32520" y2="78516"/>
                        <a14:foregroundMark x1="32520" y1="78516" x2="19238" y2="65234"/>
                        <a14:foregroundMark x1="19238" y1="65234" x2="12793" y2="32715"/>
                        <a14:foregroundMark x1="12793" y1="32715" x2="18164" y2="11523"/>
                        <a14:foregroundMark x1="18164" y1="11523" x2="56055" y2="6934"/>
                        <a14:foregroundMark x1="56055" y1="6934" x2="73828" y2="27246"/>
                        <a14:foregroundMark x1="73828" y1="27246" x2="65527" y2="49512"/>
                        <a14:foregroundMark x1="65527" y1="49512" x2="43457" y2="57520"/>
                        <a14:foregroundMark x1="43457" y1="57520" x2="69629" y2="35352"/>
                        <a14:foregroundMark x1="69629" y1="35352" x2="90918" y2="37598"/>
                        <a14:foregroundMark x1="90918" y1="37598" x2="77051" y2="62500"/>
                        <a14:foregroundMark x1="77051" y1="62500" x2="45020" y2="57031"/>
                        <a14:foregroundMark x1="45020" y1="57031" x2="34570" y2="38770"/>
                        <a14:foregroundMark x1="34570" y1="38770" x2="47168" y2="17871"/>
                        <a14:foregroundMark x1="47168" y1="17871" x2="69922" y2="32129"/>
                        <a14:foregroundMark x1="69922" y1="32129" x2="68066" y2="61426"/>
                        <a14:foregroundMark x1="68066" y1="61426" x2="34766" y2="72070"/>
                        <a14:foregroundMark x1="34766" y1="72070" x2="20020" y2="60352"/>
                        <a14:foregroundMark x1="20020" y1="60352" x2="19043" y2="39063"/>
                        <a14:foregroundMark x1="19043" y1="39063" x2="52246" y2="23633"/>
                        <a14:foregroundMark x1="52246" y1="23633" x2="68652" y2="35938"/>
                        <a14:foregroundMark x1="68652" y1="35938" x2="68555" y2="66504"/>
                        <a14:foregroundMark x1="68555" y1="66504" x2="49023" y2="78320"/>
                        <a14:foregroundMark x1="49023" y1="78320" x2="25586" y2="54688"/>
                        <a14:foregroundMark x1="25586" y1="54688" x2="24902" y2="46191"/>
                        <a14:foregroundMark x1="38379" y1="33594" x2="58203" y2="33887"/>
                        <a14:foregroundMark x1="58203" y1="33887" x2="31543" y2="32031"/>
                        <a14:foregroundMark x1="31543" y1="32031" x2="55469" y2="27734"/>
                        <a14:foregroundMark x1="55469" y1="27734" x2="48730" y2="45215"/>
                        <a14:foregroundMark x1="48730" y1="45215" x2="51660" y2="39551"/>
                        <a14:foregroundMark x1="93945" y1="29297" x2="92773" y2="33887"/>
                        <a14:foregroundMark x1="92773" y1="40723" x2="92578" y2="52832"/>
                        <a14:foregroundMark x1="92383" y1="38184" x2="93066" y2="56055"/>
                        <a14:foregroundMark x1="91699" y1="41406" x2="92773" y2="45313"/>
                        <a14:foregroundMark x1="92773" y1="44336" x2="92773" y2="63184"/>
                        <a14:foregroundMark x1="92773" y1="63184" x2="79688" y2="80078"/>
                        <a14:foregroundMark x1="79688" y1="80078" x2="72266" y2="82813"/>
                        <a14:foregroundMark x1="46875" y1="80957" x2="60156" y2="93262"/>
                        <a14:foregroundMark x1="7715" y1="63086" x2="10059" y2="32715"/>
                        <a14:foregroundMark x1="8691" y1="65137" x2="24219" y2="80371"/>
                        <a14:foregroundMark x1="24219" y1="80371" x2="28809" y2="82520"/>
                        <a14:foregroundMark x1="4102" y1="57813" x2="5469" y2="41406"/>
                        <a14:foregroundMark x1="35449" y1="5957" x2="54102" y2="4102"/>
                        <a14:foregroundMark x1="54102" y1="4102" x2="58301" y2="4785"/>
                        <a14:foregroundMark x1="33105" y1="81152" x2="56250" y2="81445"/>
                        <a14:foregroundMark x1="50293" y1="83691" x2="63574" y2="83496"/>
                      </a14:backgroundRemoval>
                    </a14:imgEffect>
                  </a14:imgLayer>
                </a14:imgProps>
              </a:ext>
            </a:extLst>
          </a:blip>
          <a:stretch>
            <a:fillRect/>
          </a:stretch>
        </p:blipFill>
        <p:spPr>
          <a:xfrm>
            <a:off x="425626" y="1655057"/>
            <a:ext cx="2588720" cy="2588720"/>
          </a:xfrm>
          <a:prstGeom prst="rect">
            <a:avLst/>
          </a:prstGeom>
        </p:spPr>
      </p:pic>
    </p:spTree>
    <p:extLst>
      <p:ext uri="{BB962C8B-B14F-4D97-AF65-F5344CB8AC3E}">
        <p14:creationId xmlns:p14="http://schemas.microsoft.com/office/powerpoint/2010/main" val="38963093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FACE8-3132-DAB3-C0BD-3E4999B3EA1C}"/>
              </a:ext>
            </a:extLst>
          </p:cNvPr>
          <p:cNvSpPr>
            <a:spLocks noGrp="1"/>
          </p:cNvSpPr>
          <p:nvPr>
            <p:ph type="title"/>
          </p:nvPr>
        </p:nvSpPr>
        <p:spPr/>
        <p:txBody>
          <a:bodyPr/>
          <a:lstStyle/>
          <a:p>
            <a:r>
              <a:rPr lang="en-US" dirty="0"/>
              <a:t>Phonemic Errors</a:t>
            </a:r>
          </a:p>
        </p:txBody>
      </p:sp>
      <p:sp>
        <p:nvSpPr>
          <p:cNvPr id="3" name="Content Placeholder 2">
            <a:extLst>
              <a:ext uri="{FF2B5EF4-FFF2-40B4-BE49-F238E27FC236}">
                <a16:creationId xmlns:a16="http://schemas.microsoft.com/office/drawing/2014/main" id="{CC2D88E3-4CF9-909E-0FF5-952E0AC92685}"/>
              </a:ext>
            </a:extLst>
          </p:cNvPr>
          <p:cNvSpPr>
            <a:spLocks noGrp="1"/>
          </p:cNvSpPr>
          <p:nvPr>
            <p:ph sz="quarter" idx="15"/>
          </p:nvPr>
        </p:nvSpPr>
        <p:spPr>
          <a:xfrm>
            <a:off x="1865124" y="1371600"/>
            <a:ext cx="10026770" cy="1820174"/>
          </a:xfrm>
        </p:spPr>
        <p:txBody>
          <a:bodyPr>
            <a:noAutofit/>
          </a:bodyPr>
          <a:lstStyle/>
          <a:p>
            <a:r>
              <a:rPr lang="en-US" dirty="0"/>
              <a:t>Most common in early readers, but may persist for students with </a:t>
            </a:r>
            <a:r>
              <a:rPr lang="en-US"/>
              <a:t>reading difficulty</a:t>
            </a:r>
            <a:endParaRPr lang="en-US" dirty="0"/>
          </a:p>
          <a:p>
            <a:r>
              <a:rPr lang="en-US" dirty="0"/>
              <a:t>Underdeveloped phonemic awareness</a:t>
            </a:r>
          </a:p>
          <a:p>
            <a:r>
              <a:rPr lang="en-US" dirty="0"/>
              <a:t>Incomplete knowledge of grapheme-phoneme correspondences (GPCs)</a:t>
            </a:r>
          </a:p>
        </p:txBody>
      </p:sp>
      <p:sp>
        <p:nvSpPr>
          <p:cNvPr id="5" name="Slide Number Placeholder 4">
            <a:extLst>
              <a:ext uri="{FF2B5EF4-FFF2-40B4-BE49-F238E27FC236}">
                <a16:creationId xmlns:a16="http://schemas.microsoft.com/office/drawing/2014/main" id="{A430A7AE-0C89-C9F4-4124-B7DC02BF24C6}"/>
              </a:ext>
            </a:extLst>
          </p:cNvPr>
          <p:cNvSpPr>
            <a:spLocks noGrp="1"/>
          </p:cNvSpPr>
          <p:nvPr>
            <p:ph type="sldNum" sz="quarter" idx="14"/>
          </p:nvPr>
        </p:nvSpPr>
        <p:spPr/>
        <p:txBody>
          <a:bodyPr/>
          <a:lstStyle/>
          <a:p>
            <a:fld id="{99A20822-4A49-4D36-86E3-300BA48D3F00}" type="slidenum">
              <a:rPr lang="en-US" smtClean="0"/>
              <a:pPr/>
              <a:t>28</a:t>
            </a:fld>
            <a:endParaRPr lang="en-US" dirty="0"/>
          </a:p>
        </p:txBody>
      </p:sp>
      <p:sp>
        <p:nvSpPr>
          <p:cNvPr id="11" name="Rounded Rectangle 10">
            <a:extLst>
              <a:ext uri="{FF2B5EF4-FFF2-40B4-BE49-F238E27FC236}">
                <a16:creationId xmlns:a16="http://schemas.microsoft.com/office/drawing/2014/main" id="{0EFF73E5-2B3B-BD4B-4B4C-21E3E65DA974}"/>
              </a:ext>
            </a:extLst>
          </p:cNvPr>
          <p:cNvSpPr/>
          <p:nvPr/>
        </p:nvSpPr>
        <p:spPr>
          <a:xfrm>
            <a:off x="138023" y="1371600"/>
            <a:ext cx="1570008" cy="655523"/>
          </a:xfrm>
          <a:prstGeom prst="roundRect">
            <a:avLst/>
          </a:prstGeom>
          <a:solidFill>
            <a:srgbClr val="447938">
              <a:alpha val="60000"/>
            </a:srgb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solidFill>
                  <a:schemeClr val="tx1"/>
                </a:solidFill>
              </a:rPr>
              <a:t>Why</a:t>
            </a:r>
          </a:p>
        </p:txBody>
      </p:sp>
      <p:sp>
        <p:nvSpPr>
          <p:cNvPr id="12" name="Rounded Rectangle 11">
            <a:extLst>
              <a:ext uri="{FF2B5EF4-FFF2-40B4-BE49-F238E27FC236}">
                <a16:creationId xmlns:a16="http://schemas.microsoft.com/office/drawing/2014/main" id="{A931F00B-0B82-6FA9-EB9A-970D39BB29B7}"/>
              </a:ext>
            </a:extLst>
          </p:cNvPr>
          <p:cNvSpPr/>
          <p:nvPr/>
        </p:nvSpPr>
        <p:spPr>
          <a:xfrm>
            <a:off x="138023" y="3783961"/>
            <a:ext cx="1570008" cy="876444"/>
          </a:xfrm>
          <a:prstGeom prst="roundRect">
            <a:avLst/>
          </a:prstGeom>
          <a:solidFill>
            <a:srgbClr val="447938">
              <a:alpha val="60000"/>
            </a:srgb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r>
              <a:rPr lang="en-US" sz="2600" b="1" dirty="0">
                <a:solidFill>
                  <a:schemeClr val="tx1"/>
                </a:solidFill>
              </a:rPr>
              <a:t>How to Support</a:t>
            </a:r>
          </a:p>
        </p:txBody>
      </p:sp>
      <p:sp>
        <p:nvSpPr>
          <p:cNvPr id="15" name="Content Placeholder 2">
            <a:extLst>
              <a:ext uri="{FF2B5EF4-FFF2-40B4-BE49-F238E27FC236}">
                <a16:creationId xmlns:a16="http://schemas.microsoft.com/office/drawing/2014/main" id="{DF5C84F4-79AD-C339-77D8-24945A63E9DA}"/>
              </a:ext>
            </a:extLst>
          </p:cNvPr>
          <p:cNvSpPr txBox="1">
            <a:spLocks/>
          </p:cNvSpPr>
          <p:nvPr/>
        </p:nvSpPr>
        <p:spPr>
          <a:xfrm>
            <a:off x="1865124" y="3666227"/>
            <a:ext cx="10026770" cy="2466461"/>
          </a:xfrm>
          <a:prstGeom prst="rect">
            <a:avLst/>
          </a:prstGeom>
          <a:ln>
            <a:noFill/>
          </a:ln>
        </p:spPr>
        <p:txBody>
          <a:bodyPr vert="horz" lIns="0" tIns="0" rIns="0" bIns="0" rtlCol="0">
            <a:noAutofit/>
          </a:bodyPr>
          <a:lstStyle>
            <a:lvl1pPr marL="320040" marR="0" indent="-320040" algn="l" defTabSz="685800" rtl="0" eaLnBrk="1" fontAlgn="auto" latinLnBrk="0" hangingPunct="1">
              <a:lnSpc>
                <a:spcPct val="125000"/>
              </a:lnSpc>
              <a:spcBef>
                <a:spcPts val="600"/>
              </a:spcBef>
              <a:spcAft>
                <a:spcPts val="0"/>
              </a:spcAft>
              <a:buClr>
                <a:schemeClr val="accent1"/>
              </a:buClr>
              <a:buSzPct val="100000"/>
              <a:buFont typeface="Wingdings" panose="05000000000000000000" pitchFamily="2" charset="2"/>
              <a:buChar char="§"/>
              <a:tabLst/>
              <a:defRPr sz="2600" b="0" i="0" kern="1200">
                <a:solidFill>
                  <a:schemeClr val="tx1"/>
                </a:solidFill>
                <a:latin typeface="+mn-lt"/>
                <a:ea typeface="Calibri"/>
                <a:cs typeface="Calibri"/>
              </a:defRPr>
            </a:lvl1pPr>
            <a:lvl2pPr marL="640080" marR="0" indent="-320040" algn="l" defTabSz="685800" rtl="0" eaLnBrk="1" fontAlgn="auto" latinLnBrk="0" hangingPunct="1">
              <a:lnSpc>
                <a:spcPct val="125000"/>
              </a:lnSpc>
              <a:spcBef>
                <a:spcPts val="600"/>
              </a:spcBef>
              <a:spcAft>
                <a:spcPts val="0"/>
              </a:spcAft>
              <a:buClr>
                <a:schemeClr val="accent1"/>
              </a:buClr>
              <a:buSzTx/>
              <a:buFont typeface="Arial" panose="020B0604020202020204" pitchFamily="34" charset="0"/>
              <a:buChar char="•"/>
              <a:tabLst/>
              <a:defRPr sz="2600" b="0" i="0" kern="1200">
                <a:solidFill>
                  <a:schemeClr val="tx1"/>
                </a:solidFill>
                <a:latin typeface="+mn-lt"/>
                <a:ea typeface="Calibri"/>
                <a:cs typeface="Calibri"/>
              </a:defRPr>
            </a:lvl2pPr>
            <a:lvl3pPr marL="1005840" marR="0" indent="-320040" algn="l" defTabSz="685800" rtl="0" eaLnBrk="1" fontAlgn="auto" latinLnBrk="0" hangingPunct="1">
              <a:lnSpc>
                <a:spcPct val="125000"/>
              </a:lnSpc>
              <a:spcBef>
                <a:spcPts val="600"/>
              </a:spcBef>
              <a:spcAft>
                <a:spcPts val="0"/>
              </a:spcAft>
              <a:buClr>
                <a:schemeClr val="accent1"/>
              </a:buClr>
              <a:buSzTx/>
              <a:buFont typeface="Arial" panose="020B0604020202020204" pitchFamily="34" charset="0"/>
              <a:buChar char="–"/>
              <a:tabLst/>
              <a:defRPr sz="2600" b="0" i="0" kern="1200">
                <a:solidFill>
                  <a:schemeClr val="tx1"/>
                </a:solidFill>
                <a:latin typeface="+mn-lt"/>
                <a:ea typeface="Calibri"/>
                <a:cs typeface="Calibri"/>
              </a:defRPr>
            </a:lvl3pPr>
            <a:lvl4pPr marL="1325880" marR="0" indent="-320040" algn="l" defTabSz="685800" rtl="0" eaLnBrk="1" fontAlgn="auto" latinLnBrk="0" hangingPunct="1">
              <a:lnSpc>
                <a:spcPct val="125000"/>
              </a:lnSpc>
              <a:spcBef>
                <a:spcPts val="600"/>
              </a:spcBef>
              <a:spcAft>
                <a:spcPts val="0"/>
              </a:spcAft>
              <a:buClr>
                <a:schemeClr val="accent1"/>
              </a:buClr>
              <a:buSzPct val="100000"/>
              <a:buFont typeface="Arial" panose="020B0604020202020204" pitchFamily="34" charset="0"/>
              <a:buChar char="»"/>
              <a:tabLst/>
              <a:defRPr sz="2600" b="0" i="0" kern="1200">
                <a:solidFill>
                  <a:schemeClr val="tx1"/>
                </a:solidFill>
                <a:latin typeface="+mn-lt"/>
                <a:ea typeface="Calibri"/>
                <a:cs typeface="Calibri"/>
              </a:defRPr>
            </a:lvl4pPr>
            <a:lvl5pPr marL="1645920" marR="0" indent="-320040" algn="l" defTabSz="685800" rtl="0" eaLnBrk="1" fontAlgn="auto" latinLnBrk="0" hangingPunct="1">
              <a:lnSpc>
                <a:spcPct val="125000"/>
              </a:lnSpc>
              <a:spcBef>
                <a:spcPts val="600"/>
              </a:spcBef>
              <a:spcAft>
                <a:spcPts val="0"/>
              </a:spcAft>
              <a:buClr>
                <a:schemeClr val="accent1"/>
              </a:buClr>
              <a:buSzTx/>
              <a:buFont typeface="Calibri" panose="020F0502020204030204" pitchFamily="34" charset="0"/>
              <a:buChar char="›"/>
              <a:tabLst/>
              <a:defRPr sz="2600" b="0" i="0" kern="1200">
                <a:solidFill>
                  <a:schemeClr val="tx1"/>
                </a:solidFill>
                <a:latin typeface="+mn-lt"/>
                <a:ea typeface="Calibri"/>
                <a:cs typeface="Calibri"/>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Strengthen phonemic awareness — blending and segmenting</a:t>
            </a:r>
          </a:p>
          <a:p>
            <a:r>
              <a:rPr lang="en-US" dirty="0"/>
              <a:t>Systematic phonics instruction with explicit teaching of GPCs </a:t>
            </a:r>
          </a:p>
          <a:p>
            <a:r>
              <a:rPr lang="en-US" dirty="0"/>
              <a:t>Opportunities to read taught GPCs in isolated words </a:t>
            </a:r>
            <a:r>
              <a:rPr lang="en-US" i="1" dirty="0"/>
              <a:t>and</a:t>
            </a:r>
            <a:r>
              <a:rPr lang="en-US" dirty="0"/>
              <a:t> connected text</a:t>
            </a:r>
          </a:p>
        </p:txBody>
      </p:sp>
    </p:spTree>
    <p:extLst>
      <p:ext uri="{BB962C8B-B14F-4D97-AF65-F5344CB8AC3E}">
        <p14:creationId xmlns:p14="http://schemas.microsoft.com/office/powerpoint/2010/main" val="42794948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C9D75-8EE9-4870-D146-237A4F3CD7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8440B1-D165-5061-5AF1-4DDDEAC6D5E5}"/>
              </a:ext>
            </a:extLst>
          </p:cNvPr>
          <p:cNvSpPr>
            <a:spLocks noGrp="1"/>
          </p:cNvSpPr>
          <p:nvPr>
            <p:ph type="title"/>
          </p:nvPr>
        </p:nvSpPr>
        <p:spPr/>
        <p:txBody>
          <a:bodyPr/>
          <a:lstStyle/>
          <a:p>
            <a:r>
              <a:rPr lang="en-US" dirty="0"/>
              <a:t>Phonemic Errors: Instructional Target</a:t>
            </a:r>
          </a:p>
        </p:txBody>
      </p:sp>
      <p:sp>
        <p:nvSpPr>
          <p:cNvPr id="6" name="Content Placeholder 5">
            <a:extLst>
              <a:ext uri="{FF2B5EF4-FFF2-40B4-BE49-F238E27FC236}">
                <a16:creationId xmlns:a16="http://schemas.microsoft.com/office/drawing/2014/main" id="{4AE5F3B1-E6CE-19F9-30FE-4F2064266A44}"/>
              </a:ext>
            </a:extLst>
          </p:cNvPr>
          <p:cNvSpPr>
            <a:spLocks noGrp="1"/>
          </p:cNvSpPr>
          <p:nvPr>
            <p:ph sz="quarter" idx="15"/>
          </p:nvPr>
        </p:nvSpPr>
        <p:spPr>
          <a:xfrm>
            <a:off x="457200" y="1974386"/>
            <a:ext cx="11274552" cy="3740613"/>
          </a:xfrm>
        </p:spPr>
        <p:txBody>
          <a:bodyPr lIns="73152">
            <a:normAutofit/>
          </a:bodyPr>
          <a:lstStyle/>
          <a:p>
            <a:r>
              <a:rPr lang="en-US" dirty="0">
                <a:latin typeface="Calibri" panose="020F0502020204030204" pitchFamily="34" charset="0"/>
                <a:cs typeface="Calibri" panose="020F0502020204030204" pitchFamily="34" charset="0"/>
              </a:rPr>
              <a:t>Student pushes a chip into a box for each sound in </a:t>
            </a:r>
            <a:r>
              <a:rPr lang="en-US" i="1" dirty="0">
                <a:latin typeface="Calibri" panose="020F0502020204030204" pitchFamily="34" charset="0"/>
                <a:cs typeface="Calibri" panose="020F0502020204030204" pitchFamily="34" charset="0"/>
              </a:rPr>
              <a:t>clap</a:t>
            </a:r>
            <a:r>
              <a:rPr lang="en-US" dirty="0">
                <a:latin typeface="Calibri" panose="020F0502020204030204" pitchFamily="34" charset="0"/>
                <a:cs typeface="Calibri" panose="020F0502020204030204" pitchFamily="34" charset="0"/>
              </a:rPr>
              <a:t> (/k/ /l/ /a/ /p/)</a:t>
            </a:r>
          </a:p>
          <a:p>
            <a:r>
              <a:rPr lang="en-US" dirty="0">
                <a:latin typeface="Calibri" panose="020F0502020204030204" pitchFamily="34" charset="0"/>
                <a:cs typeface="Calibri" panose="020F0502020204030204" pitchFamily="34" charset="0"/>
              </a:rPr>
              <a:t>Model slow blending → choral → individual ("/k/.../l/.../a/.../p/... clap!")</a:t>
            </a:r>
          </a:p>
          <a:p>
            <a:r>
              <a:rPr lang="en-US" dirty="0">
                <a:latin typeface="Calibri" panose="020F0502020204030204" pitchFamily="34" charset="0"/>
                <a:cs typeface="Calibri" panose="020F0502020204030204" pitchFamily="34" charset="0"/>
              </a:rPr>
              <a:t>Practice word chains</a:t>
            </a:r>
          </a:p>
          <a:p>
            <a:pPr marL="744538" lvl="1" indent="-423863">
              <a:buFont typeface="System Font Regular"/>
              <a:buChar char="⇢"/>
            </a:pPr>
            <a:r>
              <a:rPr lang="en-US" dirty="0">
                <a:latin typeface="Calibri" panose="020F0502020204030204" pitchFamily="34" charset="0"/>
                <a:cs typeface="Calibri" panose="020F0502020204030204" pitchFamily="34" charset="0"/>
              </a:rPr>
              <a:t>Change one sound at a time (</a:t>
            </a:r>
            <a:r>
              <a:rPr lang="en-US" i="1" dirty="0">
                <a:latin typeface="Calibri" panose="020F0502020204030204" pitchFamily="34" charset="0"/>
                <a:cs typeface="Calibri" panose="020F0502020204030204" pitchFamily="34" charset="0"/>
              </a:rPr>
              <a:t>cap → clap → clip</a:t>
            </a:r>
            <a:r>
              <a:rPr lang="en-US" dirty="0">
                <a:latin typeface="Calibri" panose="020F0502020204030204" pitchFamily="34" charset="0"/>
                <a:cs typeface="Calibri" panose="020F0502020204030204" pitchFamily="34" charset="0"/>
              </a:rPr>
              <a:t>)</a:t>
            </a:r>
          </a:p>
        </p:txBody>
      </p:sp>
      <p:sp>
        <p:nvSpPr>
          <p:cNvPr id="5" name="Slide Number Placeholder 4">
            <a:extLst>
              <a:ext uri="{FF2B5EF4-FFF2-40B4-BE49-F238E27FC236}">
                <a16:creationId xmlns:a16="http://schemas.microsoft.com/office/drawing/2014/main" id="{1B3E66EF-061A-194D-2AD6-AFB04B072326}"/>
              </a:ext>
            </a:extLst>
          </p:cNvPr>
          <p:cNvSpPr>
            <a:spLocks noGrp="1"/>
          </p:cNvSpPr>
          <p:nvPr>
            <p:ph type="sldNum" sz="quarter" idx="14"/>
          </p:nvPr>
        </p:nvSpPr>
        <p:spPr/>
        <p:txBody>
          <a:bodyPr/>
          <a:lstStyle/>
          <a:p>
            <a:fld id="{99A20822-4A49-4D36-86E3-300BA48D3F00}" type="slidenum">
              <a:rPr lang="en-US" smtClean="0"/>
              <a:pPr/>
              <a:t>29</a:t>
            </a:fld>
            <a:endParaRPr lang="en-US" dirty="0"/>
          </a:p>
        </p:txBody>
      </p:sp>
      <p:sp>
        <p:nvSpPr>
          <p:cNvPr id="9" name="Rounded Rectangle 8">
            <a:extLst>
              <a:ext uri="{FF2B5EF4-FFF2-40B4-BE49-F238E27FC236}">
                <a16:creationId xmlns:a16="http://schemas.microsoft.com/office/drawing/2014/main" id="{720AD6BF-1F03-1602-E29B-FF473C057A45}"/>
              </a:ext>
            </a:extLst>
          </p:cNvPr>
          <p:cNvSpPr/>
          <p:nvPr/>
        </p:nvSpPr>
        <p:spPr>
          <a:xfrm>
            <a:off x="8568267" y="1095704"/>
            <a:ext cx="3245080" cy="655523"/>
          </a:xfrm>
          <a:prstGeom prst="roundRect">
            <a:avLst/>
          </a:prstGeom>
          <a:solidFill>
            <a:srgbClr val="C25131">
              <a:alpha val="60000"/>
            </a:srgb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solidFill>
                  <a:schemeClr val="tx1"/>
                </a:solidFill>
              </a:rPr>
              <a:t>Blending Routine</a:t>
            </a:r>
          </a:p>
        </p:txBody>
      </p:sp>
      <p:pic>
        <p:nvPicPr>
          <p:cNvPr id="11" name="Picture 10">
            <a:extLst>
              <a:ext uri="{FF2B5EF4-FFF2-40B4-BE49-F238E27FC236}">
                <a16:creationId xmlns:a16="http://schemas.microsoft.com/office/drawing/2014/main" id="{C152AFE6-B23F-1777-3122-F218F7F62AA4}"/>
              </a:ext>
            </a:extLst>
          </p:cNvPr>
          <p:cNvPicPr>
            <a:picLocks noChangeAspect="1"/>
          </p:cNvPicPr>
          <p:nvPr/>
        </p:nvPicPr>
        <p:blipFill>
          <a:blip r:embed="rId2"/>
          <a:srcRect t="9819" b="16894"/>
          <a:stretch>
            <a:fillRect/>
          </a:stretch>
        </p:blipFill>
        <p:spPr>
          <a:xfrm>
            <a:off x="7838766" y="3318772"/>
            <a:ext cx="3974581" cy="1941890"/>
          </a:xfrm>
          <a:prstGeom prst="rect">
            <a:avLst/>
          </a:prstGeom>
        </p:spPr>
      </p:pic>
    </p:spTree>
    <p:extLst>
      <p:ext uri="{BB962C8B-B14F-4D97-AF65-F5344CB8AC3E}">
        <p14:creationId xmlns:p14="http://schemas.microsoft.com/office/powerpoint/2010/main" val="35194958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156D69-F429-AFBE-8683-74886912EE4D}"/>
              </a:ext>
            </a:extLst>
          </p:cNvPr>
          <p:cNvSpPr>
            <a:spLocks noGrp="1"/>
          </p:cNvSpPr>
          <p:nvPr>
            <p:ph type="title"/>
          </p:nvPr>
        </p:nvSpPr>
        <p:spPr>
          <a:xfrm>
            <a:off x="4730392" y="0"/>
            <a:ext cx="7275342" cy="1394265"/>
          </a:xfrm>
        </p:spPr>
        <p:txBody>
          <a:bodyPr>
            <a:normAutofit/>
          </a:bodyPr>
          <a:lstStyle/>
          <a:p>
            <a:r>
              <a:rPr lang="en-US" dirty="0"/>
              <a:t>Session Overview</a:t>
            </a:r>
          </a:p>
        </p:txBody>
      </p:sp>
      <p:sp>
        <p:nvSpPr>
          <p:cNvPr id="30" name="Content Placeholder 11">
            <a:extLst>
              <a:ext uri="{FF2B5EF4-FFF2-40B4-BE49-F238E27FC236}">
                <a16:creationId xmlns:a16="http://schemas.microsoft.com/office/drawing/2014/main" id="{67E3F4EC-5F12-39A6-2B4E-251834FE623A}"/>
              </a:ext>
            </a:extLst>
          </p:cNvPr>
          <p:cNvSpPr txBox="1">
            <a:spLocks/>
          </p:cNvSpPr>
          <p:nvPr/>
        </p:nvSpPr>
        <p:spPr>
          <a:xfrm>
            <a:off x="4730392" y="1855824"/>
            <a:ext cx="6428675" cy="4502643"/>
          </a:xfrm>
          <a:prstGeom prst="rect">
            <a:avLst/>
          </a:prstGeom>
        </p:spPr>
        <p:txBody>
          <a:bodyPr vert="horz" wrap="square" lIns="0" tIns="0" rIns="0" bIns="0" rtlCol="0" anchor="b" anchorCtr="0">
            <a:spAutoFit/>
          </a:bodyPr>
          <a:lstStyle>
            <a:defPPr>
              <a:defRPr lang="en-US"/>
            </a:defPPr>
            <a:lvl1pPr marL="0" algn="r" defTabSz="914400" rtl="0" eaLnBrk="1" latinLnBrk="0" hangingPunct="1">
              <a:defRPr sz="1000" b="0" i="0" kern="1200">
                <a:solidFill>
                  <a:schemeClr val="tx1"/>
                </a:solidFill>
                <a:latin typeface="+mn-lt"/>
                <a:ea typeface="Calibri"/>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lgn="l">
              <a:lnSpc>
                <a:spcPct val="125000"/>
              </a:lnSpc>
              <a:spcBef>
                <a:spcPts val="600"/>
              </a:spcBef>
              <a:buClr>
                <a:srgbClr val="C25131"/>
              </a:buClr>
              <a:buFont typeface="Wingdings" pitchFamily="2" charset="2"/>
              <a:buChar char="§"/>
            </a:pPr>
            <a:r>
              <a:rPr lang="en-US" sz="2600" dirty="0"/>
              <a:t>Data-Based Individualization</a:t>
            </a:r>
          </a:p>
          <a:p>
            <a:pPr marL="914400" lvl="1" indent="-457200">
              <a:lnSpc>
                <a:spcPct val="125000"/>
              </a:lnSpc>
              <a:spcBef>
                <a:spcPts val="600"/>
              </a:spcBef>
              <a:buClr>
                <a:srgbClr val="C25131"/>
              </a:buClr>
              <a:buFont typeface="System Font Regular"/>
              <a:buChar char="⇢"/>
            </a:pPr>
            <a:r>
              <a:rPr lang="en-US" sz="2600" dirty="0"/>
              <a:t>Primary Data Sources for DBI</a:t>
            </a:r>
          </a:p>
          <a:p>
            <a:pPr marL="457200" indent="-457200" algn="l">
              <a:lnSpc>
                <a:spcPct val="125000"/>
              </a:lnSpc>
              <a:spcBef>
                <a:spcPts val="600"/>
              </a:spcBef>
              <a:buClr>
                <a:srgbClr val="C25131"/>
              </a:buClr>
              <a:buFont typeface="Wingdings" pitchFamily="2" charset="2"/>
              <a:buChar char="§"/>
            </a:pPr>
            <a:r>
              <a:rPr lang="en-US" sz="2600" dirty="0"/>
              <a:t>What is Error Analysis?</a:t>
            </a:r>
          </a:p>
          <a:p>
            <a:pPr marL="457200" indent="-457200" algn="l">
              <a:lnSpc>
                <a:spcPct val="125000"/>
              </a:lnSpc>
              <a:spcBef>
                <a:spcPts val="600"/>
              </a:spcBef>
              <a:buClr>
                <a:srgbClr val="C25131"/>
              </a:buClr>
              <a:buFont typeface="Wingdings" pitchFamily="2" charset="2"/>
              <a:buChar char="§"/>
            </a:pPr>
            <a:r>
              <a:rPr lang="en-US" sz="2600" dirty="0"/>
              <a:t>Conducting CBM ORF Error Analysis</a:t>
            </a:r>
          </a:p>
          <a:p>
            <a:pPr marL="914400" lvl="1" indent="-457200">
              <a:lnSpc>
                <a:spcPct val="125000"/>
              </a:lnSpc>
              <a:spcBef>
                <a:spcPts val="600"/>
              </a:spcBef>
              <a:buClr>
                <a:srgbClr val="C25131"/>
              </a:buClr>
              <a:buFont typeface="System Font Regular"/>
              <a:buChar char="⇢"/>
            </a:pPr>
            <a:r>
              <a:rPr lang="en-US" sz="2600" dirty="0"/>
              <a:t>Four Steps</a:t>
            </a:r>
          </a:p>
          <a:p>
            <a:pPr marL="457200" indent="-457200" algn="l">
              <a:lnSpc>
                <a:spcPct val="125000"/>
              </a:lnSpc>
              <a:spcBef>
                <a:spcPts val="600"/>
              </a:spcBef>
              <a:buClr>
                <a:srgbClr val="C25131"/>
              </a:buClr>
              <a:buFont typeface="Wingdings" pitchFamily="2" charset="2"/>
              <a:buChar char="§"/>
            </a:pPr>
            <a:r>
              <a:rPr lang="en-US" sz="2600" dirty="0"/>
              <a:t>Resources</a:t>
            </a:r>
          </a:p>
          <a:p>
            <a:pPr marL="457200" indent="-457200">
              <a:lnSpc>
                <a:spcPct val="125000"/>
              </a:lnSpc>
              <a:spcBef>
                <a:spcPts val="600"/>
              </a:spcBef>
              <a:buFont typeface="Arial" panose="020B0604020202020204" pitchFamily="34" charset="0"/>
              <a:buChar char="•"/>
            </a:pPr>
            <a:endParaRPr lang="en-US" sz="2600" dirty="0"/>
          </a:p>
          <a:p>
            <a:pPr marL="457200" indent="-457200">
              <a:lnSpc>
                <a:spcPct val="125000"/>
              </a:lnSpc>
              <a:spcBef>
                <a:spcPts val="600"/>
              </a:spcBef>
              <a:buFont typeface="Arial" panose="020B0604020202020204" pitchFamily="34" charset="0"/>
              <a:buChar char="•"/>
            </a:pPr>
            <a:endParaRPr lang="en-US" sz="2600" dirty="0"/>
          </a:p>
        </p:txBody>
      </p:sp>
      <p:sp>
        <p:nvSpPr>
          <p:cNvPr id="36" name="TextBox 35">
            <a:extLst>
              <a:ext uri="{FF2B5EF4-FFF2-40B4-BE49-F238E27FC236}">
                <a16:creationId xmlns:a16="http://schemas.microsoft.com/office/drawing/2014/main" id="{3001D60E-EA36-87FF-0A90-804A1704F283}"/>
              </a:ext>
            </a:extLst>
          </p:cNvPr>
          <p:cNvSpPr txBox="1"/>
          <p:nvPr/>
        </p:nvSpPr>
        <p:spPr>
          <a:xfrm>
            <a:off x="6070598" y="6241533"/>
            <a:ext cx="6104466" cy="369332"/>
          </a:xfrm>
          <a:prstGeom prst="rect">
            <a:avLst/>
          </a:prstGeom>
          <a:noFill/>
        </p:spPr>
        <p:txBody>
          <a:bodyPr wrap="square">
            <a:spAutoFit/>
          </a:bodyPr>
          <a:lstStyle/>
          <a:p>
            <a:pPr algn="r">
              <a:spcBef>
                <a:spcPts val="38"/>
              </a:spcBef>
              <a:buNone/>
            </a:pPr>
            <a:r>
              <a:rPr lang="en-US" dirty="0">
                <a:latin typeface="Calibri" panose="020F0502020204030204" pitchFamily="34" charset="0"/>
                <a:cs typeface="Calibri" panose="020F0502020204030204" pitchFamily="34" charset="0"/>
              </a:rPr>
              <a:t>Presentation content ©</a:t>
            </a:r>
            <a:r>
              <a:rPr lang="en-US" dirty="0">
                <a:effectLst/>
                <a:latin typeface="Calibri" panose="020F0502020204030204" pitchFamily="34" charset="0"/>
                <a:cs typeface="Calibri" panose="020F0502020204030204" pitchFamily="34" charset="0"/>
              </a:rPr>
              <a:t> 2026 Toste Team</a:t>
            </a:r>
          </a:p>
        </p:txBody>
      </p:sp>
    </p:spTree>
    <p:extLst>
      <p:ext uri="{BB962C8B-B14F-4D97-AF65-F5344CB8AC3E}">
        <p14:creationId xmlns:p14="http://schemas.microsoft.com/office/powerpoint/2010/main" val="38386058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001C4-B3DC-4271-3580-2819113B2F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80EE9E-C34C-A52E-0CF0-E99D572CAF85}"/>
              </a:ext>
            </a:extLst>
          </p:cNvPr>
          <p:cNvSpPr>
            <a:spLocks noGrp="1"/>
          </p:cNvSpPr>
          <p:nvPr>
            <p:ph type="title"/>
          </p:nvPr>
        </p:nvSpPr>
        <p:spPr/>
        <p:txBody>
          <a:bodyPr/>
          <a:lstStyle/>
          <a:p>
            <a:r>
              <a:rPr lang="en-US" dirty="0"/>
              <a:t>Orthographic Errors</a:t>
            </a:r>
          </a:p>
        </p:txBody>
      </p:sp>
      <p:sp>
        <p:nvSpPr>
          <p:cNvPr id="3" name="Content Placeholder 2">
            <a:extLst>
              <a:ext uri="{FF2B5EF4-FFF2-40B4-BE49-F238E27FC236}">
                <a16:creationId xmlns:a16="http://schemas.microsoft.com/office/drawing/2014/main" id="{7926DF7C-CE45-C492-9209-0152722D01EE}"/>
              </a:ext>
            </a:extLst>
          </p:cNvPr>
          <p:cNvSpPr>
            <a:spLocks noGrp="1"/>
          </p:cNvSpPr>
          <p:nvPr>
            <p:ph sz="quarter" idx="15"/>
          </p:nvPr>
        </p:nvSpPr>
        <p:spPr>
          <a:xfrm>
            <a:off x="1865124" y="1371600"/>
            <a:ext cx="10026770" cy="2251494"/>
          </a:xfrm>
        </p:spPr>
        <p:txBody>
          <a:bodyPr>
            <a:noAutofit/>
          </a:bodyPr>
          <a:lstStyle/>
          <a:p>
            <a:r>
              <a:rPr lang="en-US" dirty="0"/>
              <a:t>Surfaces as students encounter advanced patterns; especially common and persistent for students with </a:t>
            </a:r>
            <a:r>
              <a:rPr lang="en-US"/>
              <a:t>reading difficulty</a:t>
            </a:r>
            <a:endParaRPr lang="en-US" dirty="0"/>
          </a:p>
          <a:p>
            <a:r>
              <a:rPr lang="en-US" dirty="0"/>
              <a:t>Gaps in knowledge of English spelling rules and complex GPC relations</a:t>
            </a:r>
          </a:p>
          <a:p>
            <a:r>
              <a:rPr lang="en-US" dirty="0"/>
              <a:t>Difficulty recognizing vowel teams and syllable boundaries</a:t>
            </a:r>
          </a:p>
        </p:txBody>
      </p:sp>
      <p:sp>
        <p:nvSpPr>
          <p:cNvPr id="5" name="Slide Number Placeholder 4">
            <a:extLst>
              <a:ext uri="{FF2B5EF4-FFF2-40B4-BE49-F238E27FC236}">
                <a16:creationId xmlns:a16="http://schemas.microsoft.com/office/drawing/2014/main" id="{EE823677-DC0F-EB9C-C4D6-F931C66CF41C}"/>
              </a:ext>
            </a:extLst>
          </p:cNvPr>
          <p:cNvSpPr>
            <a:spLocks noGrp="1"/>
          </p:cNvSpPr>
          <p:nvPr>
            <p:ph type="sldNum" sz="quarter" idx="14"/>
          </p:nvPr>
        </p:nvSpPr>
        <p:spPr/>
        <p:txBody>
          <a:bodyPr/>
          <a:lstStyle/>
          <a:p>
            <a:fld id="{99A20822-4A49-4D36-86E3-300BA48D3F00}" type="slidenum">
              <a:rPr lang="en-US" smtClean="0"/>
              <a:pPr/>
              <a:t>30</a:t>
            </a:fld>
            <a:endParaRPr lang="en-US" dirty="0"/>
          </a:p>
        </p:txBody>
      </p:sp>
      <p:sp>
        <p:nvSpPr>
          <p:cNvPr id="11" name="Rounded Rectangle 10">
            <a:extLst>
              <a:ext uri="{FF2B5EF4-FFF2-40B4-BE49-F238E27FC236}">
                <a16:creationId xmlns:a16="http://schemas.microsoft.com/office/drawing/2014/main" id="{AEEDE957-ABFC-4135-3B80-2F57350C3581}"/>
              </a:ext>
            </a:extLst>
          </p:cNvPr>
          <p:cNvSpPr/>
          <p:nvPr/>
        </p:nvSpPr>
        <p:spPr>
          <a:xfrm>
            <a:off x="138023" y="1371600"/>
            <a:ext cx="1570008" cy="655523"/>
          </a:xfrm>
          <a:prstGeom prst="roundRect">
            <a:avLst/>
          </a:prstGeom>
          <a:solidFill>
            <a:srgbClr val="447938">
              <a:alpha val="60000"/>
            </a:srgb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solidFill>
                  <a:schemeClr val="tx1"/>
                </a:solidFill>
              </a:rPr>
              <a:t>Why</a:t>
            </a:r>
          </a:p>
        </p:txBody>
      </p:sp>
      <p:sp>
        <p:nvSpPr>
          <p:cNvPr id="12" name="Rounded Rectangle 11">
            <a:extLst>
              <a:ext uri="{FF2B5EF4-FFF2-40B4-BE49-F238E27FC236}">
                <a16:creationId xmlns:a16="http://schemas.microsoft.com/office/drawing/2014/main" id="{3F76D149-5136-960A-8928-7EE91F454A0D}"/>
              </a:ext>
            </a:extLst>
          </p:cNvPr>
          <p:cNvSpPr/>
          <p:nvPr/>
        </p:nvSpPr>
        <p:spPr>
          <a:xfrm>
            <a:off x="138023" y="3954434"/>
            <a:ext cx="1570008" cy="876444"/>
          </a:xfrm>
          <a:prstGeom prst="roundRect">
            <a:avLst/>
          </a:prstGeom>
          <a:solidFill>
            <a:srgbClr val="447938">
              <a:alpha val="60000"/>
            </a:srgb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r>
              <a:rPr lang="en-US" sz="2600" b="1" dirty="0">
                <a:solidFill>
                  <a:schemeClr val="tx1"/>
                </a:solidFill>
              </a:rPr>
              <a:t>How to Support</a:t>
            </a:r>
          </a:p>
        </p:txBody>
      </p:sp>
      <p:sp>
        <p:nvSpPr>
          <p:cNvPr id="15" name="Content Placeholder 2">
            <a:extLst>
              <a:ext uri="{FF2B5EF4-FFF2-40B4-BE49-F238E27FC236}">
                <a16:creationId xmlns:a16="http://schemas.microsoft.com/office/drawing/2014/main" id="{B1967668-6A8B-0C3C-2827-EE76C9EF087F}"/>
              </a:ext>
            </a:extLst>
          </p:cNvPr>
          <p:cNvSpPr txBox="1">
            <a:spLocks/>
          </p:cNvSpPr>
          <p:nvPr/>
        </p:nvSpPr>
        <p:spPr>
          <a:xfrm>
            <a:off x="1865124" y="3992998"/>
            <a:ext cx="10026770" cy="1820174"/>
          </a:xfrm>
          <a:prstGeom prst="rect">
            <a:avLst/>
          </a:prstGeom>
          <a:ln>
            <a:noFill/>
          </a:ln>
        </p:spPr>
        <p:txBody>
          <a:bodyPr vert="horz" lIns="0" tIns="0" rIns="0" bIns="0" rtlCol="0">
            <a:noAutofit/>
          </a:bodyPr>
          <a:lstStyle>
            <a:lvl1pPr marL="320040" marR="0" indent="-320040" algn="l" defTabSz="685800" rtl="0" eaLnBrk="1" fontAlgn="auto" latinLnBrk="0" hangingPunct="1">
              <a:lnSpc>
                <a:spcPct val="125000"/>
              </a:lnSpc>
              <a:spcBef>
                <a:spcPts val="600"/>
              </a:spcBef>
              <a:spcAft>
                <a:spcPts val="0"/>
              </a:spcAft>
              <a:buClr>
                <a:schemeClr val="accent1"/>
              </a:buClr>
              <a:buSzPct val="100000"/>
              <a:buFont typeface="Wingdings" panose="05000000000000000000" pitchFamily="2" charset="2"/>
              <a:buChar char="§"/>
              <a:tabLst/>
              <a:defRPr sz="2600" b="0" i="0" kern="1200">
                <a:solidFill>
                  <a:schemeClr val="tx1"/>
                </a:solidFill>
                <a:latin typeface="+mn-lt"/>
                <a:ea typeface="Calibri"/>
                <a:cs typeface="Calibri"/>
              </a:defRPr>
            </a:lvl1pPr>
            <a:lvl2pPr marL="640080" marR="0" indent="-320040" algn="l" defTabSz="685800" rtl="0" eaLnBrk="1" fontAlgn="auto" latinLnBrk="0" hangingPunct="1">
              <a:lnSpc>
                <a:spcPct val="125000"/>
              </a:lnSpc>
              <a:spcBef>
                <a:spcPts val="600"/>
              </a:spcBef>
              <a:spcAft>
                <a:spcPts val="0"/>
              </a:spcAft>
              <a:buClr>
                <a:schemeClr val="accent1"/>
              </a:buClr>
              <a:buSzTx/>
              <a:buFont typeface="Arial" panose="020B0604020202020204" pitchFamily="34" charset="0"/>
              <a:buChar char="•"/>
              <a:tabLst/>
              <a:defRPr sz="2600" b="0" i="0" kern="1200">
                <a:solidFill>
                  <a:schemeClr val="tx1"/>
                </a:solidFill>
                <a:latin typeface="+mn-lt"/>
                <a:ea typeface="Calibri"/>
                <a:cs typeface="Calibri"/>
              </a:defRPr>
            </a:lvl2pPr>
            <a:lvl3pPr marL="1005840" marR="0" indent="-320040" algn="l" defTabSz="685800" rtl="0" eaLnBrk="1" fontAlgn="auto" latinLnBrk="0" hangingPunct="1">
              <a:lnSpc>
                <a:spcPct val="125000"/>
              </a:lnSpc>
              <a:spcBef>
                <a:spcPts val="600"/>
              </a:spcBef>
              <a:spcAft>
                <a:spcPts val="0"/>
              </a:spcAft>
              <a:buClr>
                <a:schemeClr val="accent1"/>
              </a:buClr>
              <a:buSzTx/>
              <a:buFont typeface="Arial" panose="020B0604020202020204" pitchFamily="34" charset="0"/>
              <a:buChar char="–"/>
              <a:tabLst/>
              <a:defRPr sz="2600" b="0" i="0" kern="1200">
                <a:solidFill>
                  <a:schemeClr val="tx1"/>
                </a:solidFill>
                <a:latin typeface="+mn-lt"/>
                <a:ea typeface="Calibri"/>
                <a:cs typeface="Calibri"/>
              </a:defRPr>
            </a:lvl3pPr>
            <a:lvl4pPr marL="1325880" marR="0" indent="-320040" algn="l" defTabSz="685800" rtl="0" eaLnBrk="1" fontAlgn="auto" latinLnBrk="0" hangingPunct="1">
              <a:lnSpc>
                <a:spcPct val="125000"/>
              </a:lnSpc>
              <a:spcBef>
                <a:spcPts val="600"/>
              </a:spcBef>
              <a:spcAft>
                <a:spcPts val="0"/>
              </a:spcAft>
              <a:buClr>
                <a:schemeClr val="accent1"/>
              </a:buClr>
              <a:buSzPct val="100000"/>
              <a:buFont typeface="Arial" panose="020B0604020202020204" pitchFamily="34" charset="0"/>
              <a:buChar char="»"/>
              <a:tabLst/>
              <a:defRPr sz="2600" b="0" i="0" kern="1200">
                <a:solidFill>
                  <a:schemeClr val="tx1"/>
                </a:solidFill>
                <a:latin typeface="+mn-lt"/>
                <a:ea typeface="Calibri"/>
                <a:cs typeface="Calibri"/>
              </a:defRPr>
            </a:lvl4pPr>
            <a:lvl5pPr marL="1645920" marR="0" indent="-320040" algn="l" defTabSz="685800" rtl="0" eaLnBrk="1" fontAlgn="auto" latinLnBrk="0" hangingPunct="1">
              <a:lnSpc>
                <a:spcPct val="125000"/>
              </a:lnSpc>
              <a:spcBef>
                <a:spcPts val="600"/>
              </a:spcBef>
              <a:spcAft>
                <a:spcPts val="0"/>
              </a:spcAft>
              <a:buClr>
                <a:schemeClr val="accent1"/>
              </a:buClr>
              <a:buSzTx/>
              <a:buFont typeface="Calibri" panose="020F0502020204030204" pitchFamily="34" charset="0"/>
              <a:buChar char="›"/>
              <a:tabLst/>
              <a:defRPr sz="2600" b="0" i="0" kern="1200">
                <a:solidFill>
                  <a:schemeClr val="tx1"/>
                </a:solidFill>
                <a:latin typeface="+mn-lt"/>
                <a:ea typeface="Calibri"/>
                <a:cs typeface="Calibri"/>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Explicitly teach high-utility vowel patterns </a:t>
            </a:r>
          </a:p>
          <a:p>
            <a:r>
              <a:rPr lang="en-US" dirty="0"/>
              <a:t>Practice patterns in isolation </a:t>
            </a:r>
            <a:r>
              <a:rPr lang="en-US" i="1" dirty="0"/>
              <a:t>and</a:t>
            </a:r>
            <a:r>
              <a:rPr lang="en-US" dirty="0"/>
              <a:t> connected text </a:t>
            </a:r>
          </a:p>
          <a:p>
            <a:r>
              <a:rPr lang="en-US" dirty="0"/>
              <a:t>Build syllable awareness to inform vowel pronunciations</a:t>
            </a:r>
          </a:p>
        </p:txBody>
      </p:sp>
    </p:spTree>
    <p:extLst>
      <p:ext uri="{BB962C8B-B14F-4D97-AF65-F5344CB8AC3E}">
        <p14:creationId xmlns:p14="http://schemas.microsoft.com/office/powerpoint/2010/main" val="20436155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2A8D1-D70D-145C-8CB6-89CFB2C7E3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81AED0-D129-AB81-4F97-EB28C3B8175E}"/>
              </a:ext>
            </a:extLst>
          </p:cNvPr>
          <p:cNvSpPr>
            <a:spLocks noGrp="1"/>
          </p:cNvSpPr>
          <p:nvPr>
            <p:ph type="title"/>
          </p:nvPr>
        </p:nvSpPr>
        <p:spPr/>
        <p:txBody>
          <a:bodyPr/>
          <a:lstStyle/>
          <a:p>
            <a:r>
              <a:rPr lang="en-US" dirty="0"/>
              <a:t>Orthographic Errors: Instructional Target</a:t>
            </a:r>
          </a:p>
        </p:txBody>
      </p:sp>
      <p:sp>
        <p:nvSpPr>
          <p:cNvPr id="3" name="Content Placeholder 2">
            <a:extLst>
              <a:ext uri="{FF2B5EF4-FFF2-40B4-BE49-F238E27FC236}">
                <a16:creationId xmlns:a16="http://schemas.microsoft.com/office/drawing/2014/main" id="{EB54B62A-F831-8E83-044C-63FFD3919E3B}"/>
              </a:ext>
            </a:extLst>
          </p:cNvPr>
          <p:cNvSpPr>
            <a:spLocks noGrp="1"/>
          </p:cNvSpPr>
          <p:nvPr>
            <p:ph sz="quarter" idx="15"/>
          </p:nvPr>
        </p:nvSpPr>
        <p:spPr>
          <a:xfrm>
            <a:off x="537270" y="1490132"/>
            <a:ext cx="11354623" cy="4631704"/>
          </a:xfrm>
        </p:spPr>
        <p:txBody>
          <a:bodyPr>
            <a:noAutofit/>
          </a:bodyPr>
          <a:lstStyle/>
          <a:p>
            <a:pPr>
              <a:lnSpc>
                <a:spcPct val="100000"/>
              </a:lnSpc>
            </a:pPr>
            <a:r>
              <a:rPr lang="en-US" dirty="0"/>
              <a:t>Let’s talk about vowel teams! </a:t>
            </a:r>
          </a:p>
          <a:p>
            <a:pPr>
              <a:lnSpc>
                <a:spcPct val="100000"/>
              </a:lnSpc>
            </a:pPr>
            <a:r>
              <a:rPr lang="en-US" dirty="0"/>
              <a:t>A vowel team is when two or more vowels work together to make a single sound. One example is the vowel team ‘ea.’ When you see ‘</a:t>
            </a:r>
            <a:r>
              <a:rPr lang="en-US" dirty="0" err="1"/>
              <a:t>ea</a:t>
            </a:r>
            <a:r>
              <a:rPr lang="en-US" dirty="0"/>
              <a:t>’ in a word, it often makes the /</a:t>
            </a:r>
            <a:r>
              <a:rPr lang="en-US" dirty="0" err="1"/>
              <a:t>ē</a:t>
            </a:r>
            <a:r>
              <a:rPr lang="en-US" dirty="0"/>
              <a:t>/ sound, like in the word ‘beach.’ Let’s say the word ‘beach’ together slowly: /b/ /</a:t>
            </a:r>
            <a:r>
              <a:rPr lang="en-US" dirty="0" err="1"/>
              <a:t>ē</a:t>
            </a:r>
            <a:r>
              <a:rPr lang="en-US" dirty="0"/>
              <a:t>/ /</a:t>
            </a:r>
            <a:r>
              <a:rPr lang="en-US" dirty="0" err="1"/>
              <a:t>ch</a:t>
            </a:r>
            <a:r>
              <a:rPr lang="en-US" dirty="0"/>
              <a:t>/. Great! Did you hear the long /</a:t>
            </a:r>
            <a:r>
              <a:rPr lang="en-US" dirty="0" err="1"/>
              <a:t>ē</a:t>
            </a:r>
            <a:r>
              <a:rPr lang="en-US" dirty="0"/>
              <a:t>/ sound in the middle? </a:t>
            </a:r>
          </a:p>
          <a:p>
            <a:pPr>
              <a:lnSpc>
                <a:spcPct val="100000"/>
              </a:lnSpc>
            </a:pPr>
            <a:r>
              <a:rPr lang="en-US" dirty="0"/>
              <a:t>Let’s look at some more examples where ‘</a:t>
            </a:r>
            <a:r>
              <a:rPr lang="en-US" dirty="0" err="1"/>
              <a:t>ea</a:t>
            </a:r>
            <a:r>
              <a:rPr lang="en-US" dirty="0"/>
              <a:t>’ makes the /</a:t>
            </a:r>
            <a:r>
              <a:rPr lang="en-US" dirty="0" err="1"/>
              <a:t>ē</a:t>
            </a:r>
            <a:r>
              <a:rPr lang="en-US" dirty="0"/>
              <a:t>/ sound. Listen as I read them: leaf, mean, and team. Can you hear the /</a:t>
            </a:r>
            <a:r>
              <a:rPr lang="en-US" dirty="0" err="1"/>
              <a:t>ē</a:t>
            </a:r>
            <a:r>
              <a:rPr lang="en-US" dirty="0"/>
              <a:t>/ sound in each word? Now let’s say them together: leaf, mean, team.</a:t>
            </a:r>
            <a:r>
              <a:rPr lang="en-US" b="1" dirty="0"/>
              <a:t> </a:t>
            </a:r>
            <a:endParaRPr lang="en-US" dirty="0"/>
          </a:p>
          <a:p>
            <a:r>
              <a:rPr lang="en-US" dirty="0"/>
              <a:t>Now it’s your turn! I’ll show you a word, and you read it out loud. If you see the ‘</a:t>
            </a:r>
            <a:r>
              <a:rPr lang="en-US" dirty="0" err="1"/>
              <a:t>ea</a:t>
            </a:r>
            <a:r>
              <a:rPr lang="en-US" dirty="0"/>
              <a:t>’ vowel team, say the /</a:t>
            </a:r>
            <a:r>
              <a:rPr lang="en-US" dirty="0" err="1"/>
              <a:t>ē</a:t>
            </a:r>
            <a:r>
              <a:rPr lang="en-US" dirty="0"/>
              <a:t>/ sound. Ready? (Students practice.)</a:t>
            </a:r>
          </a:p>
        </p:txBody>
      </p:sp>
      <p:sp>
        <p:nvSpPr>
          <p:cNvPr id="5" name="Slide Number Placeholder 4">
            <a:extLst>
              <a:ext uri="{FF2B5EF4-FFF2-40B4-BE49-F238E27FC236}">
                <a16:creationId xmlns:a16="http://schemas.microsoft.com/office/drawing/2014/main" id="{DAA3AD00-7686-9557-AF0E-3A603A6E1BBE}"/>
              </a:ext>
            </a:extLst>
          </p:cNvPr>
          <p:cNvSpPr>
            <a:spLocks noGrp="1"/>
          </p:cNvSpPr>
          <p:nvPr>
            <p:ph type="sldNum" sz="quarter" idx="14"/>
          </p:nvPr>
        </p:nvSpPr>
        <p:spPr/>
        <p:txBody>
          <a:bodyPr/>
          <a:lstStyle/>
          <a:p>
            <a:fld id="{99A20822-4A49-4D36-86E3-300BA48D3F00}" type="slidenum">
              <a:rPr lang="en-US" smtClean="0"/>
              <a:pPr/>
              <a:t>31</a:t>
            </a:fld>
            <a:endParaRPr lang="en-US" dirty="0"/>
          </a:p>
        </p:txBody>
      </p:sp>
      <p:sp>
        <p:nvSpPr>
          <p:cNvPr id="11" name="Rounded Rectangle 10">
            <a:extLst>
              <a:ext uri="{FF2B5EF4-FFF2-40B4-BE49-F238E27FC236}">
                <a16:creationId xmlns:a16="http://schemas.microsoft.com/office/drawing/2014/main" id="{D2A8C5A2-D5D3-1367-3272-7C2430674958}"/>
              </a:ext>
            </a:extLst>
          </p:cNvPr>
          <p:cNvSpPr/>
          <p:nvPr/>
        </p:nvSpPr>
        <p:spPr>
          <a:xfrm>
            <a:off x="7731171" y="1095704"/>
            <a:ext cx="4082176" cy="655523"/>
          </a:xfrm>
          <a:prstGeom prst="roundRect">
            <a:avLst/>
          </a:prstGeom>
          <a:solidFill>
            <a:srgbClr val="C25131">
              <a:alpha val="60000"/>
            </a:srgb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solidFill>
                  <a:schemeClr val="tx1"/>
                </a:solidFill>
              </a:rPr>
              <a:t>High-Utility Vowel Patterns</a:t>
            </a:r>
          </a:p>
        </p:txBody>
      </p:sp>
    </p:spTree>
    <p:extLst>
      <p:ext uri="{BB962C8B-B14F-4D97-AF65-F5344CB8AC3E}">
        <p14:creationId xmlns:p14="http://schemas.microsoft.com/office/powerpoint/2010/main" val="21615054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BA62F-65D0-B176-419E-B534DBF6E3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F3FE92-2723-AAD3-D3C4-89DBD1028618}"/>
              </a:ext>
            </a:extLst>
          </p:cNvPr>
          <p:cNvSpPr>
            <a:spLocks noGrp="1"/>
          </p:cNvSpPr>
          <p:nvPr>
            <p:ph type="title"/>
          </p:nvPr>
        </p:nvSpPr>
        <p:spPr/>
        <p:txBody>
          <a:bodyPr/>
          <a:lstStyle/>
          <a:p>
            <a:r>
              <a:rPr lang="en-US" dirty="0"/>
              <a:t>Orthographic Errors: Instructional Target</a:t>
            </a:r>
          </a:p>
        </p:txBody>
      </p:sp>
      <p:sp>
        <p:nvSpPr>
          <p:cNvPr id="3" name="Content Placeholder 2">
            <a:extLst>
              <a:ext uri="{FF2B5EF4-FFF2-40B4-BE49-F238E27FC236}">
                <a16:creationId xmlns:a16="http://schemas.microsoft.com/office/drawing/2014/main" id="{55F90962-E5C5-814C-7487-D330411512EE}"/>
              </a:ext>
            </a:extLst>
          </p:cNvPr>
          <p:cNvSpPr>
            <a:spLocks noGrp="1"/>
          </p:cNvSpPr>
          <p:nvPr>
            <p:ph sz="quarter" idx="15"/>
          </p:nvPr>
        </p:nvSpPr>
        <p:spPr>
          <a:xfrm>
            <a:off x="457200" y="1451390"/>
            <a:ext cx="6485467" cy="4013200"/>
          </a:xfrm>
        </p:spPr>
        <p:txBody>
          <a:bodyPr>
            <a:noAutofit/>
          </a:bodyPr>
          <a:lstStyle/>
          <a:p>
            <a:pPr marL="457200" indent="-457200">
              <a:buFont typeface="+mj-lt"/>
              <a:buAutoNum type="arabicPeriod"/>
            </a:pPr>
            <a:r>
              <a:rPr lang="en-US" dirty="0"/>
              <a:t>Review alternate vowel sounds </a:t>
            </a:r>
          </a:p>
          <a:p>
            <a:pPr marL="457200" indent="-457200">
              <a:buFont typeface="+mj-lt"/>
              <a:buAutoNum type="arabicPeriod"/>
            </a:pPr>
            <a:r>
              <a:rPr lang="en-US" dirty="0"/>
              <a:t>Teach the ESHALOV strategy</a:t>
            </a:r>
          </a:p>
          <a:p>
            <a:pPr marL="457200" indent="-457200">
              <a:buFont typeface="+mj-lt"/>
              <a:buAutoNum type="arabicPeriod"/>
            </a:pPr>
            <a:r>
              <a:rPr lang="en-US" dirty="0"/>
              <a:t>Practice ESHALOV strategy  </a:t>
            </a:r>
          </a:p>
          <a:p>
            <a:pPr marL="457200" indent="-457200">
              <a:buFont typeface="+mj-lt"/>
              <a:buAutoNum type="arabicPeriod"/>
            </a:pPr>
            <a:r>
              <a:rPr lang="en-US" dirty="0"/>
              <a:t>Use mispronunciation prompts </a:t>
            </a:r>
          </a:p>
        </p:txBody>
      </p:sp>
      <p:sp>
        <p:nvSpPr>
          <p:cNvPr id="5" name="Slide Number Placeholder 4">
            <a:extLst>
              <a:ext uri="{FF2B5EF4-FFF2-40B4-BE49-F238E27FC236}">
                <a16:creationId xmlns:a16="http://schemas.microsoft.com/office/drawing/2014/main" id="{D6FAE63E-869E-08E3-E451-30A3F6D6D4A1}"/>
              </a:ext>
            </a:extLst>
          </p:cNvPr>
          <p:cNvSpPr>
            <a:spLocks noGrp="1"/>
          </p:cNvSpPr>
          <p:nvPr>
            <p:ph type="sldNum" sz="quarter" idx="14"/>
          </p:nvPr>
        </p:nvSpPr>
        <p:spPr/>
        <p:txBody>
          <a:bodyPr/>
          <a:lstStyle/>
          <a:p>
            <a:fld id="{99A20822-4A49-4D36-86E3-300BA48D3F00}" type="slidenum">
              <a:rPr lang="en-US" smtClean="0"/>
              <a:pPr/>
              <a:t>32</a:t>
            </a:fld>
            <a:endParaRPr lang="en-US" dirty="0"/>
          </a:p>
        </p:txBody>
      </p:sp>
      <p:sp>
        <p:nvSpPr>
          <p:cNvPr id="11" name="Rounded Rectangle 10">
            <a:extLst>
              <a:ext uri="{FF2B5EF4-FFF2-40B4-BE49-F238E27FC236}">
                <a16:creationId xmlns:a16="http://schemas.microsoft.com/office/drawing/2014/main" id="{270F6183-5C24-81C3-4FD7-24F30FC67E56}"/>
              </a:ext>
            </a:extLst>
          </p:cNvPr>
          <p:cNvSpPr/>
          <p:nvPr/>
        </p:nvSpPr>
        <p:spPr>
          <a:xfrm>
            <a:off x="8005903" y="1462168"/>
            <a:ext cx="3807444" cy="655523"/>
          </a:xfrm>
          <a:prstGeom prst="roundRect">
            <a:avLst/>
          </a:prstGeom>
          <a:solidFill>
            <a:srgbClr val="C25131">
              <a:alpha val="60000"/>
            </a:srgb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solidFill>
                  <a:schemeClr val="tx1"/>
                </a:solidFill>
              </a:rPr>
              <a:t>Syllabication Routine</a:t>
            </a:r>
          </a:p>
        </p:txBody>
      </p:sp>
      <p:sp>
        <p:nvSpPr>
          <p:cNvPr id="4" name="TextBox 3">
            <a:extLst>
              <a:ext uri="{FF2B5EF4-FFF2-40B4-BE49-F238E27FC236}">
                <a16:creationId xmlns:a16="http://schemas.microsoft.com/office/drawing/2014/main" id="{6893A7D7-7D2E-0B20-7FBA-172E8C1E1733}"/>
              </a:ext>
            </a:extLst>
          </p:cNvPr>
          <p:cNvSpPr txBox="1"/>
          <p:nvPr/>
        </p:nvSpPr>
        <p:spPr>
          <a:xfrm>
            <a:off x="7731171" y="2373180"/>
            <a:ext cx="4082176" cy="2585323"/>
          </a:xfrm>
          <a:prstGeom prst="rect">
            <a:avLst/>
          </a:prstGeom>
          <a:solidFill>
            <a:schemeClr val="tx1"/>
          </a:solidFill>
          <a:ln w="38100">
            <a:solidFill>
              <a:schemeClr val="tx1"/>
            </a:solidFill>
          </a:ln>
        </p:spPr>
        <p:txBody>
          <a:bodyPr wrap="square">
            <a:spAutoFit/>
          </a:bodyPr>
          <a:lstStyle/>
          <a:p>
            <a:pPr algn="ctr"/>
            <a:r>
              <a:rPr lang="en-US" sz="2600" b="1" dirty="0">
                <a:solidFill>
                  <a:schemeClr val="bg1"/>
                </a:solidFill>
                <a:latin typeface="Calibri" panose="020F0502020204030204" pitchFamily="34" charset="0"/>
                <a:ea typeface="Helvetica Neue" panose="02000503000000020004" pitchFamily="2" charset="0"/>
                <a:cs typeface="Calibri" panose="020F0502020204030204" pitchFamily="34" charset="0"/>
              </a:rPr>
              <a:t>ESHALOV Strategy</a:t>
            </a:r>
          </a:p>
          <a:p>
            <a:pPr algn="ctr"/>
            <a:endParaRPr lang="en-US" sz="600" b="1" dirty="0">
              <a:solidFill>
                <a:schemeClr val="bg1"/>
              </a:solidFill>
              <a:latin typeface="Calibri" panose="020F0502020204030204" pitchFamily="34" charset="0"/>
              <a:ea typeface="Helvetica Neue" panose="02000503000000020004" pitchFamily="2" charset="0"/>
              <a:cs typeface="Calibri" panose="020F0502020204030204" pitchFamily="34" charset="0"/>
            </a:endParaRPr>
          </a:p>
          <a:p>
            <a:pPr marL="342900" indent="-342900">
              <a:buFont typeface="+mj-lt"/>
              <a:buAutoNum type="arabicPeriod"/>
            </a:pPr>
            <a:r>
              <a:rPr lang="en-US" sz="2600" dirty="0">
                <a:solidFill>
                  <a:schemeClr val="bg1"/>
                </a:solidFill>
                <a:latin typeface="Calibri" panose="020F0502020204030204" pitchFamily="34" charset="0"/>
                <a:ea typeface="Helvetica Neue" panose="02000503000000020004" pitchFamily="2" charset="0"/>
                <a:cs typeface="Calibri" panose="020F0502020204030204" pitchFamily="34" charset="0"/>
              </a:rPr>
              <a:t>Underline vowels </a:t>
            </a:r>
            <a:endParaRPr lang="en-US" sz="2600" dirty="0">
              <a:solidFill>
                <a:schemeClr val="bg1"/>
              </a:solidFill>
              <a:latin typeface="Calibri" panose="020F0502020204030204" pitchFamily="34" charset="0"/>
              <a:ea typeface="Helvetica Neue Light" panose="02000403000000020004" pitchFamily="2" charset="0"/>
              <a:cs typeface="Calibri" panose="020F0502020204030204" pitchFamily="34" charset="0"/>
            </a:endParaRPr>
          </a:p>
          <a:p>
            <a:pPr marL="342900" indent="-342900">
              <a:buFont typeface="+mj-lt"/>
              <a:buAutoNum type="arabicPeriod"/>
            </a:pPr>
            <a:r>
              <a:rPr lang="en-US" sz="2600" dirty="0">
                <a:solidFill>
                  <a:schemeClr val="bg1"/>
                </a:solidFill>
                <a:latin typeface="Calibri" panose="020F0502020204030204" pitchFamily="34" charset="0"/>
                <a:ea typeface="Helvetica Neue" panose="02000503000000020004" pitchFamily="2" charset="0"/>
                <a:cs typeface="Calibri" panose="020F0502020204030204" pitchFamily="34" charset="0"/>
              </a:rPr>
              <a:t>Circle known affixes </a:t>
            </a:r>
            <a:endParaRPr lang="en-US" sz="2600" dirty="0">
              <a:solidFill>
                <a:schemeClr val="bg1"/>
              </a:solidFill>
              <a:latin typeface="Calibri" panose="020F0502020204030204" pitchFamily="34" charset="0"/>
              <a:ea typeface="Helvetica Neue Light" panose="02000403000000020004" pitchFamily="2" charset="0"/>
              <a:cs typeface="Calibri" panose="020F0502020204030204" pitchFamily="34" charset="0"/>
            </a:endParaRPr>
          </a:p>
          <a:p>
            <a:pPr marL="342900" indent="-342900">
              <a:buFont typeface="+mj-lt"/>
              <a:buAutoNum type="arabicPeriod"/>
            </a:pPr>
            <a:r>
              <a:rPr lang="en-US" sz="2600" dirty="0">
                <a:solidFill>
                  <a:schemeClr val="bg1"/>
                </a:solidFill>
                <a:latin typeface="Calibri" panose="020F0502020204030204" pitchFamily="34" charset="0"/>
                <a:ea typeface="Helvetica Neue" panose="02000503000000020004" pitchFamily="2" charset="0"/>
                <a:cs typeface="Calibri" panose="020F0502020204030204" pitchFamily="34" charset="0"/>
              </a:rPr>
              <a:t>Count syllables </a:t>
            </a:r>
            <a:endParaRPr lang="en-US" sz="2600" dirty="0">
              <a:solidFill>
                <a:schemeClr val="bg1"/>
              </a:solidFill>
              <a:latin typeface="Calibri" panose="020F0502020204030204" pitchFamily="34" charset="0"/>
              <a:ea typeface="Helvetica Neue Light" panose="02000403000000020004" pitchFamily="2" charset="0"/>
              <a:cs typeface="Calibri" panose="020F0502020204030204" pitchFamily="34" charset="0"/>
            </a:endParaRPr>
          </a:p>
          <a:p>
            <a:pPr marL="342900" indent="-342900">
              <a:buFont typeface="+mj-lt"/>
              <a:buAutoNum type="arabicPeriod"/>
            </a:pPr>
            <a:r>
              <a:rPr lang="en-US" sz="2600" dirty="0">
                <a:solidFill>
                  <a:schemeClr val="bg1"/>
                </a:solidFill>
                <a:latin typeface="Calibri" panose="020F0502020204030204" pitchFamily="34" charset="0"/>
                <a:ea typeface="Helvetica Neue" panose="02000503000000020004" pitchFamily="2" charset="0"/>
                <a:cs typeface="Calibri" panose="020F0502020204030204" pitchFamily="34" charset="0"/>
              </a:rPr>
              <a:t>Break the word apart </a:t>
            </a:r>
            <a:endParaRPr lang="en-US" sz="2600" dirty="0">
              <a:solidFill>
                <a:schemeClr val="bg1"/>
              </a:solidFill>
              <a:latin typeface="Calibri" panose="020F0502020204030204" pitchFamily="34" charset="0"/>
              <a:ea typeface="Helvetica Neue Light" panose="02000403000000020004" pitchFamily="2" charset="0"/>
              <a:cs typeface="Calibri" panose="020F0502020204030204" pitchFamily="34" charset="0"/>
            </a:endParaRPr>
          </a:p>
          <a:p>
            <a:pPr marL="342900" indent="-342900">
              <a:buFont typeface="+mj-lt"/>
              <a:buAutoNum type="arabicPeriod"/>
            </a:pPr>
            <a:r>
              <a:rPr lang="en-US" sz="2600" dirty="0">
                <a:solidFill>
                  <a:schemeClr val="bg1"/>
                </a:solidFill>
                <a:latin typeface="Calibri" panose="020F0502020204030204" pitchFamily="34" charset="0"/>
                <a:ea typeface="Helvetica Neue" panose="02000503000000020004" pitchFamily="2" charset="0"/>
                <a:cs typeface="Calibri" panose="020F0502020204030204" pitchFamily="34" charset="0"/>
              </a:rPr>
              <a:t>Read the word aloud </a:t>
            </a:r>
            <a:endParaRPr lang="en-US" sz="2600" dirty="0">
              <a:solidFill>
                <a:schemeClr val="bg1"/>
              </a:solidFill>
              <a:latin typeface="Calibri" panose="020F0502020204030204" pitchFamily="34" charset="0"/>
              <a:ea typeface="Helvetica Neue Light" panose="02000403000000020004" pitchFamily="2" charset="0"/>
              <a:cs typeface="Calibri" panose="020F0502020204030204" pitchFamily="34" charset="0"/>
            </a:endParaRPr>
          </a:p>
        </p:txBody>
      </p:sp>
      <p:sp>
        <p:nvSpPr>
          <p:cNvPr id="7" name="Oval Callout 6">
            <a:extLst>
              <a:ext uri="{FF2B5EF4-FFF2-40B4-BE49-F238E27FC236}">
                <a16:creationId xmlns:a16="http://schemas.microsoft.com/office/drawing/2014/main" id="{98694A5D-8D16-AE8F-6898-845709A6ECA0}"/>
              </a:ext>
            </a:extLst>
          </p:cNvPr>
          <p:cNvSpPr/>
          <p:nvPr/>
        </p:nvSpPr>
        <p:spPr>
          <a:xfrm>
            <a:off x="3017978" y="4257669"/>
            <a:ext cx="2453567" cy="1148941"/>
          </a:xfrm>
          <a:prstGeom prst="wedgeEllipseCallout">
            <a:avLst>
              <a:gd name="adj1" fmla="val -77135"/>
              <a:gd name="adj2" fmla="val 49118"/>
            </a:avLst>
          </a:prstGeom>
          <a:solidFill>
            <a:schemeClr val="tx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latin typeface="Calibri" panose="020F0502020204030204" pitchFamily="34" charset="0"/>
                <a:cs typeface="Calibri" panose="020F0502020204030204" pitchFamily="34" charset="0"/>
              </a:rPr>
              <a:t>Make it a real word.</a:t>
            </a:r>
          </a:p>
        </p:txBody>
      </p:sp>
      <p:sp>
        <p:nvSpPr>
          <p:cNvPr id="8" name="Oval Callout 7">
            <a:extLst>
              <a:ext uri="{FF2B5EF4-FFF2-40B4-BE49-F238E27FC236}">
                <a16:creationId xmlns:a16="http://schemas.microsoft.com/office/drawing/2014/main" id="{03B78FE8-8B94-33CF-75DF-9BF5C69A9113}"/>
              </a:ext>
            </a:extLst>
          </p:cNvPr>
          <p:cNvSpPr/>
          <p:nvPr/>
        </p:nvSpPr>
        <p:spPr>
          <a:xfrm>
            <a:off x="4536949" y="5406610"/>
            <a:ext cx="2240378" cy="987035"/>
          </a:xfrm>
          <a:prstGeom prst="wedgeEllipseCallout">
            <a:avLst>
              <a:gd name="adj1" fmla="val 43918"/>
              <a:gd name="adj2" fmla="val -102602"/>
            </a:avLst>
          </a:prstGeom>
          <a:solidFill>
            <a:schemeClr val="tx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latin typeface="Calibri" panose="020F0502020204030204" pitchFamily="34" charset="0"/>
                <a:cs typeface="Calibri" panose="020F0502020204030204" pitchFamily="34" charset="0"/>
              </a:rPr>
              <a:t>Flex it! </a:t>
            </a:r>
          </a:p>
        </p:txBody>
      </p:sp>
      <p:sp>
        <p:nvSpPr>
          <p:cNvPr id="9" name="TextBox 8">
            <a:extLst>
              <a:ext uri="{FF2B5EF4-FFF2-40B4-BE49-F238E27FC236}">
                <a16:creationId xmlns:a16="http://schemas.microsoft.com/office/drawing/2014/main" id="{C3480D7B-4CA6-6A27-C594-054785448799}"/>
              </a:ext>
            </a:extLst>
          </p:cNvPr>
          <p:cNvSpPr txBox="1"/>
          <p:nvPr/>
        </p:nvSpPr>
        <p:spPr>
          <a:xfrm>
            <a:off x="939206" y="4975723"/>
            <a:ext cx="1483035" cy="430887"/>
          </a:xfrm>
          <a:prstGeom prst="rect">
            <a:avLst/>
          </a:prstGeom>
          <a:noFill/>
        </p:spPr>
        <p:txBody>
          <a:bodyPr wrap="none" rtlCol="0">
            <a:spAutoFit/>
          </a:bodyPr>
          <a:lstStyle/>
          <a:p>
            <a:r>
              <a:rPr lang="en-US" sz="2200" b="1" dirty="0" err="1">
                <a:solidFill>
                  <a:schemeClr val="bg1">
                    <a:lumMod val="50000"/>
                  </a:schemeClr>
                </a:solidFill>
                <a:latin typeface="Calibri" panose="020F0502020204030204" pitchFamily="34" charset="0"/>
                <a:cs typeface="Calibri" panose="020F0502020204030204" pitchFamily="34" charset="0"/>
              </a:rPr>
              <a:t>glor</a:t>
            </a:r>
            <a:r>
              <a:rPr lang="en-US" sz="2200" b="1" dirty="0">
                <a:solidFill>
                  <a:schemeClr val="bg1">
                    <a:lumMod val="50000"/>
                  </a:schemeClr>
                </a:solidFill>
                <a:latin typeface="Calibri" panose="020F0502020204030204" pitchFamily="34" charset="0"/>
                <a:cs typeface="Calibri" panose="020F0502020204030204" pitchFamily="34" charset="0"/>
              </a:rPr>
              <a:t>-eye-us</a:t>
            </a:r>
          </a:p>
        </p:txBody>
      </p:sp>
      <p:sp>
        <p:nvSpPr>
          <p:cNvPr id="10" name="TextBox 9">
            <a:extLst>
              <a:ext uri="{FF2B5EF4-FFF2-40B4-BE49-F238E27FC236}">
                <a16:creationId xmlns:a16="http://schemas.microsoft.com/office/drawing/2014/main" id="{BABB7E56-41D2-A7DF-AF1E-234D1A398F1E}"/>
              </a:ext>
            </a:extLst>
          </p:cNvPr>
          <p:cNvSpPr txBox="1"/>
          <p:nvPr/>
        </p:nvSpPr>
        <p:spPr>
          <a:xfrm>
            <a:off x="5958581" y="4181757"/>
            <a:ext cx="1417119" cy="430887"/>
          </a:xfrm>
          <a:prstGeom prst="rect">
            <a:avLst/>
          </a:prstGeom>
          <a:noFill/>
        </p:spPr>
        <p:txBody>
          <a:bodyPr wrap="none" rtlCol="0">
            <a:spAutoFit/>
          </a:bodyPr>
          <a:lstStyle/>
          <a:p>
            <a:r>
              <a:rPr lang="en-US" sz="2200" b="1" dirty="0" err="1">
                <a:solidFill>
                  <a:schemeClr val="bg1">
                    <a:lumMod val="50000"/>
                  </a:schemeClr>
                </a:solidFill>
                <a:latin typeface="Calibri" panose="020F0502020204030204" pitchFamily="34" charset="0"/>
                <a:cs typeface="Calibri" panose="020F0502020204030204" pitchFamily="34" charset="0"/>
              </a:rPr>
              <a:t>energeetic</a:t>
            </a:r>
            <a:endParaRPr lang="en-US" sz="2200" b="1" dirty="0">
              <a:solidFill>
                <a:schemeClr val="bg1">
                  <a:lumMod val="50000"/>
                </a:schemeClr>
              </a:solidFill>
              <a:latin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9BF7AF77-6EDA-A710-4317-6D0C3B6BD626}"/>
              </a:ext>
            </a:extLst>
          </p:cNvPr>
          <p:cNvSpPr txBox="1"/>
          <p:nvPr/>
        </p:nvSpPr>
        <p:spPr>
          <a:xfrm>
            <a:off x="862406" y="5294477"/>
            <a:ext cx="1527982" cy="430887"/>
          </a:xfrm>
          <a:prstGeom prst="rect">
            <a:avLst/>
          </a:prstGeom>
          <a:noFill/>
        </p:spPr>
        <p:txBody>
          <a:bodyPr wrap="none" rtlCol="0">
            <a:spAutoFit/>
          </a:bodyPr>
          <a:lstStyle/>
          <a:p>
            <a:r>
              <a:rPr lang="en-US" sz="2200" b="1" dirty="0">
                <a:solidFill>
                  <a:schemeClr val="bg1">
                    <a:lumMod val="50000"/>
                  </a:schemeClr>
                </a:solidFill>
                <a:latin typeface="Calibri" panose="020F0502020204030204" pitchFamily="34" charset="0"/>
                <a:cs typeface="Calibri" panose="020F0502020204030204" pitchFamily="34" charset="0"/>
                <a:sym typeface="Wingdings" pitchFamily="2" charset="2"/>
              </a:rPr>
              <a:t> </a:t>
            </a:r>
            <a:r>
              <a:rPr lang="en-US" sz="2200" b="1" dirty="0">
                <a:solidFill>
                  <a:schemeClr val="bg1">
                    <a:lumMod val="50000"/>
                  </a:schemeClr>
                </a:solidFill>
                <a:latin typeface="Calibri" panose="020F0502020204030204" pitchFamily="34" charset="0"/>
                <a:cs typeface="Calibri" panose="020F0502020204030204" pitchFamily="34" charset="0"/>
              </a:rPr>
              <a:t>glorious </a:t>
            </a:r>
          </a:p>
        </p:txBody>
      </p:sp>
      <p:sp>
        <p:nvSpPr>
          <p:cNvPr id="13" name="TextBox 12">
            <a:extLst>
              <a:ext uri="{FF2B5EF4-FFF2-40B4-BE49-F238E27FC236}">
                <a16:creationId xmlns:a16="http://schemas.microsoft.com/office/drawing/2014/main" id="{3EA1713D-0D8A-EA6F-6516-E7DE27F07DDA}"/>
              </a:ext>
            </a:extLst>
          </p:cNvPr>
          <p:cNvSpPr txBox="1"/>
          <p:nvPr/>
        </p:nvSpPr>
        <p:spPr>
          <a:xfrm>
            <a:off x="5859996" y="4510362"/>
            <a:ext cx="1678408" cy="430887"/>
          </a:xfrm>
          <a:prstGeom prst="rect">
            <a:avLst/>
          </a:prstGeom>
          <a:noFill/>
        </p:spPr>
        <p:txBody>
          <a:bodyPr wrap="none" rtlCol="0">
            <a:spAutoFit/>
          </a:bodyPr>
          <a:lstStyle/>
          <a:p>
            <a:r>
              <a:rPr lang="en-US" sz="2200" b="1" dirty="0">
                <a:solidFill>
                  <a:schemeClr val="bg1">
                    <a:lumMod val="50000"/>
                  </a:schemeClr>
                </a:solidFill>
                <a:latin typeface="Calibri" panose="020F0502020204030204" pitchFamily="34" charset="0"/>
                <a:cs typeface="Calibri" panose="020F0502020204030204" pitchFamily="34" charset="0"/>
                <a:sym typeface="Wingdings" pitchFamily="2" charset="2"/>
              </a:rPr>
              <a:t> </a:t>
            </a:r>
            <a:r>
              <a:rPr lang="en-US" sz="2200" b="1" dirty="0">
                <a:solidFill>
                  <a:schemeClr val="bg1">
                    <a:lumMod val="50000"/>
                  </a:schemeClr>
                </a:solidFill>
                <a:latin typeface="Calibri" panose="020F0502020204030204" pitchFamily="34" charset="0"/>
                <a:cs typeface="Calibri" panose="020F0502020204030204" pitchFamily="34" charset="0"/>
              </a:rPr>
              <a:t>energetic </a:t>
            </a:r>
          </a:p>
        </p:txBody>
      </p:sp>
    </p:spTree>
    <p:extLst>
      <p:ext uri="{BB962C8B-B14F-4D97-AF65-F5344CB8AC3E}">
        <p14:creationId xmlns:p14="http://schemas.microsoft.com/office/powerpoint/2010/main" val="34301823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1EC4F-9669-35CC-5F93-A2865CA12D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6A3357-D77B-4614-C076-C527D5ABEAE4}"/>
              </a:ext>
            </a:extLst>
          </p:cNvPr>
          <p:cNvSpPr>
            <a:spLocks noGrp="1"/>
          </p:cNvSpPr>
          <p:nvPr>
            <p:ph type="title"/>
          </p:nvPr>
        </p:nvSpPr>
        <p:spPr/>
        <p:txBody>
          <a:bodyPr/>
          <a:lstStyle/>
          <a:p>
            <a:r>
              <a:rPr lang="en-US" dirty="0"/>
              <a:t>Morphemic Errors</a:t>
            </a:r>
          </a:p>
        </p:txBody>
      </p:sp>
      <p:sp>
        <p:nvSpPr>
          <p:cNvPr id="3" name="Content Placeholder 2">
            <a:extLst>
              <a:ext uri="{FF2B5EF4-FFF2-40B4-BE49-F238E27FC236}">
                <a16:creationId xmlns:a16="http://schemas.microsoft.com/office/drawing/2014/main" id="{B2407DE3-92F0-4A06-6FB2-8FA285B4F734}"/>
              </a:ext>
            </a:extLst>
          </p:cNvPr>
          <p:cNvSpPr>
            <a:spLocks noGrp="1"/>
          </p:cNvSpPr>
          <p:nvPr>
            <p:ph sz="quarter" idx="15"/>
          </p:nvPr>
        </p:nvSpPr>
        <p:spPr>
          <a:xfrm>
            <a:off x="1865124" y="1193109"/>
            <a:ext cx="10026770" cy="2251494"/>
          </a:xfrm>
        </p:spPr>
        <p:txBody>
          <a:bodyPr>
            <a:noAutofit/>
          </a:bodyPr>
          <a:lstStyle/>
          <a:p>
            <a:r>
              <a:rPr lang="en-US" dirty="0"/>
              <a:t>Students are faced with increased multisyllabic words</a:t>
            </a:r>
          </a:p>
          <a:p>
            <a:r>
              <a:rPr lang="en-US" dirty="0"/>
              <a:t>Phonics instruction hasn’t advanced beyond single-syllable words</a:t>
            </a:r>
          </a:p>
          <a:p>
            <a:r>
              <a:rPr lang="en-US" dirty="0"/>
              <a:t>Low morphological awareness, especially common in students with </a:t>
            </a:r>
            <a:r>
              <a:rPr lang="en-US"/>
              <a:t>reading difficulty</a:t>
            </a:r>
            <a:endParaRPr lang="en-US" dirty="0"/>
          </a:p>
          <a:p>
            <a:r>
              <a:rPr lang="en-US" dirty="0"/>
              <a:t>Pronunciation of morphemes can vary across different words, even though the spelling remains consistent</a:t>
            </a:r>
          </a:p>
        </p:txBody>
      </p:sp>
      <p:sp>
        <p:nvSpPr>
          <p:cNvPr id="5" name="Slide Number Placeholder 4">
            <a:extLst>
              <a:ext uri="{FF2B5EF4-FFF2-40B4-BE49-F238E27FC236}">
                <a16:creationId xmlns:a16="http://schemas.microsoft.com/office/drawing/2014/main" id="{B2D0258B-26BF-971E-8825-BCAADA38A375}"/>
              </a:ext>
            </a:extLst>
          </p:cNvPr>
          <p:cNvSpPr>
            <a:spLocks noGrp="1"/>
          </p:cNvSpPr>
          <p:nvPr>
            <p:ph type="sldNum" sz="quarter" idx="14"/>
          </p:nvPr>
        </p:nvSpPr>
        <p:spPr/>
        <p:txBody>
          <a:bodyPr/>
          <a:lstStyle/>
          <a:p>
            <a:fld id="{99A20822-4A49-4D36-86E3-300BA48D3F00}" type="slidenum">
              <a:rPr lang="en-US" smtClean="0"/>
              <a:pPr/>
              <a:t>33</a:t>
            </a:fld>
            <a:endParaRPr lang="en-US" dirty="0"/>
          </a:p>
        </p:txBody>
      </p:sp>
      <p:sp>
        <p:nvSpPr>
          <p:cNvPr id="11" name="Rounded Rectangle 10">
            <a:extLst>
              <a:ext uri="{FF2B5EF4-FFF2-40B4-BE49-F238E27FC236}">
                <a16:creationId xmlns:a16="http://schemas.microsoft.com/office/drawing/2014/main" id="{A407C182-FB02-CC26-B7A9-35DBCD988252}"/>
              </a:ext>
            </a:extLst>
          </p:cNvPr>
          <p:cNvSpPr/>
          <p:nvPr/>
        </p:nvSpPr>
        <p:spPr>
          <a:xfrm>
            <a:off x="138023" y="1371600"/>
            <a:ext cx="1570008" cy="655523"/>
          </a:xfrm>
          <a:prstGeom prst="roundRect">
            <a:avLst/>
          </a:prstGeom>
          <a:solidFill>
            <a:srgbClr val="447938">
              <a:alpha val="60000"/>
            </a:srgb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solidFill>
                  <a:schemeClr val="tx1"/>
                </a:solidFill>
              </a:rPr>
              <a:t>Why</a:t>
            </a:r>
          </a:p>
        </p:txBody>
      </p:sp>
      <p:sp>
        <p:nvSpPr>
          <p:cNvPr id="12" name="Rounded Rectangle 11">
            <a:extLst>
              <a:ext uri="{FF2B5EF4-FFF2-40B4-BE49-F238E27FC236}">
                <a16:creationId xmlns:a16="http://schemas.microsoft.com/office/drawing/2014/main" id="{F2BB6C26-00D4-6F71-9848-A03BDCF9657D}"/>
              </a:ext>
            </a:extLst>
          </p:cNvPr>
          <p:cNvSpPr/>
          <p:nvPr/>
        </p:nvSpPr>
        <p:spPr>
          <a:xfrm>
            <a:off x="138023" y="4820644"/>
            <a:ext cx="1570008" cy="876444"/>
          </a:xfrm>
          <a:prstGeom prst="roundRect">
            <a:avLst/>
          </a:prstGeom>
          <a:solidFill>
            <a:srgbClr val="447938">
              <a:alpha val="60000"/>
            </a:srgb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r>
              <a:rPr lang="en-US" sz="2600" b="1" dirty="0">
                <a:solidFill>
                  <a:schemeClr val="tx1"/>
                </a:solidFill>
              </a:rPr>
              <a:t>How to Support</a:t>
            </a:r>
          </a:p>
        </p:txBody>
      </p:sp>
      <p:sp>
        <p:nvSpPr>
          <p:cNvPr id="15" name="Content Placeholder 2">
            <a:extLst>
              <a:ext uri="{FF2B5EF4-FFF2-40B4-BE49-F238E27FC236}">
                <a16:creationId xmlns:a16="http://schemas.microsoft.com/office/drawing/2014/main" id="{C441753D-18DB-E422-399C-9D79CDBACC1F}"/>
              </a:ext>
            </a:extLst>
          </p:cNvPr>
          <p:cNvSpPr txBox="1">
            <a:spLocks/>
          </p:cNvSpPr>
          <p:nvPr/>
        </p:nvSpPr>
        <p:spPr>
          <a:xfrm>
            <a:off x="1865124" y="4674879"/>
            <a:ext cx="10026770" cy="1820174"/>
          </a:xfrm>
          <a:prstGeom prst="rect">
            <a:avLst/>
          </a:prstGeom>
          <a:ln>
            <a:noFill/>
          </a:ln>
        </p:spPr>
        <p:txBody>
          <a:bodyPr vert="horz" lIns="0" tIns="0" rIns="0" bIns="0" rtlCol="0">
            <a:noAutofit/>
          </a:bodyPr>
          <a:lstStyle>
            <a:lvl1pPr marL="320040" marR="0" indent="-320040" algn="l" defTabSz="685800" rtl="0" eaLnBrk="1" fontAlgn="auto" latinLnBrk="0" hangingPunct="1">
              <a:lnSpc>
                <a:spcPct val="125000"/>
              </a:lnSpc>
              <a:spcBef>
                <a:spcPts val="600"/>
              </a:spcBef>
              <a:spcAft>
                <a:spcPts val="0"/>
              </a:spcAft>
              <a:buClr>
                <a:schemeClr val="accent1"/>
              </a:buClr>
              <a:buSzPct val="100000"/>
              <a:buFont typeface="Wingdings" panose="05000000000000000000" pitchFamily="2" charset="2"/>
              <a:buChar char="§"/>
              <a:tabLst/>
              <a:defRPr sz="2600" b="0" i="0" kern="1200">
                <a:solidFill>
                  <a:schemeClr val="tx1"/>
                </a:solidFill>
                <a:latin typeface="+mn-lt"/>
                <a:ea typeface="Calibri"/>
                <a:cs typeface="Calibri"/>
              </a:defRPr>
            </a:lvl1pPr>
            <a:lvl2pPr marL="640080" marR="0" indent="-320040" algn="l" defTabSz="685800" rtl="0" eaLnBrk="1" fontAlgn="auto" latinLnBrk="0" hangingPunct="1">
              <a:lnSpc>
                <a:spcPct val="125000"/>
              </a:lnSpc>
              <a:spcBef>
                <a:spcPts val="600"/>
              </a:spcBef>
              <a:spcAft>
                <a:spcPts val="0"/>
              </a:spcAft>
              <a:buClr>
                <a:schemeClr val="accent1"/>
              </a:buClr>
              <a:buSzTx/>
              <a:buFont typeface="Arial" panose="020B0604020202020204" pitchFamily="34" charset="0"/>
              <a:buChar char="•"/>
              <a:tabLst/>
              <a:defRPr sz="2600" b="0" i="0" kern="1200">
                <a:solidFill>
                  <a:schemeClr val="tx1"/>
                </a:solidFill>
                <a:latin typeface="+mn-lt"/>
                <a:ea typeface="Calibri"/>
                <a:cs typeface="Calibri"/>
              </a:defRPr>
            </a:lvl2pPr>
            <a:lvl3pPr marL="1005840" marR="0" indent="-320040" algn="l" defTabSz="685800" rtl="0" eaLnBrk="1" fontAlgn="auto" latinLnBrk="0" hangingPunct="1">
              <a:lnSpc>
                <a:spcPct val="125000"/>
              </a:lnSpc>
              <a:spcBef>
                <a:spcPts val="600"/>
              </a:spcBef>
              <a:spcAft>
                <a:spcPts val="0"/>
              </a:spcAft>
              <a:buClr>
                <a:schemeClr val="accent1"/>
              </a:buClr>
              <a:buSzTx/>
              <a:buFont typeface="Arial" panose="020B0604020202020204" pitchFamily="34" charset="0"/>
              <a:buChar char="–"/>
              <a:tabLst/>
              <a:defRPr sz="2600" b="0" i="0" kern="1200">
                <a:solidFill>
                  <a:schemeClr val="tx1"/>
                </a:solidFill>
                <a:latin typeface="+mn-lt"/>
                <a:ea typeface="Calibri"/>
                <a:cs typeface="Calibri"/>
              </a:defRPr>
            </a:lvl3pPr>
            <a:lvl4pPr marL="1325880" marR="0" indent="-320040" algn="l" defTabSz="685800" rtl="0" eaLnBrk="1" fontAlgn="auto" latinLnBrk="0" hangingPunct="1">
              <a:lnSpc>
                <a:spcPct val="125000"/>
              </a:lnSpc>
              <a:spcBef>
                <a:spcPts val="600"/>
              </a:spcBef>
              <a:spcAft>
                <a:spcPts val="0"/>
              </a:spcAft>
              <a:buClr>
                <a:schemeClr val="accent1"/>
              </a:buClr>
              <a:buSzPct val="100000"/>
              <a:buFont typeface="Arial" panose="020B0604020202020204" pitchFamily="34" charset="0"/>
              <a:buChar char="»"/>
              <a:tabLst/>
              <a:defRPr sz="2600" b="0" i="0" kern="1200">
                <a:solidFill>
                  <a:schemeClr val="tx1"/>
                </a:solidFill>
                <a:latin typeface="+mn-lt"/>
                <a:ea typeface="Calibri"/>
                <a:cs typeface="Calibri"/>
              </a:defRPr>
            </a:lvl4pPr>
            <a:lvl5pPr marL="1645920" marR="0" indent="-320040" algn="l" defTabSz="685800" rtl="0" eaLnBrk="1" fontAlgn="auto" latinLnBrk="0" hangingPunct="1">
              <a:lnSpc>
                <a:spcPct val="125000"/>
              </a:lnSpc>
              <a:spcBef>
                <a:spcPts val="600"/>
              </a:spcBef>
              <a:spcAft>
                <a:spcPts val="0"/>
              </a:spcAft>
              <a:buClr>
                <a:schemeClr val="accent1"/>
              </a:buClr>
              <a:buSzTx/>
              <a:buFont typeface="Calibri" panose="020F0502020204030204" pitchFamily="34" charset="0"/>
              <a:buChar char="›"/>
              <a:tabLst/>
              <a:defRPr sz="2600" b="0" i="0" kern="1200">
                <a:solidFill>
                  <a:schemeClr val="tx1"/>
                </a:solidFill>
                <a:latin typeface="+mn-lt"/>
                <a:ea typeface="Calibri"/>
                <a:cs typeface="Calibri"/>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Explicitly teach common prefixes and suffixes (meaning + function)</a:t>
            </a:r>
          </a:p>
          <a:p>
            <a:r>
              <a:rPr lang="en-US" dirty="0"/>
              <a:t>Show how pronunciation shifts across related words</a:t>
            </a:r>
          </a:p>
        </p:txBody>
      </p:sp>
    </p:spTree>
    <p:extLst>
      <p:ext uri="{BB962C8B-B14F-4D97-AF65-F5344CB8AC3E}">
        <p14:creationId xmlns:p14="http://schemas.microsoft.com/office/powerpoint/2010/main" val="12605813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25A831-0773-9D4E-D015-3E22391C14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E38DDA-0AFA-2DFB-1E81-3D082919A4B8}"/>
              </a:ext>
            </a:extLst>
          </p:cNvPr>
          <p:cNvSpPr>
            <a:spLocks noGrp="1"/>
          </p:cNvSpPr>
          <p:nvPr>
            <p:ph type="title"/>
          </p:nvPr>
        </p:nvSpPr>
        <p:spPr/>
        <p:txBody>
          <a:bodyPr/>
          <a:lstStyle/>
          <a:p>
            <a:r>
              <a:rPr lang="en-US" dirty="0"/>
              <a:t>Morphemic Errors: Instructional Target</a:t>
            </a:r>
          </a:p>
        </p:txBody>
      </p:sp>
      <p:sp>
        <p:nvSpPr>
          <p:cNvPr id="3" name="Content Placeholder 2">
            <a:extLst>
              <a:ext uri="{FF2B5EF4-FFF2-40B4-BE49-F238E27FC236}">
                <a16:creationId xmlns:a16="http://schemas.microsoft.com/office/drawing/2014/main" id="{4B804CEF-487A-FC21-EA40-4E0F35324475}"/>
              </a:ext>
            </a:extLst>
          </p:cNvPr>
          <p:cNvSpPr>
            <a:spLocks noGrp="1"/>
          </p:cNvSpPr>
          <p:nvPr>
            <p:ph sz="quarter" idx="15"/>
          </p:nvPr>
        </p:nvSpPr>
        <p:spPr>
          <a:xfrm>
            <a:off x="457200" y="1451390"/>
            <a:ext cx="6485467" cy="4013200"/>
          </a:xfrm>
        </p:spPr>
        <p:txBody>
          <a:bodyPr>
            <a:noAutofit/>
          </a:bodyPr>
          <a:lstStyle/>
          <a:p>
            <a:pPr marL="457200" indent="-457200">
              <a:lnSpc>
                <a:spcPct val="100000"/>
              </a:lnSpc>
              <a:buFont typeface="+mj-lt"/>
              <a:buAutoNum type="arabicPeriod"/>
            </a:pPr>
            <a:r>
              <a:rPr lang="en-US" dirty="0"/>
              <a:t>Teach high-frequency affixes</a:t>
            </a:r>
          </a:p>
          <a:p>
            <a:pPr marL="863600" lvl="1" indent="-355600">
              <a:lnSpc>
                <a:spcPct val="100000"/>
              </a:lnSpc>
            </a:pPr>
            <a:r>
              <a:rPr lang="en-US" dirty="0"/>
              <a:t>Name, define, and provide sample words  </a:t>
            </a:r>
          </a:p>
          <a:p>
            <a:pPr marL="457200" indent="-457200">
              <a:lnSpc>
                <a:spcPct val="100000"/>
              </a:lnSpc>
              <a:buFont typeface="+mj-lt"/>
              <a:buAutoNum type="arabicPeriod"/>
            </a:pPr>
            <a:r>
              <a:rPr lang="en-US" dirty="0"/>
              <a:t>Engage students in “peel-off” reading</a:t>
            </a:r>
          </a:p>
          <a:p>
            <a:pPr marL="914400" lvl="1" indent="-457200">
              <a:lnSpc>
                <a:spcPct val="100000"/>
              </a:lnSpc>
            </a:pPr>
            <a:r>
              <a:rPr lang="en-US" dirty="0"/>
              <a:t>Identify affixes and read in isolation</a:t>
            </a:r>
          </a:p>
          <a:p>
            <a:pPr marL="914400" lvl="1" indent="-457200">
              <a:lnSpc>
                <a:spcPct val="100000"/>
              </a:lnSpc>
            </a:pPr>
            <a:r>
              <a:rPr lang="en-US" dirty="0"/>
              <a:t>Read words</a:t>
            </a:r>
          </a:p>
          <a:p>
            <a:pPr marL="457200" indent="-457200">
              <a:lnSpc>
                <a:spcPct val="100000"/>
              </a:lnSpc>
              <a:buFont typeface="+mj-lt"/>
              <a:buAutoNum type="arabicPeriod"/>
            </a:pPr>
            <a:r>
              <a:rPr lang="en-US" dirty="0"/>
              <a:t>Build words </a:t>
            </a:r>
          </a:p>
          <a:p>
            <a:pPr marL="863600" lvl="1" indent="-390525">
              <a:lnSpc>
                <a:spcPct val="100000"/>
              </a:lnSpc>
            </a:pPr>
            <a:r>
              <a:rPr lang="en-US" dirty="0"/>
              <a:t>Combine base words + affixes </a:t>
            </a:r>
          </a:p>
          <a:p>
            <a:pPr marL="863600" lvl="1" indent="-390525">
              <a:lnSpc>
                <a:spcPct val="100000"/>
              </a:lnSpc>
            </a:pPr>
            <a:r>
              <a:rPr lang="en-US" dirty="0"/>
              <a:t>Read each word part, blend, and then read whole word aloud</a:t>
            </a:r>
          </a:p>
        </p:txBody>
      </p:sp>
      <p:sp>
        <p:nvSpPr>
          <p:cNvPr id="5" name="Slide Number Placeholder 4">
            <a:extLst>
              <a:ext uri="{FF2B5EF4-FFF2-40B4-BE49-F238E27FC236}">
                <a16:creationId xmlns:a16="http://schemas.microsoft.com/office/drawing/2014/main" id="{0DF51E2B-A5D7-BB45-4700-BA54FCA90320}"/>
              </a:ext>
            </a:extLst>
          </p:cNvPr>
          <p:cNvSpPr>
            <a:spLocks noGrp="1"/>
          </p:cNvSpPr>
          <p:nvPr>
            <p:ph type="sldNum" sz="quarter" idx="14"/>
          </p:nvPr>
        </p:nvSpPr>
        <p:spPr/>
        <p:txBody>
          <a:bodyPr/>
          <a:lstStyle/>
          <a:p>
            <a:fld id="{99A20822-4A49-4D36-86E3-300BA48D3F00}" type="slidenum">
              <a:rPr lang="en-US" smtClean="0"/>
              <a:pPr/>
              <a:t>34</a:t>
            </a:fld>
            <a:endParaRPr lang="en-US" dirty="0"/>
          </a:p>
        </p:txBody>
      </p:sp>
      <p:sp>
        <p:nvSpPr>
          <p:cNvPr id="11" name="Rounded Rectangle 10">
            <a:extLst>
              <a:ext uri="{FF2B5EF4-FFF2-40B4-BE49-F238E27FC236}">
                <a16:creationId xmlns:a16="http://schemas.microsoft.com/office/drawing/2014/main" id="{FFD352CC-8778-EC2D-42F0-13C9A3ECE2F1}"/>
              </a:ext>
            </a:extLst>
          </p:cNvPr>
          <p:cNvSpPr/>
          <p:nvPr/>
        </p:nvSpPr>
        <p:spPr>
          <a:xfrm>
            <a:off x="8005903" y="1462168"/>
            <a:ext cx="3807444" cy="655523"/>
          </a:xfrm>
          <a:prstGeom prst="roundRect">
            <a:avLst/>
          </a:prstGeom>
          <a:solidFill>
            <a:srgbClr val="C25131">
              <a:alpha val="60000"/>
            </a:srgb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solidFill>
                  <a:schemeClr val="tx1"/>
                </a:solidFill>
              </a:rPr>
              <a:t>Morphology Routine</a:t>
            </a:r>
          </a:p>
        </p:txBody>
      </p:sp>
      <p:pic>
        <p:nvPicPr>
          <p:cNvPr id="6" name="Picture 5">
            <a:extLst>
              <a:ext uri="{FF2B5EF4-FFF2-40B4-BE49-F238E27FC236}">
                <a16:creationId xmlns:a16="http://schemas.microsoft.com/office/drawing/2014/main" id="{F35F70AF-8669-9B9C-C70C-EC7E222B2D90}"/>
              </a:ext>
            </a:extLst>
          </p:cNvPr>
          <p:cNvPicPr>
            <a:picLocks noChangeAspect="1"/>
          </p:cNvPicPr>
          <p:nvPr/>
        </p:nvPicPr>
        <p:blipFill>
          <a:blip r:embed="rId2"/>
          <a:stretch>
            <a:fillRect/>
          </a:stretch>
        </p:blipFill>
        <p:spPr>
          <a:xfrm>
            <a:off x="6570133" y="2327621"/>
            <a:ext cx="5321761" cy="3136969"/>
          </a:xfrm>
          <a:prstGeom prst="rect">
            <a:avLst/>
          </a:prstGeom>
        </p:spPr>
      </p:pic>
    </p:spTree>
    <p:extLst>
      <p:ext uri="{BB962C8B-B14F-4D97-AF65-F5344CB8AC3E}">
        <p14:creationId xmlns:p14="http://schemas.microsoft.com/office/powerpoint/2010/main" val="22779304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64986-F632-8F37-0086-B5ABFAEB63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9A5504-8DC7-7964-8B99-ED2D2A8A6E38}"/>
              </a:ext>
            </a:extLst>
          </p:cNvPr>
          <p:cNvSpPr>
            <a:spLocks noGrp="1"/>
          </p:cNvSpPr>
          <p:nvPr>
            <p:ph type="title"/>
          </p:nvPr>
        </p:nvSpPr>
        <p:spPr/>
        <p:txBody>
          <a:bodyPr/>
          <a:lstStyle/>
          <a:p>
            <a:r>
              <a:rPr lang="en-US" dirty="0"/>
              <a:t>High Frequency Word Errors</a:t>
            </a:r>
          </a:p>
        </p:txBody>
      </p:sp>
      <p:sp>
        <p:nvSpPr>
          <p:cNvPr id="3" name="Content Placeholder 2">
            <a:extLst>
              <a:ext uri="{FF2B5EF4-FFF2-40B4-BE49-F238E27FC236}">
                <a16:creationId xmlns:a16="http://schemas.microsoft.com/office/drawing/2014/main" id="{7B639963-ABF6-FFDF-A13F-393BBF540989}"/>
              </a:ext>
            </a:extLst>
          </p:cNvPr>
          <p:cNvSpPr>
            <a:spLocks noGrp="1"/>
          </p:cNvSpPr>
          <p:nvPr>
            <p:ph sz="quarter" idx="15"/>
          </p:nvPr>
        </p:nvSpPr>
        <p:spPr>
          <a:xfrm>
            <a:off x="1865124" y="1371600"/>
            <a:ext cx="10470650" cy="1820174"/>
          </a:xfrm>
        </p:spPr>
        <p:txBody>
          <a:bodyPr>
            <a:noAutofit/>
          </a:bodyPr>
          <a:lstStyle/>
          <a:p>
            <a:r>
              <a:rPr lang="en-US" dirty="0"/>
              <a:t>These words appear in nearly all text</a:t>
            </a:r>
          </a:p>
          <a:p>
            <a:r>
              <a:rPr lang="en-US" dirty="0"/>
              <a:t>Irregular spellings don’t follow predictable GPCs</a:t>
            </a:r>
          </a:p>
          <a:p>
            <a:r>
              <a:rPr lang="en-US" dirty="0"/>
              <a:t>Requires repeated exposure to build automatic recognition</a:t>
            </a:r>
          </a:p>
        </p:txBody>
      </p:sp>
      <p:sp>
        <p:nvSpPr>
          <p:cNvPr id="5" name="Slide Number Placeholder 4">
            <a:extLst>
              <a:ext uri="{FF2B5EF4-FFF2-40B4-BE49-F238E27FC236}">
                <a16:creationId xmlns:a16="http://schemas.microsoft.com/office/drawing/2014/main" id="{45B54A24-0F65-9BD9-7419-584883040445}"/>
              </a:ext>
            </a:extLst>
          </p:cNvPr>
          <p:cNvSpPr>
            <a:spLocks noGrp="1"/>
          </p:cNvSpPr>
          <p:nvPr>
            <p:ph type="sldNum" sz="quarter" idx="14"/>
          </p:nvPr>
        </p:nvSpPr>
        <p:spPr/>
        <p:txBody>
          <a:bodyPr/>
          <a:lstStyle/>
          <a:p>
            <a:fld id="{99A20822-4A49-4D36-86E3-300BA48D3F00}" type="slidenum">
              <a:rPr lang="en-US" smtClean="0"/>
              <a:pPr/>
              <a:t>35</a:t>
            </a:fld>
            <a:endParaRPr lang="en-US" dirty="0"/>
          </a:p>
        </p:txBody>
      </p:sp>
      <p:sp>
        <p:nvSpPr>
          <p:cNvPr id="11" name="Rounded Rectangle 10">
            <a:extLst>
              <a:ext uri="{FF2B5EF4-FFF2-40B4-BE49-F238E27FC236}">
                <a16:creationId xmlns:a16="http://schemas.microsoft.com/office/drawing/2014/main" id="{623F095C-19AA-0007-C899-39484414EB88}"/>
              </a:ext>
            </a:extLst>
          </p:cNvPr>
          <p:cNvSpPr/>
          <p:nvPr/>
        </p:nvSpPr>
        <p:spPr>
          <a:xfrm>
            <a:off x="138023" y="1371600"/>
            <a:ext cx="1570008" cy="655523"/>
          </a:xfrm>
          <a:prstGeom prst="roundRect">
            <a:avLst/>
          </a:prstGeom>
          <a:solidFill>
            <a:srgbClr val="447938">
              <a:alpha val="60000"/>
            </a:srgb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solidFill>
                  <a:schemeClr val="tx1"/>
                </a:solidFill>
              </a:rPr>
              <a:t>Why</a:t>
            </a:r>
          </a:p>
        </p:txBody>
      </p:sp>
      <p:sp>
        <p:nvSpPr>
          <p:cNvPr id="12" name="Rounded Rectangle 11">
            <a:extLst>
              <a:ext uri="{FF2B5EF4-FFF2-40B4-BE49-F238E27FC236}">
                <a16:creationId xmlns:a16="http://schemas.microsoft.com/office/drawing/2014/main" id="{31A74EAB-A8D6-C130-4296-9445CF4FFCC7}"/>
              </a:ext>
            </a:extLst>
          </p:cNvPr>
          <p:cNvSpPr/>
          <p:nvPr/>
        </p:nvSpPr>
        <p:spPr>
          <a:xfrm>
            <a:off x="138023" y="3429000"/>
            <a:ext cx="1570008" cy="876444"/>
          </a:xfrm>
          <a:prstGeom prst="roundRect">
            <a:avLst/>
          </a:prstGeom>
          <a:solidFill>
            <a:srgbClr val="447938">
              <a:alpha val="60000"/>
            </a:srgb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r>
              <a:rPr lang="en-US" sz="2600" b="1" dirty="0">
                <a:solidFill>
                  <a:schemeClr val="tx1"/>
                </a:solidFill>
              </a:rPr>
              <a:t>How to Support</a:t>
            </a:r>
          </a:p>
        </p:txBody>
      </p:sp>
      <p:sp>
        <p:nvSpPr>
          <p:cNvPr id="15" name="Content Placeholder 2">
            <a:extLst>
              <a:ext uri="{FF2B5EF4-FFF2-40B4-BE49-F238E27FC236}">
                <a16:creationId xmlns:a16="http://schemas.microsoft.com/office/drawing/2014/main" id="{B444F710-642E-1DF1-5639-7F16D5D0CA84}"/>
              </a:ext>
            </a:extLst>
          </p:cNvPr>
          <p:cNvSpPr txBox="1">
            <a:spLocks/>
          </p:cNvSpPr>
          <p:nvPr/>
        </p:nvSpPr>
        <p:spPr>
          <a:xfrm>
            <a:off x="1865124" y="3463420"/>
            <a:ext cx="10026770" cy="1820174"/>
          </a:xfrm>
          <a:prstGeom prst="rect">
            <a:avLst/>
          </a:prstGeom>
          <a:ln>
            <a:noFill/>
          </a:ln>
        </p:spPr>
        <p:txBody>
          <a:bodyPr vert="horz" lIns="0" tIns="0" rIns="0" bIns="0" rtlCol="0">
            <a:noAutofit/>
          </a:bodyPr>
          <a:lstStyle>
            <a:lvl1pPr marL="320040" marR="0" indent="-320040" algn="l" defTabSz="685800" rtl="0" eaLnBrk="1" fontAlgn="auto" latinLnBrk="0" hangingPunct="1">
              <a:lnSpc>
                <a:spcPct val="125000"/>
              </a:lnSpc>
              <a:spcBef>
                <a:spcPts val="600"/>
              </a:spcBef>
              <a:spcAft>
                <a:spcPts val="0"/>
              </a:spcAft>
              <a:buClr>
                <a:schemeClr val="accent1"/>
              </a:buClr>
              <a:buSzPct val="100000"/>
              <a:buFont typeface="Wingdings" panose="05000000000000000000" pitchFamily="2" charset="2"/>
              <a:buChar char="§"/>
              <a:tabLst/>
              <a:defRPr sz="2600" b="0" i="0" kern="1200">
                <a:solidFill>
                  <a:schemeClr val="tx1"/>
                </a:solidFill>
                <a:latin typeface="+mn-lt"/>
                <a:ea typeface="Calibri"/>
                <a:cs typeface="Calibri"/>
              </a:defRPr>
            </a:lvl1pPr>
            <a:lvl2pPr marL="640080" marR="0" indent="-320040" algn="l" defTabSz="685800" rtl="0" eaLnBrk="1" fontAlgn="auto" latinLnBrk="0" hangingPunct="1">
              <a:lnSpc>
                <a:spcPct val="125000"/>
              </a:lnSpc>
              <a:spcBef>
                <a:spcPts val="600"/>
              </a:spcBef>
              <a:spcAft>
                <a:spcPts val="0"/>
              </a:spcAft>
              <a:buClr>
                <a:schemeClr val="accent1"/>
              </a:buClr>
              <a:buSzTx/>
              <a:buFont typeface="Arial" panose="020B0604020202020204" pitchFamily="34" charset="0"/>
              <a:buChar char="•"/>
              <a:tabLst/>
              <a:defRPr sz="2600" b="0" i="0" kern="1200">
                <a:solidFill>
                  <a:schemeClr val="tx1"/>
                </a:solidFill>
                <a:latin typeface="+mn-lt"/>
                <a:ea typeface="Calibri"/>
                <a:cs typeface="Calibri"/>
              </a:defRPr>
            </a:lvl2pPr>
            <a:lvl3pPr marL="1005840" marR="0" indent="-320040" algn="l" defTabSz="685800" rtl="0" eaLnBrk="1" fontAlgn="auto" latinLnBrk="0" hangingPunct="1">
              <a:lnSpc>
                <a:spcPct val="125000"/>
              </a:lnSpc>
              <a:spcBef>
                <a:spcPts val="600"/>
              </a:spcBef>
              <a:spcAft>
                <a:spcPts val="0"/>
              </a:spcAft>
              <a:buClr>
                <a:schemeClr val="accent1"/>
              </a:buClr>
              <a:buSzTx/>
              <a:buFont typeface="Arial" panose="020B0604020202020204" pitchFamily="34" charset="0"/>
              <a:buChar char="–"/>
              <a:tabLst/>
              <a:defRPr sz="2600" b="0" i="0" kern="1200">
                <a:solidFill>
                  <a:schemeClr val="tx1"/>
                </a:solidFill>
                <a:latin typeface="+mn-lt"/>
                <a:ea typeface="Calibri"/>
                <a:cs typeface="Calibri"/>
              </a:defRPr>
            </a:lvl3pPr>
            <a:lvl4pPr marL="1325880" marR="0" indent="-320040" algn="l" defTabSz="685800" rtl="0" eaLnBrk="1" fontAlgn="auto" latinLnBrk="0" hangingPunct="1">
              <a:lnSpc>
                <a:spcPct val="125000"/>
              </a:lnSpc>
              <a:spcBef>
                <a:spcPts val="600"/>
              </a:spcBef>
              <a:spcAft>
                <a:spcPts val="0"/>
              </a:spcAft>
              <a:buClr>
                <a:schemeClr val="accent1"/>
              </a:buClr>
              <a:buSzPct val="100000"/>
              <a:buFont typeface="Arial" panose="020B0604020202020204" pitchFamily="34" charset="0"/>
              <a:buChar char="»"/>
              <a:tabLst/>
              <a:defRPr sz="2600" b="0" i="0" kern="1200">
                <a:solidFill>
                  <a:schemeClr val="tx1"/>
                </a:solidFill>
                <a:latin typeface="+mn-lt"/>
                <a:ea typeface="Calibri"/>
                <a:cs typeface="Calibri"/>
              </a:defRPr>
            </a:lvl4pPr>
            <a:lvl5pPr marL="1645920" marR="0" indent="-320040" algn="l" defTabSz="685800" rtl="0" eaLnBrk="1" fontAlgn="auto" latinLnBrk="0" hangingPunct="1">
              <a:lnSpc>
                <a:spcPct val="125000"/>
              </a:lnSpc>
              <a:spcBef>
                <a:spcPts val="600"/>
              </a:spcBef>
              <a:spcAft>
                <a:spcPts val="0"/>
              </a:spcAft>
              <a:buClr>
                <a:schemeClr val="accent1"/>
              </a:buClr>
              <a:buSzTx/>
              <a:buFont typeface="Calibri" panose="020F0502020204030204" pitchFamily="34" charset="0"/>
              <a:buChar char="›"/>
              <a:tabLst/>
              <a:defRPr sz="2600" b="0" i="0" kern="1200">
                <a:solidFill>
                  <a:schemeClr val="tx1"/>
                </a:solidFill>
                <a:latin typeface="+mn-lt"/>
                <a:ea typeface="Calibri"/>
                <a:cs typeface="Calibri"/>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Build recognition through repeated practice with corrective feedback</a:t>
            </a:r>
          </a:p>
        </p:txBody>
      </p:sp>
    </p:spTree>
    <p:extLst>
      <p:ext uri="{BB962C8B-B14F-4D97-AF65-F5344CB8AC3E}">
        <p14:creationId xmlns:p14="http://schemas.microsoft.com/office/powerpoint/2010/main" val="26805227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023ED-7E05-0B32-4179-D6296CE385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296157-2188-BC1E-6269-24D1DFC6A8E3}"/>
              </a:ext>
            </a:extLst>
          </p:cNvPr>
          <p:cNvSpPr>
            <a:spLocks noGrp="1"/>
          </p:cNvSpPr>
          <p:nvPr>
            <p:ph type="title"/>
          </p:nvPr>
        </p:nvSpPr>
        <p:spPr/>
        <p:txBody>
          <a:bodyPr/>
          <a:lstStyle/>
          <a:p>
            <a:r>
              <a:rPr lang="en-US" dirty="0"/>
              <a:t>High Frequency Word Errors: Instructional Target</a:t>
            </a:r>
          </a:p>
        </p:txBody>
      </p:sp>
      <p:sp>
        <p:nvSpPr>
          <p:cNvPr id="3" name="Content Placeholder 2">
            <a:extLst>
              <a:ext uri="{FF2B5EF4-FFF2-40B4-BE49-F238E27FC236}">
                <a16:creationId xmlns:a16="http://schemas.microsoft.com/office/drawing/2014/main" id="{9EC3D2F7-C7BD-EC38-0022-7344D58A9736}"/>
              </a:ext>
            </a:extLst>
          </p:cNvPr>
          <p:cNvSpPr>
            <a:spLocks noGrp="1"/>
          </p:cNvSpPr>
          <p:nvPr>
            <p:ph sz="quarter" idx="15"/>
          </p:nvPr>
        </p:nvSpPr>
        <p:spPr>
          <a:xfrm>
            <a:off x="457200" y="1451390"/>
            <a:ext cx="11434694" cy="4013200"/>
          </a:xfrm>
        </p:spPr>
        <p:txBody>
          <a:bodyPr>
            <a:noAutofit/>
          </a:bodyPr>
          <a:lstStyle/>
          <a:p>
            <a:pPr marL="514350" indent="-514350">
              <a:buFont typeface="+mj-lt"/>
              <a:buAutoNum type="arabicPeriod"/>
            </a:pPr>
            <a:r>
              <a:rPr lang="en-US" dirty="0"/>
              <a:t>Introduce single high frequency word on flashcard </a:t>
            </a:r>
          </a:p>
          <a:p>
            <a:pPr marL="514350" indent="-514350">
              <a:buFont typeface="+mj-lt"/>
              <a:buAutoNum type="arabicPeriod"/>
            </a:pPr>
            <a:r>
              <a:rPr lang="en-US" dirty="0"/>
              <a:t>Engage in strategic incremental rehearsal</a:t>
            </a:r>
          </a:p>
          <a:p>
            <a:pPr marL="514350" indent="-514350">
              <a:buFont typeface="+mj-lt"/>
              <a:buAutoNum type="arabicPeriod"/>
            </a:pPr>
            <a:r>
              <a:rPr lang="en-US" dirty="0"/>
              <a:t>Gradually integrate previously learned words to create a flashcard deck where students practice reading through the cards Incorporate new words with known words to enhance retention focused on mastery</a:t>
            </a:r>
          </a:p>
        </p:txBody>
      </p:sp>
      <p:sp>
        <p:nvSpPr>
          <p:cNvPr id="5" name="Slide Number Placeholder 4">
            <a:extLst>
              <a:ext uri="{FF2B5EF4-FFF2-40B4-BE49-F238E27FC236}">
                <a16:creationId xmlns:a16="http://schemas.microsoft.com/office/drawing/2014/main" id="{B5ABB387-CD12-5D91-D3A9-4C9164AA3160}"/>
              </a:ext>
            </a:extLst>
          </p:cNvPr>
          <p:cNvSpPr>
            <a:spLocks noGrp="1"/>
          </p:cNvSpPr>
          <p:nvPr>
            <p:ph type="sldNum" sz="quarter" idx="14"/>
          </p:nvPr>
        </p:nvSpPr>
        <p:spPr/>
        <p:txBody>
          <a:bodyPr/>
          <a:lstStyle/>
          <a:p>
            <a:fld id="{99A20822-4A49-4D36-86E3-300BA48D3F00}" type="slidenum">
              <a:rPr lang="en-US" smtClean="0"/>
              <a:pPr/>
              <a:t>36</a:t>
            </a:fld>
            <a:endParaRPr lang="en-US" dirty="0"/>
          </a:p>
        </p:txBody>
      </p:sp>
      <p:sp>
        <p:nvSpPr>
          <p:cNvPr id="11" name="Rounded Rectangle 10">
            <a:extLst>
              <a:ext uri="{FF2B5EF4-FFF2-40B4-BE49-F238E27FC236}">
                <a16:creationId xmlns:a16="http://schemas.microsoft.com/office/drawing/2014/main" id="{E6079271-9B79-3014-F4A1-71B55B00E1D7}"/>
              </a:ext>
            </a:extLst>
          </p:cNvPr>
          <p:cNvSpPr/>
          <p:nvPr/>
        </p:nvSpPr>
        <p:spPr>
          <a:xfrm>
            <a:off x="8005903" y="1401521"/>
            <a:ext cx="3807444" cy="655523"/>
          </a:xfrm>
          <a:prstGeom prst="roundRect">
            <a:avLst/>
          </a:prstGeom>
          <a:solidFill>
            <a:srgbClr val="C25131">
              <a:alpha val="60000"/>
            </a:srgb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solidFill>
                  <a:schemeClr val="tx1"/>
                </a:solidFill>
              </a:rPr>
              <a:t>Incremental Rehearsal</a:t>
            </a:r>
          </a:p>
        </p:txBody>
      </p:sp>
      <p:pic>
        <p:nvPicPr>
          <p:cNvPr id="7" name="Picture 6">
            <a:extLst>
              <a:ext uri="{FF2B5EF4-FFF2-40B4-BE49-F238E27FC236}">
                <a16:creationId xmlns:a16="http://schemas.microsoft.com/office/drawing/2014/main" id="{1745BB49-9ED9-3478-BE62-A9663B99BF07}"/>
              </a:ext>
            </a:extLst>
          </p:cNvPr>
          <p:cNvPicPr>
            <a:picLocks noChangeAspect="1"/>
          </p:cNvPicPr>
          <p:nvPr/>
        </p:nvPicPr>
        <p:blipFill>
          <a:blip r:embed="rId2"/>
          <a:srcRect t="15017" b="31699"/>
          <a:stretch>
            <a:fillRect/>
          </a:stretch>
        </p:blipFill>
        <p:spPr>
          <a:xfrm>
            <a:off x="4430414" y="4458591"/>
            <a:ext cx="6716414" cy="2011998"/>
          </a:xfrm>
          <a:prstGeom prst="rect">
            <a:avLst/>
          </a:prstGeom>
        </p:spPr>
      </p:pic>
    </p:spTree>
    <p:extLst>
      <p:ext uri="{BB962C8B-B14F-4D97-AF65-F5344CB8AC3E}">
        <p14:creationId xmlns:p14="http://schemas.microsoft.com/office/powerpoint/2010/main" val="10033852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99B0B2-D69E-1032-132C-6742B747E8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10040E-DF41-4B4B-9B24-A0F5ABDD16AE}"/>
              </a:ext>
            </a:extLst>
          </p:cNvPr>
          <p:cNvSpPr>
            <a:spLocks noGrp="1"/>
          </p:cNvSpPr>
          <p:nvPr>
            <p:ph type="title"/>
          </p:nvPr>
        </p:nvSpPr>
        <p:spPr>
          <a:xfrm>
            <a:off x="0" y="0"/>
            <a:ext cx="12192000" cy="674341"/>
          </a:xfrm>
          <a:solidFill>
            <a:srgbClr val="447938"/>
          </a:solidFill>
        </p:spPr>
        <p:txBody>
          <a:bodyPr/>
          <a:lstStyle/>
          <a:p>
            <a:r>
              <a:rPr lang="en-US" dirty="0">
                <a:solidFill>
                  <a:schemeClr val="bg1"/>
                </a:solidFill>
              </a:rPr>
              <a:t>Resources</a:t>
            </a:r>
          </a:p>
        </p:txBody>
      </p:sp>
      <p:sp>
        <p:nvSpPr>
          <p:cNvPr id="5" name="Slide Number Placeholder 4">
            <a:extLst>
              <a:ext uri="{FF2B5EF4-FFF2-40B4-BE49-F238E27FC236}">
                <a16:creationId xmlns:a16="http://schemas.microsoft.com/office/drawing/2014/main" id="{29124635-9384-94D0-F991-B337581B5583}"/>
              </a:ext>
            </a:extLst>
          </p:cNvPr>
          <p:cNvSpPr>
            <a:spLocks noGrp="1"/>
          </p:cNvSpPr>
          <p:nvPr>
            <p:ph type="sldNum" sz="quarter" idx="14"/>
          </p:nvPr>
        </p:nvSpPr>
        <p:spPr/>
        <p:txBody>
          <a:bodyPr/>
          <a:lstStyle/>
          <a:p>
            <a:fld id="{99A20822-4A49-4D36-86E3-300BA48D3F00}" type="slidenum">
              <a:rPr lang="en-US" smtClean="0"/>
              <a:t>37</a:t>
            </a:fld>
            <a:endParaRPr lang="en-US" dirty="0"/>
          </a:p>
        </p:txBody>
      </p:sp>
      <p:pic>
        <p:nvPicPr>
          <p:cNvPr id="4" name="Picture 3" descr="A picture containing text, human face, multimedia, screenshot&#10;&#10;Description automatically generated">
            <a:extLst>
              <a:ext uri="{FF2B5EF4-FFF2-40B4-BE49-F238E27FC236}">
                <a16:creationId xmlns:a16="http://schemas.microsoft.com/office/drawing/2014/main" id="{AD62ABDA-8329-983A-02BD-9314F6EA3359}"/>
              </a:ext>
            </a:extLst>
          </p:cNvPr>
          <p:cNvPicPr>
            <a:picLocks noChangeAspect="1"/>
          </p:cNvPicPr>
          <p:nvPr/>
        </p:nvPicPr>
        <p:blipFill>
          <a:blip r:embed="rId2"/>
          <a:srcRect b="22793"/>
          <a:stretch>
            <a:fillRect/>
          </a:stretch>
        </p:blipFill>
        <p:spPr>
          <a:xfrm>
            <a:off x="4643654" y="4120560"/>
            <a:ext cx="2357201" cy="1819922"/>
          </a:xfrm>
          <a:prstGeom prst="rect">
            <a:avLst/>
          </a:prstGeom>
        </p:spPr>
      </p:pic>
      <p:pic>
        <p:nvPicPr>
          <p:cNvPr id="3" name="Picture 2" descr="A picture containing text, font, screenshot, logo&#10;&#10;Description automatically generated">
            <a:extLst>
              <a:ext uri="{FF2B5EF4-FFF2-40B4-BE49-F238E27FC236}">
                <a16:creationId xmlns:a16="http://schemas.microsoft.com/office/drawing/2014/main" id="{EB946765-1C01-9033-2B76-094297A0627C}"/>
              </a:ext>
            </a:extLst>
          </p:cNvPr>
          <p:cNvPicPr>
            <a:picLocks noChangeAspect="1"/>
          </p:cNvPicPr>
          <p:nvPr/>
        </p:nvPicPr>
        <p:blipFill>
          <a:blip r:embed="rId3"/>
          <a:srcRect t="14888" b="11052"/>
          <a:stretch>
            <a:fillRect/>
          </a:stretch>
        </p:blipFill>
        <p:spPr>
          <a:xfrm>
            <a:off x="3957073" y="1582977"/>
            <a:ext cx="3468153" cy="2568506"/>
          </a:xfrm>
          <a:prstGeom prst="rect">
            <a:avLst/>
          </a:prstGeom>
        </p:spPr>
      </p:pic>
      <p:pic>
        <p:nvPicPr>
          <p:cNvPr id="8" name="Picture 7">
            <a:extLst>
              <a:ext uri="{FF2B5EF4-FFF2-40B4-BE49-F238E27FC236}">
                <a16:creationId xmlns:a16="http://schemas.microsoft.com/office/drawing/2014/main" id="{878092FA-3582-5B23-B3B6-EBA3DE733D40}"/>
              </a:ext>
            </a:extLst>
          </p:cNvPr>
          <p:cNvPicPr>
            <a:picLocks noChangeAspect="1"/>
          </p:cNvPicPr>
          <p:nvPr/>
        </p:nvPicPr>
        <p:blipFill>
          <a:blip r:embed="rId4"/>
          <a:stretch>
            <a:fillRect/>
          </a:stretch>
        </p:blipFill>
        <p:spPr>
          <a:xfrm>
            <a:off x="7638377" y="969764"/>
            <a:ext cx="4114800" cy="3179618"/>
          </a:xfrm>
          <a:prstGeom prst="rect">
            <a:avLst/>
          </a:prstGeom>
          <a:ln>
            <a:solidFill>
              <a:schemeClr val="tx1"/>
            </a:solidFill>
          </a:ln>
        </p:spPr>
      </p:pic>
      <p:pic>
        <p:nvPicPr>
          <p:cNvPr id="10" name="Picture 9">
            <a:extLst>
              <a:ext uri="{FF2B5EF4-FFF2-40B4-BE49-F238E27FC236}">
                <a16:creationId xmlns:a16="http://schemas.microsoft.com/office/drawing/2014/main" id="{D8056A5A-A9B3-7463-B590-C6625F20D975}"/>
              </a:ext>
            </a:extLst>
          </p:cNvPr>
          <p:cNvPicPr>
            <a:picLocks noChangeAspect="1"/>
          </p:cNvPicPr>
          <p:nvPr/>
        </p:nvPicPr>
        <p:blipFill>
          <a:blip r:embed="rId5"/>
          <a:stretch>
            <a:fillRect/>
          </a:stretch>
        </p:blipFill>
        <p:spPr>
          <a:xfrm>
            <a:off x="575053" y="969764"/>
            <a:ext cx="3168869" cy="4114800"/>
          </a:xfrm>
          <a:prstGeom prst="rect">
            <a:avLst/>
          </a:prstGeom>
          <a:ln>
            <a:solidFill>
              <a:schemeClr val="tx1"/>
            </a:solidFill>
          </a:ln>
        </p:spPr>
      </p:pic>
      <p:sp>
        <p:nvSpPr>
          <p:cNvPr id="12" name="TextBox 11">
            <a:extLst>
              <a:ext uri="{FF2B5EF4-FFF2-40B4-BE49-F238E27FC236}">
                <a16:creationId xmlns:a16="http://schemas.microsoft.com/office/drawing/2014/main" id="{03CF26F3-10D9-1691-0F8B-8C307CFEB27E}"/>
              </a:ext>
            </a:extLst>
          </p:cNvPr>
          <p:cNvSpPr txBox="1"/>
          <p:nvPr/>
        </p:nvSpPr>
        <p:spPr>
          <a:xfrm>
            <a:off x="7312390" y="4213020"/>
            <a:ext cx="4766774" cy="707886"/>
          </a:xfrm>
          <a:prstGeom prst="rect">
            <a:avLst/>
          </a:prstGeom>
          <a:solidFill>
            <a:schemeClr val="tx1">
              <a:lumMod val="10000"/>
              <a:lumOff val="90000"/>
            </a:schemeClr>
          </a:solidFill>
          <a:ln>
            <a:solidFill>
              <a:schemeClr val="tx1"/>
            </a:solidFill>
          </a:ln>
        </p:spPr>
        <p:txBody>
          <a:bodyPr wrap="square">
            <a:spAutoFit/>
          </a:bodyPr>
          <a:lstStyle/>
          <a:p>
            <a:pPr algn="ctr"/>
            <a:r>
              <a:rPr lang="en-US" sz="2000" dirty="0"/>
              <a:t>https://</a:t>
            </a:r>
            <a:r>
              <a:rPr lang="en-US" sz="2000" dirty="0" err="1"/>
              <a:t>intensiveintervention.org</a:t>
            </a:r>
            <a:r>
              <a:rPr lang="en-US" sz="2000" dirty="0"/>
              <a:t>/resource/</a:t>
            </a:r>
          </a:p>
          <a:p>
            <a:pPr algn="ctr"/>
            <a:r>
              <a:rPr lang="en-US" sz="2000" dirty="0"/>
              <a:t>reading-spelling-error-analysis</a:t>
            </a:r>
          </a:p>
        </p:txBody>
      </p:sp>
      <p:sp>
        <p:nvSpPr>
          <p:cNvPr id="13" name="TextBox 12">
            <a:extLst>
              <a:ext uri="{FF2B5EF4-FFF2-40B4-BE49-F238E27FC236}">
                <a16:creationId xmlns:a16="http://schemas.microsoft.com/office/drawing/2014/main" id="{F2AD40DA-354F-3A7C-9A8C-5D55267D3518}"/>
              </a:ext>
            </a:extLst>
          </p:cNvPr>
          <p:cNvSpPr txBox="1"/>
          <p:nvPr/>
        </p:nvSpPr>
        <p:spPr>
          <a:xfrm>
            <a:off x="184261" y="5155979"/>
            <a:ext cx="3950452" cy="430887"/>
          </a:xfrm>
          <a:prstGeom prst="rect">
            <a:avLst/>
          </a:prstGeom>
          <a:solidFill>
            <a:schemeClr val="tx1">
              <a:lumMod val="10000"/>
              <a:lumOff val="90000"/>
            </a:schemeClr>
          </a:solidFill>
          <a:ln>
            <a:solidFill>
              <a:schemeClr val="tx1"/>
            </a:solidFill>
          </a:ln>
        </p:spPr>
        <p:txBody>
          <a:bodyPr wrap="square">
            <a:spAutoFit/>
          </a:bodyPr>
          <a:lstStyle/>
          <a:p>
            <a:pPr algn="ctr"/>
            <a:r>
              <a:rPr lang="en-US" sz="2200" dirty="0"/>
              <a:t>https://</a:t>
            </a:r>
            <a:r>
              <a:rPr lang="en-US" sz="2200" dirty="0" err="1"/>
              <a:t>tinyurl.com</a:t>
            </a:r>
            <a:r>
              <a:rPr lang="en-US" sz="2200" dirty="0"/>
              <a:t>/Toste2025isc</a:t>
            </a:r>
          </a:p>
        </p:txBody>
      </p:sp>
      <p:sp>
        <p:nvSpPr>
          <p:cNvPr id="15" name="TextBox 14">
            <a:extLst>
              <a:ext uri="{FF2B5EF4-FFF2-40B4-BE49-F238E27FC236}">
                <a16:creationId xmlns:a16="http://schemas.microsoft.com/office/drawing/2014/main" id="{59FEE8EA-73DC-4C3E-6FE2-1507775F8E22}"/>
              </a:ext>
            </a:extLst>
          </p:cNvPr>
          <p:cNvSpPr txBox="1"/>
          <p:nvPr/>
        </p:nvSpPr>
        <p:spPr>
          <a:xfrm>
            <a:off x="3013603" y="5940482"/>
            <a:ext cx="5355092" cy="430887"/>
          </a:xfrm>
          <a:prstGeom prst="rect">
            <a:avLst/>
          </a:prstGeom>
          <a:solidFill>
            <a:schemeClr val="tx1">
              <a:lumMod val="10000"/>
              <a:lumOff val="90000"/>
            </a:schemeClr>
          </a:solidFill>
          <a:ln>
            <a:solidFill>
              <a:schemeClr val="tx1"/>
            </a:solidFill>
          </a:ln>
        </p:spPr>
        <p:txBody>
          <a:bodyPr wrap="square">
            <a:spAutoFit/>
          </a:bodyPr>
          <a:lstStyle/>
          <a:p>
            <a:pPr algn="ctr"/>
            <a:r>
              <a:rPr lang="en-US" sz="2200" dirty="0"/>
              <a:t>https://</a:t>
            </a:r>
            <a:r>
              <a:rPr lang="en-US" sz="2200" dirty="0" err="1"/>
              <a:t>www.youtube.com</a:t>
            </a:r>
            <a:r>
              <a:rPr lang="en-US" sz="2200" dirty="0"/>
              <a:t>/@</a:t>
            </a:r>
            <a:r>
              <a:rPr lang="en-US" sz="2200" dirty="0" err="1"/>
              <a:t>Project_EXPERT</a:t>
            </a:r>
            <a:endParaRPr lang="en-US" sz="2200" dirty="0"/>
          </a:p>
        </p:txBody>
      </p:sp>
    </p:spTree>
    <p:extLst>
      <p:ext uri="{BB962C8B-B14F-4D97-AF65-F5344CB8AC3E}">
        <p14:creationId xmlns:p14="http://schemas.microsoft.com/office/powerpoint/2010/main" val="34037882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57DF5-869A-38BB-D977-B8784BF6376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6741751-5F20-DEE5-FA25-41812B0170D7}"/>
              </a:ext>
            </a:extLst>
          </p:cNvPr>
          <p:cNvSpPr>
            <a:spLocks noGrp="1"/>
          </p:cNvSpPr>
          <p:nvPr>
            <p:ph type="title"/>
          </p:nvPr>
        </p:nvSpPr>
        <p:spPr/>
        <p:txBody>
          <a:bodyPr>
            <a:normAutofit/>
          </a:bodyPr>
          <a:lstStyle/>
          <a:p>
            <a:r>
              <a:rPr lang="en-US" sz="4000" dirty="0"/>
              <a:t>NCII Resource: Error Analysis in Word Reading and Spelling</a:t>
            </a:r>
          </a:p>
        </p:txBody>
      </p:sp>
      <p:sp>
        <p:nvSpPr>
          <p:cNvPr id="20" name="Content Placeholder 19">
            <a:extLst>
              <a:ext uri="{FF2B5EF4-FFF2-40B4-BE49-F238E27FC236}">
                <a16:creationId xmlns:a16="http://schemas.microsoft.com/office/drawing/2014/main" id="{8FD41E5A-DE4E-0555-CFC6-02AB8DD16742}"/>
              </a:ext>
            </a:extLst>
          </p:cNvPr>
          <p:cNvSpPr>
            <a:spLocks noGrp="1"/>
          </p:cNvSpPr>
          <p:nvPr>
            <p:ph sz="half" idx="2"/>
          </p:nvPr>
        </p:nvSpPr>
        <p:spPr/>
        <p:txBody>
          <a:bodyPr>
            <a:normAutofit/>
          </a:bodyPr>
          <a:lstStyle/>
          <a:p>
            <a:pPr marL="320032" lvl="2">
              <a:buSzPct val="100000"/>
              <a:buFont typeface="Wingdings" panose="05000000000000000000" pitchFamily="2" charset="2"/>
              <a:buChar char="§"/>
            </a:pPr>
            <a:r>
              <a:rPr lang="en-US" sz="2400" dirty="0"/>
              <a:t>The resource </a:t>
            </a:r>
            <a:r>
              <a:rPr lang="en-US" dirty="0"/>
              <a:t>helps educators identify common types of errors in students’ oral reading and spelling and use this information to better align the intervention with the student’s needs.</a:t>
            </a:r>
            <a:endParaRPr lang="en-US" sz="2400" dirty="0"/>
          </a:p>
        </p:txBody>
      </p:sp>
      <p:sp>
        <p:nvSpPr>
          <p:cNvPr id="21" name="Text Placeholder 20">
            <a:extLst>
              <a:ext uri="{FF2B5EF4-FFF2-40B4-BE49-F238E27FC236}">
                <a16:creationId xmlns:a16="http://schemas.microsoft.com/office/drawing/2014/main" id="{81E4B0D4-F506-1E65-9329-95192A0A6A9D}"/>
              </a:ext>
            </a:extLst>
          </p:cNvPr>
          <p:cNvSpPr>
            <a:spLocks noGrp="1"/>
          </p:cNvSpPr>
          <p:nvPr>
            <p:ph type="body" sz="quarter" idx="13"/>
          </p:nvPr>
        </p:nvSpPr>
        <p:spPr/>
        <p:txBody>
          <a:bodyPr/>
          <a:lstStyle/>
          <a:p>
            <a:endParaRPr lang="en-US" dirty="0"/>
          </a:p>
        </p:txBody>
      </p:sp>
      <p:sp>
        <p:nvSpPr>
          <p:cNvPr id="6" name="Slide Number Placeholder 5">
            <a:extLst>
              <a:ext uri="{FF2B5EF4-FFF2-40B4-BE49-F238E27FC236}">
                <a16:creationId xmlns:a16="http://schemas.microsoft.com/office/drawing/2014/main" id="{27441F5A-8FA6-8D6A-5840-9F9399DD8A0E}"/>
              </a:ext>
            </a:extLst>
          </p:cNvPr>
          <p:cNvSpPr>
            <a:spLocks noGrp="1"/>
          </p:cNvSpPr>
          <p:nvPr>
            <p:ph type="sldNum" sz="quarter" idx="12"/>
          </p:nvPr>
        </p:nvSpPr>
        <p:spPr/>
        <p:txBody>
          <a:bodyPr/>
          <a:lstStyle/>
          <a:p>
            <a:fld id="{BABF4E83-61DB-418F-A99F-17BC9BB58EF6}" type="slidenum">
              <a:rPr lang="en-US" smtClean="0"/>
              <a:t>38</a:t>
            </a:fld>
            <a:endParaRPr lang="en-US" dirty="0"/>
          </a:p>
        </p:txBody>
      </p:sp>
      <p:pic>
        <p:nvPicPr>
          <p:cNvPr id="3" name="Picture 2">
            <a:extLst>
              <a:ext uri="{FF2B5EF4-FFF2-40B4-BE49-F238E27FC236}">
                <a16:creationId xmlns:a16="http://schemas.microsoft.com/office/drawing/2014/main" id="{A815CF31-FF6B-3395-3C4F-FB5E037F01ED}"/>
              </a:ext>
            </a:extLst>
          </p:cNvPr>
          <p:cNvPicPr>
            <a:picLocks noChangeAspect="1"/>
          </p:cNvPicPr>
          <p:nvPr/>
        </p:nvPicPr>
        <p:blipFill>
          <a:blip r:embed="rId3"/>
          <a:stretch>
            <a:fillRect/>
          </a:stretch>
        </p:blipFill>
        <p:spPr>
          <a:xfrm>
            <a:off x="322178" y="1179917"/>
            <a:ext cx="5705266" cy="4077883"/>
          </a:xfrm>
          <a:prstGeom prst="rect">
            <a:avLst/>
          </a:prstGeom>
        </p:spPr>
      </p:pic>
    </p:spTree>
    <p:extLst>
      <p:ext uri="{BB962C8B-B14F-4D97-AF65-F5344CB8AC3E}">
        <p14:creationId xmlns:p14="http://schemas.microsoft.com/office/powerpoint/2010/main" val="33016921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C1FAD67-9896-0910-C9F0-2CBD2ABD2B8D}"/>
              </a:ext>
            </a:extLst>
          </p:cNvPr>
          <p:cNvSpPr>
            <a:spLocks noGrp="1"/>
          </p:cNvSpPr>
          <p:nvPr>
            <p:ph type="title"/>
          </p:nvPr>
        </p:nvSpPr>
        <p:spPr/>
        <p:txBody>
          <a:bodyPr>
            <a:normAutofit/>
          </a:bodyPr>
          <a:lstStyle/>
          <a:p>
            <a:r>
              <a:rPr lang="en-US" sz="4400" dirty="0"/>
              <a:t>Defines Common Error Types</a:t>
            </a:r>
            <a:endParaRPr lang="en-US" dirty="0"/>
          </a:p>
        </p:txBody>
      </p:sp>
      <p:sp>
        <p:nvSpPr>
          <p:cNvPr id="8" name="Text Placeholder 7">
            <a:extLst>
              <a:ext uri="{FF2B5EF4-FFF2-40B4-BE49-F238E27FC236}">
                <a16:creationId xmlns:a16="http://schemas.microsoft.com/office/drawing/2014/main" id="{CC364684-1323-5D4F-F91A-1A8E068F71D7}"/>
              </a:ext>
            </a:extLst>
          </p:cNvPr>
          <p:cNvSpPr>
            <a:spLocks noGrp="1"/>
          </p:cNvSpPr>
          <p:nvPr>
            <p:ph type="body" sz="quarter" idx="13"/>
          </p:nvPr>
        </p:nvSpPr>
        <p:spPr/>
        <p:txBody>
          <a:bodyPr/>
          <a:lstStyle/>
          <a:p>
            <a:endParaRPr lang="en-US"/>
          </a:p>
        </p:txBody>
      </p:sp>
      <p:sp>
        <p:nvSpPr>
          <p:cNvPr id="6" name="Slide Number Placeholder 5">
            <a:extLst>
              <a:ext uri="{FF2B5EF4-FFF2-40B4-BE49-F238E27FC236}">
                <a16:creationId xmlns:a16="http://schemas.microsoft.com/office/drawing/2014/main" id="{3042218C-1F03-D77E-38DC-D1B2DB055221}"/>
              </a:ext>
            </a:extLst>
          </p:cNvPr>
          <p:cNvSpPr>
            <a:spLocks noGrp="1"/>
          </p:cNvSpPr>
          <p:nvPr>
            <p:ph type="sldNum" sz="quarter" idx="14"/>
          </p:nvPr>
        </p:nvSpPr>
        <p:spPr/>
        <p:txBody>
          <a:bodyPr/>
          <a:lstStyle/>
          <a:p>
            <a:fld id="{BABF4E83-61DB-418F-A99F-17BC9BB58EF6}" type="slidenum">
              <a:rPr lang="en-US" smtClean="0"/>
              <a:t>39</a:t>
            </a:fld>
            <a:endParaRPr lang="en-US" dirty="0"/>
          </a:p>
        </p:txBody>
      </p:sp>
      <p:pic>
        <p:nvPicPr>
          <p:cNvPr id="14" name="Content Placeholder 13">
            <a:extLst>
              <a:ext uri="{FF2B5EF4-FFF2-40B4-BE49-F238E27FC236}">
                <a16:creationId xmlns:a16="http://schemas.microsoft.com/office/drawing/2014/main" id="{F1134880-9A4D-57DE-198E-FD300312B901}"/>
              </a:ext>
            </a:extLst>
          </p:cNvPr>
          <p:cNvPicPr>
            <a:picLocks noGrp="1" noChangeAspect="1"/>
          </p:cNvPicPr>
          <p:nvPr>
            <p:ph sz="quarter" idx="15"/>
          </p:nvPr>
        </p:nvPicPr>
        <p:blipFill>
          <a:blip r:embed="rId3"/>
          <a:stretch>
            <a:fillRect/>
          </a:stretch>
        </p:blipFill>
        <p:spPr>
          <a:xfrm>
            <a:off x="351693" y="1740105"/>
            <a:ext cx="10894971" cy="2663215"/>
          </a:xfrm>
          <a:prstGeom prst="rect">
            <a:avLst/>
          </a:prstGeom>
          <a:ln>
            <a:noFill/>
          </a:ln>
        </p:spPr>
      </p:pic>
    </p:spTree>
    <p:extLst>
      <p:ext uri="{BB962C8B-B14F-4D97-AF65-F5344CB8AC3E}">
        <p14:creationId xmlns:p14="http://schemas.microsoft.com/office/powerpoint/2010/main" val="1589431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051AF-0410-8C37-397D-940DC1F0E6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AB5C3F-6705-CCC3-1F1C-74ACE791C15B}"/>
              </a:ext>
            </a:extLst>
          </p:cNvPr>
          <p:cNvSpPr>
            <a:spLocks noGrp="1"/>
          </p:cNvSpPr>
          <p:nvPr>
            <p:ph type="title"/>
          </p:nvPr>
        </p:nvSpPr>
        <p:spPr/>
        <p:txBody>
          <a:bodyPr/>
          <a:lstStyle/>
          <a:p>
            <a:r>
              <a:rPr lang="en-US" dirty="0"/>
              <a:t>Data-Based Individualization</a:t>
            </a:r>
          </a:p>
        </p:txBody>
      </p:sp>
      <p:sp>
        <p:nvSpPr>
          <p:cNvPr id="11" name="Text Placeholder 10">
            <a:extLst>
              <a:ext uri="{FF2B5EF4-FFF2-40B4-BE49-F238E27FC236}">
                <a16:creationId xmlns:a16="http://schemas.microsoft.com/office/drawing/2014/main" id="{1280BFBB-7731-094C-D065-EBBC9A530442}"/>
              </a:ext>
            </a:extLst>
          </p:cNvPr>
          <p:cNvSpPr>
            <a:spLocks noGrp="1"/>
          </p:cNvSpPr>
          <p:nvPr>
            <p:ph type="body" sz="quarter" idx="15"/>
          </p:nvPr>
        </p:nvSpPr>
        <p:spPr>
          <a:xfrm>
            <a:off x="457200" y="1283065"/>
            <a:ext cx="11276076" cy="1188720"/>
          </a:xfrm>
        </p:spPr>
        <p:txBody>
          <a:bodyPr/>
          <a:lstStyle/>
          <a:p>
            <a:r>
              <a:rPr lang="en-US" b="1" dirty="0">
                <a:latin typeface="Calibri" panose="020F0502020204030204" pitchFamily="34" charset="0"/>
                <a:cs typeface="Calibri" panose="020F0502020204030204" pitchFamily="34" charset="0"/>
              </a:rPr>
              <a:t>DBI is a systematic, ongoing process of using student data to determine when and how to intensify intervention to meet individual student’s learning needs</a:t>
            </a:r>
          </a:p>
        </p:txBody>
      </p:sp>
      <p:sp>
        <p:nvSpPr>
          <p:cNvPr id="7" name="Content Placeholder 6">
            <a:extLst>
              <a:ext uri="{FF2B5EF4-FFF2-40B4-BE49-F238E27FC236}">
                <a16:creationId xmlns:a16="http://schemas.microsoft.com/office/drawing/2014/main" id="{74414DD3-131E-F0EA-D64B-57970E66B3E4}"/>
              </a:ext>
            </a:extLst>
          </p:cNvPr>
          <p:cNvSpPr>
            <a:spLocks noGrp="1"/>
          </p:cNvSpPr>
          <p:nvPr>
            <p:ph sz="quarter" idx="17"/>
          </p:nvPr>
        </p:nvSpPr>
        <p:spPr>
          <a:xfrm>
            <a:off x="457200" y="2564631"/>
            <a:ext cx="11276076" cy="3017520"/>
          </a:xfrm>
        </p:spPr>
        <p:txBody>
          <a:bodyPr>
            <a:noAutofit/>
          </a:bodyPr>
          <a:lstStyle/>
          <a:p>
            <a:r>
              <a:rPr lang="en-US" dirty="0">
                <a:latin typeface="Calibri" panose="020F0502020204030204" pitchFamily="34" charset="0"/>
                <a:cs typeface="Calibri" panose="020F0502020204030204" pitchFamily="34" charset="0"/>
              </a:rPr>
              <a:t>DBI results in significant improvements in academic performance of students with learning disabilities, and even larger effects associated with greater use of data to guide instruction </a:t>
            </a:r>
            <a:r>
              <a:rPr lang="en-US" sz="1800" dirty="0">
                <a:latin typeface="Calibri" panose="020F0502020204030204" pitchFamily="34" charset="0"/>
                <a:cs typeface="Calibri" panose="020F0502020204030204" pitchFamily="34" charset="0"/>
              </a:rPr>
              <a:t>(</a:t>
            </a:r>
            <a:r>
              <a:rPr lang="en-US" sz="1800" dirty="0" err="1">
                <a:latin typeface="Calibri" panose="020F0502020204030204" pitchFamily="34" charset="0"/>
                <a:cs typeface="Calibri" panose="020F0502020204030204" pitchFamily="34" charset="0"/>
              </a:rPr>
              <a:t>Filderman</a:t>
            </a:r>
            <a:r>
              <a:rPr lang="en-US" sz="1800" dirty="0">
                <a:latin typeface="Calibri" panose="020F0502020204030204" pitchFamily="34" charset="0"/>
                <a:cs typeface="Calibri" panose="020F0502020204030204" pitchFamily="34" charset="0"/>
              </a:rPr>
              <a:t> et al., 2018; Fuchs et al., 2021; Jung et al., 2018; Stecker et al., 2005)</a:t>
            </a:r>
          </a:p>
          <a:p>
            <a:r>
              <a:rPr lang="en-US" dirty="0">
                <a:latin typeface="Calibri" panose="020F0502020204030204" pitchFamily="34" charset="0"/>
                <a:cs typeface="Calibri" panose="020F0502020204030204" pitchFamily="34" charset="0"/>
              </a:rPr>
              <a:t>DBI begins with the implementation of a validated intervention—an evidence-based instructional program that has been shown to be effective </a:t>
            </a:r>
          </a:p>
          <a:p>
            <a:r>
              <a:rPr lang="en-US" dirty="0">
                <a:latin typeface="Calibri" panose="020F0502020204030204" pitchFamily="34" charset="0"/>
                <a:cs typeface="Calibri" panose="020F0502020204030204" pitchFamily="34" charset="0"/>
              </a:rPr>
              <a:t>During intervention, assessment data inform ongoing instructional decisions</a:t>
            </a:r>
          </a:p>
        </p:txBody>
      </p:sp>
      <p:sp>
        <p:nvSpPr>
          <p:cNvPr id="5" name="Slide Number Placeholder 4">
            <a:extLst>
              <a:ext uri="{FF2B5EF4-FFF2-40B4-BE49-F238E27FC236}">
                <a16:creationId xmlns:a16="http://schemas.microsoft.com/office/drawing/2014/main" id="{8E1F5472-671F-CD06-9F26-C04FE03B596B}"/>
              </a:ext>
            </a:extLst>
          </p:cNvPr>
          <p:cNvSpPr>
            <a:spLocks noGrp="1"/>
          </p:cNvSpPr>
          <p:nvPr>
            <p:ph type="sldNum" sz="quarter" idx="12"/>
          </p:nvPr>
        </p:nvSpPr>
        <p:spPr/>
        <p:txBody>
          <a:bodyPr/>
          <a:lstStyle/>
          <a:p>
            <a:fld id="{99A20822-4A49-4D36-86E3-300BA48D3F00}" type="slidenum">
              <a:rPr lang="en-US" smtClean="0"/>
              <a:t>4</a:t>
            </a:fld>
            <a:endParaRPr lang="en-US" dirty="0"/>
          </a:p>
        </p:txBody>
      </p:sp>
    </p:spTree>
    <p:extLst>
      <p:ext uri="{BB962C8B-B14F-4D97-AF65-F5344CB8AC3E}">
        <p14:creationId xmlns:p14="http://schemas.microsoft.com/office/powerpoint/2010/main" val="34240678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E7A0C-3021-735A-C6A9-C17D71B97FC8}"/>
              </a:ext>
            </a:extLst>
          </p:cNvPr>
          <p:cNvSpPr>
            <a:spLocks noGrp="1"/>
          </p:cNvSpPr>
          <p:nvPr>
            <p:ph type="title"/>
          </p:nvPr>
        </p:nvSpPr>
        <p:spPr/>
        <p:txBody>
          <a:bodyPr/>
          <a:lstStyle/>
          <a:p>
            <a:r>
              <a:rPr lang="en-US" dirty="0"/>
              <a:t>Demonstrates Error Analysis</a:t>
            </a:r>
          </a:p>
        </p:txBody>
      </p:sp>
      <p:sp>
        <p:nvSpPr>
          <p:cNvPr id="4" name="Text Placeholder 3">
            <a:extLst>
              <a:ext uri="{FF2B5EF4-FFF2-40B4-BE49-F238E27FC236}">
                <a16:creationId xmlns:a16="http://schemas.microsoft.com/office/drawing/2014/main" id="{A5416E0D-0D71-92F2-6024-AD4EE71528AD}"/>
              </a:ext>
            </a:extLst>
          </p:cNvPr>
          <p:cNvSpPr>
            <a:spLocks noGrp="1"/>
          </p:cNvSpPr>
          <p:nvPr>
            <p:ph type="body" sz="quarter" idx="13"/>
          </p:nvPr>
        </p:nvSpPr>
        <p:spPr/>
        <p:txBody>
          <a:bodyPr/>
          <a:lstStyle/>
          <a:p>
            <a:endParaRPr lang="en-US"/>
          </a:p>
        </p:txBody>
      </p:sp>
      <p:sp>
        <p:nvSpPr>
          <p:cNvPr id="5" name="Slide Number Placeholder 4">
            <a:extLst>
              <a:ext uri="{FF2B5EF4-FFF2-40B4-BE49-F238E27FC236}">
                <a16:creationId xmlns:a16="http://schemas.microsoft.com/office/drawing/2014/main" id="{FC1E2096-220E-9F06-49D5-ACFCF1FF71F7}"/>
              </a:ext>
            </a:extLst>
          </p:cNvPr>
          <p:cNvSpPr>
            <a:spLocks noGrp="1"/>
          </p:cNvSpPr>
          <p:nvPr>
            <p:ph type="sldNum" sz="quarter" idx="14"/>
          </p:nvPr>
        </p:nvSpPr>
        <p:spPr/>
        <p:txBody>
          <a:bodyPr/>
          <a:lstStyle/>
          <a:p>
            <a:fld id="{99A20822-4A49-4D36-86E3-300BA48D3F00}" type="slidenum">
              <a:rPr lang="en-US" smtClean="0"/>
              <a:pPr/>
              <a:t>40</a:t>
            </a:fld>
            <a:endParaRPr lang="en-US" dirty="0"/>
          </a:p>
        </p:txBody>
      </p:sp>
      <p:pic>
        <p:nvPicPr>
          <p:cNvPr id="13" name="Content Placeholder 12">
            <a:extLst>
              <a:ext uri="{FF2B5EF4-FFF2-40B4-BE49-F238E27FC236}">
                <a16:creationId xmlns:a16="http://schemas.microsoft.com/office/drawing/2014/main" id="{4B159D90-653C-B86E-CC61-8C973D94C1F3}"/>
              </a:ext>
            </a:extLst>
          </p:cNvPr>
          <p:cNvPicPr>
            <a:picLocks noGrp="1" noChangeAspect="1"/>
          </p:cNvPicPr>
          <p:nvPr>
            <p:ph sz="quarter" idx="15"/>
          </p:nvPr>
        </p:nvPicPr>
        <p:blipFill>
          <a:blip r:embed="rId3"/>
          <a:stretch>
            <a:fillRect/>
          </a:stretch>
        </p:blipFill>
        <p:spPr>
          <a:xfrm>
            <a:off x="548411" y="1350252"/>
            <a:ext cx="9603774" cy="2295435"/>
          </a:xfrm>
          <a:prstGeom prst="rect">
            <a:avLst/>
          </a:prstGeom>
          <a:ln>
            <a:noFill/>
          </a:ln>
        </p:spPr>
      </p:pic>
      <p:pic>
        <p:nvPicPr>
          <p:cNvPr id="9" name="Picture 8">
            <a:extLst>
              <a:ext uri="{FF2B5EF4-FFF2-40B4-BE49-F238E27FC236}">
                <a16:creationId xmlns:a16="http://schemas.microsoft.com/office/drawing/2014/main" id="{6FF42D75-8E3F-2506-4E08-2CDA3754B8FA}"/>
              </a:ext>
            </a:extLst>
          </p:cNvPr>
          <p:cNvPicPr>
            <a:picLocks noChangeAspect="1"/>
          </p:cNvPicPr>
          <p:nvPr/>
        </p:nvPicPr>
        <p:blipFill>
          <a:blip r:embed="rId4"/>
          <a:stretch>
            <a:fillRect/>
          </a:stretch>
        </p:blipFill>
        <p:spPr>
          <a:xfrm>
            <a:off x="1378561" y="3645687"/>
            <a:ext cx="10112628" cy="1405697"/>
          </a:xfrm>
          <a:prstGeom prst="rect">
            <a:avLst/>
          </a:prstGeom>
        </p:spPr>
      </p:pic>
    </p:spTree>
    <p:extLst>
      <p:ext uri="{BB962C8B-B14F-4D97-AF65-F5344CB8AC3E}">
        <p14:creationId xmlns:p14="http://schemas.microsoft.com/office/powerpoint/2010/main" val="26244873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CF71D-BCFE-C8BD-1512-F726ABFC7BE9}"/>
              </a:ext>
            </a:extLst>
          </p:cNvPr>
          <p:cNvSpPr>
            <a:spLocks noGrp="1"/>
          </p:cNvSpPr>
          <p:nvPr>
            <p:ph type="title"/>
          </p:nvPr>
        </p:nvSpPr>
        <p:spPr/>
        <p:txBody>
          <a:bodyPr/>
          <a:lstStyle/>
          <a:p>
            <a:r>
              <a:rPr lang="en-US" dirty="0"/>
              <a:t>Provides Possible Intervention Adaptations and Related Resources by Error Type</a:t>
            </a:r>
          </a:p>
        </p:txBody>
      </p:sp>
      <p:pic>
        <p:nvPicPr>
          <p:cNvPr id="7" name="Content Placeholder 6">
            <a:extLst>
              <a:ext uri="{FF2B5EF4-FFF2-40B4-BE49-F238E27FC236}">
                <a16:creationId xmlns:a16="http://schemas.microsoft.com/office/drawing/2014/main" id="{28959B54-FDCF-8380-DB7C-8D214A1CA3BE}"/>
              </a:ext>
            </a:extLst>
          </p:cNvPr>
          <p:cNvPicPr>
            <a:picLocks noGrp="1" noChangeAspect="1"/>
          </p:cNvPicPr>
          <p:nvPr>
            <p:ph sz="quarter" idx="15"/>
          </p:nvPr>
        </p:nvPicPr>
        <p:blipFill>
          <a:blip r:embed="rId3"/>
          <a:stretch>
            <a:fillRect/>
          </a:stretch>
        </p:blipFill>
        <p:spPr>
          <a:xfrm>
            <a:off x="442072" y="1488202"/>
            <a:ext cx="11164974" cy="3653773"/>
          </a:xfrm>
          <a:prstGeom prst="rect">
            <a:avLst/>
          </a:prstGeom>
          <a:ln>
            <a:noFill/>
          </a:ln>
        </p:spPr>
      </p:pic>
      <p:sp>
        <p:nvSpPr>
          <p:cNvPr id="4" name="Text Placeholder 3">
            <a:extLst>
              <a:ext uri="{FF2B5EF4-FFF2-40B4-BE49-F238E27FC236}">
                <a16:creationId xmlns:a16="http://schemas.microsoft.com/office/drawing/2014/main" id="{734BEA5F-B840-936C-47E9-A61AF4412997}"/>
              </a:ext>
            </a:extLst>
          </p:cNvPr>
          <p:cNvSpPr>
            <a:spLocks noGrp="1"/>
          </p:cNvSpPr>
          <p:nvPr>
            <p:ph type="body" sz="quarter" idx="13"/>
          </p:nvPr>
        </p:nvSpPr>
        <p:spPr/>
        <p:txBody>
          <a:bodyPr/>
          <a:lstStyle/>
          <a:p>
            <a:endParaRPr lang="en-US"/>
          </a:p>
        </p:txBody>
      </p:sp>
      <p:sp>
        <p:nvSpPr>
          <p:cNvPr id="5" name="Slide Number Placeholder 4">
            <a:extLst>
              <a:ext uri="{FF2B5EF4-FFF2-40B4-BE49-F238E27FC236}">
                <a16:creationId xmlns:a16="http://schemas.microsoft.com/office/drawing/2014/main" id="{FCD5F8E7-2B71-60C7-F1AA-B09D66598842}"/>
              </a:ext>
            </a:extLst>
          </p:cNvPr>
          <p:cNvSpPr>
            <a:spLocks noGrp="1"/>
          </p:cNvSpPr>
          <p:nvPr>
            <p:ph type="sldNum" sz="quarter" idx="14"/>
          </p:nvPr>
        </p:nvSpPr>
        <p:spPr/>
        <p:txBody>
          <a:bodyPr/>
          <a:lstStyle/>
          <a:p>
            <a:fld id="{99A20822-4A49-4D36-86E3-300BA48D3F00}" type="slidenum">
              <a:rPr lang="en-US" smtClean="0"/>
              <a:pPr/>
              <a:t>41</a:t>
            </a:fld>
            <a:endParaRPr lang="en-US" dirty="0"/>
          </a:p>
        </p:txBody>
      </p:sp>
    </p:spTree>
    <p:extLst>
      <p:ext uri="{BB962C8B-B14F-4D97-AF65-F5344CB8AC3E}">
        <p14:creationId xmlns:p14="http://schemas.microsoft.com/office/powerpoint/2010/main" val="3914681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2ACFFBF1-8DF5-A657-00B6-C0A5FED1289E}"/>
              </a:ext>
            </a:extLst>
          </p:cNvPr>
          <p:cNvPicPr>
            <a:picLocks noChangeAspect="1"/>
          </p:cNvPicPr>
          <p:nvPr/>
        </p:nvPicPr>
        <p:blipFill>
          <a:blip r:embed="rId3"/>
          <a:srcRect b="58576"/>
          <a:stretch>
            <a:fillRect/>
          </a:stretch>
        </p:blipFill>
        <p:spPr>
          <a:xfrm>
            <a:off x="698033" y="1131009"/>
            <a:ext cx="10585940" cy="2466630"/>
          </a:xfrm>
          <a:prstGeom prst="rect">
            <a:avLst/>
          </a:prstGeom>
        </p:spPr>
      </p:pic>
      <p:sp>
        <p:nvSpPr>
          <p:cNvPr id="6" name="Slide Number Placeholder 5">
            <a:extLst>
              <a:ext uri="{FF2B5EF4-FFF2-40B4-BE49-F238E27FC236}">
                <a16:creationId xmlns:a16="http://schemas.microsoft.com/office/drawing/2014/main" id="{2A83D864-8724-4370-81C3-7E676F9D2732}"/>
              </a:ext>
            </a:extLst>
          </p:cNvPr>
          <p:cNvSpPr>
            <a:spLocks noGrp="1"/>
          </p:cNvSpPr>
          <p:nvPr>
            <p:ph type="sldNum" sz="quarter" idx="14"/>
          </p:nvPr>
        </p:nvSpPr>
        <p:spPr>
          <a:xfrm>
            <a:off x="11734800" y="6704112"/>
            <a:ext cx="157094" cy="153888"/>
          </a:xfrm>
        </p:spPr>
        <p:txBody>
          <a:bodyPr/>
          <a:lstStyle/>
          <a:p>
            <a:fld id="{99A20822-4A49-4D36-86E3-300BA48D3F00}" type="slidenum">
              <a:rPr lang="en-US" smtClean="0"/>
              <a:pPr/>
              <a:t>42</a:t>
            </a:fld>
            <a:endParaRPr lang="en-US" dirty="0"/>
          </a:p>
        </p:txBody>
      </p:sp>
      <p:sp>
        <p:nvSpPr>
          <p:cNvPr id="11" name="Text Placeholder 63">
            <a:extLst>
              <a:ext uri="{FF2B5EF4-FFF2-40B4-BE49-F238E27FC236}">
                <a16:creationId xmlns:a16="http://schemas.microsoft.com/office/drawing/2014/main" id="{FD0BAF4C-1C9D-989B-D64A-D8528496EF45}"/>
              </a:ext>
            </a:extLst>
          </p:cNvPr>
          <p:cNvSpPr txBox="1">
            <a:spLocks/>
          </p:cNvSpPr>
          <p:nvPr/>
        </p:nvSpPr>
        <p:spPr>
          <a:xfrm>
            <a:off x="698033" y="1009197"/>
            <a:ext cx="5576643" cy="2014901"/>
          </a:xfrm>
          <a:prstGeom prst="rect">
            <a:avLst/>
          </a:prstGeom>
        </p:spPr>
        <p:txBody>
          <a:bodyPr anchor="ctr"/>
          <a:lstStyle>
            <a:lvl1pPr marL="320040" marR="0" indent="-320040" algn="l" defTabSz="685800" rtl="0" eaLnBrk="1" fontAlgn="auto" latinLnBrk="0" hangingPunct="1">
              <a:lnSpc>
                <a:spcPct val="125000"/>
              </a:lnSpc>
              <a:spcBef>
                <a:spcPts val="1800"/>
              </a:spcBef>
              <a:spcAft>
                <a:spcPts val="0"/>
              </a:spcAft>
              <a:buClr>
                <a:schemeClr val="accent1"/>
              </a:buClr>
              <a:buSzPct val="100000"/>
              <a:buFont typeface="Wingdings" panose="05000000000000000000" pitchFamily="2" charset="2"/>
              <a:buChar char="§"/>
              <a:tabLst/>
              <a:defRPr sz="2600" b="0" i="0" kern="1200">
                <a:solidFill>
                  <a:schemeClr val="tx1"/>
                </a:solidFill>
                <a:latin typeface="+mn-lt"/>
                <a:ea typeface="Calibri"/>
                <a:cs typeface="Calibri"/>
              </a:defRPr>
            </a:lvl1pPr>
            <a:lvl2pPr marL="640080" marR="0" indent="-320040" algn="l" defTabSz="685800" rtl="0" eaLnBrk="1" fontAlgn="auto" latinLnBrk="0" hangingPunct="1">
              <a:lnSpc>
                <a:spcPct val="125000"/>
              </a:lnSpc>
              <a:spcBef>
                <a:spcPts val="600"/>
              </a:spcBef>
              <a:spcAft>
                <a:spcPts val="0"/>
              </a:spcAft>
              <a:buClr>
                <a:schemeClr val="accent1"/>
              </a:buClr>
              <a:buSzTx/>
              <a:buFont typeface="Arial" panose="020B0604020202020204" pitchFamily="34" charset="0"/>
              <a:buChar char="•"/>
              <a:tabLst/>
              <a:defRPr sz="2600" b="0" i="0" kern="1200">
                <a:solidFill>
                  <a:schemeClr val="tx1"/>
                </a:solidFill>
                <a:latin typeface="+mn-lt"/>
                <a:ea typeface="Calibri"/>
                <a:cs typeface="Calibri"/>
              </a:defRPr>
            </a:lvl2pPr>
            <a:lvl3pPr marL="1005840" marR="0" indent="-320040" algn="l" defTabSz="685800" rtl="0" eaLnBrk="1" fontAlgn="auto" latinLnBrk="0" hangingPunct="1">
              <a:lnSpc>
                <a:spcPct val="125000"/>
              </a:lnSpc>
              <a:spcBef>
                <a:spcPts val="600"/>
              </a:spcBef>
              <a:spcAft>
                <a:spcPts val="0"/>
              </a:spcAft>
              <a:buClr>
                <a:schemeClr val="accent1"/>
              </a:buClr>
              <a:buSzTx/>
              <a:buFont typeface="Arial" panose="020B0604020202020204" pitchFamily="34" charset="0"/>
              <a:buChar char="–"/>
              <a:tabLst/>
              <a:defRPr sz="2600" b="0" i="0" kern="1200">
                <a:solidFill>
                  <a:schemeClr val="tx1"/>
                </a:solidFill>
                <a:latin typeface="+mn-lt"/>
                <a:ea typeface="Calibri"/>
                <a:cs typeface="Calibri"/>
              </a:defRPr>
            </a:lvl3pPr>
            <a:lvl4pPr marL="1325880" marR="0" indent="-320040" algn="l" defTabSz="685800" rtl="0" eaLnBrk="1" fontAlgn="auto" latinLnBrk="0" hangingPunct="1">
              <a:lnSpc>
                <a:spcPct val="125000"/>
              </a:lnSpc>
              <a:spcBef>
                <a:spcPts val="600"/>
              </a:spcBef>
              <a:spcAft>
                <a:spcPts val="0"/>
              </a:spcAft>
              <a:buClr>
                <a:schemeClr val="accent1"/>
              </a:buClr>
              <a:buSzPct val="100000"/>
              <a:buFont typeface="Arial" panose="020B0604020202020204" pitchFamily="34" charset="0"/>
              <a:buChar char="»"/>
              <a:tabLst/>
              <a:defRPr sz="2600" b="0" i="0" kern="1200">
                <a:solidFill>
                  <a:schemeClr val="tx1"/>
                </a:solidFill>
                <a:latin typeface="+mn-lt"/>
                <a:ea typeface="Calibri"/>
                <a:cs typeface="Calibri"/>
              </a:defRPr>
            </a:lvl4pPr>
            <a:lvl5pPr marL="1645920" marR="0" indent="-320040" algn="l" defTabSz="685800" rtl="0" eaLnBrk="1" fontAlgn="auto" latinLnBrk="0" hangingPunct="1">
              <a:lnSpc>
                <a:spcPct val="125000"/>
              </a:lnSpc>
              <a:spcBef>
                <a:spcPts val="600"/>
              </a:spcBef>
              <a:spcAft>
                <a:spcPts val="0"/>
              </a:spcAft>
              <a:buClr>
                <a:schemeClr val="accent1"/>
              </a:buClr>
              <a:buSzTx/>
              <a:buFont typeface="Calibri" panose="020F0502020204030204" pitchFamily="34" charset="0"/>
              <a:buChar char="›"/>
              <a:tabLst/>
              <a:defRPr sz="2600" b="0" i="0" kern="1200">
                <a:solidFill>
                  <a:schemeClr val="tx1"/>
                </a:solidFill>
                <a:latin typeface="+mn-lt"/>
                <a:ea typeface="Calibri"/>
                <a:cs typeface="Calibri"/>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457200">
              <a:lnSpc>
                <a:spcPct val="120000"/>
              </a:lnSpc>
              <a:spcBef>
                <a:spcPts val="0"/>
              </a:spcBef>
              <a:defRPr/>
            </a:pPr>
            <a:r>
              <a:rPr lang="en-US" sz="2800" b="1" dirty="0">
                <a:solidFill>
                  <a:schemeClr val="bg1"/>
                </a:solidFill>
              </a:rPr>
              <a:t>Jessica R. Toste, PhD</a:t>
            </a:r>
          </a:p>
          <a:p>
            <a:pPr defTabSz="457200">
              <a:lnSpc>
                <a:spcPct val="100000"/>
              </a:lnSpc>
              <a:spcBef>
                <a:spcPts val="0"/>
              </a:spcBef>
              <a:defRPr/>
            </a:pPr>
            <a:r>
              <a:rPr lang="en-US" sz="2200" dirty="0">
                <a:solidFill>
                  <a:schemeClr val="bg1"/>
                </a:solidFill>
              </a:rPr>
              <a:t>The University of Texas at Austin</a:t>
            </a:r>
          </a:p>
          <a:p>
            <a:pPr defTabSz="457200">
              <a:lnSpc>
                <a:spcPct val="100000"/>
              </a:lnSpc>
              <a:spcBef>
                <a:spcPts val="0"/>
              </a:spcBef>
              <a:defRPr/>
            </a:pPr>
            <a:r>
              <a:rPr lang="en-US" sz="2200" dirty="0">
                <a:solidFill>
                  <a:schemeClr val="bg1"/>
                </a:solidFill>
              </a:rPr>
              <a:t>Department of Special Education</a:t>
            </a:r>
          </a:p>
          <a:p>
            <a:pPr defTabSz="457200">
              <a:lnSpc>
                <a:spcPct val="100000"/>
              </a:lnSpc>
              <a:spcBef>
                <a:spcPts val="0"/>
              </a:spcBef>
              <a:defRPr/>
            </a:pPr>
            <a:r>
              <a:rPr lang="en-US" sz="2200" b="1" dirty="0">
                <a:solidFill>
                  <a:schemeClr val="bg1"/>
                </a:solidFill>
              </a:rPr>
              <a:t>Email • </a:t>
            </a:r>
            <a:r>
              <a:rPr lang="en-US" sz="2200" dirty="0">
                <a:solidFill>
                  <a:schemeClr val="bg1"/>
                </a:solidFill>
              </a:rPr>
              <a:t>jrtoste@austin.utexas.edu</a:t>
            </a:r>
          </a:p>
        </p:txBody>
      </p:sp>
      <p:sp>
        <p:nvSpPr>
          <p:cNvPr id="20" name="TextBox 19">
            <a:extLst>
              <a:ext uri="{FF2B5EF4-FFF2-40B4-BE49-F238E27FC236}">
                <a16:creationId xmlns:a16="http://schemas.microsoft.com/office/drawing/2014/main" id="{3656259F-AE5E-5809-3E01-2DFBFDA64A04}"/>
              </a:ext>
            </a:extLst>
          </p:cNvPr>
          <p:cNvSpPr txBox="1"/>
          <p:nvPr/>
        </p:nvSpPr>
        <p:spPr>
          <a:xfrm>
            <a:off x="0" y="6488668"/>
            <a:ext cx="6104466" cy="369332"/>
          </a:xfrm>
          <a:prstGeom prst="rect">
            <a:avLst/>
          </a:prstGeom>
          <a:noFill/>
        </p:spPr>
        <p:txBody>
          <a:bodyPr wrap="square">
            <a:spAutoFit/>
          </a:bodyPr>
          <a:lstStyle/>
          <a:p>
            <a:pPr>
              <a:spcBef>
                <a:spcPts val="38"/>
              </a:spcBef>
              <a:buNone/>
            </a:pPr>
            <a:r>
              <a:rPr lang="en-US" dirty="0">
                <a:latin typeface="Calibri" panose="020F0502020204030204" pitchFamily="34" charset="0"/>
                <a:cs typeface="Calibri" panose="020F0502020204030204" pitchFamily="34" charset="0"/>
              </a:rPr>
              <a:t>Presentation content ©</a:t>
            </a:r>
            <a:r>
              <a:rPr lang="en-US" dirty="0">
                <a:effectLst/>
                <a:latin typeface="Calibri" panose="020F0502020204030204" pitchFamily="34" charset="0"/>
                <a:cs typeface="Calibri" panose="020F0502020204030204" pitchFamily="34" charset="0"/>
              </a:rPr>
              <a:t> 2026 Toste Team</a:t>
            </a:r>
          </a:p>
        </p:txBody>
      </p:sp>
      <p:pic>
        <p:nvPicPr>
          <p:cNvPr id="3" name="Picture 2">
            <a:extLst>
              <a:ext uri="{FF2B5EF4-FFF2-40B4-BE49-F238E27FC236}">
                <a16:creationId xmlns:a16="http://schemas.microsoft.com/office/drawing/2014/main" id="{D07CD906-8ED3-C82E-D4F6-9779F08638E5}"/>
              </a:ext>
            </a:extLst>
          </p:cNvPr>
          <p:cNvPicPr>
            <a:picLocks noChangeAspect="1"/>
          </p:cNvPicPr>
          <p:nvPr/>
        </p:nvPicPr>
        <p:blipFill>
          <a:blip r:embed="rId4"/>
          <a:stretch>
            <a:fillRect/>
          </a:stretch>
        </p:blipFill>
        <p:spPr>
          <a:xfrm>
            <a:off x="1029478" y="3109162"/>
            <a:ext cx="7772400" cy="396183"/>
          </a:xfrm>
          <a:prstGeom prst="rect">
            <a:avLst/>
          </a:prstGeom>
        </p:spPr>
      </p:pic>
    </p:spTree>
    <p:extLst>
      <p:ext uri="{BB962C8B-B14F-4D97-AF65-F5344CB8AC3E}">
        <p14:creationId xmlns:p14="http://schemas.microsoft.com/office/powerpoint/2010/main" val="20779956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9139E-0745-8933-6E01-A18BD924FF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657658-CD6C-2AFD-AF29-A599DD98CC1D}"/>
              </a:ext>
            </a:extLst>
          </p:cNvPr>
          <p:cNvSpPr>
            <a:spLocks noGrp="1"/>
          </p:cNvSpPr>
          <p:nvPr>
            <p:ph type="title"/>
          </p:nvPr>
        </p:nvSpPr>
        <p:spPr/>
        <p:txBody>
          <a:bodyPr/>
          <a:lstStyle/>
          <a:p>
            <a:r>
              <a:rPr lang="en-US" dirty="0"/>
              <a:t>Primary Data Sources for DBI</a:t>
            </a:r>
          </a:p>
        </p:txBody>
      </p:sp>
      <p:sp>
        <p:nvSpPr>
          <p:cNvPr id="7" name="Content Placeholder 6">
            <a:extLst>
              <a:ext uri="{FF2B5EF4-FFF2-40B4-BE49-F238E27FC236}">
                <a16:creationId xmlns:a16="http://schemas.microsoft.com/office/drawing/2014/main" id="{2E7E6D3D-4114-D4B0-FEED-8EA62DBBAB49}"/>
              </a:ext>
            </a:extLst>
          </p:cNvPr>
          <p:cNvSpPr>
            <a:spLocks noGrp="1"/>
          </p:cNvSpPr>
          <p:nvPr>
            <p:ph sz="quarter" idx="15"/>
          </p:nvPr>
        </p:nvSpPr>
        <p:spPr/>
        <p:txBody>
          <a:bodyPr>
            <a:normAutofit/>
          </a:bodyPr>
          <a:lstStyle/>
          <a:p>
            <a:pPr marL="0" indent="0">
              <a:buNone/>
            </a:pPr>
            <a:r>
              <a:rPr lang="en-US" b="1" dirty="0">
                <a:latin typeface="Calibri" panose="020F0502020204030204" pitchFamily="34" charset="0"/>
                <a:cs typeface="Calibri" panose="020F0502020204030204" pitchFamily="34" charset="0"/>
              </a:rPr>
              <a:t>There are two key decision points in DBI:</a:t>
            </a:r>
          </a:p>
          <a:p>
            <a:pPr marL="834390" lvl="1" indent="-514350">
              <a:buFont typeface="+mj-lt"/>
              <a:buAutoNum type="arabicPeriod"/>
            </a:pPr>
            <a:r>
              <a:rPr lang="en-US" dirty="0">
                <a:latin typeface="Calibri" panose="020F0502020204030204" pitchFamily="34" charset="0"/>
                <a:cs typeface="Calibri" panose="020F0502020204030204" pitchFamily="34" charset="0"/>
              </a:rPr>
              <a:t>First, to determine </a:t>
            </a:r>
            <a:r>
              <a:rPr lang="en-US" i="1" dirty="0">
                <a:latin typeface="Calibri" panose="020F0502020204030204" pitchFamily="34" charset="0"/>
                <a:cs typeface="Calibri" panose="020F0502020204030204" pitchFamily="34" charset="0"/>
              </a:rPr>
              <a:t>whether </a:t>
            </a:r>
            <a:r>
              <a:rPr lang="en-US" dirty="0">
                <a:latin typeface="Calibri" panose="020F0502020204030204" pitchFamily="34" charset="0"/>
                <a:cs typeface="Calibri" panose="020F0502020204030204" pitchFamily="34" charset="0"/>
              </a:rPr>
              <a:t>to adjust instruction</a:t>
            </a:r>
          </a:p>
          <a:p>
            <a:pPr marL="834390" lvl="1" indent="-514350">
              <a:buFont typeface="+mj-lt"/>
              <a:buAutoNum type="arabicPeriod"/>
            </a:pPr>
            <a:r>
              <a:rPr lang="en-US" dirty="0">
                <a:latin typeface="Calibri" panose="020F0502020204030204" pitchFamily="34" charset="0"/>
                <a:cs typeface="Calibri" panose="020F0502020204030204" pitchFamily="34" charset="0"/>
              </a:rPr>
              <a:t>Then, if there is a need to adjust instruction, to decide </a:t>
            </a:r>
            <a:r>
              <a:rPr lang="en-US" i="1" dirty="0">
                <a:latin typeface="Calibri" panose="020F0502020204030204" pitchFamily="34" charset="0"/>
                <a:cs typeface="Calibri" panose="020F0502020204030204" pitchFamily="34" charset="0"/>
              </a:rPr>
              <a:t>how</a:t>
            </a:r>
            <a:r>
              <a:rPr lang="en-US" dirty="0">
                <a:latin typeface="Calibri" panose="020F0502020204030204" pitchFamily="34" charset="0"/>
                <a:cs typeface="Calibri" panose="020F0502020204030204" pitchFamily="34" charset="0"/>
              </a:rPr>
              <a:t> to do so </a:t>
            </a:r>
          </a:p>
          <a:p>
            <a:pPr marL="0" indent="0">
              <a:buNone/>
            </a:pPr>
            <a:endParaRPr lang="en-US" dirty="0">
              <a:latin typeface="Calibri" panose="020F0502020204030204" pitchFamily="34" charset="0"/>
              <a:cs typeface="Calibri" panose="020F0502020204030204" pitchFamily="34" charset="0"/>
            </a:endParaRPr>
          </a:p>
          <a:p>
            <a:pPr marL="0" indent="0">
              <a:buNone/>
            </a:pPr>
            <a:r>
              <a:rPr lang="en-US" b="1" dirty="0">
                <a:latin typeface="Calibri" panose="020F0502020204030204" pitchFamily="34" charset="0"/>
                <a:cs typeface="Calibri" panose="020F0502020204030204" pitchFamily="34" charset="0"/>
              </a:rPr>
              <a:t>Two sources of data relevant to these decision points</a:t>
            </a:r>
          </a:p>
        </p:txBody>
      </p:sp>
      <p:sp>
        <p:nvSpPr>
          <p:cNvPr id="5" name="Slide Number Placeholder 4">
            <a:extLst>
              <a:ext uri="{FF2B5EF4-FFF2-40B4-BE49-F238E27FC236}">
                <a16:creationId xmlns:a16="http://schemas.microsoft.com/office/drawing/2014/main" id="{0D0CA5D5-5791-D04A-D333-E03C238B65AB}"/>
              </a:ext>
            </a:extLst>
          </p:cNvPr>
          <p:cNvSpPr>
            <a:spLocks noGrp="1"/>
          </p:cNvSpPr>
          <p:nvPr>
            <p:ph type="sldNum" sz="quarter" idx="14"/>
          </p:nvPr>
        </p:nvSpPr>
        <p:spPr/>
        <p:txBody>
          <a:bodyPr/>
          <a:lstStyle/>
          <a:p>
            <a:fld id="{99A20822-4A49-4D36-86E3-300BA48D3F00}" type="slidenum">
              <a:rPr lang="en-US" smtClean="0"/>
              <a:t>5</a:t>
            </a:fld>
            <a:endParaRPr lang="en-US" dirty="0"/>
          </a:p>
        </p:txBody>
      </p:sp>
      <p:sp>
        <p:nvSpPr>
          <p:cNvPr id="8" name="Rounded Rectangle 7">
            <a:extLst>
              <a:ext uri="{FF2B5EF4-FFF2-40B4-BE49-F238E27FC236}">
                <a16:creationId xmlns:a16="http://schemas.microsoft.com/office/drawing/2014/main" id="{343EDCB5-66A1-17D4-DA2B-00A56B870127}"/>
              </a:ext>
            </a:extLst>
          </p:cNvPr>
          <p:cNvSpPr/>
          <p:nvPr/>
        </p:nvSpPr>
        <p:spPr>
          <a:xfrm>
            <a:off x="1220480" y="4529761"/>
            <a:ext cx="3718772" cy="717985"/>
          </a:xfrm>
          <a:prstGeom prst="roundRect">
            <a:avLst/>
          </a:prstGeom>
          <a:solidFill>
            <a:srgbClr val="C25131"/>
          </a:solidFill>
          <a:ln>
            <a:solidFill>
              <a:srgbClr val="C2513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buNone/>
            </a:pPr>
            <a:r>
              <a:rPr lang="en-US" sz="2600" b="1" kern="1200" dirty="0">
                <a:solidFill>
                  <a:schemeClr val="bg1"/>
                </a:solidFill>
                <a:effectLst/>
                <a:ea typeface="Times New Roman" panose="02020603050405020304" pitchFamily="18" charset="0"/>
                <a:cs typeface="Times New Roman" panose="02020603050405020304" pitchFamily="18" charset="0"/>
              </a:rPr>
              <a:t>Progress Monitoring</a:t>
            </a:r>
            <a:endParaRPr lang="en-US" sz="2600" b="1" dirty="0">
              <a:solidFill>
                <a:schemeClr val="bg1"/>
              </a:solidFill>
              <a:effectLst/>
              <a:latin typeface="Times New Roman" panose="02020603050405020304" pitchFamily="18" charset="0"/>
              <a:ea typeface="Times New Roman" panose="02020603050405020304" pitchFamily="18" charset="0"/>
            </a:endParaRPr>
          </a:p>
        </p:txBody>
      </p:sp>
      <p:sp>
        <p:nvSpPr>
          <p:cNvPr id="10" name="Rounded Rectangle 9">
            <a:extLst>
              <a:ext uri="{FF2B5EF4-FFF2-40B4-BE49-F238E27FC236}">
                <a16:creationId xmlns:a16="http://schemas.microsoft.com/office/drawing/2014/main" id="{054CB69C-8246-69ED-25B4-34B4011B9544}"/>
              </a:ext>
            </a:extLst>
          </p:cNvPr>
          <p:cNvSpPr/>
          <p:nvPr/>
        </p:nvSpPr>
        <p:spPr>
          <a:xfrm>
            <a:off x="6345580" y="4529760"/>
            <a:ext cx="3718772" cy="717985"/>
          </a:xfrm>
          <a:prstGeom prst="roundRect">
            <a:avLst/>
          </a:prstGeom>
          <a:solidFill>
            <a:srgbClr val="447938"/>
          </a:solidFill>
          <a:ln>
            <a:solidFill>
              <a:srgbClr val="447938"/>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buNone/>
            </a:pPr>
            <a:r>
              <a:rPr lang="en-US" sz="2600" b="1" kern="1200" dirty="0">
                <a:solidFill>
                  <a:schemeClr val="bg1"/>
                </a:solidFill>
                <a:effectLst/>
                <a:ea typeface="Times New Roman" panose="02020603050405020304" pitchFamily="18" charset="0"/>
                <a:cs typeface="Times New Roman" panose="02020603050405020304" pitchFamily="18" charset="0"/>
              </a:rPr>
              <a:t>Diagnostic Assessment</a:t>
            </a:r>
            <a:endParaRPr lang="en-US" sz="2600" b="1" dirty="0">
              <a:solidFill>
                <a:schemeClr val="bg1"/>
              </a:solidFill>
              <a:effectLst/>
              <a:latin typeface="Times New Roman" panose="02020603050405020304" pitchFamily="18" charset="0"/>
              <a:ea typeface="Times New Roman" panose="02020603050405020304" pitchFamily="18" charset="0"/>
            </a:endParaRPr>
          </a:p>
        </p:txBody>
      </p:sp>
      <p:pic>
        <p:nvPicPr>
          <p:cNvPr id="3" name="Picture 2" descr="A black background with a black square&#10;&#10;AI-generated content may be incorrect.">
            <a:extLst>
              <a:ext uri="{FF2B5EF4-FFF2-40B4-BE49-F238E27FC236}">
                <a16:creationId xmlns:a16="http://schemas.microsoft.com/office/drawing/2014/main" id="{73F6ED21-05F7-6B62-A099-FDA201520FD2}"/>
              </a:ext>
            </a:extLst>
          </p:cNvPr>
          <p:cNvPicPr>
            <a:picLocks noChangeAspect="1"/>
          </p:cNvPicPr>
          <p:nvPr/>
        </p:nvPicPr>
        <p:blipFill>
          <a:blip r:embed="rId2"/>
          <a:srcRect l="56108" t="71399" r="1522" b="2165"/>
          <a:stretch>
            <a:fillRect/>
          </a:stretch>
        </p:blipFill>
        <p:spPr>
          <a:xfrm>
            <a:off x="4836984" y="5171767"/>
            <a:ext cx="1392343" cy="1123329"/>
          </a:xfrm>
          <a:prstGeom prst="rect">
            <a:avLst/>
          </a:prstGeom>
        </p:spPr>
      </p:pic>
      <p:pic>
        <p:nvPicPr>
          <p:cNvPr id="4" name="Picture 3" descr="A black background with a black square&#10;&#10;AI-generated content may be incorrect.">
            <a:extLst>
              <a:ext uri="{FF2B5EF4-FFF2-40B4-BE49-F238E27FC236}">
                <a16:creationId xmlns:a16="http://schemas.microsoft.com/office/drawing/2014/main" id="{1F9BE58A-8615-7962-2603-8CEAA1FA0F92}"/>
              </a:ext>
            </a:extLst>
          </p:cNvPr>
          <p:cNvPicPr>
            <a:picLocks noChangeAspect="1"/>
          </p:cNvPicPr>
          <p:nvPr/>
        </p:nvPicPr>
        <p:blipFill>
          <a:blip r:embed="rId2"/>
          <a:srcRect l="55479" t="40937" r="2153" b="28274"/>
          <a:stretch>
            <a:fillRect/>
          </a:stretch>
        </p:blipFill>
        <p:spPr>
          <a:xfrm flipH="1">
            <a:off x="9733456" y="5171766"/>
            <a:ext cx="1195490" cy="1123330"/>
          </a:xfrm>
          <a:prstGeom prst="rect">
            <a:avLst/>
          </a:prstGeom>
        </p:spPr>
      </p:pic>
    </p:spTree>
    <p:extLst>
      <p:ext uri="{BB962C8B-B14F-4D97-AF65-F5344CB8AC3E}">
        <p14:creationId xmlns:p14="http://schemas.microsoft.com/office/powerpoint/2010/main" val="2753990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84AAF-9B53-5AB3-011D-7F018D929C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185ECB-6559-BDD8-375B-49084AED58BC}"/>
              </a:ext>
            </a:extLst>
          </p:cNvPr>
          <p:cNvSpPr>
            <a:spLocks noGrp="1"/>
          </p:cNvSpPr>
          <p:nvPr>
            <p:ph type="title"/>
          </p:nvPr>
        </p:nvSpPr>
        <p:spPr/>
        <p:txBody>
          <a:bodyPr/>
          <a:lstStyle/>
          <a:p>
            <a:r>
              <a:rPr lang="en-US" dirty="0"/>
              <a:t>Progress Monitoring</a:t>
            </a:r>
          </a:p>
        </p:txBody>
      </p:sp>
      <p:sp>
        <p:nvSpPr>
          <p:cNvPr id="7" name="Content Placeholder 6">
            <a:extLst>
              <a:ext uri="{FF2B5EF4-FFF2-40B4-BE49-F238E27FC236}">
                <a16:creationId xmlns:a16="http://schemas.microsoft.com/office/drawing/2014/main" id="{29DFAF74-15C9-9221-88F6-4E0CFC55F896}"/>
              </a:ext>
            </a:extLst>
          </p:cNvPr>
          <p:cNvSpPr>
            <a:spLocks noGrp="1"/>
          </p:cNvSpPr>
          <p:nvPr>
            <p:ph sz="quarter" idx="15"/>
          </p:nvPr>
        </p:nvSpPr>
        <p:spPr>
          <a:xfrm>
            <a:off x="457200" y="1371600"/>
            <a:ext cx="11276076" cy="4343400"/>
          </a:xfrm>
        </p:spPr>
        <p:txBody>
          <a:bodyPr>
            <a:normAutofit/>
          </a:bodyPr>
          <a:lstStyle/>
          <a:p>
            <a:r>
              <a:rPr lang="en-US" dirty="0"/>
              <a:t>Repeated measurement of student performance to evaluate whether intervention is producing desired growth – sensitive to small changes over time</a:t>
            </a:r>
          </a:p>
          <a:p>
            <a:pPr marL="354013" indent="-354013"/>
            <a:r>
              <a:rPr lang="en-US" dirty="0"/>
              <a:t>Most useful are </a:t>
            </a:r>
            <a:r>
              <a:rPr lang="en-US" i="1" dirty="0"/>
              <a:t>general outcome measures</a:t>
            </a:r>
            <a:r>
              <a:rPr lang="en-US" dirty="0"/>
              <a:t>,</a:t>
            </a:r>
            <a:r>
              <a:rPr lang="en-US" i="1" dirty="0"/>
              <a:t> </a:t>
            </a:r>
            <a:r>
              <a:rPr lang="en-US" dirty="0"/>
              <a:t>which</a:t>
            </a:r>
            <a:r>
              <a:rPr lang="en-US" i="1" dirty="0"/>
              <a:t> </a:t>
            </a:r>
            <a:r>
              <a:rPr lang="en-US" dirty="0"/>
              <a:t>assess overall reading proficiency by sampling performance from a broad skill</a:t>
            </a:r>
          </a:p>
          <a:p>
            <a:pPr marL="869950" lvl="1" indent="-412750"/>
            <a:r>
              <a:rPr lang="en-US" dirty="0"/>
              <a:t>GOMs reflect cumulative learning and can be used to compare student growth over time and across contexts</a:t>
            </a:r>
          </a:p>
          <a:p>
            <a:pPr marL="869950" lvl="1" indent="-412750"/>
            <a:r>
              <a:rPr lang="en-US" b="1" dirty="0"/>
              <a:t>Curriculum-based measurement (CBM)</a:t>
            </a:r>
          </a:p>
          <a:p>
            <a:endParaRPr lang="en-US" dirty="0"/>
          </a:p>
          <a:p>
            <a:endParaRPr lang="en-US" dirty="0"/>
          </a:p>
        </p:txBody>
      </p:sp>
      <p:sp>
        <p:nvSpPr>
          <p:cNvPr id="5" name="Slide Number Placeholder 4">
            <a:extLst>
              <a:ext uri="{FF2B5EF4-FFF2-40B4-BE49-F238E27FC236}">
                <a16:creationId xmlns:a16="http://schemas.microsoft.com/office/drawing/2014/main" id="{935FCC9C-29DF-F562-9F95-A8F50D4693B0}"/>
              </a:ext>
            </a:extLst>
          </p:cNvPr>
          <p:cNvSpPr>
            <a:spLocks noGrp="1"/>
          </p:cNvSpPr>
          <p:nvPr>
            <p:ph type="sldNum" sz="quarter" idx="14"/>
          </p:nvPr>
        </p:nvSpPr>
        <p:spPr/>
        <p:txBody>
          <a:bodyPr/>
          <a:lstStyle/>
          <a:p>
            <a:fld id="{99A20822-4A49-4D36-86E3-300BA48D3F00}" type="slidenum">
              <a:rPr lang="en-US" smtClean="0"/>
              <a:t>6</a:t>
            </a:fld>
            <a:endParaRPr lang="en-US" dirty="0"/>
          </a:p>
        </p:txBody>
      </p:sp>
    </p:spTree>
    <p:extLst>
      <p:ext uri="{BB962C8B-B14F-4D97-AF65-F5344CB8AC3E}">
        <p14:creationId xmlns:p14="http://schemas.microsoft.com/office/powerpoint/2010/main" val="34883681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8B7E9-FF61-580A-D203-24919562DE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3E5999-4961-F890-5DA5-C81EF3B2E803}"/>
              </a:ext>
            </a:extLst>
          </p:cNvPr>
          <p:cNvSpPr>
            <a:spLocks noGrp="1"/>
          </p:cNvSpPr>
          <p:nvPr>
            <p:ph type="title"/>
          </p:nvPr>
        </p:nvSpPr>
        <p:spPr/>
        <p:txBody>
          <a:bodyPr/>
          <a:lstStyle/>
          <a:p>
            <a:r>
              <a:rPr lang="en-US" dirty="0"/>
              <a:t>Progress Monitoring</a:t>
            </a:r>
          </a:p>
        </p:txBody>
      </p:sp>
      <p:sp>
        <p:nvSpPr>
          <p:cNvPr id="7" name="Content Placeholder 6">
            <a:extLst>
              <a:ext uri="{FF2B5EF4-FFF2-40B4-BE49-F238E27FC236}">
                <a16:creationId xmlns:a16="http://schemas.microsoft.com/office/drawing/2014/main" id="{071CCD34-0779-0D18-9273-E84F57242295}"/>
              </a:ext>
            </a:extLst>
          </p:cNvPr>
          <p:cNvSpPr>
            <a:spLocks noGrp="1"/>
          </p:cNvSpPr>
          <p:nvPr>
            <p:ph sz="quarter" idx="15"/>
          </p:nvPr>
        </p:nvSpPr>
        <p:spPr/>
        <p:txBody>
          <a:bodyPr>
            <a:normAutofit/>
          </a:bodyPr>
          <a:lstStyle/>
          <a:p>
            <a:r>
              <a:rPr lang="en-US" b="1" dirty="0"/>
              <a:t>Oral reading fluency (ORF) </a:t>
            </a:r>
            <a:r>
              <a:rPr lang="en-US" dirty="0"/>
              <a:t>CBM is most relevant for progress monitoring during reading intervention – number of words correct in 1 min passage reading</a:t>
            </a:r>
          </a:p>
          <a:p>
            <a:r>
              <a:rPr lang="en-US" dirty="0"/>
              <a:t>Fluency serves as a proxy of overall reading achievement </a:t>
            </a:r>
          </a:p>
          <a:p>
            <a:pPr marL="869950" lvl="1" indent="-412750"/>
            <a:r>
              <a:rPr lang="en-US" dirty="0"/>
              <a:t>ORF scores are strongly associated with standardized measures of reading</a:t>
            </a:r>
          </a:p>
          <a:p>
            <a:pPr marL="458777" lvl="1" indent="-230183"/>
            <a:endParaRPr lang="en-US" dirty="0"/>
          </a:p>
          <a:p>
            <a:endParaRPr lang="en-US" dirty="0"/>
          </a:p>
          <a:p>
            <a:endParaRPr lang="en-US" dirty="0"/>
          </a:p>
          <a:p>
            <a:endParaRPr lang="en-US" dirty="0"/>
          </a:p>
        </p:txBody>
      </p:sp>
      <p:sp>
        <p:nvSpPr>
          <p:cNvPr id="5" name="Slide Number Placeholder 4">
            <a:extLst>
              <a:ext uri="{FF2B5EF4-FFF2-40B4-BE49-F238E27FC236}">
                <a16:creationId xmlns:a16="http://schemas.microsoft.com/office/drawing/2014/main" id="{FD35ABF5-22E9-5833-614D-493E92DBBE66}"/>
              </a:ext>
            </a:extLst>
          </p:cNvPr>
          <p:cNvSpPr>
            <a:spLocks noGrp="1"/>
          </p:cNvSpPr>
          <p:nvPr>
            <p:ph type="sldNum" sz="quarter" idx="14"/>
          </p:nvPr>
        </p:nvSpPr>
        <p:spPr/>
        <p:txBody>
          <a:bodyPr/>
          <a:lstStyle/>
          <a:p>
            <a:fld id="{99A20822-4A49-4D36-86E3-300BA48D3F00}" type="slidenum">
              <a:rPr lang="en-US" smtClean="0"/>
              <a:t>7</a:t>
            </a:fld>
            <a:endParaRPr lang="en-US" dirty="0"/>
          </a:p>
        </p:txBody>
      </p:sp>
      <p:sp>
        <p:nvSpPr>
          <p:cNvPr id="8" name="Content Placeholder 2">
            <a:extLst>
              <a:ext uri="{FF2B5EF4-FFF2-40B4-BE49-F238E27FC236}">
                <a16:creationId xmlns:a16="http://schemas.microsoft.com/office/drawing/2014/main" id="{8303F141-0D9C-42BA-0377-5C6455B55448}"/>
              </a:ext>
            </a:extLst>
          </p:cNvPr>
          <p:cNvSpPr txBox="1">
            <a:spLocks/>
          </p:cNvSpPr>
          <p:nvPr/>
        </p:nvSpPr>
        <p:spPr>
          <a:xfrm>
            <a:off x="932418" y="3977640"/>
            <a:ext cx="10324115" cy="1737360"/>
          </a:xfrm>
          <a:prstGeom prst="rect">
            <a:avLst/>
          </a:prstGeom>
          <a:solidFill>
            <a:schemeClr val="bg1">
              <a:lumMod val="95000"/>
            </a:schemeClr>
          </a:solidFill>
          <a:ln>
            <a:solidFill>
              <a:schemeClr val="tx1"/>
            </a:solidFill>
          </a:ln>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ebo" pitchFamily="2" charset="-79"/>
                <a:ea typeface="+mn-ea"/>
                <a:cs typeface="Heebo" pitchFamily="2" charset="-79"/>
              </a:defRPr>
            </a:lvl1pPr>
            <a:lvl2pPr marL="685800" indent="-228600" algn="l" defTabSz="914400" rtl="0" eaLnBrk="1" latinLnBrk="0" hangingPunct="1">
              <a:lnSpc>
                <a:spcPct val="90000"/>
              </a:lnSpc>
              <a:spcBef>
                <a:spcPts val="500"/>
              </a:spcBef>
              <a:buFont typeface="System Font Regular"/>
              <a:buChar char="⇢"/>
              <a:defRPr sz="2400" kern="1200">
                <a:solidFill>
                  <a:schemeClr val="tx1"/>
                </a:solidFill>
                <a:latin typeface="Heebo" pitchFamily="2" charset="-79"/>
                <a:ea typeface="+mn-ea"/>
                <a:cs typeface="Heebo" pitchFamily="2"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ebo" pitchFamily="2" charset="-79"/>
                <a:ea typeface="+mn-ea"/>
                <a:cs typeface="Heebo" pitchFamily="2"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400"/>
              </a:spcBef>
              <a:buFont typeface="Arial" panose="020B0604020202020204" pitchFamily="34" charset="0"/>
              <a:buNone/>
            </a:pPr>
            <a:r>
              <a:rPr lang="en-US" sz="2600" b="1" dirty="0">
                <a:latin typeface="Calibri" panose="020F0502020204030204" pitchFamily="34" charset="0"/>
                <a:cs typeface="Calibri" panose="020F0502020204030204" pitchFamily="34" charset="0"/>
              </a:rPr>
              <a:t>Questions these data can address:</a:t>
            </a:r>
          </a:p>
          <a:p>
            <a:pPr lvl="0">
              <a:lnSpc>
                <a:spcPct val="100000"/>
              </a:lnSpc>
              <a:spcBef>
                <a:spcPts val="400"/>
              </a:spcBef>
            </a:pPr>
            <a:r>
              <a:rPr lang="en-US" sz="2600" dirty="0">
                <a:latin typeface="Calibri" panose="020F0502020204030204" pitchFamily="34" charset="0"/>
                <a:cs typeface="Calibri" panose="020F0502020204030204" pitchFamily="34" charset="0"/>
              </a:rPr>
              <a:t>Is the current intervention producing meaningful growth? </a:t>
            </a:r>
          </a:p>
          <a:p>
            <a:pPr lvl="0">
              <a:lnSpc>
                <a:spcPct val="100000"/>
              </a:lnSpc>
              <a:spcBef>
                <a:spcPts val="400"/>
              </a:spcBef>
            </a:pPr>
            <a:r>
              <a:rPr lang="en-US" sz="2600" dirty="0">
                <a:latin typeface="Calibri" panose="020F0502020204030204" pitchFamily="34" charset="0"/>
                <a:cs typeface="Calibri" panose="020F0502020204030204" pitchFamily="34" charset="0"/>
              </a:rPr>
              <a:t>Is the student’s rate of growth sufficient to meet individualized goals?</a:t>
            </a:r>
          </a:p>
          <a:p>
            <a:pPr lvl="0">
              <a:lnSpc>
                <a:spcPct val="100000"/>
              </a:lnSpc>
              <a:spcBef>
                <a:spcPts val="400"/>
              </a:spcBef>
            </a:pPr>
            <a:r>
              <a:rPr lang="en-US" sz="2600" dirty="0">
                <a:latin typeface="Calibri" panose="020F0502020204030204" pitchFamily="34" charset="0"/>
                <a:cs typeface="Calibri" panose="020F0502020204030204" pitchFamily="34" charset="0"/>
              </a:rPr>
              <a:t>Is there a need to intensify, modify, or maintain current intervention?</a:t>
            </a:r>
          </a:p>
        </p:txBody>
      </p:sp>
    </p:spTree>
    <p:extLst>
      <p:ext uri="{BB962C8B-B14F-4D97-AF65-F5344CB8AC3E}">
        <p14:creationId xmlns:p14="http://schemas.microsoft.com/office/powerpoint/2010/main" val="2930623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A2855-DA8E-A0CF-B474-9574AD4309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BBBF55-D4FF-033A-9CA7-65CA5C0EF419}"/>
              </a:ext>
            </a:extLst>
          </p:cNvPr>
          <p:cNvSpPr>
            <a:spLocks noGrp="1"/>
          </p:cNvSpPr>
          <p:nvPr>
            <p:ph type="title"/>
          </p:nvPr>
        </p:nvSpPr>
        <p:spPr/>
        <p:txBody>
          <a:bodyPr/>
          <a:lstStyle/>
          <a:p>
            <a:r>
              <a:rPr lang="en-US" dirty="0"/>
              <a:t>Diagnostic Assessment</a:t>
            </a:r>
          </a:p>
        </p:txBody>
      </p:sp>
      <p:sp>
        <p:nvSpPr>
          <p:cNvPr id="7" name="Content Placeholder 6">
            <a:extLst>
              <a:ext uri="{FF2B5EF4-FFF2-40B4-BE49-F238E27FC236}">
                <a16:creationId xmlns:a16="http://schemas.microsoft.com/office/drawing/2014/main" id="{4AE15D48-0D5B-9206-B191-D8BA321DA4F2}"/>
              </a:ext>
            </a:extLst>
          </p:cNvPr>
          <p:cNvSpPr>
            <a:spLocks noGrp="1"/>
          </p:cNvSpPr>
          <p:nvPr>
            <p:ph sz="quarter" idx="15"/>
          </p:nvPr>
        </p:nvSpPr>
        <p:spPr/>
        <p:txBody>
          <a:bodyPr>
            <a:normAutofit/>
          </a:bodyPr>
          <a:lstStyle/>
          <a:p>
            <a:r>
              <a:rPr lang="en-US" dirty="0"/>
              <a:t>In-depth information about student’s specific reading strengths and weaknesses and are used to individualize instruction</a:t>
            </a:r>
          </a:p>
          <a:p>
            <a:pPr marL="811213" lvl="1" indent="-354013"/>
            <a:r>
              <a:rPr lang="en-US" dirty="0"/>
              <a:t>May assess discrete academic skills or behavioral or motivational factors </a:t>
            </a:r>
          </a:p>
          <a:p>
            <a:r>
              <a:rPr lang="en-US" dirty="0"/>
              <a:t>Typically administered when progress data indicate inadequate response to intervention</a:t>
            </a:r>
            <a:r>
              <a:rPr lang="en-US" i="1" dirty="0"/>
              <a:t> or </a:t>
            </a:r>
            <a:r>
              <a:rPr lang="en-US" dirty="0"/>
              <a:t>when learning profile is unclear</a:t>
            </a:r>
          </a:p>
          <a:p>
            <a:pPr marL="0" indent="0">
              <a:buNone/>
            </a:pPr>
            <a:endParaRPr lang="en-US" dirty="0"/>
          </a:p>
          <a:p>
            <a:endParaRPr lang="en-US" dirty="0"/>
          </a:p>
          <a:p>
            <a:endParaRPr lang="en-US" dirty="0"/>
          </a:p>
        </p:txBody>
      </p:sp>
      <p:sp>
        <p:nvSpPr>
          <p:cNvPr id="5" name="Slide Number Placeholder 4">
            <a:extLst>
              <a:ext uri="{FF2B5EF4-FFF2-40B4-BE49-F238E27FC236}">
                <a16:creationId xmlns:a16="http://schemas.microsoft.com/office/drawing/2014/main" id="{7DF2C338-2EFB-6F24-1F75-77D05C20334A}"/>
              </a:ext>
            </a:extLst>
          </p:cNvPr>
          <p:cNvSpPr>
            <a:spLocks noGrp="1"/>
          </p:cNvSpPr>
          <p:nvPr>
            <p:ph type="sldNum" sz="quarter" idx="14"/>
          </p:nvPr>
        </p:nvSpPr>
        <p:spPr/>
        <p:txBody>
          <a:bodyPr/>
          <a:lstStyle/>
          <a:p>
            <a:fld id="{99A20822-4A49-4D36-86E3-300BA48D3F00}" type="slidenum">
              <a:rPr lang="en-US" smtClean="0"/>
              <a:t>8</a:t>
            </a:fld>
            <a:endParaRPr lang="en-US" dirty="0"/>
          </a:p>
        </p:txBody>
      </p:sp>
      <p:sp>
        <p:nvSpPr>
          <p:cNvPr id="8" name="Content Placeholder 2">
            <a:extLst>
              <a:ext uri="{FF2B5EF4-FFF2-40B4-BE49-F238E27FC236}">
                <a16:creationId xmlns:a16="http://schemas.microsoft.com/office/drawing/2014/main" id="{E239D4C8-B954-789C-FD46-1C990B321721}"/>
              </a:ext>
            </a:extLst>
          </p:cNvPr>
          <p:cNvSpPr txBox="1">
            <a:spLocks/>
          </p:cNvSpPr>
          <p:nvPr/>
        </p:nvSpPr>
        <p:spPr>
          <a:xfrm>
            <a:off x="932418" y="4243880"/>
            <a:ext cx="10324115" cy="1596288"/>
          </a:xfrm>
          <a:prstGeom prst="rect">
            <a:avLst/>
          </a:prstGeom>
          <a:solidFill>
            <a:schemeClr val="bg1">
              <a:lumMod val="95000"/>
            </a:schemeClr>
          </a:solidFill>
          <a:ln>
            <a:solidFill>
              <a:schemeClr val="tx1"/>
            </a:solidFill>
          </a:ln>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ebo" pitchFamily="2" charset="-79"/>
                <a:ea typeface="+mn-ea"/>
                <a:cs typeface="Heebo" pitchFamily="2" charset="-79"/>
              </a:defRPr>
            </a:lvl1pPr>
            <a:lvl2pPr marL="685800" indent="-228600" algn="l" defTabSz="914400" rtl="0" eaLnBrk="1" latinLnBrk="0" hangingPunct="1">
              <a:lnSpc>
                <a:spcPct val="90000"/>
              </a:lnSpc>
              <a:spcBef>
                <a:spcPts val="500"/>
              </a:spcBef>
              <a:buFont typeface="System Font Regular"/>
              <a:buChar char="⇢"/>
              <a:defRPr sz="2400" kern="1200">
                <a:solidFill>
                  <a:schemeClr val="tx1"/>
                </a:solidFill>
                <a:latin typeface="Heebo" pitchFamily="2" charset="-79"/>
                <a:ea typeface="+mn-ea"/>
                <a:cs typeface="Heebo" pitchFamily="2"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ebo" pitchFamily="2" charset="-79"/>
                <a:ea typeface="+mn-ea"/>
                <a:cs typeface="Heebo" pitchFamily="2"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400"/>
              </a:spcBef>
              <a:buFont typeface="Arial" panose="020B0604020202020204" pitchFamily="34" charset="0"/>
              <a:buNone/>
            </a:pPr>
            <a:r>
              <a:rPr lang="en-US" sz="2600" b="1" dirty="0">
                <a:latin typeface="Calibri" panose="020F0502020204030204" pitchFamily="34" charset="0"/>
                <a:cs typeface="Calibri" panose="020F0502020204030204" pitchFamily="34" charset="0"/>
              </a:rPr>
              <a:t>Questions these data can address:</a:t>
            </a:r>
          </a:p>
          <a:p>
            <a:pPr lvl="0">
              <a:lnSpc>
                <a:spcPct val="100000"/>
              </a:lnSpc>
              <a:spcBef>
                <a:spcPts val="400"/>
              </a:spcBef>
            </a:pPr>
            <a:r>
              <a:rPr lang="en-US" sz="2600" dirty="0">
                <a:latin typeface="Calibri" panose="020F0502020204030204" pitchFamily="34" charset="0"/>
                <a:cs typeface="Calibri" panose="020F0502020204030204" pitchFamily="34" charset="0"/>
              </a:rPr>
              <a:t>What hypotheses can be generated about the student’s learning needs?</a:t>
            </a:r>
          </a:p>
          <a:p>
            <a:pPr lvl="0">
              <a:lnSpc>
                <a:spcPct val="100000"/>
              </a:lnSpc>
              <a:spcBef>
                <a:spcPts val="400"/>
              </a:spcBef>
            </a:pPr>
            <a:r>
              <a:rPr lang="en-US" sz="2600" dirty="0">
                <a:latin typeface="Calibri" panose="020F0502020204030204" pitchFamily="34" charset="0"/>
                <a:cs typeface="Calibri" panose="020F0502020204030204" pitchFamily="34" charset="0"/>
              </a:rPr>
              <a:t>How should instruction be tailored or intensified to meet those needs?</a:t>
            </a:r>
          </a:p>
        </p:txBody>
      </p:sp>
    </p:spTree>
    <p:extLst>
      <p:ext uri="{BB962C8B-B14F-4D97-AF65-F5344CB8AC3E}">
        <p14:creationId xmlns:p14="http://schemas.microsoft.com/office/powerpoint/2010/main" val="1545498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841C021F-879E-FEED-D30B-A84BC5701B23}"/>
              </a:ext>
            </a:extLst>
          </p:cNvPr>
          <p:cNvPicPr>
            <a:picLocks noGrp="1" noChangeAspect="1"/>
          </p:cNvPicPr>
          <p:nvPr>
            <p:ph sz="quarter" idx="15"/>
          </p:nvPr>
        </p:nvPicPr>
        <p:blipFill>
          <a:blip r:embed="rId2"/>
          <a:stretch>
            <a:fillRect/>
          </a:stretch>
        </p:blipFill>
        <p:spPr>
          <a:xfrm>
            <a:off x="2794835" y="1371600"/>
            <a:ext cx="6599282" cy="3619464"/>
          </a:xfrm>
          <a:prstGeom prst="rect">
            <a:avLst/>
          </a:prstGeom>
          <a:ln>
            <a:noFill/>
          </a:ln>
        </p:spPr>
      </p:pic>
      <p:sp>
        <p:nvSpPr>
          <p:cNvPr id="4" name="Text Placeholder 3">
            <a:extLst>
              <a:ext uri="{FF2B5EF4-FFF2-40B4-BE49-F238E27FC236}">
                <a16:creationId xmlns:a16="http://schemas.microsoft.com/office/drawing/2014/main" id="{196D9DD2-F3BD-48B0-DEF8-30AD0236EA9C}"/>
              </a:ext>
            </a:extLst>
          </p:cNvPr>
          <p:cNvSpPr>
            <a:spLocks noGrp="1"/>
          </p:cNvSpPr>
          <p:nvPr>
            <p:ph type="body" sz="quarter" idx="13"/>
          </p:nvPr>
        </p:nvSpPr>
        <p:spPr/>
        <p:txBody>
          <a:bodyPr/>
          <a:lstStyle/>
          <a:p>
            <a:r>
              <a:rPr lang="en-US" dirty="0"/>
              <a:t>Image generated by Jessica Toste via ChatGPT (2026)</a:t>
            </a:r>
          </a:p>
        </p:txBody>
      </p:sp>
      <p:sp>
        <p:nvSpPr>
          <p:cNvPr id="5" name="Slide Number Placeholder 4">
            <a:extLst>
              <a:ext uri="{FF2B5EF4-FFF2-40B4-BE49-F238E27FC236}">
                <a16:creationId xmlns:a16="http://schemas.microsoft.com/office/drawing/2014/main" id="{2ECF19F8-32C9-4FBD-89FB-F137299155EE}"/>
              </a:ext>
            </a:extLst>
          </p:cNvPr>
          <p:cNvSpPr>
            <a:spLocks noGrp="1"/>
          </p:cNvSpPr>
          <p:nvPr>
            <p:ph type="sldNum" sz="quarter" idx="14"/>
          </p:nvPr>
        </p:nvSpPr>
        <p:spPr/>
        <p:txBody>
          <a:bodyPr/>
          <a:lstStyle/>
          <a:p>
            <a:fld id="{99A20822-4A49-4D36-86E3-300BA48D3F00}" type="slidenum">
              <a:rPr lang="en-US" smtClean="0"/>
              <a:pPr/>
              <a:t>9</a:t>
            </a:fld>
            <a:endParaRPr lang="en-US" dirty="0"/>
          </a:p>
        </p:txBody>
      </p:sp>
    </p:spTree>
    <p:extLst>
      <p:ext uri="{BB962C8B-B14F-4D97-AF65-F5344CB8AC3E}">
        <p14:creationId xmlns:p14="http://schemas.microsoft.com/office/powerpoint/2010/main" val="2804481956"/>
      </p:ext>
    </p:extLst>
  </p:cSld>
  <p:clrMapOvr>
    <a:masterClrMapping/>
  </p:clrMapOvr>
</p:sld>
</file>

<file path=ppt/theme/theme1.xml><?xml version="1.0" encoding="utf-8"?>
<a:theme xmlns:a="http://schemas.openxmlformats.org/drawingml/2006/main" name="2018 NCII PPT">
  <a:themeElements>
    <a:clrScheme name="NCII PPT">
      <a:dk1>
        <a:srgbClr val="262626"/>
      </a:dk1>
      <a:lt1>
        <a:srgbClr val="FFFFFF"/>
      </a:lt1>
      <a:dk2>
        <a:srgbClr val="4D4D4F"/>
      </a:dk2>
      <a:lt2>
        <a:srgbClr val="F9EDEA"/>
      </a:lt2>
      <a:accent1>
        <a:srgbClr val="C25131"/>
      </a:accent1>
      <a:accent2>
        <a:srgbClr val="447939"/>
      </a:accent2>
      <a:accent3>
        <a:srgbClr val="2C517C"/>
      </a:accent3>
      <a:accent4>
        <a:srgbClr val="10719C"/>
      </a:accent4>
      <a:accent5>
        <a:srgbClr val="912B2A"/>
      </a:accent5>
      <a:accent6>
        <a:srgbClr val="672E6B"/>
      </a:accent6>
      <a:hlink>
        <a:srgbClr val="10719C"/>
      </a:hlink>
      <a:folHlink>
        <a:srgbClr val="800080"/>
      </a:folHlink>
    </a:clrScheme>
    <a:fontScheme name="2021 AIR Calibri">
      <a:majorFont>
        <a:latin typeface="Calibri"/>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w="9525">
          <a:solidFill>
            <a:schemeClr val="tx2"/>
          </a:solidFill>
        </a:ln>
      </a:spPr>
      <a:bodyPr rtlCol="0" anchor="ctr"/>
      <a:lstStyle>
        <a:defPPr algn="ctr">
          <a:defRPr sz="14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3" id="{1A46AD72-7828-441F-B10D-6B0965BE1741}" vid="{7FBB7C7E-D471-4119-AC82-948CD0077109}"/>
    </a:ext>
  </a:extLst>
</a:theme>
</file>

<file path=ppt/theme/theme2.xml><?xml version="1.0" encoding="utf-8"?>
<a:theme xmlns:a="http://schemas.openxmlformats.org/drawingml/2006/main" name="Office Theme">
  <a:themeElements>
    <a:clrScheme name="AIR 2017 Board Revised Colors">
      <a:dk1>
        <a:srgbClr val="595959"/>
      </a:dk1>
      <a:lt1>
        <a:srgbClr val="FFFFFF"/>
      </a:lt1>
      <a:dk2>
        <a:srgbClr val="319EFF"/>
      </a:dk2>
      <a:lt2>
        <a:srgbClr val="EAEAEA"/>
      </a:lt2>
      <a:accent1>
        <a:srgbClr val="003462"/>
      </a:accent1>
      <a:accent2>
        <a:srgbClr val="319EFF"/>
      </a:accent2>
      <a:accent3>
        <a:srgbClr val="00A791"/>
      </a:accent3>
      <a:accent4>
        <a:srgbClr val="F16114"/>
      </a:accent4>
      <a:accent5>
        <a:srgbClr val="EFB219"/>
      </a:accent5>
      <a:accent6>
        <a:srgbClr val="62CDFF"/>
      </a:accent6>
      <a:hlink>
        <a:srgbClr val="1707FC"/>
      </a:hlink>
      <a:folHlink>
        <a:srgbClr val="7030A0"/>
      </a:folHlink>
    </a:clrScheme>
    <a:fontScheme name="AIR Board 2017">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AIR 2017 Board Revised Colors">
      <a:dk1>
        <a:srgbClr val="595959"/>
      </a:dk1>
      <a:lt1>
        <a:srgbClr val="FFFFFF"/>
      </a:lt1>
      <a:dk2>
        <a:srgbClr val="319EFF"/>
      </a:dk2>
      <a:lt2>
        <a:srgbClr val="EAEAEA"/>
      </a:lt2>
      <a:accent1>
        <a:srgbClr val="003462"/>
      </a:accent1>
      <a:accent2>
        <a:srgbClr val="319EFF"/>
      </a:accent2>
      <a:accent3>
        <a:srgbClr val="00A791"/>
      </a:accent3>
      <a:accent4>
        <a:srgbClr val="F16114"/>
      </a:accent4>
      <a:accent5>
        <a:srgbClr val="EFB219"/>
      </a:accent5>
      <a:accent6>
        <a:srgbClr val="62CDFF"/>
      </a:accent6>
      <a:hlink>
        <a:srgbClr val="1707FC"/>
      </a:hlink>
      <a:folHlink>
        <a:srgbClr val="7030A0"/>
      </a:folHlink>
    </a:clrScheme>
    <a:fontScheme name="AIR Board 2017">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AA0D7E67984EF4ABEBACF74A4B1D294" ma:contentTypeVersion="19" ma:contentTypeDescription="Create a new document." ma:contentTypeScope="" ma:versionID="8454d30b916d84ae82490481502f63fe">
  <xsd:schema xmlns:xsd="http://www.w3.org/2001/XMLSchema" xmlns:xs="http://www.w3.org/2001/XMLSchema" xmlns:p="http://schemas.microsoft.com/office/2006/metadata/properties" xmlns:ns2="8ef39c64-a023-403b-b100-a285cfd6ef74" xmlns:ns3="89a51b02-0933-47a0-85eb-c3aa1e4e384a" targetNamespace="http://schemas.microsoft.com/office/2006/metadata/properties" ma:root="true" ma:fieldsID="1dec64caf4823a4c30117101df8167a1" ns2:_="" ns3:_="">
    <xsd:import namespace="8ef39c64-a023-403b-b100-a285cfd6ef74"/>
    <xsd:import namespace="89a51b02-0933-47a0-85eb-c3aa1e4e384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f39c64-a023-403b-b100-a285cfd6ef7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b31da6f4-e52d-49d7-b108-9c7783d7746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a51b02-0933-47a0-85eb-c3aa1e4e384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4032057c-f782-4aa0-839e-eb6adbb354a7}" ma:internalName="TaxCatchAll" ma:showField="CatchAllData" ma:web="89a51b02-0933-47a0-85eb-c3aa1e4e384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89a51b02-0933-47a0-85eb-c3aa1e4e384a" xsi:nil="true"/>
    <lcf76f155ced4ddcb4097134ff3c332f xmlns="8ef39c64-a023-403b-b100-a285cfd6ef7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63C77B6-D79C-4692-AE58-9EB660BFA000}">
  <ds:schemaRefs>
    <ds:schemaRef ds:uri="http://schemas.microsoft.com/sharepoint/v3/contenttype/forms"/>
  </ds:schemaRefs>
</ds:datastoreItem>
</file>

<file path=customXml/itemProps2.xml><?xml version="1.0" encoding="utf-8"?>
<ds:datastoreItem xmlns:ds="http://schemas.openxmlformats.org/officeDocument/2006/customXml" ds:itemID="{341939A5-3E0A-4B7E-BE52-76D52574B0B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ef39c64-a023-403b-b100-a285cfd6ef74"/>
    <ds:schemaRef ds:uri="89a51b02-0933-47a0-85eb-c3aa1e4e384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1EAC94F-0CB7-47E2-B1CC-A0F105248E94}">
  <ds:schemaRefs>
    <ds:schemaRef ds:uri="http://purl.org/dc/elements/1.1/"/>
    <ds:schemaRef ds:uri="http://schemas.openxmlformats.org/package/2006/metadata/core-properties"/>
    <ds:schemaRef ds:uri="http://purl.org/dc/terms/"/>
    <ds:schemaRef ds:uri="http://purl.org/dc/dcmitype/"/>
    <ds:schemaRef ds:uri="http://schemas.microsoft.com/office/2006/documentManagement/types"/>
    <ds:schemaRef ds:uri="http://www.w3.org/XML/1998/namespace"/>
    <ds:schemaRef ds:uri="http://schemas.microsoft.com/office/infopath/2007/PartnerControls"/>
    <ds:schemaRef ds:uri="89a51b02-0933-47a0-85eb-c3aa1e4e384a"/>
    <ds:schemaRef ds:uri="8ef39c64-a023-403b-b100-a285cfd6ef74"/>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NEW NCII-PPT-092524 (1)</Template>
  <TotalTime>1751</TotalTime>
  <Words>2288</Words>
  <Application>Microsoft Office PowerPoint</Application>
  <PresentationFormat>Widescreen</PresentationFormat>
  <Paragraphs>431</Paragraphs>
  <Slides>42</Slides>
  <Notes>13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42</vt:i4>
      </vt:variant>
    </vt:vector>
  </HeadingPairs>
  <TitlesOfParts>
    <vt:vector size="51" baseType="lpstr">
      <vt:lpstr>Arial</vt:lpstr>
      <vt:lpstr>Arial Narrow</vt:lpstr>
      <vt:lpstr>Calibri</vt:lpstr>
      <vt:lpstr>Chalkduster</vt:lpstr>
      <vt:lpstr>Segoe UI</vt:lpstr>
      <vt:lpstr>System Font Regular</vt:lpstr>
      <vt:lpstr>Times New Roman</vt:lpstr>
      <vt:lpstr>Wingdings</vt:lpstr>
      <vt:lpstr>2018 NCII PPT</vt:lpstr>
      <vt:lpstr>Error Analysis in Reading:</vt:lpstr>
      <vt:lpstr>Welcome!</vt:lpstr>
      <vt:lpstr>Session Overview</vt:lpstr>
      <vt:lpstr>Data-Based Individualization</vt:lpstr>
      <vt:lpstr>Primary Data Sources for DBI</vt:lpstr>
      <vt:lpstr>Progress Monitoring</vt:lpstr>
      <vt:lpstr>Progress Monitoring</vt:lpstr>
      <vt:lpstr>Diagnostic Assessment</vt:lpstr>
      <vt:lpstr>PowerPoint Presentation</vt:lpstr>
      <vt:lpstr>What is Error Analysis?</vt:lpstr>
      <vt:lpstr>CBM ORF Error Analysis</vt:lpstr>
      <vt:lpstr>Administer ORF Assessment</vt:lpstr>
      <vt:lpstr>PowerPoint Presentation</vt:lpstr>
      <vt:lpstr>CBM ORF Procedures</vt:lpstr>
      <vt:lpstr>Identify All Student Errors</vt:lpstr>
      <vt:lpstr>Types of Deviations: Counted as Errors</vt:lpstr>
      <vt:lpstr>Types of Deviations: Not Counted as Errors</vt:lpstr>
      <vt:lpstr>Calculating ORF Score Words Correct Per Minutes (WCPM)</vt:lpstr>
      <vt:lpstr>Using CBM ORF for Error Analysis</vt:lpstr>
      <vt:lpstr>Using CBM ORF for Error Analysis</vt:lpstr>
      <vt:lpstr>Categorize and Analyze Errors</vt:lpstr>
      <vt:lpstr>Phonemic Errors</vt:lpstr>
      <vt:lpstr>Orthographic Errors</vt:lpstr>
      <vt:lpstr>Morphemic Errors</vt:lpstr>
      <vt:lpstr>High Frequency  Word Errors</vt:lpstr>
      <vt:lpstr>PowerPoint Presentation</vt:lpstr>
      <vt:lpstr>PowerPoint Presentation</vt:lpstr>
      <vt:lpstr>Phonemic Errors</vt:lpstr>
      <vt:lpstr>Phonemic Errors: Instructional Target</vt:lpstr>
      <vt:lpstr>Orthographic Errors</vt:lpstr>
      <vt:lpstr>Orthographic Errors: Instructional Target</vt:lpstr>
      <vt:lpstr>Orthographic Errors: Instructional Target</vt:lpstr>
      <vt:lpstr>Morphemic Errors</vt:lpstr>
      <vt:lpstr>Morphemic Errors: Instructional Target</vt:lpstr>
      <vt:lpstr>High Frequency Word Errors</vt:lpstr>
      <vt:lpstr>High Frequency Word Errors: Instructional Target</vt:lpstr>
      <vt:lpstr>Resources</vt:lpstr>
      <vt:lpstr>NCII Resource: Error Analysis in Word Reading and Spelling</vt:lpstr>
      <vt:lpstr>Defines Common Error Types</vt:lpstr>
      <vt:lpstr>Demonstrates Error Analysis</vt:lpstr>
      <vt:lpstr>Provides Possible Intervention Adaptations and Related Resources by Error Type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Specify the subject of the presentation</dc:subject>
  <dc:creator>Merkle, Cat</dc:creator>
  <cp:keywords>Add appropriate tags for accessibility</cp:keywords>
  <cp:lastModifiedBy>Peterson, Amy</cp:lastModifiedBy>
  <cp:revision>44</cp:revision>
  <cp:lastPrinted>2017-10-19T00:36:21Z</cp:lastPrinted>
  <dcterms:created xsi:type="dcterms:W3CDTF">2026-04-16T16:35:00Z</dcterms:created>
  <dcterms:modified xsi:type="dcterms:W3CDTF">2026-05-19T11:39:36Z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8b327038-9672-44f6-b820-c0a9711a584d</vt:lpwstr>
  </property>
  <property fmtid="{D5CDD505-2E9C-101B-9397-08002B2CF9AE}" pid="3" name="ContentTypeId">
    <vt:lpwstr>0x010100CAA0D7E67984EF4ABEBACF74A4B1D294</vt:lpwstr>
  </property>
  <property fmtid="{D5CDD505-2E9C-101B-9397-08002B2CF9AE}" pid="4" name="TaxKeyword">
    <vt:lpwstr>1327;#Add appropriate tags for accessibility|eab204ad-ef36-4d01-a7c0-674086fd960c</vt:lpwstr>
  </property>
  <property fmtid="{D5CDD505-2E9C-101B-9397-08002B2CF9AE}" pid="5" name="MediaServiceImageTags">
    <vt:lpwstr/>
  </property>
</Properties>
</file>