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29" r:id="rId5"/>
  </p:sldMasterIdLst>
  <p:notesMasterIdLst>
    <p:notesMasterId r:id="rId63"/>
  </p:notesMasterIdLst>
  <p:handoutMasterIdLst>
    <p:handoutMasterId r:id="rId64"/>
  </p:handoutMasterIdLst>
  <p:sldIdLst>
    <p:sldId id="519" r:id="rId6"/>
    <p:sldId id="420" r:id="rId7"/>
    <p:sldId id="541" r:id="rId8"/>
    <p:sldId id="556" r:id="rId9"/>
    <p:sldId id="1996" r:id="rId10"/>
    <p:sldId id="457" r:id="rId11"/>
    <p:sldId id="1998" r:id="rId12"/>
    <p:sldId id="449" r:id="rId13"/>
    <p:sldId id="448" r:id="rId14"/>
    <p:sldId id="478" r:id="rId15"/>
    <p:sldId id="479" r:id="rId16"/>
    <p:sldId id="451" r:id="rId17"/>
    <p:sldId id="453" r:id="rId18"/>
    <p:sldId id="436" r:id="rId19"/>
    <p:sldId id="526" r:id="rId20"/>
    <p:sldId id="557" r:id="rId21"/>
    <p:sldId id="512" r:id="rId22"/>
    <p:sldId id="1999" r:id="rId23"/>
    <p:sldId id="513" r:id="rId24"/>
    <p:sldId id="417" r:id="rId25"/>
    <p:sldId id="482" r:id="rId26"/>
    <p:sldId id="536" r:id="rId27"/>
    <p:sldId id="537" r:id="rId28"/>
    <p:sldId id="538" r:id="rId29"/>
    <p:sldId id="539" r:id="rId30"/>
    <p:sldId id="487" r:id="rId31"/>
    <p:sldId id="488" r:id="rId32"/>
    <p:sldId id="424" r:id="rId33"/>
    <p:sldId id="486" r:id="rId34"/>
    <p:sldId id="533" r:id="rId35"/>
    <p:sldId id="534" r:id="rId36"/>
    <p:sldId id="535" r:id="rId37"/>
    <p:sldId id="502" r:id="rId38"/>
    <p:sldId id="501" r:id="rId39"/>
    <p:sldId id="524" r:id="rId40"/>
    <p:sldId id="2000" r:id="rId41"/>
    <p:sldId id="499" r:id="rId42"/>
    <p:sldId id="452" r:id="rId43"/>
    <p:sldId id="527" r:id="rId44"/>
    <p:sldId id="529" r:id="rId45"/>
    <p:sldId id="496" r:id="rId46"/>
    <p:sldId id="492" r:id="rId47"/>
    <p:sldId id="460" r:id="rId48"/>
    <p:sldId id="555" r:id="rId49"/>
    <p:sldId id="440" r:id="rId50"/>
    <p:sldId id="464" r:id="rId51"/>
    <p:sldId id="514" r:id="rId52"/>
    <p:sldId id="466" r:id="rId53"/>
    <p:sldId id="547" r:id="rId54"/>
    <p:sldId id="548" r:id="rId55"/>
    <p:sldId id="553" r:id="rId56"/>
    <p:sldId id="443" r:id="rId57"/>
    <p:sldId id="489" r:id="rId58"/>
    <p:sldId id="540" r:id="rId59"/>
    <p:sldId id="518" r:id="rId60"/>
    <p:sldId id="404" r:id="rId61"/>
    <p:sldId id="2003" r:id="rId6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lecting an Academic Progress Monitoring Measure" id="{40064D69-CE95-46B7-8DE8-1065BBA2B5F2}">
          <p14:sldIdLst>
            <p14:sldId id="519"/>
            <p14:sldId id="420"/>
            <p14:sldId id="541"/>
            <p14:sldId id="556"/>
            <p14:sldId id="1996"/>
            <p14:sldId id="457"/>
            <p14:sldId id="1998"/>
            <p14:sldId id="449"/>
            <p14:sldId id="448"/>
            <p14:sldId id="478"/>
            <p14:sldId id="479"/>
            <p14:sldId id="451"/>
            <p14:sldId id="453"/>
            <p14:sldId id="436"/>
            <p14:sldId id="526"/>
            <p14:sldId id="557"/>
            <p14:sldId id="512"/>
            <p14:sldId id="1999"/>
            <p14:sldId id="513"/>
            <p14:sldId id="417"/>
            <p14:sldId id="482"/>
            <p14:sldId id="536"/>
            <p14:sldId id="537"/>
            <p14:sldId id="538"/>
            <p14:sldId id="539"/>
            <p14:sldId id="487"/>
            <p14:sldId id="488"/>
            <p14:sldId id="424"/>
            <p14:sldId id="486"/>
            <p14:sldId id="533"/>
            <p14:sldId id="534"/>
            <p14:sldId id="535"/>
            <p14:sldId id="502"/>
            <p14:sldId id="501"/>
            <p14:sldId id="524"/>
            <p14:sldId id="2000"/>
            <p14:sldId id="499"/>
            <p14:sldId id="452"/>
            <p14:sldId id="527"/>
            <p14:sldId id="529"/>
            <p14:sldId id="496"/>
            <p14:sldId id="492"/>
            <p14:sldId id="460"/>
            <p14:sldId id="555"/>
            <p14:sldId id="440"/>
            <p14:sldId id="464"/>
            <p14:sldId id="514"/>
            <p14:sldId id="466"/>
            <p14:sldId id="547"/>
            <p14:sldId id="548"/>
            <p14:sldId id="553"/>
            <p14:sldId id="443"/>
            <p14:sldId id="489"/>
            <p14:sldId id="540"/>
            <p14:sldId id="518"/>
            <p14:sldId id="404"/>
            <p14:sldId id="2003"/>
          </p14:sldIdLst>
        </p14:section>
      </p14:sectionLst>
    </p:ext>
    <p:ext uri="{EFAFB233-063F-42B5-8137-9DF3F51BA10A}">
      <p15:sldGuideLst xmlns:p15="http://schemas.microsoft.com/office/powerpoint/2012/main">
        <p15:guide id="1" orient="horz" pos="540" userDrawn="1">
          <p15:clr>
            <a:srgbClr val="A4A3A4"/>
          </p15:clr>
        </p15:guide>
        <p15:guide id="2" pos="3840" userDrawn="1">
          <p15:clr>
            <a:srgbClr val="A4A3A4"/>
          </p15:clr>
        </p15:guide>
        <p15:guide id="3" orient="horz" pos="864" userDrawn="1">
          <p15:clr>
            <a:srgbClr val="A4A3A4"/>
          </p15:clr>
        </p15:guide>
        <p15:guide id="4" pos="288" userDrawn="1">
          <p15:clr>
            <a:srgbClr val="A4A3A4"/>
          </p15:clr>
        </p15:guide>
        <p15:guide id="5" pos="7392" userDrawn="1">
          <p15:clr>
            <a:srgbClr val="A4A3A4"/>
          </p15:clr>
        </p15:guide>
        <p15:guide id="6" orient="horz" pos="1080" userDrawn="1">
          <p15:clr>
            <a:srgbClr val="A4A3A4"/>
          </p15:clr>
        </p15:guide>
        <p15:guide id="7" orient="horz" pos="19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1DFF6A-D745-EBED-2959-A3CFA3278504}" name="Merkle, Cat" initials="CM" userId="S::cmerkle@air.org::a9581f9e-37bc-4cc6-a5d4-8f8234d67551" providerId="AD"/>
  <p188:author id="{A4289AC0-64CF-F5C1-30C0-36B2EC08C03F}" name="Sorensen, Diane" initials="DS" userId="S::dsorensen@air.org::a037c479-6e7a-4397-9e7c-25f2ee005050" providerId="AD"/>
  <p188:author id="{018D12D3-1459-7A0B-4E11-25C70668E593}" name="Allen, Kyle" initials="AK" userId="S::kyallen@air.org::498c2c66-41f9-4c4e-a33c-ba40f12a4d56" providerId="AD"/>
  <p188:author id="{E07013DC-2912-E676-41ED-A30B52C72A8E}" name="Wenzel, Caryl" initials="CW" userId="S::cwenzel@air.org::885e63ff-4666-44cc-a176-59b78dc131a6" providerId="AD"/>
  <p188:author id="{0656F8FC-CB71-119C-B63C-3E58C2D49283}" name="Weingarten, Zachary" initials="ZW" userId="S::zweingarten@air.org::ffaec3ee-184f-423d-85c9-0dd61953293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llen, Kyle" initials="AK" lastIdx="41" clrIdx="6">
    <p:extLst>
      <p:ext uri="{19B8F6BF-5375-455C-9EA6-DF929625EA0E}">
        <p15:presenceInfo xmlns:p15="http://schemas.microsoft.com/office/powerpoint/2012/main" userId="S::kyallen@air.org::498c2c66-41f9-4c4e-a33c-ba40f12a4d56" providerId="AD"/>
      </p:ext>
    </p:extLst>
  </p:cmAuthor>
  <p:cmAuthor id="1" name="Jehle, Angela" initials="JA" lastIdx="6" clrIdx="0">
    <p:extLst>
      <p:ext uri="{19B8F6BF-5375-455C-9EA6-DF929625EA0E}">
        <p15:presenceInfo xmlns:p15="http://schemas.microsoft.com/office/powerpoint/2012/main" userId="S-1-5-21-1472932569-214068005-926709054-8506" providerId="AD"/>
      </p:ext>
    </p:extLst>
  </p:cmAuthor>
  <p:cmAuthor id="8" name="Weingarten, Zachary" initials="ZW" lastIdx="91" clrIdx="7">
    <p:extLst>
      <p:ext uri="{19B8F6BF-5375-455C-9EA6-DF929625EA0E}">
        <p15:presenceInfo xmlns:p15="http://schemas.microsoft.com/office/powerpoint/2012/main" userId="S::zweingarten@air.org::ffaec3ee-184f-423d-85c9-0dd619532930"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9" name="Arden, Sarah" initials="AS" lastIdx="1" clrIdx="8">
    <p:extLst>
      <p:ext uri="{19B8F6BF-5375-455C-9EA6-DF929625EA0E}">
        <p15:presenceInfo xmlns:p15="http://schemas.microsoft.com/office/powerpoint/2012/main" userId="S::sarden@air.org::c3865b93-f4ad-427d-92c9-4484f9824b26" providerId="AD"/>
      </p:ext>
    </p:extLst>
  </p:cmAuthor>
  <p:cmAuthor id="3" name="Reed, Linda" initials="RL" lastIdx="9" clrIdx="2">
    <p:extLst>
      <p:ext uri="{19B8F6BF-5375-455C-9EA6-DF929625EA0E}">
        <p15:presenceInfo xmlns:p15="http://schemas.microsoft.com/office/powerpoint/2012/main" userId="Reed, Linda" providerId="None"/>
      </p:ext>
    </p:extLst>
  </p:cmAuthor>
  <p:cmAuthor id="4" name="Note" initials="Note" lastIdx="3" clrIdx="3"/>
  <p:cmAuthor id="5" name="Peterson, Amy" initials="PA" lastIdx="3" clrIdx="4">
    <p:extLst>
      <p:ext uri="{19B8F6BF-5375-455C-9EA6-DF929625EA0E}">
        <p15:presenceInfo xmlns:p15="http://schemas.microsoft.com/office/powerpoint/2012/main" userId="S::ampeterson@air.org::8c14dd6b-6031-4383-8241-8af97fa7035b" providerId="AD"/>
      </p:ext>
    </p:extLst>
  </p:cmAuthor>
  <p:cmAuthor id="6" name="Merkle, Cat" initials="CM" lastIdx="137" clrIdx="5">
    <p:extLst>
      <p:ext uri="{19B8F6BF-5375-455C-9EA6-DF929625EA0E}">
        <p15:presenceInfo xmlns:p15="http://schemas.microsoft.com/office/powerpoint/2012/main" userId="S::cmerkle@air.org::a9581f9e-37bc-4cc6-a5d4-8f8234d67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4B7E41"/>
    <a:srgbClr val="F2C2B6"/>
    <a:srgbClr val="447939"/>
    <a:srgbClr val="C25131"/>
    <a:srgbClr val="B4C3B2"/>
    <a:srgbClr val="A8452A"/>
    <a:srgbClr val="FFFFFF"/>
    <a:srgbClr val="6D6E70"/>
    <a:srgbClr val="E6E6E6"/>
    <a:srgbClr val="107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4D4A02-5EAD-4331-9008-7EFA62511910}" v="4" dt="2024-10-09T16:45:33.1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58"/>
      </p:cViewPr>
      <p:guideLst>
        <p:guide orient="horz" pos="540"/>
        <p:guide pos="3840"/>
        <p:guide orient="horz" pos="864"/>
        <p:guide pos="288"/>
        <p:guide pos="7392"/>
        <p:guide orient="horz" pos="1080"/>
        <p:guide orient="horz" pos="199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kle, Cat" userId="a9581f9e-37bc-4cc6-a5d4-8f8234d67551" providerId="ADAL" clId="{41AA85B4-2D1D-450A-8CDE-99C506A3013D}"/>
    <pc:docChg chg="custSel addSld delSld modSld modSection">
      <pc:chgData name="Merkle, Cat" userId="a9581f9e-37bc-4cc6-a5d4-8f8234d67551" providerId="ADAL" clId="{41AA85B4-2D1D-450A-8CDE-99C506A3013D}" dt="2024-07-24T18:55:13.262" v="170"/>
      <pc:docMkLst>
        <pc:docMk/>
      </pc:docMkLst>
      <pc:sldChg chg="modSp mod">
        <pc:chgData name="Merkle, Cat" userId="a9581f9e-37bc-4cc6-a5d4-8f8234d67551" providerId="ADAL" clId="{41AA85B4-2D1D-450A-8CDE-99C506A3013D}" dt="2024-07-24T18:42:06.733" v="17" actId="20577"/>
        <pc:sldMkLst>
          <pc:docMk/>
          <pc:sldMk cId="249451533" sldId="417"/>
        </pc:sldMkLst>
        <pc:spChg chg="mod">
          <ac:chgData name="Merkle, Cat" userId="a9581f9e-37bc-4cc6-a5d4-8f8234d67551" providerId="ADAL" clId="{41AA85B4-2D1D-450A-8CDE-99C506A3013D}" dt="2024-07-24T18:42:06.733" v="17" actId="20577"/>
          <ac:spMkLst>
            <pc:docMk/>
            <pc:sldMk cId="249451533" sldId="417"/>
            <ac:spMk id="3" creationId="{00000000-0000-0000-0000-000000000000}"/>
          </ac:spMkLst>
        </pc:spChg>
      </pc:sldChg>
      <pc:sldChg chg="del">
        <pc:chgData name="Merkle, Cat" userId="a9581f9e-37bc-4cc6-a5d4-8f8234d67551" providerId="ADAL" clId="{41AA85B4-2D1D-450A-8CDE-99C506A3013D}" dt="2024-07-24T18:43:07.039" v="37" actId="47"/>
        <pc:sldMkLst>
          <pc:docMk/>
          <pc:sldMk cId="3735450535" sldId="422"/>
        </pc:sldMkLst>
      </pc:sldChg>
      <pc:sldChg chg="modSp mod">
        <pc:chgData name="Merkle, Cat" userId="a9581f9e-37bc-4cc6-a5d4-8f8234d67551" providerId="ADAL" clId="{41AA85B4-2D1D-450A-8CDE-99C506A3013D}" dt="2024-07-24T18:52:48.847" v="165" actId="20577"/>
        <pc:sldMkLst>
          <pc:docMk/>
          <pc:sldMk cId="4167444156" sldId="424"/>
        </pc:sldMkLst>
        <pc:spChg chg="mod">
          <ac:chgData name="Merkle, Cat" userId="a9581f9e-37bc-4cc6-a5d4-8f8234d67551" providerId="ADAL" clId="{41AA85B4-2D1D-450A-8CDE-99C506A3013D}" dt="2024-07-24T18:52:48.847" v="165" actId="20577"/>
          <ac:spMkLst>
            <pc:docMk/>
            <pc:sldMk cId="4167444156" sldId="424"/>
            <ac:spMk id="3" creationId="{00000000-0000-0000-0000-000000000000}"/>
          </ac:spMkLst>
        </pc:spChg>
      </pc:sldChg>
      <pc:sldChg chg="del">
        <pc:chgData name="Merkle, Cat" userId="a9581f9e-37bc-4cc6-a5d4-8f8234d67551" providerId="ADAL" clId="{41AA85B4-2D1D-450A-8CDE-99C506A3013D}" dt="2024-07-24T18:41:48.914" v="6" actId="47"/>
        <pc:sldMkLst>
          <pc:docMk/>
          <pc:sldMk cId="1806080778" sldId="456"/>
        </pc:sldMkLst>
      </pc:sldChg>
      <pc:sldChg chg="addSp delSp modSp mod">
        <pc:chgData name="Merkle, Cat" userId="a9581f9e-37bc-4cc6-a5d4-8f8234d67551" providerId="ADAL" clId="{41AA85B4-2D1D-450A-8CDE-99C506A3013D}" dt="2024-07-24T18:51:04.605" v="136" actId="1076"/>
        <pc:sldMkLst>
          <pc:docMk/>
          <pc:sldMk cId="615552784" sldId="460"/>
        </pc:sldMkLst>
        <pc:graphicFrameChg chg="mod">
          <ac:chgData name="Merkle, Cat" userId="a9581f9e-37bc-4cc6-a5d4-8f8234d67551" providerId="ADAL" clId="{41AA85B4-2D1D-450A-8CDE-99C506A3013D}" dt="2024-07-24T18:50:44.891" v="129"/>
          <ac:graphicFrameMkLst>
            <pc:docMk/>
            <pc:sldMk cId="615552784" sldId="460"/>
            <ac:graphicFrameMk id="9" creationId="{B2AC57DE-D6C8-59E4-E495-8F4965E03D72}"/>
          </ac:graphicFrameMkLst>
        </pc:graphicFrameChg>
        <pc:picChg chg="del">
          <ac:chgData name="Merkle, Cat" userId="a9581f9e-37bc-4cc6-a5d4-8f8234d67551" providerId="ADAL" clId="{41AA85B4-2D1D-450A-8CDE-99C506A3013D}" dt="2024-07-24T18:47:15.399" v="84" actId="478"/>
          <ac:picMkLst>
            <pc:docMk/>
            <pc:sldMk cId="615552784" sldId="460"/>
            <ac:picMk id="7" creationId="{F9991D16-9159-E50B-A314-139EDC55AA6F}"/>
          </ac:picMkLst>
        </pc:picChg>
        <pc:picChg chg="del">
          <ac:chgData name="Merkle, Cat" userId="a9581f9e-37bc-4cc6-a5d4-8f8234d67551" providerId="ADAL" clId="{41AA85B4-2D1D-450A-8CDE-99C506A3013D}" dt="2024-07-24T18:48:04.726" v="91" actId="478"/>
          <ac:picMkLst>
            <pc:docMk/>
            <pc:sldMk cId="615552784" sldId="460"/>
            <ac:picMk id="10" creationId="{BFB1576B-17BF-8217-79D2-E04F3DFAEB93}"/>
          </ac:picMkLst>
        </pc:picChg>
        <pc:picChg chg="del">
          <ac:chgData name="Merkle, Cat" userId="a9581f9e-37bc-4cc6-a5d4-8f8234d67551" providerId="ADAL" clId="{41AA85B4-2D1D-450A-8CDE-99C506A3013D}" dt="2024-07-24T18:48:44.961" v="100" actId="478"/>
          <ac:picMkLst>
            <pc:docMk/>
            <pc:sldMk cId="615552784" sldId="460"/>
            <ac:picMk id="13" creationId="{26B7CDA4-B933-DE28-A2D1-361B1CA2C08A}"/>
          </ac:picMkLst>
        </pc:picChg>
        <pc:picChg chg="del">
          <ac:chgData name="Merkle, Cat" userId="a9581f9e-37bc-4cc6-a5d4-8f8234d67551" providerId="ADAL" clId="{41AA85B4-2D1D-450A-8CDE-99C506A3013D}" dt="2024-07-24T18:48:43.904" v="99" actId="478"/>
          <ac:picMkLst>
            <pc:docMk/>
            <pc:sldMk cId="615552784" sldId="460"/>
            <ac:picMk id="15" creationId="{EB1171AE-2697-32DE-E8FB-B1C1FB9B4834}"/>
          </ac:picMkLst>
        </pc:picChg>
        <pc:picChg chg="del">
          <ac:chgData name="Merkle, Cat" userId="a9581f9e-37bc-4cc6-a5d4-8f8234d67551" providerId="ADAL" clId="{41AA85B4-2D1D-450A-8CDE-99C506A3013D}" dt="2024-07-24T18:48:23.921" v="95" actId="478"/>
          <ac:picMkLst>
            <pc:docMk/>
            <pc:sldMk cId="615552784" sldId="460"/>
            <ac:picMk id="17" creationId="{159FE6A0-F6F1-11B2-E5A1-993B3364E74C}"/>
          </ac:picMkLst>
        </pc:picChg>
        <pc:picChg chg="add mod">
          <ac:chgData name="Merkle, Cat" userId="a9581f9e-37bc-4cc6-a5d4-8f8234d67551" providerId="ADAL" clId="{41AA85B4-2D1D-450A-8CDE-99C506A3013D}" dt="2024-07-24T18:50:15.298" v="113" actId="1076"/>
          <ac:picMkLst>
            <pc:docMk/>
            <pc:sldMk cId="615552784" sldId="460"/>
            <ac:picMk id="8194" creationId="{9CA78EF9-9374-F96C-9D8F-A92104A9B5B6}"/>
          </ac:picMkLst>
        </pc:picChg>
        <pc:picChg chg="add mod">
          <ac:chgData name="Merkle, Cat" userId="a9581f9e-37bc-4cc6-a5d4-8f8234d67551" providerId="ADAL" clId="{41AA85B4-2D1D-450A-8CDE-99C506A3013D}" dt="2024-07-24T18:50:17.504" v="118" actId="1035"/>
          <ac:picMkLst>
            <pc:docMk/>
            <pc:sldMk cId="615552784" sldId="460"/>
            <ac:picMk id="8196" creationId="{BFB1262D-948C-65A4-EC57-F0C5E4A444FD}"/>
          </ac:picMkLst>
        </pc:picChg>
        <pc:picChg chg="add mod">
          <ac:chgData name="Merkle, Cat" userId="a9581f9e-37bc-4cc6-a5d4-8f8234d67551" providerId="ADAL" clId="{41AA85B4-2D1D-450A-8CDE-99C506A3013D}" dt="2024-07-24T18:50:20.740" v="122" actId="1035"/>
          <ac:picMkLst>
            <pc:docMk/>
            <pc:sldMk cId="615552784" sldId="460"/>
            <ac:picMk id="8198" creationId="{C2BC5854-F41E-390A-514A-E3FA392EC89C}"/>
          </ac:picMkLst>
        </pc:picChg>
        <pc:picChg chg="add mod">
          <ac:chgData name="Merkle, Cat" userId="a9581f9e-37bc-4cc6-a5d4-8f8234d67551" providerId="ADAL" clId="{41AA85B4-2D1D-450A-8CDE-99C506A3013D}" dt="2024-07-24T18:50:56.613" v="134" actId="1076"/>
          <ac:picMkLst>
            <pc:docMk/>
            <pc:sldMk cId="615552784" sldId="460"/>
            <ac:picMk id="8200" creationId="{D2AC0719-E387-C91B-AB0B-2859E7E858AF}"/>
          </ac:picMkLst>
        </pc:picChg>
        <pc:picChg chg="add del mod">
          <ac:chgData name="Merkle, Cat" userId="a9581f9e-37bc-4cc6-a5d4-8f8234d67551" providerId="ADAL" clId="{41AA85B4-2D1D-450A-8CDE-99C506A3013D}" dt="2024-07-24T18:50:29.679" v="128" actId="478"/>
          <ac:picMkLst>
            <pc:docMk/>
            <pc:sldMk cId="615552784" sldId="460"/>
            <ac:picMk id="8202" creationId="{BAE73C67-A49B-5FAA-6228-32C300797321}"/>
          </ac:picMkLst>
        </pc:picChg>
        <pc:picChg chg="add mod">
          <ac:chgData name="Merkle, Cat" userId="a9581f9e-37bc-4cc6-a5d4-8f8234d67551" providerId="ADAL" clId="{41AA85B4-2D1D-450A-8CDE-99C506A3013D}" dt="2024-07-24T18:51:04.605" v="136" actId="1076"/>
          <ac:picMkLst>
            <pc:docMk/>
            <pc:sldMk cId="615552784" sldId="460"/>
            <ac:picMk id="8204" creationId="{AF0170FD-5C2C-A146-F9B6-CE9693CAC10D}"/>
          </ac:picMkLst>
        </pc:picChg>
      </pc:sldChg>
      <pc:sldChg chg="addSp delSp modSp mod">
        <pc:chgData name="Merkle, Cat" userId="a9581f9e-37bc-4cc6-a5d4-8f8234d67551" providerId="ADAL" clId="{41AA85B4-2D1D-450A-8CDE-99C506A3013D}" dt="2024-07-24T18:52:12.188" v="150" actId="1076"/>
        <pc:sldMkLst>
          <pc:docMk/>
          <pc:sldMk cId="2878637963" sldId="464"/>
        </pc:sldMkLst>
        <pc:picChg chg="del">
          <ac:chgData name="Merkle, Cat" userId="a9581f9e-37bc-4cc6-a5d4-8f8234d67551" providerId="ADAL" clId="{41AA85B4-2D1D-450A-8CDE-99C506A3013D}" dt="2024-07-24T18:52:06.224" v="147" actId="478"/>
          <ac:picMkLst>
            <pc:docMk/>
            <pc:sldMk cId="2878637963" sldId="464"/>
            <ac:picMk id="5" creationId="{E45BEE7D-02E0-5F5C-4166-1136920662D3}"/>
          </ac:picMkLst>
        </pc:picChg>
        <pc:picChg chg="del">
          <ac:chgData name="Merkle, Cat" userId="a9581f9e-37bc-4cc6-a5d4-8f8234d67551" providerId="ADAL" clId="{41AA85B4-2D1D-450A-8CDE-99C506A3013D}" dt="2024-07-24T18:51:46.869" v="141" actId="478"/>
          <ac:picMkLst>
            <pc:docMk/>
            <pc:sldMk cId="2878637963" sldId="464"/>
            <ac:picMk id="9" creationId="{FCD747C3-8F6E-9148-441E-86CA42FA5AEB}"/>
          </ac:picMkLst>
        </pc:picChg>
        <pc:picChg chg="del">
          <ac:chgData name="Merkle, Cat" userId="a9581f9e-37bc-4cc6-a5d4-8f8234d67551" providerId="ADAL" clId="{41AA85B4-2D1D-450A-8CDE-99C506A3013D}" dt="2024-07-24T18:51:26.367" v="137" actId="478"/>
          <ac:picMkLst>
            <pc:docMk/>
            <pc:sldMk cId="2878637963" sldId="464"/>
            <ac:picMk id="10" creationId="{518B4ACC-DC47-2077-A5F0-4F51739C2887}"/>
          </ac:picMkLst>
        </pc:picChg>
        <pc:picChg chg="add mod">
          <ac:chgData name="Merkle, Cat" userId="a9581f9e-37bc-4cc6-a5d4-8f8234d67551" providerId="ADAL" clId="{41AA85B4-2D1D-450A-8CDE-99C506A3013D}" dt="2024-07-24T18:51:32.779" v="140" actId="1076"/>
          <ac:picMkLst>
            <pc:docMk/>
            <pc:sldMk cId="2878637963" sldId="464"/>
            <ac:picMk id="9218" creationId="{FF15C9A1-546B-32CE-E720-4EB16397E686}"/>
          </ac:picMkLst>
        </pc:picChg>
        <pc:picChg chg="add mod">
          <ac:chgData name="Merkle, Cat" userId="a9581f9e-37bc-4cc6-a5d4-8f8234d67551" providerId="ADAL" clId="{41AA85B4-2D1D-450A-8CDE-99C506A3013D}" dt="2024-07-24T18:51:55.291" v="146" actId="1076"/>
          <ac:picMkLst>
            <pc:docMk/>
            <pc:sldMk cId="2878637963" sldId="464"/>
            <ac:picMk id="9220" creationId="{A487F112-BDAD-7997-6B13-0B47F8F268DE}"/>
          </ac:picMkLst>
        </pc:picChg>
        <pc:picChg chg="add mod">
          <ac:chgData name="Merkle, Cat" userId="a9581f9e-37bc-4cc6-a5d4-8f8234d67551" providerId="ADAL" clId="{41AA85B4-2D1D-450A-8CDE-99C506A3013D}" dt="2024-07-24T18:52:12.188" v="150" actId="1076"/>
          <ac:picMkLst>
            <pc:docMk/>
            <pc:sldMk cId="2878637963" sldId="464"/>
            <ac:picMk id="9222" creationId="{4E7CB0D1-10C3-9D43-6183-F23B005F135D}"/>
          </ac:picMkLst>
        </pc:picChg>
      </pc:sldChg>
      <pc:sldChg chg="del">
        <pc:chgData name="Merkle, Cat" userId="a9581f9e-37bc-4cc6-a5d4-8f8234d67551" providerId="ADAL" clId="{41AA85B4-2D1D-450A-8CDE-99C506A3013D}" dt="2024-07-24T18:41:59.007" v="8" actId="47"/>
        <pc:sldMkLst>
          <pc:docMk/>
          <pc:sldMk cId="3131370898" sldId="481"/>
        </pc:sldMkLst>
      </pc:sldChg>
      <pc:sldChg chg="modSp mod">
        <pc:chgData name="Merkle, Cat" userId="a9581f9e-37bc-4cc6-a5d4-8f8234d67551" providerId="ADAL" clId="{41AA85B4-2D1D-450A-8CDE-99C506A3013D}" dt="2024-07-24T18:42:27.666" v="26" actId="20577"/>
        <pc:sldMkLst>
          <pc:docMk/>
          <pc:sldMk cId="2943505583" sldId="482"/>
        </pc:sldMkLst>
        <pc:spChg chg="mod">
          <ac:chgData name="Merkle, Cat" userId="a9581f9e-37bc-4cc6-a5d4-8f8234d67551" providerId="ADAL" clId="{41AA85B4-2D1D-450A-8CDE-99C506A3013D}" dt="2024-07-24T18:42:27.666" v="26" actId="20577"/>
          <ac:spMkLst>
            <pc:docMk/>
            <pc:sldMk cId="2943505583" sldId="482"/>
            <ac:spMk id="3" creationId="{00000000-0000-0000-0000-000000000000}"/>
          </ac:spMkLst>
        </pc:spChg>
      </pc:sldChg>
      <pc:sldChg chg="addSp delSp modSp mod">
        <pc:chgData name="Merkle, Cat" userId="a9581f9e-37bc-4cc6-a5d4-8f8234d67551" providerId="ADAL" clId="{41AA85B4-2D1D-450A-8CDE-99C506A3013D}" dt="2024-07-24T18:52:52.999" v="167"/>
        <pc:sldMkLst>
          <pc:docMk/>
          <pc:sldMk cId="2222576077" sldId="488"/>
        </pc:sldMkLst>
        <pc:picChg chg="add mod">
          <ac:chgData name="Merkle, Cat" userId="a9581f9e-37bc-4cc6-a5d4-8f8234d67551" providerId="ADAL" clId="{41AA85B4-2D1D-450A-8CDE-99C506A3013D}" dt="2024-07-24T18:52:52.999" v="167"/>
          <ac:picMkLst>
            <pc:docMk/>
            <pc:sldMk cId="2222576077" sldId="488"/>
            <ac:picMk id="9" creationId="{817FF17C-2854-434F-DDBB-2784789072DA}"/>
          </ac:picMkLst>
        </pc:picChg>
        <pc:picChg chg="del">
          <ac:chgData name="Merkle, Cat" userId="a9581f9e-37bc-4cc6-a5d4-8f8234d67551" providerId="ADAL" clId="{41AA85B4-2D1D-450A-8CDE-99C506A3013D}" dt="2024-07-24T18:52:52.678" v="166" actId="478"/>
          <ac:picMkLst>
            <pc:docMk/>
            <pc:sldMk cId="2222576077" sldId="488"/>
            <ac:picMk id="11" creationId="{B300263A-768A-DFFD-D566-F21258992E76}"/>
          </ac:picMkLst>
        </pc:picChg>
      </pc:sldChg>
      <pc:sldChg chg="addSp delSp modSp mod">
        <pc:chgData name="Merkle, Cat" userId="a9581f9e-37bc-4cc6-a5d4-8f8234d67551" providerId="ADAL" clId="{41AA85B4-2D1D-450A-8CDE-99C506A3013D}" dt="2024-07-24T18:52:39.790" v="156"/>
        <pc:sldMkLst>
          <pc:docMk/>
          <pc:sldMk cId="3920335857" sldId="501"/>
        </pc:sldMkLst>
        <pc:picChg chg="add mod">
          <ac:chgData name="Merkle, Cat" userId="a9581f9e-37bc-4cc6-a5d4-8f8234d67551" providerId="ADAL" clId="{41AA85B4-2D1D-450A-8CDE-99C506A3013D}" dt="2024-07-24T18:52:39.790" v="156"/>
          <ac:picMkLst>
            <pc:docMk/>
            <pc:sldMk cId="3920335857" sldId="501"/>
            <ac:picMk id="6" creationId="{EEB00E3D-E387-8E65-0B9D-48AB710A4B47}"/>
          </ac:picMkLst>
        </pc:picChg>
        <pc:picChg chg="del">
          <ac:chgData name="Merkle, Cat" userId="a9581f9e-37bc-4cc6-a5d4-8f8234d67551" providerId="ADAL" clId="{41AA85B4-2D1D-450A-8CDE-99C506A3013D}" dt="2024-07-24T18:52:39.520" v="155" actId="478"/>
          <ac:picMkLst>
            <pc:docMk/>
            <pc:sldMk cId="3920335857" sldId="501"/>
            <ac:picMk id="9" creationId="{6168E02C-892E-F363-13FC-CE813F27F93C}"/>
          </ac:picMkLst>
        </pc:picChg>
      </pc:sldChg>
      <pc:sldChg chg="add modNotesTx">
        <pc:chgData name="Merkle, Cat" userId="a9581f9e-37bc-4cc6-a5d4-8f8234d67551" providerId="ADAL" clId="{41AA85B4-2D1D-450A-8CDE-99C506A3013D}" dt="2024-07-24T18:41:46.428" v="5"/>
        <pc:sldMkLst>
          <pc:docMk/>
          <pc:sldMk cId="1473713173" sldId="512"/>
        </pc:sldMkLst>
      </pc:sldChg>
      <pc:sldChg chg="modSp mod">
        <pc:chgData name="Merkle, Cat" userId="a9581f9e-37bc-4cc6-a5d4-8f8234d67551" providerId="ADAL" clId="{41AA85B4-2D1D-450A-8CDE-99C506A3013D}" dt="2024-07-24T18:42:37.662" v="35" actId="20577"/>
        <pc:sldMkLst>
          <pc:docMk/>
          <pc:sldMk cId="1430625630" sldId="513"/>
        </pc:sldMkLst>
        <pc:spChg chg="mod">
          <ac:chgData name="Merkle, Cat" userId="a9581f9e-37bc-4cc6-a5d4-8f8234d67551" providerId="ADAL" clId="{41AA85B4-2D1D-450A-8CDE-99C506A3013D}" dt="2024-07-24T18:42:37.662" v="35" actId="20577"/>
          <ac:spMkLst>
            <pc:docMk/>
            <pc:sldMk cId="1430625630" sldId="513"/>
            <ac:spMk id="2" creationId="{4583DC80-6CDA-1A2A-414D-0D0416A8174A}"/>
          </ac:spMkLst>
        </pc:spChg>
      </pc:sldChg>
      <pc:sldChg chg="addCm">
        <pc:chgData name="Merkle, Cat" userId="a9581f9e-37bc-4cc6-a5d4-8f8234d67551" providerId="ADAL" clId="{41AA85B4-2D1D-450A-8CDE-99C506A3013D}" dt="2024-07-24T18:55:13.262" v="170"/>
        <pc:sldMkLst>
          <pc:docMk/>
          <pc:sldMk cId="2548521622" sldId="519"/>
        </pc:sldMkLst>
        <pc:extLst>
          <p:ext xmlns:p="http://schemas.openxmlformats.org/presentationml/2006/main" uri="{D6D511B9-2390-475A-947B-AFAB55BFBCF1}">
            <pc226:cmChg xmlns:pc226="http://schemas.microsoft.com/office/powerpoint/2022/06/main/command" chg="add">
              <pc226:chgData name="Merkle, Cat" userId="a9581f9e-37bc-4cc6-a5d4-8f8234d67551" providerId="ADAL" clId="{41AA85B4-2D1D-450A-8CDE-99C506A3013D}" dt="2024-07-24T18:55:13.262" v="170"/>
              <pc2:cmMkLst xmlns:pc2="http://schemas.microsoft.com/office/powerpoint/2019/9/main/command">
                <pc:docMk/>
                <pc:sldMk cId="2548521622" sldId="519"/>
                <pc2:cmMk id="{DDFEF780-CEC8-4274-95F9-87D181448EAD}"/>
              </pc2:cmMkLst>
            </pc226:cmChg>
          </p:ext>
        </pc:extLst>
      </pc:sldChg>
      <pc:sldChg chg="addSp delSp modSp mod">
        <pc:chgData name="Merkle, Cat" userId="a9581f9e-37bc-4cc6-a5d4-8f8234d67551" providerId="ADAL" clId="{41AA85B4-2D1D-450A-8CDE-99C506A3013D}" dt="2024-07-24T18:53:05.011" v="169"/>
        <pc:sldMkLst>
          <pc:docMk/>
          <pc:sldMk cId="3646559046" sldId="526"/>
        </pc:sldMkLst>
        <pc:picChg chg="add mod">
          <ac:chgData name="Merkle, Cat" userId="a9581f9e-37bc-4cc6-a5d4-8f8234d67551" providerId="ADAL" clId="{41AA85B4-2D1D-450A-8CDE-99C506A3013D}" dt="2024-07-24T18:53:05.011" v="169"/>
          <ac:picMkLst>
            <pc:docMk/>
            <pc:sldMk cId="3646559046" sldId="526"/>
            <ac:picMk id="4" creationId="{3004598C-74C4-5768-1CFB-7E43159F66C2}"/>
          </ac:picMkLst>
        </pc:picChg>
        <pc:picChg chg="del">
          <ac:chgData name="Merkle, Cat" userId="a9581f9e-37bc-4cc6-a5d4-8f8234d67551" providerId="ADAL" clId="{41AA85B4-2D1D-450A-8CDE-99C506A3013D}" dt="2024-07-24T18:53:04.714" v="168" actId="478"/>
          <ac:picMkLst>
            <pc:docMk/>
            <pc:sldMk cId="3646559046" sldId="526"/>
            <ac:picMk id="6" creationId="{A2855F10-0AB8-C087-A6BB-FBE312D1BB84}"/>
          </ac:picMkLst>
        </pc:picChg>
      </pc:sldChg>
      <pc:sldChg chg="addSp delSp modSp mod">
        <pc:chgData name="Merkle, Cat" userId="a9581f9e-37bc-4cc6-a5d4-8f8234d67551" providerId="ADAL" clId="{41AA85B4-2D1D-450A-8CDE-99C506A3013D}" dt="2024-07-24T18:46:47.354" v="83" actId="1076"/>
        <pc:sldMkLst>
          <pc:docMk/>
          <pc:sldMk cId="2432053401" sldId="527"/>
        </pc:sldMkLst>
        <pc:graphicFrameChg chg="mod">
          <ac:chgData name="Merkle, Cat" userId="a9581f9e-37bc-4cc6-a5d4-8f8234d67551" providerId="ADAL" clId="{41AA85B4-2D1D-450A-8CDE-99C506A3013D}" dt="2024-07-24T18:43:54.897" v="38"/>
          <ac:graphicFrameMkLst>
            <pc:docMk/>
            <pc:sldMk cId="2432053401" sldId="527"/>
            <ac:graphicFrameMk id="6" creationId="{C40014E4-5508-5460-D013-BA331DB19D81}"/>
          </ac:graphicFrameMkLst>
        </pc:graphicFrameChg>
        <pc:picChg chg="add mod">
          <ac:chgData name="Merkle, Cat" userId="a9581f9e-37bc-4cc6-a5d4-8f8234d67551" providerId="ADAL" clId="{41AA85B4-2D1D-450A-8CDE-99C506A3013D}" dt="2024-07-24T18:44:08.551" v="51" actId="1035"/>
          <ac:picMkLst>
            <pc:docMk/>
            <pc:sldMk cId="2432053401" sldId="527"/>
            <ac:picMk id="3" creationId="{3953A4A0-BD81-6F68-1A05-DFF7A4D499E1}"/>
          </ac:picMkLst>
        </pc:picChg>
        <pc:picChg chg="del">
          <ac:chgData name="Merkle, Cat" userId="a9581f9e-37bc-4cc6-a5d4-8f8234d67551" providerId="ADAL" clId="{41AA85B4-2D1D-450A-8CDE-99C506A3013D}" dt="2024-07-24T18:46:04.330" v="65" actId="478"/>
          <ac:picMkLst>
            <pc:docMk/>
            <pc:sldMk cId="2432053401" sldId="527"/>
            <ac:picMk id="11" creationId="{B4FA0961-0968-F32D-0AA3-2B60B78ADD1C}"/>
          </ac:picMkLst>
        </pc:picChg>
        <pc:picChg chg="del">
          <ac:chgData name="Merkle, Cat" userId="a9581f9e-37bc-4cc6-a5d4-8f8234d67551" providerId="ADAL" clId="{41AA85B4-2D1D-450A-8CDE-99C506A3013D}" dt="2024-07-24T18:45:55.656" v="64" actId="478"/>
          <ac:picMkLst>
            <pc:docMk/>
            <pc:sldMk cId="2432053401" sldId="527"/>
            <ac:picMk id="17" creationId="{BF18778C-7417-9054-2CC7-4B8877612D63}"/>
          </ac:picMkLst>
        </pc:picChg>
        <pc:picChg chg="del">
          <ac:chgData name="Merkle, Cat" userId="a9581f9e-37bc-4cc6-a5d4-8f8234d67551" providerId="ADAL" clId="{41AA85B4-2D1D-450A-8CDE-99C506A3013D}" dt="2024-07-24T18:45:54.137" v="63" actId="478"/>
          <ac:picMkLst>
            <pc:docMk/>
            <pc:sldMk cId="2432053401" sldId="527"/>
            <ac:picMk id="19" creationId="{4C20F2BB-26CC-2354-78CA-FF909E67F8F0}"/>
          </ac:picMkLst>
        </pc:picChg>
        <pc:picChg chg="del">
          <ac:chgData name="Merkle, Cat" userId="a9581f9e-37bc-4cc6-a5d4-8f8234d67551" providerId="ADAL" clId="{41AA85B4-2D1D-450A-8CDE-99C506A3013D}" dt="2024-07-24T18:43:58.404" v="39" actId="478"/>
          <ac:picMkLst>
            <pc:docMk/>
            <pc:sldMk cId="2432053401" sldId="527"/>
            <ac:picMk id="21" creationId="{D40A83A4-54E3-0E43-A387-2A91ACCAABEA}"/>
          </ac:picMkLst>
        </pc:picChg>
        <pc:picChg chg="add mod">
          <ac:chgData name="Merkle, Cat" userId="a9581f9e-37bc-4cc6-a5d4-8f8234d67551" providerId="ADAL" clId="{41AA85B4-2D1D-450A-8CDE-99C506A3013D}" dt="2024-07-24T18:46:42.483" v="81" actId="1076"/>
          <ac:picMkLst>
            <pc:docMk/>
            <pc:sldMk cId="2432053401" sldId="527"/>
            <ac:picMk id="2050" creationId="{CEF1CAB5-FA59-D276-6D14-8C0CB7FA1703}"/>
          </ac:picMkLst>
        </pc:picChg>
        <pc:picChg chg="add mod">
          <ac:chgData name="Merkle, Cat" userId="a9581f9e-37bc-4cc6-a5d4-8f8234d67551" providerId="ADAL" clId="{41AA85B4-2D1D-450A-8CDE-99C506A3013D}" dt="2024-07-24T18:46:45.029" v="82" actId="1076"/>
          <ac:picMkLst>
            <pc:docMk/>
            <pc:sldMk cId="2432053401" sldId="527"/>
            <ac:picMk id="2052" creationId="{7F000343-F6D4-9D36-6ABF-507E70AEB091}"/>
          </ac:picMkLst>
        </pc:picChg>
        <pc:picChg chg="add mod">
          <ac:chgData name="Merkle, Cat" userId="a9581f9e-37bc-4cc6-a5d4-8f8234d67551" providerId="ADAL" clId="{41AA85B4-2D1D-450A-8CDE-99C506A3013D}" dt="2024-07-24T18:46:47.354" v="83" actId="1076"/>
          <ac:picMkLst>
            <pc:docMk/>
            <pc:sldMk cId="2432053401" sldId="527"/>
            <ac:picMk id="2054" creationId="{9EC9836F-5ADA-2AE9-1408-3E47CF2F7A35}"/>
          </ac:picMkLst>
        </pc:picChg>
      </pc:sldChg>
      <pc:sldChg chg="addSp delSp modSp mod">
        <pc:chgData name="Merkle, Cat" userId="a9581f9e-37bc-4cc6-a5d4-8f8234d67551" providerId="ADAL" clId="{41AA85B4-2D1D-450A-8CDE-99C506A3013D}" dt="2024-07-24T18:45:03.947" v="62" actId="1036"/>
        <pc:sldMkLst>
          <pc:docMk/>
          <pc:sldMk cId="1520127689" sldId="529"/>
        </pc:sldMkLst>
        <pc:picChg chg="add mod">
          <ac:chgData name="Merkle, Cat" userId="a9581f9e-37bc-4cc6-a5d4-8f8234d67551" providerId="ADAL" clId="{41AA85B4-2D1D-450A-8CDE-99C506A3013D}" dt="2024-07-24T18:44:28.870" v="54" actId="1076"/>
          <ac:picMkLst>
            <pc:docMk/>
            <pc:sldMk cId="1520127689" sldId="529"/>
            <ac:picMk id="3" creationId="{7C08FE49-1960-021C-7794-6224C42DD3B1}"/>
          </ac:picMkLst>
        </pc:picChg>
        <pc:picChg chg="del">
          <ac:chgData name="Merkle, Cat" userId="a9581f9e-37bc-4cc6-a5d4-8f8234d67551" providerId="ADAL" clId="{41AA85B4-2D1D-450A-8CDE-99C506A3013D}" dt="2024-07-24T18:44:25.550" v="52" actId="478"/>
          <ac:picMkLst>
            <pc:docMk/>
            <pc:sldMk cId="1520127689" sldId="529"/>
            <ac:picMk id="7" creationId="{B893A659-5E94-40E1-3FF7-EDFB4528939B}"/>
          </ac:picMkLst>
        </pc:picChg>
        <pc:picChg chg="del">
          <ac:chgData name="Merkle, Cat" userId="a9581f9e-37bc-4cc6-a5d4-8f8234d67551" providerId="ADAL" clId="{41AA85B4-2D1D-450A-8CDE-99C506A3013D}" dt="2024-07-24T18:44:54.244" v="56" actId="478"/>
          <ac:picMkLst>
            <pc:docMk/>
            <pc:sldMk cId="1520127689" sldId="529"/>
            <ac:picMk id="9" creationId="{A10C2D54-BAAF-54C8-52A1-75EE22AD220D}"/>
          </ac:picMkLst>
        </pc:picChg>
        <pc:picChg chg="add mod">
          <ac:chgData name="Merkle, Cat" userId="a9581f9e-37bc-4cc6-a5d4-8f8234d67551" providerId="ADAL" clId="{41AA85B4-2D1D-450A-8CDE-99C506A3013D}" dt="2024-07-24T18:45:03.947" v="62" actId="1036"/>
          <ac:picMkLst>
            <pc:docMk/>
            <pc:sldMk cId="1520127689" sldId="529"/>
            <ac:picMk id="1026" creationId="{7741856C-ED36-092B-4F36-792C862469D4}"/>
          </ac:picMkLst>
        </pc:picChg>
      </pc:sldChg>
      <pc:sldChg chg="addSp delSp modSp mod">
        <pc:chgData name="Merkle, Cat" userId="a9581f9e-37bc-4cc6-a5d4-8f8234d67551" providerId="ADAL" clId="{41AA85B4-2D1D-450A-8CDE-99C506A3013D}" dt="2024-07-24T18:40:37.510" v="1"/>
        <pc:sldMkLst>
          <pc:docMk/>
          <pc:sldMk cId="2302258839" sldId="541"/>
        </pc:sldMkLst>
        <pc:picChg chg="add mod">
          <ac:chgData name="Merkle, Cat" userId="a9581f9e-37bc-4cc6-a5d4-8f8234d67551" providerId="ADAL" clId="{41AA85B4-2D1D-450A-8CDE-99C506A3013D}" dt="2024-07-24T18:40:37.510" v="1"/>
          <ac:picMkLst>
            <pc:docMk/>
            <pc:sldMk cId="2302258839" sldId="541"/>
            <ac:picMk id="5" creationId="{4B0EB74C-C3FF-6005-C869-54D067EEF05F}"/>
          </ac:picMkLst>
        </pc:picChg>
        <pc:picChg chg="del">
          <ac:chgData name="Merkle, Cat" userId="a9581f9e-37bc-4cc6-a5d4-8f8234d67551" providerId="ADAL" clId="{41AA85B4-2D1D-450A-8CDE-99C506A3013D}" dt="2024-07-24T18:40:37.126" v="0" actId="478"/>
          <ac:picMkLst>
            <pc:docMk/>
            <pc:sldMk cId="2302258839" sldId="541"/>
            <ac:picMk id="6" creationId="{94488DE4-2A82-A3AE-F205-37F22485CCB2}"/>
          </ac:picMkLst>
        </pc:picChg>
      </pc:sldChg>
      <pc:sldChg chg="addSp delSp modSp mod">
        <pc:chgData name="Merkle, Cat" userId="a9581f9e-37bc-4cc6-a5d4-8f8234d67551" providerId="ADAL" clId="{41AA85B4-2D1D-450A-8CDE-99C506A3013D}" dt="2024-07-24T18:52:25.675" v="152"/>
        <pc:sldMkLst>
          <pc:docMk/>
          <pc:sldMk cId="1178085845" sldId="553"/>
        </pc:sldMkLst>
        <pc:picChg chg="del">
          <ac:chgData name="Merkle, Cat" userId="a9581f9e-37bc-4cc6-a5d4-8f8234d67551" providerId="ADAL" clId="{41AA85B4-2D1D-450A-8CDE-99C506A3013D}" dt="2024-07-24T18:52:25.302" v="151" actId="478"/>
          <ac:picMkLst>
            <pc:docMk/>
            <pc:sldMk cId="1178085845" sldId="553"/>
            <ac:picMk id="2" creationId="{583646FC-C770-F6C7-22CF-C30A60CF8AA0}"/>
          </ac:picMkLst>
        </pc:picChg>
        <pc:picChg chg="add mod">
          <ac:chgData name="Merkle, Cat" userId="a9581f9e-37bc-4cc6-a5d4-8f8234d67551" providerId="ADAL" clId="{41AA85B4-2D1D-450A-8CDE-99C506A3013D}" dt="2024-07-24T18:52:25.675" v="152"/>
          <ac:picMkLst>
            <pc:docMk/>
            <pc:sldMk cId="1178085845" sldId="553"/>
            <ac:picMk id="4" creationId="{5A3609E6-F873-89E0-8F7A-A347FC5CB1CE}"/>
          </ac:picMkLst>
        </pc:picChg>
      </pc:sldChg>
      <pc:sldChg chg="del">
        <pc:chgData name="Merkle, Cat" userId="a9581f9e-37bc-4cc6-a5d4-8f8234d67551" providerId="ADAL" clId="{41AA85B4-2D1D-450A-8CDE-99C506A3013D}" dt="2024-07-24T18:41:00.034" v="3" actId="47"/>
        <pc:sldMkLst>
          <pc:docMk/>
          <pc:sldMk cId="1414329442" sldId="554"/>
        </pc:sldMkLst>
      </pc:sldChg>
      <pc:sldChg chg="addSp delSp modSp mod">
        <pc:chgData name="Merkle, Cat" userId="a9581f9e-37bc-4cc6-a5d4-8f8234d67551" providerId="ADAL" clId="{41AA85B4-2D1D-450A-8CDE-99C506A3013D}" dt="2024-07-24T18:52:32.735" v="154"/>
        <pc:sldMkLst>
          <pc:docMk/>
          <pc:sldMk cId="1725264685" sldId="555"/>
        </pc:sldMkLst>
        <pc:picChg chg="add mod">
          <ac:chgData name="Merkle, Cat" userId="a9581f9e-37bc-4cc6-a5d4-8f8234d67551" providerId="ADAL" clId="{41AA85B4-2D1D-450A-8CDE-99C506A3013D}" dt="2024-07-24T18:52:32.735" v="154"/>
          <ac:picMkLst>
            <pc:docMk/>
            <pc:sldMk cId="1725264685" sldId="555"/>
            <ac:picMk id="4" creationId="{D1C0B6D3-72CA-1F5B-4FA6-69873154D954}"/>
          </ac:picMkLst>
        </pc:picChg>
        <pc:picChg chg="del">
          <ac:chgData name="Merkle, Cat" userId="a9581f9e-37bc-4cc6-a5d4-8f8234d67551" providerId="ADAL" clId="{41AA85B4-2D1D-450A-8CDE-99C506A3013D}" dt="2024-07-24T18:52:32.422" v="153" actId="478"/>
          <ac:picMkLst>
            <pc:docMk/>
            <pc:sldMk cId="1725264685" sldId="555"/>
            <ac:picMk id="7" creationId="{A6187B56-9D3E-3E5C-B081-D24C61026FFA}"/>
          </ac:picMkLst>
        </pc:picChg>
      </pc:sldChg>
      <pc:sldChg chg="add">
        <pc:chgData name="Merkle, Cat" userId="a9581f9e-37bc-4cc6-a5d4-8f8234d67551" providerId="ADAL" clId="{41AA85B4-2D1D-450A-8CDE-99C506A3013D}" dt="2024-07-24T18:40:57.287" v="2"/>
        <pc:sldMkLst>
          <pc:docMk/>
          <pc:sldMk cId="2816461933" sldId="1998"/>
        </pc:sldMkLst>
      </pc:sldChg>
      <pc:sldChg chg="add">
        <pc:chgData name="Merkle, Cat" userId="a9581f9e-37bc-4cc6-a5d4-8f8234d67551" providerId="ADAL" clId="{41AA85B4-2D1D-450A-8CDE-99C506A3013D}" dt="2024-07-24T18:41:55.546" v="7"/>
        <pc:sldMkLst>
          <pc:docMk/>
          <pc:sldMk cId="1161805043" sldId="1999"/>
        </pc:sldMkLst>
      </pc:sldChg>
      <pc:sldChg chg="add">
        <pc:chgData name="Merkle, Cat" userId="a9581f9e-37bc-4cc6-a5d4-8f8234d67551" providerId="ADAL" clId="{41AA85B4-2D1D-450A-8CDE-99C506A3013D}" dt="2024-07-24T18:43:04.181" v="36"/>
        <pc:sldMkLst>
          <pc:docMk/>
          <pc:sldMk cId="3352592346" sldId="2000"/>
        </pc:sldMkLst>
      </pc:sldChg>
    </pc:docChg>
  </pc:docChgLst>
  <pc:docChgLst>
    <pc:chgData name="Kyle Allen" userId="498c2c66-41f9-4c4e-a33c-ba40f12a4d56" providerId="ADAL" clId="{FF28C9D5-1FB1-4335-B8B1-5C14301AAF6C}"/>
    <pc:docChg chg="modSld">
      <pc:chgData name="Kyle Allen" userId="498c2c66-41f9-4c4e-a33c-ba40f12a4d56" providerId="ADAL" clId="{FF28C9D5-1FB1-4335-B8B1-5C14301AAF6C}" dt="2024-07-12T18:31:07.210" v="74"/>
      <pc:docMkLst>
        <pc:docMk/>
      </pc:docMkLst>
      <pc:sldChg chg="modNotesTx">
        <pc:chgData name="Kyle Allen" userId="498c2c66-41f9-4c4e-a33c-ba40f12a4d56" providerId="ADAL" clId="{FF28C9D5-1FB1-4335-B8B1-5C14301AAF6C}" dt="2024-07-12T18:23:38.254" v="56"/>
        <pc:sldMkLst>
          <pc:docMk/>
          <pc:sldMk cId="3735450535" sldId="422"/>
        </pc:sldMkLst>
      </pc:sldChg>
      <pc:sldChg chg="modNotesTx">
        <pc:chgData name="Kyle Allen" userId="498c2c66-41f9-4c4e-a33c-ba40f12a4d56" providerId="ADAL" clId="{FF28C9D5-1FB1-4335-B8B1-5C14301AAF6C}" dt="2024-07-12T18:18:46.503" v="41" actId="6549"/>
        <pc:sldMkLst>
          <pc:docMk/>
          <pc:sldMk cId="2200712073" sldId="436"/>
        </pc:sldMkLst>
      </pc:sldChg>
      <pc:sldChg chg="modNotesTx">
        <pc:chgData name="Kyle Allen" userId="498c2c66-41f9-4c4e-a33c-ba40f12a4d56" providerId="ADAL" clId="{FF28C9D5-1FB1-4335-B8B1-5C14301AAF6C}" dt="2024-07-12T18:28:06.880" v="70" actId="20577"/>
        <pc:sldMkLst>
          <pc:docMk/>
          <pc:sldMk cId="1791643713" sldId="452"/>
        </pc:sldMkLst>
      </pc:sldChg>
      <pc:sldChg chg="delCm">
        <pc:chgData name="Kyle Allen" userId="498c2c66-41f9-4c4e-a33c-ba40f12a4d56" providerId="ADAL" clId="{FF28C9D5-1FB1-4335-B8B1-5C14301AAF6C}" dt="2024-07-12T18:30:11.959" v="72"/>
        <pc:sldMkLst>
          <pc:docMk/>
          <pc:sldMk cId="615552784" sldId="460"/>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FF28C9D5-1FB1-4335-B8B1-5C14301AAF6C}" dt="2024-07-12T18:30:11.959" v="72"/>
              <pc2:cmMkLst xmlns:pc2="http://schemas.microsoft.com/office/powerpoint/2019/9/main/command">
                <pc:docMk/>
                <pc:sldMk cId="615552784" sldId="460"/>
                <pc2:cmMk id="{C9D79DD0-4885-4787-A8AA-709D9B0D179F}"/>
              </pc2:cmMkLst>
            </pc226:cmChg>
          </p:ext>
        </pc:extLst>
      </pc:sldChg>
      <pc:sldChg chg="delCm">
        <pc:chgData name="Kyle Allen" userId="498c2c66-41f9-4c4e-a33c-ba40f12a4d56" providerId="ADAL" clId="{FF28C9D5-1FB1-4335-B8B1-5C14301AAF6C}" dt="2024-07-12T18:31:07.210" v="74"/>
        <pc:sldMkLst>
          <pc:docMk/>
          <pc:sldMk cId="3134356469" sldId="489"/>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FF28C9D5-1FB1-4335-B8B1-5C14301AAF6C}" dt="2024-07-12T18:31:07.210" v="74"/>
              <pc2:cmMkLst xmlns:pc2="http://schemas.microsoft.com/office/powerpoint/2019/9/main/command">
                <pc:docMk/>
                <pc:sldMk cId="3134356469" sldId="489"/>
                <pc2:cmMk id="{440B5A00-92EC-427C-ABF1-5D20E9FB30C5}"/>
              </pc2:cmMkLst>
            </pc226:cmChg>
          </p:ext>
        </pc:extLst>
      </pc:sldChg>
      <pc:sldChg chg="delCm">
        <pc:chgData name="Kyle Allen" userId="498c2c66-41f9-4c4e-a33c-ba40f12a4d56" providerId="ADAL" clId="{FF28C9D5-1FB1-4335-B8B1-5C14301AAF6C}" dt="2024-07-12T18:29:50.281" v="71"/>
        <pc:sldMkLst>
          <pc:docMk/>
          <pc:sldMk cId="4141978893" sldId="492"/>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FF28C9D5-1FB1-4335-B8B1-5C14301AAF6C}" dt="2024-07-12T18:29:50.281" v="71"/>
              <pc2:cmMkLst xmlns:pc2="http://schemas.microsoft.com/office/powerpoint/2019/9/main/command">
                <pc:docMk/>
                <pc:sldMk cId="4141978893" sldId="492"/>
                <pc2:cmMk id="{4A243EAE-30FE-47C0-827B-E7B16C9D95F2}"/>
              </pc2:cmMkLst>
            </pc226:cmChg>
          </p:ext>
        </pc:extLst>
      </pc:sldChg>
      <pc:sldChg chg="delCm">
        <pc:chgData name="Kyle Allen" userId="498c2c66-41f9-4c4e-a33c-ba40f12a4d56" providerId="ADAL" clId="{FF28C9D5-1FB1-4335-B8B1-5C14301AAF6C}" dt="2024-07-12T18:21:11.552" v="46"/>
        <pc:sldMkLst>
          <pc:docMk/>
          <pc:sldMk cId="1564030336" sldId="502"/>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FF28C9D5-1FB1-4335-B8B1-5C14301AAF6C}" dt="2024-07-12T18:21:11.552" v="46"/>
              <pc2:cmMkLst xmlns:pc2="http://schemas.microsoft.com/office/powerpoint/2019/9/main/command">
                <pc:docMk/>
                <pc:sldMk cId="1564030336" sldId="502"/>
                <pc2:cmMk id="{2FCE4AE6-C294-4743-85A7-74BB817855AB}"/>
              </pc2:cmMkLst>
            </pc226:cmChg>
          </p:ext>
        </pc:extLst>
      </pc:sldChg>
      <pc:sldChg chg="delCm">
        <pc:chgData name="Kyle Allen" userId="498c2c66-41f9-4c4e-a33c-ba40f12a4d56" providerId="ADAL" clId="{FF28C9D5-1FB1-4335-B8B1-5C14301AAF6C}" dt="2024-07-12T18:20:40.361" v="45"/>
        <pc:sldMkLst>
          <pc:docMk/>
          <pc:sldMk cId="3646559046" sldId="526"/>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FF28C9D5-1FB1-4335-B8B1-5C14301AAF6C}" dt="2024-07-12T18:20:40.361" v="45"/>
              <pc2:cmMkLst xmlns:pc2="http://schemas.microsoft.com/office/powerpoint/2019/9/main/command">
                <pc:docMk/>
                <pc:sldMk cId="3646559046" sldId="526"/>
                <pc2:cmMk id="{25750465-47F9-4B0A-81EE-C64FB6847D7D}"/>
              </pc2:cmMkLst>
            </pc226:cmChg>
          </p:ext>
        </pc:extLst>
      </pc:sldChg>
      <pc:sldChg chg="modCm modNotesTx">
        <pc:chgData name="Kyle Allen" userId="498c2c66-41f9-4c4e-a33c-ba40f12a4d56" providerId="ADAL" clId="{FF28C9D5-1FB1-4335-B8B1-5C14301AAF6C}" dt="2024-07-12T18:20:22.614" v="44" actId="6549"/>
        <pc:sldMkLst>
          <pc:docMk/>
          <pc:sldMk cId="4125487224" sldId="549"/>
        </pc:sldMkLst>
        <pc:extLst>
          <p:ext xmlns:p="http://schemas.openxmlformats.org/presentationml/2006/main" uri="{D6D511B9-2390-475A-947B-AFAB55BFBCF1}">
            <pc226:cmChg xmlns:pc226="http://schemas.microsoft.com/office/powerpoint/2022/06/main/command" chg="">
              <pc226:chgData name="Kyle Allen" userId="498c2c66-41f9-4c4e-a33c-ba40f12a4d56" providerId="ADAL" clId="{FF28C9D5-1FB1-4335-B8B1-5C14301AAF6C}" dt="2024-07-12T18:20:12.987" v="42"/>
              <pc2:cmMkLst xmlns:pc2="http://schemas.microsoft.com/office/powerpoint/2019/9/main/command">
                <pc:docMk/>
                <pc:sldMk cId="4125487224" sldId="549"/>
                <pc2:cmMk id="{8F67DD70-B6D8-40A7-97CE-93FD8E159B59}"/>
              </pc2:cmMkLst>
              <pc226:cmRplyChg chg="add">
                <pc226:chgData name="Kyle Allen" userId="498c2c66-41f9-4c4e-a33c-ba40f12a4d56" providerId="ADAL" clId="{FF28C9D5-1FB1-4335-B8B1-5C14301AAF6C}" dt="2024-07-12T18:20:12.987" v="42"/>
                <pc2:cmRplyMkLst xmlns:pc2="http://schemas.microsoft.com/office/powerpoint/2019/9/main/command">
                  <pc:docMk/>
                  <pc:sldMk cId="4125487224" sldId="549"/>
                  <pc2:cmMk id="{8F67DD70-B6D8-40A7-97CE-93FD8E159B59}"/>
                  <pc2:cmRplyMk id="{41C2CF79-F9BB-45E2-A6D1-BECB4AFB6985}"/>
                </pc2:cmRplyMkLst>
              </pc226:cmRplyChg>
            </pc226:cmChg>
          </p:ext>
        </pc:extLst>
      </pc:sldChg>
      <pc:sldChg chg="delCm">
        <pc:chgData name="Kyle Allen" userId="498c2c66-41f9-4c4e-a33c-ba40f12a4d56" providerId="ADAL" clId="{FF28C9D5-1FB1-4335-B8B1-5C14301AAF6C}" dt="2024-07-12T18:30:50.320" v="73"/>
        <pc:sldMkLst>
          <pc:docMk/>
          <pc:sldMk cId="1178085845" sldId="553"/>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FF28C9D5-1FB1-4335-B8B1-5C14301AAF6C}" dt="2024-07-12T18:30:50.320" v="73"/>
              <pc2:cmMkLst xmlns:pc2="http://schemas.microsoft.com/office/powerpoint/2019/9/main/command">
                <pc:docMk/>
                <pc:sldMk cId="1178085845" sldId="553"/>
                <pc2:cmMk id="{79F3A121-1B83-4905-8153-BAF48394291D}"/>
              </pc2:cmMkLst>
            </pc226:cmChg>
          </p:ext>
        </pc:extLst>
      </pc:sldChg>
    </pc:docChg>
  </pc:docChgLst>
  <pc:docChgLst>
    <pc:chgData name="Merkle, Cat" userId="a9581f9e-37bc-4cc6-a5d4-8f8234d67551" providerId="ADAL" clId="{27FF5D4A-3D81-460A-BF6F-FA342B135282}"/>
    <pc:docChg chg="undo custSel addSld delSld modSld modSection">
      <pc:chgData name="Merkle, Cat" userId="a9581f9e-37bc-4cc6-a5d4-8f8234d67551" providerId="ADAL" clId="{27FF5D4A-3D81-460A-BF6F-FA342B135282}" dt="2024-09-30T20:36:26.659" v="48" actId="962"/>
      <pc:docMkLst>
        <pc:docMk/>
      </pc:docMkLst>
      <pc:sldChg chg="del">
        <pc:chgData name="Merkle, Cat" userId="a9581f9e-37bc-4cc6-a5d4-8f8234d67551" providerId="ADAL" clId="{27FF5D4A-3D81-460A-BF6F-FA342B135282}" dt="2024-09-26T16:46:28.080" v="41" actId="47"/>
        <pc:sldMkLst>
          <pc:docMk/>
          <pc:sldMk cId="816987416" sldId="416"/>
        </pc:sldMkLst>
      </pc:sldChg>
      <pc:sldChg chg="addSp delSp modSp mod">
        <pc:chgData name="Merkle, Cat" userId="a9581f9e-37bc-4cc6-a5d4-8f8234d67551" providerId="ADAL" clId="{27FF5D4A-3D81-460A-BF6F-FA342B135282}" dt="2024-09-23T20:21:31.317" v="39" actId="13244"/>
        <pc:sldMkLst>
          <pc:docMk/>
          <pc:sldMk cId="1605677401" sldId="448"/>
        </pc:sldMkLst>
        <pc:spChg chg="ord">
          <ac:chgData name="Merkle, Cat" userId="a9581f9e-37bc-4cc6-a5d4-8f8234d67551" providerId="ADAL" clId="{27FF5D4A-3D81-460A-BF6F-FA342B135282}" dt="2024-09-23T20:21:31.317" v="39" actId="13244"/>
          <ac:spMkLst>
            <pc:docMk/>
            <pc:sldMk cId="1605677401" sldId="448"/>
            <ac:spMk id="5" creationId="{4621FF05-A549-493B-A7AE-8D6665FC7219}"/>
          </ac:spMkLst>
        </pc:spChg>
        <pc:spChg chg="mod topLvl">
          <ac:chgData name="Merkle, Cat" userId="a9581f9e-37bc-4cc6-a5d4-8f8234d67551" providerId="ADAL" clId="{27FF5D4A-3D81-460A-BF6F-FA342B135282}" dt="2024-09-23T20:20:06.257" v="26" actId="338"/>
          <ac:spMkLst>
            <pc:docMk/>
            <pc:sldMk cId="1605677401" sldId="448"/>
            <ac:spMk id="8" creationId="{AC9A2BB8-8F48-F1CD-5157-3359BB21A229}"/>
          </ac:spMkLst>
        </pc:spChg>
        <pc:spChg chg="mod topLvl">
          <ac:chgData name="Merkle, Cat" userId="a9581f9e-37bc-4cc6-a5d4-8f8234d67551" providerId="ADAL" clId="{27FF5D4A-3D81-460A-BF6F-FA342B135282}" dt="2024-09-23T20:20:06.257" v="26" actId="338"/>
          <ac:spMkLst>
            <pc:docMk/>
            <pc:sldMk cId="1605677401" sldId="448"/>
            <ac:spMk id="9" creationId="{EF1ADD43-B2CB-A05B-8CC5-7A5493AB1323}"/>
          </ac:spMkLst>
        </pc:spChg>
        <pc:spChg chg="del mod topLvl">
          <ac:chgData name="Merkle, Cat" userId="a9581f9e-37bc-4cc6-a5d4-8f8234d67551" providerId="ADAL" clId="{27FF5D4A-3D81-460A-BF6F-FA342B135282}" dt="2024-09-23T20:19:55.633" v="23" actId="478"/>
          <ac:spMkLst>
            <pc:docMk/>
            <pc:sldMk cId="1605677401" sldId="448"/>
            <ac:spMk id="10" creationId="{382F6A10-33BF-B5A3-B054-234E30C2D53B}"/>
          </ac:spMkLst>
        </pc:spChg>
        <pc:spChg chg="del mod topLvl">
          <ac:chgData name="Merkle, Cat" userId="a9581f9e-37bc-4cc6-a5d4-8f8234d67551" providerId="ADAL" clId="{27FF5D4A-3D81-460A-BF6F-FA342B135282}" dt="2024-09-23T20:19:55.633" v="23" actId="478"/>
          <ac:spMkLst>
            <pc:docMk/>
            <pc:sldMk cId="1605677401" sldId="448"/>
            <ac:spMk id="11" creationId="{5F3D2178-B6C5-1813-A08F-82666C39F6C6}"/>
          </ac:spMkLst>
        </pc:spChg>
        <pc:spChg chg="del mod topLvl">
          <ac:chgData name="Merkle, Cat" userId="a9581f9e-37bc-4cc6-a5d4-8f8234d67551" providerId="ADAL" clId="{27FF5D4A-3D81-460A-BF6F-FA342B135282}" dt="2024-09-23T20:19:55.633" v="23" actId="478"/>
          <ac:spMkLst>
            <pc:docMk/>
            <pc:sldMk cId="1605677401" sldId="448"/>
            <ac:spMk id="13" creationId="{D4929960-5F96-7C33-E9F4-165CF409E067}"/>
          </ac:spMkLst>
        </pc:spChg>
        <pc:spChg chg="del mod topLvl">
          <ac:chgData name="Merkle, Cat" userId="a9581f9e-37bc-4cc6-a5d4-8f8234d67551" providerId="ADAL" clId="{27FF5D4A-3D81-460A-BF6F-FA342B135282}" dt="2024-09-23T20:19:55.633" v="23" actId="478"/>
          <ac:spMkLst>
            <pc:docMk/>
            <pc:sldMk cId="1605677401" sldId="448"/>
            <ac:spMk id="14" creationId="{29ADCB6B-2B4B-0AA4-B3AE-69CA8FD6A213}"/>
          </ac:spMkLst>
        </pc:spChg>
        <pc:spChg chg="del mod topLvl">
          <ac:chgData name="Merkle, Cat" userId="a9581f9e-37bc-4cc6-a5d4-8f8234d67551" providerId="ADAL" clId="{27FF5D4A-3D81-460A-BF6F-FA342B135282}" dt="2024-09-23T20:19:55.633" v="23" actId="478"/>
          <ac:spMkLst>
            <pc:docMk/>
            <pc:sldMk cId="1605677401" sldId="448"/>
            <ac:spMk id="15" creationId="{90B81CB1-37F2-7C8E-E3C5-3E30C8127870}"/>
          </ac:spMkLst>
        </pc:spChg>
        <pc:spChg chg="del mod topLvl">
          <ac:chgData name="Merkle, Cat" userId="a9581f9e-37bc-4cc6-a5d4-8f8234d67551" providerId="ADAL" clId="{27FF5D4A-3D81-460A-BF6F-FA342B135282}" dt="2024-09-23T20:19:55.633" v="23" actId="478"/>
          <ac:spMkLst>
            <pc:docMk/>
            <pc:sldMk cId="1605677401" sldId="448"/>
            <ac:spMk id="16" creationId="{19AB8F97-287F-725A-AA9E-33799D64365F}"/>
          </ac:spMkLst>
        </pc:spChg>
        <pc:spChg chg="mod ord">
          <ac:chgData name="Merkle, Cat" userId="a9581f9e-37bc-4cc6-a5d4-8f8234d67551" providerId="ADAL" clId="{27FF5D4A-3D81-460A-BF6F-FA342B135282}" dt="2024-09-23T20:21:28.075" v="38" actId="13244"/>
          <ac:spMkLst>
            <pc:docMk/>
            <pc:sldMk cId="1605677401" sldId="448"/>
            <ac:spMk id="17" creationId="{044A98DD-AB6F-236F-0DC9-31B3A74141CC}"/>
          </ac:spMkLst>
        </pc:spChg>
        <pc:spChg chg="del">
          <ac:chgData name="Merkle, Cat" userId="a9581f9e-37bc-4cc6-a5d4-8f8234d67551" providerId="ADAL" clId="{27FF5D4A-3D81-460A-BF6F-FA342B135282}" dt="2024-09-23T20:19:31.724" v="14" actId="478"/>
          <ac:spMkLst>
            <pc:docMk/>
            <pc:sldMk cId="1605677401" sldId="448"/>
            <ac:spMk id="19" creationId="{4B24F80B-1D84-E350-D6A5-C388F19BAE9D}"/>
          </ac:spMkLst>
        </pc:spChg>
        <pc:grpChg chg="add del mod">
          <ac:chgData name="Merkle, Cat" userId="a9581f9e-37bc-4cc6-a5d4-8f8234d67551" providerId="ADAL" clId="{27FF5D4A-3D81-460A-BF6F-FA342B135282}" dt="2024-09-23T20:19:50.759" v="22" actId="165"/>
          <ac:grpSpMkLst>
            <pc:docMk/>
            <pc:sldMk cId="1605677401" sldId="448"/>
            <ac:grpSpMk id="2" creationId="{66EDB92A-3EAD-30E2-FDBF-F7F4E3FB834B}"/>
          </ac:grpSpMkLst>
        </pc:grpChg>
        <pc:grpChg chg="add mod">
          <ac:chgData name="Merkle, Cat" userId="a9581f9e-37bc-4cc6-a5d4-8f8234d67551" providerId="ADAL" clId="{27FF5D4A-3D81-460A-BF6F-FA342B135282}" dt="2024-09-23T20:20:10.870" v="29" actId="1076"/>
          <ac:grpSpMkLst>
            <pc:docMk/>
            <pc:sldMk cId="1605677401" sldId="448"/>
            <ac:grpSpMk id="20" creationId="{F4304449-E06B-49D9-83B8-FC7A31AD1616}"/>
          </ac:grpSpMkLst>
        </pc:grpChg>
        <pc:picChg chg="mod topLvl">
          <ac:chgData name="Merkle, Cat" userId="a9581f9e-37bc-4cc6-a5d4-8f8234d67551" providerId="ADAL" clId="{27FF5D4A-3D81-460A-BF6F-FA342B135282}" dt="2024-09-23T20:20:06.257" v="26" actId="338"/>
          <ac:picMkLst>
            <pc:docMk/>
            <pc:sldMk cId="1605677401" sldId="448"/>
            <ac:picMk id="4" creationId="{06D8530C-84E0-F829-A4AE-B0899EF0BB15}"/>
          </ac:picMkLst>
        </pc:picChg>
        <pc:picChg chg="del">
          <ac:chgData name="Merkle, Cat" userId="a9581f9e-37bc-4cc6-a5d4-8f8234d67551" providerId="ADAL" clId="{27FF5D4A-3D81-460A-BF6F-FA342B135282}" dt="2024-09-23T20:19:03.279" v="12" actId="478"/>
          <ac:picMkLst>
            <pc:docMk/>
            <pc:sldMk cId="1605677401" sldId="448"/>
            <ac:picMk id="6" creationId="{4393058D-E945-3C0A-E9A6-9CD058189297}"/>
          </ac:picMkLst>
        </pc:picChg>
        <pc:picChg chg="mod">
          <ac:chgData name="Merkle, Cat" userId="a9581f9e-37bc-4cc6-a5d4-8f8234d67551" providerId="ADAL" clId="{27FF5D4A-3D81-460A-BF6F-FA342B135282}" dt="2024-09-23T20:20:27.443" v="30" actId="1076"/>
          <ac:picMkLst>
            <pc:docMk/>
            <pc:sldMk cId="1605677401" sldId="448"/>
            <ac:picMk id="12" creationId="{9F8F06AC-3A56-E7F1-DAC7-EB54398345D6}"/>
          </ac:picMkLst>
        </pc:picChg>
        <pc:cxnChg chg="mod topLvl">
          <ac:chgData name="Merkle, Cat" userId="a9581f9e-37bc-4cc6-a5d4-8f8234d67551" providerId="ADAL" clId="{27FF5D4A-3D81-460A-BF6F-FA342B135282}" dt="2024-09-23T20:20:06.257" v="26" actId="338"/>
          <ac:cxnSpMkLst>
            <pc:docMk/>
            <pc:sldMk cId="1605677401" sldId="448"/>
            <ac:cxnSpMk id="7" creationId="{03F0C483-3458-7685-1E82-E2E12FDC3752}"/>
          </ac:cxnSpMkLst>
        </pc:cxnChg>
      </pc:sldChg>
      <pc:sldChg chg="addSp delSp modSp mod">
        <pc:chgData name="Merkle, Cat" userId="a9581f9e-37bc-4cc6-a5d4-8f8234d67551" providerId="ADAL" clId="{27FF5D4A-3D81-460A-BF6F-FA342B135282}" dt="2024-09-23T20:21:16.923" v="37" actId="13244"/>
        <pc:sldMkLst>
          <pc:docMk/>
          <pc:sldMk cId="127802235" sldId="451"/>
        </pc:sldMkLst>
        <pc:spChg chg="ord">
          <ac:chgData name="Merkle, Cat" userId="a9581f9e-37bc-4cc6-a5d4-8f8234d67551" providerId="ADAL" clId="{27FF5D4A-3D81-460A-BF6F-FA342B135282}" dt="2024-09-23T20:21:16.923" v="37" actId="13244"/>
          <ac:spMkLst>
            <pc:docMk/>
            <pc:sldMk cId="127802235" sldId="451"/>
            <ac:spMk id="5" creationId="{4621FF05-A549-493B-A7AE-8D6665FC7219}"/>
          </ac:spMkLst>
        </pc:spChg>
        <pc:spChg chg="mod">
          <ac:chgData name="Merkle, Cat" userId="a9581f9e-37bc-4cc6-a5d4-8f8234d67551" providerId="ADAL" clId="{27FF5D4A-3D81-460A-BF6F-FA342B135282}" dt="2024-09-23T20:20:51.208" v="32"/>
          <ac:spMkLst>
            <pc:docMk/>
            <pc:sldMk cId="127802235" sldId="451"/>
            <ac:spMk id="7" creationId="{B92F0E93-BED6-D2B4-5EA7-9479A002CAC8}"/>
          </ac:spMkLst>
        </pc:spChg>
        <pc:spChg chg="mod">
          <ac:chgData name="Merkle, Cat" userId="a9581f9e-37bc-4cc6-a5d4-8f8234d67551" providerId="ADAL" clId="{27FF5D4A-3D81-460A-BF6F-FA342B135282}" dt="2024-09-23T20:20:51.208" v="32"/>
          <ac:spMkLst>
            <pc:docMk/>
            <pc:sldMk cId="127802235" sldId="451"/>
            <ac:spMk id="8" creationId="{AFF500D1-072F-B11F-DAD7-9B726EA18A1C}"/>
          </ac:spMkLst>
        </pc:spChg>
        <pc:grpChg chg="add mod">
          <ac:chgData name="Merkle, Cat" userId="a9581f9e-37bc-4cc6-a5d4-8f8234d67551" providerId="ADAL" clId="{27FF5D4A-3D81-460A-BF6F-FA342B135282}" dt="2024-09-23T20:20:59.247" v="36" actId="1076"/>
          <ac:grpSpMkLst>
            <pc:docMk/>
            <pc:sldMk cId="127802235" sldId="451"/>
            <ac:grpSpMk id="2" creationId="{3CC892AE-E04E-26A8-5521-B7FCF988985A}"/>
          </ac:grpSpMkLst>
        </pc:grpChg>
        <pc:picChg chg="mod">
          <ac:chgData name="Merkle, Cat" userId="a9581f9e-37bc-4cc6-a5d4-8f8234d67551" providerId="ADAL" clId="{27FF5D4A-3D81-460A-BF6F-FA342B135282}" dt="2024-09-23T20:20:51.208" v="32"/>
          <ac:picMkLst>
            <pc:docMk/>
            <pc:sldMk cId="127802235" sldId="451"/>
            <ac:picMk id="4" creationId="{2AAB1B85-530B-6D00-CB79-5AD418AB1F5F}"/>
          </ac:picMkLst>
        </pc:picChg>
        <pc:picChg chg="del">
          <ac:chgData name="Merkle, Cat" userId="a9581f9e-37bc-4cc6-a5d4-8f8234d67551" providerId="ADAL" clId="{27FF5D4A-3D81-460A-BF6F-FA342B135282}" dt="2024-09-23T20:20:50.638" v="31" actId="478"/>
          <ac:picMkLst>
            <pc:docMk/>
            <pc:sldMk cId="127802235" sldId="451"/>
            <ac:picMk id="2050" creationId="{9AC46D53-434E-7D94-6C7A-63D80C30AB2A}"/>
          </ac:picMkLst>
        </pc:picChg>
        <pc:cxnChg chg="mod">
          <ac:chgData name="Merkle, Cat" userId="a9581f9e-37bc-4cc6-a5d4-8f8234d67551" providerId="ADAL" clId="{27FF5D4A-3D81-460A-BF6F-FA342B135282}" dt="2024-09-23T20:20:51.208" v="32"/>
          <ac:cxnSpMkLst>
            <pc:docMk/>
            <pc:sldMk cId="127802235" sldId="451"/>
            <ac:cxnSpMk id="6" creationId="{2B63C74B-7555-7E34-A031-B141DCE1D54A}"/>
          </ac:cxnSpMkLst>
        </pc:cxnChg>
      </pc:sldChg>
      <pc:sldChg chg="modSp">
        <pc:chgData name="Merkle, Cat" userId="a9581f9e-37bc-4cc6-a5d4-8f8234d67551" providerId="ADAL" clId="{27FF5D4A-3D81-460A-BF6F-FA342B135282}" dt="2024-09-30T20:36:13.957" v="46" actId="962"/>
        <pc:sldMkLst>
          <pc:docMk/>
          <pc:sldMk cId="1473713173" sldId="512"/>
        </pc:sldMkLst>
        <pc:picChg chg="mod">
          <ac:chgData name="Merkle, Cat" userId="a9581f9e-37bc-4cc6-a5d4-8f8234d67551" providerId="ADAL" clId="{27FF5D4A-3D81-460A-BF6F-FA342B135282}" dt="2024-09-30T20:36:12.618" v="43" actId="962"/>
          <ac:picMkLst>
            <pc:docMk/>
            <pc:sldMk cId="1473713173" sldId="512"/>
            <ac:picMk id="21" creationId="{97C7AC79-8F70-12AE-7E1A-5740F1FF9707}"/>
          </ac:picMkLst>
        </pc:picChg>
        <pc:picChg chg="mod">
          <ac:chgData name="Merkle, Cat" userId="a9581f9e-37bc-4cc6-a5d4-8f8234d67551" providerId="ADAL" clId="{27FF5D4A-3D81-460A-BF6F-FA342B135282}" dt="2024-09-30T20:36:13.026" v="44" actId="962"/>
          <ac:picMkLst>
            <pc:docMk/>
            <pc:sldMk cId="1473713173" sldId="512"/>
            <ac:picMk id="22" creationId="{1E317E9A-E7B5-AC36-D6D8-A44AFB306B80}"/>
          </ac:picMkLst>
        </pc:picChg>
        <pc:picChg chg="mod">
          <ac:chgData name="Merkle, Cat" userId="a9581f9e-37bc-4cc6-a5d4-8f8234d67551" providerId="ADAL" clId="{27FF5D4A-3D81-460A-BF6F-FA342B135282}" dt="2024-09-30T20:36:13.603" v="45" actId="962"/>
          <ac:picMkLst>
            <pc:docMk/>
            <pc:sldMk cId="1473713173" sldId="512"/>
            <ac:picMk id="23" creationId="{8847EA0B-8FFE-A6CA-8B74-D78686A66150}"/>
          </ac:picMkLst>
        </pc:picChg>
        <pc:picChg chg="mod">
          <ac:chgData name="Merkle, Cat" userId="a9581f9e-37bc-4cc6-a5d4-8f8234d67551" providerId="ADAL" clId="{27FF5D4A-3D81-460A-BF6F-FA342B135282}" dt="2024-09-30T20:36:13.957" v="46" actId="962"/>
          <ac:picMkLst>
            <pc:docMk/>
            <pc:sldMk cId="1473713173" sldId="512"/>
            <ac:picMk id="24" creationId="{7252B32B-19F8-E42A-7C5C-A440A5790023}"/>
          </ac:picMkLst>
        </pc:picChg>
      </pc:sldChg>
      <pc:sldChg chg="modSp mod">
        <pc:chgData name="Merkle, Cat" userId="a9581f9e-37bc-4cc6-a5d4-8f8234d67551" providerId="ADAL" clId="{27FF5D4A-3D81-460A-BF6F-FA342B135282}" dt="2024-09-30T20:36:26.659" v="48" actId="962"/>
        <pc:sldMkLst>
          <pc:docMk/>
          <pc:sldMk cId="2548521622" sldId="519"/>
        </pc:sldMkLst>
        <pc:picChg chg="mod">
          <ac:chgData name="Merkle, Cat" userId="a9581f9e-37bc-4cc6-a5d4-8f8234d67551" providerId="ADAL" clId="{27FF5D4A-3D81-460A-BF6F-FA342B135282}" dt="2024-09-30T20:36:26.659" v="48" actId="962"/>
          <ac:picMkLst>
            <pc:docMk/>
            <pc:sldMk cId="2548521622" sldId="519"/>
            <ac:picMk id="7" creationId="{FF496485-19B2-E5F6-21EC-20093AC981E8}"/>
          </ac:picMkLst>
        </pc:picChg>
        <pc:picChg chg="mod">
          <ac:chgData name="Merkle, Cat" userId="a9581f9e-37bc-4cc6-a5d4-8f8234d67551" providerId="ADAL" clId="{27FF5D4A-3D81-460A-BF6F-FA342B135282}" dt="2024-09-30T20:36:26.357" v="47" actId="962"/>
          <ac:picMkLst>
            <pc:docMk/>
            <pc:sldMk cId="2548521622" sldId="519"/>
            <ac:picMk id="9" creationId="{55034554-4F2C-6CC8-6E94-D79D3B92E78A}"/>
          </ac:picMkLst>
        </pc:picChg>
      </pc:sldChg>
      <pc:sldChg chg="modSp mod">
        <pc:chgData name="Merkle, Cat" userId="a9581f9e-37bc-4cc6-a5d4-8f8234d67551" providerId="ADAL" clId="{27FF5D4A-3D81-460A-BF6F-FA342B135282}" dt="2024-09-17T16:28:43.202" v="11" actId="20577"/>
        <pc:sldMkLst>
          <pc:docMk/>
          <pc:sldMk cId="2302258839" sldId="541"/>
        </pc:sldMkLst>
        <pc:spChg chg="mod">
          <ac:chgData name="Merkle, Cat" userId="a9581f9e-37bc-4cc6-a5d4-8f8234d67551" providerId="ADAL" clId="{27FF5D4A-3D81-460A-BF6F-FA342B135282}" dt="2024-09-17T16:28:43.202" v="11" actId="20577"/>
          <ac:spMkLst>
            <pc:docMk/>
            <pc:sldMk cId="2302258839" sldId="541"/>
            <ac:spMk id="3" creationId="{00000000-0000-0000-0000-000000000000}"/>
          </ac:spMkLst>
        </pc:spChg>
      </pc:sldChg>
      <pc:sldChg chg="modSp">
        <pc:chgData name="Merkle, Cat" userId="a9581f9e-37bc-4cc6-a5d4-8f8234d67551" providerId="ADAL" clId="{27FF5D4A-3D81-460A-BF6F-FA342B135282}" dt="2024-09-23T20:22:00.126" v="40" actId="13244"/>
        <pc:sldMkLst>
          <pc:docMk/>
          <pc:sldMk cId="1161805043" sldId="1999"/>
        </pc:sldMkLst>
        <pc:picChg chg="mod">
          <ac:chgData name="Merkle, Cat" userId="a9581f9e-37bc-4cc6-a5d4-8f8234d67551" providerId="ADAL" clId="{27FF5D4A-3D81-460A-BF6F-FA342B135282}" dt="2024-09-23T20:22:00.126" v="40" actId="13244"/>
          <ac:picMkLst>
            <pc:docMk/>
            <pc:sldMk cId="1161805043" sldId="1999"/>
            <ac:picMk id="6" creationId="{70CE9BF1-1344-220C-7FB7-30767B73182F}"/>
          </ac:picMkLst>
        </pc:picChg>
      </pc:sldChg>
      <pc:sldChg chg="add">
        <pc:chgData name="Merkle, Cat" userId="a9581f9e-37bc-4cc6-a5d4-8f8234d67551" providerId="ADAL" clId="{27FF5D4A-3D81-460A-BF6F-FA342B135282}" dt="2024-09-26T16:46:29.599" v="42"/>
        <pc:sldMkLst>
          <pc:docMk/>
          <pc:sldMk cId="1439991184" sldId="2001"/>
        </pc:sldMkLst>
      </pc:sldChg>
    </pc:docChg>
  </pc:docChgLst>
  <pc:docChgLst>
    <pc:chgData name="Weingarten, Zachary" userId="ffaec3ee-184f-423d-85c9-0dd619532930" providerId="ADAL" clId="{90538208-84EA-41F2-BEC6-AFB6BE3D5CCB}"/>
    <pc:docChg chg="custSel modSld">
      <pc:chgData name="Weingarten, Zachary" userId="ffaec3ee-184f-423d-85c9-0dd619532930" providerId="ADAL" clId="{90538208-84EA-41F2-BEC6-AFB6BE3D5CCB}" dt="2024-09-23T19:19:53.459" v="0" actId="313"/>
      <pc:docMkLst>
        <pc:docMk/>
      </pc:docMkLst>
      <pc:sldChg chg="modSp mod">
        <pc:chgData name="Weingarten, Zachary" userId="ffaec3ee-184f-423d-85c9-0dd619532930" providerId="ADAL" clId="{90538208-84EA-41F2-BEC6-AFB6BE3D5CCB}" dt="2024-09-23T19:19:53.459" v="0" actId="313"/>
        <pc:sldMkLst>
          <pc:docMk/>
          <pc:sldMk cId="2302258839" sldId="541"/>
        </pc:sldMkLst>
        <pc:spChg chg="mod">
          <ac:chgData name="Weingarten, Zachary" userId="ffaec3ee-184f-423d-85c9-0dd619532930" providerId="ADAL" clId="{90538208-84EA-41F2-BEC6-AFB6BE3D5CCB}" dt="2024-09-23T19:19:53.459" v="0" actId="313"/>
          <ac:spMkLst>
            <pc:docMk/>
            <pc:sldMk cId="2302258839" sldId="541"/>
            <ac:spMk id="3" creationId="{00000000-0000-0000-0000-000000000000}"/>
          </ac:spMkLst>
        </pc:spChg>
      </pc:sldChg>
    </pc:docChg>
  </pc:docChgLst>
  <pc:docChgLst>
    <pc:chgData name="Merkle, Cat" userId="a9581f9e-37bc-4cc6-a5d4-8f8234d67551" providerId="ADAL" clId="{E3252381-E6BB-4208-BF96-53724EE65931}"/>
    <pc:docChg chg="undo custSel addSld delSld modSld sldOrd modSection">
      <pc:chgData name="Merkle, Cat" userId="a9581f9e-37bc-4cc6-a5d4-8f8234d67551" providerId="ADAL" clId="{E3252381-E6BB-4208-BF96-53724EE65931}" dt="2024-08-28T15:51:39.497" v="161" actId="13244"/>
      <pc:docMkLst>
        <pc:docMk/>
      </pc:docMkLst>
      <pc:sldChg chg="modSp mod ord modShow">
        <pc:chgData name="Merkle, Cat" userId="a9581f9e-37bc-4cc6-a5d4-8f8234d67551" providerId="ADAL" clId="{E3252381-E6BB-4208-BF96-53724EE65931}" dt="2024-08-26T14:56:25.463" v="108" actId="20577"/>
        <pc:sldMkLst>
          <pc:docMk/>
          <pc:sldMk cId="2200712073" sldId="436"/>
        </pc:sldMkLst>
        <pc:spChg chg="mod">
          <ac:chgData name="Merkle, Cat" userId="a9581f9e-37bc-4cc6-a5d4-8f8234d67551" providerId="ADAL" clId="{E3252381-E6BB-4208-BF96-53724EE65931}" dt="2024-08-26T14:56:25.463" v="108" actId="20577"/>
          <ac:spMkLst>
            <pc:docMk/>
            <pc:sldMk cId="2200712073" sldId="436"/>
            <ac:spMk id="7" creationId="{00000000-0000-0000-0000-000000000000}"/>
          </ac:spMkLst>
        </pc:spChg>
      </pc:sldChg>
      <pc:sldChg chg="modNotesTx">
        <pc:chgData name="Merkle, Cat" userId="a9581f9e-37bc-4cc6-a5d4-8f8234d67551" providerId="ADAL" clId="{E3252381-E6BB-4208-BF96-53724EE65931}" dt="2024-08-26T14:55:16.688" v="106" actId="20577"/>
        <pc:sldMkLst>
          <pc:docMk/>
          <pc:sldMk cId="1791643713" sldId="452"/>
        </pc:sldMkLst>
      </pc:sldChg>
      <pc:sldChg chg="modSp">
        <pc:chgData name="Merkle, Cat" userId="a9581f9e-37bc-4cc6-a5d4-8f8234d67551" providerId="ADAL" clId="{E3252381-E6BB-4208-BF96-53724EE65931}" dt="2024-08-28T15:51:21.435" v="157" actId="962"/>
        <pc:sldMkLst>
          <pc:docMk/>
          <pc:sldMk cId="615552784" sldId="460"/>
        </pc:sldMkLst>
        <pc:picChg chg="mod">
          <ac:chgData name="Merkle, Cat" userId="a9581f9e-37bc-4cc6-a5d4-8f8234d67551" providerId="ADAL" clId="{E3252381-E6BB-4208-BF96-53724EE65931}" dt="2024-08-28T15:51:18.429" v="153" actId="962"/>
          <ac:picMkLst>
            <pc:docMk/>
            <pc:sldMk cId="615552784" sldId="460"/>
            <ac:picMk id="8194" creationId="{9CA78EF9-9374-F96C-9D8F-A92104A9B5B6}"/>
          </ac:picMkLst>
        </pc:picChg>
        <pc:picChg chg="mod">
          <ac:chgData name="Merkle, Cat" userId="a9581f9e-37bc-4cc6-a5d4-8f8234d67551" providerId="ADAL" clId="{E3252381-E6BB-4208-BF96-53724EE65931}" dt="2024-08-28T15:51:19.015" v="154" actId="962"/>
          <ac:picMkLst>
            <pc:docMk/>
            <pc:sldMk cId="615552784" sldId="460"/>
            <ac:picMk id="8196" creationId="{BFB1262D-948C-65A4-EC57-F0C5E4A444FD}"/>
          </ac:picMkLst>
        </pc:picChg>
        <pc:picChg chg="mod">
          <ac:chgData name="Merkle, Cat" userId="a9581f9e-37bc-4cc6-a5d4-8f8234d67551" providerId="ADAL" clId="{E3252381-E6BB-4208-BF96-53724EE65931}" dt="2024-08-28T15:51:19.800" v="155" actId="962"/>
          <ac:picMkLst>
            <pc:docMk/>
            <pc:sldMk cId="615552784" sldId="460"/>
            <ac:picMk id="8198" creationId="{C2BC5854-F41E-390A-514A-E3FA392EC89C}"/>
          </ac:picMkLst>
        </pc:picChg>
        <pc:picChg chg="mod">
          <ac:chgData name="Merkle, Cat" userId="a9581f9e-37bc-4cc6-a5d4-8f8234d67551" providerId="ADAL" clId="{E3252381-E6BB-4208-BF96-53724EE65931}" dt="2024-08-28T15:51:20.586" v="156" actId="962"/>
          <ac:picMkLst>
            <pc:docMk/>
            <pc:sldMk cId="615552784" sldId="460"/>
            <ac:picMk id="8200" creationId="{D2AC0719-E387-C91B-AB0B-2859E7E858AF}"/>
          </ac:picMkLst>
        </pc:picChg>
        <pc:picChg chg="mod">
          <ac:chgData name="Merkle, Cat" userId="a9581f9e-37bc-4cc6-a5d4-8f8234d67551" providerId="ADAL" clId="{E3252381-E6BB-4208-BF96-53724EE65931}" dt="2024-08-28T15:51:21.435" v="157" actId="962"/>
          <ac:picMkLst>
            <pc:docMk/>
            <pc:sldMk cId="615552784" sldId="460"/>
            <ac:picMk id="8204" creationId="{AF0170FD-5C2C-A146-F9B6-CE9693CAC10D}"/>
          </ac:picMkLst>
        </pc:picChg>
      </pc:sldChg>
      <pc:sldChg chg="modSp">
        <pc:chgData name="Merkle, Cat" userId="a9581f9e-37bc-4cc6-a5d4-8f8234d67551" providerId="ADAL" clId="{E3252381-E6BB-4208-BF96-53724EE65931}" dt="2024-08-28T15:51:32.130" v="160" actId="962"/>
        <pc:sldMkLst>
          <pc:docMk/>
          <pc:sldMk cId="2878637963" sldId="464"/>
        </pc:sldMkLst>
        <pc:picChg chg="mod">
          <ac:chgData name="Merkle, Cat" userId="a9581f9e-37bc-4cc6-a5d4-8f8234d67551" providerId="ADAL" clId="{E3252381-E6BB-4208-BF96-53724EE65931}" dt="2024-08-28T15:51:31.096" v="158" actId="962"/>
          <ac:picMkLst>
            <pc:docMk/>
            <pc:sldMk cId="2878637963" sldId="464"/>
            <ac:picMk id="9218" creationId="{FF15C9A1-546B-32CE-E720-4EB16397E686}"/>
          </ac:picMkLst>
        </pc:picChg>
        <pc:picChg chg="mod">
          <ac:chgData name="Merkle, Cat" userId="a9581f9e-37bc-4cc6-a5d4-8f8234d67551" providerId="ADAL" clId="{E3252381-E6BB-4208-BF96-53724EE65931}" dt="2024-08-28T15:51:31.665" v="159" actId="962"/>
          <ac:picMkLst>
            <pc:docMk/>
            <pc:sldMk cId="2878637963" sldId="464"/>
            <ac:picMk id="9220" creationId="{A487F112-BDAD-7997-6B13-0B47F8F268DE}"/>
          </ac:picMkLst>
        </pc:picChg>
        <pc:picChg chg="mod">
          <ac:chgData name="Merkle, Cat" userId="a9581f9e-37bc-4cc6-a5d4-8f8234d67551" providerId="ADAL" clId="{E3252381-E6BB-4208-BF96-53724EE65931}" dt="2024-08-28T15:51:32.130" v="160" actId="962"/>
          <ac:picMkLst>
            <pc:docMk/>
            <pc:sldMk cId="2878637963" sldId="464"/>
            <ac:picMk id="9222" creationId="{4E7CB0D1-10C3-9D43-6183-F23B005F135D}"/>
          </ac:picMkLst>
        </pc:picChg>
      </pc:sldChg>
      <pc:sldChg chg="mod modShow">
        <pc:chgData name="Merkle, Cat" userId="a9581f9e-37bc-4cc6-a5d4-8f8234d67551" providerId="ADAL" clId="{E3252381-E6BB-4208-BF96-53724EE65931}" dt="2024-08-16T19:49:03.198" v="93" actId="729"/>
        <pc:sldMkLst>
          <pc:docMk/>
          <pc:sldMk cId="3906308858" sldId="479"/>
        </pc:sldMkLst>
      </pc:sldChg>
      <pc:sldChg chg="modSp">
        <pc:chgData name="Merkle, Cat" userId="a9581f9e-37bc-4cc6-a5d4-8f8234d67551" providerId="ADAL" clId="{E3252381-E6BB-4208-BF96-53724EE65931}" dt="2024-08-28T15:50:26.825" v="141" actId="13244"/>
        <pc:sldMkLst>
          <pc:docMk/>
          <pc:sldMk cId="2222576077" sldId="488"/>
        </pc:sldMkLst>
        <pc:picChg chg="mod">
          <ac:chgData name="Merkle, Cat" userId="a9581f9e-37bc-4cc6-a5d4-8f8234d67551" providerId="ADAL" clId="{E3252381-E6BB-4208-BF96-53724EE65931}" dt="2024-08-28T15:50:26.825" v="141" actId="13244"/>
          <ac:picMkLst>
            <pc:docMk/>
            <pc:sldMk cId="2222576077" sldId="488"/>
            <ac:picMk id="9" creationId="{817FF17C-2854-434F-DDBB-2784789072DA}"/>
          </ac:picMkLst>
        </pc:picChg>
      </pc:sldChg>
      <pc:sldChg chg="modSp">
        <pc:chgData name="Merkle, Cat" userId="a9581f9e-37bc-4cc6-a5d4-8f8234d67551" providerId="ADAL" clId="{E3252381-E6BB-4208-BF96-53724EE65931}" dt="2024-08-28T15:50:39.722" v="142" actId="13244"/>
        <pc:sldMkLst>
          <pc:docMk/>
          <pc:sldMk cId="3920335857" sldId="501"/>
        </pc:sldMkLst>
        <pc:picChg chg="mod">
          <ac:chgData name="Merkle, Cat" userId="a9581f9e-37bc-4cc6-a5d4-8f8234d67551" providerId="ADAL" clId="{E3252381-E6BB-4208-BF96-53724EE65931}" dt="2024-08-28T15:50:39.722" v="142" actId="13244"/>
          <ac:picMkLst>
            <pc:docMk/>
            <pc:sldMk cId="3920335857" sldId="501"/>
            <ac:picMk id="6" creationId="{EEB00E3D-E387-8E65-0B9D-48AB710A4B47}"/>
          </ac:picMkLst>
        </pc:picChg>
      </pc:sldChg>
      <pc:sldChg chg="modSp add mod">
        <pc:chgData name="Merkle, Cat" userId="a9581f9e-37bc-4cc6-a5d4-8f8234d67551" providerId="ADAL" clId="{E3252381-E6BB-4208-BF96-53724EE65931}" dt="2024-08-28T15:51:39.497" v="161" actId="13244"/>
        <pc:sldMkLst>
          <pc:docMk/>
          <pc:sldMk cId="1642976229" sldId="518"/>
        </pc:sldMkLst>
        <pc:spChg chg="ord">
          <ac:chgData name="Merkle, Cat" userId="a9581f9e-37bc-4cc6-a5d4-8f8234d67551" providerId="ADAL" clId="{E3252381-E6BB-4208-BF96-53724EE65931}" dt="2024-08-28T15:51:39.497" v="161" actId="13244"/>
          <ac:spMkLst>
            <pc:docMk/>
            <pc:sldMk cId="1642976229" sldId="518"/>
            <ac:spMk id="5" creationId="{00000000-0000-0000-0000-000000000000}"/>
          </ac:spMkLst>
        </pc:spChg>
        <pc:spChg chg="mod">
          <ac:chgData name="Merkle, Cat" userId="a9581f9e-37bc-4cc6-a5d4-8f8234d67551" providerId="ADAL" clId="{E3252381-E6BB-4208-BF96-53724EE65931}" dt="2024-08-26T14:57:45.521" v="113" actId="20577"/>
          <ac:spMkLst>
            <pc:docMk/>
            <pc:sldMk cId="1642976229" sldId="518"/>
            <ac:spMk id="6" creationId="{00000000-0000-0000-0000-000000000000}"/>
          </ac:spMkLst>
        </pc:spChg>
      </pc:sldChg>
      <pc:sldChg chg="modSp mod">
        <pc:chgData name="Merkle, Cat" userId="a9581f9e-37bc-4cc6-a5d4-8f8234d67551" providerId="ADAL" clId="{E3252381-E6BB-4208-BF96-53724EE65931}" dt="2024-08-28T15:49:26.065" v="129" actId="13244"/>
        <pc:sldMkLst>
          <pc:docMk/>
          <pc:sldMk cId="2548521622" sldId="519"/>
        </pc:sldMkLst>
        <pc:spChg chg="ord">
          <ac:chgData name="Merkle, Cat" userId="a9581f9e-37bc-4cc6-a5d4-8f8234d67551" providerId="ADAL" clId="{E3252381-E6BB-4208-BF96-53724EE65931}" dt="2024-08-28T15:49:21.485" v="126" actId="13244"/>
          <ac:spMkLst>
            <pc:docMk/>
            <pc:sldMk cId="2548521622" sldId="519"/>
            <ac:spMk id="8" creationId="{5620984B-B0D5-E1A8-A7F4-122FECF9AF25}"/>
          </ac:spMkLst>
        </pc:spChg>
        <pc:spChg chg="ord">
          <ac:chgData name="Merkle, Cat" userId="a9581f9e-37bc-4cc6-a5d4-8f8234d67551" providerId="ADAL" clId="{E3252381-E6BB-4208-BF96-53724EE65931}" dt="2024-08-28T15:49:26.065" v="129" actId="13244"/>
          <ac:spMkLst>
            <pc:docMk/>
            <pc:sldMk cId="2548521622" sldId="519"/>
            <ac:spMk id="65" creationId="{87C14096-0648-4A3A-A80B-83B2C548DDE7}"/>
          </ac:spMkLst>
        </pc:spChg>
        <pc:picChg chg="ord">
          <ac:chgData name="Merkle, Cat" userId="a9581f9e-37bc-4cc6-a5d4-8f8234d67551" providerId="ADAL" clId="{E3252381-E6BB-4208-BF96-53724EE65931}" dt="2024-08-28T15:49:24.501" v="128" actId="13244"/>
          <ac:picMkLst>
            <pc:docMk/>
            <pc:sldMk cId="2548521622" sldId="519"/>
            <ac:picMk id="7" creationId="{FF496485-19B2-E5F6-21EC-20093AC981E8}"/>
          </ac:picMkLst>
        </pc:picChg>
        <pc:picChg chg="ord">
          <ac:chgData name="Merkle, Cat" userId="a9581f9e-37bc-4cc6-a5d4-8f8234d67551" providerId="ADAL" clId="{E3252381-E6BB-4208-BF96-53724EE65931}" dt="2024-08-28T15:49:22.788" v="127" actId="13244"/>
          <ac:picMkLst>
            <pc:docMk/>
            <pc:sldMk cId="2548521622" sldId="519"/>
            <ac:picMk id="9" creationId="{55034554-4F2C-6CC8-6E94-D79D3B92E78A}"/>
          </ac:picMkLst>
        </pc:picChg>
      </pc:sldChg>
      <pc:sldChg chg="modSp">
        <pc:chgData name="Merkle, Cat" userId="a9581f9e-37bc-4cc6-a5d4-8f8234d67551" providerId="ADAL" clId="{E3252381-E6BB-4208-BF96-53724EE65931}" dt="2024-08-28T15:49:55.890" v="139" actId="13244"/>
        <pc:sldMkLst>
          <pc:docMk/>
          <pc:sldMk cId="3646559046" sldId="526"/>
        </pc:sldMkLst>
        <pc:picChg chg="mod">
          <ac:chgData name="Merkle, Cat" userId="a9581f9e-37bc-4cc6-a5d4-8f8234d67551" providerId="ADAL" clId="{E3252381-E6BB-4208-BF96-53724EE65931}" dt="2024-08-28T15:49:55.890" v="139" actId="13244"/>
          <ac:picMkLst>
            <pc:docMk/>
            <pc:sldMk cId="3646559046" sldId="526"/>
            <ac:picMk id="4" creationId="{3004598C-74C4-5768-1CFB-7E43159F66C2}"/>
          </ac:picMkLst>
        </pc:picChg>
      </pc:sldChg>
      <pc:sldChg chg="modSp">
        <pc:chgData name="Merkle, Cat" userId="a9581f9e-37bc-4cc6-a5d4-8f8234d67551" providerId="ADAL" clId="{E3252381-E6BB-4208-BF96-53724EE65931}" dt="2024-08-28T15:50:58.537" v="150" actId="962"/>
        <pc:sldMkLst>
          <pc:docMk/>
          <pc:sldMk cId="2432053401" sldId="527"/>
        </pc:sldMkLst>
        <pc:picChg chg="mod">
          <ac:chgData name="Merkle, Cat" userId="a9581f9e-37bc-4cc6-a5d4-8f8234d67551" providerId="ADAL" clId="{E3252381-E6BB-4208-BF96-53724EE65931}" dt="2024-08-28T15:50:56.332" v="147" actId="962"/>
          <ac:picMkLst>
            <pc:docMk/>
            <pc:sldMk cId="2432053401" sldId="527"/>
            <ac:picMk id="3" creationId="{3953A4A0-BD81-6F68-1A05-DFF7A4D499E1}"/>
          </ac:picMkLst>
        </pc:picChg>
        <pc:picChg chg="mod">
          <ac:chgData name="Merkle, Cat" userId="a9581f9e-37bc-4cc6-a5d4-8f8234d67551" providerId="ADAL" clId="{E3252381-E6BB-4208-BF96-53724EE65931}" dt="2024-08-28T15:50:57.034" v="148" actId="962"/>
          <ac:picMkLst>
            <pc:docMk/>
            <pc:sldMk cId="2432053401" sldId="527"/>
            <ac:picMk id="2050" creationId="{CEF1CAB5-FA59-D276-6D14-8C0CB7FA1703}"/>
          </ac:picMkLst>
        </pc:picChg>
        <pc:picChg chg="mod">
          <ac:chgData name="Merkle, Cat" userId="a9581f9e-37bc-4cc6-a5d4-8f8234d67551" providerId="ADAL" clId="{E3252381-E6BB-4208-BF96-53724EE65931}" dt="2024-08-28T15:50:57.920" v="149" actId="962"/>
          <ac:picMkLst>
            <pc:docMk/>
            <pc:sldMk cId="2432053401" sldId="527"/>
            <ac:picMk id="2052" creationId="{7F000343-F6D4-9D36-6ABF-507E70AEB091}"/>
          </ac:picMkLst>
        </pc:picChg>
        <pc:picChg chg="mod">
          <ac:chgData name="Merkle, Cat" userId="a9581f9e-37bc-4cc6-a5d4-8f8234d67551" providerId="ADAL" clId="{E3252381-E6BB-4208-BF96-53724EE65931}" dt="2024-08-28T15:50:58.537" v="150" actId="962"/>
          <ac:picMkLst>
            <pc:docMk/>
            <pc:sldMk cId="2432053401" sldId="527"/>
            <ac:picMk id="2054" creationId="{9EC9836F-5ADA-2AE9-1408-3E47CF2F7A35}"/>
          </ac:picMkLst>
        </pc:picChg>
      </pc:sldChg>
      <pc:sldChg chg="modSp">
        <pc:chgData name="Merkle, Cat" userId="a9581f9e-37bc-4cc6-a5d4-8f8234d67551" providerId="ADAL" clId="{E3252381-E6BB-4208-BF96-53724EE65931}" dt="2024-08-28T15:51:06.774" v="152" actId="962"/>
        <pc:sldMkLst>
          <pc:docMk/>
          <pc:sldMk cId="1520127689" sldId="529"/>
        </pc:sldMkLst>
        <pc:picChg chg="mod">
          <ac:chgData name="Merkle, Cat" userId="a9581f9e-37bc-4cc6-a5d4-8f8234d67551" providerId="ADAL" clId="{E3252381-E6BB-4208-BF96-53724EE65931}" dt="2024-08-28T15:51:06.172" v="151" actId="962"/>
          <ac:picMkLst>
            <pc:docMk/>
            <pc:sldMk cId="1520127689" sldId="529"/>
            <ac:picMk id="3" creationId="{7C08FE49-1960-021C-7794-6224C42DD3B1}"/>
          </ac:picMkLst>
        </pc:picChg>
        <pc:picChg chg="mod">
          <ac:chgData name="Merkle, Cat" userId="a9581f9e-37bc-4cc6-a5d4-8f8234d67551" providerId="ADAL" clId="{E3252381-E6BB-4208-BF96-53724EE65931}" dt="2024-08-28T15:51:06.774" v="152" actId="962"/>
          <ac:picMkLst>
            <pc:docMk/>
            <pc:sldMk cId="1520127689" sldId="529"/>
            <ac:picMk id="1026" creationId="{7741856C-ED36-092B-4F36-792C862469D4}"/>
          </ac:picMkLst>
        </pc:picChg>
      </pc:sldChg>
      <pc:sldChg chg="modSp mod">
        <pc:chgData name="Merkle, Cat" userId="a9581f9e-37bc-4cc6-a5d4-8f8234d67551" providerId="ADAL" clId="{E3252381-E6BB-4208-BF96-53724EE65931}" dt="2024-08-28T15:49:32.648" v="130" actId="13244"/>
        <pc:sldMkLst>
          <pc:docMk/>
          <pc:sldMk cId="2302258839" sldId="541"/>
        </pc:sldMkLst>
        <pc:spChg chg="ord">
          <ac:chgData name="Merkle, Cat" userId="a9581f9e-37bc-4cc6-a5d4-8f8234d67551" providerId="ADAL" clId="{E3252381-E6BB-4208-BF96-53724EE65931}" dt="2024-08-28T15:49:32.648" v="130" actId="13244"/>
          <ac:spMkLst>
            <pc:docMk/>
            <pc:sldMk cId="2302258839" sldId="541"/>
            <ac:spMk id="2" creationId="{00000000-0000-0000-0000-000000000000}"/>
          </ac:spMkLst>
        </pc:spChg>
        <pc:picChg chg="mod">
          <ac:chgData name="Merkle, Cat" userId="a9581f9e-37bc-4cc6-a5d4-8f8234d67551" providerId="ADAL" clId="{E3252381-E6BB-4208-BF96-53724EE65931}" dt="2024-08-28T15:47:57.379" v="115" actId="962"/>
          <ac:picMkLst>
            <pc:docMk/>
            <pc:sldMk cId="2302258839" sldId="541"/>
            <ac:picMk id="5" creationId="{4B0EB74C-C3FF-6005-C869-54D067EEF05F}"/>
          </ac:picMkLst>
        </pc:picChg>
      </pc:sldChg>
      <pc:sldChg chg="del">
        <pc:chgData name="Merkle, Cat" userId="a9581f9e-37bc-4cc6-a5d4-8f8234d67551" providerId="ADAL" clId="{E3252381-E6BB-4208-BF96-53724EE65931}" dt="2024-08-26T14:52:10.523" v="98" actId="47"/>
        <pc:sldMkLst>
          <pc:docMk/>
          <pc:sldMk cId="4125487224" sldId="549"/>
        </pc:sldMkLst>
      </pc:sldChg>
      <pc:sldChg chg="modSp">
        <pc:chgData name="Merkle, Cat" userId="a9581f9e-37bc-4cc6-a5d4-8f8234d67551" providerId="ADAL" clId="{E3252381-E6BB-4208-BF96-53724EE65931}" dt="2024-08-28T15:48:47.853" v="125" actId="962"/>
        <pc:sldMkLst>
          <pc:docMk/>
          <pc:sldMk cId="1178085845" sldId="553"/>
        </pc:sldMkLst>
        <pc:picChg chg="mod">
          <ac:chgData name="Merkle, Cat" userId="a9581f9e-37bc-4cc6-a5d4-8f8234d67551" providerId="ADAL" clId="{E3252381-E6BB-4208-BF96-53724EE65931}" dt="2024-08-28T15:48:47.853" v="125" actId="962"/>
          <ac:picMkLst>
            <pc:docMk/>
            <pc:sldMk cId="1178085845" sldId="553"/>
            <ac:picMk id="4" creationId="{5A3609E6-F873-89E0-8F7A-A347FC5CB1CE}"/>
          </ac:picMkLst>
        </pc:picChg>
      </pc:sldChg>
      <pc:sldChg chg="modSp">
        <pc:chgData name="Merkle, Cat" userId="a9581f9e-37bc-4cc6-a5d4-8f8234d67551" providerId="ADAL" clId="{E3252381-E6BB-4208-BF96-53724EE65931}" dt="2024-08-28T15:48:36.789" v="123" actId="962"/>
        <pc:sldMkLst>
          <pc:docMk/>
          <pc:sldMk cId="1725264685" sldId="555"/>
        </pc:sldMkLst>
        <pc:picChg chg="mod">
          <ac:chgData name="Merkle, Cat" userId="a9581f9e-37bc-4cc6-a5d4-8f8234d67551" providerId="ADAL" clId="{E3252381-E6BB-4208-BF96-53724EE65931}" dt="2024-08-28T15:48:36.789" v="123" actId="962"/>
          <ac:picMkLst>
            <pc:docMk/>
            <pc:sldMk cId="1725264685" sldId="555"/>
            <ac:picMk id="4" creationId="{D1C0B6D3-72CA-1F5B-4FA6-69873154D954}"/>
          </ac:picMkLst>
        </pc:picChg>
      </pc:sldChg>
      <pc:sldChg chg="del">
        <pc:chgData name="Merkle, Cat" userId="a9581f9e-37bc-4cc6-a5d4-8f8234d67551" providerId="ADAL" clId="{E3252381-E6BB-4208-BF96-53724EE65931}" dt="2024-08-15T19:10:25.494" v="0" actId="47"/>
        <pc:sldMkLst>
          <pc:docMk/>
          <pc:sldMk cId="465915480" sldId="1997"/>
        </pc:sldMkLst>
      </pc:sldChg>
      <pc:sldChg chg="modSp mod">
        <pc:chgData name="Merkle, Cat" userId="a9581f9e-37bc-4cc6-a5d4-8f8234d67551" providerId="ADAL" clId="{E3252381-E6BB-4208-BF96-53724EE65931}" dt="2024-08-28T15:49:46.138" v="138" actId="962"/>
        <pc:sldMkLst>
          <pc:docMk/>
          <pc:sldMk cId="2816461933" sldId="1998"/>
        </pc:sldMkLst>
        <pc:spChg chg="mod ord">
          <ac:chgData name="Merkle, Cat" userId="a9581f9e-37bc-4cc6-a5d4-8f8234d67551" providerId="ADAL" clId="{E3252381-E6BB-4208-BF96-53724EE65931}" dt="2024-08-28T15:49:43.732" v="134" actId="13244"/>
          <ac:spMkLst>
            <pc:docMk/>
            <pc:sldMk cId="2816461933" sldId="1998"/>
            <ac:spMk id="2" creationId="{00000000-0000-0000-0000-000000000000}"/>
          </ac:spMkLst>
        </pc:spChg>
        <pc:picChg chg="mod">
          <ac:chgData name="Merkle, Cat" userId="a9581f9e-37bc-4cc6-a5d4-8f8234d67551" providerId="ADAL" clId="{E3252381-E6BB-4208-BF96-53724EE65931}" dt="2024-08-28T15:49:44.518" v="135" actId="962"/>
          <ac:picMkLst>
            <pc:docMk/>
            <pc:sldMk cId="2816461933" sldId="1998"/>
            <ac:picMk id="2050" creationId="{D68EC2EC-B80B-717E-8B34-84E20630586B}"/>
          </ac:picMkLst>
        </pc:picChg>
        <pc:picChg chg="mod">
          <ac:chgData name="Merkle, Cat" userId="a9581f9e-37bc-4cc6-a5d4-8f8234d67551" providerId="ADAL" clId="{E3252381-E6BB-4208-BF96-53724EE65931}" dt="2024-08-28T15:49:45.004" v="136" actId="962"/>
          <ac:picMkLst>
            <pc:docMk/>
            <pc:sldMk cId="2816461933" sldId="1998"/>
            <ac:picMk id="2052" creationId="{EBFECD0C-069D-31A3-8BD9-3C569D5548FA}"/>
          </ac:picMkLst>
        </pc:picChg>
        <pc:picChg chg="mod">
          <ac:chgData name="Merkle, Cat" userId="a9581f9e-37bc-4cc6-a5d4-8f8234d67551" providerId="ADAL" clId="{E3252381-E6BB-4208-BF96-53724EE65931}" dt="2024-08-28T15:49:45.659" v="137" actId="962"/>
          <ac:picMkLst>
            <pc:docMk/>
            <pc:sldMk cId="2816461933" sldId="1998"/>
            <ac:picMk id="2056" creationId="{5D2BE574-6090-3E9B-73E2-DE8FFF898331}"/>
          </ac:picMkLst>
        </pc:picChg>
        <pc:picChg chg="mod">
          <ac:chgData name="Merkle, Cat" userId="a9581f9e-37bc-4cc6-a5d4-8f8234d67551" providerId="ADAL" clId="{E3252381-E6BB-4208-BF96-53724EE65931}" dt="2024-08-28T15:49:46.138" v="138" actId="962"/>
          <ac:picMkLst>
            <pc:docMk/>
            <pc:sldMk cId="2816461933" sldId="1998"/>
            <ac:picMk id="2058" creationId="{8E4477B9-29C0-4051-C5A7-C9453A0A715D}"/>
          </ac:picMkLst>
        </pc:picChg>
      </pc:sldChg>
      <pc:sldChg chg="modSp mod">
        <pc:chgData name="Merkle, Cat" userId="a9581f9e-37bc-4cc6-a5d4-8f8234d67551" providerId="ADAL" clId="{E3252381-E6BB-4208-BF96-53724EE65931}" dt="2024-08-28T15:50:10.366" v="140" actId="13244"/>
        <pc:sldMkLst>
          <pc:docMk/>
          <pc:sldMk cId="1161805043" sldId="1999"/>
        </pc:sldMkLst>
        <pc:spChg chg="ord">
          <ac:chgData name="Merkle, Cat" userId="a9581f9e-37bc-4cc6-a5d4-8f8234d67551" providerId="ADAL" clId="{E3252381-E6BB-4208-BF96-53724EE65931}" dt="2024-08-28T15:50:10.366" v="140" actId="13244"/>
          <ac:spMkLst>
            <pc:docMk/>
            <pc:sldMk cId="1161805043" sldId="1999"/>
            <ac:spMk id="2" creationId="{00000000-0000-0000-0000-000000000000}"/>
          </ac:spMkLst>
        </pc:spChg>
      </pc:sldChg>
      <pc:sldChg chg="modSp">
        <pc:chgData name="Merkle, Cat" userId="a9581f9e-37bc-4cc6-a5d4-8f8234d67551" providerId="ADAL" clId="{E3252381-E6BB-4208-BF96-53724EE65931}" dt="2024-08-28T15:50:48.714" v="146" actId="962"/>
        <pc:sldMkLst>
          <pc:docMk/>
          <pc:sldMk cId="3352592346" sldId="2000"/>
        </pc:sldMkLst>
        <pc:picChg chg="mod">
          <ac:chgData name="Merkle, Cat" userId="a9581f9e-37bc-4cc6-a5d4-8f8234d67551" providerId="ADAL" clId="{E3252381-E6BB-4208-BF96-53724EE65931}" dt="2024-08-28T15:50:47.243" v="143" actId="962"/>
          <ac:picMkLst>
            <pc:docMk/>
            <pc:sldMk cId="3352592346" sldId="2000"/>
            <ac:picMk id="5122" creationId="{9C7BC4B9-E2FD-AD4A-4B31-53B1202BB9EC}"/>
          </ac:picMkLst>
        </pc:picChg>
        <pc:picChg chg="mod">
          <ac:chgData name="Merkle, Cat" userId="a9581f9e-37bc-4cc6-a5d4-8f8234d67551" providerId="ADAL" clId="{E3252381-E6BB-4208-BF96-53724EE65931}" dt="2024-08-28T15:50:47.784" v="144" actId="962"/>
          <ac:picMkLst>
            <pc:docMk/>
            <pc:sldMk cId="3352592346" sldId="2000"/>
            <ac:picMk id="5124" creationId="{2345F3AE-8E4D-07FD-4821-DE8321262BE9}"/>
          </ac:picMkLst>
        </pc:picChg>
        <pc:picChg chg="mod">
          <ac:chgData name="Merkle, Cat" userId="a9581f9e-37bc-4cc6-a5d4-8f8234d67551" providerId="ADAL" clId="{E3252381-E6BB-4208-BF96-53724EE65931}" dt="2024-08-28T15:50:48.261" v="145" actId="962"/>
          <ac:picMkLst>
            <pc:docMk/>
            <pc:sldMk cId="3352592346" sldId="2000"/>
            <ac:picMk id="5126" creationId="{C0637F6D-6ADD-F2C7-6D94-B240C7C6B7F5}"/>
          </ac:picMkLst>
        </pc:picChg>
        <pc:picChg chg="mod">
          <ac:chgData name="Merkle, Cat" userId="a9581f9e-37bc-4cc6-a5d4-8f8234d67551" providerId="ADAL" clId="{E3252381-E6BB-4208-BF96-53724EE65931}" dt="2024-08-28T15:50:48.714" v="146" actId="962"/>
          <ac:picMkLst>
            <pc:docMk/>
            <pc:sldMk cId="3352592346" sldId="2000"/>
            <ac:picMk id="5128" creationId="{FFED87F4-7AFC-0A6B-7B31-0AD0363E1C30}"/>
          </ac:picMkLst>
        </pc:picChg>
      </pc:sldChg>
    </pc:docChg>
  </pc:docChgLst>
  <pc:docChgLst>
    <pc:chgData name="Merkle, Cat" userId="a9581f9e-37bc-4cc6-a5d4-8f8234d67551" providerId="ADAL" clId="{8B4D4A02-5EAD-4331-9008-7EFA62511910}"/>
    <pc:docChg chg="addSld delSld modSld modSection">
      <pc:chgData name="Merkle, Cat" userId="a9581f9e-37bc-4cc6-a5d4-8f8234d67551" providerId="ADAL" clId="{8B4D4A02-5EAD-4331-9008-7EFA62511910}" dt="2024-10-09T16:45:38.028" v="8" actId="47"/>
      <pc:docMkLst>
        <pc:docMk/>
      </pc:docMkLst>
      <pc:sldChg chg="add del">
        <pc:chgData name="Merkle, Cat" userId="a9581f9e-37bc-4cc6-a5d4-8f8234d67551" providerId="ADAL" clId="{8B4D4A02-5EAD-4331-9008-7EFA62511910}" dt="2024-10-09T16:45:38.028" v="8" actId="47"/>
        <pc:sldMkLst>
          <pc:docMk/>
          <pc:sldMk cId="816987416" sldId="416"/>
        </pc:sldMkLst>
      </pc:sldChg>
      <pc:sldChg chg="del">
        <pc:chgData name="Merkle, Cat" userId="a9581f9e-37bc-4cc6-a5d4-8f8234d67551" providerId="ADAL" clId="{8B4D4A02-5EAD-4331-9008-7EFA62511910}" dt="2024-10-09T16:43:56.416" v="1" actId="47"/>
        <pc:sldMkLst>
          <pc:docMk/>
          <pc:sldMk cId="1439991184" sldId="2001"/>
        </pc:sldMkLst>
      </pc:sldChg>
      <pc:sldChg chg="add del">
        <pc:chgData name="Merkle, Cat" userId="a9581f9e-37bc-4cc6-a5d4-8f8234d67551" providerId="ADAL" clId="{8B4D4A02-5EAD-4331-9008-7EFA62511910}" dt="2024-10-09T16:45:36.920" v="7" actId="47"/>
        <pc:sldMkLst>
          <pc:docMk/>
          <pc:sldMk cId="2899615747" sldId="2001"/>
        </pc:sldMkLst>
      </pc:sldChg>
      <pc:sldChg chg="add del">
        <pc:chgData name="Merkle, Cat" userId="a9581f9e-37bc-4cc6-a5d4-8f8234d67551" providerId="ADAL" clId="{8B4D4A02-5EAD-4331-9008-7EFA62511910}" dt="2024-10-09T16:45:35.931" v="6" actId="47"/>
        <pc:sldMkLst>
          <pc:docMk/>
          <pc:sldMk cId="3745200307" sldId="2002"/>
        </pc:sldMkLst>
      </pc:sldChg>
      <pc:sldChg chg="add">
        <pc:chgData name="Merkle, Cat" userId="a9581f9e-37bc-4cc6-a5d4-8f8234d67551" providerId="ADAL" clId="{8B4D4A02-5EAD-4331-9008-7EFA62511910}" dt="2024-10-09T16:45:33.125" v="5"/>
        <pc:sldMkLst>
          <pc:docMk/>
          <pc:sldMk cId="3828552468" sldId="2003"/>
        </pc:sldMkLst>
      </pc:sldChg>
    </pc:docChg>
  </pc:docChgLst>
  <pc:docChgLst>
    <pc:chgData name="Peterson, Amy" userId="8c14dd6b-6031-4383-8241-8af97fa7035b" providerId="ADAL" clId="{BDE41673-9807-4F7D-8D13-7666B73233BB}"/>
    <pc:docChg chg="undo custSel modSld">
      <pc:chgData name="Peterson, Amy" userId="8c14dd6b-6031-4383-8241-8af97fa7035b" providerId="ADAL" clId="{BDE41673-9807-4F7D-8D13-7666B73233BB}" dt="2024-10-09T16:06:20.428" v="3" actId="478"/>
      <pc:docMkLst>
        <pc:docMk/>
      </pc:docMkLst>
      <pc:sldChg chg="addSp delSp modSp mod">
        <pc:chgData name="Peterson, Amy" userId="8c14dd6b-6031-4383-8241-8af97fa7035b" providerId="ADAL" clId="{BDE41673-9807-4F7D-8D13-7666B73233BB}" dt="2024-10-09T16:06:20.428" v="3" actId="478"/>
        <pc:sldMkLst>
          <pc:docMk/>
          <pc:sldMk cId="2548521622" sldId="519"/>
        </pc:sldMkLst>
        <pc:spChg chg="add del mod">
          <ac:chgData name="Peterson, Amy" userId="8c14dd6b-6031-4383-8241-8af97fa7035b" providerId="ADAL" clId="{BDE41673-9807-4F7D-8D13-7666B73233BB}" dt="2024-10-09T16:06:20.428" v="3" actId="478"/>
          <ac:spMkLst>
            <pc:docMk/>
            <pc:sldMk cId="2548521622" sldId="519"/>
            <ac:spMk id="4" creationId="{6E2CA702-5EC2-CB7C-F4FD-7B6453C87735}"/>
          </ac:spMkLst>
        </pc:spChg>
        <pc:spChg chg="del">
          <ac:chgData name="Peterson, Amy" userId="8c14dd6b-6031-4383-8241-8af97fa7035b" providerId="ADAL" clId="{BDE41673-9807-4F7D-8D13-7666B73233BB}" dt="2024-10-09T16:06:11.449" v="0" actId="478"/>
          <ac:spMkLst>
            <pc:docMk/>
            <pc:sldMk cId="2548521622" sldId="519"/>
            <ac:spMk id="65" creationId="{87C14096-0648-4A3A-A80B-83B2C548DDE7}"/>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298023-AD1C-4846-8452-2BD6E1D00540}" type="doc">
      <dgm:prSet loTypeId="urn:microsoft.com/office/officeart/2005/8/layout/vList4" loCatId="picture" qsTypeId="urn:microsoft.com/office/officeart/2005/8/quickstyle/simple1" qsCatId="simple" csTypeId="urn:microsoft.com/office/officeart/2005/8/colors/colorful2" csCatId="colorful" phldr="1"/>
      <dgm:spPr/>
      <dgm:t>
        <a:bodyPr/>
        <a:lstStyle/>
        <a:p>
          <a:endParaRPr lang="en-US"/>
        </a:p>
      </dgm:t>
    </dgm:pt>
    <dgm:pt modelId="{DD869D99-4A5B-4733-9943-0E393A6455EB}">
      <dgm:prSet phldrT="[Text]"/>
      <dgm:spPr/>
      <dgm:t>
        <a:bodyPr/>
        <a:lstStyle/>
        <a:p>
          <a:pPr marL="0">
            <a:lnSpc>
              <a:spcPct val="125000"/>
            </a:lnSpc>
            <a:buNone/>
          </a:pPr>
          <a:r>
            <a:rPr lang="en-US" sz="3300"/>
            <a:t>Progress monitoring data allow us to . . .</a:t>
          </a:r>
        </a:p>
      </dgm:t>
    </dgm:pt>
    <dgm:pt modelId="{5D4358DE-7A57-4ABB-B838-9155E6A04516}" type="parTrans" cxnId="{A1F53076-350E-4B10-867D-5695C1E437B4}">
      <dgm:prSet/>
      <dgm:spPr/>
      <dgm:t>
        <a:bodyPr/>
        <a:lstStyle/>
        <a:p>
          <a:endParaRPr lang="en-US"/>
        </a:p>
      </dgm:t>
    </dgm:pt>
    <dgm:pt modelId="{6D671923-EB46-4F22-8FED-24BB6BD50352}" type="sibTrans" cxnId="{A1F53076-350E-4B10-867D-5695C1E437B4}">
      <dgm:prSet/>
      <dgm:spPr/>
      <dgm:t>
        <a:bodyPr/>
        <a:lstStyle/>
        <a:p>
          <a:endParaRPr lang="en-US"/>
        </a:p>
      </dgm:t>
    </dgm:pt>
    <dgm:pt modelId="{7AA2AD10-96C7-423B-A749-AAF9A363D0AC}">
      <dgm:prSet phldrT="[Text]" custT="1"/>
      <dgm:spPr/>
      <dgm:t>
        <a:bodyPr/>
        <a:lstStyle/>
        <a:p>
          <a:pPr marL="342900" indent="-342900">
            <a:lnSpc>
              <a:spcPct val="114000"/>
            </a:lnSpc>
            <a:buFont typeface="Wingdings" panose="05000000000000000000" pitchFamily="2" charset="2"/>
            <a:buChar char="§"/>
          </a:pPr>
          <a:r>
            <a:rPr lang="en-US" sz="2400"/>
            <a:t>Compare the efficacy of different forms of instruction.</a:t>
          </a:r>
        </a:p>
      </dgm:t>
    </dgm:pt>
    <dgm:pt modelId="{92F06C9A-0FD3-4E59-88B9-2FAFF21F9FC0}" type="parTrans" cxnId="{A56CAF5B-A41F-420C-8219-98EA26A8EE9B}">
      <dgm:prSet/>
      <dgm:spPr/>
      <dgm:t>
        <a:bodyPr/>
        <a:lstStyle/>
        <a:p>
          <a:endParaRPr lang="en-US"/>
        </a:p>
      </dgm:t>
    </dgm:pt>
    <dgm:pt modelId="{EE8AB4B3-94E2-48C6-9F33-EAC4828DFD0E}" type="sibTrans" cxnId="{A56CAF5B-A41F-420C-8219-98EA26A8EE9B}">
      <dgm:prSet/>
      <dgm:spPr/>
      <dgm:t>
        <a:bodyPr/>
        <a:lstStyle/>
        <a:p>
          <a:endParaRPr lang="en-US"/>
        </a:p>
      </dgm:t>
    </dgm:pt>
    <dgm:pt modelId="{C5BB3E48-AEF6-4210-BBCD-650694A2B6FB}">
      <dgm:prSet phldrT="[Text]" custT="1"/>
      <dgm:spPr/>
      <dgm:t>
        <a:bodyPr/>
        <a:lstStyle/>
        <a:p>
          <a:pPr marL="342900" indent="-342900">
            <a:lnSpc>
              <a:spcPct val="114000"/>
            </a:lnSpc>
            <a:buFont typeface="Wingdings" panose="05000000000000000000" pitchFamily="2" charset="2"/>
            <a:buChar char="§"/>
          </a:pPr>
          <a:r>
            <a:rPr lang="en-US" sz="2400"/>
            <a:t>Identify students who are not demonstrating adequate progress.</a:t>
          </a:r>
        </a:p>
      </dgm:t>
    </dgm:pt>
    <dgm:pt modelId="{2FC2F6CC-7A4D-408A-B333-28FDA8497A0F}" type="parTrans" cxnId="{5F4B9805-FFE4-4DDC-9536-5EA41BD5BD49}">
      <dgm:prSet/>
      <dgm:spPr/>
      <dgm:t>
        <a:bodyPr/>
        <a:lstStyle/>
        <a:p>
          <a:endParaRPr lang="en-US"/>
        </a:p>
      </dgm:t>
    </dgm:pt>
    <dgm:pt modelId="{1CA3348B-25DC-4912-BA77-A63B86C1C557}" type="sibTrans" cxnId="{5F4B9805-FFE4-4DDC-9536-5EA41BD5BD49}">
      <dgm:prSet/>
      <dgm:spPr/>
      <dgm:t>
        <a:bodyPr/>
        <a:lstStyle/>
        <a:p>
          <a:endParaRPr lang="en-US"/>
        </a:p>
      </dgm:t>
    </dgm:pt>
    <dgm:pt modelId="{6C098F5B-B997-4650-8E7C-1DFA0EAB8AC1}">
      <dgm:prSet phldrT="[Text]" custT="1"/>
      <dgm:spPr/>
      <dgm:t>
        <a:bodyPr/>
        <a:lstStyle/>
        <a:p>
          <a:pPr marL="342900" indent="-342900">
            <a:lnSpc>
              <a:spcPct val="114000"/>
            </a:lnSpc>
            <a:buFont typeface="Wingdings" panose="05000000000000000000" pitchFamily="2" charset="2"/>
            <a:buChar char="§"/>
          </a:pPr>
          <a:r>
            <a:rPr lang="en-US" sz="2400"/>
            <a:t>Support communication with parents and students</a:t>
          </a:r>
        </a:p>
      </dgm:t>
    </dgm:pt>
    <dgm:pt modelId="{8D1E80EB-6346-4D1A-B1E7-B21128F976D8}" type="parTrans" cxnId="{377A0059-CF48-41C8-BCF2-53FF08DAED99}">
      <dgm:prSet/>
      <dgm:spPr/>
      <dgm:t>
        <a:bodyPr/>
        <a:lstStyle/>
        <a:p>
          <a:endParaRPr lang="en-US"/>
        </a:p>
      </dgm:t>
    </dgm:pt>
    <dgm:pt modelId="{0037D1B4-3EDF-4509-8405-F1EA05F0647A}" type="sibTrans" cxnId="{377A0059-CF48-41C8-BCF2-53FF08DAED99}">
      <dgm:prSet/>
      <dgm:spPr/>
      <dgm:t>
        <a:bodyPr/>
        <a:lstStyle/>
        <a:p>
          <a:endParaRPr lang="en-US"/>
        </a:p>
      </dgm:t>
    </dgm:pt>
    <dgm:pt modelId="{065A93ED-1591-4889-BF9B-7E08FB67FE3D}">
      <dgm:prSet phldrT="[Text]" custT="1"/>
      <dgm:spPr/>
      <dgm:t>
        <a:bodyPr/>
        <a:lstStyle/>
        <a:p>
          <a:pPr marL="342900" indent="-342900">
            <a:lnSpc>
              <a:spcPct val="114000"/>
            </a:lnSpc>
            <a:buFont typeface="Wingdings" panose="05000000000000000000" pitchFamily="2" charset="2"/>
            <a:buChar char="§"/>
          </a:pPr>
          <a:r>
            <a:rPr lang="en-US" sz="2400"/>
            <a:t>Determine when an instructional change is needed.</a:t>
          </a:r>
        </a:p>
      </dgm:t>
    </dgm:pt>
    <dgm:pt modelId="{C1927DFE-B2A2-46FE-92B6-610A990FDB9E}" type="parTrans" cxnId="{580D518E-1BDC-430A-99CE-2903587D75B1}">
      <dgm:prSet/>
      <dgm:spPr/>
      <dgm:t>
        <a:bodyPr/>
        <a:lstStyle/>
        <a:p>
          <a:endParaRPr lang="en-US"/>
        </a:p>
      </dgm:t>
    </dgm:pt>
    <dgm:pt modelId="{0712F998-F97F-4376-AD63-93A0950DB88F}" type="sibTrans" cxnId="{580D518E-1BDC-430A-99CE-2903587D75B1}">
      <dgm:prSet/>
      <dgm:spPr/>
      <dgm:t>
        <a:bodyPr/>
        <a:lstStyle/>
        <a:p>
          <a:endParaRPr lang="en-US"/>
        </a:p>
      </dgm:t>
    </dgm:pt>
    <dgm:pt modelId="{55262AA6-C45D-4128-89F0-DDB649AA84F5}">
      <dgm:prSet phldrT="[Text]" custT="1"/>
      <dgm:spPr/>
      <dgm:t>
        <a:bodyPr/>
        <a:lstStyle/>
        <a:p>
          <a:pPr marL="342900" indent="-342900">
            <a:lnSpc>
              <a:spcPct val="114000"/>
            </a:lnSpc>
            <a:buFont typeface="Wingdings" panose="05000000000000000000" pitchFamily="2" charset="2"/>
            <a:buChar char="§"/>
          </a:pPr>
          <a:r>
            <a:rPr lang="en-US" sz="2400"/>
            <a:t>Estimate rates of improvement (ROI) across time.</a:t>
          </a:r>
        </a:p>
      </dgm:t>
    </dgm:pt>
    <dgm:pt modelId="{BDCAFB58-2785-4F03-B68F-9F13FFB8C2F8}" type="sibTrans" cxnId="{6F4A1ED6-01AC-4A1C-9090-9F9D648D7910}">
      <dgm:prSet/>
      <dgm:spPr/>
      <dgm:t>
        <a:bodyPr/>
        <a:lstStyle/>
        <a:p>
          <a:endParaRPr lang="en-US"/>
        </a:p>
      </dgm:t>
    </dgm:pt>
    <dgm:pt modelId="{B9D1CE2C-906A-4016-8026-D761067A4AE6}" type="parTrans" cxnId="{6F4A1ED6-01AC-4A1C-9090-9F9D648D7910}">
      <dgm:prSet/>
      <dgm:spPr/>
      <dgm:t>
        <a:bodyPr/>
        <a:lstStyle/>
        <a:p>
          <a:endParaRPr lang="en-US"/>
        </a:p>
      </dgm:t>
    </dgm:pt>
    <dgm:pt modelId="{D0454AC1-6708-4351-AAE6-B9358724C8F9}">
      <dgm:prSet phldrT="[Text]" custT="1"/>
      <dgm:spPr/>
      <dgm:t>
        <a:bodyPr/>
        <a:lstStyle/>
        <a:p>
          <a:pPr marL="342900" indent="-342900">
            <a:lnSpc>
              <a:spcPct val="114000"/>
            </a:lnSpc>
            <a:buFont typeface="Wingdings" panose="05000000000000000000" pitchFamily="2" charset="2"/>
            <a:buChar char="§"/>
          </a:pPr>
          <a:r>
            <a:rPr lang="en-US" sz="2400"/>
            <a:t>Support the development of a rigorous individualized education program for students with disabilities.</a:t>
          </a:r>
        </a:p>
      </dgm:t>
    </dgm:pt>
    <dgm:pt modelId="{45BB9DA1-B82C-4B75-A53E-BCC00BCCFCD4}" type="sibTrans" cxnId="{B99CA26A-7A2B-4D4F-9326-935CBF426A99}">
      <dgm:prSet/>
      <dgm:spPr/>
      <dgm:t>
        <a:bodyPr/>
        <a:lstStyle/>
        <a:p>
          <a:endParaRPr lang="en-US"/>
        </a:p>
      </dgm:t>
    </dgm:pt>
    <dgm:pt modelId="{2F7C9072-DFA8-4E83-B5D2-AC87B6E42188}" type="parTrans" cxnId="{B99CA26A-7A2B-4D4F-9326-935CBF426A99}">
      <dgm:prSet/>
      <dgm:spPr/>
      <dgm:t>
        <a:bodyPr/>
        <a:lstStyle/>
        <a:p>
          <a:endParaRPr lang="en-US"/>
        </a:p>
      </dgm:t>
    </dgm:pt>
    <dgm:pt modelId="{BFC27A80-8078-4474-8239-13E65EB2B7EF}" type="pres">
      <dgm:prSet presAssocID="{4F298023-AD1C-4846-8452-2BD6E1D00540}" presName="linear" presStyleCnt="0">
        <dgm:presLayoutVars>
          <dgm:dir/>
          <dgm:resizeHandles val="exact"/>
        </dgm:presLayoutVars>
      </dgm:prSet>
      <dgm:spPr/>
    </dgm:pt>
    <dgm:pt modelId="{D2FFB1B8-64F4-4012-B472-03607A59B1B0}" type="pres">
      <dgm:prSet presAssocID="{DD869D99-4A5B-4733-9943-0E393A6455EB}" presName="comp" presStyleCnt="0"/>
      <dgm:spPr/>
    </dgm:pt>
    <dgm:pt modelId="{2397E0A9-2C75-43A7-A8FE-3646B814C60C}" type="pres">
      <dgm:prSet presAssocID="{DD869D99-4A5B-4733-9943-0E393A6455EB}" presName="box" presStyleLbl="node1" presStyleIdx="0" presStyleCnt="1" custLinFactNeighborX="21870" custLinFactNeighborY="55900"/>
      <dgm:spPr/>
    </dgm:pt>
    <dgm:pt modelId="{03266C32-C75B-43B5-A344-42DB8E5E4A23}" type="pres">
      <dgm:prSet presAssocID="{DD869D99-4A5B-4733-9943-0E393A6455EB}" presName="img" presStyleLbl="fgImgPlace1" presStyleIdx="0" presStyleCnt="1" custLinFactNeighborX="-8109" custLinFactNeighborY="-431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5000" r="-65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E3B9976-90DE-4963-96C8-87AA379A9994}" type="pres">
      <dgm:prSet presAssocID="{DD869D99-4A5B-4733-9943-0E393A6455EB}" presName="text" presStyleLbl="node1" presStyleIdx="0" presStyleCnt="1">
        <dgm:presLayoutVars>
          <dgm:bulletEnabled val="1"/>
        </dgm:presLayoutVars>
      </dgm:prSet>
      <dgm:spPr/>
    </dgm:pt>
  </dgm:ptLst>
  <dgm:cxnLst>
    <dgm:cxn modelId="{5F4B9805-FFE4-4DDC-9536-5EA41BD5BD49}" srcId="{DD869D99-4A5B-4733-9943-0E393A6455EB}" destId="{C5BB3E48-AEF6-4210-BBCD-650694A2B6FB}" srcOrd="2" destOrd="0" parTransId="{2FC2F6CC-7A4D-408A-B333-28FDA8497A0F}" sibTransId="{1CA3348B-25DC-4912-BA77-A63B86C1C557}"/>
    <dgm:cxn modelId="{E7761C2F-0EA3-42B3-AD52-AD1A54DDD6C3}" type="presOf" srcId="{D0454AC1-6708-4351-AAE6-B9358724C8F9}" destId="{7E3B9976-90DE-4963-96C8-87AA379A9994}" srcOrd="1" destOrd="6" presId="urn:microsoft.com/office/officeart/2005/8/layout/vList4"/>
    <dgm:cxn modelId="{3C778E32-BEF3-4C8D-B300-6F5042470E2C}" type="presOf" srcId="{55262AA6-C45D-4128-89F0-DDB649AA84F5}" destId="{2397E0A9-2C75-43A7-A8FE-3646B814C60C}" srcOrd="0" destOrd="1" presId="urn:microsoft.com/office/officeart/2005/8/layout/vList4"/>
    <dgm:cxn modelId="{B514913B-5641-4A8A-AB74-27185E7237A4}" type="presOf" srcId="{065A93ED-1591-4889-BF9B-7E08FB67FE3D}" destId="{7E3B9976-90DE-4963-96C8-87AA379A9994}" srcOrd="1" destOrd="4" presId="urn:microsoft.com/office/officeart/2005/8/layout/vList4"/>
    <dgm:cxn modelId="{0F14B33C-B666-4EC7-AE61-DA203FD8C193}" type="presOf" srcId="{7AA2AD10-96C7-423B-A749-AAF9A363D0AC}" destId="{7E3B9976-90DE-4963-96C8-87AA379A9994}" srcOrd="1" destOrd="2" presId="urn:microsoft.com/office/officeart/2005/8/layout/vList4"/>
    <dgm:cxn modelId="{A56CAF5B-A41F-420C-8219-98EA26A8EE9B}" srcId="{DD869D99-4A5B-4733-9943-0E393A6455EB}" destId="{7AA2AD10-96C7-423B-A749-AAF9A363D0AC}" srcOrd="1" destOrd="0" parTransId="{92F06C9A-0FD3-4E59-88B9-2FAFF21F9FC0}" sibTransId="{EE8AB4B3-94E2-48C6-9F33-EAC4828DFD0E}"/>
    <dgm:cxn modelId="{30D2C463-3C30-4971-9F37-CA6559DFC055}" type="presOf" srcId="{C5BB3E48-AEF6-4210-BBCD-650694A2B6FB}" destId="{2397E0A9-2C75-43A7-A8FE-3646B814C60C}" srcOrd="0" destOrd="3" presId="urn:microsoft.com/office/officeart/2005/8/layout/vList4"/>
    <dgm:cxn modelId="{B99CA26A-7A2B-4D4F-9326-935CBF426A99}" srcId="{DD869D99-4A5B-4733-9943-0E393A6455EB}" destId="{D0454AC1-6708-4351-AAE6-B9358724C8F9}" srcOrd="5" destOrd="0" parTransId="{2F7C9072-DFA8-4E83-B5D2-AC87B6E42188}" sibTransId="{45BB9DA1-B82C-4B75-A53E-BCC00BCCFCD4}"/>
    <dgm:cxn modelId="{4AB6C652-E7B9-46B9-91B8-16761749EB29}" type="presOf" srcId="{D0454AC1-6708-4351-AAE6-B9358724C8F9}" destId="{2397E0A9-2C75-43A7-A8FE-3646B814C60C}" srcOrd="0" destOrd="6" presId="urn:microsoft.com/office/officeart/2005/8/layout/vList4"/>
    <dgm:cxn modelId="{8A90DD72-ABBF-48C2-BDB8-1E40F09CA09E}" type="presOf" srcId="{DD869D99-4A5B-4733-9943-0E393A6455EB}" destId="{2397E0A9-2C75-43A7-A8FE-3646B814C60C}" srcOrd="0" destOrd="0" presId="urn:microsoft.com/office/officeart/2005/8/layout/vList4"/>
    <dgm:cxn modelId="{A1F53076-350E-4B10-867D-5695C1E437B4}" srcId="{4F298023-AD1C-4846-8452-2BD6E1D00540}" destId="{DD869D99-4A5B-4733-9943-0E393A6455EB}" srcOrd="0" destOrd="0" parTransId="{5D4358DE-7A57-4ABB-B838-9155E6A04516}" sibTransId="{6D671923-EB46-4F22-8FED-24BB6BD50352}"/>
    <dgm:cxn modelId="{377A0059-CF48-41C8-BCF2-53FF08DAED99}" srcId="{DD869D99-4A5B-4733-9943-0E393A6455EB}" destId="{6C098F5B-B997-4650-8E7C-1DFA0EAB8AC1}" srcOrd="4" destOrd="0" parTransId="{8D1E80EB-6346-4D1A-B1E7-B21128F976D8}" sibTransId="{0037D1B4-3EDF-4509-8405-F1EA05F0647A}"/>
    <dgm:cxn modelId="{779B3359-632C-427F-BB4B-D922C3F41285}" type="presOf" srcId="{4F298023-AD1C-4846-8452-2BD6E1D00540}" destId="{BFC27A80-8078-4474-8239-13E65EB2B7EF}" srcOrd="0" destOrd="0" presId="urn:microsoft.com/office/officeart/2005/8/layout/vList4"/>
    <dgm:cxn modelId="{8885E159-AFC9-4688-8559-ED68F38E7640}" type="presOf" srcId="{7AA2AD10-96C7-423B-A749-AAF9A363D0AC}" destId="{2397E0A9-2C75-43A7-A8FE-3646B814C60C}" srcOrd="0" destOrd="2" presId="urn:microsoft.com/office/officeart/2005/8/layout/vList4"/>
    <dgm:cxn modelId="{580D518E-1BDC-430A-99CE-2903587D75B1}" srcId="{DD869D99-4A5B-4733-9943-0E393A6455EB}" destId="{065A93ED-1591-4889-BF9B-7E08FB67FE3D}" srcOrd="3" destOrd="0" parTransId="{C1927DFE-B2A2-46FE-92B6-610A990FDB9E}" sibTransId="{0712F998-F97F-4376-AD63-93A0950DB88F}"/>
    <dgm:cxn modelId="{020EDC93-F1E6-4255-BDF1-5E24F9B98156}" type="presOf" srcId="{6C098F5B-B997-4650-8E7C-1DFA0EAB8AC1}" destId="{7E3B9976-90DE-4963-96C8-87AA379A9994}" srcOrd="1" destOrd="5" presId="urn:microsoft.com/office/officeart/2005/8/layout/vList4"/>
    <dgm:cxn modelId="{D2CB6794-2C78-453D-87C5-CDD1628BE220}" type="presOf" srcId="{55262AA6-C45D-4128-89F0-DDB649AA84F5}" destId="{7E3B9976-90DE-4963-96C8-87AA379A9994}" srcOrd="1" destOrd="1" presId="urn:microsoft.com/office/officeart/2005/8/layout/vList4"/>
    <dgm:cxn modelId="{CD97F2A1-D3AD-4ECE-ADB4-AAB4A7DD802B}" type="presOf" srcId="{065A93ED-1591-4889-BF9B-7E08FB67FE3D}" destId="{2397E0A9-2C75-43A7-A8FE-3646B814C60C}" srcOrd="0" destOrd="4" presId="urn:microsoft.com/office/officeart/2005/8/layout/vList4"/>
    <dgm:cxn modelId="{C1D8BEA7-E23E-4BFD-B479-0F4BA00584AA}" type="presOf" srcId="{C5BB3E48-AEF6-4210-BBCD-650694A2B6FB}" destId="{7E3B9976-90DE-4963-96C8-87AA379A9994}" srcOrd="1" destOrd="3" presId="urn:microsoft.com/office/officeart/2005/8/layout/vList4"/>
    <dgm:cxn modelId="{F587D0AA-CD6F-480F-8CDD-3228F22C783D}" type="presOf" srcId="{6C098F5B-B997-4650-8E7C-1DFA0EAB8AC1}" destId="{2397E0A9-2C75-43A7-A8FE-3646B814C60C}" srcOrd="0" destOrd="5" presId="urn:microsoft.com/office/officeart/2005/8/layout/vList4"/>
    <dgm:cxn modelId="{6F4A1ED6-01AC-4A1C-9090-9F9D648D7910}" srcId="{DD869D99-4A5B-4733-9943-0E393A6455EB}" destId="{55262AA6-C45D-4128-89F0-DDB649AA84F5}" srcOrd="0" destOrd="0" parTransId="{B9D1CE2C-906A-4016-8026-D761067A4AE6}" sibTransId="{BDCAFB58-2785-4F03-B68F-9F13FFB8C2F8}"/>
    <dgm:cxn modelId="{06B8DDEF-E298-4844-8EB7-DB0D4297F53F}" type="presOf" srcId="{DD869D99-4A5B-4733-9943-0E393A6455EB}" destId="{7E3B9976-90DE-4963-96C8-87AA379A9994}" srcOrd="1" destOrd="0" presId="urn:microsoft.com/office/officeart/2005/8/layout/vList4"/>
    <dgm:cxn modelId="{B03CCAE8-5267-43DD-B683-372BBE08814C}" type="presParOf" srcId="{BFC27A80-8078-4474-8239-13E65EB2B7EF}" destId="{D2FFB1B8-64F4-4012-B472-03607A59B1B0}" srcOrd="0" destOrd="0" presId="urn:microsoft.com/office/officeart/2005/8/layout/vList4"/>
    <dgm:cxn modelId="{B17B5995-FED4-41ED-A8D0-64AC185768BD}" type="presParOf" srcId="{D2FFB1B8-64F4-4012-B472-03607A59B1B0}" destId="{2397E0A9-2C75-43A7-A8FE-3646B814C60C}" srcOrd="0" destOrd="0" presId="urn:microsoft.com/office/officeart/2005/8/layout/vList4"/>
    <dgm:cxn modelId="{F8A4B6F8-05B2-4D78-A555-BB79A96AB944}" type="presParOf" srcId="{D2FFB1B8-64F4-4012-B472-03607A59B1B0}" destId="{03266C32-C75B-43B5-A344-42DB8E5E4A23}" srcOrd="1" destOrd="0" presId="urn:microsoft.com/office/officeart/2005/8/layout/vList4"/>
    <dgm:cxn modelId="{25438C84-9225-43AA-8A0D-09666970588B}" type="presParOf" srcId="{D2FFB1B8-64F4-4012-B472-03607A59B1B0}" destId="{7E3B9976-90DE-4963-96C8-87AA379A999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4EF859-99E0-4465-8C5B-DC0438E499D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DAE95932-2214-40DC-8A4B-D3FED1B0B32F}">
      <dgm:prSet phldrT="[Text]" custT="1"/>
      <dgm:spPr/>
      <dgm:t>
        <a:bodyPr/>
        <a:lstStyle/>
        <a:p>
          <a:r>
            <a:rPr lang="en-US" sz="2400"/>
            <a:t>Computation</a:t>
          </a:r>
        </a:p>
      </dgm:t>
      <dgm:extLst>
        <a:ext uri="{E40237B7-FDA0-4F09-8148-C483321AD2D9}">
          <dgm14:cNvPr xmlns:dgm14="http://schemas.microsoft.com/office/drawing/2010/diagram" id="0" name="" descr="Computation:&#10;-Solve computation problems&#10;-Score is number of digits correct in each answer&#10;"/>
        </a:ext>
      </dgm:extLst>
    </dgm:pt>
    <dgm:pt modelId="{07A5635D-217F-45EC-BB12-EF7B2D891411}" type="parTrans" cxnId="{3894E578-3C24-4E3F-98BC-30ED6A94DBFA}">
      <dgm:prSet/>
      <dgm:spPr/>
      <dgm:t>
        <a:bodyPr/>
        <a:lstStyle/>
        <a:p>
          <a:endParaRPr lang="en-US" sz="2400"/>
        </a:p>
      </dgm:t>
    </dgm:pt>
    <dgm:pt modelId="{FCF31F3B-0D8A-4274-A14F-A6102AA1C49F}" type="sibTrans" cxnId="{3894E578-3C24-4E3F-98BC-30ED6A94DBFA}">
      <dgm:prSet/>
      <dgm:spPr/>
      <dgm:t>
        <a:bodyPr/>
        <a:lstStyle/>
        <a:p>
          <a:endParaRPr lang="en-US" sz="2400"/>
        </a:p>
      </dgm:t>
    </dgm:pt>
    <dgm:pt modelId="{2FCB2324-7E75-4F46-9365-2C097EC72837}">
      <dgm:prSet phldrT="[Text]" custT="1"/>
      <dgm:spPr>
        <a:solidFill>
          <a:schemeClr val="accent2"/>
        </a:solidFill>
      </dgm:spPr>
      <dgm:t>
        <a:bodyPr/>
        <a:lstStyle/>
        <a:p>
          <a:pPr>
            <a:buFont typeface="Wingdings" panose="05000000000000000000" pitchFamily="2" charset="2"/>
            <a:buChar char="§"/>
          </a:pPr>
          <a:r>
            <a:rPr lang="en-US" sz="2400"/>
            <a:t>Solve computation problems.</a:t>
          </a:r>
        </a:p>
      </dgm:t>
      <dgm:extLst>
        <a:ext uri="{E40237B7-FDA0-4F09-8148-C483321AD2D9}">
          <dgm14:cNvPr xmlns:dgm14="http://schemas.microsoft.com/office/drawing/2010/diagram" id="0" name="" descr="Computation:&#10;-Solve computation problems&#10;-Score is number of digits correct in each answer&#10;"/>
        </a:ext>
      </dgm:extLst>
    </dgm:pt>
    <dgm:pt modelId="{654740EF-3901-4ADF-8C3A-3FECBFCE9943}" type="parTrans" cxnId="{97311DB1-AC19-4314-BA8E-43B5AE7807A8}">
      <dgm:prSet/>
      <dgm:spPr/>
      <dgm:t>
        <a:bodyPr/>
        <a:lstStyle/>
        <a:p>
          <a:endParaRPr lang="en-US" sz="2400"/>
        </a:p>
      </dgm:t>
    </dgm:pt>
    <dgm:pt modelId="{9999F360-8931-4761-92EB-729633AF9999}" type="sibTrans" cxnId="{97311DB1-AC19-4314-BA8E-43B5AE7807A8}">
      <dgm:prSet/>
      <dgm:spPr/>
      <dgm:t>
        <a:bodyPr/>
        <a:lstStyle/>
        <a:p>
          <a:endParaRPr lang="en-US" sz="2400"/>
        </a:p>
      </dgm:t>
    </dgm:pt>
    <dgm:pt modelId="{7EF9D918-73F4-4949-9FA4-EECD36DE0469}">
      <dgm:prSet custT="1"/>
      <dgm:spPr>
        <a:solidFill>
          <a:schemeClr val="accent2"/>
        </a:solidFill>
      </dgm:spPr>
      <dgm:t>
        <a:bodyPr/>
        <a:lstStyle/>
        <a:p>
          <a:pPr>
            <a:buFont typeface="Wingdings" panose="05000000000000000000" pitchFamily="2" charset="2"/>
            <a:buChar char="§"/>
          </a:pPr>
          <a:r>
            <a:rPr lang="en-US" sz="2400"/>
            <a:t>Score is number of digits correct in each answer.</a:t>
          </a:r>
        </a:p>
      </dgm:t>
    </dgm:pt>
    <dgm:pt modelId="{F803EE5E-3511-42C3-BE4F-EA4CF387E1E3}" type="parTrans" cxnId="{DAA1D251-A5E1-4FC2-9A0A-AFCB7202A98B}">
      <dgm:prSet/>
      <dgm:spPr/>
      <dgm:t>
        <a:bodyPr/>
        <a:lstStyle/>
        <a:p>
          <a:endParaRPr lang="en-US" sz="2400"/>
        </a:p>
      </dgm:t>
    </dgm:pt>
    <dgm:pt modelId="{21996D5A-103D-418E-8A89-390F46D57575}" type="sibTrans" cxnId="{DAA1D251-A5E1-4FC2-9A0A-AFCB7202A98B}">
      <dgm:prSet/>
      <dgm:spPr/>
      <dgm:t>
        <a:bodyPr/>
        <a:lstStyle/>
        <a:p>
          <a:endParaRPr lang="en-US" sz="2400"/>
        </a:p>
      </dgm:t>
    </dgm:pt>
    <dgm:pt modelId="{81C22B31-3C7B-4066-9B64-0042DE2996E7}" type="pres">
      <dgm:prSet presAssocID="{324EF859-99E0-4465-8C5B-DC0438E499DE}" presName="Name0" presStyleCnt="0">
        <dgm:presLayoutVars>
          <dgm:dir/>
          <dgm:animLvl val="lvl"/>
          <dgm:resizeHandles val="exact"/>
        </dgm:presLayoutVars>
      </dgm:prSet>
      <dgm:spPr/>
    </dgm:pt>
    <dgm:pt modelId="{0FDA231A-9B1C-48AA-BCFE-586F8F9DE97E}" type="pres">
      <dgm:prSet presAssocID="{DAE95932-2214-40DC-8A4B-D3FED1B0B32F}" presName="linNode" presStyleCnt="0"/>
      <dgm:spPr/>
    </dgm:pt>
    <dgm:pt modelId="{61601251-5113-49C5-97E2-15E0161AF2C3}" type="pres">
      <dgm:prSet presAssocID="{DAE95932-2214-40DC-8A4B-D3FED1B0B32F}" presName="parTx" presStyleLbl="revTx" presStyleIdx="0" presStyleCnt="1" custScaleX="152527">
        <dgm:presLayoutVars>
          <dgm:chMax val="1"/>
          <dgm:bulletEnabled val="1"/>
        </dgm:presLayoutVars>
      </dgm:prSet>
      <dgm:spPr/>
    </dgm:pt>
    <dgm:pt modelId="{083DAD04-693F-43C2-91B7-E26B5000497A}" type="pres">
      <dgm:prSet presAssocID="{DAE95932-2214-40DC-8A4B-D3FED1B0B32F}" presName="bracket" presStyleLbl="parChTrans1D1" presStyleIdx="0" presStyleCnt="1"/>
      <dgm:spPr/>
    </dgm:pt>
    <dgm:pt modelId="{AC0D6015-4E63-4087-B6D6-955C2837E870}" type="pres">
      <dgm:prSet presAssocID="{DAE95932-2214-40DC-8A4B-D3FED1B0B32F}" presName="spH" presStyleCnt="0"/>
      <dgm:spPr/>
    </dgm:pt>
    <dgm:pt modelId="{6A04D0E3-369D-4169-B92E-C0D14ECC91A5}" type="pres">
      <dgm:prSet presAssocID="{DAE95932-2214-40DC-8A4B-D3FED1B0B32F}" presName="desTx" presStyleLbl="node1" presStyleIdx="0" presStyleCnt="1">
        <dgm:presLayoutVars>
          <dgm:bulletEnabled val="1"/>
        </dgm:presLayoutVars>
      </dgm:prSet>
      <dgm:spPr/>
    </dgm:pt>
  </dgm:ptLst>
  <dgm:cxnLst>
    <dgm:cxn modelId="{F5F8815F-4CBB-4609-B187-BE03A8E9790E}" type="presOf" srcId="{7EF9D918-73F4-4949-9FA4-EECD36DE0469}" destId="{6A04D0E3-369D-4169-B92E-C0D14ECC91A5}" srcOrd="0" destOrd="1" presId="urn:diagrams.loki3.com/BracketList"/>
    <dgm:cxn modelId="{DAA1D251-A5E1-4FC2-9A0A-AFCB7202A98B}" srcId="{DAE95932-2214-40DC-8A4B-D3FED1B0B32F}" destId="{7EF9D918-73F4-4949-9FA4-EECD36DE0469}" srcOrd="1" destOrd="0" parTransId="{F803EE5E-3511-42C3-BE4F-EA4CF387E1E3}" sibTransId="{21996D5A-103D-418E-8A89-390F46D57575}"/>
    <dgm:cxn modelId="{3894E578-3C24-4E3F-98BC-30ED6A94DBFA}" srcId="{324EF859-99E0-4465-8C5B-DC0438E499DE}" destId="{DAE95932-2214-40DC-8A4B-D3FED1B0B32F}" srcOrd="0" destOrd="0" parTransId="{07A5635D-217F-45EC-BB12-EF7B2D891411}" sibTransId="{FCF31F3B-0D8A-4274-A14F-A6102AA1C49F}"/>
    <dgm:cxn modelId="{17A4A68C-B3E6-414B-A251-6BAC073729A7}" type="presOf" srcId="{2FCB2324-7E75-4F46-9365-2C097EC72837}" destId="{6A04D0E3-369D-4169-B92E-C0D14ECC91A5}" srcOrd="0" destOrd="0" presId="urn:diagrams.loki3.com/BracketList"/>
    <dgm:cxn modelId="{97311DB1-AC19-4314-BA8E-43B5AE7807A8}" srcId="{DAE95932-2214-40DC-8A4B-D3FED1B0B32F}" destId="{2FCB2324-7E75-4F46-9365-2C097EC72837}" srcOrd="0" destOrd="0" parTransId="{654740EF-3901-4ADF-8C3A-3FECBFCE9943}" sibTransId="{9999F360-8931-4761-92EB-729633AF9999}"/>
    <dgm:cxn modelId="{7F7124C6-D422-4BAA-B545-B837724C0272}" type="presOf" srcId="{DAE95932-2214-40DC-8A4B-D3FED1B0B32F}" destId="{61601251-5113-49C5-97E2-15E0161AF2C3}" srcOrd="0" destOrd="0" presId="urn:diagrams.loki3.com/BracketList"/>
    <dgm:cxn modelId="{BE9F12D0-25DF-4DBD-991D-4384F616A486}" type="presOf" srcId="{324EF859-99E0-4465-8C5B-DC0438E499DE}" destId="{81C22B31-3C7B-4066-9B64-0042DE2996E7}" srcOrd="0" destOrd="0" presId="urn:diagrams.loki3.com/BracketList"/>
    <dgm:cxn modelId="{C230642A-3B27-41EA-84B0-775363B4DB80}" type="presParOf" srcId="{81C22B31-3C7B-4066-9B64-0042DE2996E7}" destId="{0FDA231A-9B1C-48AA-BCFE-586F8F9DE97E}" srcOrd="0" destOrd="0" presId="urn:diagrams.loki3.com/BracketList"/>
    <dgm:cxn modelId="{CD661E99-5948-4B0C-9785-F886D5CBDCEE}" type="presParOf" srcId="{0FDA231A-9B1C-48AA-BCFE-586F8F9DE97E}" destId="{61601251-5113-49C5-97E2-15E0161AF2C3}" srcOrd="0" destOrd="0" presId="urn:diagrams.loki3.com/BracketList"/>
    <dgm:cxn modelId="{D1A51396-2797-42A0-A1E2-F6C28422135F}" type="presParOf" srcId="{0FDA231A-9B1C-48AA-BCFE-586F8F9DE97E}" destId="{083DAD04-693F-43C2-91B7-E26B5000497A}" srcOrd="1" destOrd="0" presId="urn:diagrams.loki3.com/BracketList"/>
    <dgm:cxn modelId="{EB8F8B7E-1D0C-48BE-B00C-5C376CD1A5E8}" type="presParOf" srcId="{0FDA231A-9B1C-48AA-BCFE-586F8F9DE97E}" destId="{AC0D6015-4E63-4087-B6D6-955C2837E870}" srcOrd="2" destOrd="0" presId="urn:diagrams.loki3.com/BracketList"/>
    <dgm:cxn modelId="{0A5B4F27-7215-40FC-A687-594E3B248902}" type="presParOf" srcId="{0FDA231A-9B1C-48AA-BCFE-586F8F9DE97E}" destId="{6A04D0E3-369D-4169-B92E-C0D14ECC91A5}"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45BBF08-DFE1-4C23-A729-121E8D75DA0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59598DE-E954-4F70-965A-73F336F20D2D}">
      <dgm:prSet phldrT="[Text]"/>
      <dgm:spPr/>
      <dgm:t>
        <a:bodyPr/>
        <a:lstStyle/>
        <a:p>
          <a:r>
            <a:rPr lang="en-US" b="0" i="0"/>
            <a:t>Have enough alternate forms of equal and controlled difficulty to allow for progress monitoring at recommended intervals based on intervention level</a:t>
          </a:r>
          <a:endParaRPr lang="en-US"/>
        </a:p>
      </dgm:t>
    </dgm:pt>
    <dgm:pt modelId="{6784FF8E-1E3D-4731-A559-7BBB61CE6129}" type="parTrans" cxnId="{58ADEBC0-BEBB-40C7-AA3A-BACCC400D615}">
      <dgm:prSet/>
      <dgm:spPr/>
      <dgm:t>
        <a:bodyPr/>
        <a:lstStyle/>
        <a:p>
          <a:endParaRPr lang="en-US"/>
        </a:p>
      </dgm:t>
    </dgm:pt>
    <dgm:pt modelId="{9EC0AFE2-9D68-4D7A-9EB5-708A657003AB}" type="sibTrans" cxnId="{58ADEBC0-BEBB-40C7-AA3A-BACCC400D615}">
      <dgm:prSet/>
      <dgm:spPr/>
      <dgm:t>
        <a:bodyPr/>
        <a:lstStyle/>
        <a:p>
          <a:endParaRPr lang="en-US"/>
        </a:p>
      </dgm:t>
    </dgm:pt>
    <dgm:pt modelId="{247808D4-0E61-47B4-9430-E6B0133D0C53}">
      <dgm:prSet phldrT="[Text]"/>
      <dgm:spPr/>
      <dgm:t>
        <a:bodyPr/>
        <a:lstStyle/>
        <a:p>
          <a:r>
            <a:rPr lang="en-US" b="0" i="0"/>
            <a:t>Specify minimum acceptable levels of growth or performance</a:t>
          </a:r>
          <a:endParaRPr lang="en-US"/>
        </a:p>
      </dgm:t>
    </dgm:pt>
    <dgm:pt modelId="{160AC0D9-D9A1-40A5-BCB4-5F0E996A934A}" type="parTrans" cxnId="{2FA3FE8C-3800-4859-B7FC-CD1E3A8F0200}">
      <dgm:prSet/>
      <dgm:spPr/>
      <dgm:t>
        <a:bodyPr/>
        <a:lstStyle/>
        <a:p>
          <a:endParaRPr lang="en-US"/>
        </a:p>
      </dgm:t>
    </dgm:pt>
    <dgm:pt modelId="{5F13128A-D3EF-454E-8244-02C84C0F899A}" type="sibTrans" cxnId="{2FA3FE8C-3800-4859-B7FC-CD1E3A8F0200}">
      <dgm:prSet/>
      <dgm:spPr/>
      <dgm:t>
        <a:bodyPr/>
        <a:lstStyle/>
        <a:p>
          <a:endParaRPr lang="en-US"/>
        </a:p>
      </dgm:t>
    </dgm:pt>
    <dgm:pt modelId="{26164E8F-225F-439C-8C97-4E20391E765A}" type="pres">
      <dgm:prSet presAssocID="{745BBF08-DFE1-4C23-A729-121E8D75DA0B}" presName="Name0" presStyleCnt="0">
        <dgm:presLayoutVars>
          <dgm:chMax val="7"/>
          <dgm:chPref val="7"/>
          <dgm:dir/>
        </dgm:presLayoutVars>
      </dgm:prSet>
      <dgm:spPr/>
    </dgm:pt>
    <dgm:pt modelId="{E2813A1C-0ADC-4457-8438-85A872E05644}" type="pres">
      <dgm:prSet presAssocID="{745BBF08-DFE1-4C23-A729-121E8D75DA0B}" presName="Name1" presStyleCnt="0"/>
      <dgm:spPr/>
    </dgm:pt>
    <dgm:pt modelId="{AE913183-55C8-49E8-B54F-50CC0B7516BA}" type="pres">
      <dgm:prSet presAssocID="{745BBF08-DFE1-4C23-A729-121E8D75DA0B}" presName="cycle" presStyleCnt="0"/>
      <dgm:spPr/>
    </dgm:pt>
    <dgm:pt modelId="{41F64971-D8CC-434A-AFA3-2FEC08A7C235}" type="pres">
      <dgm:prSet presAssocID="{745BBF08-DFE1-4C23-A729-121E8D75DA0B}" presName="srcNode" presStyleLbl="node1" presStyleIdx="0" presStyleCnt="2"/>
      <dgm:spPr/>
    </dgm:pt>
    <dgm:pt modelId="{423DD9E3-E697-4F7E-ABBE-C08B0133C5BD}" type="pres">
      <dgm:prSet presAssocID="{745BBF08-DFE1-4C23-A729-121E8D75DA0B}" presName="conn" presStyleLbl="parChTrans1D2" presStyleIdx="0" presStyleCnt="1"/>
      <dgm:spPr/>
    </dgm:pt>
    <dgm:pt modelId="{B604625F-6E9E-4488-A996-85156E289EE1}" type="pres">
      <dgm:prSet presAssocID="{745BBF08-DFE1-4C23-A729-121E8D75DA0B}" presName="extraNode" presStyleLbl="node1" presStyleIdx="0" presStyleCnt="2"/>
      <dgm:spPr/>
    </dgm:pt>
    <dgm:pt modelId="{9EA4149A-430C-48F8-A987-9A2641F3E682}" type="pres">
      <dgm:prSet presAssocID="{745BBF08-DFE1-4C23-A729-121E8D75DA0B}" presName="dstNode" presStyleLbl="node1" presStyleIdx="0" presStyleCnt="2"/>
      <dgm:spPr/>
    </dgm:pt>
    <dgm:pt modelId="{395B58A2-9D79-42ED-9801-A29C4F8ACD36}" type="pres">
      <dgm:prSet presAssocID="{159598DE-E954-4F70-965A-73F336F20D2D}" presName="text_1" presStyleLbl="node1" presStyleIdx="0" presStyleCnt="2">
        <dgm:presLayoutVars>
          <dgm:bulletEnabled val="1"/>
        </dgm:presLayoutVars>
      </dgm:prSet>
      <dgm:spPr/>
    </dgm:pt>
    <dgm:pt modelId="{E325837E-FF6B-4758-B5C4-9DC1427008D3}" type="pres">
      <dgm:prSet presAssocID="{159598DE-E954-4F70-965A-73F336F20D2D}" presName="accent_1" presStyleCnt="0"/>
      <dgm:spPr/>
    </dgm:pt>
    <dgm:pt modelId="{80D5FD70-76F9-4B51-9195-CB7A960C2088}" type="pres">
      <dgm:prSet presAssocID="{159598DE-E954-4F70-965A-73F336F20D2D}" presName="accentRepeatNode" presStyleLbl="solidFgAcc1" presStyleIdx="0" presStyleCnt="2"/>
      <dgm:spPr/>
    </dgm:pt>
    <dgm:pt modelId="{5F167B81-02AD-485D-AB04-09439925AEF6}" type="pres">
      <dgm:prSet presAssocID="{247808D4-0E61-47B4-9430-E6B0133D0C53}" presName="text_2" presStyleLbl="node1" presStyleIdx="1" presStyleCnt="2">
        <dgm:presLayoutVars>
          <dgm:bulletEnabled val="1"/>
        </dgm:presLayoutVars>
      </dgm:prSet>
      <dgm:spPr/>
    </dgm:pt>
    <dgm:pt modelId="{63DF2AB1-DD71-4D94-8963-69085082D317}" type="pres">
      <dgm:prSet presAssocID="{247808D4-0E61-47B4-9430-E6B0133D0C53}" presName="accent_2" presStyleCnt="0"/>
      <dgm:spPr/>
    </dgm:pt>
    <dgm:pt modelId="{59AFDF97-3B66-49B9-9D33-93DEB95F1D28}" type="pres">
      <dgm:prSet presAssocID="{247808D4-0E61-47B4-9430-E6B0133D0C53}" presName="accentRepeatNode" presStyleLbl="solidFgAcc1" presStyleIdx="1" presStyleCnt="2"/>
      <dgm:spPr/>
    </dgm:pt>
  </dgm:ptLst>
  <dgm:cxnLst>
    <dgm:cxn modelId="{772D971C-9C4C-48CF-A892-5E291326ED30}" type="presOf" srcId="{247808D4-0E61-47B4-9430-E6B0133D0C53}" destId="{5F167B81-02AD-485D-AB04-09439925AEF6}" srcOrd="0" destOrd="0" presId="urn:microsoft.com/office/officeart/2008/layout/VerticalCurvedList"/>
    <dgm:cxn modelId="{7BDA5949-C11E-44A2-B2C4-93C3B66324A3}" type="presOf" srcId="{9EC0AFE2-9D68-4D7A-9EB5-708A657003AB}" destId="{423DD9E3-E697-4F7E-ABBE-C08B0133C5BD}" srcOrd="0" destOrd="0" presId="urn:microsoft.com/office/officeart/2008/layout/VerticalCurvedList"/>
    <dgm:cxn modelId="{316F114D-9982-4D37-9309-4ABD00CA9C8C}" type="presOf" srcId="{159598DE-E954-4F70-965A-73F336F20D2D}" destId="{395B58A2-9D79-42ED-9801-A29C4F8ACD36}" srcOrd="0" destOrd="0" presId="urn:microsoft.com/office/officeart/2008/layout/VerticalCurvedList"/>
    <dgm:cxn modelId="{3020EE70-EFBC-4865-B9BC-B23EB192039F}" type="presOf" srcId="{745BBF08-DFE1-4C23-A729-121E8D75DA0B}" destId="{26164E8F-225F-439C-8C97-4E20391E765A}" srcOrd="0" destOrd="0" presId="urn:microsoft.com/office/officeart/2008/layout/VerticalCurvedList"/>
    <dgm:cxn modelId="{2FA3FE8C-3800-4859-B7FC-CD1E3A8F0200}" srcId="{745BBF08-DFE1-4C23-A729-121E8D75DA0B}" destId="{247808D4-0E61-47B4-9430-E6B0133D0C53}" srcOrd="1" destOrd="0" parTransId="{160AC0D9-D9A1-40A5-BCB4-5F0E996A934A}" sibTransId="{5F13128A-D3EF-454E-8244-02C84C0F899A}"/>
    <dgm:cxn modelId="{58ADEBC0-BEBB-40C7-AA3A-BACCC400D615}" srcId="{745BBF08-DFE1-4C23-A729-121E8D75DA0B}" destId="{159598DE-E954-4F70-965A-73F336F20D2D}" srcOrd="0" destOrd="0" parTransId="{6784FF8E-1E3D-4731-A559-7BBB61CE6129}" sibTransId="{9EC0AFE2-9D68-4D7A-9EB5-708A657003AB}"/>
    <dgm:cxn modelId="{416967EB-1563-4292-8EF7-2EBFCC2471EC}" type="presParOf" srcId="{26164E8F-225F-439C-8C97-4E20391E765A}" destId="{E2813A1C-0ADC-4457-8438-85A872E05644}" srcOrd="0" destOrd="0" presId="urn:microsoft.com/office/officeart/2008/layout/VerticalCurvedList"/>
    <dgm:cxn modelId="{8DA6D4DC-E033-4D0F-977F-8784D725DE67}" type="presParOf" srcId="{E2813A1C-0ADC-4457-8438-85A872E05644}" destId="{AE913183-55C8-49E8-B54F-50CC0B7516BA}" srcOrd="0" destOrd="0" presId="urn:microsoft.com/office/officeart/2008/layout/VerticalCurvedList"/>
    <dgm:cxn modelId="{0759CF0A-6A97-4AD4-983B-3B725902DFE5}" type="presParOf" srcId="{AE913183-55C8-49E8-B54F-50CC0B7516BA}" destId="{41F64971-D8CC-434A-AFA3-2FEC08A7C235}" srcOrd="0" destOrd="0" presId="urn:microsoft.com/office/officeart/2008/layout/VerticalCurvedList"/>
    <dgm:cxn modelId="{E778FA02-CE22-4951-834D-58F665E5BC8B}" type="presParOf" srcId="{AE913183-55C8-49E8-B54F-50CC0B7516BA}" destId="{423DD9E3-E697-4F7E-ABBE-C08B0133C5BD}" srcOrd="1" destOrd="0" presId="urn:microsoft.com/office/officeart/2008/layout/VerticalCurvedList"/>
    <dgm:cxn modelId="{B296622C-8D2F-4AC2-9490-F34D6C6BDCF4}" type="presParOf" srcId="{AE913183-55C8-49E8-B54F-50CC0B7516BA}" destId="{B604625F-6E9E-4488-A996-85156E289EE1}" srcOrd="2" destOrd="0" presId="urn:microsoft.com/office/officeart/2008/layout/VerticalCurvedList"/>
    <dgm:cxn modelId="{3AAE227C-7C82-4E6C-895D-71F306E27525}" type="presParOf" srcId="{AE913183-55C8-49E8-B54F-50CC0B7516BA}" destId="{9EA4149A-430C-48F8-A987-9A2641F3E682}" srcOrd="3" destOrd="0" presId="urn:microsoft.com/office/officeart/2008/layout/VerticalCurvedList"/>
    <dgm:cxn modelId="{DFB9712F-C706-40F5-9590-4842886E4DA7}" type="presParOf" srcId="{E2813A1C-0ADC-4457-8438-85A872E05644}" destId="{395B58A2-9D79-42ED-9801-A29C4F8ACD36}" srcOrd="1" destOrd="0" presId="urn:microsoft.com/office/officeart/2008/layout/VerticalCurvedList"/>
    <dgm:cxn modelId="{47106F76-19CE-44A3-BEA0-5B61ECC1CDF8}" type="presParOf" srcId="{E2813A1C-0ADC-4457-8438-85A872E05644}" destId="{E325837E-FF6B-4758-B5C4-9DC1427008D3}" srcOrd="2" destOrd="0" presId="urn:microsoft.com/office/officeart/2008/layout/VerticalCurvedList"/>
    <dgm:cxn modelId="{0AB036AA-28EA-42F9-A375-CB89639FFD52}" type="presParOf" srcId="{E325837E-FF6B-4758-B5C4-9DC1427008D3}" destId="{80D5FD70-76F9-4B51-9195-CB7A960C2088}" srcOrd="0" destOrd="0" presId="urn:microsoft.com/office/officeart/2008/layout/VerticalCurvedList"/>
    <dgm:cxn modelId="{26AE28C5-AB27-4362-A6D2-0D9408808D8B}" type="presParOf" srcId="{E2813A1C-0ADC-4457-8438-85A872E05644}" destId="{5F167B81-02AD-485D-AB04-09439925AEF6}" srcOrd="3" destOrd="0" presId="urn:microsoft.com/office/officeart/2008/layout/VerticalCurvedList"/>
    <dgm:cxn modelId="{272638EB-B4B8-47B2-B9C6-75C7D3395F5F}" type="presParOf" srcId="{E2813A1C-0ADC-4457-8438-85A872E05644}" destId="{63DF2AB1-DD71-4D94-8963-69085082D317}" srcOrd="4" destOrd="0" presId="urn:microsoft.com/office/officeart/2008/layout/VerticalCurvedList"/>
    <dgm:cxn modelId="{88219016-4931-48DD-9095-D5C7D7637FBA}" type="presParOf" srcId="{63DF2AB1-DD71-4D94-8963-69085082D317}" destId="{59AFDF97-3B66-49B9-9D33-93DEB95F1D2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45BBF08-DFE1-4C23-A729-121E8D75DA0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6FBF3F3-FD2D-4A32-A954-A6A10CD17B29}">
      <dgm:prSet phldrT="[Text]"/>
      <dgm:spPr/>
      <dgm:t>
        <a:bodyPr/>
        <a:lstStyle/>
        <a:p>
          <a:r>
            <a:rPr lang="en-US" b="0" i="0"/>
            <a:t>Provide benchmarks for minimum acceptable end-of-year performance</a:t>
          </a:r>
          <a:endParaRPr lang="en-US"/>
        </a:p>
      </dgm:t>
      <dgm:extLst>
        <a:ext uri="{E40237B7-FDA0-4F09-8148-C483321AD2D9}">
          <dgm14:cNvPr xmlns:dgm14="http://schemas.microsoft.com/office/drawing/2010/diagram" id="0" name="" descr="-Provide benchmarks for minimum acceptable end-of-year performance&#10;-Have available reliability and validity information for the performance-level score and for growth for students with intensive needs&#10;"/>
        </a:ext>
      </dgm:extLst>
    </dgm:pt>
    <dgm:pt modelId="{B4EF0E04-71ED-42B2-A6BE-12ABA2602E5C}" type="parTrans" cxnId="{827C7F55-7344-45F8-912D-A573617D4001}">
      <dgm:prSet/>
      <dgm:spPr/>
      <dgm:t>
        <a:bodyPr/>
        <a:lstStyle/>
        <a:p>
          <a:endParaRPr lang="en-US"/>
        </a:p>
      </dgm:t>
    </dgm:pt>
    <dgm:pt modelId="{B119408F-88BB-4FF7-9AFC-66BD3C019F6F}" type="sibTrans" cxnId="{827C7F55-7344-45F8-912D-A573617D4001}">
      <dgm:prSet/>
      <dgm:spPr/>
      <dgm:t>
        <a:bodyPr/>
        <a:lstStyle/>
        <a:p>
          <a:endParaRPr lang="en-US"/>
        </a:p>
      </dgm:t>
    </dgm:pt>
    <dgm:pt modelId="{F7D69BA6-1441-457A-9698-01A47A488FF4}">
      <dgm:prSet/>
      <dgm:spPr/>
      <dgm:t>
        <a:bodyPr/>
        <a:lstStyle/>
        <a:p>
          <a:r>
            <a:rPr lang="en-US" b="0" i="0"/>
            <a:t>Have available reliability and validity information for the performance-level score and for growth for students with intensive needs</a:t>
          </a:r>
          <a:endParaRPr lang="en-US"/>
        </a:p>
      </dgm:t>
      <dgm:extLst>
        <a:ext uri="{E40237B7-FDA0-4F09-8148-C483321AD2D9}">
          <dgm14:cNvPr xmlns:dgm14="http://schemas.microsoft.com/office/drawing/2010/diagram" id="0" name="" descr="-Provide benchmarks for minimum acceptable end-of-year performance&#10;-Have available reliability and validity information for the performance-level score and for growth for students with intensive needs&#10;"/>
        </a:ext>
      </dgm:extLst>
    </dgm:pt>
    <dgm:pt modelId="{1C77E693-F000-42FA-93B8-F741499584C5}" type="parTrans" cxnId="{A9C57753-83B0-424D-9FEC-F5C6B7096DC2}">
      <dgm:prSet/>
      <dgm:spPr/>
      <dgm:t>
        <a:bodyPr/>
        <a:lstStyle/>
        <a:p>
          <a:endParaRPr lang="en-US"/>
        </a:p>
      </dgm:t>
    </dgm:pt>
    <dgm:pt modelId="{FCECA058-124C-4799-A83A-9F9438E9ADBC}" type="sibTrans" cxnId="{A9C57753-83B0-424D-9FEC-F5C6B7096DC2}">
      <dgm:prSet/>
      <dgm:spPr/>
      <dgm:t>
        <a:bodyPr/>
        <a:lstStyle/>
        <a:p>
          <a:endParaRPr lang="en-US"/>
        </a:p>
      </dgm:t>
    </dgm:pt>
    <dgm:pt modelId="{26164E8F-225F-439C-8C97-4E20391E765A}" type="pres">
      <dgm:prSet presAssocID="{745BBF08-DFE1-4C23-A729-121E8D75DA0B}" presName="Name0" presStyleCnt="0">
        <dgm:presLayoutVars>
          <dgm:chMax val="7"/>
          <dgm:chPref val="7"/>
          <dgm:dir/>
        </dgm:presLayoutVars>
      </dgm:prSet>
      <dgm:spPr/>
    </dgm:pt>
    <dgm:pt modelId="{E2813A1C-0ADC-4457-8438-85A872E05644}" type="pres">
      <dgm:prSet presAssocID="{745BBF08-DFE1-4C23-A729-121E8D75DA0B}" presName="Name1" presStyleCnt="0"/>
      <dgm:spPr/>
    </dgm:pt>
    <dgm:pt modelId="{AE913183-55C8-49E8-B54F-50CC0B7516BA}" type="pres">
      <dgm:prSet presAssocID="{745BBF08-DFE1-4C23-A729-121E8D75DA0B}" presName="cycle" presStyleCnt="0"/>
      <dgm:spPr/>
    </dgm:pt>
    <dgm:pt modelId="{41F64971-D8CC-434A-AFA3-2FEC08A7C235}" type="pres">
      <dgm:prSet presAssocID="{745BBF08-DFE1-4C23-A729-121E8D75DA0B}" presName="srcNode" presStyleLbl="node1" presStyleIdx="0" presStyleCnt="2"/>
      <dgm:spPr/>
    </dgm:pt>
    <dgm:pt modelId="{423DD9E3-E697-4F7E-ABBE-C08B0133C5BD}" type="pres">
      <dgm:prSet presAssocID="{745BBF08-DFE1-4C23-A729-121E8D75DA0B}" presName="conn" presStyleLbl="parChTrans1D2" presStyleIdx="0" presStyleCnt="1"/>
      <dgm:spPr/>
    </dgm:pt>
    <dgm:pt modelId="{B604625F-6E9E-4488-A996-85156E289EE1}" type="pres">
      <dgm:prSet presAssocID="{745BBF08-DFE1-4C23-A729-121E8D75DA0B}" presName="extraNode" presStyleLbl="node1" presStyleIdx="0" presStyleCnt="2"/>
      <dgm:spPr/>
    </dgm:pt>
    <dgm:pt modelId="{9EA4149A-430C-48F8-A987-9A2641F3E682}" type="pres">
      <dgm:prSet presAssocID="{745BBF08-DFE1-4C23-A729-121E8D75DA0B}" presName="dstNode" presStyleLbl="node1" presStyleIdx="0" presStyleCnt="2"/>
      <dgm:spPr/>
    </dgm:pt>
    <dgm:pt modelId="{EBFFD333-0478-4ABF-9AE5-1153B8FFFAF2}" type="pres">
      <dgm:prSet presAssocID="{86FBF3F3-FD2D-4A32-A954-A6A10CD17B29}" presName="text_1" presStyleLbl="node1" presStyleIdx="0" presStyleCnt="2">
        <dgm:presLayoutVars>
          <dgm:bulletEnabled val="1"/>
        </dgm:presLayoutVars>
      </dgm:prSet>
      <dgm:spPr/>
    </dgm:pt>
    <dgm:pt modelId="{7D8CA74B-3020-48D8-B694-CA0129D12AFF}" type="pres">
      <dgm:prSet presAssocID="{86FBF3F3-FD2D-4A32-A954-A6A10CD17B29}" presName="accent_1" presStyleCnt="0"/>
      <dgm:spPr/>
    </dgm:pt>
    <dgm:pt modelId="{71DABADC-D603-4B7B-B8E4-6D65F59280E0}" type="pres">
      <dgm:prSet presAssocID="{86FBF3F3-FD2D-4A32-A954-A6A10CD17B29}" presName="accentRepeatNode" presStyleLbl="solidFgAcc1" presStyleIdx="0" presStyleCnt="2"/>
      <dgm:spPr/>
    </dgm:pt>
    <dgm:pt modelId="{8297C657-3757-4CC8-AF84-5EA0B2578139}" type="pres">
      <dgm:prSet presAssocID="{F7D69BA6-1441-457A-9698-01A47A488FF4}" presName="text_2" presStyleLbl="node1" presStyleIdx="1" presStyleCnt="2">
        <dgm:presLayoutVars>
          <dgm:bulletEnabled val="1"/>
        </dgm:presLayoutVars>
      </dgm:prSet>
      <dgm:spPr/>
    </dgm:pt>
    <dgm:pt modelId="{BAE19025-E438-44BC-B599-64FE1A81ED0B}" type="pres">
      <dgm:prSet presAssocID="{F7D69BA6-1441-457A-9698-01A47A488FF4}" presName="accent_2" presStyleCnt="0"/>
      <dgm:spPr/>
    </dgm:pt>
    <dgm:pt modelId="{CE923D5F-2418-4153-8500-CE2D4649CF19}" type="pres">
      <dgm:prSet presAssocID="{F7D69BA6-1441-457A-9698-01A47A488FF4}" presName="accentRepeatNode" presStyleLbl="solidFgAcc1" presStyleIdx="1" presStyleCnt="2"/>
      <dgm:spPr/>
    </dgm:pt>
  </dgm:ptLst>
  <dgm:cxnLst>
    <dgm:cxn modelId="{C2895E2B-EC37-4F92-92AD-C394A8898626}" type="presOf" srcId="{B119408F-88BB-4FF7-9AFC-66BD3C019F6F}" destId="{423DD9E3-E697-4F7E-ABBE-C08B0133C5BD}" srcOrd="0" destOrd="0" presId="urn:microsoft.com/office/officeart/2008/layout/VerticalCurvedList"/>
    <dgm:cxn modelId="{3020EE70-EFBC-4865-B9BC-B23EB192039F}" type="presOf" srcId="{745BBF08-DFE1-4C23-A729-121E8D75DA0B}" destId="{26164E8F-225F-439C-8C97-4E20391E765A}" srcOrd="0" destOrd="0" presId="urn:microsoft.com/office/officeart/2008/layout/VerticalCurvedList"/>
    <dgm:cxn modelId="{A9C57753-83B0-424D-9FEC-F5C6B7096DC2}" srcId="{745BBF08-DFE1-4C23-A729-121E8D75DA0B}" destId="{F7D69BA6-1441-457A-9698-01A47A488FF4}" srcOrd="1" destOrd="0" parTransId="{1C77E693-F000-42FA-93B8-F741499584C5}" sibTransId="{FCECA058-124C-4799-A83A-9F9438E9ADBC}"/>
    <dgm:cxn modelId="{827C7F55-7344-45F8-912D-A573617D4001}" srcId="{745BBF08-DFE1-4C23-A729-121E8D75DA0B}" destId="{86FBF3F3-FD2D-4A32-A954-A6A10CD17B29}" srcOrd="0" destOrd="0" parTransId="{B4EF0E04-71ED-42B2-A6BE-12ABA2602E5C}" sibTransId="{B119408F-88BB-4FF7-9AFC-66BD3C019F6F}"/>
    <dgm:cxn modelId="{8BEF008C-A0D7-4465-87BA-905A07014519}" type="presOf" srcId="{F7D69BA6-1441-457A-9698-01A47A488FF4}" destId="{8297C657-3757-4CC8-AF84-5EA0B2578139}" srcOrd="0" destOrd="0" presId="urn:microsoft.com/office/officeart/2008/layout/VerticalCurvedList"/>
    <dgm:cxn modelId="{0E325CAA-E14B-4E51-9749-714780FF2CE5}" type="presOf" srcId="{86FBF3F3-FD2D-4A32-A954-A6A10CD17B29}" destId="{EBFFD333-0478-4ABF-9AE5-1153B8FFFAF2}" srcOrd="0" destOrd="0" presId="urn:microsoft.com/office/officeart/2008/layout/VerticalCurvedList"/>
    <dgm:cxn modelId="{416967EB-1563-4292-8EF7-2EBFCC2471EC}" type="presParOf" srcId="{26164E8F-225F-439C-8C97-4E20391E765A}" destId="{E2813A1C-0ADC-4457-8438-85A872E05644}" srcOrd="0" destOrd="0" presId="urn:microsoft.com/office/officeart/2008/layout/VerticalCurvedList"/>
    <dgm:cxn modelId="{8DA6D4DC-E033-4D0F-977F-8784D725DE67}" type="presParOf" srcId="{E2813A1C-0ADC-4457-8438-85A872E05644}" destId="{AE913183-55C8-49E8-B54F-50CC0B7516BA}" srcOrd="0" destOrd="0" presId="urn:microsoft.com/office/officeart/2008/layout/VerticalCurvedList"/>
    <dgm:cxn modelId="{0759CF0A-6A97-4AD4-983B-3B725902DFE5}" type="presParOf" srcId="{AE913183-55C8-49E8-B54F-50CC0B7516BA}" destId="{41F64971-D8CC-434A-AFA3-2FEC08A7C235}" srcOrd="0" destOrd="0" presId="urn:microsoft.com/office/officeart/2008/layout/VerticalCurvedList"/>
    <dgm:cxn modelId="{E778FA02-CE22-4951-834D-58F665E5BC8B}" type="presParOf" srcId="{AE913183-55C8-49E8-B54F-50CC0B7516BA}" destId="{423DD9E3-E697-4F7E-ABBE-C08B0133C5BD}" srcOrd="1" destOrd="0" presId="urn:microsoft.com/office/officeart/2008/layout/VerticalCurvedList"/>
    <dgm:cxn modelId="{B296622C-8D2F-4AC2-9490-F34D6C6BDCF4}" type="presParOf" srcId="{AE913183-55C8-49E8-B54F-50CC0B7516BA}" destId="{B604625F-6E9E-4488-A996-85156E289EE1}" srcOrd="2" destOrd="0" presId="urn:microsoft.com/office/officeart/2008/layout/VerticalCurvedList"/>
    <dgm:cxn modelId="{3AAE227C-7C82-4E6C-895D-71F306E27525}" type="presParOf" srcId="{AE913183-55C8-49E8-B54F-50CC0B7516BA}" destId="{9EA4149A-430C-48F8-A987-9A2641F3E682}" srcOrd="3" destOrd="0" presId="urn:microsoft.com/office/officeart/2008/layout/VerticalCurvedList"/>
    <dgm:cxn modelId="{1818858A-7CD2-402D-82F5-8CA1305603CE}" type="presParOf" srcId="{E2813A1C-0ADC-4457-8438-85A872E05644}" destId="{EBFFD333-0478-4ABF-9AE5-1153B8FFFAF2}" srcOrd="1" destOrd="0" presId="urn:microsoft.com/office/officeart/2008/layout/VerticalCurvedList"/>
    <dgm:cxn modelId="{1B51B892-090C-49F7-B966-22E9843A57D5}" type="presParOf" srcId="{E2813A1C-0ADC-4457-8438-85A872E05644}" destId="{7D8CA74B-3020-48D8-B694-CA0129D12AFF}" srcOrd="2" destOrd="0" presId="urn:microsoft.com/office/officeart/2008/layout/VerticalCurvedList"/>
    <dgm:cxn modelId="{7DB56F71-A248-494B-AF26-F2ABA24769F6}" type="presParOf" srcId="{7D8CA74B-3020-48D8-B694-CA0129D12AFF}" destId="{71DABADC-D603-4B7B-B8E4-6D65F59280E0}" srcOrd="0" destOrd="0" presId="urn:microsoft.com/office/officeart/2008/layout/VerticalCurvedList"/>
    <dgm:cxn modelId="{44E4849C-D4D1-46B4-9B14-CDA9C62C5868}" type="presParOf" srcId="{E2813A1C-0ADC-4457-8438-85A872E05644}" destId="{8297C657-3757-4CC8-AF84-5EA0B2578139}" srcOrd="3" destOrd="0" presId="urn:microsoft.com/office/officeart/2008/layout/VerticalCurvedList"/>
    <dgm:cxn modelId="{2C53B9BE-9B7A-4210-A49A-7537C740EE65}" type="presParOf" srcId="{E2813A1C-0ADC-4457-8438-85A872E05644}" destId="{BAE19025-E438-44BC-B599-64FE1A81ED0B}" srcOrd="4" destOrd="0" presId="urn:microsoft.com/office/officeart/2008/layout/VerticalCurvedList"/>
    <dgm:cxn modelId="{C1C4430D-854C-4DBB-8503-66BD77A0B940}" type="presParOf" srcId="{BAE19025-E438-44BC-B599-64FE1A81ED0B}" destId="{CE923D5F-2418-4153-8500-CE2D4649CF1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26A2B64-D30C-430A-BABF-0CA19000716E}"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32ED43AA-116B-4128-946F-22EC13C3E7EE}">
      <dgm:prSet phldrT="[Text]"/>
      <dgm:spPr/>
      <dgm:t>
        <a:bodyPr/>
        <a:lstStyle/>
        <a:p>
          <a:r>
            <a:rPr lang="en-US"/>
            <a:t>Skills to be measured—age and grade appropriate</a:t>
          </a:r>
        </a:p>
      </dgm:t>
    </dgm:pt>
    <dgm:pt modelId="{B8C714C4-2235-4334-961D-398A3C6352B2}" type="parTrans" cxnId="{DF0CDB5E-1576-459C-B4DD-C771016D31D9}">
      <dgm:prSet/>
      <dgm:spPr/>
      <dgm:t>
        <a:bodyPr/>
        <a:lstStyle/>
        <a:p>
          <a:endParaRPr lang="en-US"/>
        </a:p>
      </dgm:t>
    </dgm:pt>
    <dgm:pt modelId="{1435C577-24C0-4D23-9139-59C75EA89B59}" type="sibTrans" cxnId="{DF0CDB5E-1576-459C-B4DD-C771016D31D9}">
      <dgm:prSet/>
      <dgm:spPr/>
      <dgm:t>
        <a:bodyPr/>
        <a:lstStyle/>
        <a:p>
          <a:endParaRPr lang="en-US"/>
        </a:p>
      </dgm:t>
    </dgm:pt>
    <dgm:pt modelId="{DCD6090A-7706-4D38-A486-D1567F358F03}">
      <dgm:prSet phldrT="[Text]"/>
      <dgm:spPr/>
      <dgm:t>
        <a:bodyPr/>
        <a:lstStyle/>
        <a:p>
          <a:r>
            <a:rPr lang="en-US"/>
            <a:t>Technical rigor (consider population)</a:t>
          </a:r>
        </a:p>
      </dgm:t>
    </dgm:pt>
    <dgm:pt modelId="{F2E7791C-534C-4A4E-A93E-A5B1D1F34F96}" type="parTrans" cxnId="{8685F704-F365-4878-BCAA-0B0AD20F80BA}">
      <dgm:prSet/>
      <dgm:spPr/>
      <dgm:t>
        <a:bodyPr/>
        <a:lstStyle/>
        <a:p>
          <a:endParaRPr lang="en-US"/>
        </a:p>
      </dgm:t>
    </dgm:pt>
    <dgm:pt modelId="{872E0F75-A9BE-4B6F-8CD7-085D71E702D9}" type="sibTrans" cxnId="{8685F704-F365-4878-BCAA-0B0AD20F80BA}">
      <dgm:prSet/>
      <dgm:spPr/>
      <dgm:t>
        <a:bodyPr/>
        <a:lstStyle/>
        <a:p>
          <a:endParaRPr lang="en-US"/>
        </a:p>
      </dgm:t>
    </dgm:pt>
    <dgm:pt modelId="{8C42E93E-B46E-4DAB-B1F4-DE7A34952ECB}">
      <dgm:prSet phldrT="[Text]"/>
      <dgm:spPr/>
      <dgm:t>
        <a:bodyPr/>
        <a:lstStyle/>
        <a:p>
          <a:r>
            <a:rPr lang="en-US"/>
            <a:t>Cost and training requirements</a:t>
          </a:r>
        </a:p>
      </dgm:t>
    </dgm:pt>
    <dgm:pt modelId="{D999D446-1ED5-4DCC-904C-6AAF102F6145}" type="parTrans" cxnId="{A6707D98-5C18-4F0C-A197-440BE712A194}">
      <dgm:prSet/>
      <dgm:spPr/>
      <dgm:t>
        <a:bodyPr/>
        <a:lstStyle/>
        <a:p>
          <a:endParaRPr lang="en-US"/>
        </a:p>
      </dgm:t>
    </dgm:pt>
    <dgm:pt modelId="{8A31F6C5-DBAC-4614-8D3E-859249CCA2FC}" type="sibTrans" cxnId="{A6707D98-5C18-4F0C-A197-440BE712A194}">
      <dgm:prSet/>
      <dgm:spPr/>
      <dgm:t>
        <a:bodyPr/>
        <a:lstStyle/>
        <a:p>
          <a:endParaRPr lang="en-US"/>
        </a:p>
      </dgm:t>
    </dgm:pt>
    <dgm:pt modelId="{BB63DBF0-D064-4A07-AFA1-AEF517EE9E9A}">
      <dgm:prSet phldrT="[Text]"/>
      <dgm:spPr/>
      <dgm:t>
        <a:bodyPr/>
        <a:lstStyle/>
        <a:p>
          <a:r>
            <a:rPr lang="en-US"/>
            <a:t>Administration and scoring time</a:t>
          </a:r>
        </a:p>
      </dgm:t>
    </dgm:pt>
    <dgm:pt modelId="{BD307A3E-C7C1-4E13-9A4B-7CD43AECB57E}" type="parTrans" cxnId="{DE45B8BA-9BC4-47D0-A5E4-31F15B118CD3}">
      <dgm:prSet/>
      <dgm:spPr/>
      <dgm:t>
        <a:bodyPr/>
        <a:lstStyle/>
        <a:p>
          <a:endParaRPr lang="en-US"/>
        </a:p>
      </dgm:t>
    </dgm:pt>
    <dgm:pt modelId="{93EB324E-6EDE-42DC-9AA0-65E44BD37F6E}" type="sibTrans" cxnId="{DE45B8BA-9BC4-47D0-A5E4-31F15B118CD3}">
      <dgm:prSet/>
      <dgm:spPr/>
      <dgm:t>
        <a:bodyPr/>
        <a:lstStyle/>
        <a:p>
          <a:endParaRPr lang="en-US"/>
        </a:p>
      </dgm:t>
    </dgm:pt>
    <dgm:pt modelId="{9844849D-FD99-4C71-8843-1FB5D284BC32}">
      <dgm:prSet phldrT="[Text]"/>
      <dgm:spPr/>
      <dgm:t>
        <a:bodyPr/>
        <a:lstStyle/>
        <a:p>
          <a:r>
            <a:rPr lang="en-US"/>
            <a:t>Data management</a:t>
          </a:r>
        </a:p>
      </dgm:t>
    </dgm:pt>
    <dgm:pt modelId="{0C4E1856-46A3-4D0A-ADF1-3A4DDE41DC78}" type="parTrans" cxnId="{7CA9D992-76B0-47AC-991C-1556185F1AF8}">
      <dgm:prSet/>
      <dgm:spPr/>
      <dgm:t>
        <a:bodyPr/>
        <a:lstStyle/>
        <a:p>
          <a:endParaRPr lang="en-US"/>
        </a:p>
      </dgm:t>
    </dgm:pt>
    <dgm:pt modelId="{F9A7A83E-3574-49BE-B82E-E5E746D574A9}" type="sibTrans" cxnId="{7CA9D992-76B0-47AC-991C-1556185F1AF8}">
      <dgm:prSet/>
      <dgm:spPr/>
      <dgm:t>
        <a:bodyPr/>
        <a:lstStyle/>
        <a:p>
          <a:endParaRPr lang="en-US"/>
        </a:p>
      </dgm:t>
    </dgm:pt>
    <dgm:pt modelId="{A3983ABE-4636-47B1-968C-0B829EBBE38C}" type="pres">
      <dgm:prSet presAssocID="{726A2B64-D30C-430A-BABF-0CA19000716E}" presName="linear" presStyleCnt="0">
        <dgm:presLayoutVars>
          <dgm:animLvl val="lvl"/>
          <dgm:resizeHandles val="exact"/>
        </dgm:presLayoutVars>
      </dgm:prSet>
      <dgm:spPr/>
    </dgm:pt>
    <dgm:pt modelId="{73D6F7E9-FCE8-4150-84ED-F08E734430E7}" type="pres">
      <dgm:prSet presAssocID="{32ED43AA-116B-4128-946F-22EC13C3E7EE}" presName="parentText" presStyleLbl="node1" presStyleIdx="0" presStyleCnt="5" custLinFactNeighborX="-9" custLinFactNeighborY="10292">
        <dgm:presLayoutVars>
          <dgm:chMax val="0"/>
          <dgm:bulletEnabled val="1"/>
        </dgm:presLayoutVars>
      </dgm:prSet>
      <dgm:spPr/>
    </dgm:pt>
    <dgm:pt modelId="{A1E28212-C7A1-43BF-B264-92AA1C3987C6}" type="pres">
      <dgm:prSet presAssocID="{1435C577-24C0-4D23-9139-59C75EA89B59}" presName="spacer" presStyleCnt="0"/>
      <dgm:spPr/>
    </dgm:pt>
    <dgm:pt modelId="{7EBF807B-01CE-4DBA-A33E-DEB7C2EC0E23}" type="pres">
      <dgm:prSet presAssocID="{DCD6090A-7706-4D38-A486-D1567F358F03}" presName="parentText" presStyleLbl="node1" presStyleIdx="1" presStyleCnt="5">
        <dgm:presLayoutVars>
          <dgm:chMax val="0"/>
          <dgm:bulletEnabled val="1"/>
        </dgm:presLayoutVars>
      </dgm:prSet>
      <dgm:spPr/>
    </dgm:pt>
    <dgm:pt modelId="{5ACDBFFE-63A2-4CB2-A41E-8CB69D5CA9F4}" type="pres">
      <dgm:prSet presAssocID="{872E0F75-A9BE-4B6F-8CD7-085D71E702D9}" presName="spacer" presStyleCnt="0"/>
      <dgm:spPr/>
    </dgm:pt>
    <dgm:pt modelId="{D74EEF1E-BE9F-46B6-98D6-BBBBE2128FA2}" type="pres">
      <dgm:prSet presAssocID="{8C42E93E-B46E-4DAB-B1F4-DE7A34952ECB}" presName="parentText" presStyleLbl="node1" presStyleIdx="2" presStyleCnt="5">
        <dgm:presLayoutVars>
          <dgm:chMax val="0"/>
          <dgm:bulletEnabled val="1"/>
        </dgm:presLayoutVars>
      </dgm:prSet>
      <dgm:spPr/>
    </dgm:pt>
    <dgm:pt modelId="{8C530734-07E4-4954-B2A7-A74261CDD5FD}" type="pres">
      <dgm:prSet presAssocID="{8A31F6C5-DBAC-4614-8D3E-859249CCA2FC}" presName="spacer" presStyleCnt="0"/>
      <dgm:spPr/>
    </dgm:pt>
    <dgm:pt modelId="{3D163539-516C-4699-A65F-075EE3C5A287}" type="pres">
      <dgm:prSet presAssocID="{BB63DBF0-D064-4A07-AFA1-AEF517EE9E9A}" presName="parentText" presStyleLbl="node1" presStyleIdx="3" presStyleCnt="5">
        <dgm:presLayoutVars>
          <dgm:chMax val="0"/>
          <dgm:bulletEnabled val="1"/>
        </dgm:presLayoutVars>
      </dgm:prSet>
      <dgm:spPr/>
    </dgm:pt>
    <dgm:pt modelId="{829166FA-BF86-4172-85BF-E647FA35190A}" type="pres">
      <dgm:prSet presAssocID="{93EB324E-6EDE-42DC-9AA0-65E44BD37F6E}" presName="spacer" presStyleCnt="0"/>
      <dgm:spPr/>
    </dgm:pt>
    <dgm:pt modelId="{6A297FB2-AE22-44D1-9DAC-06075ECA88A0}" type="pres">
      <dgm:prSet presAssocID="{9844849D-FD99-4C71-8843-1FB5D284BC32}" presName="parentText" presStyleLbl="node1" presStyleIdx="4" presStyleCnt="5">
        <dgm:presLayoutVars>
          <dgm:chMax val="0"/>
          <dgm:bulletEnabled val="1"/>
        </dgm:presLayoutVars>
      </dgm:prSet>
      <dgm:spPr/>
    </dgm:pt>
  </dgm:ptLst>
  <dgm:cxnLst>
    <dgm:cxn modelId="{8685F704-F365-4878-BCAA-0B0AD20F80BA}" srcId="{726A2B64-D30C-430A-BABF-0CA19000716E}" destId="{DCD6090A-7706-4D38-A486-D1567F358F03}" srcOrd="1" destOrd="0" parTransId="{F2E7791C-534C-4A4E-A93E-A5B1D1F34F96}" sibTransId="{872E0F75-A9BE-4B6F-8CD7-085D71E702D9}"/>
    <dgm:cxn modelId="{DF0CDB5E-1576-459C-B4DD-C771016D31D9}" srcId="{726A2B64-D30C-430A-BABF-0CA19000716E}" destId="{32ED43AA-116B-4128-946F-22EC13C3E7EE}" srcOrd="0" destOrd="0" parTransId="{B8C714C4-2235-4334-961D-398A3C6352B2}" sibTransId="{1435C577-24C0-4D23-9139-59C75EA89B59}"/>
    <dgm:cxn modelId="{D37BF85F-86DE-4197-8E2B-F7057DA9FB16}" type="presOf" srcId="{726A2B64-D30C-430A-BABF-0CA19000716E}" destId="{A3983ABE-4636-47B1-968C-0B829EBBE38C}" srcOrd="0" destOrd="0" presId="urn:microsoft.com/office/officeart/2005/8/layout/vList2"/>
    <dgm:cxn modelId="{0696056B-CEC4-4B6F-BDFA-64D754C03D39}" type="presOf" srcId="{9844849D-FD99-4C71-8843-1FB5D284BC32}" destId="{6A297FB2-AE22-44D1-9DAC-06075ECA88A0}" srcOrd="0" destOrd="0" presId="urn:microsoft.com/office/officeart/2005/8/layout/vList2"/>
    <dgm:cxn modelId="{678B888D-3284-46C2-9D69-F07EA05712C8}" type="presOf" srcId="{BB63DBF0-D064-4A07-AFA1-AEF517EE9E9A}" destId="{3D163539-516C-4699-A65F-075EE3C5A287}" srcOrd="0" destOrd="0" presId="urn:microsoft.com/office/officeart/2005/8/layout/vList2"/>
    <dgm:cxn modelId="{7CA9D992-76B0-47AC-991C-1556185F1AF8}" srcId="{726A2B64-D30C-430A-BABF-0CA19000716E}" destId="{9844849D-FD99-4C71-8843-1FB5D284BC32}" srcOrd="4" destOrd="0" parTransId="{0C4E1856-46A3-4D0A-ADF1-3A4DDE41DC78}" sibTransId="{F9A7A83E-3574-49BE-B82E-E5E746D574A9}"/>
    <dgm:cxn modelId="{A6707D98-5C18-4F0C-A197-440BE712A194}" srcId="{726A2B64-D30C-430A-BABF-0CA19000716E}" destId="{8C42E93E-B46E-4DAB-B1F4-DE7A34952ECB}" srcOrd="2" destOrd="0" parTransId="{D999D446-1ED5-4DCC-904C-6AAF102F6145}" sibTransId="{8A31F6C5-DBAC-4614-8D3E-859249CCA2FC}"/>
    <dgm:cxn modelId="{DE45B8BA-9BC4-47D0-A5E4-31F15B118CD3}" srcId="{726A2B64-D30C-430A-BABF-0CA19000716E}" destId="{BB63DBF0-D064-4A07-AFA1-AEF517EE9E9A}" srcOrd="3" destOrd="0" parTransId="{BD307A3E-C7C1-4E13-9A4B-7CD43AECB57E}" sibTransId="{93EB324E-6EDE-42DC-9AA0-65E44BD37F6E}"/>
    <dgm:cxn modelId="{8FB51FCD-9759-48A2-B877-04B45FE0752B}" type="presOf" srcId="{32ED43AA-116B-4128-946F-22EC13C3E7EE}" destId="{73D6F7E9-FCE8-4150-84ED-F08E734430E7}" srcOrd="0" destOrd="0" presId="urn:microsoft.com/office/officeart/2005/8/layout/vList2"/>
    <dgm:cxn modelId="{043400F0-BF5F-4E43-A5AE-1085A57AE17E}" type="presOf" srcId="{8C42E93E-B46E-4DAB-B1F4-DE7A34952ECB}" destId="{D74EEF1E-BE9F-46B6-98D6-BBBBE2128FA2}" srcOrd="0" destOrd="0" presId="urn:microsoft.com/office/officeart/2005/8/layout/vList2"/>
    <dgm:cxn modelId="{EF0F41F9-D34F-40A8-87C8-84333A0E1101}" type="presOf" srcId="{DCD6090A-7706-4D38-A486-D1567F358F03}" destId="{7EBF807B-01CE-4DBA-A33E-DEB7C2EC0E23}" srcOrd="0" destOrd="0" presId="urn:microsoft.com/office/officeart/2005/8/layout/vList2"/>
    <dgm:cxn modelId="{7C96A25E-91AE-4B50-9446-EEBE8BD1B636}" type="presParOf" srcId="{A3983ABE-4636-47B1-968C-0B829EBBE38C}" destId="{73D6F7E9-FCE8-4150-84ED-F08E734430E7}" srcOrd="0" destOrd="0" presId="urn:microsoft.com/office/officeart/2005/8/layout/vList2"/>
    <dgm:cxn modelId="{C3DB29A6-D5D2-4953-AA40-FFF79E1F0B1B}" type="presParOf" srcId="{A3983ABE-4636-47B1-968C-0B829EBBE38C}" destId="{A1E28212-C7A1-43BF-B264-92AA1C3987C6}" srcOrd="1" destOrd="0" presId="urn:microsoft.com/office/officeart/2005/8/layout/vList2"/>
    <dgm:cxn modelId="{15B4CC04-1E05-45B1-88FC-CA177241736E}" type="presParOf" srcId="{A3983ABE-4636-47B1-968C-0B829EBBE38C}" destId="{7EBF807B-01CE-4DBA-A33E-DEB7C2EC0E23}" srcOrd="2" destOrd="0" presId="urn:microsoft.com/office/officeart/2005/8/layout/vList2"/>
    <dgm:cxn modelId="{D30FD089-2B9B-44D2-B912-B21BBB05B05A}" type="presParOf" srcId="{A3983ABE-4636-47B1-968C-0B829EBBE38C}" destId="{5ACDBFFE-63A2-4CB2-A41E-8CB69D5CA9F4}" srcOrd="3" destOrd="0" presId="urn:microsoft.com/office/officeart/2005/8/layout/vList2"/>
    <dgm:cxn modelId="{18CAA811-345A-4665-848E-EAA60689FF7C}" type="presParOf" srcId="{A3983ABE-4636-47B1-968C-0B829EBBE38C}" destId="{D74EEF1E-BE9F-46B6-98D6-BBBBE2128FA2}" srcOrd="4" destOrd="0" presId="urn:microsoft.com/office/officeart/2005/8/layout/vList2"/>
    <dgm:cxn modelId="{B9444D70-8750-4E78-8C7F-A0031D8DBE07}" type="presParOf" srcId="{A3983ABE-4636-47B1-968C-0B829EBBE38C}" destId="{8C530734-07E4-4954-B2A7-A74261CDD5FD}" srcOrd="5" destOrd="0" presId="urn:microsoft.com/office/officeart/2005/8/layout/vList2"/>
    <dgm:cxn modelId="{B6C66EB3-1324-4595-9ED4-84563884AD24}" type="presParOf" srcId="{A3983ABE-4636-47B1-968C-0B829EBBE38C}" destId="{3D163539-516C-4699-A65F-075EE3C5A287}" srcOrd="6" destOrd="0" presId="urn:microsoft.com/office/officeart/2005/8/layout/vList2"/>
    <dgm:cxn modelId="{ABDD2BEB-AD46-4E3C-88E9-73CED9DEB44F}" type="presParOf" srcId="{A3983ABE-4636-47B1-968C-0B829EBBE38C}" destId="{829166FA-BF86-4172-85BF-E647FA35190A}" srcOrd="7" destOrd="0" presId="urn:microsoft.com/office/officeart/2005/8/layout/vList2"/>
    <dgm:cxn modelId="{1FA7655A-1103-4C8F-94C6-4FF38157ABB2}" type="presParOf" srcId="{A3983ABE-4636-47B1-968C-0B829EBBE38C}" destId="{6A297FB2-AE22-44D1-9DAC-06075ECA88A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E5A8A0-E75F-470B-A8A7-CCD7E6C446E3}"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C1ABACA3-8F96-4DCC-A0E3-9D39D52E7452}">
      <dgm:prSet phldrT="[Text]"/>
      <dgm:spPr/>
      <dgm:t>
        <a:bodyPr/>
        <a:lstStyle/>
        <a:p>
          <a:r>
            <a:rPr lang="en-US"/>
            <a:t>Reading</a:t>
          </a:r>
        </a:p>
      </dgm:t>
      <dgm:extLst>
        <a:ext uri="{E40237B7-FDA0-4F09-8148-C483321AD2D9}">
          <dgm14:cNvPr xmlns:dgm14="http://schemas.microsoft.com/office/drawing/2010/diagram" id="0" name="" descr="Reading: In which of the five big ideas will the intervention focus?&#10;Math: Will the intervention focus on early numeracy skills, computation, or concepts and application?&#10;Spelling and Written Expression: Will the intervention focus on improving spelling or writing fluency?&#10;"/>
        </a:ext>
      </dgm:extLst>
    </dgm:pt>
    <dgm:pt modelId="{AE83599F-774B-44B1-BE06-DEEC16CC8B7A}" type="parTrans" cxnId="{454B7B2B-E027-4C26-B6D6-05D09F767D71}">
      <dgm:prSet/>
      <dgm:spPr/>
      <dgm:t>
        <a:bodyPr/>
        <a:lstStyle/>
        <a:p>
          <a:endParaRPr lang="en-US"/>
        </a:p>
      </dgm:t>
    </dgm:pt>
    <dgm:pt modelId="{8A8EC7A7-0400-4AAB-8C02-8343732D15BA}" type="sibTrans" cxnId="{454B7B2B-E027-4C26-B6D6-05D09F767D71}">
      <dgm:prSet/>
      <dgm:spPr/>
      <dgm:t>
        <a:bodyPr/>
        <a:lstStyle/>
        <a:p>
          <a:endParaRPr lang="en-US"/>
        </a:p>
      </dgm:t>
    </dgm:pt>
    <dgm:pt modelId="{71F8D600-0F7C-4EC7-A234-39FC1E501B52}">
      <dgm:prSet phldrT="[Text]"/>
      <dgm:spPr/>
      <dgm:t>
        <a:bodyPr/>
        <a:lstStyle/>
        <a:p>
          <a:pPr>
            <a:buFont typeface="Wingdings" panose="05000000000000000000" pitchFamily="2" charset="2"/>
            <a:buChar char="§"/>
          </a:pPr>
          <a:r>
            <a:rPr lang="en-US"/>
            <a:t>In which of the five big ideas will the intervention focus?</a:t>
          </a:r>
        </a:p>
      </dgm:t>
      <dgm:extLst>
        <a:ext uri="{E40237B7-FDA0-4F09-8148-C483321AD2D9}">
          <dgm14:cNvPr xmlns:dgm14="http://schemas.microsoft.com/office/drawing/2010/diagram" id="0" name="" descr="Reading: In which of the five big ideas will the intervention focus?&#10;Math: Will the intervention focus on early numeracy skills, computation, or concepts and application?&#10;Spelling and Written Expression: Will the intervention focus on improving spelling or writing fluency?&#10;"/>
        </a:ext>
      </dgm:extLst>
    </dgm:pt>
    <dgm:pt modelId="{8AEA0F60-EBC6-4749-8C6A-5D28E39AC2A2}" type="parTrans" cxnId="{802EC9F0-A865-42B1-9330-10254824A6DC}">
      <dgm:prSet/>
      <dgm:spPr/>
      <dgm:t>
        <a:bodyPr/>
        <a:lstStyle/>
        <a:p>
          <a:endParaRPr lang="en-US"/>
        </a:p>
      </dgm:t>
    </dgm:pt>
    <dgm:pt modelId="{9E56A077-EA98-4F4B-81AF-88E8162D433B}" type="sibTrans" cxnId="{802EC9F0-A865-42B1-9330-10254824A6DC}">
      <dgm:prSet/>
      <dgm:spPr/>
      <dgm:t>
        <a:bodyPr/>
        <a:lstStyle/>
        <a:p>
          <a:endParaRPr lang="en-US"/>
        </a:p>
      </dgm:t>
    </dgm:pt>
    <dgm:pt modelId="{3EF3E988-9EDF-401D-B493-CCAF08926E5C}">
      <dgm:prSet phldrT="[Text]"/>
      <dgm:spPr/>
      <dgm:t>
        <a:bodyPr/>
        <a:lstStyle/>
        <a:p>
          <a:r>
            <a:rPr lang="en-US"/>
            <a:t>Mathematics</a:t>
          </a:r>
        </a:p>
      </dgm:t>
      <dgm:extLst>
        <a:ext uri="{E40237B7-FDA0-4F09-8148-C483321AD2D9}">
          <dgm14:cNvPr xmlns:dgm14="http://schemas.microsoft.com/office/drawing/2010/diagram" id="0" name="" descr="Reading: In which of the five big ideas will the intervention focus?&#10;Math: Will the intervention focus on early numeracy skills, computation, or concepts and application?&#10;Spelling and Written Expression: Will the intervention focus on improving spelling or writing fluency?&#10;"/>
        </a:ext>
      </dgm:extLst>
    </dgm:pt>
    <dgm:pt modelId="{6A5A8F4A-57E6-44F6-B1DA-7BF807EE6010}" type="parTrans" cxnId="{884C39C1-21E7-4426-AB1D-BBD1407EEF28}">
      <dgm:prSet/>
      <dgm:spPr/>
      <dgm:t>
        <a:bodyPr/>
        <a:lstStyle/>
        <a:p>
          <a:endParaRPr lang="en-US"/>
        </a:p>
      </dgm:t>
    </dgm:pt>
    <dgm:pt modelId="{9FF1AD40-0ED7-4A63-84F9-7CD429F55FDA}" type="sibTrans" cxnId="{884C39C1-21E7-4426-AB1D-BBD1407EEF28}">
      <dgm:prSet/>
      <dgm:spPr/>
      <dgm:t>
        <a:bodyPr/>
        <a:lstStyle/>
        <a:p>
          <a:endParaRPr lang="en-US"/>
        </a:p>
      </dgm:t>
    </dgm:pt>
    <dgm:pt modelId="{F2D7A7D6-A508-4341-981C-ADEA5457A56B}">
      <dgm:prSet phldrT="[Text]"/>
      <dgm:spPr/>
      <dgm:t>
        <a:bodyPr/>
        <a:lstStyle/>
        <a:p>
          <a:pPr>
            <a:buFont typeface="Wingdings" panose="05000000000000000000" pitchFamily="2" charset="2"/>
            <a:buChar char="§"/>
          </a:pPr>
          <a:r>
            <a:rPr lang="en-US"/>
            <a:t>Will the intervention focus on early numeracy skills, computation, or concepts and application?</a:t>
          </a:r>
        </a:p>
      </dgm:t>
      <dgm:extLst>
        <a:ext uri="{E40237B7-FDA0-4F09-8148-C483321AD2D9}">
          <dgm14:cNvPr xmlns:dgm14="http://schemas.microsoft.com/office/drawing/2010/diagram" id="0" name="" descr="Reading: In which of the five big ideas will the intervention focus?&#10;Math: Will the intervention focus on early numeracy skills, computation, or concepts and application?&#10;Spelling and Written Expression: Will the intervention focus on improving spelling or writing fluency?&#10;"/>
        </a:ext>
      </dgm:extLst>
    </dgm:pt>
    <dgm:pt modelId="{E2E33464-942C-4643-A4AD-0F943A7BE180}" type="parTrans" cxnId="{9E13B2FD-CC6A-451E-BB13-B1373341EE72}">
      <dgm:prSet/>
      <dgm:spPr/>
      <dgm:t>
        <a:bodyPr/>
        <a:lstStyle/>
        <a:p>
          <a:endParaRPr lang="en-US"/>
        </a:p>
      </dgm:t>
    </dgm:pt>
    <dgm:pt modelId="{96D4E5ED-BB24-4C60-A74E-34B209548D13}" type="sibTrans" cxnId="{9E13B2FD-CC6A-451E-BB13-B1373341EE72}">
      <dgm:prSet/>
      <dgm:spPr/>
      <dgm:t>
        <a:bodyPr/>
        <a:lstStyle/>
        <a:p>
          <a:endParaRPr lang="en-US"/>
        </a:p>
      </dgm:t>
    </dgm:pt>
    <dgm:pt modelId="{D1AEA2B5-8FA2-4F71-A5B7-B67AA880638E}">
      <dgm:prSet phldrT="[Text]"/>
      <dgm:spPr/>
      <dgm:t>
        <a:bodyPr/>
        <a:lstStyle/>
        <a:p>
          <a:r>
            <a:rPr lang="en-US"/>
            <a:t>Spelling and Written Expression</a:t>
          </a:r>
        </a:p>
      </dgm:t>
      <dgm:extLst>
        <a:ext uri="{E40237B7-FDA0-4F09-8148-C483321AD2D9}">
          <dgm14:cNvPr xmlns:dgm14="http://schemas.microsoft.com/office/drawing/2010/diagram" id="0" name="" descr="Reading: In which of the five big ideas will the intervention focus?&#10;Math: Will the intervention focus on early numeracy skills, computation, or concepts and application?&#10;Spelling and Written Expression: Will the intervention focus on improving spelling or writing fluency?&#10;"/>
        </a:ext>
      </dgm:extLst>
    </dgm:pt>
    <dgm:pt modelId="{C072AC80-EEFC-4D33-9319-4F33CF596CE0}" type="parTrans" cxnId="{67C6A1B1-A483-46BB-8B12-A137169A42DC}">
      <dgm:prSet/>
      <dgm:spPr/>
      <dgm:t>
        <a:bodyPr/>
        <a:lstStyle/>
        <a:p>
          <a:endParaRPr lang="en-US"/>
        </a:p>
      </dgm:t>
    </dgm:pt>
    <dgm:pt modelId="{E3E20A81-AAF4-44E6-8CE5-055301225A82}" type="sibTrans" cxnId="{67C6A1B1-A483-46BB-8B12-A137169A42DC}">
      <dgm:prSet/>
      <dgm:spPr/>
      <dgm:t>
        <a:bodyPr/>
        <a:lstStyle/>
        <a:p>
          <a:endParaRPr lang="en-US"/>
        </a:p>
      </dgm:t>
    </dgm:pt>
    <dgm:pt modelId="{A619EA79-8DD9-4276-A46F-B0A3D837AD48}">
      <dgm:prSet phldrT="[Text]"/>
      <dgm:spPr/>
      <dgm:t>
        <a:bodyPr/>
        <a:lstStyle/>
        <a:p>
          <a:pPr>
            <a:buFont typeface="Wingdings" panose="05000000000000000000" pitchFamily="2" charset="2"/>
            <a:buChar char="§"/>
          </a:pPr>
          <a:r>
            <a:rPr lang="en-US"/>
            <a:t>Will the intervention focus on improving spelling or writing fluency?</a:t>
          </a:r>
        </a:p>
      </dgm:t>
      <dgm:extLst>
        <a:ext uri="{E40237B7-FDA0-4F09-8148-C483321AD2D9}">
          <dgm14:cNvPr xmlns:dgm14="http://schemas.microsoft.com/office/drawing/2010/diagram" id="0" name="" descr="Reading: In which of the five big ideas will the intervention focus?&#10;Math: Will the intervention focus on early numeracy skills, computation, or concepts and application?&#10;Spelling and Written Expression: Will the intervention focus on improving spelling or writing fluency?&#10;"/>
        </a:ext>
      </dgm:extLst>
    </dgm:pt>
    <dgm:pt modelId="{6DDA6F15-DE75-4B0F-8F41-BBC8F590A7C6}" type="parTrans" cxnId="{A5B2CEC3-D322-4713-9C31-7D41194FCE69}">
      <dgm:prSet/>
      <dgm:spPr/>
      <dgm:t>
        <a:bodyPr/>
        <a:lstStyle/>
        <a:p>
          <a:endParaRPr lang="en-US"/>
        </a:p>
      </dgm:t>
    </dgm:pt>
    <dgm:pt modelId="{649FAEA1-512A-4EF5-8A90-1D8CD1EFBD81}" type="sibTrans" cxnId="{A5B2CEC3-D322-4713-9C31-7D41194FCE69}">
      <dgm:prSet/>
      <dgm:spPr/>
      <dgm:t>
        <a:bodyPr/>
        <a:lstStyle/>
        <a:p>
          <a:endParaRPr lang="en-US"/>
        </a:p>
      </dgm:t>
    </dgm:pt>
    <dgm:pt modelId="{69D1CA5C-2784-44A0-8F0B-DA263BF8CB86}" type="pres">
      <dgm:prSet presAssocID="{66E5A8A0-E75F-470B-A8A7-CCD7E6C446E3}" presName="Name0" presStyleCnt="0">
        <dgm:presLayoutVars>
          <dgm:dir/>
          <dgm:animLvl val="lvl"/>
          <dgm:resizeHandles val="exact"/>
        </dgm:presLayoutVars>
      </dgm:prSet>
      <dgm:spPr/>
    </dgm:pt>
    <dgm:pt modelId="{3F70DD2B-CFDA-4853-A908-62AFA8AF0067}" type="pres">
      <dgm:prSet presAssocID="{C1ABACA3-8F96-4DCC-A0E3-9D39D52E7452}" presName="linNode" presStyleCnt="0"/>
      <dgm:spPr/>
    </dgm:pt>
    <dgm:pt modelId="{433F274E-74AE-4F80-9576-94F558C5E05B}" type="pres">
      <dgm:prSet presAssocID="{C1ABACA3-8F96-4DCC-A0E3-9D39D52E7452}" presName="parTx" presStyleLbl="revTx" presStyleIdx="0" presStyleCnt="3">
        <dgm:presLayoutVars>
          <dgm:chMax val="1"/>
          <dgm:bulletEnabled val="1"/>
        </dgm:presLayoutVars>
      </dgm:prSet>
      <dgm:spPr/>
    </dgm:pt>
    <dgm:pt modelId="{2E75B1D5-ABBC-4563-8D3D-9FDEC2EFC321}" type="pres">
      <dgm:prSet presAssocID="{C1ABACA3-8F96-4DCC-A0E3-9D39D52E7452}" presName="bracket" presStyleLbl="parChTrans1D1" presStyleIdx="0" presStyleCnt="3"/>
      <dgm:spPr/>
    </dgm:pt>
    <dgm:pt modelId="{6D62DC80-4811-49D2-A725-6BEBC1DEB007}" type="pres">
      <dgm:prSet presAssocID="{C1ABACA3-8F96-4DCC-A0E3-9D39D52E7452}" presName="spH" presStyleCnt="0"/>
      <dgm:spPr/>
    </dgm:pt>
    <dgm:pt modelId="{85677D3D-2D0B-4011-95E4-446B1B2CFF4B}" type="pres">
      <dgm:prSet presAssocID="{C1ABACA3-8F96-4DCC-A0E3-9D39D52E7452}" presName="desTx" presStyleLbl="node1" presStyleIdx="0" presStyleCnt="3">
        <dgm:presLayoutVars>
          <dgm:bulletEnabled val="1"/>
        </dgm:presLayoutVars>
      </dgm:prSet>
      <dgm:spPr/>
    </dgm:pt>
    <dgm:pt modelId="{1F57E81C-545E-45EC-8851-270464D9DD61}" type="pres">
      <dgm:prSet presAssocID="{8A8EC7A7-0400-4AAB-8C02-8343732D15BA}" presName="spV" presStyleCnt="0"/>
      <dgm:spPr/>
    </dgm:pt>
    <dgm:pt modelId="{4BBEEB55-ED8E-4540-A220-279256E0141E}" type="pres">
      <dgm:prSet presAssocID="{3EF3E988-9EDF-401D-B493-CCAF08926E5C}" presName="linNode" presStyleCnt="0"/>
      <dgm:spPr/>
    </dgm:pt>
    <dgm:pt modelId="{A9615C4C-0727-4123-8A6F-E427F1AE3210}" type="pres">
      <dgm:prSet presAssocID="{3EF3E988-9EDF-401D-B493-CCAF08926E5C}" presName="parTx" presStyleLbl="revTx" presStyleIdx="1" presStyleCnt="3">
        <dgm:presLayoutVars>
          <dgm:chMax val="1"/>
          <dgm:bulletEnabled val="1"/>
        </dgm:presLayoutVars>
      </dgm:prSet>
      <dgm:spPr/>
    </dgm:pt>
    <dgm:pt modelId="{6666C4B9-914D-49E9-99CB-B553C235EB05}" type="pres">
      <dgm:prSet presAssocID="{3EF3E988-9EDF-401D-B493-CCAF08926E5C}" presName="bracket" presStyleLbl="parChTrans1D1" presStyleIdx="1" presStyleCnt="3"/>
      <dgm:spPr/>
    </dgm:pt>
    <dgm:pt modelId="{710BBB01-DAFD-4DF2-9840-827E1305FAEE}" type="pres">
      <dgm:prSet presAssocID="{3EF3E988-9EDF-401D-B493-CCAF08926E5C}" presName="spH" presStyleCnt="0"/>
      <dgm:spPr/>
    </dgm:pt>
    <dgm:pt modelId="{D0EFAA8B-1912-4971-BEA6-F109F4974BC0}" type="pres">
      <dgm:prSet presAssocID="{3EF3E988-9EDF-401D-B493-CCAF08926E5C}" presName="desTx" presStyleLbl="node1" presStyleIdx="1" presStyleCnt="3">
        <dgm:presLayoutVars>
          <dgm:bulletEnabled val="1"/>
        </dgm:presLayoutVars>
      </dgm:prSet>
      <dgm:spPr/>
    </dgm:pt>
    <dgm:pt modelId="{A0A0CCE5-825C-4309-8633-9DB4C14B1453}" type="pres">
      <dgm:prSet presAssocID="{9FF1AD40-0ED7-4A63-84F9-7CD429F55FDA}" presName="spV" presStyleCnt="0"/>
      <dgm:spPr/>
    </dgm:pt>
    <dgm:pt modelId="{0DC4A85C-E394-43D1-BA6B-FFF44383ADE2}" type="pres">
      <dgm:prSet presAssocID="{D1AEA2B5-8FA2-4F71-A5B7-B67AA880638E}" presName="linNode" presStyleCnt="0"/>
      <dgm:spPr/>
    </dgm:pt>
    <dgm:pt modelId="{19C9E748-EEA8-424A-B2B1-B4BE2D5AFDE5}" type="pres">
      <dgm:prSet presAssocID="{D1AEA2B5-8FA2-4F71-A5B7-B67AA880638E}" presName="parTx" presStyleLbl="revTx" presStyleIdx="2" presStyleCnt="3">
        <dgm:presLayoutVars>
          <dgm:chMax val="1"/>
          <dgm:bulletEnabled val="1"/>
        </dgm:presLayoutVars>
      </dgm:prSet>
      <dgm:spPr/>
    </dgm:pt>
    <dgm:pt modelId="{39F62BD8-3F32-41C5-8A51-8132FA48C488}" type="pres">
      <dgm:prSet presAssocID="{D1AEA2B5-8FA2-4F71-A5B7-B67AA880638E}" presName="bracket" presStyleLbl="parChTrans1D1" presStyleIdx="2" presStyleCnt="3"/>
      <dgm:spPr/>
    </dgm:pt>
    <dgm:pt modelId="{60A854F4-D2A2-4202-99CC-A434E8BF3DC4}" type="pres">
      <dgm:prSet presAssocID="{D1AEA2B5-8FA2-4F71-A5B7-B67AA880638E}" presName="spH" presStyleCnt="0"/>
      <dgm:spPr/>
    </dgm:pt>
    <dgm:pt modelId="{4D01CF64-919B-491C-8E9F-CEF65140758D}" type="pres">
      <dgm:prSet presAssocID="{D1AEA2B5-8FA2-4F71-A5B7-B67AA880638E}" presName="desTx" presStyleLbl="node1" presStyleIdx="2" presStyleCnt="3">
        <dgm:presLayoutVars>
          <dgm:bulletEnabled val="1"/>
        </dgm:presLayoutVars>
      </dgm:prSet>
      <dgm:spPr/>
    </dgm:pt>
  </dgm:ptLst>
  <dgm:cxnLst>
    <dgm:cxn modelId="{78C21B0F-169A-4E5D-9450-6323867512AA}" type="presOf" srcId="{C1ABACA3-8F96-4DCC-A0E3-9D39D52E7452}" destId="{433F274E-74AE-4F80-9576-94F558C5E05B}" srcOrd="0" destOrd="0" presId="urn:diagrams.loki3.com/BracketList"/>
    <dgm:cxn modelId="{454B7B2B-E027-4C26-B6D6-05D09F767D71}" srcId="{66E5A8A0-E75F-470B-A8A7-CCD7E6C446E3}" destId="{C1ABACA3-8F96-4DCC-A0E3-9D39D52E7452}" srcOrd="0" destOrd="0" parTransId="{AE83599F-774B-44B1-BE06-DEEC16CC8B7A}" sibTransId="{8A8EC7A7-0400-4AAB-8C02-8343732D15BA}"/>
    <dgm:cxn modelId="{C223AD48-17B3-4C93-829C-D3325E7B86B7}" type="presOf" srcId="{D1AEA2B5-8FA2-4F71-A5B7-B67AA880638E}" destId="{19C9E748-EEA8-424A-B2B1-B4BE2D5AFDE5}" srcOrd="0" destOrd="0" presId="urn:diagrams.loki3.com/BracketList"/>
    <dgm:cxn modelId="{9434234D-8311-4C02-97EC-C8C98C4A7F5C}" type="presOf" srcId="{A619EA79-8DD9-4276-A46F-B0A3D837AD48}" destId="{4D01CF64-919B-491C-8E9F-CEF65140758D}" srcOrd="0" destOrd="0" presId="urn:diagrams.loki3.com/BracketList"/>
    <dgm:cxn modelId="{B8F82E78-ADCF-4E9B-A9D0-5822C26F7D4F}" type="presOf" srcId="{F2D7A7D6-A508-4341-981C-ADEA5457A56B}" destId="{D0EFAA8B-1912-4971-BEA6-F109F4974BC0}" srcOrd="0" destOrd="0" presId="urn:diagrams.loki3.com/BracketList"/>
    <dgm:cxn modelId="{5601EB78-BCBA-4C13-968F-1CD65EE3167F}" type="presOf" srcId="{71F8D600-0F7C-4EC7-A234-39FC1E501B52}" destId="{85677D3D-2D0B-4011-95E4-446B1B2CFF4B}" srcOrd="0" destOrd="0" presId="urn:diagrams.loki3.com/BracketList"/>
    <dgm:cxn modelId="{1A183A80-FFCC-4206-9D7B-5B75BAC9C96E}" type="presOf" srcId="{3EF3E988-9EDF-401D-B493-CCAF08926E5C}" destId="{A9615C4C-0727-4123-8A6F-E427F1AE3210}" srcOrd="0" destOrd="0" presId="urn:diagrams.loki3.com/BracketList"/>
    <dgm:cxn modelId="{2DCDF69F-0202-44D1-AF44-2071F1FEE586}" type="presOf" srcId="{66E5A8A0-E75F-470B-A8A7-CCD7E6C446E3}" destId="{69D1CA5C-2784-44A0-8F0B-DA263BF8CB86}" srcOrd="0" destOrd="0" presId="urn:diagrams.loki3.com/BracketList"/>
    <dgm:cxn modelId="{67C6A1B1-A483-46BB-8B12-A137169A42DC}" srcId="{66E5A8A0-E75F-470B-A8A7-CCD7E6C446E3}" destId="{D1AEA2B5-8FA2-4F71-A5B7-B67AA880638E}" srcOrd="2" destOrd="0" parTransId="{C072AC80-EEFC-4D33-9319-4F33CF596CE0}" sibTransId="{E3E20A81-AAF4-44E6-8CE5-055301225A82}"/>
    <dgm:cxn modelId="{884C39C1-21E7-4426-AB1D-BBD1407EEF28}" srcId="{66E5A8A0-E75F-470B-A8A7-CCD7E6C446E3}" destId="{3EF3E988-9EDF-401D-B493-CCAF08926E5C}" srcOrd="1" destOrd="0" parTransId="{6A5A8F4A-57E6-44F6-B1DA-7BF807EE6010}" sibTransId="{9FF1AD40-0ED7-4A63-84F9-7CD429F55FDA}"/>
    <dgm:cxn modelId="{A5B2CEC3-D322-4713-9C31-7D41194FCE69}" srcId="{D1AEA2B5-8FA2-4F71-A5B7-B67AA880638E}" destId="{A619EA79-8DD9-4276-A46F-B0A3D837AD48}" srcOrd="0" destOrd="0" parTransId="{6DDA6F15-DE75-4B0F-8F41-BBC8F590A7C6}" sibTransId="{649FAEA1-512A-4EF5-8A90-1D8CD1EFBD81}"/>
    <dgm:cxn modelId="{802EC9F0-A865-42B1-9330-10254824A6DC}" srcId="{C1ABACA3-8F96-4DCC-A0E3-9D39D52E7452}" destId="{71F8D600-0F7C-4EC7-A234-39FC1E501B52}" srcOrd="0" destOrd="0" parTransId="{8AEA0F60-EBC6-4749-8C6A-5D28E39AC2A2}" sibTransId="{9E56A077-EA98-4F4B-81AF-88E8162D433B}"/>
    <dgm:cxn modelId="{9E13B2FD-CC6A-451E-BB13-B1373341EE72}" srcId="{3EF3E988-9EDF-401D-B493-CCAF08926E5C}" destId="{F2D7A7D6-A508-4341-981C-ADEA5457A56B}" srcOrd="0" destOrd="0" parTransId="{E2E33464-942C-4643-A4AD-0F943A7BE180}" sibTransId="{96D4E5ED-BB24-4C60-A74E-34B209548D13}"/>
    <dgm:cxn modelId="{112DF789-6DD5-45AC-A111-761C506128E5}" type="presParOf" srcId="{69D1CA5C-2784-44A0-8F0B-DA263BF8CB86}" destId="{3F70DD2B-CFDA-4853-A908-62AFA8AF0067}" srcOrd="0" destOrd="0" presId="urn:diagrams.loki3.com/BracketList"/>
    <dgm:cxn modelId="{9AAA9881-FB4B-4832-8DCF-645CD1F3FBB0}" type="presParOf" srcId="{3F70DD2B-CFDA-4853-A908-62AFA8AF0067}" destId="{433F274E-74AE-4F80-9576-94F558C5E05B}" srcOrd="0" destOrd="0" presId="urn:diagrams.loki3.com/BracketList"/>
    <dgm:cxn modelId="{0D41B594-C937-4E99-B5CE-58029E8FAEF9}" type="presParOf" srcId="{3F70DD2B-CFDA-4853-A908-62AFA8AF0067}" destId="{2E75B1D5-ABBC-4563-8D3D-9FDEC2EFC321}" srcOrd="1" destOrd="0" presId="urn:diagrams.loki3.com/BracketList"/>
    <dgm:cxn modelId="{F2116473-30CA-47A3-806A-EE5BCD124EE3}" type="presParOf" srcId="{3F70DD2B-CFDA-4853-A908-62AFA8AF0067}" destId="{6D62DC80-4811-49D2-A725-6BEBC1DEB007}" srcOrd="2" destOrd="0" presId="urn:diagrams.loki3.com/BracketList"/>
    <dgm:cxn modelId="{B66C2717-A0B0-42C7-A3ED-C3F84AC2760F}" type="presParOf" srcId="{3F70DD2B-CFDA-4853-A908-62AFA8AF0067}" destId="{85677D3D-2D0B-4011-95E4-446B1B2CFF4B}" srcOrd="3" destOrd="0" presId="urn:diagrams.loki3.com/BracketList"/>
    <dgm:cxn modelId="{2E6A95F1-73C2-4C31-A88F-9B82B8DE3C85}" type="presParOf" srcId="{69D1CA5C-2784-44A0-8F0B-DA263BF8CB86}" destId="{1F57E81C-545E-45EC-8851-270464D9DD61}" srcOrd="1" destOrd="0" presId="urn:diagrams.loki3.com/BracketList"/>
    <dgm:cxn modelId="{C5DF411E-785A-4126-ABE0-A1F33A78D50D}" type="presParOf" srcId="{69D1CA5C-2784-44A0-8F0B-DA263BF8CB86}" destId="{4BBEEB55-ED8E-4540-A220-279256E0141E}" srcOrd="2" destOrd="0" presId="urn:diagrams.loki3.com/BracketList"/>
    <dgm:cxn modelId="{73BB609A-7D79-42AC-AA7B-82050A134252}" type="presParOf" srcId="{4BBEEB55-ED8E-4540-A220-279256E0141E}" destId="{A9615C4C-0727-4123-8A6F-E427F1AE3210}" srcOrd="0" destOrd="0" presId="urn:diagrams.loki3.com/BracketList"/>
    <dgm:cxn modelId="{DA892DD5-95AE-414E-A5DA-6B90290B7623}" type="presParOf" srcId="{4BBEEB55-ED8E-4540-A220-279256E0141E}" destId="{6666C4B9-914D-49E9-99CB-B553C235EB05}" srcOrd="1" destOrd="0" presId="urn:diagrams.loki3.com/BracketList"/>
    <dgm:cxn modelId="{D6C82AC7-3D25-4B04-AD55-336CA79420DF}" type="presParOf" srcId="{4BBEEB55-ED8E-4540-A220-279256E0141E}" destId="{710BBB01-DAFD-4DF2-9840-827E1305FAEE}" srcOrd="2" destOrd="0" presId="urn:diagrams.loki3.com/BracketList"/>
    <dgm:cxn modelId="{5DC95895-5961-4B88-8D0C-D72CEF2FE2EF}" type="presParOf" srcId="{4BBEEB55-ED8E-4540-A220-279256E0141E}" destId="{D0EFAA8B-1912-4971-BEA6-F109F4974BC0}" srcOrd="3" destOrd="0" presId="urn:diagrams.loki3.com/BracketList"/>
    <dgm:cxn modelId="{D2F49EE4-AF43-4EAB-A0DD-119334DFBC82}" type="presParOf" srcId="{69D1CA5C-2784-44A0-8F0B-DA263BF8CB86}" destId="{A0A0CCE5-825C-4309-8633-9DB4C14B1453}" srcOrd="3" destOrd="0" presId="urn:diagrams.loki3.com/BracketList"/>
    <dgm:cxn modelId="{CC0614CA-E8BD-41B0-901F-73D5BB39FB47}" type="presParOf" srcId="{69D1CA5C-2784-44A0-8F0B-DA263BF8CB86}" destId="{0DC4A85C-E394-43D1-BA6B-FFF44383ADE2}" srcOrd="4" destOrd="0" presId="urn:diagrams.loki3.com/BracketList"/>
    <dgm:cxn modelId="{9D6BC103-42E7-476B-A74D-5FD6C2CFB878}" type="presParOf" srcId="{0DC4A85C-E394-43D1-BA6B-FFF44383ADE2}" destId="{19C9E748-EEA8-424A-B2B1-B4BE2D5AFDE5}" srcOrd="0" destOrd="0" presId="urn:diagrams.loki3.com/BracketList"/>
    <dgm:cxn modelId="{E76933F0-0C2E-4D44-A6F9-D172BD6BF577}" type="presParOf" srcId="{0DC4A85C-E394-43D1-BA6B-FFF44383ADE2}" destId="{39F62BD8-3F32-41C5-8A51-8132FA48C488}" srcOrd="1" destOrd="0" presId="urn:diagrams.loki3.com/BracketList"/>
    <dgm:cxn modelId="{F1FABE89-AEF0-4CA0-9CF0-63CD8D97684D}" type="presParOf" srcId="{0DC4A85C-E394-43D1-BA6B-FFF44383ADE2}" destId="{60A854F4-D2A2-4202-99CC-A434E8BF3DC4}" srcOrd="2" destOrd="0" presId="urn:diagrams.loki3.com/BracketList"/>
    <dgm:cxn modelId="{8A33273C-3F7C-407C-A783-7DE47BBC8049}" type="presParOf" srcId="{0DC4A85C-E394-43D1-BA6B-FFF44383ADE2}" destId="{4D01CF64-919B-491C-8E9F-CEF65140758D}"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4EF859-99E0-4465-8C5B-DC0438E499D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DAE95932-2214-40DC-8A4B-D3FED1B0B32F}">
      <dgm:prSet phldrT="[Text]" custT="1"/>
      <dgm:spPr/>
      <dgm:t>
        <a:bodyPr/>
        <a:lstStyle/>
        <a:p>
          <a:r>
            <a:rPr lang="en-US" sz="2400"/>
            <a:t>Letter Sound Fluency</a:t>
          </a:r>
        </a:p>
      </dgm:t>
      <dgm:extLst>
        <a:ext uri="{E40237B7-FDA0-4F09-8148-C483321AD2D9}">
          <dgm14:cNvPr xmlns:dgm14="http://schemas.microsoft.com/office/drawing/2010/diagram" id="0" name="" descr="Letter Sound Fluency:&#10;-Student says the sound for each letter&#10;-Score is the number of letter sounds read correctly&#10;"/>
        </a:ext>
      </dgm:extLst>
    </dgm:pt>
    <dgm:pt modelId="{07A5635D-217F-45EC-BB12-EF7B2D891411}" type="parTrans" cxnId="{3894E578-3C24-4E3F-98BC-30ED6A94DBFA}">
      <dgm:prSet/>
      <dgm:spPr/>
      <dgm:t>
        <a:bodyPr/>
        <a:lstStyle/>
        <a:p>
          <a:endParaRPr lang="en-US"/>
        </a:p>
      </dgm:t>
    </dgm:pt>
    <dgm:pt modelId="{FCF31F3B-0D8A-4274-A14F-A6102AA1C49F}" type="sibTrans" cxnId="{3894E578-3C24-4E3F-98BC-30ED6A94DBFA}">
      <dgm:prSet/>
      <dgm:spPr/>
      <dgm:t>
        <a:bodyPr/>
        <a:lstStyle/>
        <a:p>
          <a:endParaRPr lang="en-US"/>
        </a:p>
      </dgm:t>
    </dgm:pt>
    <dgm:pt modelId="{2FCB2324-7E75-4F46-9365-2C097EC72837}">
      <dgm:prSet phldrT="[Text]" custT="1"/>
      <dgm:spPr/>
      <dgm:t>
        <a:bodyPr/>
        <a:lstStyle/>
        <a:p>
          <a:pPr>
            <a:buFont typeface="Wingdings" panose="05000000000000000000" pitchFamily="2" charset="2"/>
            <a:buChar char="§"/>
          </a:pPr>
          <a:r>
            <a:rPr lang="en-US" sz="2400"/>
            <a:t>Student says the sound for each letter.</a:t>
          </a:r>
        </a:p>
      </dgm:t>
      <dgm:extLst>
        <a:ext uri="{E40237B7-FDA0-4F09-8148-C483321AD2D9}">
          <dgm14:cNvPr xmlns:dgm14="http://schemas.microsoft.com/office/drawing/2010/diagram" id="0" name="" descr="Letter Sound Fluency:&#10;-Student says the sound for each letter&#10;-Score is the number of letter sounds read correctly&#10;"/>
        </a:ext>
      </dgm:extLst>
    </dgm:pt>
    <dgm:pt modelId="{654740EF-3901-4ADF-8C3A-3FECBFCE9943}" type="parTrans" cxnId="{97311DB1-AC19-4314-BA8E-43B5AE7807A8}">
      <dgm:prSet/>
      <dgm:spPr/>
      <dgm:t>
        <a:bodyPr/>
        <a:lstStyle/>
        <a:p>
          <a:endParaRPr lang="en-US"/>
        </a:p>
      </dgm:t>
    </dgm:pt>
    <dgm:pt modelId="{9999F360-8931-4761-92EB-729633AF9999}" type="sibTrans" cxnId="{97311DB1-AC19-4314-BA8E-43B5AE7807A8}">
      <dgm:prSet/>
      <dgm:spPr/>
      <dgm:t>
        <a:bodyPr/>
        <a:lstStyle/>
        <a:p>
          <a:endParaRPr lang="en-US"/>
        </a:p>
      </dgm:t>
    </dgm:pt>
    <dgm:pt modelId="{7CE5D73D-8D06-43A2-85C2-B56825DB3673}">
      <dgm:prSet phldrT="[Text]" custT="1"/>
      <dgm:spPr/>
      <dgm:t>
        <a:bodyPr/>
        <a:lstStyle/>
        <a:p>
          <a:pPr>
            <a:buFont typeface="Wingdings" panose="05000000000000000000" pitchFamily="2" charset="2"/>
            <a:buChar char="§"/>
          </a:pPr>
          <a:r>
            <a:rPr lang="en-US" sz="2400"/>
            <a:t>Score is the number of letter sounds read correctly.</a:t>
          </a:r>
        </a:p>
      </dgm:t>
    </dgm:pt>
    <dgm:pt modelId="{8305A5FF-3A8F-413B-983C-E8E53DC67C00}" type="parTrans" cxnId="{C7E0493B-E609-4187-B39A-BBBCC9BFEBAA}">
      <dgm:prSet/>
      <dgm:spPr/>
      <dgm:t>
        <a:bodyPr/>
        <a:lstStyle/>
        <a:p>
          <a:endParaRPr lang="en-US"/>
        </a:p>
      </dgm:t>
    </dgm:pt>
    <dgm:pt modelId="{7B23FE49-8CB6-4541-9022-BA3E5CBC5255}" type="sibTrans" cxnId="{C7E0493B-E609-4187-B39A-BBBCC9BFEBAA}">
      <dgm:prSet/>
      <dgm:spPr/>
      <dgm:t>
        <a:bodyPr/>
        <a:lstStyle/>
        <a:p>
          <a:endParaRPr lang="en-US"/>
        </a:p>
      </dgm:t>
    </dgm:pt>
    <dgm:pt modelId="{81C22B31-3C7B-4066-9B64-0042DE2996E7}" type="pres">
      <dgm:prSet presAssocID="{324EF859-99E0-4465-8C5B-DC0438E499DE}" presName="Name0" presStyleCnt="0">
        <dgm:presLayoutVars>
          <dgm:dir/>
          <dgm:animLvl val="lvl"/>
          <dgm:resizeHandles val="exact"/>
        </dgm:presLayoutVars>
      </dgm:prSet>
      <dgm:spPr/>
    </dgm:pt>
    <dgm:pt modelId="{0FDA231A-9B1C-48AA-BCFE-586F8F9DE97E}" type="pres">
      <dgm:prSet presAssocID="{DAE95932-2214-40DC-8A4B-D3FED1B0B32F}" presName="linNode" presStyleCnt="0"/>
      <dgm:spPr/>
    </dgm:pt>
    <dgm:pt modelId="{61601251-5113-49C5-97E2-15E0161AF2C3}" type="pres">
      <dgm:prSet presAssocID="{DAE95932-2214-40DC-8A4B-D3FED1B0B32F}" presName="parTx" presStyleLbl="revTx" presStyleIdx="0" presStyleCnt="1">
        <dgm:presLayoutVars>
          <dgm:chMax val="1"/>
          <dgm:bulletEnabled val="1"/>
        </dgm:presLayoutVars>
      </dgm:prSet>
      <dgm:spPr/>
    </dgm:pt>
    <dgm:pt modelId="{083DAD04-693F-43C2-91B7-E26B5000497A}" type="pres">
      <dgm:prSet presAssocID="{DAE95932-2214-40DC-8A4B-D3FED1B0B32F}" presName="bracket" presStyleLbl="parChTrans1D1" presStyleIdx="0" presStyleCnt="1"/>
      <dgm:spPr/>
    </dgm:pt>
    <dgm:pt modelId="{AC0D6015-4E63-4087-B6D6-955C2837E870}" type="pres">
      <dgm:prSet presAssocID="{DAE95932-2214-40DC-8A4B-D3FED1B0B32F}" presName="spH" presStyleCnt="0"/>
      <dgm:spPr/>
    </dgm:pt>
    <dgm:pt modelId="{6A04D0E3-369D-4169-B92E-C0D14ECC91A5}" type="pres">
      <dgm:prSet presAssocID="{DAE95932-2214-40DC-8A4B-D3FED1B0B32F}" presName="desTx" presStyleLbl="node1" presStyleIdx="0" presStyleCnt="1" custScaleX="81118">
        <dgm:presLayoutVars>
          <dgm:bulletEnabled val="1"/>
        </dgm:presLayoutVars>
      </dgm:prSet>
      <dgm:spPr/>
    </dgm:pt>
  </dgm:ptLst>
  <dgm:cxnLst>
    <dgm:cxn modelId="{C7E0493B-E609-4187-B39A-BBBCC9BFEBAA}" srcId="{DAE95932-2214-40DC-8A4B-D3FED1B0B32F}" destId="{7CE5D73D-8D06-43A2-85C2-B56825DB3673}" srcOrd="1" destOrd="0" parTransId="{8305A5FF-3A8F-413B-983C-E8E53DC67C00}" sibTransId="{7B23FE49-8CB6-4541-9022-BA3E5CBC5255}"/>
    <dgm:cxn modelId="{BAEB4470-B0F0-4AFD-8DB9-97D6CE464FFA}" type="presOf" srcId="{7CE5D73D-8D06-43A2-85C2-B56825DB3673}" destId="{6A04D0E3-369D-4169-B92E-C0D14ECC91A5}" srcOrd="0" destOrd="1" presId="urn:diagrams.loki3.com/BracketList"/>
    <dgm:cxn modelId="{3894E578-3C24-4E3F-98BC-30ED6A94DBFA}" srcId="{324EF859-99E0-4465-8C5B-DC0438E499DE}" destId="{DAE95932-2214-40DC-8A4B-D3FED1B0B32F}" srcOrd="0" destOrd="0" parTransId="{07A5635D-217F-45EC-BB12-EF7B2D891411}" sibTransId="{FCF31F3B-0D8A-4274-A14F-A6102AA1C49F}"/>
    <dgm:cxn modelId="{17A4A68C-B3E6-414B-A251-6BAC073729A7}" type="presOf" srcId="{2FCB2324-7E75-4F46-9365-2C097EC72837}" destId="{6A04D0E3-369D-4169-B92E-C0D14ECC91A5}" srcOrd="0" destOrd="0" presId="urn:diagrams.loki3.com/BracketList"/>
    <dgm:cxn modelId="{97311DB1-AC19-4314-BA8E-43B5AE7807A8}" srcId="{DAE95932-2214-40DC-8A4B-D3FED1B0B32F}" destId="{2FCB2324-7E75-4F46-9365-2C097EC72837}" srcOrd="0" destOrd="0" parTransId="{654740EF-3901-4ADF-8C3A-3FECBFCE9943}" sibTransId="{9999F360-8931-4761-92EB-729633AF9999}"/>
    <dgm:cxn modelId="{7F7124C6-D422-4BAA-B545-B837724C0272}" type="presOf" srcId="{DAE95932-2214-40DC-8A4B-D3FED1B0B32F}" destId="{61601251-5113-49C5-97E2-15E0161AF2C3}" srcOrd="0" destOrd="0" presId="urn:diagrams.loki3.com/BracketList"/>
    <dgm:cxn modelId="{BE9F12D0-25DF-4DBD-991D-4384F616A486}" type="presOf" srcId="{324EF859-99E0-4465-8C5B-DC0438E499DE}" destId="{81C22B31-3C7B-4066-9B64-0042DE2996E7}" srcOrd="0" destOrd="0" presId="urn:diagrams.loki3.com/BracketList"/>
    <dgm:cxn modelId="{C230642A-3B27-41EA-84B0-775363B4DB80}" type="presParOf" srcId="{81C22B31-3C7B-4066-9B64-0042DE2996E7}" destId="{0FDA231A-9B1C-48AA-BCFE-586F8F9DE97E}" srcOrd="0" destOrd="0" presId="urn:diagrams.loki3.com/BracketList"/>
    <dgm:cxn modelId="{CD661E99-5948-4B0C-9785-F886D5CBDCEE}" type="presParOf" srcId="{0FDA231A-9B1C-48AA-BCFE-586F8F9DE97E}" destId="{61601251-5113-49C5-97E2-15E0161AF2C3}" srcOrd="0" destOrd="0" presId="urn:diagrams.loki3.com/BracketList"/>
    <dgm:cxn modelId="{D1A51396-2797-42A0-A1E2-F6C28422135F}" type="presParOf" srcId="{0FDA231A-9B1C-48AA-BCFE-586F8F9DE97E}" destId="{083DAD04-693F-43C2-91B7-E26B5000497A}" srcOrd="1" destOrd="0" presId="urn:diagrams.loki3.com/BracketList"/>
    <dgm:cxn modelId="{EB8F8B7E-1D0C-48BE-B00C-5C376CD1A5E8}" type="presParOf" srcId="{0FDA231A-9B1C-48AA-BCFE-586F8F9DE97E}" destId="{AC0D6015-4E63-4087-B6D6-955C2837E870}" srcOrd="2" destOrd="0" presId="urn:diagrams.loki3.com/BracketList"/>
    <dgm:cxn modelId="{0A5B4F27-7215-40FC-A687-594E3B248902}" type="presParOf" srcId="{0FDA231A-9B1C-48AA-BCFE-586F8F9DE97E}" destId="{6A04D0E3-369D-4169-B92E-C0D14ECC91A5}"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4EF859-99E0-4465-8C5B-DC0438E499D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DAE95932-2214-40DC-8A4B-D3FED1B0B32F}">
      <dgm:prSet phldrT="[Text]" custT="1"/>
      <dgm:spPr/>
      <dgm:t>
        <a:bodyPr/>
        <a:lstStyle/>
        <a:p>
          <a:r>
            <a:rPr lang="en-US" sz="2400"/>
            <a:t>Word Identification Fluency</a:t>
          </a:r>
        </a:p>
      </dgm:t>
    </dgm:pt>
    <dgm:pt modelId="{07A5635D-217F-45EC-BB12-EF7B2D891411}" type="parTrans" cxnId="{3894E578-3C24-4E3F-98BC-30ED6A94DBFA}">
      <dgm:prSet/>
      <dgm:spPr/>
      <dgm:t>
        <a:bodyPr/>
        <a:lstStyle/>
        <a:p>
          <a:endParaRPr lang="en-US"/>
        </a:p>
      </dgm:t>
    </dgm:pt>
    <dgm:pt modelId="{FCF31F3B-0D8A-4274-A14F-A6102AA1C49F}" type="sibTrans" cxnId="{3894E578-3C24-4E3F-98BC-30ED6A94DBFA}">
      <dgm:prSet/>
      <dgm:spPr/>
      <dgm:t>
        <a:bodyPr/>
        <a:lstStyle/>
        <a:p>
          <a:endParaRPr lang="en-US"/>
        </a:p>
      </dgm:t>
    </dgm:pt>
    <dgm:pt modelId="{2FCB2324-7E75-4F46-9365-2C097EC72837}">
      <dgm:prSet phldrT="[Text]" custT="1"/>
      <dgm:spPr/>
      <dgm:t>
        <a:bodyPr/>
        <a:lstStyle/>
        <a:p>
          <a:pPr>
            <a:buFont typeface="Wingdings" panose="05000000000000000000" pitchFamily="2" charset="2"/>
            <a:buChar char="§"/>
          </a:pPr>
          <a:r>
            <a:rPr lang="en-US" sz="2400"/>
            <a:t>Student reads aloud from a list of high-frequency words.</a:t>
          </a:r>
        </a:p>
      </dgm:t>
    </dgm:pt>
    <dgm:pt modelId="{654740EF-3901-4ADF-8C3A-3FECBFCE9943}" type="parTrans" cxnId="{97311DB1-AC19-4314-BA8E-43B5AE7807A8}">
      <dgm:prSet/>
      <dgm:spPr/>
      <dgm:t>
        <a:bodyPr/>
        <a:lstStyle/>
        <a:p>
          <a:endParaRPr lang="en-US"/>
        </a:p>
      </dgm:t>
    </dgm:pt>
    <dgm:pt modelId="{9999F360-8931-4761-92EB-729633AF9999}" type="sibTrans" cxnId="{97311DB1-AC19-4314-BA8E-43B5AE7807A8}">
      <dgm:prSet/>
      <dgm:spPr/>
      <dgm:t>
        <a:bodyPr/>
        <a:lstStyle/>
        <a:p>
          <a:endParaRPr lang="en-US"/>
        </a:p>
      </dgm:t>
    </dgm:pt>
    <dgm:pt modelId="{AC04EF6A-2FF0-4DEB-981C-2B7D62686C11}">
      <dgm:prSet custT="1"/>
      <dgm:spPr/>
      <dgm:t>
        <a:bodyPr/>
        <a:lstStyle/>
        <a:p>
          <a:pPr>
            <a:buFont typeface="Wingdings" panose="05000000000000000000" pitchFamily="2" charset="2"/>
            <a:buChar char="§"/>
          </a:pPr>
          <a:r>
            <a:rPr lang="en-US" sz="2400"/>
            <a:t>Score is the number of words read correctly.</a:t>
          </a:r>
        </a:p>
      </dgm:t>
    </dgm:pt>
    <dgm:pt modelId="{4BFFA2AD-76CC-4296-BAF1-B7DFF5E3F5DB}" type="parTrans" cxnId="{778A2BBF-AAF7-4319-8617-8854C1148D27}">
      <dgm:prSet/>
      <dgm:spPr/>
      <dgm:t>
        <a:bodyPr/>
        <a:lstStyle/>
        <a:p>
          <a:endParaRPr lang="en-US"/>
        </a:p>
      </dgm:t>
    </dgm:pt>
    <dgm:pt modelId="{FAD30B79-40B5-4A5A-AD1A-4B43E88DE642}" type="sibTrans" cxnId="{778A2BBF-AAF7-4319-8617-8854C1148D27}">
      <dgm:prSet/>
      <dgm:spPr/>
      <dgm:t>
        <a:bodyPr/>
        <a:lstStyle/>
        <a:p>
          <a:endParaRPr lang="en-US"/>
        </a:p>
      </dgm:t>
    </dgm:pt>
    <dgm:pt modelId="{81C22B31-3C7B-4066-9B64-0042DE2996E7}" type="pres">
      <dgm:prSet presAssocID="{324EF859-99E0-4465-8C5B-DC0438E499DE}" presName="Name0" presStyleCnt="0">
        <dgm:presLayoutVars>
          <dgm:dir/>
          <dgm:animLvl val="lvl"/>
          <dgm:resizeHandles val="exact"/>
        </dgm:presLayoutVars>
      </dgm:prSet>
      <dgm:spPr/>
    </dgm:pt>
    <dgm:pt modelId="{0FDA231A-9B1C-48AA-BCFE-586F8F9DE97E}" type="pres">
      <dgm:prSet presAssocID="{DAE95932-2214-40DC-8A4B-D3FED1B0B32F}" presName="linNode" presStyleCnt="0"/>
      <dgm:spPr/>
    </dgm:pt>
    <dgm:pt modelId="{61601251-5113-49C5-97E2-15E0161AF2C3}" type="pres">
      <dgm:prSet presAssocID="{DAE95932-2214-40DC-8A4B-D3FED1B0B32F}" presName="parTx" presStyleLbl="revTx" presStyleIdx="0" presStyleCnt="1" custScaleX="125737">
        <dgm:presLayoutVars>
          <dgm:chMax val="1"/>
          <dgm:bulletEnabled val="1"/>
        </dgm:presLayoutVars>
      </dgm:prSet>
      <dgm:spPr/>
    </dgm:pt>
    <dgm:pt modelId="{083DAD04-693F-43C2-91B7-E26B5000497A}" type="pres">
      <dgm:prSet presAssocID="{DAE95932-2214-40DC-8A4B-D3FED1B0B32F}" presName="bracket" presStyleLbl="parChTrans1D1" presStyleIdx="0" presStyleCnt="1"/>
      <dgm:spPr/>
    </dgm:pt>
    <dgm:pt modelId="{AC0D6015-4E63-4087-B6D6-955C2837E870}" type="pres">
      <dgm:prSet presAssocID="{DAE95932-2214-40DC-8A4B-D3FED1B0B32F}" presName="spH" presStyleCnt="0"/>
      <dgm:spPr/>
    </dgm:pt>
    <dgm:pt modelId="{6A04D0E3-369D-4169-B92E-C0D14ECC91A5}" type="pres">
      <dgm:prSet presAssocID="{DAE95932-2214-40DC-8A4B-D3FED1B0B32F}" presName="desTx" presStyleLbl="node1" presStyleIdx="0" presStyleCnt="1" custScaleX="85463" custScaleY="123593">
        <dgm:presLayoutVars>
          <dgm:bulletEnabled val="1"/>
        </dgm:presLayoutVars>
      </dgm:prSet>
      <dgm:spPr/>
    </dgm:pt>
  </dgm:ptLst>
  <dgm:cxnLst>
    <dgm:cxn modelId="{94B9A969-A58F-45ED-9E90-1F80E5FDC8BE}" type="presOf" srcId="{AC04EF6A-2FF0-4DEB-981C-2B7D62686C11}" destId="{6A04D0E3-369D-4169-B92E-C0D14ECC91A5}" srcOrd="0" destOrd="1" presId="urn:diagrams.loki3.com/BracketList"/>
    <dgm:cxn modelId="{3894E578-3C24-4E3F-98BC-30ED6A94DBFA}" srcId="{324EF859-99E0-4465-8C5B-DC0438E499DE}" destId="{DAE95932-2214-40DC-8A4B-D3FED1B0B32F}" srcOrd="0" destOrd="0" parTransId="{07A5635D-217F-45EC-BB12-EF7B2D891411}" sibTransId="{FCF31F3B-0D8A-4274-A14F-A6102AA1C49F}"/>
    <dgm:cxn modelId="{17A4A68C-B3E6-414B-A251-6BAC073729A7}" type="presOf" srcId="{2FCB2324-7E75-4F46-9365-2C097EC72837}" destId="{6A04D0E3-369D-4169-B92E-C0D14ECC91A5}" srcOrd="0" destOrd="0" presId="urn:diagrams.loki3.com/BracketList"/>
    <dgm:cxn modelId="{97311DB1-AC19-4314-BA8E-43B5AE7807A8}" srcId="{DAE95932-2214-40DC-8A4B-D3FED1B0B32F}" destId="{2FCB2324-7E75-4F46-9365-2C097EC72837}" srcOrd="0" destOrd="0" parTransId="{654740EF-3901-4ADF-8C3A-3FECBFCE9943}" sibTransId="{9999F360-8931-4761-92EB-729633AF9999}"/>
    <dgm:cxn modelId="{778A2BBF-AAF7-4319-8617-8854C1148D27}" srcId="{DAE95932-2214-40DC-8A4B-D3FED1B0B32F}" destId="{AC04EF6A-2FF0-4DEB-981C-2B7D62686C11}" srcOrd="1" destOrd="0" parTransId="{4BFFA2AD-76CC-4296-BAF1-B7DFF5E3F5DB}" sibTransId="{FAD30B79-40B5-4A5A-AD1A-4B43E88DE642}"/>
    <dgm:cxn modelId="{7F7124C6-D422-4BAA-B545-B837724C0272}" type="presOf" srcId="{DAE95932-2214-40DC-8A4B-D3FED1B0B32F}" destId="{61601251-5113-49C5-97E2-15E0161AF2C3}" srcOrd="0" destOrd="0" presId="urn:diagrams.loki3.com/BracketList"/>
    <dgm:cxn modelId="{BE9F12D0-25DF-4DBD-991D-4384F616A486}" type="presOf" srcId="{324EF859-99E0-4465-8C5B-DC0438E499DE}" destId="{81C22B31-3C7B-4066-9B64-0042DE2996E7}" srcOrd="0" destOrd="0" presId="urn:diagrams.loki3.com/BracketList"/>
    <dgm:cxn modelId="{C230642A-3B27-41EA-84B0-775363B4DB80}" type="presParOf" srcId="{81C22B31-3C7B-4066-9B64-0042DE2996E7}" destId="{0FDA231A-9B1C-48AA-BCFE-586F8F9DE97E}" srcOrd="0" destOrd="0" presId="urn:diagrams.loki3.com/BracketList"/>
    <dgm:cxn modelId="{CD661E99-5948-4B0C-9785-F886D5CBDCEE}" type="presParOf" srcId="{0FDA231A-9B1C-48AA-BCFE-586F8F9DE97E}" destId="{61601251-5113-49C5-97E2-15E0161AF2C3}" srcOrd="0" destOrd="0" presId="urn:diagrams.loki3.com/BracketList"/>
    <dgm:cxn modelId="{D1A51396-2797-42A0-A1E2-F6C28422135F}" type="presParOf" srcId="{0FDA231A-9B1C-48AA-BCFE-586F8F9DE97E}" destId="{083DAD04-693F-43C2-91B7-E26B5000497A}" srcOrd="1" destOrd="0" presId="urn:diagrams.loki3.com/BracketList"/>
    <dgm:cxn modelId="{EB8F8B7E-1D0C-48BE-B00C-5C376CD1A5E8}" type="presParOf" srcId="{0FDA231A-9B1C-48AA-BCFE-586F8F9DE97E}" destId="{AC0D6015-4E63-4087-B6D6-955C2837E870}" srcOrd="2" destOrd="0" presId="urn:diagrams.loki3.com/BracketList"/>
    <dgm:cxn modelId="{0A5B4F27-7215-40FC-A687-594E3B248902}" type="presParOf" srcId="{0FDA231A-9B1C-48AA-BCFE-586F8F9DE97E}" destId="{6A04D0E3-369D-4169-B92E-C0D14ECC91A5}"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4EF859-99E0-4465-8C5B-DC0438E499D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DAE95932-2214-40DC-8A4B-D3FED1B0B32F}">
      <dgm:prSet phldrT="[Text]" custT="1"/>
      <dgm:spPr/>
      <dgm:t>
        <a:bodyPr/>
        <a:lstStyle/>
        <a:p>
          <a:r>
            <a:rPr lang="en-US" sz="2400"/>
            <a:t>Passage Reading Fluency</a:t>
          </a:r>
        </a:p>
      </dgm:t>
      <dgm:extLst>
        <a:ext uri="{E40237B7-FDA0-4F09-8148-C483321AD2D9}">
          <dgm14:cNvPr xmlns:dgm14="http://schemas.microsoft.com/office/drawing/2010/diagram" id="0" name="" descr="Passage Reading Fluency:&#10;-Student reads aloud from a passage of connected text.&#10;-Score is the number of words read correctly&#10;"/>
        </a:ext>
      </dgm:extLst>
    </dgm:pt>
    <dgm:pt modelId="{07A5635D-217F-45EC-BB12-EF7B2D891411}" type="parTrans" cxnId="{3894E578-3C24-4E3F-98BC-30ED6A94DBFA}">
      <dgm:prSet/>
      <dgm:spPr/>
      <dgm:t>
        <a:bodyPr/>
        <a:lstStyle/>
        <a:p>
          <a:endParaRPr lang="en-US"/>
        </a:p>
      </dgm:t>
    </dgm:pt>
    <dgm:pt modelId="{FCF31F3B-0D8A-4274-A14F-A6102AA1C49F}" type="sibTrans" cxnId="{3894E578-3C24-4E3F-98BC-30ED6A94DBFA}">
      <dgm:prSet/>
      <dgm:spPr/>
      <dgm:t>
        <a:bodyPr/>
        <a:lstStyle/>
        <a:p>
          <a:endParaRPr lang="en-US"/>
        </a:p>
      </dgm:t>
    </dgm:pt>
    <dgm:pt modelId="{2FCB2324-7E75-4F46-9365-2C097EC72837}">
      <dgm:prSet phldrT="[Text]" custT="1"/>
      <dgm:spPr/>
      <dgm:t>
        <a:bodyPr/>
        <a:lstStyle/>
        <a:p>
          <a:pPr>
            <a:buFont typeface="Wingdings" panose="05000000000000000000" pitchFamily="2" charset="2"/>
            <a:buChar char="§"/>
          </a:pPr>
          <a:r>
            <a:rPr lang="en-US" sz="2400"/>
            <a:t>Student reads aloud from a passage of connected text.</a:t>
          </a:r>
        </a:p>
      </dgm:t>
      <dgm:extLst>
        <a:ext uri="{E40237B7-FDA0-4F09-8148-C483321AD2D9}">
          <dgm14:cNvPr xmlns:dgm14="http://schemas.microsoft.com/office/drawing/2010/diagram" id="0" name="" descr="Passage Reading Fluency:&#10;-Student reads aloud from a passage of connected text.&#10;-Score is the number of words read correctly&#10;"/>
        </a:ext>
      </dgm:extLst>
    </dgm:pt>
    <dgm:pt modelId="{654740EF-3901-4ADF-8C3A-3FECBFCE9943}" type="parTrans" cxnId="{97311DB1-AC19-4314-BA8E-43B5AE7807A8}">
      <dgm:prSet/>
      <dgm:spPr/>
      <dgm:t>
        <a:bodyPr/>
        <a:lstStyle/>
        <a:p>
          <a:endParaRPr lang="en-US"/>
        </a:p>
      </dgm:t>
    </dgm:pt>
    <dgm:pt modelId="{9999F360-8931-4761-92EB-729633AF9999}" type="sibTrans" cxnId="{97311DB1-AC19-4314-BA8E-43B5AE7807A8}">
      <dgm:prSet/>
      <dgm:spPr/>
      <dgm:t>
        <a:bodyPr/>
        <a:lstStyle/>
        <a:p>
          <a:endParaRPr lang="en-US"/>
        </a:p>
      </dgm:t>
    </dgm:pt>
    <dgm:pt modelId="{0256A802-B396-41ED-A694-BBFBB19037F6}">
      <dgm:prSet custT="1"/>
      <dgm:spPr/>
      <dgm:t>
        <a:bodyPr/>
        <a:lstStyle/>
        <a:p>
          <a:pPr>
            <a:buFont typeface="Wingdings" panose="05000000000000000000" pitchFamily="2" charset="2"/>
            <a:buChar char="§"/>
          </a:pPr>
          <a:r>
            <a:rPr lang="en-US" sz="2400"/>
            <a:t>Score is the number of words read correctly.</a:t>
          </a:r>
        </a:p>
      </dgm:t>
    </dgm:pt>
    <dgm:pt modelId="{154499E4-1D26-4E38-BECA-263191519EC9}" type="parTrans" cxnId="{31E33D9F-D452-4430-B357-22689517B4D8}">
      <dgm:prSet/>
      <dgm:spPr/>
      <dgm:t>
        <a:bodyPr/>
        <a:lstStyle/>
        <a:p>
          <a:endParaRPr lang="en-US"/>
        </a:p>
      </dgm:t>
    </dgm:pt>
    <dgm:pt modelId="{31965CA4-2CD5-4C8C-B2FE-4890B8789CD3}" type="sibTrans" cxnId="{31E33D9F-D452-4430-B357-22689517B4D8}">
      <dgm:prSet/>
      <dgm:spPr/>
      <dgm:t>
        <a:bodyPr/>
        <a:lstStyle/>
        <a:p>
          <a:endParaRPr lang="en-US"/>
        </a:p>
      </dgm:t>
    </dgm:pt>
    <dgm:pt modelId="{81C22B31-3C7B-4066-9B64-0042DE2996E7}" type="pres">
      <dgm:prSet presAssocID="{324EF859-99E0-4465-8C5B-DC0438E499DE}" presName="Name0" presStyleCnt="0">
        <dgm:presLayoutVars>
          <dgm:dir/>
          <dgm:animLvl val="lvl"/>
          <dgm:resizeHandles val="exact"/>
        </dgm:presLayoutVars>
      </dgm:prSet>
      <dgm:spPr/>
    </dgm:pt>
    <dgm:pt modelId="{0FDA231A-9B1C-48AA-BCFE-586F8F9DE97E}" type="pres">
      <dgm:prSet presAssocID="{DAE95932-2214-40DC-8A4B-D3FED1B0B32F}" presName="linNode" presStyleCnt="0"/>
      <dgm:spPr/>
    </dgm:pt>
    <dgm:pt modelId="{61601251-5113-49C5-97E2-15E0161AF2C3}" type="pres">
      <dgm:prSet presAssocID="{DAE95932-2214-40DC-8A4B-D3FED1B0B32F}" presName="parTx" presStyleLbl="revTx" presStyleIdx="0" presStyleCnt="1" custScaleX="125737">
        <dgm:presLayoutVars>
          <dgm:chMax val="1"/>
          <dgm:bulletEnabled val="1"/>
        </dgm:presLayoutVars>
      </dgm:prSet>
      <dgm:spPr/>
    </dgm:pt>
    <dgm:pt modelId="{083DAD04-693F-43C2-91B7-E26B5000497A}" type="pres">
      <dgm:prSet presAssocID="{DAE95932-2214-40DC-8A4B-D3FED1B0B32F}" presName="bracket" presStyleLbl="parChTrans1D1" presStyleIdx="0" presStyleCnt="1"/>
      <dgm:spPr/>
    </dgm:pt>
    <dgm:pt modelId="{AC0D6015-4E63-4087-B6D6-955C2837E870}" type="pres">
      <dgm:prSet presAssocID="{DAE95932-2214-40DC-8A4B-D3FED1B0B32F}" presName="spH" presStyleCnt="0"/>
      <dgm:spPr/>
    </dgm:pt>
    <dgm:pt modelId="{6A04D0E3-369D-4169-B92E-C0D14ECC91A5}" type="pres">
      <dgm:prSet presAssocID="{DAE95932-2214-40DC-8A4B-D3FED1B0B32F}" presName="desTx" presStyleLbl="node1" presStyleIdx="0" presStyleCnt="1">
        <dgm:presLayoutVars>
          <dgm:bulletEnabled val="1"/>
        </dgm:presLayoutVars>
      </dgm:prSet>
      <dgm:spPr/>
    </dgm:pt>
  </dgm:ptLst>
  <dgm:cxnLst>
    <dgm:cxn modelId="{3894E578-3C24-4E3F-98BC-30ED6A94DBFA}" srcId="{324EF859-99E0-4465-8C5B-DC0438E499DE}" destId="{DAE95932-2214-40DC-8A4B-D3FED1B0B32F}" srcOrd="0" destOrd="0" parTransId="{07A5635D-217F-45EC-BB12-EF7B2D891411}" sibTransId="{FCF31F3B-0D8A-4274-A14F-A6102AA1C49F}"/>
    <dgm:cxn modelId="{17A4A68C-B3E6-414B-A251-6BAC073729A7}" type="presOf" srcId="{2FCB2324-7E75-4F46-9365-2C097EC72837}" destId="{6A04D0E3-369D-4169-B92E-C0D14ECC91A5}" srcOrd="0" destOrd="0" presId="urn:diagrams.loki3.com/BracketList"/>
    <dgm:cxn modelId="{31E33D9F-D452-4430-B357-22689517B4D8}" srcId="{DAE95932-2214-40DC-8A4B-D3FED1B0B32F}" destId="{0256A802-B396-41ED-A694-BBFBB19037F6}" srcOrd="1" destOrd="0" parTransId="{154499E4-1D26-4E38-BECA-263191519EC9}" sibTransId="{31965CA4-2CD5-4C8C-B2FE-4890B8789CD3}"/>
    <dgm:cxn modelId="{97311DB1-AC19-4314-BA8E-43B5AE7807A8}" srcId="{DAE95932-2214-40DC-8A4B-D3FED1B0B32F}" destId="{2FCB2324-7E75-4F46-9365-2C097EC72837}" srcOrd="0" destOrd="0" parTransId="{654740EF-3901-4ADF-8C3A-3FECBFCE9943}" sibTransId="{9999F360-8931-4761-92EB-729633AF9999}"/>
    <dgm:cxn modelId="{7A5C13BE-C745-4301-9D67-B08299B09F26}" type="presOf" srcId="{0256A802-B396-41ED-A694-BBFBB19037F6}" destId="{6A04D0E3-369D-4169-B92E-C0D14ECC91A5}" srcOrd="0" destOrd="1" presId="urn:diagrams.loki3.com/BracketList"/>
    <dgm:cxn modelId="{7F7124C6-D422-4BAA-B545-B837724C0272}" type="presOf" srcId="{DAE95932-2214-40DC-8A4B-D3FED1B0B32F}" destId="{61601251-5113-49C5-97E2-15E0161AF2C3}" srcOrd="0" destOrd="0" presId="urn:diagrams.loki3.com/BracketList"/>
    <dgm:cxn modelId="{BE9F12D0-25DF-4DBD-991D-4384F616A486}" type="presOf" srcId="{324EF859-99E0-4465-8C5B-DC0438E499DE}" destId="{81C22B31-3C7B-4066-9B64-0042DE2996E7}" srcOrd="0" destOrd="0" presId="urn:diagrams.loki3.com/BracketList"/>
    <dgm:cxn modelId="{C230642A-3B27-41EA-84B0-775363B4DB80}" type="presParOf" srcId="{81C22B31-3C7B-4066-9B64-0042DE2996E7}" destId="{0FDA231A-9B1C-48AA-BCFE-586F8F9DE97E}" srcOrd="0" destOrd="0" presId="urn:diagrams.loki3.com/BracketList"/>
    <dgm:cxn modelId="{CD661E99-5948-4B0C-9785-F886D5CBDCEE}" type="presParOf" srcId="{0FDA231A-9B1C-48AA-BCFE-586F8F9DE97E}" destId="{61601251-5113-49C5-97E2-15E0161AF2C3}" srcOrd="0" destOrd="0" presId="urn:diagrams.loki3.com/BracketList"/>
    <dgm:cxn modelId="{D1A51396-2797-42A0-A1E2-F6C28422135F}" type="presParOf" srcId="{0FDA231A-9B1C-48AA-BCFE-586F8F9DE97E}" destId="{083DAD04-693F-43C2-91B7-E26B5000497A}" srcOrd="1" destOrd="0" presId="urn:diagrams.loki3.com/BracketList"/>
    <dgm:cxn modelId="{EB8F8B7E-1D0C-48BE-B00C-5C376CD1A5E8}" type="presParOf" srcId="{0FDA231A-9B1C-48AA-BCFE-586F8F9DE97E}" destId="{AC0D6015-4E63-4087-B6D6-955C2837E870}" srcOrd="2" destOrd="0" presId="urn:diagrams.loki3.com/BracketList"/>
    <dgm:cxn modelId="{0A5B4F27-7215-40FC-A687-594E3B248902}" type="presParOf" srcId="{0FDA231A-9B1C-48AA-BCFE-586F8F9DE97E}" destId="{6A04D0E3-369D-4169-B92E-C0D14ECC91A5}"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4EF859-99E0-4465-8C5B-DC0438E499D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DAE95932-2214-40DC-8A4B-D3FED1B0B32F}">
      <dgm:prSet phldrT="[Text]" custT="1"/>
      <dgm:spPr/>
      <dgm:t>
        <a:bodyPr/>
        <a:lstStyle/>
        <a:p>
          <a:r>
            <a:rPr lang="en-US" sz="2400"/>
            <a:t>Maze</a:t>
          </a:r>
        </a:p>
      </dgm:t>
      <dgm:extLst>
        <a:ext uri="{E40237B7-FDA0-4F09-8148-C483321AD2D9}">
          <dgm14:cNvPr xmlns:dgm14="http://schemas.microsoft.com/office/drawing/2010/diagram" id="0" name="" descr="Maze:&#10;-Student reads connected text and selects the correct missing word&#10;-Score is number of correct replacement words selected&#10;"/>
        </a:ext>
      </dgm:extLst>
    </dgm:pt>
    <dgm:pt modelId="{07A5635D-217F-45EC-BB12-EF7B2D891411}" type="parTrans" cxnId="{3894E578-3C24-4E3F-98BC-30ED6A94DBFA}">
      <dgm:prSet/>
      <dgm:spPr/>
      <dgm:t>
        <a:bodyPr/>
        <a:lstStyle/>
        <a:p>
          <a:endParaRPr lang="en-US" sz="2400"/>
        </a:p>
      </dgm:t>
    </dgm:pt>
    <dgm:pt modelId="{FCF31F3B-0D8A-4274-A14F-A6102AA1C49F}" type="sibTrans" cxnId="{3894E578-3C24-4E3F-98BC-30ED6A94DBFA}">
      <dgm:prSet/>
      <dgm:spPr/>
      <dgm:t>
        <a:bodyPr/>
        <a:lstStyle/>
        <a:p>
          <a:endParaRPr lang="en-US" sz="2400"/>
        </a:p>
      </dgm:t>
    </dgm:pt>
    <dgm:pt modelId="{2FCB2324-7E75-4F46-9365-2C097EC72837}">
      <dgm:prSet phldrT="[Text]" custT="1"/>
      <dgm:spPr/>
      <dgm:t>
        <a:bodyPr/>
        <a:lstStyle/>
        <a:p>
          <a:pPr>
            <a:buFont typeface="Wingdings" panose="05000000000000000000" pitchFamily="2" charset="2"/>
            <a:buChar char="§"/>
          </a:pPr>
          <a:r>
            <a:rPr lang="en-US" sz="2400"/>
            <a:t>Student reads connected text and selects the correct missing word.</a:t>
          </a:r>
        </a:p>
      </dgm:t>
      <dgm:extLst>
        <a:ext uri="{E40237B7-FDA0-4F09-8148-C483321AD2D9}">
          <dgm14:cNvPr xmlns:dgm14="http://schemas.microsoft.com/office/drawing/2010/diagram" id="0" name="" descr="Maze:&#10;-Student reads connected text and selects the correct missing word&#10;-Score is number of correct replacement words selected&#10;"/>
        </a:ext>
      </dgm:extLst>
    </dgm:pt>
    <dgm:pt modelId="{654740EF-3901-4ADF-8C3A-3FECBFCE9943}" type="parTrans" cxnId="{97311DB1-AC19-4314-BA8E-43B5AE7807A8}">
      <dgm:prSet/>
      <dgm:spPr/>
      <dgm:t>
        <a:bodyPr/>
        <a:lstStyle/>
        <a:p>
          <a:endParaRPr lang="en-US" sz="2400"/>
        </a:p>
      </dgm:t>
    </dgm:pt>
    <dgm:pt modelId="{9999F360-8931-4761-92EB-729633AF9999}" type="sibTrans" cxnId="{97311DB1-AC19-4314-BA8E-43B5AE7807A8}">
      <dgm:prSet/>
      <dgm:spPr/>
      <dgm:t>
        <a:bodyPr/>
        <a:lstStyle/>
        <a:p>
          <a:endParaRPr lang="en-US" sz="2400"/>
        </a:p>
      </dgm:t>
    </dgm:pt>
    <dgm:pt modelId="{0F9067B4-D8A4-4C59-8E81-61E59D2B5D4C}">
      <dgm:prSet custT="1"/>
      <dgm:spPr/>
      <dgm:t>
        <a:bodyPr/>
        <a:lstStyle/>
        <a:p>
          <a:pPr>
            <a:buFont typeface="Wingdings" panose="05000000000000000000" pitchFamily="2" charset="2"/>
            <a:buChar char="§"/>
          </a:pPr>
          <a:r>
            <a:rPr lang="en-US" sz="2400"/>
            <a:t>Score is number of correct replacement words selected.</a:t>
          </a:r>
        </a:p>
      </dgm:t>
    </dgm:pt>
    <dgm:pt modelId="{F3F86C6F-DD45-4D8F-A149-2427AD842EBD}" type="parTrans" cxnId="{2ED83E07-97B5-46D1-94FE-54D63F0BE4A8}">
      <dgm:prSet/>
      <dgm:spPr/>
      <dgm:t>
        <a:bodyPr/>
        <a:lstStyle/>
        <a:p>
          <a:endParaRPr lang="en-US" sz="2400"/>
        </a:p>
      </dgm:t>
    </dgm:pt>
    <dgm:pt modelId="{95B30D43-FA63-49F2-9D04-D5766CB6AA8C}" type="sibTrans" cxnId="{2ED83E07-97B5-46D1-94FE-54D63F0BE4A8}">
      <dgm:prSet/>
      <dgm:spPr/>
      <dgm:t>
        <a:bodyPr/>
        <a:lstStyle/>
        <a:p>
          <a:endParaRPr lang="en-US" sz="2400"/>
        </a:p>
      </dgm:t>
    </dgm:pt>
    <dgm:pt modelId="{81C22B31-3C7B-4066-9B64-0042DE2996E7}" type="pres">
      <dgm:prSet presAssocID="{324EF859-99E0-4465-8C5B-DC0438E499DE}" presName="Name0" presStyleCnt="0">
        <dgm:presLayoutVars>
          <dgm:dir/>
          <dgm:animLvl val="lvl"/>
          <dgm:resizeHandles val="exact"/>
        </dgm:presLayoutVars>
      </dgm:prSet>
      <dgm:spPr/>
    </dgm:pt>
    <dgm:pt modelId="{0FDA231A-9B1C-48AA-BCFE-586F8F9DE97E}" type="pres">
      <dgm:prSet presAssocID="{DAE95932-2214-40DC-8A4B-D3FED1B0B32F}" presName="linNode" presStyleCnt="0"/>
      <dgm:spPr/>
    </dgm:pt>
    <dgm:pt modelId="{61601251-5113-49C5-97E2-15E0161AF2C3}" type="pres">
      <dgm:prSet presAssocID="{DAE95932-2214-40DC-8A4B-D3FED1B0B32F}" presName="parTx" presStyleLbl="revTx" presStyleIdx="0" presStyleCnt="1" custScaleX="125737">
        <dgm:presLayoutVars>
          <dgm:chMax val="1"/>
          <dgm:bulletEnabled val="1"/>
        </dgm:presLayoutVars>
      </dgm:prSet>
      <dgm:spPr/>
    </dgm:pt>
    <dgm:pt modelId="{083DAD04-693F-43C2-91B7-E26B5000497A}" type="pres">
      <dgm:prSet presAssocID="{DAE95932-2214-40DC-8A4B-D3FED1B0B32F}" presName="bracket" presStyleLbl="parChTrans1D1" presStyleIdx="0" presStyleCnt="1"/>
      <dgm:spPr/>
    </dgm:pt>
    <dgm:pt modelId="{AC0D6015-4E63-4087-B6D6-955C2837E870}" type="pres">
      <dgm:prSet presAssocID="{DAE95932-2214-40DC-8A4B-D3FED1B0B32F}" presName="spH" presStyleCnt="0"/>
      <dgm:spPr/>
    </dgm:pt>
    <dgm:pt modelId="{6A04D0E3-369D-4169-B92E-C0D14ECC91A5}" type="pres">
      <dgm:prSet presAssocID="{DAE95932-2214-40DC-8A4B-D3FED1B0B32F}" presName="desTx" presStyleLbl="node1" presStyleIdx="0" presStyleCnt="1">
        <dgm:presLayoutVars>
          <dgm:bulletEnabled val="1"/>
        </dgm:presLayoutVars>
      </dgm:prSet>
      <dgm:spPr/>
    </dgm:pt>
  </dgm:ptLst>
  <dgm:cxnLst>
    <dgm:cxn modelId="{2ED83E07-97B5-46D1-94FE-54D63F0BE4A8}" srcId="{DAE95932-2214-40DC-8A4B-D3FED1B0B32F}" destId="{0F9067B4-D8A4-4C59-8E81-61E59D2B5D4C}" srcOrd="1" destOrd="0" parTransId="{F3F86C6F-DD45-4D8F-A149-2427AD842EBD}" sibTransId="{95B30D43-FA63-49F2-9D04-D5766CB6AA8C}"/>
    <dgm:cxn modelId="{3894E578-3C24-4E3F-98BC-30ED6A94DBFA}" srcId="{324EF859-99E0-4465-8C5B-DC0438E499DE}" destId="{DAE95932-2214-40DC-8A4B-D3FED1B0B32F}" srcOrd="0" destOrd="0" parTransId="{07A5635D-217F-45EC-BB12-EF7B2D891411}" sibTransId="{FCF31F3B-0D8A-4274-A14F-A6102AA1C49F}"/>
    <dgm:cxn modelId="{17A4A68C-B3E6-414B-A251-6BAC073729A7}" type="presOf" srcId="{2FCB2324-7E75-4F46-9365-2C097EC72837}" destId="{6A04D0E3-369D-4169-B92E-C0D14ECC91A5}" srcOrd="0" destOrd="0" presId="urn:diagrams.loki3.com/BracketList"/>
    <dgm:cxn modelId="{6AC5C099-10E1-434E-B6CB-BC613CE2AE93}" type="presOf" srcId="{0F9067B4-D8A4-4C59-8E81-61E59D2B5D4C}" destId="{6A04D0E3-369D-4169-B92E-C0D14ECC91A5}" srcOrd="0" destOrd="1" presId="urn:diagrams.loki3.com/BracketList"/>
    <dgm:cxn modelId="{97311DB1-AC19-4314-BA8E-43B5AE7807A8}" srcId="{DAE95932-2214-40DC-8A4B-D3FED1B0B32F}" destId="{2FCB2324-7E75-4F46-9365-2C097EC72837}" srcOrd="0" destOrd="0" parTransId="{654740EF-3901-4ADF-8C3A-3FECBFCE9943}" sibTransId="{9999F360-8931-4761-92EB-729633AF9999}"/>
    <dgm:cxn modelId="{7F7124C6-D422-4BAA-B545-B837724C0272}" type="presOf" srcId="{DAE95932-2214-40DC-8A4B-D3FED1B0B32F}" destId="{61601251-5113-49C5-97E2-15E0161AF2C3}" srcOrd="0" destOrd="0" presId="urn:diagrams.loki3.com/BracketList"/>
    <dgm:cxn modelId="{BE9F12D0-25DF-4DBD-991D-4384F616A486}" type="presOf" srcId="{324EF859-99E0-4465-8C5B-DC0438E499DE}" destId="{81C22B31-3C7B-4066-9B64-0042DE2996E7}" srcOrd="0" destOrd="0" presId="urn:diagrams.loki3.com/BracketList"/>
    <dgm:cxn modelId="{C230642A-3B27-41EA-84B0-775363B4DB80}" type="presParOf" srcId="{81C22B31-3C7B-4066-9B64-0042DE2996E7}" destId="{0FDA231A-9B1C-48AA-BCFE-586F8F9DE97E}" srcOrd="0" destOrd="0" presId="urn:diagrams.loki3.com/BracketList"/>
    <dgm:cxn modelId="{CD661E99-5948-4B0C-9785-F886D5CBDCEE}" type="presParOf" srcId="{0FDA231A-9B1C-48AA-BCFE-586F8F9DE97E}" destId="{61601251-5113-49C5-97E2-15E0161AF2C3}" srcOrd="0" destOrd="0" presId="urn:diagrams.loki3.com/BracketList"/>
    <dgm:cxn modelId="{D1A51396-2797-42A0-A1E2-F6C28422135F}" type="presParOf" srcId="{0FDA231A-9B1C-48AA-BCFE-586F8F9DE97E}" destId="{083DAD04-693F-43C2-91B7-E26B5000497A}" srcOrd="1" destOrd="0" presId="urn:diagrams.loki3.com/BracketList"/>
    <dgm:cxn modelId="{EB8F8B7E-1D0C-48BE-B00C-5C376CD1A5E8}" type="presParOf" srcId="{0FDA231A-9B1C-48AA-BCFE-586F8F9DE97E}" destId="{AC0D6015-4E63-4087-B6D6-955C2837E870}" srcOrd="2" destOrd="0" presId="urn:diagrams.loki3.com/BracketList"/>
    <dgm:cxn modelId="{0A5B4F27-7215-40FC-A687-594E3B248902}" type="presParOf" srcId="{0FDA231A-9B1C-48AA-BCFE-586F8F9DE97E}" destId="{6A04D0E3-369D-4169-B92E-C0D14ECC91A5}"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24EF859-99E0-4465-8C5B-DC0438E499D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DAE95932-2214-40DC-8A4B-D3FED1B0B32F}">
      <dgm:prSet phldrT="[Text]" custT="1"/>
      <dgm:spPr/>
      <dgm:t>
        <a:bodyPr/>
        <a:lstStyle/>
        <a:p>
          <a:r>
            <a:rPr lang="en-US" sz="2400"/>
            <a:t>Number Identification</a:t>
          </a:r>
        </a:p>
      </dgm:t>
    </dgm:pt>
    <dgm:pt modelId="{07A5635D-217F-45EC-BB12-EF7B2D891411}" type="parTrans" cxnId="{3894E578-3C24-4E3F-98BC-30ED6A94DBFA}">
      <dgm:prSet/>
      <dgm:spPr/>
      <dgm:t>
        <a:bodyPr/>
        <a:lstStyle/>
        <a:p>
          <a:endParaRPr lang="en-US" sz="2400"/>
        </a:p>
      </dgm:t>
    </dgm:pt>
    <dgm:pt modelId="{FCF31F3B-0D8A-4274-A14F-A6102AA1C49F}" type="sibTrans" cxnId="{3894E578-3C24-4E3F-98BC-30ED6A94DBFA}">
      <dgm:prSet/>
      <dgm:spPr/>
      <dgm:t>
        <a:bodyPr/>
        <a:lstStyle/>
        <a:p>
          <a:endParaRPr lang="en-US" sz="2400"/>
        </a:p>
      </dgm:t>
    </dgm:pt>
    <dgm:pt modelId="{2FCB2324-7E75-4F46-9365-2C097EC72837}">
      <dgm:prSet phldrT="[Text]" custT="1"/>
      <dgm:spPr>
        <a:solidFill>
          <a:schemeClr val="accent2"/>
        </a:solidFill>
      </dgm:spPr>
      <dgm:t>
        <a:bodyPr/>
        <a:lstStyle/>
        <a:p>
          <a:pPr>
            <a:buFont typeface="Wingdings" panose="05000000000000000000" pitchFamily="2" charset="2"/>
            <a:buChar char="§"/>
          </a:pPr>
          <a:r>
            <a:rPr lang="en-US" sz="2400"/>
            <a:t>Identify as many numbers as possible.</a:t>
          </a:r>
        </a:p>
      </dgm:t>
    </dgm:pt>
    <dgm:pt modelId="{654740EF-3901-4ADF-8C3A-3FECBFCE9943}" type="parTrans" cxnId="{97311DB1-AC19-4314-BA8E-43B5AE7807A8}">
      <dgm:prSet/>
      <dgm:spPr/>
      <dgm:t>
        <a:bodyPr/>
        <a:lstStyle/>
        <a:p>
          <a:endParaRPr lang="en-US" sz="2400"/>
        </a:p>
      </dgm:t>
    </dgm:pt>
    <dgm:pt modelId="{9999F360-8931-4761-92EB-729633AF9999}" type="sibTrans" cxnId="{97311DB1-AC19-4314-BA8E-43B5AE7807A8}">
      <dgm:prSet/>
      <dgm:spPr/>
      <dgm:t>
        <a:bodyPr/>
        <a:lstStyle/>
        <a:p>
          <a:endParaRPr lang="en-US" sz="2400"/>
        </a:p>
      </dgm:t>
    </dgm:pt>
    <dgm:pt modelId="{D16E5108-6B8D-4EDF-8D11-9C8C443BF7D2}">
      <dgm:prSet phldrT="[Text]" custT="1"/>
      <dgm:spPr>
        <a:solidFill>
          <a:schemeClr val="accent2"/>
        </a:solidFill>
      </dgm:spPr>
      <dgm:t>
        <a:bodyPr/>
        <a:lstStyle/>
        <a:p>
          <a:pPr>
            <a:buFont typeface="Wingdings" panose="05000000000000000000" pitchFamily="2" charset="2"/>
            <a:buChar char="§"/>
          </a:pPr>
          <a:r>
            <a:rPr lang="en-US" sz="2400"/>
            <a:t>Score is the number of numbers correctly identified.</a:t>
          </a:r>
        </a:p>
      </dgm:t>
    </dgm:pt>
    <dgm:pt modelId="{56E37D03-9479-415A-867A-760DCC733514}" type="parTrans" cxnId="{55A8DA6A-63CB-4913-8F8C-AF24D6FC027F}">
      <dgm:prSet/>
      <dgm:spPr/>
      <dgm:t>
        <a:bodyPr/>
        <a:lstStyle/>
        <a:p>
          <a:endParaRPr lang="en-US" sz="2400"/>
        </a:p>
      </dgm:t>
    </dgm:pt>
    <dgm:pt modelId="{7419DE85-9A2F-44C4-8606-63DAAA2E32FD}" type="sibTrans" cxnId="{55A8DA6A-63CB-4913-8F8C-AF24D6FC027F}">
      <dgm:prSet/>
      <dgm:spPr/>
      <dgm:t>
        <a:bodyPr/>
        <a:lstStyle/>
        <a:p>
          <a:endParaRPr lang="en-US" sz="2400"/>
        </a:p>
      </dgm:t>
    </dgm:pt>
    <dgm:pt modelId="{81C22B31-3C7B-4066-9B64-0042DE2996E7}" type="pres">
      <dgm:prSet presAssocID="{324EF859-99E0-4465-8C5B-DC0438E499DE}" presName="Name0" presStyleCnt="0">
        <dgm:presLayoutVars>
          <dgm:dir/>
          <dgm:animLvl val="lvl"/>
          <dgm:resizeHandles val="exact"/>
        </dgm:presLayoutVars>
      </dgm:prSet>
      <dgm:spPr/>
    </dgm:pt>
    <dgm:pt modelId="{0FDA231A-9B1C-48AA-BCFE-586F8F9DE97E}" type="pres">
      <dgm:prSet presAssocID="{DAE95932-2214-40DC-8A4B-D3FED1B0B32F}" presName="linNode" presStyleCnt="0"/>
      <dgm:spPr/>
    </dgm:pt>
    <dgm:pt modelId="{61601251-5113-49C5-97E2-15E0161AF2C3}" type="pres">
      <dgm:prSet presAssocID="{DAE95932-2214-40DC-8A4B-D3FED1B0B32F}" presName="parTx" presStyleLbl="revTx" presStyleIdx="0" presStyleCnt="1" custScaleX="139314">
        <dgm:presLayoutVars>
          <dgm:chMax val="1"/>
          <dgm:bulletEnabled val="1"/>
        </dgm:presLayoutVars>
      </dgm:prSet>
      <dgm:spPr/>
    </dgm:pt>
    <dgm:pt modelId="{083DAD04-693F-43C2-91B7-E26B5000497A}" type="pres">
      <dgm:prSet presAssocID="{DAE95932-2214-40DC-8A4B-D3FED1B0B32F}" presName="bracket" presStyleLbl="parChTrans1D1" presStyleIdx="0" presStyleCnt="1"/>
      <dgm:spPr/>
    </dgm:pt>
    <dgm:pt modelId="{AC0D6015-4E63-4087-B6D6-955C2837E870}" type="pres">
      <dgm:prSet presAssocID="{DAE95932-2214-40DC-8A4B-D3FED1B0B32F}" presName="spH" presStyleCnt="0"/>
      <dgm:spPr/>
    </dgm:pt>
    <dgm:pt modelId="{6A04D0E3-369D-4169-B92E-C0D14ECC91A5}" type="pres">
      <dgm:prSet presAssocID="{DAE95932-2214-40DC-8A4B-D3FED1B0B32F}" presName="desTx" presStyleLbl="node1" presStyleIdx="0" presStyleCnt="1">
        <dgm:presLayoutVars>
          <dgm:bulletEnabled val="1"/>
        </dgm:presLayoutVars>
      </dgm:prSet>
      <dgm:spPr/>
    </dgm:pt>
  </dgm:ptLst>
  <dgm:cxnLst>
    <dgm:cxn modelId="{55A8DA6A-63CB-4913-8F8C-AF24D6FC027F}" srcId="{DAE95932-2214-40DC-8A4B-D3FED1B0B32F}" destId="{D16E5108-6B8D-4EDF-8D11-9C8C443BF7D2}" srcOrd="1" destOrd="0" parTransId="{56E37D03-9479-415A-867A-760DCC733514}" sibTransId="{7419DE85-9A2F-44C4-8606-63DAAA2E32FD}"/>
    <dgm:cxn modelId="{3894E578-3C24-4E3F-98BC-30ED6A94DBFA}" srcId="{324EF859-99E0-4465-8C5B-DC0438E499DE}" destId="{DAE95932-2214-40DC-8A4B-D3FED1B0B32F}" srcOrd="0" destOrd="0" parTransId="{07A5635D-217F-45EC-BB12-EF7B2D891411}" sibTransId="{FCF31F3B-0D8A-4274-A14F-A6102AA1C49F}"/>
    <dgm:cxn modelId="{EC1AEE88-1CBC-4B02-9235-2AFE5FBF8111}" type="presOf" srcId="{D16E5108-6B8D-4EDF-8D11-9C8C443BF7D2}" destId="{6A04D0E3-369D-4169-B92E-C0D14ECC91A5}" srcOrd="0" destOrd="1" presId="urn:diagrams.loki3.com/BracketList"/>
    <dgm:cxn modelId="{17A4A68C-B3E6-414B-A251-6BAC073729A7}" type="presOf" srcId="{2FCB2324-7E75-4F46-9365-2C097EC72837}" destId="{6A04D0E3-369D-4169-B92E-C0D14ECC91A5}" srcOrd="0" destOrd="0" presId="urn:diagrams.loki3.com/BracketList"/>
    <dgm:cxn modelId="{97311DB1-AC19-4314-BA8E-43B5AE7807A8}" srcId="{DAE95932-2214-40DC-8A4B-D3FED1B0B32F}" destId="{2FCB2324-7E75-4F46-9365-2C097EC72837}" srcOrd="0" destOrd="0" parTransId="{654740EF-3901-4ADF-8C3A-3FECBFCE9943}" sibTransId="{9999F360-8931-4761-92EB-729633AF9999}"/>
    <dgm:cxn modelId="{7F7124C6-D422-4BAA-B545-B837724C0272}" type="presOf" srcId="{DAE95932-2214-40DC-8A4B-D3FED1B0B32F}" destId="{61601251-5113-49C5-97E2-15E0161AF2C3}" srcOrd="0" destOrd="0" presId="urn:diagrams.loki3.com/BracketList"/>
    <dgm:cxn modelId="{BE9F12D0-25DF-4DBD-991D-4384F616A486}" type="presOf" srcId="{324EF859-99E0-4465-8C5B-DC0438E499DE}" destId="{81C22B31-3C7B-4066-9B64-0042DE2996E7}" srcOrd="0" destOrd="0" presId="urn:diagrams.loki3.com/BracketList"/>
    <dgm:cxn modelId="{C230642A-3B27-41EA-84B0-775363B4DB80}" type="presParOf" srcId="{81C22B31-3C7B-4066-9B64-0042DE2996E7}" destId="{0FDA231A-9B1C-48AA-BCFE-586F8F9DE97E}" srcOrd="0" destOrd="0" presId="urn:diagrams.loki3.com/BracketList"/>
    <dgm:cxn modelId="{CD661E99-5948-4B0C-9785-F886D5CBDCEE}" type="presParOf" srcId="{0FDA231A-9B1C-48AA-BCFE-586F8F9DE97E}" destId="{61601251-5113-49C5-97E2-15E0161AF2C3}" srcOrd="0" destOrd="0" presId="urn:diagrams.loki3.com/BracketList"/>
    <dgm:cxn modelId="{D1A51396-2797-42A0-A1E2-F6C28422135F}" type="presParOf" srcId="{0FDA231A-9B1C-48AA-BCFE-586F8F9DE97E}" destId="{083DAD04-693F-43C2-91B7-E26B5000497A}" srcOrd="1" destOrd="0" presId="urn:diagrams.loki3.com/BracketList"/>
    <dgm:cxn modelId="{EB8F8B7E-1D0C-48BE-B00C-5C376CD1A5E8}" type="presParOf" srcId="{0FDA231A-9B1C-48AA-BCFE-586F8F9DE97E}" destId="{AC0D6015-4E63-4087-B6D6-955C2837E870}" srcOrd="2" destOrd="0" presId="urn:diagrams.loki3.com/BracketList"/>
    <dgm:cxn modelId="{0A5B4F27-7215-40FC-A687-594E3B248902}" type="presParOf" srcId="{0FDA231A-9B1C-48AA-BCFE-586F8F9DE97E}" destId="{6A04D0E3-369D-4169-B92E-C0D14ECC91A5}"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24EF859-99E0-4465-8C5B-DC0438E499D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DAE95932-2214-40DC-8A4B-D3FED1B0B32F}">
      <dgm:prSet phldrT="[Text]" custT="1"/>
      <dgm:spPr/>
      <dgm:t>
        <a:bodyPr/>
        <a:lstStyle/>
        <a:p>
          <a:r>
            <a:rPr lang="en-US" sz="2400"/>
            <a:t>Quantity Discrimination</a:t>
          </a:r>
        </a:p>
      </dgm:t>
      <dgm:extLst>
        <a:ext uri="{E40237B7-FDA0-4F09-8148-C483321AD2D9}">
          <dgm14:cNvPr xmlns:dgm14="http://schemas.microsoft.com/office/drawing/2010/diagram" id="0" name="" descr="Quantity Discrimination:&#10;-Identify the larger of two numbers between 0 and 20&#10;-Score is the number of items correctly answered&#10;"/>
        </a:ext>
      </dgm:extLst>
    </dgm:pt>
    <dgm:pt modelId="{07A5635D-217F-45EC-BB12-EF7B2D891411}" type="parTrans" cxnId="{3894E578-3C24-4E3F-98BC-30ED6A94DBFA}">
      <dgm:prSet/>
      <dgm:spPr/>
      <dgm:t>
        <a:bodyPr/>
        <a:lstStyle/>
        <a:p>
          <a:endParaRPr lang="en-US" sz="2400"/>
        </a:p>
      </dgm:t>
    </dgm:pt>
    <dgm:pt modelId="{FCF31F3B-0D8A-4274-A14F-A6102AA1C49F}" type="sibTrans" cxnId="{3894E578-3C24-4E3F-98BC-30ED6A94DBFA}">
      <dgm:prSet/>
      <dgm:spPr/>
      <dgm:t>
        <a:bodyPr/>
        <a:lstStyle/>
        <a:p>
          <a:endParaRPr lang="en-US" sz="2400"/>
        </a:p>
      </dgm:t>
    </dgm:pt>
    <dgm:pt modelId="{2FCB2324-7E75-4F46-9365-2C097EC72837}">
      <dgm:prSet phldrT="[Text]" custT="1"/>
      <dgm:spPr>
        <a:solidFill>
          <a:schemeClr val="accent2"/>
        </a:solidFill>
      </dgm:spPr>
      <dgm:t>
        <a:bodyPr/>
        <a:lstStyle/>
        <a:p>
          <a:pPr>
            <a:buFont typeface="Wingdings" panose="05000000000000000000" pitchFamily="2" charset="2"/>
            <a:buChar char="§"/>
          </a:pPr>
          <a:r>
            <a:rPr lang="en-US" sz="2400"/>
            <a:t>Identify the larger of two numbers between 0 and 20.</a:t>
          </a:r>
        </a:p>
      </dgm:t>
      <dgm:extLst>
        <a:ext uri="{E40237B7-FDA0-4F09-8148-C483321AD2D9}">
          <dgm14:cNvPr xmlns:dgm14="http://schemas.microsoft.com/office/drawing/2010/diagram" id="0" name="" descr="Quantity Discrimination:&#10;-Identify the larger of two numbers between 0 and 20&#10;-Score is the number of items correctly answered&#10;"/>
        </a:ext>
      </dgm:extLst>
    </dgm:pt>
    <dgm:pt modelId="{654740EF-3901-4ADF-8C3A-3FECBFCE9943}" type="parTrans" cxnId="{97311DB1-AC19-4314-BA8E-43B5AE7807A8}">
      <dgm:prSet/>
      <dgm:spPr/>
      <dgm:t>
        <a:bodyPr/>
        <a:lstStyle/>
        <a:p>
          <a:endParaRPr lang="en-US" sz="2400"/>
        </a:p>
      </dgm:t>
    </dgm:pt>
    <dgm:pt modelId="{9999F360-8931-4761-92EB-729633AF9999}" type="sibTrans" cxnId="{97311DB1-AC19-4314-BA8E-43B5AE7807A8}">
      <dgm:prSet/>
      <dgm:spPr/>
      <dgm:t>
        <a:bodyPr/>
        <a:lstStyle/>
        <a:p>
          <a:endParaRPr lang="en-US" sz="2400"/>
        </a:p>
      </dgm:t>
    </dgm:pt>
    <dgm:pt modelId="{22635AD5-0CAD-47BF-B7F3-290550AC65EE}">
      <dgm:prSet custT="1"/>
      <dgm:spPr>
        <a:solidFill>
          <a:schemeClr val="accent2"/>
        </a:solidFill>
      </dgm:spPr>
      <dgm:t>
        <a:bodyPr/>
        <a:lstStyle/>
        <a:p>
          <a:pPr>
            <a:buFont typeface="Wingdings" panose="05000000000000000000" pitchFamily="2" charset="2"/>
            <a:buChar char="§"/>
          </a:pPr>
          <a:r>
            <a:rPr lang="en-US" sz="2400"/>
            <a:t>Score is the number of items correctly answered.</a:t>
          </a:r>
        </a:p>
      </dgm:t>
    </dgm:pt>
    <dgm:pt modelId="{289FEC20-651C-4EE3-A261-99E95B48ABE1}" type="parTrans" cxnId="{7E546EF7-3E70-4C63-A8FA-27105F9A4DD0}">
      <dgm:prSet/>
      <dgm:spPr/>
      <dgm:t>
        <a:bodyPr/>
        <a:lstStyle/>
        <a:p>
          <a:endParaRPr lang="en-US" sz="2400"/>
        </a:p>
      </dgm:t>
    </dgm:pt>
    <dgm:pt modelId="{98B5BD4F-9016-4338-848B-EE6F3162B13E}" type="sibTrans" cxnId="{7E546EF7-3E70-4C63-A8FA-27105F9A4DD0}">
      <dgm:prSet/>
      <dgm:spPr/>
      <dgm:t>
        <a:bodyPr/>
        <a:lstStyle/>
        <a:p>
          <a:endParaRPr lang="en-US" sz="2400"/>
        </a:p>
      </dgm:t>
    </dgm:pt>
    <dgm:pt modelId="{81C22B31-3C7B-4066-9B64-0042DE2996E7}" type="pres">
      <dgm:prSet presAssocID="{324EF859-99E0-4465-8C5B-DC0438E499DE}" presName="Name0" presStyleCnt="0">
        <dgm:presLayoutVars>
          <dgm:dir/>
          <dgm:animLvl val="lvl"/>
          <dgm:resizeHandles val="exact"/>
        </dgm:presLayoutVars>
      </dgm:prSet>
      <dgm:spPr/>
    </dgm:pt>
    <dgm:pt modelId="{0FDA231A-9B1C-48AA-BCFE-586F8F9DE97E}" type="pres">
      <dgm:prSet presAssocID="{DAE95932-2214-40DC-8A4B-D3FED1B0B32F}" presName="linNode" presStyleCnt="0"/>
      <dgm:spPr/>
    </dgm:pt>
    <dgm:pt modelId="{61601251-5113-49C5-97E2-15E0161AF2C3}" type="pres">
      <dgm:prSet presAssocID="{DAE95932-2214-40DC-8A4B-D3FED1B0B32F}" presName="parTx" presStyleLbl="revTx" presStyleIdx="0" presStyleCnt="1" custScaleX="152527">
        <dgm:presLayoutVars>
          <dgm:chMax val="1"/>
          <dgm:bulletEnabled val="1"/>
        </dgm:presLayoutVars>
      </dgm:prSet>
      <dgm:spPr/>
    </dgm:pt>
    <dgm:pt modelId="{083DAD04-693F-43C2-91B7-E26B5000497A}" type="pres">
      <dgm:prSet presAssocID="{DAE95932-2214-40DC-8A4B-D3FED1B0B32F}" presName="bracket" presStyleLbl="parChTrans1D1" presStyleIdx="0" presStyleCnt="1"/>
      <dgm:spPr/>
    </dgm:pt>
    <dgm:pt modelId="{AC0D6015-4E63-4087-B6D6-955C2837E870}" type="pres">
      <dgm:prSet presAssocID="{DAE95932-2214-40DC-8A4B-D3FED1B0B32F}" presName="spH" presStyleCnt="0"/>
      <dgm:spPr/>
    </dgm:pt>
    <dgm:pt modelId="{6A04D0E3-369D-4169-B92E-C0D14ECC91A5}" type="pres">
      <dgm:prSet presAssocID="{DAE95932-2214-40DC-8A4B-D3FED1B0B32F}" presName="desTx" presStyleLbl="node1" presStyleIdx="0" presStyleCnt="1" custScaleX="77474">
        <dgm:presLayoutVars>
          <dgm:bulletEnabled val="1"/>
        </dgm:presLayoutVars>
      </dgm:prSet>
      <dgm:spPr/>
    </dgm:pt>
  </dgm:ptLst>
  <dgm:cxnLst>
    <dgm:cxn modelId="{3894E578-3C24-4E3F-98BC-30ED6A94DBFA}" srcId="{324EF859-99E0-4465-8C5B-DC0438E499DE}" destId="{DAE95932-2214-40DC-8A4B-D3FED1B0B32F}" srcOrd="0" destOrd="0" parTransId="{07A5635D-217F-45EC-BB12-EF7B2D891411}" sibTransId="{FCF31F3B-0D8A-4274-A14F-A6102AA1C49F}"/>
    <dgm:cxn modelId="{92DAFE83-9010-4E4D-ABE2-B073BA81222E}" type="presOf" srcId="{22635AD5-0CAD-47BF-B7F3-290550AC65EE}" destId="{6A04D0E3-369D-4169-B92E-C0D14ECC91A5}" srcOrd="0" destOrd="1" presId="urn:diagrams.loki3.com/BracketList"/>
    <dgm:cxn modelId="{17A4A68C-B3E6-414B-A251-6BAC073729A7}" type="presOf" srcId="{2FCB2324-7E75-4F46-9365-2C097EC72837}" destId="{6A04D0E3-369D-4169-B92E-C0D14ECC91A5}" srcOrd="0" destOrd="0" presId="urn:diagrams.loki3.com/BracketList"/>
    <dgm:cxn modelId="{97311DB1-AC19-4314-BA8E-43B5AE7807A8}" srcId="{DAE95932-2214-40DC-8A4B-D3FED1B0B32F}" destId="{2FCB2324-7E75-4F46-9365-2C097EC72837}" srcOrd="0" destOrd="0" parTransId="{654740EF-3901-4ADF-8C3A-3FECBFCE9943}" sibTransId="{9999F360-8931-4761-92EB-729633AF9999}"/>
    <dgm:cxn modelId="{7F7124C6-D422-4BAA-B545-B837724C0272}" type="presOf" srcId="{DAE95932-2214-40DC-8A4B-D3FED1B0B32F}" destId="{61601251-5113-49C5-97E2-15E0161AF2C3}" srcOrd="0" destOrd="0" presId="urn:diagrams.loki3.com/BracketList"/>
    <dgm:cxn modelId="{BE9F12D0-25DF-4DBD-991D-4384F616A486}" type="presOf" srcId="{324EF859-99E0-4465-8C5B-DC0438E499DE}" destId="{81C22B31-3C7B-4066-9B64-0042DE2996E7}" srcOrd="0" destOrd="0" presId="urn:diagrams.loki3.com/BracketList"/>
    <dgm:cxn modelId="{7E546EF7-3E70-4C63-A8FA-27105F9A4DD0}" srcId="{DAE95932-2214-40DC-8A4B-D3FED1B0B32F}" destId="{22635AD5-0CAD-47BF-B7F3-290550AC65EE}" srcOrd="1" destOrd="0" parTransId="{289FEC20-651C-4EE3-A261-99E95B48ABE1}" sibTransId="{98B5BD4F-9016-4338-848B-EE6F3162B13E}"/>
    <dgm:cxn modelId="{C230642A-3B27-41EA-84B0-775363B4DB80}" type="presParOf" srcId="{81C22B31-3C7B-4066-9B64-0042DE2996E7}" destId="{0FDA231A-9B1C-48AA-BCFE-586F8F9DE97E}" srcOrd="0" destOrd="0" presId="urn:diagrams.loki3.com/BracketList"/>
    <dgm:cxn modelId="{CD661E99-5948-4B0C-9785-F886D5CBDCEE}" type="presParOf" srcId="{0FDA231A-9B1C-48AA-BCFE-586F8F9DE97E}" destId="{61601251-5113-49C5-97E2-15E0161AF2C3}" srcOrd="0" destOrd="0" presId="urn:diagrams.loki3.com/BracketList"/>
    <dgm:cxn modelId="{D1A51396-2797-42A0-A1E2-F6C28422135F}" type="presParOf" srcId="{0FDA231A-9B1C-48AA-BCFE-586F8F9DE97E}" destId="{083DAD04-693F-43C2-91B7-E26B5000497A}" srcOrd="1" destOrd="0" presId="urn:diagrams.loki3.com/BracketList"/>
    <dgm:cxn modelId="{EB8F8B7E-1D0C-48BE-B00C-5C376CD1A5E8}" type="presParOf" srcId="{0FDA231A-9B1C-48AA-BCFE-586F8F9DE97E}" destId="{AC0D6015-4E63-4087-B6D6-955C2837E870}" srcOrd="2" destOrd="0" presId="urn:diagrams.loki3.com/BracketList"/>
    <dgm:cxn modelId="{0A5B4F27-7215-40FC-A687-594E3B248902}" type="presParOf" srcId="{0FDA231A-9B1C-48AA-BCFE-586F8F9DE97E}" destId="{6A04D0E3-369D-4169-B92E-C0D14ECC91A5}"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24EF859-99E0-4465-8C5B-DC0438E499D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DAE95932-2214-40DC-8A4B-D3FED1B0B32F}">
      <dgm:prSet phldrT="[Text]" custT="1"/>
      <dgm:spPr/>
      <dgm:t>
        <a:bodyPr/>
        <a:lstStyle/>
        <a:p>
          <a:r>
            <a:rPr lang="en-US" sz="2400"/>
            <a:t>Missing Number</a:t>
          </a:r>
        </a:p>
      </dgm:t>
    </dgm:pt>
    <dgm:pt modelId="{07A5635D-217F-45EC-BB12-EF7B2D891411}" type="parTrans" cxnId="{3894E578-3C24-4E3F-98BC-30ED6A94DBFA}">
      <dgm:prSet/>
      <dgm:spPr/>
      <dgm:t>
        <a:bodyPr/>
        <a:lstStyle/>
        <a:p>
          <a:endParaRPr lang="en-US"/>
        </a:p>
      </dgm:t>
    </dgm:pt>
    <dgm:pt modelId="{FCF31F3B-0D8A-4274-A14F-A6102AA1C49F}" type="sibTrans" cxnId="{3894E578-3C24-4E3F-98BC-30ED6A94DBFA}">
      <dgm:prSet/>
      <dgm:spPr/>
      <dgm:t>
        <a:bodyPr/>
        <a:lstStyle/>
        <a:p>
          <a:endParaRPr lang="en-US"/>
        </a:p>
      </dgm:t>
    </dgm:pt>
    <dgm:pt modelId="{2FCB2324-7E75-4F46-9365-2C097EC72837}">
      <dgm:prSet phldrT="[Text]" custT="1"/>
      <dgm:spPr>
        <a:solidFill>
          <a:schemeClr val="accent2"/>
        </a:solidFill>
      </dgm:spPr>
      <dgm:t>
        <a:bodyPr/>
        <a:lstStyle/>
        <a:p>
          <a:pPr>
            <a:buFont typeface="Wingdings" panose="05000000000000000000" pitchFamily="2" charset="2"/>
            <a:buChar char="§"/>
          </a:pPr>
          <a:r>
            <a:rPr lang="en-US" sz="2400"/>
            <a:t>Identify missing numbers from sequences.</a:t>
          </a:r>
        </a:p>
      </dgm:t>
    </dgm:pt>
    <dgm:pt modelId="{654740EF-3901-4ADF-8C3A-3FECBFCE9943}" type="parTrans" cxnId="{97311DB1-AC19-4314-BA8E-43B5AE7807A8}">
      <dgm:prSet/>
      <dgm:spPr/>
      <dgm:t>
        <a:bodyPr/>
        <a:lstStyle/>
        <a:p>
          <a:endParaRPr lang="en-US"/>
        </a:p>
      </dgm:t>
    </dgm:pt>
    <dgm:pt modelId="{9999F360-8931-4761-92EB-729633AF9999}" type="sibTrans" cxnId="{97311DB1-AC19-4314-BA8E-43B5AE7807A8}">
      <dgm:prSet/>
      <dgm:spPr/>
      <dgm:t>
        <a:bodyPr/>
        <a:lstStyle/>
        <a:p>
          <a:endParaRPr lang="en-US"/>
        </a:p>
      </dgm:t>
    </dgm:pt>
    <dgm:pt modelId="{9B8443DF-DBB1-4346-B028-3CF6D45A80E7}">
      <dgm:prSet custT="1"/>
      <dgm:spPr>
        <a:solidFill>
          <a:schemeClr val="accent2"/>
        </a:solidFill>
      </dgm:spPr>
      <dgm:t>
        <a:bodyPr/>
        <a:lstStyle/>
        <a:p>
          <a:pPr>
            <a:buFont typeface="Wingdings" panose="05000000000000000000" pitchFamily="2" charset="2"/>
            <a:buChar char="§"/>
          </a:pPr>
          <a:r>
            <a:rPr lang="en-US" sz="2400"/>
            <a:t>Score is the number of items answered correctly.</a:t>
          </a:r>
        </a:p>
      </dgm:t>
    </dgm:pt>
    <dgm:pt modelId="{6FE165C3-C2A8-41D6-B548-06B0D13A8406}" type="parTrans" cxnId="{AB1E9685-AAEE-4105-9AC6-498E3483F213}">
      <dgm:prSet/>
      <dgm:spPr/>
      <dgm:t>
        <a:bodyPr/>
        <a:lstStyle/>
        <a:p>
          <a:endParaRPr lang="en-US"/>
        </a:p>
      </dgm:t>
    </dgm:pt>
    <dgm:pt modelId="{9CC98745-6B65-4F6C-B758-8619560966E8}" type="sibTrans" cxnId="{AB1E9685-AAEE-4105-9AC6-498E3483F213}">
      <dgm:prSet/>
      <dgm:spPr/>
      <dgm:t>
        <a:bodyPr/>
        <a:lstStyle/>
        <a:p>
          <a:endParaRPr lang="en-US"/>
        </a:p>
      </dgm:t>
    </dgm:pt>
    <dgm:pt modelId="{81C22B31-3C7B-4066-9B64-0042DE2996E7}" type="pres">
      <dgm:prSet presAssocID="{324EF859-99E0-4465-8C5B-DC0438E499DE}" presName="Name0" presStyleCnt="0">
        <dgm:presLayoutVars>
          <dgm:dir/>
          <dgm:animLvl val="lvl"/>
          <dgm:resizeHandles val="exact"/>
        </dgm:presLayoutVars>
      </dgm:prSet>
      <dgm:spPr/>
    </dgm:pt>
    <dgm:pt modelId="{0FDA231A-9B1C-48AA-BCFE-586F8F9DE97E}" type="pres">
      <dgm:prSet presAssocID="{DAE95932-2214-40DC-8A4B-D3FED1B0B32F}" presName="linNode" presStyleCnt="0"/>
      <dgm:spPr/>
    </dgm:pt>
    <dgm:pt modelId="{61601251-5113-49C5-97E2-15E0161AF2C3}" type="pres">
      <dgm:prSet presAssocID="{DAE95932-2214-40DC-8A4B-D3FED1B0B32F}" presName="parTx" presStyleLbl="revTx" presStyleIdx="0" presStyleCnt="1" custScaleX="152527">
        <dgm:presLayoutVars>
          <dgm:chMax val="1"/>
          <dgm:bulletEnabled val="1"/>
        </dgm:presLayoutVars>
      </dgm:prSet>
      <dgm:spPr/>
    </dgm:pt>
    <dgm:pt modelId="{083DAD04-693F-43C2-91B7-E26B5000497A}" type="pres">
      <dgm:prSet presAssocID="{DAE95932-2214-40DC-8A4B-D3FED1B0B32F}" presName="bracket" presStyleLbl="parChTrans1D1" presStyleIdx="0" presStyleCnt="1"/>
      <dgm:spPr/>
    </dgm:pt>
    <dgm:pt modelId="{AC0D6015-4E63-4087-B6D6-955C2837E870}" type="pres">
      <dgm:prSet presAssocID="{DAE95932-2214-40DC-8A4B-D3FED1B0B32F}" presName="spH" presStyleCnt="0"/>
      <dgm:spPr/>
    </dgm:pt>
    <dgm:pt modelId="{6A04D0E3-369D-4169-B92E-C0D14ECC91A5}" type="pres">
      <dgm:prSet presAssocID="{DAE95932-2214-40DC-8A4B-D3FED1B0B32F}" presName="desTx" presStyleLbl="node1" presStyleIdx="0" presStyleCnt="1">
        <dgm:presLayoutVars>
          <dgm:bulletEnabled val="1"/>
        </dgm:presLayoutVars>
      </dgm:prSet>
      <dgm:spPr/>
    </dgm:pt>
  </dgm:ptLst>
  <dgm:cxnLst>
    <dgm:cxn modelId="{3894E578-3C24-4E3F-98BC-30ED6A94DBFA}" srcId="{324EF859-99E0-4465-8C5B-DC0438E499DE}" destId="{DAE95932-2214-40DC-8A4B-D3FED1B0B32F}" srcOrd="0" destOrd="0" parTransId="{07A5635D-217F-45EC-BB12-EF7B2D891411}" sibTransId="{FCF31F3B-0D8A-4274-A14F-A6102AA1C49F}"/>
    <dgm:cxn modelId="{6302DD5A-4639-4823-AC41-D1E81E0473F5}" type="presOf" srcId="{9B8443DF-DBB1-4346-B028-3CF6D45A80E7}" destId="{6A04D0E3-369D-4169-B92E-C0D14ECC91A5}" srcOrd="0" destOrd="1" presId="urn:diagrams.loki3.com/BracketList"/>
    <dgm:cxn modelId="{AB1E9685-AAEE-4105-9AC6-498E3483F213}" srcId="{DAE95932-2214-40DC-8A4B-D3FED1B0B32F}" destId="{9B8443DF-DBB1-4346-B028-3CF6D45A80E7}" srcOrd="1" destOrd="0" parTransId="{6FE165C3-C2A8-41D6-B548-06B0D13A8406}" sibTransId="{9CC98745-6B65-4F6C-B758-8619560966E8}"/>
    <dgm:cxn modelId="{17A4A68C-B3E6-414B-A251-6BAC073729A7}" type="presOf" srcId="{2FCB2324-7E75-4F46-9365-2C097EC72837}" destId="{6A04D0E3-369D-4169-B92E-C0D14ECC91A5}" srcOrd="0" destOrd="0" presId="urn:diagrams.loki3.com/BracketList"/>
    <dgm:cxn modelId="{97311DB1-AC19-4314-BA8E-43B5AE7807A8}" srcId="{DAE95932-2214-40DC-8A4B-D3FED1B0B32F}" destId="{2FCB2324-7E75-4F46-9365-2C097EC72837}" srcOrd="0" destOrd="0" parTransId="{654740EF-3901-4ADF-8C3A-3FECBFCE9943}" sibTransId="{9999F360-8931-4761-92EB-729633AF9999}"/>
    <dgm:cxn modelId="{7F7124C6-D422-4BAA-B545-B837724C0272}" type="presOf" srcId="{DAE95932-2214-40DC-8A4B-D3FED1B0B32F}" destId="{61601251-5113-49C5-97E2-15E0161AF2C3}" srcOrd="0" destOrd="0" presId="urn:diagrams.loki3.com/BracketList"/>
    <dgm:cxn modelId="{BE9F12D0-25DF-4DBD-991D-4384F616A486}" type="presOf" srcId="{324EF859-99E0-4465-8C5B-DC0438E499DE}" destId="{81C22B31-3C7B-4066-9B64-0042DE2996E7}" srcOrd="0" destOrd="0" presId="urn:diagrams.loki3.com/BracketList"/>
    <dgm:cxn modelId="{C230642A-3B27-41EA-84B0-775363B4DB80}" type="presParOf" srcId="{81C22B31-3C7B-4066-9B64-0042DE2996E7}" destId="{0FDA231A-9B1C-48AA-BCFE-586F8F9DE97E}" srcOrd="0" destOrd="0" presId="urn:diagrams.loki3.com/BracketList"/>
    <dgm:cxn modelId="{CD661E99-5948-4B0C-9785-F886D5CBDCEE}" type="presParOf" srcId="{0FDA231A-9B1C-48AA-BCFE-586F8F9DE97E}" destId="{61601251-5113-49C5-97E2-15E0161AF2C3}" srcOrd="0" destOrd="0" presId="urn:diagrams.loki3.com/BracketList"/>
    <dgm:cxn modelId="{D1A51396-2797-42A0-A1E2-F6C28422135F}" type="presParOf" srcId="{0FDA231A-9B1C-48AA-BCFE-586F8F9DE97E}" destId="{083DAD04-693F-43C2-91B7-E26B5000497A}" srcOrd="1" destOrd="0" presId="urn:diagrams.loki3.com/BracketList"/>
    <dgm:cxn modelId="{EB8F8B7E-1D0C-48BE-B00C-5C376CD1A5E8}" type="presParOf" srcId="{0FDA231A-9B1C-48AA-BCFE-586F8F9DE97E}" destId="{AC0D6015-4E63-4087-B6D6-955C2837E870}" srcOrd="2" destOrd="0" presId="urn:diagrams.loki3.com/BracketList"/>
    <dgm:cxn modelId="{0A5B4F27-7215-40FC-A687-594E3B248902}" type="presParOf" srcId="{0FDA231A-9B1C-48AA-BCFE-586F8F9DE97E}" destId="{6A04D0E3-369D-4169-B92E-C0D14ECC91A5}"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7E0A9-2C75-43A7-A8FE-3646B814C60C}">
      <dsp:nvSpPr>
        <dsp:cNvPr id="0" name=""/>
        <dsp:cNvSpPr/>
      </dsp:nvSpPr>
      <dsp:spPr>
        <a:xfrm>
          <a:off x="0" y="0"/>
          <a:ext cx="11276076" cy="43307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466850">
            <a:lnSpc>
              <a:spcPct val="125000"/>
            </a:lnSpc>
            <a:spcBef>
              <a:spcPct val="0"/>
            </a:spcBef>
            <a:spcAft>
              <a:spcPct val="35000"/>
            </a:spcAft>
            <a:buNone/>
          </a:pPr>
          <a:r>
            <a:rPr lang="en-US" sz="3300" kern="1200"/>
            <a:t>Progress monitoring data allow us to . . .</a:t>
          </a:r>
        </a:p>
        <a:p>
          <a:pPr marL="342900" lvl="1" indent="-342900" algn="l" defTabSz="1066800">
            <a:lnSpc>
              <a:spcPct val="114000"/>
            </a:lnSpc>
            <a:spcBef>
              <a:spcPct val="0"/>
            </a:spcBef>
            <a:spcAft>
              <a:spcPct val="15000"/>
            </a:spcAft>
            <a:buFont typeface="Wingdings" panose="05000000000000000000" pitchFamily="2" charset="2"/>
            <a:buChar char="§"/>
          </a:pPr>
          <a:r>
            <a:rPr lang="en-US" sz="2400" kern="1200"/>
            <a:t>Estimate rates of improvement (ROI) across time.</a:t>
          </a:r>
        </a:p>
        <a:p>
          <a:pPr marL="342900" lvl="1" indent="-342900" algn="l" defTabSz="1066800">
            <a:lnSpc>
              <a:spcPct val="114000"/>
            </a:lnSpc>
            <a:spcBef>
              <a:spcPct val="0"/>
            </a:spcBef>
            <a:spcAft>
              <a:spcPct val="15000"/>
            </a:spcAft>
            <a:buFont typeface="Wingdings" panose="05000000000000000000" pitchFamily="2" charset="2"/>
            <a:buChar char="§"/>
          </a:pPr>
          <a:r>
            <a:rPr lang="en-US" sz="2400" kern="1200"/>
            <a:t>Compare the efficacy of different forms of instruction.</a:t>
          </a:r>
        </a:p>
        <a:p>
          <a:pPr marL="342900" lvl="1" indent="-342900" algn="l" defTabSz="1066800">
            <a:lnSpc>
              <a:spcPct val="114000"/>
            </a:lnSpc>
            <a:spcBef>
              <a:spcPct val="0"/>
            </a:spcBef>
            <a:spcAft>
              <a:spcPct val="15000"/>
            </a:spcAft>
            <a:buFont typeface="Wingdings" panose="05000000000000000000" pitchFamily="2" charset="2"/>
            <a:buChar char="§"/>
          </a:pPr>
          <a:r>
            <a:rPr lang="en-US" sz="2400" kern="1200"/>
            <a:t>Identify students who are not demonstrating adequate progress.</a:t>
          </a:r>
        </a:p>
        <a:p>
          <a:pPr marL="342900" lvl="1" indent="-342900" algn="l" defTabSz="1066800">
            <a:lnSpc>
              <a:spcPct val="114000"/>
            </a:lnSpc>
            <a:spcBef>
              <a:spcPct val="0"/>
            </a:spcBef>
            <a:spcAft>
              <a:spcPct val="15000"/>
            </a:spcAft>
            <a:buFont typeface="Wingdings" panose="05000000000000000000" pitchFamily="2" charset="2"/>
            <a:buChar char="§"/>
          </a:pPr>
          <a:r>
            <a:rPr lang="en-US" sz="2400" kern="1200"/>
            <a:t>Determine when an instructional change is needed.</a:t>
          </a:r>
        </a:p>
        <a:p>
          <a:pPr marL="342900" lvl="1" indent="-342900" algn="l" defTabSz="1066800">
            <a:lnSpc>
              <a:spcPct val="114000"/>
            </a:lnSpc>
            <a:spcBef>
              <a:spcPct val="0"/>
            </a:spcBef>
            <a:spcAft>
              <a:spcPct val="15000"/>
            </a:spcAft>
            <a:buFont typeface="Wingdings" panose="05000000000000000000" pitchFamily="2" charset="2"/>
            <a:buChar char="§"/>
          </a:pPr>
          <a:r>
            <a:rPr lang="en-US" sz="2400" kern="1200"/>
            <a:t>Support communication with parents and students</a:t>
          </a:r>
        </a:p>
        <a:p>
          <a:pPr marL="342900" lvl="1" indent="-342900" algn="l" defTabSz="1066800">
            <a:lnSpc>
              <a:spcPct val="114000"/>
            </a:lnSpc>
            <a:spcBef>
              <a:spcPct val="0"/>
            </a:spcBef>
            <a:spcAft>
              <a:spcPct val="15000"/>
            </a:spcAft>
            <a:buFont typeface="Wingdings" panose="05000000000000000000" pitchFamily="2" charset="2"/>
            <a:buChar char="§"/>
          </a:pPr>
          <a:r>
            <a:rPr lang="en-US" sz="2400" kern="1200"/>
            <a:t>Support the development of a rigorous individualized education program for students with disabilities.</a:t>
          </a:r>
        </a:p>
      </dsp:txBody>
      <dsp:txXfrm>
        <a:off x="2688285" y="0"/>
        <a:ext cx="8587790" cy="4330700"/>
      </dsp:txXfrm>
    </dsp:sp>
    <dsp:sp modelId="{03266C32-C75B-43B5-A344-42DB8E5E4A23}">
      <dsp:nvSpPr>
        <dsp:cNvPr id="0" name=""/>
        <dsp:cNvSpPr/>
      </dsp:nvSpPr>
      <dsp:spPr>
        <a:xfrm>
          <a:off x="250194" y="283504"/>
          <a:ext cx="2255215" cy="346456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5000" r="-6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01251-5113-49C5-97E2-15E0161AF2C3}">
      <dsp:nvSpPr>
        <dsp:cNvPr id="0" name=""/>
        <dsp:cNvSpPr/>
      </dsp:nvSpPr>
      <dsp:spPr>
        <a:xfrm>
          <a:off x="528" y="593602"/>
          <a:ext cx="2314256" cy="1147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a:t>Computation</a:t>
          </a:r>
        </a:p>
      </dsp:txBody>
      <dsp:txXfrm>
        <a:off x="528" y="593602"/>
        <a:ext cx="2314256" cy="1147781"/>
      </dsp:txXfrm>
    </dsp:sp>
    <dsp:sp modelId="{083DAD04-693F-43C2-91B7-E26B5000497A}">
      <dsp:nvSpPr>
        <dsp:cNvPr id="0" name=""/>
        <dsp:cNvSpPr/>
      </dsp:nvSpPr>
      <dsp:spPr>
        <a:xfrm>
          <a:off x="2314785" y="539800"/>
          <a:ext cx="303455" cy="125538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4D0E3-369D-4169-B92E-C0D14ECC91A5}">
      <dsp:nvSpPr>
        <dsp:cNvPr id="0" name=""/>
        <dsp:cNvSpPr/>
      </dsp:nvSpPr>
      <dsp:spPr>
        <a:xfrm>
          <a:off x="2739623" y="539800"/>
          <a:ext cx="4126993" cy="125538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Font typeface="Wingdings" panose="05000000000000000000" pitchFamily="2" charset="2"/>
            <a:buChar char="§"/>
          </a:pPr>
          <a:r>
            <a:rPr lang="en-US" sz="2400" kern="1200"/>
            <a:t>Solve computation problems.</a:t>
          </a:r>
        </a:p>
        <a:p>
          <a:pPr marL="228600" lvl="1" indent="-228600" algn="l" defTabSz="1066800">
            <a:lnSpc>
              <a:spcPct val="90000"/>
            </a:lnSpc>
            <a:spcBef>
              <a:spcPct val="0"/>
            </a:spcBef>
            <a:spcAft>
              <a:spcPct val="15000"/>
            </a:spcAft>
            <a:buFont typeface="Wingdings" panose="05000000000000000000" pitchFamily="2" charset="2"/>
            <a:buChar char="§"/>
          </a:pPr>
          <a:r>
            <a:rPr lang="en-US" sz="2400" kern="1200"/>
            <a:t>Score is number of digits correct in each answer.</a:t>
          </a:r>
        </a:p>
      </dsp:txBody>
      <dsp:txXfrm>
        <a:off x="2739623" y="539800"/>
        <a:ext cx="4126993" cy="125538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DD9E3-E697-4F7E-ABBE-C08B0133C5BD}">
      <dsp:nvSpPr>
        <dsp:cNvPr id="0" name=""/>
        <dsp:cNvSpPr/>
      </dsp:nvSpPr>
      <dsp:spPr>
        <a:xfrm>
          <a:off x="-4873755" y="-752464"/>
          <a:ext cx="5848329" cy="5848329"/>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5B58A2-9D79-42ED-9801-A29C4F8ACD36}">
      <dsp:nvSpPr>
        <dsp:cNvPr id="0" name=""/>
        <dsp:cNvSpPr/>
      </dsp:nvSpPr>
      <dsp:spPr>
        <a:xfrm>
          <a:off x="798425" y="620498"/>
          <a:ext cx="10453088" cy="12408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4903"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0" i="0" kern="1200"/>
            <a:t>Have enough alternate forms of equal and controlled difficulty to allow for progress monitoring at recommended intervals based on intervention level</a:t>
          </a:r>
          <a:endParaRPr lang="en-US" sz="2600" kern="1200"/>
        </a:p>
      </dsp:txBody>
      <dsp:txXfrm>
        <a:off x="798425" y="620498"/>
        <a:ext cx="10453088" cy="1240822"/>
      </dsp:txXfrm>
    </dsp:sp>
    <dsp:sp modelId="{80D5FD70-76F9-4B51-9195-CB7A960C2088}">
      <dsp:nvSpPr>
        <dsp:cNvPr id="0" name=""/>
        <dsp:cNvSpPr/>
      </dsp:nvSpPr>
      <dsp:spPr>
        <a:xfrm>
          <a:off x="22911" y="465395"/>
          <a:ext cx="1551028" cy="155102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167B81-02AD-485D-AB04-09439925AEF6}">
      <dsp:nvSpPr>
        <dsp:cNvPr id="0" name=""/>
        <dsp:cNvSpPr/>
      </dsp:nvSpPr>
      <dsp:spPr>
        <a:xfrm>
          <a:off x="798425" y="2482079"/>
          <a:ext cx="10453088" cy="12408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4903"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0" i="0" kern="1200"/>
            <a:t>Specify minimum acceptable levels of growth or performance</a:t>
          </a:r>
          <a:endParaRPr lang="en-US" sz="2600" kern="1200"/>
        </a:p>
      </dsp:txBody>
      <dsp:txXfrm>
        <a:off x="798425" y="2482079"/>
        <a:ext cx="10453088" cy="1240822"/>
      </dsp:txXfrm>
    </dsp:sp>
    <dsp:sp modelId="{59AFDF97-3B66-49B9-9D33-93DEB95F1D28}">
      <dsp:nvSpPr>
        <dsp:cNvPr id="0" name=""/>
        <dsp:cNvSpPr/>
      </dsp:nvSpPr>
      <dsp:spPr>
        <a:xfrm>
          <a:off x="22911" y="2326976"/>
          <a:ext cx="1551028" cy="155102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DD9E3-E697-4F7E-ABBE-C08B0133C5BD}">
      <dsp:nvSpPr>
        <dsp:cNvPr id="0" name=""/>
        <dsp:cNvSpPr/>
      </dsp:nvSpPr>
      <dsp:spPr>
        <a:xfrm>
          <a:off x="-4873755" y="-752464"/>
          <a:ext cx="5848329" cy="5848329"/>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FFD333-0478-4ABF-9AE5-1153B8FFFAF2}">
      <dsp:nvSpPr>
        <dsp:cNvPr id="0" name=""/>
        <dsp:cNvSpPr/>
      </dsp:nvSpPr>
      <dsp:spPr>
        <a:xfrm>
          <a:off x="798425" y="620498"/>
          <a:ext cx="10453088" cy="12408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4903"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0" i="0" kern="1200"/>
            <a:t>Provide benchmarks for minimum acceptable end-of-year performance</a:t>
          </a:r>
          <a:endParaRPr lang="en-US" sz="2600" kern="1200"/>
        </a:p>
      </dsp:txBody>
      <dsp:txXfrm>
        <a:off x="798425" y="620498"/>
        <a:ext cx="10453088" cy="1240822"/>
      </dsp:txXfrm>
    </dsp:sp>
    <dsp:sp modelId="{71DABADC-D603-4B7B-B8E4-6D65F59280E0}">
      <dsp:nvSpPr>
        <dsp:cNvPr id="0" name=""/>
        <dsp:cNvSpPr/>
      </dsp:nvSpPr>
      <dsp:spPr>
        <a:xfrm>
          <a:off x="22911" y="465395"/>
          <a:ext cx="1551028" cy="155102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97C657-3757-4CC8-AF84-5EA0B2578139}">
      <dsp:nvSpPr>
        <dsp:cNvPr id="0" name=""/>
        <dsp:cNvSpPr/>
      </dsp:nvSpPr>
      <dsp:spPr>
        <a:xfrm>
          <a:off x="798425" y="2482079"/>
          <a:ext cx="10453088" cy="12408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4903"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0" i="0" kern="1200"/>
            <a:t>Have available reliability and validity information for the performance-level score and for growth for students with intensive needs</a:t>
          </a:r>
          <a:endParaRPr lang="en-US" sz="2600" kern="1200"/>
        </a:p>
      </dsp:txBody>
      <dsp:txXfrm>
        <a:off x="798425" y="2482079"/>
        <a:ext cx="10453088" cy="1240822"/>
      </dsp:txXfrm>
    </dsp:sp>
    <dsp:sp modelId="{CE923D5F-2418-4153-8500-CE2D4649CF19}">
      <dsp:nvSpPr>
        <dsp:cNvPr id="0" name=""/>
        <dsp:cNvSpPr/>
      </dsp:nvSpPr>
      <dsp:spPr>
        <a:xfrm>
          <a:off x="22911" y="2326976"/>
          <a:ext cx="1551028" cy="155102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6F7E9-FCE8-4150-84ED-F08E734430E7}">
      <dsp:nvSpPr>
        <dsp:cNvPr id="0" name=""/>
        <dsp:cNvSpPr/>
      </dsp:nvSpPr>
      <dsp:spPr>
        <a:xfrm>
          <a:off x="0" y="793434"/>
          <a:ext cx="6902528" cy="599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Skills to be measured—age and grade appropriate</a:t>
          </a:r>
        </a:p>
      </dsp:txBody>
      <dsp:txXfrm>
        <a:off x="29271" y="822705"/>
        <a:ext cx="6843986" cy="541083"/>
      </dsp:txXfrm>
    </dsp:sp>
    <dsp:sp modelId="{7EBF807B-01CE-4DBA-A33E-DEB7C2EC0E23}">
      <dsp:nvSpPr>
        <dsp:cNvPr id="0" name=""/>
        <dsp:cNvSpPr/>
      </dsp:nvSpPr>
      <dsp:spPr>
        <a:xfrm>
          <a:off x="0" y="1457649"/>
          <a:ext cx="6902528" cy="599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Technical rigor (consider population)</a:t>
          </a:r>
        </a:p>
      </dsp:txBody>
      <dsp:txXfrm>
        <a:off x="29271" y="1486920"/>
        <a:ext cx="6843986" cy="541083"/>
      </dsp:txXfrm>
    </dsp:sp>
    <dsp:sp modelId="{D74EEF1E-BE9F-46B6-98D6-BBBBE2128FA2}">
      <dsp:nvSpPr>
        <dsp:cNvPr id="0" name=""/>
        <dsp:cNvSpPr/>
      </dsp:nvSpPr>
      <dsp:spPr>
        <a:xfrm>
          <a:off x="0" y="2129274"/>
          <a:ext cx="6902528" cy="599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Cost and training requirements</a:t>
          </a:r>
        </a:p>
      </dsp:txBody>
      <dsp:txXfrm>
        <a:off x="29271" y="2158545"/>
        <a:ext cx="6843986" cy="541083"/>
      </dsp:txXfrm>
    </dsp:sp>
    <dsp:sp modelId="{3D163539-516C-4699-A65F-075EE3C5A287}">
      <dsp:nvSpPr>
        <dsp:cNvPr id="0" name=""/>
        <dsp:cNvSpPr/>
      </dsp:nvSpPr>
      <dsp:spPr>
        <a:xfrm>
          <a:off x="0" y="2800899"/>
          <a:ext cx="6902528" cy="599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Administration and scoring time</a:t>
          </a:r>
        </a:p>
      </dsp:txBody>
      <dsp:txXfrm>
        <a:off x="29271" y="2830170"/>
        <a:ext cx="6843986" cy="541083"/>
      </dsp:txXfrm>
    </dsp:sp>
    <dsp:sp modelId="{6A297FB2-AE22-44D1-9DAC-06075ECA88A0}">
      <dsp:nvSpPr>
        <dsp:cNvPr id="0" name=""/>
        <dsp:cNvSpPr/>
      </dsp:nvSpPr>
      <dsp:spPr>
        <a:xfrm>
          <a:off x="0" y="3472524"/>
          <a:ext cx="6902528" cy="599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Data management</a:t>
          </a:r>
        </a:p>
      </dsp:txBody>
      <dsp:txXfrm>
        <a:off x="29271" y="3501795"/>
        <a:ext cx="6843986" cy="5410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F274E-74AE-4F80-9576-94F558C5E05B}">
      <dsp:nvSpPr>
        <dsp:cNvPr id="0" name=""/>
        <dsp:cNvSpPr/>
      </dsp:nvSpPr>
      <dsp:spPr>
        <a:xfrm>
          <a:off x="0" y="250089"/>
          <a:ext cx="2795195" cy="55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a:t>Reading</a:t>
          </a:r>
        </a:p>
      </dsp:txBody>
      <dsp:txXfrm>
        <a:off x="0" y="250089"/>
        <a:ext cx="2795195" cy="554400"/>
      </dsp:txXfrm>
    </dsp:sp>
    <dsp:sp modelId="{2E75B1D5-ABBC-4563-8D3D-9FDEC2EFC321}">
      <dsp:nvSpPr>
        <dsp:cNvPr id="0" name=""/>
        <dsp:cNvSpPr/>
      </dsp:nvSpPr>
      <dsp:spPr>
        <a:xfrm>
          <a:off x="2795195" y="24863"/>
          <a:ext cx="559039" cy="10048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677D3D-2D0B-4011-95E4-446B1B2CFF4B}">
      <dsp:nvSpPr>
        <dsp:cNvPr id="0" name=""/>
        <dsp:cNvSpPr/>
      </dsp:nvSpPr>
      <dsp:spPr>
        <a:xfrm>
          <a:off x="3577850" y="24863"/>
          <a:ext cx="7602931" cy="10048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Font typeface="Wingdings" panose="05000000000000000000" pitchFamily="2" charset="2"/>
            <a:buChar char="§"/>
          </a:pPr>
          <a:r>
            <a:rPr lang="en-US" sz="2800" kern="1200"/>
            <a:t>In which of the five big ideas will the intervention focus?</a:t>
          </a:r>
        </a:p>
      </dsp:txBody>
      <dsp:txXfrm>
        <a:off x="3577850" y="24863"/>
        <a:ext cx="7602931" cy="1004850"/>
      </dsp:txXfrm>
    </dsp:sp>
    <dsp:sp modelId="{A9615C4C-0727-4123-8A6F-E427F1AE3210}">
      <dsp:nvSpPr>
        <dsp:cNvPr id="0" name=""/>
        <dsp:cNvSpPr/>
      </dsp:nvSpPr>
      <dsp:spPr>
        <a:xfrm>
          <a:off x="0" y="1355739"/>
          <a:ext cx="2792465" cy="55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a:t>Mathematics</a:t>
          </a:r>
        </a:p>
      </dsp:txBody>
      <dsp:txXfrm>
        <a:off x="0" y="1355739"/>
        <a:ext cx="2792465" cy="554400"/>
      </dsp:txXfrm>
    </dsp:sp>
    <dsp:sp modelId="{6666C4B9-914D-49E9-99CB-B553C235EB05}">
      <dsp:nvSpPr>
        <dsp:cNvPr id="0" name=""/>
        <dsp:cNvSpPr/>
      </dsp:nvSpPr>
      <dsp:spPr>
        <a:xfrm>
          <a:off x="2792465" y="1130514"/>
          <a:ext cx="558493" cy="10048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EFAA8B-1912-4971-BEA6-F109F4974BC0}">
      <dsp:nvSpPr>
        <dsp:cNvPr id="0" name=""/>
        <dsp:cNvSpPr/>
      </dsp:nvSpPr>
      <dsp:spPr>
        <a:xfrm>
          <a:off x="3574356" y="1130514"/>
          <a:ext cx="7595507" cy="10048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Font typeface="Wingdings" panose="05000000000000000000" pitchFamily="2" charset="2"/>
            <a:buChar char="§"/>
          </a:pPr>
          <a:r>
            <a:rPr lang="en-US" sz="2800" kern="1200"/>
            <a:t>Will the intervention focus on early numeracy skills, computation, or concepts and application?</a:t>
          </a:r>
        </a:p>
      </dsp:txBody>
      <dsp:txXfrm>
        <a:off x="3574356" y="1130514"/>
        <a:ext cx="7595507" cy="1004850"/>
      </dsp:txXfrm>
    </dsp:sp>
    <dsp:sp modelId="{19C9E748-EEA8-424A-B2B1-B4BE2D5AFDE5}">
      <dsp:nvSpPr>
        <dsp:cNvPr id="0" name=""/>
        <dsp:cNvSpPr/>
      </dsp:nvSpPr>
      <dsp:spPr>
        <a:xfrm>
          <a:off x="0" y="2236164"/>
          <a:ext cx="2792465" cy="1316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a:t>Spelling and Written Expression</a:t>
          </a:r>
        </a:p>
      </dsp:txBody>
      <dsp:txXfrm>
        <a:off x="0" y="2236164"/>
        <a:ext cx="2792465" cy="1316699"/>
      </dsp:txXfrm>
    </dsp:sp>
    <dsp:sp modelId="{39F62BD8-3F32-41C5-8A51-8132FA48C488}">
      <dsp:nvSpPr>
        <dsp:cNvPr id="0" name=""/>
        <dsp:cNvSpPr/>
      </dsp:nvSpPr>
      <dsp:spPr>
        <a:xfrm>
          <a:off x="2792465" y="2236164"/>
          <a:ext cx="558493" cy="131669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01CF64-919B-491C-8E9F-CEF65140758D}">
      <dsp:nvSpPr>
        <dsp:cNvPr id="0" name=""/>
        <dsp:cNvSpPr/>
      </dsp:nvSpPr>
      <dsp:spPr>
        <a:xfrm>
          <a:off x="3574356" y="2236164"/>
          <a:ext cx="7595507" cy="13166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Font typeface="Wingdings" panose="05000000000000000000" pitchFamily="2" charset="2"/>
            <a:buChar char="§"/>
          </a:pPr>
          <a:r>
            <a:rPr lang="en-US" sz="2800" kern="1200"/>
            <a:t>Will the intervention focus on improving spelling or writing fluency?</a:t>
          </a:r>
        </a:p>
      </dsp:txBody>
      <dsp:txXfrm>
        <a:off x="3574356" y="2236164"/>
        <a:ext cx="7595507" cy="13166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01251-5113-49C5-97E2-15E0161AF2C3}">
      <dsp:nvSpPr>
        <dsp:cNvPr id="0" name=""/>
        <dsp:cNvSpPr/>
      </dsp:nvSpPr>
      <dsp:spPr>
        <a:xfrm>
          <a:off x="431469" y="484260"/>
          <a:ext cx="1680209"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a:t>Letter Sound Fluency</a:t>
          </a:r>
        </a:p>
      </dsp:txBody>
      <dsp:txXfrm>
        <a:off x="431469" y="484260"/>
        <a:ext cx="1680209" cy="1287000"/>
      </dsp:txXfrm>
    </dsp:sp>
    <dsp:sp modelId="{083DAD04-693F-43C2-91B7-E26B5000497A}">
      <dsp:nvSpPr>
        <dsp:cNvPr id="0" name=""/>
        <dsp:cNvSpPr/>
      </dsp:nvSpPr>
      <dsp:spPr>
        <a:xfrm>
          <a:off x="2111679" y="162510"/>
          <a:ext cx="336041" cy="19305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4D0E3-369D-4169-B92E-C0D14ECC91A5}">
      <dsp:nvSpPr>
        <dsp:cNvPr id="0" name=""/>
        <dsp:cNvSpPr/>
      </dsp:nvSpPr>
      <dsp:spPr>
        <a:xfrm>
          <a:off x="2582138" y="162510"/>
          <a:ext cx="3707230" cy="19305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Font typeface="Wingdings" panose="05000000000000000000" pitchFamily="2" charset="2"/>
            <a:buChar char="§"/>
          </a:pPr>
          <a:r>
            <a:rPr lang="en-US" sz="2400" kern="1200"/>
            <a:t>Student says the sound for each letter.</a:t>
          </a:r>
        </a:p>
        <a:p>
          <a:pPr marL="228600" lvl="1" indent="-228600" algn="l" defTabSz="1066800">
            <a:lnSpc>
              <a:spcPct val="90000"/>
            </a:lnSpc>
            <a:spcBef>
              <a:spcPct val="0"/>
            </a:spcBef>
            <a:spcAft>
              <a:spcPct val="15000"/>
            </a:spcAft>
            <a:buFont typeface="Wingdings" panose="05000000000000000000" pitchFamily="2" charset="2"/>
            <a:buChar char="§"/>
          </a:pPr>
          <a:r>
            <a:rPr lang="en-US" sz="2400" kern="1200"/>
            <a:t>Score is the number of letter sounds read correctly.</a:t>
          </a:r>
        </a:p>
      </dsp:txBody>
      <dsp:txXfrm>
        <a:off x="2582138" y="162510"/>
        <a:ext cx="3707230" cy="1930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01251-5113-49C5-97E2-15E0161AF2C3}">
      <dsp:nvSpPr>
        <dsp:cNvPr id="0" name=""/>
        <dsp:cNvSpPr/>
      </dsp:nvSpPr>
      <dsp:spPr>
        <a:xfrm>
          <a:off x="119133" y="437517"/>
          <a:ext cx="2110582" cy="1137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a:t>Word Identification Fluency</a:t>
          </a:r>
        </a:p>
      </dsp:txBody>
      <dsp:txXfrm>
        <a:off x="119133" y="437517"/>
        <a:ext cx="2110582" cy="1137388"/>
      </dsp:txXfrm>
    </dsp:sp>
    <dsp:sp modelId="{083DAD04-693F-43C2-91B7-E26B5000497A}">
      <dsp:nvSpPr>
        <dsp:cNvPr id="0" name=""/>
        <dsp:cNvSpPr/>
      </dsp:nvSpPr>
      <dsp:spPr>
        <a:xfrm>
          <a:off x="2229715" y="46540"/>
          <a:ext cx="335713" cy="191934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4D0E3-369D-4169-B92E-C0D14ECC91A5}">
      <dsp:nvSpPr>
        <dsp:cNvPr id="0" name=""/>
        <dsp:cNvSpPr/>
      </dsp:nvSpPr>
      <dsp:spPr>
        <a:xfrm>
          <a:off x="2699714" y="982"/>
          <a:ext cx="3901990" cy="20104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Font typeface="Wingdings" panose="05000000000000000000" pitchFamily="2" charset="2"/>
            <a:buChar char="§"/>
          </a:pPr>
          <a:r>
            <a:rPr lang="en-US" sz="2400" kern="1200"/>
            <a:t>Student reads aloud from a list of high-frequency words.</a:t>
          </a:r>
        </a:p>
        <a:p>
          <a:pPr marL="228600" lvl="1" indent="-228600" algn="l" defTabSz="1066800">
            <a:lnSpc>
              <a:spcPct val="90000"/>
            </a:lnSpc>
            <a:spcBef>
              <a:spcPct val="0"/>
            </a:spcBef>
            <a:spcAft>
              <a:spcPct val="15000"/>
            </a:spcAft>
            <a:buFont typeface="Wingdings" panose="05000000000000000000" pitchFamily="2" charset="2"/>
            <a:buChar char="§"/>
          </a:pPr>
          <a:r>
            <a:rPr lang="en-US" sz="2400" kern="1200"/>
            <a:t>Score is the number of words read correctly.</a:t>
          </a:r>
        </a:p>
      </dsp:txBody>
      <dsp:txXfrm>
        <a:off x="2699714" y="982"/>
        <a:ext cx="3901990" cy="20104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01251-5113-49C5-97E2-15E0161AF2C3}">
      <dsp:nvSpPr>
        <dsp:cNvPr id="0" name=""/>
        <dsp:cNvSpPr/>
      </dsp:nvSpPr>
      <dsp:spPr>
        <a:xfrm>
          <a:off x="336" y="484260"/>
          <a:ext cx="1984731"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a:t>Passage Reading Fluency</a:t>
          </a:r>
        </a:p>
      </dsp:txBody>
      <dsp:txXfrm>
        <a:off x="336" y="484260"/>
        <a:ext cx="1984731" cy="1287000"/>
      </dsp:txXfrm>
    </dsp:sp>
    <dsp:sp modelId="{083DAD04-693F-43C2-91B7-E26B5000497A}">
      <dsp:nvSpPr>
        <dsp:cNvPr id="0" name=""/>
        <dsp:cNvSpPr/>
      </dsp:nvSpPr>
      <dsp:spPr>
        <a:xfrm>
          <a:off x="1985067" y="323385"/>
          <a:ext cx="315695" cy="16087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4D0E3-369D-4169-B92E-C0D14ECC91A5}">
      <dsp:nvSpPr>
        <dsp:cNvPr id="0" name=""/>
        <dsp:cNvSpPr/>
      </dsp:nvSpPr>
      <dsp:spPr>
        <a:xfrm>
          <a:off x="2427041" y="323385"/>
          <a:ext cx="4293460" cy="16087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Font typeface="Wingdings" panose="05000000000000000000" pitchFamily="2" charset="2"/>
            <a:buChar char="§"/>
          </a:pPr>
          <a:r>
            <a:rPr lang="en-US" sz="2400" kern="1200"/>
            <a:t>Student reads aloud from a passage of connected text.</a:t>
          </a:r>
        </a:p>
        <a:p>
          <a:pPr marL="228600" lvl="1" indent="-228600" algn="l" defTabSz="1066800">
            <a:lnSpc>
              <a:spcPct val="90000"/>
            </a:lnSpc>
            <a:spcBef>
              <a:spcPct val="0"/>
            </a:spcBef>
            <a:spcAft>
              <a:spcPct val="15000"/>
            </a:spcAft>
            <a:buFont typeface="Wingdings" panose="05000000000000000000" pitchFamily="2" charset="2"/>
            <a:buChar char="§"/>
          </a:pPr>
          <a:r>
            <a:rPr lang="en-US" sz="2400" kern="1200"/>
            <a:t>Score is the number of words read correctly.</a:t>
          </a:r>
        </a:p>
      </dsp:txBody>
      <dsp:txXfrm>
        <a:off x="2427041" y="323385"/>
        <a:ext cx="4293460" cy="16087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01251-5113-49C5-97E2-15E0161AF2C3}">
      <dsp:nvSpPr>
        <dsp:cNvPr id="0" name=""/>
        <dsp:cNvSpPr/>
      </dsp:nvSpPr>
      <dsp:spPr>
        <a:xfrm>
          <a:off x="362" y="484260"/>
          <a:ext cx="2141499"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a:t>Maze</a:t>
          </a:r>
        </a:p>
      </dsp:txBody>
      <dsp:txXfrm>
        <a:off x="362" y="484260"/>
        <a:ext cx="2141499" cy="1287000"/>
      </dsp:txXfrm>
    </dsp:sp>
    <dsp:sp modelId="{083DAD04-693F-43C2-91B7-E26B5000497A}">
      <dsp:nvSpPr>
        <dsp:cNvPr id="0" name=""/>
        <dsp:cNvSpPr/>
      </dsp:nvSpPr>
      <dsp:spPr>
        <a:xfrm>
          <a:off x="2141862" y="323385"/>
          <a:ext cx="340631" cy="16087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4D0E3-369D-4169-B92E-C0D14ECC91A5}">
      <dsp:nvSpPr>
        <dsp:cNvPr id="0" name=""/>
        <dsp:cNvSpPr/>
      </dsp:nvSpPr>
      <dsp:spPr>
        <a:xfrm>
          <a:off x="2618747" y="323385"/>
          <a:ext cx="4632589" cy="16087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Font typeface="Wingdings" panose="05000000000000000000" pitchFamily="2" charset="2"/>
            <a:buChar char="§"/>
          </a:pPr>
          <a:r>
            <a:rPr lang="en-US" sz="2400" kern="1200"/>
            <a:t>Student reads connected text and selects the correct missing word.</a:t>
          </a:r>
        </a:p>
        <a:p>
          <a:pPr marL="228600" lvl="1" indent="-228600" algn="l" defTabSz="1066800">
            <a:lnSpc>
              <a:spcPct val="90000"/>
            </a:lnSpc>
            <a:spcBef>
              <a:spcPct val="0"/>
            </a:spcBef>
            <a:spcAft>
              <a:spcPct val="15000"/>
            </a:spcAft>
            <a:buFont typeface="Wingdings" panose="05000000000000000000" pitchFamily="2" charset="2"/>
            <a:buChar char="§"/>
          </a:pPr>
          <a:r>
            <a:rPr lang="en-US" sz="2400" kern="1200"/>
            <a:t>Score is number of correct replacement words selected.</a:t>
          </a:r>
        </a:p>
      </dsp:txBody>
      <dsp:txXfrm>
        <a:off x="2618747" y="323385"/>
        <a:ext cx="4632589" cy="16087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01251-5113-49C5-97E2-15E0161AF2C3}">
      <dsp:nvSpPr>
        <dsp:cNvPr id="0" name=""/>
        <dsp:cNvSpPr/>
      </dsp:nvSpPr>
      <dsp:spPr>
        <a:xfrm>
          <a:off x="1348" y="523993"/>
          <a:ext cx="2198055"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a:t>Number Identification</a:t>
          </a:r>
        </a:p>
      </dsp:txBody>
      <dsp:txXfrm>
        <a:off x="1348" y="523993"/>
        <a:ext cx="2198055" cy="1287000"/>
      </dsp:txXfrm>
    </dsp:sp>
    <dsp:sp modelId="{083DAD04-693F-43C2-91B7-E26B5000497A}">
      <dsp:nvSpPr>
        <dsp:cNvPr id="0" name=""/>
        <dsp:cNvSpPr/>
      </dsp:nvSpPr>
      <dsp:spPr>
        <a:xfrm>
          <a:off x="2199404" y="378200"/>
          <a:ext cx="315554" cy="157858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4D0E3-369D-4169-B92E-C0D14ECC91A5}">
      <dsp:nvSpPr>
        <dsp:cNvPr id="0" name=""/>
        <dsp:cNvSpPr/>
      </dsp:nvSpPr>
      <dsp:spPr>
        <a:xfrm>
          <a:off x="2641180" y="378200"/>
          <a:ext cx="4291536" cy="157858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Font typeface="Wingdings" panose="05000000000000000000" pitchFamily="2" charset="2"/>
            <a:buChar char="§"/>
          </a:pPr>
          <a:r>
            <a:rPr lang="en-US" sz="2400" kern="1200"/>
            <a:t>Identify as many numbers as possible.</a:t>
          </a:r>
        </a:p>
        <a:p>
          <a:pPr marL="228600" lvl="1" indent="-228600" algn="l" defTabSz="1066800">
            <a:lnSpc>
              <a:spcPct val="90000"/>
            </a:lnSpc>
            <a:spcBef>
              <a:spcPct val="0"/>
            </a:spcBef>
            <a:spcAft>
              <a:spcPct val="15000"/>
            </a:spcAft>
            <a:buFont typeface="Wingdings" panose="05000000000000000000" pitchFamily="2" charset="2"/>
            <a:buChar char="§"/>
          </a:pPr>
          <a:r>
            <a:rPr lang="en-US" sz="2400" kern="1200"/>
            <a:t>Score is the number of numbers correctly identified.</a:t>
          </a:r>
        </a:p>
      </dsp:txBody>
      <dsp:txXfrm>
        <a:off x="2641180" y="378200"/>
        <a:ext cx="4291536" cy="15785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01251-5113-49C5-97E2-15E0161AF2C3}">
      <dsp:nvSpPr>
        <dsp:cNvPr id="0" name=""/>
        <dsp:cNvSpPr/>
      </dsp:nvSpPr>
      <dsp:spPr>
        <a:xfrm>
          <a:off x="83797" y="533892"/>
          <a:ext cx="2923556"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a:t>Quantity Discrimination</a:t>
          </a:r>
        </a:p>
      </dsp:txBody>
      <dsp:txXfrm>
        <a:off x="83797" y="533892"/>
        <a:ext cx="2923556" cy="1267200"/>
      </dsp:txXfrm>
    </dsp:sp>
    <dsp:sp modelId="{083DAD04-693F-43C2-91B7-E26B5000497A}">
      <dsp:nvSpPr>
        <dsp:cNvPr id="0" name=""/>
        <dsp:cNvSpPr/>
      </dsp:nvSpPr>
      <dsp:spPr>
        <a:xfrm>
          <a:off x="3007354" y="375493"/>
          <a:ext cx="383349" cy="1584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4D0E3-369D-4169-B92E-C0D14ECC91A5}">
      <dsp:nvSpPr>
        <dsp:cNvPr id="0" name=""/>
        <dsp:cNvSpPr/>
      </dsp:nvSpPr>
      <dsp:spPr>
        <a:xfrm>
          <a:off x="3544043" y="375493"/>
          <a:ext cx="4039147" cy="1584000"/>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Font typeface="Wingdings" panose="05000000000000000000" pitchFamily="2" charset="2"/>
            <a:buChar char="§"/>
          </a:pPr>
          <a:r>
            <a:rPr lang="en-US" sz="2400" kern="1200"/>
            <a:t>Identify the larger of two numbers between 0 and 20.</a:t>
          </a:r>
        </a:p>
        <a:p>
          <a:pPr marL="228600" lvl="1" indent="-228600" algn="l" defTabSz="1066800">
            <a:lnSpc>
              <a:spcPct val="90000"/>
            </a:lnSpc>
            <a:spcBef>
              <a:spcPct val="0"/>
            </a:spcBef>
            <a:spcAft>
              <a:spcPct val="15000"/>
            </a:spcAft>
            <a:buFont typeface="Wingdings" panose="05000000000000000000" pitchFamily="2" charset="2"/>
            <a:buChar char="§"/>
          </a:pPr>
          <a:r>
            <a:rPr lang="en-US" sz="2400" kern="1200"/>
            <a:t>Score is the number of items correctly answered.</a:t>
          </a:r>
        </a:p>
      </dsp:txBody>
      <dsp:txXfrm>
        <a:off x="3544043" y="375493"/>
        <a:ext cx="4039147" cy="1584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01251-5113-49C5-97E2-15E0161AF2C3}">
      <dsp:nvSpPr>
        <dsp:cNvPr id="0" name=""/>
        <dsp:cNvSpPr/>
      </dsp:nvSpPr>
      <dsp:spPr>
        <a:xfrm>
          <a:off x="492" y="523993"/>
          <a:ext cx="2155898"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a:t>Missing Number</a:t>
          </a:r>
        </a:p>
      </dsp:txBody>
      <dsp:txXfrm>
        <a:off x="492" y="523993"/>
        <a:ext cx="2155898" cy="1287000"/>
      </dsp:txXfrm>
    </dsp:sp>
    <dsp:sp modelId="{083DAD04-693F-43C2-91B7-E26B5000497A}">
      <dsp:nvSpPr>
        <dsp:cNvPr id="0" name=""/>
        <dsp:cNvSpPr/>
      </dsp:nvSpPr>
      <dsp:spPr>
        <a:xfrm>
          <a:off x="2156391" y="363118"/>
          <a:ext cx="282690" cy="16087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4D0E3-369D-4169-B92E-C0D14ECC91A5}">
      <dsp:nvSpPr>
        <dsp:cNvPr id="0" name=""/>
        <dsp:cNvSpPr/>
      </dsp:nvSpPr>
      <dsp:spPr>
        <a:xfrm>
          <a:off x="2552158" y="363118"/>
          <a:ext cx="3844594" cy="1608750"/>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Font typeface="Wingdings" panose="05000000000000000000" pitchFamily="2" charset="2"/>
            <a:buChar char="§"/>
          </a:pPr>
          <a:r>
            <a:rPr lang="en-US" sz="2400" kern="1200"/>
            <a:t>Identify missing numbers from sequences.</a:t>
          </a:r>
        </a:p>
        <a:p>
          <a:pPr marL="228600" lvl="1" indent="-228600" algn="l" defTabSz="1066800">
            <a:lnSpc>
              <a:spcPct val="90000"/>
            </a:lnSpc>
            <a:spcBef>
              <a:spcPct val="0"/>
            </a:spcBef>
            <a:spcAft>
              <a:spcPct val="15000"/>
            </a:spcAft>
            <a:buFont typeface="Wingdings" panose="05000000000000000000" pitchFamily="2" charset="2"/>
            <a:buChar char="§"/>
          </a:pPr>
          <a:r>
            <a:rPr lang="en-US" sz="2400" kern="1200"/>
            <a:t>Score is the number of items answered correctly.</a:t>
          </a:r>
        </a:p>
      </dsp:txBody>
      <dsp:txXfrm>
        <a:off x="2552158" y="363118"/>
        <a:ext cx="3844594" cy="1608750"/>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7.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8.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0943" y="8707632"/>
            <a:ext cx="3037840" cy="464820"/>
          </a:xfrm>
          <a:prstGeom prst="rect">
            <a:avLst/>
          </a:prstGeom>
        </p:spPr>
        <p:txBody>
          <a:bodyPr vert="horz" lIns="93175" tIns="46587" rIns="93175" bIns="46587"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06019"/>
            <a:ext cx="3037840" cy="464820"/>
          </a:xfrm>
          <a:prstGeom prst="rect">
            <a:avLst/>
          </a:prstGeom>
        </p:spPr>
        <p:txBody>
          <a:bodyPr vert="horz" lIns="93175" tIns="46587" rIns="93175" bIns="46587"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295210" y="8923048"/>
            <a:ext cx="338541" cy="247785"/>
          </a:xfrm>
          <a:prstGeom prst="rect">
            <a:avLst/>
          </a:prstGeom>
        </p:spPr>
        <p:txBody>
          <a:bodyPr vert="horz" wrap="none" lIns="93175" tIns="46587" rIns="93175" bIns="46587"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794365" y="123949"/>
            <a:ext cx="847906" cy="818322"/>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232" y="203809"/>
            <a:ext cx="3657847" cy="6586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943" y="8676646"/>
            <a:ext cx="3037840" cy="619760"/>
          </a:xfrm>
          <a:prstGeom prst="rect">
            <a:avLst/>
          </a:prstGeom>
        </p:spPr>
        <p:txBody>
          <a:bodyPr vert="horz" lIns="93175" tIns="46587" rIns="93175" bIns="46587"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69975" y="688975"/>
            <a:ext cx="4870450" cy="2740025"/>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1" y="3537930"/>
            <a:ext cx="7008778" cy="5029744"/>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76649"/>
            <a:ext cx="3037840" cy="619760"/>
          </a:xfrm>
          <a:prstGeom prst="rect">
            <a:avLst/>
          </a:prstGeom>
        </p:spPr>
        <p:txBody>
          <a:bodyPr vert="horz" lIns="93175" tIns="46587" rIns="93175" bIns="46587"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13995" y="9024214"/>
            <a:ext cx="182412" cy="231468"/>
          </a:xfrm>
          <a:prstGeom prst="rect">
            <a:avLst/>
          </a:prstGeom>
        </p:spPr>
        <p:txBody>
          <a:bodyPr vert="horz" wrap="none" lIns="0" tIns="0" rIns="0" bIns="46587"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intensiveintervention.org/sites/default/files/2024-05/apm-selection-workbook.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charts.intensiveintervention.org/aprogressmonitorin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Presenter should add their name and title.</a:t>
            </a:r>
          </a:p>
          <a:p>
            <a:br>
              <a:rPr lang="en-US"/>
            </a:b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65927" y="9024094"/>
            <a:ext cx="78548" cy="231708"/>
          </a:xfrm>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2697935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progress monitoring using mastery measures, the teacher can assess whether a student is learning the specific skill or short-term objective currently being taught (e.g., short vowel a) and when students are ready to move to the next skill in a series of short-term instructional objectives (e.g., short vowel i). One advantage of mastery measurement is that it signals the teacher when to move to the next skill in the instructional hierarchy. Mastery measures also have limitations. For instance, the data generated from mastery measures do not reflect skill maintenance or generalization, and scores cannot be compared longitudinally. Also, fewer mastery measures have proven to be valid and reliable, so it is not clear that mastering a lot of skills accumulates into strong performance at the end of the year. Further, because mastery measurement tests include only one problem type, teachers cannot assume that students will be able to do the same kind of problem when it is presented in a problem that includes confusable problem types, as is the case on a standardized achievement test.</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26654" y="9024094"/>
            <a:ext cx="157094" cy="231708"/>
          </a:xfrm>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803239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an example of a mastery measure. In this test of a student’s mastery of multidigit addition, all the problems are of the same type; therefore, it is an example of a mastery measure because it assesses only one skill at a time.</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26654" y="9024094"/>
            <a:ext cx="157094" cy="231708"/>
          </a:xfrm>
        </p:spPr>
        <p:txBody>
          <a:bodyPr/>
          <a:lstStyle/>
          <a:p>
            <a:fld id="{B54DC83E-89B8-4806-9A94-7D2BAA520DC6}" type="slidenum">
              <a:rPr lang="en-US" smtClean="0"/>
              <a:pPr/>
              <a:t>11</a:t>
            </a:fld>
            <a:endParaRPr lang="en-US"/>
          </a:p>
        </p:txBody>
      </p:sp>
    </p:spTree>
    <p:extLst>
      <p:ext uri="{BB962C8B-B14F-4D97-AF65-F5344CB8AC3E}">
        <p14:creationId xmlns:p14="http://schemas.microsoft.com/office/powerpoint/2010/main" val="810398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general outcome measure is program independent; that is, it reflects overall competence in the yearlong curriculum versus being dependent on the instructional sequence in a particular program. General outcome measures also allow teachers to evaluate whether students are not only learning new skills but also maintaining and generalizing previously mastered skills across time.</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26654" y="9024094"/>
            <a:ext cx="157094" cy="231708"/>
          </a:xfrm>
        </p:spPr>
        <p:txBody>
          <a:bodyPr/>
          <a:lstStyle/>
          <a:p>
            <a:fld id="{B54DC83E-89B8-4806-9A94-7D2BAA520DC6}" type="slidenum">
              <a:rPr lang="en-US" smtClean="0"/>
              <a:pPr/>
              <a:t>12</a:t>
            </a:fld>
            <a:endParaRPr lang="en-US"/>
          </a:p>
        </p:txBody>
      </p:sp>
    </p:spTree>
    <p:extLst>
      <p:ext uri="{BB962C8B-B14F-4D97-AF65-F5344CB8AC3E}">
        <p14:creationId xmlns:p14="http://schemas.microsoft.com/office/powerpoint/2010/main" val="1314512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example of a general outcome measure. As you can see, this computation test assesses multiple kinds of mathematics skills at the same time. </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26654" y="9024094"/>
            <a:ext cx="157094" cy="231708"/>
          </a:xfrm>
        </p:spPr>
        <p:txBody>
          <a:bodyPr/>
          <a:lstStyle/>
          <a:p>
            <a:fld id="{B54DC83E-89B8-4806-9A94-7D2BAA520DC6}" type="slidenum">
              <a:rPr lang="en-US" smtClean="0"/>
              <a:pPr/>
              <a:t>13</a:t>
            </a:fld>
            <a:endParaRPr lang="en-US"/>
          </a:p>
        </p:txBody>
      </p:sp>
    </p:spTree>
    <p:extLst>
      <p:ext uri="{BB962C8B-B14F-4D97-AF65-F5344CB8AC3E}">
        <p14:creationId xmlns:p14="http://schemas.microsoft.com/office/powerpoint/2010/main" val="1257397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0563"/>
            <a:ext cx="6148388" cy="3459162"/>
          </a:xfrm>
        </p:spPr>
      </p:sp>
      <p:sp>
        <p:nvSpPr>
          <p:cNvPr id="3" name="Notes Placeholder 2"/>
          <p:cNvSpPr>
            <a:spLocks noGrp="1"/>
          </p:cNvSpPr>
          <p:nvPr>
            <p:ph type="body" idx="1"/>
          </p:nvPr>
        </p:nvSpPr>
        <p:spPr/>
        <p:txBody>
          <a:bodyPr/>
          <a:lstStyle/>
          <a:p>
            <a:r>
              <a:rPr lang="en-US"/>
              <a:t>In this study by </a:t>
            </a:r>
            <a:r>
              <a:rPr lang="en-US" err="1"/>
              <a:t>Bangert</a:t>
            </a:r>
            <a:r>
              <a:rPr lang="en-US"/>
              <a:t>-Drowns et al.</a:t>
            </a:r>
            <a:r>
              <a:rPr lang="en-US" baseline="0"/>
              <a:t> (1991)</a:t>
            </a:r>
            <a:r>
              <a:rPr lang="en-US"/>
              <a:t>, how frequently general outcome data were collected had a direct impact on</a:t>
            </a:r>
            <a:r>
              <a:rPr lang="en-US" baseline="0"/>
              <a:t> student performance. Taking </a:t>
            </a:r>
            <a:r>
              <a:rPr lang="en-US" u="none" baseline="0"/>
              <a:t>weekly</a:t>
            </a:r>
            <a:r>
              <a:rPr lang="en-US" baseline="0"/>
              <a:t> data balances benefit with feasibility. Although collecting data twice a week was associated with slightly stronger student gains, we have to consider school resources and feasibility given the diminishing returns obtained from collecting data two or more times per week.</a:t>
            </a:r>
          </a:p>
          <a:p>
            <a:endParaRPr lang="en-US" baseline="0"/>
          </a:p>
          <a:p>
            <a:pPr defTabSz="896736">
              <a:defRPr/>
            </a:pPr>
            <a:r>
              <a:rPr lang="en-US" i="1" baseline="0"/>
              <a:t>Note: For more information, see the following resources:</a:t>
            </a:r>
          </a:p>
          <a:p>
            <a:pPr marL="454688" indent="-181876" defTabSz="896736">
              <a:buFont typeface="Arial" pitchFamily="34" charset="0"/>
              <a:buChar char="•"/>
              <a:defRPr/>
            </a:pPr>
            <a:r>
              <a:rPr lang="en-US" i="1" err="1"/>
              <a:t>Bangert</a:t>
            </a:r>
            <a:r>
              <a:rPr lang="en-US" i="1"/>
              <a:t>-Drowns, Kulik, and Kulik (1991)</a:t>
            </a:r>
          </a:p>
          <a:p>
            <a:pPr marL="454688" indent="-181876" defTabSz="896736">
              <a:buFont typeface="Arial" pitchFamily="34" charset="0"/>
              <a:buChar char="•"/>
              <a:defRPr/>
            </a:pPr>
            <a:r>
              <a:rPr lang="en-US" i="1"/>
              <a:t>Fuchs and Fuchs (1986)</a:t>
            </a:r>
            <a:endParaRPr lang="en-US"/>
          </a:p>
        </p:txBody>
      </p:sp>
      <p:sp>
        <p:nvSpPr>
          <p:cNvPr id="4" name="Slide Number Placeholder 3"/>
          <p:cNvSpPr>
            <a:spLocks noGrp="1"/>
          </p:cNvSpPr>
          <p:nvPr>
            <p:ph type="sldNum" sz="quarter" idx="10"/>
          </p:nvPr>
        </p:nvSpPr>
        <p:spPr>
          <a:xfrm>
            <a:off x="3426654" y="9024094"/>
            <a:ext cx="157094" cy="231708"/>
          </a:xfrm>
        </p:spPr>
        <p:txBody>
          <a:bodyPr/>
          <a:lstStyle/>
          <a:p>
            <a:pPr>
              <a:defRPr/>
            </a:pPr>
            <a:fld id="{DBA2C2E2-0E08-480B-A22D-C2F2EBF6A27D}" type="slidenum">
              <a:rPr lang="en-US" smtClean="0"/>
              <a:pPr>
                <a:defRPr/>
              </a:pPr>
              <a:t>14</a:t>
            </a:fld>
            <a:endParaRPr lang="en-US"/>
          </a:p>
        </p:txBody>
      </p:sp>
    </p:spTree>
    <p:extLst>
      <p:ext uri="{BB962C8B-B14F-4D97-AF65-F5344CB8AC3E}">
        <p14:creationId xmlns:p14="http://schemas.microsoft.com/office/powerpoint/2010/main" val="2028500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Quick review! </a:t>
            </a:r>
          </a:p>
          <a:p>
            <a:endParaRPr lang="en-US" b="0" i="0">
              <a:solidFill>
                <a:srgbClr val="374151"/>
              </a:solidFill>
              <a:effectLst/>
              <a:latin typeface="Söhne"/>
            </a:endParaRPr>
          </a:p>
          <a:p>
            <a:r>
              <a:rPr lang="en-US" b="0" i="1">
                <a:solidFill>
                  <a:srgbClr val="374151"/>
                </a:solidFill>
                <a:effectLst/>
                <a:latin typeface="Söhne"/>
              </a:rPr>
              <a:t>The presenter has the option to prompt participants to explore these questions in groups and share their insights or have participants individually respond to the questions aloud. Either way, the presenter should share the correct answers and explanations. </a:t>
            </a:r>
            <a:endParaRPr lang="en-US" b="0" i="0">
              <a:solidFill>
                <a:srgbClr val="374151"/>
              </a:solidFill>
              <a:effectLst/>
              <a:latin typeface="Söhne"/>
            </a:endParaRPr>
          </a:p>
          <a:p>
            <a:pPr marL="228234" indent="-228234">
              <a:buFont typeface="+mj-lt"/>
              <a:buAutoNum type="arabicPeriod"/>
            </a:pPr>
            <a:r>
              <a:rPr lang="en-US"/>
              <a:t>What is an example of a mastery measure?</a:t>
            </a:r>
          </a:p>
          <a:p>
            <a:pPr marL="228234" indent="-228234">
              <a:buFont typeface="+mj-lt"/>
              <a:buAutoNum type="arabicPeriod"/>
            </a:pPr>
            <a:r>
              <a:rPr lang="en-US"/>
              <a:t>What is an example of a general outcome measure?</a:t>
            </a:r>
          </a:p>
          <a:p>
            <a:pPr marL="228234" indent="-228234">
              <a:buFont typeface="+mj-lt"/>
              <a:buAutoNum type="arabicPeriod"/>
            </a:pPr>
            <a:r>
              <a:rPr lang="en-US"/>
              <a:t>When monitoring student progress across the year to understand if a student is maintaining skills across time, which type of measure would you recommend?</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15</a:t>
            </a:fld>
            <a:endParaRPr lang="en-US"/>
          </a:p>
        </p:txBody>
      </p:sp>
    </p:spTree>
    <p:extLst>
      <p:ext uri="{BB962C8B-B14F-4D97-AF65-F5344CB8AC3E}">
        <p14:creationId xmlns:p14="http://schemas.microsoft.com/office/powerpoint/2010/main" val="3397377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16</a:t>
            </a:fld>
            <a:endParaRPr lang="en-US"/>
          </a:p>
        </p:txBody>
      </p:sp>
    </p:spTree>
    <p:extLst>
      <p:ext uri="{BB962C8B-B14F-4D97-AF65-F5344CB8AC3E}">
        <p14:creationId xmlns:p14="http://schemas.microsoft.com/office/powerpoint/2010/main" val="720753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 how do we get started with progress monitoring? The first step is identifying a target behavior and selecting a tool; the second step is establishing a progress monitoring plan that includes the baseline, goal, and frequency of data collection; the third step includes collecting progress monitoring data while implementing the intervention; and the fourth step includes evaluating the student’s response to the intervention using progress monitoring and fidelity data. This training will focus on the second aspect of progress monitoring, establishing a progress monitoring plan. </a:t>
            </a:r>
          </a:p>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556093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b="0" i="0">
                <a:solidFill>
                  <a:srgbClr val="000000"/>
                </a:solidFill>
                <a:effectLst/>
                <a:latin typeface="+mn-lt"/>
              </a:rPr>
              <a:t>The target behavior is the outcome of interest for the student; that is, what the progress monitoring tool will need to measure. </a:t>
            </a:r>
          </a:p>
          <a:p>
            <a:pPr marL="171450" indent="-171450">
              <a:buFont typeface="Arial" panose="020B0604020202020204" pitchFamily="34" charset="0"/>
              <a:buChar char="•"/>
            </a:pPr>
            <a:r>
              <a:rPr lang="en-US" b="0" i="0">
                <a:solidFill>
                  <a:srgbClr val="000000"/>
                </a:solidFill>
                <a:effectLst/>
                <a:latin typeface="+mn-lt"/>
              </a:rPr>
              <a:t>A target behavior can be academic behavior (i.e., a content area of focus such as reading fluency) or a social behavior (e.g., positive engagement with peers). </a:t>
            </a:r>
          </a:p>
          <a:p>
            <a:pPr marL="171450" indent="-171450">
              <a:buFont typeface="Arial" panose="020B0604020202020204" pitchFamily="34" charset="0"/>
              <a:buChar char="•"/>
            </a:pPr>
            <a:r>
              <a:rPr lang="en-US" b="0" i="0">
                <a:solidFill>
                  <a:srgbClr val="000000"/>
                </a:solidFill>
                <a:effectLst/>
                <a:latin typeface="+mn-lt"/>
              </a:rPr>
              <a:t>It is important to identify the target behavior first, which will inform the selection of an appropriate progress monitoring tool.</a:t>
            </a:r>
          </a:p>
          <a:p>
            <a:pPr marL="171450" indent="-171450">
              <a:buFont typeface="Arial" panose="020B0604020202020204" pitchFamily="34" charset="0"/>
              <a:buChar char="•"/>
            </a:pPr>
            <a:r>
              <a:rPr lang="en-US" b="0" i="0">
                <a:solidFill>
                  <a:srgbClr val="000000"/>
                </a:solidFill>
                <a:effectLst/>
                <a:latin typeface="+mn-lt"/>
              </a:rPr>
              <a:t>For students with disabilities, the target behavior should be identified by looking at the needs identified in the evaluation report or present levels statement.</a:t>
            </a:r>
            <a:endParaRPr lang="en-US">
              <a:latin typeface="+mn-lt"/>
            </a:endParaRP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18</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89608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176" indent="-171176">
              <a:buFont typeface="Arial" panose="020B0604020202020204" pitchFamily="34" charset="0"/>
              <a:buChar char="•"/>
            </a:pPr>
            <a:r>
              <a:rPr lang="en-US"/>
              <a:t>Choosing the appropriate target behavior depends on the goals of the teacher and the focus of the intervention. </a:t>
            </a:r>
          </a:p>
          <a:p>
            <a:pPr marL="171176" indent="-171176">
              <a:buFont typeface="Arial" panose="020B0604020202020204" pitchFamily="34" charset="0"/>
              <a:buChar char="•"/>
            </a:pPr>
            <a:r>
              <a:rPr lang="en-US"/>
              <a:t>For reading, think about which of the big ideas you will be focusing on during the intervention. For example, if the intervention will focus on developing the student’s phonological awareness skills, you would identify a target behavior that involves the student manipulating letter sounds or phonemes. </a:t>
            </a:r>
          </a:p>
          <a:p>
            <a:pPr marL="171176" indent="-171176">
              <a:buFont typeface="Arial" panose="020B0604020202020204" pitchFamily="34" charset="0"/>
              <a:buChar char="•"/>
            </a:pPr>
            <a:r>
              <a:rPr lang="en-US"/>
              <a:t>For mathematics, consider if the intervention will focus mostly on developing early numeracy skills (e.g., number identification), computation, or concepts and applications. Target behaviors in early numeracy are for students who cannot yet add or subtract. </a:t>
            </a:r>
          </a:p>
          <a:p>
            <a:pPr marL="171176" indent="-171176">
              <a:buFont typeface="Arial" panose="020B0604020202020204" pitchFamily="34" charset="0"/>
              <a:buChar char="•"/>
            </a:pPr>
            <a:r>
              <a:rPr lang="en-US"/>
              <a:t>For written expression, think about whether the intervention will focus on developing spelling skills or fluency with writing.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19</a:t>
            </a:fld>
            <a:endParaRPr lang="en-US"/>
          </a:p>
        </p:txBody>
      </p:sp>
    </p:spTree>
    <p:extLst>
      <p:ext uri="{BB962C8B-B14F-4D97-AF65-F5344CB8AC3E}">
        <p14:creationId xmlns:p14="http://schemas.microsoft.com/office/powerpoint/2010/main" val="38940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defTabSz="912937">
              <a:defRPr/>
            </a:pPr>
            <a:r>
              <a:rPr lang="en-US"/>
              <a:t>Welcome to the National Center on Intensive Intervention’s training, Selecting an Academic Progress Monitoring Measure. This training provides guidance on </a:t>
            </a:r>
            <a:r>
              <a:rPr lang="en-US" b="0" i="0">
                <a:solidFill>
                  <a:srgbClr val="374151"/>
                </a:solidFill>
                <a:effectLst/>
                <a:latin typeface="Söhne"/>
              </a:rPr>
              <a:t>how to select the appropriate measures for academic progress monitoring.</a:t>
            </a:r>
            <a:endParaRPr lang="en-US"/>
          </a:p>
          <a:p>
            <a:pPr defTabSz="912937">
              <a:defRPr/>
            </a:pPr>
            <a:endParaRPr lang="en-US"/>
          </a:p>
          <a:p>
            <a:pPr defTabSz="912937">
              <a:defRPr/>
            </a:pPr>
            <a:r>
              <a:rPr lang="en-US"/>
              <a:t>By the end of this training, you will be able to do the following:</a:t>
            </a:r>
          </a:p>
          <a:p>
            <a:pPr marL="173458" lvl="1" indent="-171176">
              <a:buFont typeface="Arial" panose="020B0604020202020204" pitchFamily="34" charset="0"/>
              <a:buChar char="•"/>
            </a:pPr>
            <a:r>
              <a:rPr lang="en-US"/>
              <a:t>Identify the different types of progress monitoring measures.</a:t>
            </a:r>
          </a:p>
          <a:p>
            <a:pPr marL="173458" lvl="1" indent="-171176">
              <a:buFont typeface="Arial" panose="020B0604020202020204" pitchFamily="34" charset="0"/>
              <a:buChar char="•"/>
            </a:pPr>
            <a:r>
              <a:rPr lang="en-US"/>
              <a:t>Select an appropriate target behavior for your student(s).</a:t>
            </a:r>
          </a:p>
          <a:p>
            <a:pPr marL="173458" lvl="1" indent="-171176">
              <a:buFont typeface="Arial" panose="020B0604020202020204" pitchFamily="34" charset="0"/>
              <a:buChar char="•"/>
            </a:pPr>
            <a:r>
              <a:rPr lang="en-US"/>
              <a:t>Determine what elements to consider when selecting a progress monitoring measure.</a:t>
            </a:r>
          </a:p>
          <a:p>
            <a:pPr algn="l"/>
            <a:endParaRPr lang="en-US"/>
          </a:p>
        </p:txBody>
      </p:sp>
      <p:sp>
        <p:nvSpPr>
          <p:cNvPr id="4" name="Slide Number Placeholder 3"/>
          <p:cNvSpPr>
            <a:spLocks noGrp="1"/>
          </p:cNvSpPr>
          <p:nvPr>
            <p:ph type="sldNum" sz="quarter" idx="10"/>
          </p:nvPr>
        </p:nvSpPr>
        <p:spPr>
          <a:xfrm>
            <a:off x="3465927" y="9024091"/>
            <a:ext cx="78548" cy="231708"/>
          </a:xfrm>
        </p:spPr>
        <p:txBody>
          <a:bodyPr/>
          <a:lstStyle/>
          <a:p>
            <a:fld id="{B54DC83E-89B8-4806-9A94-7D2BAA520DC6}" type="slidenum">
              <a:rPr lang="en-US" smtClean="0"/>
              <a:pPr/>
              <a:t>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005232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9975" y="688975"/>
            <a:ext cx="4870450" cy="2740025"/>
          </a:xfrm>
        </p:spPr>
      </p:sp>
      <p:sp>
        <p:nvSpPr>
          <p:cNvPr id="3" name="Notes Placeholder 2"/>
          <p:cNvSpPr>
            <a:spLocks noGrp="1"/>
          </p:cNvSpPr>
          <p:nvPr>
            <p:ph type="body" idx="1"/>
          </p:nvPr>
        </p:nvSpPr>
        <p:spPr/>
        <p:txBody>
          <a:bodyPr/>
          <a:lstStyle/>
          <a:p>
            <a:r>
              <a:rPr lang="en-US" b="0" i="0">
                <a:solidFill>
                  <a:srgbClr val="000000"/>
                </a:solidFill>
                <a:effectLst/>
                <a:latin typeface="+mn-lt"/>
              </a:rPr>
              <a:t>Here are some examples of target behaviors in reading. </a:t>
            </a:r>
          </a:p>
          <a:p>
            <a:pPr marL="171176" indent="-171176">
              <a:buFont typeface="Arial" panose="020B0604020202020204" pitchFamily="34" charset="0"/>
              <a:buChar char="•"/>
            </a:pPr>
            <a:r>
              <a:rPr lang="en-US" b="0" i="0">
                <a:solidFill>
                  <a:srgbClr val="000000"/>
                </a:solidFill>
                <a:effectLst/>
                <a:latin typeface="+mn-lt"/>
              </a:rPr>
              <a:t>The table illustrates examples of target behaviors across different domains of reading—phonological awareness, decoding, fluency, and comprehension. </a:t>
            </a:r>
          </a:p>
          <a:p>
            <a:pPr marL="171176" indent="-171176">
              <a:buFont typeface="Arial" panose="020B0604020202020204" pitchFamily="34" charset="0"/>
              <a:buChar char="•"/>
            </a:pPr>
            <a:r>
              <a:rPr lang="en-US" b="0" i="0">
                <a:solidFill>
                  <a:srgbClr val="000000"/>
                </a:solidFill>
                <a:effectLst/>
                <a:latin typeface="+mn-lt"/>
              </a:rPr>
              <a:t>The table also notes recommended grade levels often associated with each target behavior. For example, some common target behaviors for kindergarten and first-grade students are nonsense word fluency and word identification fluency, whereas oral reading fluency is commonly used for students in first through fourth grades. </a:t>
            </a:r>
          </a:p>
          <a:p>
            <a:pPr marL="171176" indent="-171176">
              <a:buFont typeface="Arial" panose="020B0604020202020204" pitchFamily="34" charset="0"/>
              <a:buChar char="•"/>
            </a:pPr>
            <a:r>
              <a:rPr lang="en-US" b="0" i="0">
                <a:solidFill>
                  <a:srgbClr val="000000"/>
                </a:solidFill>
                <a:effectLst/>
                <a:latin typeface="+mn-lt"/>
              </a:rPr>
              <a:t>The grade levels provide a guide, but the target behavior should be selected based on student age, instructional level, and need.</a:t>
            </a:r>
            <a:endParaRPr lang="en-US">
              <a:latin typeface="+mn-lt"/>
            </a:endParaRPr>
          </a:p>
        </p:txBody>
      </p:sp>
      <p:sp>
        <p:nvSpPr>
          <p:cNvPr id="4" name="Slide Number Placeholder 3"/>
          <p:cNvSpPr>
            <a:spLocks noGrp="1"/>
          </p:cNvSpPr>
          <p:nvPr>
            <p:ph type="sldNum" sz="quarter" idx="10"/>
          </p:nvPr>
        </p:nvSpPr>
        <p:spPr>
          <a:xfrm>
            <a:off x="3426796" y="9024214"/>
            <a:ext cx="156810" cy="231468"/>
          </a:xfrm>
        </p:spPr>
        <p:txBody>
          <a:bodyPr/>
          <a:lstStyle/>
          <a:p>
            <a:fld id="{B54DC83E-89B8-4806-9A94-7D2BAA520DC6}" type="slidenum">
              <a:rPr lang="en-US" smtClean="0"/>
              <a:pPr/>
              <a:t>20</a:t>
            </a:fld>
            <a:endParaRPr lang="en-US"/>
          </a:p>
        </p:txBody>
      </p:sp>
      <p:sp>
        <p:nvSpPr>
          <p:cNvPr id="5" name="Date Placeholder 4">
            <a:extLst>
              <a:ext uri="{FF2B5EF4-FFF2-40B4-BE49-F238E27FC236}">
                <a16:creationId xmlns:a16="http://schemas.microsoft.com/office/drawing/2014/main" id="{F6667409-AEE7-4B97-A0F2-248B107173B3}"/>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C50E4B4E-CF99-415F-8169-59A9C4D84724}"/>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849425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9975" y="688975"/>
            <a:ext cx="4870450" cy="2740025"/>
          </a:xfrm>
        </p:spPr>
      </p:sp>
      <p:sp>
        <p:nvSpPr>
          <p:cNvPr id="3" name="Notes Placeholder 2"/>
          <p:cNvSpPr>
            <a:spLocks noGrp="1"/>
          </p:cNvSpPr>
          <p:nvPr>
            <p:ph type="body" idx="1"/>
          </p:nvPr>
        </p:nvSpPr>
        <p:spPr/>
        <p:txBody>
          <a:bodyPr/>
          <a:lstStyle/>
          <a:p>
            <a:r>
              <a:rPr lang="en-US" b="0" i="0">
                <a:solidFill>
                  <a:srgbClr val="000000"/>
                </a:solidFill>
                <a:effectLst/>
                <a:latin typeface="+mn-lt"/>
              </a:rPr>
              <a:t>Some common target behaviors for written expression include total words written, words spelled correctly, correct word sequence, and correct letter sequence. Students in secondary grades may have target behaviors for written expression that focus on total written paragraphs versus total written words.</a:t>
            </a:r>
            <a:endParaRPr lang="en-US">
              <a:latin typeface="+mn-lt"/>
            </a:endParaRPr>
          </a:p>
        </p:txBody>
      </p:sp>
      <p:sp>
        <p:nvSpPr>
          <p:cNvPr id="4" name="Slide Number Placeholder 3"/>
          <p:cNvSpPr>
            <a:spLocks noGrp="1"/>
          </p:cNvSpPr>
          <p:nvPr>
            <p:ph type="sldNum" sz="quarter" idx="10"/>
          </p:nvPr>
        </p:nvSpPr>
        <p:spPr>
          <a:xfrm>
            <a:off x="3426796" y="9024214"/>
            <a:ext cx="156810" cy="231468"/>
          </a:xfrm>
        </p:spPr>
        <p:txBody>
          <a:bodyPr/>
          <a:lstStyle/>
          <a:p>
            <a:fld id="{B54DC83E-89B8-4806-9A94-7D2BAA520DC6}" type="slidenum">
              <a:rPr lang="en-US" smtClean="0"/>
              <a:pPr/>
              <a:t>21</a:t>
            </a:fld>
            <a:endParaRPr lang="en-US"/>
          </a:p>
        </p:txBody>
      </p:sp>
      <p:sp>
        <p:nvSpPr>
          <p:cNvPr id="5" name="Date Placeholder 4">
            <a:extLst>
              <a:ext uri="{FF2B5EF4-FFF2-40B4-BE49-F238E27FC236}">
                <a16:creationId xmlns:a16="http://schemas.microsoft.com/office/drawing/2014/main" id="{F6667409-AEE7-4B97-A0F2-248B107173B3}"/>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C50E4B4E-CF99-415F-8169-59A9C4D84724}"/>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92115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2937">
              <a:buFont typeface="Arial" panose="020B0604020202020204" pitchFamily="34" charset="0"/>
              <a:buNone/>
              <a:defRPr/>
            </a:pPr>
            <a:r>
              <a:rPr lang="en-US" b="0" i="0">
                <a:solidFill>
                  <a:srgbClr val="000000"/>
                </a:solidFill>
                <a:effectLst/>
                <a:latin typeface="+mn-lt"/>
              </a:rPr>
              <a:t>A Letter Sound Fluency assessment is used to monitor student progress in beginning decoding. A student is presented with a page with 26 random letters, which they read for 1 minute; while the student reads, the teacher marks the errors made with a slash mark, without correcting any errors the student makes. The student’s score is the number of letter sounds they read correctly.</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22</a:t>
            </a:fld>
            <a:endParaRPr lang="en-US"/>
          </a:p>
        </p:txBody>
      </p:sp>
    </p:spTree>
    <p:extLst>
      <p:ext uri="{BB962C8B-B14F-4D97-AF65-F5344CB8AC3E}">
        <p14:creationId xmlns:p14="http://schemas.microsoft.com/office/powerpoint/2010/main" val="1362817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2937">
              <a:buFont typeface="Arial" panose="020B0604020202020204" pitchFamily="34" charset="0"/>
              <a:buNone/>
              <a:defRPr/>
            </a:pPr>
            <a:r>
              <a:rPr lang="en-US" b="0" i="0">
                <a:solidFill>
                  <a:srgbClr val="000000"/>
                </a:solidFill>
                <a:effectLst/>
                <a:latin typeface="+mn-lt"/>
              </a:rPr>
              <a:t>A Word Identification Fluency assessment may be used to monitor students’ overall progress in reading. A student is presented with a page with 50 randomly selected words from the Dolch 100 most frequent words list, which they read for one minute; while the student reads, the teacher marks the errors made with a slash mark, without correcting any errors the student makes. The student’s score is the number of words they read correctly.</a:t>
            </a:r>
            <a:endParaRPr lang="en-US">
              <a:latin typeface="+mn-lt"/>
            </a:endParaRP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23</a:t>
            </a:fld>
            <a:endParaRPr lang="en-US"/>
          </a:p>
        </p:txBody>
      </p:sp>
    </p:spTree>
    <p:extLst>
      <p:ext uri="{BB962C8B-B14F-4D97-AF65-F5344CB8AC3E}">
        <p14:creationId xmlns:p14="http://schemas.microsoft.com/office/powerpoint/2010/main" val="2034984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2937">
              <a:buFont typeface="Arial" panose="020B0604020202020204" pitchFamily="34" charset="0"/>
              <a:buNone/>
              <a:defRPr/>
            </a:pPr>
            <a:r>
              <a:rPr lang="en-US" b="0" i="0">
                <a:solidFill>
                  <a:srgbClr val="000000"/>
                </a:solidFill>
                <a:effectLst/>
                <a:latin typeface="+mn-lt"/>
              </a:rPr>
              <a:t>A Passage Reading Fluency assessment (sometimes known as Oral Reading Fluency) is used to monitor students’ overall progress in reading in Grades 1–8. A student is presented with a reading passage, which they read for 1 minute; while the student reads, the teacher marks the errors made with a slash mark, without correcting any errors the student makes. The student’s score is the number of words they read correctly.</a:t>
            </a:r>
            <a:endParaRPr lang="en-US">
              <a:latin typeface="+mn-lt"/>
            </a:endParaRP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2251745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2937">
              <a:buFont typeface="Arial" panose="020B0604020202020204" pitchFamily="34" charset="0"/>
              <a:buNone/>
              <a:defRPr/>
            </a:pPr>
            <a:r>
              <a:rPr lang="en-US" b="0" i="0">
                <a:solidFill>
                  <a:srgbClr val="000000"/>
                </a:solidFill>
                <a:effectLst/>
                <a:latin typeface="+mn-lt"/>
              </a:rPr>
              <a:t>A Maze Fluency assessment is used to monitor students’ overall progress in reading and can be used with students in Grades 1–6; typically, teachers use it beginning in Grade 4. Maze Fluency can be administered to a group of students at one time, during which each student is presented with a maze passage in which the first sentence is left intact but thereafter, every seventh word is replaced with a blank and three possible replacements. Only one replacement is semantically correct. Students have 2.5 minutes to read the passage to themselves and circle the correct word for each blank. The student’s score is the number of correct replacements circled in 2.5 minutes.</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1068834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solidFill>
                  <a:srgbClr val="374151"/>
                </a:solidFill>
                <a:effectLst/>
                <a:latin typeface="+mn-lt"/>
              </a:rPr>
              <a:t>Prompt participants to discuss the example and respond to the question. The correct answer is Letter Sound Fluency because the intervention will focus on phonological awareness.</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683869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a:latin typeface="+mn-lt"/>
              </a:rPr>
              <a:t>Workbook example:</a:t>
            </a:r>
            <a:endParaRPr lang="en-US" b="0" i="1">
              <a:solidFill>
                <a:srgbClr val="374151"/>
              </a:solidFill>
              <a:effectLst/>
              <a:latin typeface="+mn-lt"/>
            </a:endParaRPr>
          </a:p>
          <a:p>
            <a:pPr defTabSz="912937">
              <a:defRPr/>
            </a:pPr>
            <a:r>
              <a:rPr lang="en-US" b="0" i="1">
                <a:solidFill>
                  <a:srgbClr val="374151"/>
                </a:solidFill>
                <a:effectLst/>
                <a:latin typeface="+mn-lt"/>
              </a:rPr>
              <a:t>Prompt participants to respond individually or with a partner in their workbook. The correct answer is Maze because the intervention will focus on comprehension and vocabulary. </a:t>
            </a:r>
            <a:endParaRPr lang="en-US">
              <a:latin typeface="+mn-lt"/>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3871856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9975" y="688975"/>
            <a:ext cx="4870450" cy="2740025"/>
          </a:xfrm>
        </p:spPr>
      </p:sp>
      <p:sp>
        <p:nvSpPr>
          <p:cNvPr id="3" name="Notes Placeholder 2"/>
          <p:cNvSpPr>
            <a:spLocks noGrp="1"/>
          </p:cNvSpPr>
          <p:nvPr>
            <p:ph type="body" idx="1"/>
          </p:nvPr>
        </p:nvSpPr>
        <p:spPr/>
        <p:txBody>
          <a:bodyPr/>
          <a:lstStyle/>
          <a:p>
            <a:r>
              <a:rPr lang="en-US" b="0" i="0">
                <a:solidFill>
                  <a:srgbClr val="000000"/>
                </a:solidFill>
                <a:effectLst/>
                <a:latin typeface="+mn-lt"/>
              </a:rPr>
              <a:t>In mathematics, some common target behaviors for early numeracy skills include oral counting, number identification, and quantity discrimination for kindergarten and first-grade students; number facts, mathematical computation, and mathematical concepts and applications are for first through eighth grades.</a:t>
            </a:r>
            <a:endParaRPr lang="en-US">
              <a:latin typeface="+mn-lt"/>
            </a:endParaRPr>
          </a:p>
        </p:txBody>
      </p:sp>
      <p:sp>
        <p:nvSpPr>
          <p:cNvPr id="4" name="Slide Number Placeholder 3"/>
          <p:cNvSpPr>
            <a:spLocks noGrp="1"/>
          </p:cNvSpPr>
          <p:nvPr>
            <p:ph type="sldNum" sz="quarter" idx="10"/>
          </p:nvPr>
        </p:nvSpPr>
        <p:spPr>
          <a:xfrm>
            <a:off x="3426796" y="9024214"/>
            <a:ext cx="156810" cy="231468"/>
          </a:xfrm>
        </p:spPr>
        <p:txBody>
          <a:bodyPr/>
          <a:lstStyle/>
          <a:p>
            <a:fld id="{B54DC83E-89B8-4806-9A94-7D2BAA520DC6}" type="slidenum">
              <a:rPr lang="en-US" smtClean="0"/>
              <a:pPr/>
              <a:t>28</a:t>
            </a:fld>
            <a:endParaRPr lang="en-US"/>
          </a:p>
        </p:txBody>
      </p:sp>
      <p:sp>
        <p:nvSpPr>
          <p:cNvPr id="5" name="Date Placeholder 4">
            <a:extLst>
              <a:ext uri="{FF2B5EF4-FFF2-40B4-BE49-F238E27FC236}">
                <a16:creationId xmlns:a16="http://schemas.microsoft.com/office/drawing/2014/main" id="{F6667409-AEE7-4B97-A0F2-248B107173B3}"/>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C50E4B4E-CF99-415F-8169-59A9C4D84724}"/>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874842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2937">
              <a:buFont typeface="Arial" panose="020B0604020202020204" pitchFamily="34" charset="0"/>
              <a:buNone/>
              <a:defRPr/>
            </a:pPr>
            <a:r>
              <a:rPr lang="en-US" b="0" i="0">
                <a:solidFill>
                  <a:srgbClr val="000000"/>
                </a:solidFill>
                <a:effectLst/>
                <a:latin typeface="+mn-lt"/>
              </a:rPr>
              <a:t>A Number Identification assessment is used to assess a student’s knowledge of numbers. The student is presented with a list of 84 different numbers between 1 and 100, where they identify as many numbers as they can in one minute. The student’s score is the number of numbers correctly identified.</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29</a:t>
            </a:fld>
            <a:endParaRPr lang="en-US"/>
          </a:p>
        </p:txBody>
      </p:sp>
    </p:spTree>
    <p:extLst>
      <p:ext uri="{BB962C8B-B14F-4D97-AF65-F5344CB8AC3E}">
        <p14:creationId xmlns:p14="http://schemas.microsoft.com/office/powerpoint/2010/main" val="2890099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defTabSz="912937">
              <a:defRPr/>
            </a:pPr>
            <a:r>
              <a:rPr lang="en-US"/>
              <a:t>This training is complemented by a workbook designed for note-taking, reflections, and engaging in activities. Keep an eye out for the workbook icon throughout the session, signaling moments for additional exploration and participation.</a:t>
            </a:r>
          </a:p>
          <a:p>
            <a:pPr algn="l"/>
            <a:endParaRPr lang="en-US"/>
          </a:p>
          <a:p>
            <a:pPr algn="l"/>
            <a:r>
              <a:rPr lang="en-US">
                <a:hlinkClick r:id="rId3"/>
              </a:rPr>
              <a:t>Selecting Academic Progress Monitoring Workbook (intensiveintervention.org)</a:t>
            </a:r>
            <a:endParaRPr lang="en-US"/>
          </a:p>
        </p:txBody>
      </p:sp>
      <p:sp>
        <p:nvSpPr>
          <p:cNvPr id="4" name="Slide Number Placeholder 3"/>
          <p:cNvSpPr>
            <a:spLocks noGrp="1"/>
          </p:cNvSpPr>
          <p:nvPr>
            <p:ph type="sldNum" sz="quarter" idx="10"/>
          </p:nvPr>
        </p:nvSpPr>
        <p:spPr>
          <a:xfrm>
            <a:off x="3465927" y="9024091"/>
            <a:ext cx="78548" cy="231708"/>
          </a:xfrm>
        </p:spPr>
        <p:txBody>
          <a:bodyPr/>
          <a:lstStyle/>
          <a:p>
            <a:fld id="{B54DC83E-89B8-4806-9A94-7D2BAA520DC6}" type="slidenum">
              <a:rPr lang="en-US" smtClean="0"/>
              <a:pPr/>
              <a:t>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421940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2937">
              <a:buFont typeface="Arial" panose="020B0604020202020204" pitchFamily="34" charset="0"/>
              <a:buNone/>
              <a:defRPr/>
            </a:pPr>
            <a:r>
              <a:rPr lang="en-US" b="0" i="0">
                <a:solidFill>
                  <a:srgbClr val="000000"/>
                </a:solidFill>
                <a:effectLst/>
                <a:latin typeface="+mn-lt"/>
              </a:rPr>
              <a:t>A Quantity Discrimination assessment is used to assess a student’s ability to identify bigger or smaller numbers. The student is presented with a list of 63 items, each of which includes two numbers between zero and 20. The student identifies the larger of the two numbers for as many items as they can in 1 minute. The student’s score is the number of items correctly answered.</a:t>
            </a:r>
            <a:endParaRPr lang="en-US">
              <a:latin typeface="+mn-lt"/>
            </a:endParaRP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30</a:t>
            </a:fld>
            <a:endParaRPr lang="en-US"/>
          </a:p>
        </p:txBody>
      </p:sp>
    </p:spTree>
    <p:extLst>
      <p:ext uri="{BB962C8B-B14F-4D97-AF65-F5344CB8AC3E}">
        <p14:creationId xmlns:p14="http://schemas.microsoft.com/office/powerpoint/2010/main" val="3824859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2937">
              <a:buFont typeface="Arial" panose="020B0604020202020204" pitchFamily="34" charset="0"/>
              <a:buNone/>
              <a:defRPr/>
            </a:pPr>
            <a:r>
              <a:rPr lang="en-US" b="0" i="0">
                <a:solidFill>
                  <a:srgbClr val="000000"/>
                </a:solidFill>
                <a:effectLst/>
                <a:latin typeface="+mn-lt"/>
              </a:rPr>
              <a:t>A Missing Number assessment is used to assess student knowledge of number progression. The student is presented with 63 sequences of four numbers with one number missing; the sequences include counting by one-digit increments with the numbers 0–10, counting by two-digit increments with the numbers 0–20, counting by five-digit increments with the numbers 0–50, and counting by 10-digit increments with the numbers 0–100. The student identifies as many missing numbers as they can in 1 minute. The student’s score is the number of items correctly answered.</a:t>
            </a:r>
            <a:endParaRPr lang="en-US">
              <a:latin typeface="+mn-lt"/>
            </a:endParaRP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3961912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176" indent="-171176" defTabSz="912937">
              <a:buFont typeface="Arial" panose="020B0604020202020204" pitchFamily="34" charset="0"/>
              <a:buChar char="•"/>
              <a:defRPr/>
            </a:pPr>
            <a:r>
              <a:rPr lang="en-US" b="0" i="0">
                <a:solidFill>
                  <a:srgbClr val="000000"/>
                </a:solidFill>
                <a:effectLst/>
                <a:latin typeface="+mn-lt"/>
              </a:rPr>
              <a:t>A Computation assessment is used to assess student knowledge of computation represented in a yearlong grade-level mathematics curriculum. The student is presented with 25 mathematics computation problems and asked to solve as many as they can in a specific time period determined by their grade level (between 2 and 6 minutes). The student’s score is the number of digits correct in each answer.</a:t>
            </a:r>
            <a:endParaRPr lang="en-US">
              <a:latin typeface="+mn-lt"/>
            </a:endParaRPr>
          </a:p>
          <a:p>
            <a:pPr marL="171176" indent="-171176" defTabSz="912937">
              <a:buFont typeface="Arial" panose="020B0604020202020204" pitchFamily="34" charset="0"/>
              <a:buChar char="•"/>
              <a:defRPr/>
            </a:pPr>
            <a:r>
              <a:rPr lang="en-US" b="0" i="0">
                <a:solidFill>
                  <a:srgbClr val="000000"/>
                </a:solidFill>
                <a:effectLst/>
                <a:latin typeface="+mn-lt"/>
              </a:rPr>
              <a:t>A Concepts and Applications assessment is designed similarly to a Computation assessment and assesses student knowledge of mathematics concepts and applications represented in a yearlong grade-level curriculum. The student is presented with 18–25 mathematics problems and asked to solve as many as they can in a specific time period determined by their grade level (between 7 and 8 minutes). Some items require more than one answer (i.e., have more than one blank to fill in). The student’s score is the number of correct answers.</a:t>
            </a:r>
            <a:endParaRPr lang="en-US">
              <a:latin typeface="+mn-lt"/>
            </a:endParaRP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32</a:t>
            </a:fld>
            <a:endParaRPr lang="en-US"/>
          </a:p>
        </p:txBody>
      </p:sp>
    </p:spTree>
    <p:extLst>
      <p:ext uri="{BB962C8B-B14F-4D97-AF65-F5344CB8AC3E}">
        <p14:creationId xmlns:p14="http://schemas.microsoft.com/office/powerpoint/2010/main" val="1291595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b="0" i="1">
                <a:solidFill>
                  <a:srgbClr val="374151"/>
                </a:solidFill>
                <a:effectLst/>
                <a:latin typeface="+mn-lt"/>
              </a:rPr>
              <a:t>The presenter has the option to prompt participants to explore these questions in groups and share their insights or have participants individually respond to the questions aloud. Either way, the presenter should share the correct answer and explanations. </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33</a:t>
            </a:fld>
            <a:endParaRPr lang="en-US"/>
          </a:p>
        </p:txBody>
      </p:sp>
    </p:spTree>
    <p:extLst>
      <p:ext uri="{BB962C8B-B14F-4D97-AF65-F5344CB8AC3E}">
        <p14:creationId xmlns:p14="http://schemas.microsoft.com/office/powerpoint/2010/main" val="32917187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b="0" i="1">
                <a:solidFill>
                  <a:srgbClr val="374151"/>
                </a:solidFill>
                <a:effectLst/>
                <a:latin typeface="+mn-lt"/>
              </a:rPr>
              <a:t>The presenter has the option to prompt participants to explore these questions in groups and share their insights or have participants individually respond to the questions aloud. Either way, the presenter should share the correct answer and explanations. </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34</a:t>
            </a:fld>
            <a:endParaRPr lang="en-US"/>
          </a:p>
        </p:txBody>
      </p:sp>
    </p:spTree>
    <p:extLst>
      <p:ext uri="{BB962C8B-B14F-4D97-AF65-F5344CB8AC3E}">
        <p14:creationId xmlns:p14="http://schemas.microsoft.com/office/powerpoint/2010/main" val="36322488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will discuss some considerations for selecting an academic progress monitoring measure.</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148794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After you identify the target behavior, the next step is to select a progress monitoring measure to assess the target behavior. Progress monitoring tools should have the characteristics shown here.</a:t>
            </a:r>
          </a:p>
          <a:p>
            <a:endParaRPr lang="en-US"/>
          </a:p>
          <a:p>
            <a:pPr marL="171450" indent="-171450">
              <a:buFont typeface="Arial" panose="020B0604020202020204" pitchFamily="34" charset="0"/>
              <a:buChar char="•"/>
            </a:pPr>
            <a:r>
              <a:rPr lang="en-US" b="1"/>
              <a:t>Brief and easy to administer</a:t>
            </a:r>
            <a:r>
              <a:rPr lang="en-US"/>
              <a:t>: Some progress monitoring tools take as little as a few minutes to administer, whereas others take much longer. Be sure to consider the ease of administration when selecting a tool.</a:t>
            </a:r>
          </a:p>
          <a:p>
            <a:pPr marL="171450" indent="-171450">
              <a:buFont typeface="Arial" panose="020B0604020202020204" pitchFamily="34" charset="0"/>
              <a:buChar char="•"/>
            </a:pPr>
            <a:r>
              <a:rPr lang="en-US" b="1"/>
              <a:t>Able to be used repeatedly across time</a:t>
            </a:r>
            <a:r>
              <a:rPr lang="en-US"/>
              <a:t>: Progress monitoring for intensive intervention should occur at least weekly. Make sure that the tool you select can be used repeatedly across time. For academics, this means having multiple forms of equal difficulty or using a computer adaptive format. </a:t>
            </a:r>
          </a:p>
          <a:p>
            <a:pPr marL="171450" indent="-171450">
              <a:buFont typeface="Arial" panose="020B0604020202020204" pitchFamily="34" charset="0"/>
              <a:buChar char="•"/>
            </a:pPr>
            <a:r>
              <a:rPr lang="en-US" b="1"/>
              <a:t>Sensitive to changes in student performance</a:t>
            </a:r>
            <a:r>
              <a:rPr lang="en-US"/>
              <a:t>: Progress monitoring measures should capture small changes in student performance. In other words, when the student learns new skills, the student’s score on the measure should reflect this change.</a:t>
            </a:r>
          </a:p>
          <a:p>
            <a:pPr marL="171450" indent="-171450">
              <a:buFont typeface="Arial" panose="020B0604020202020204" pitchFamily="34" charset="0"/>
              <a:buChar char="•"/>
            </a:pPr>
            <a:r>
              <a:rPr lang="en-US" b="1"/>
              <a:t>Valid, reliable, and evidence based</a:t>
            </a:r>
            <a:r>
              <a:rPr lang="en-US"/>
              <a:t>: There should be evidence for the reliability and validity of the progress monitoring tool when used with students with intensive needs. </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36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908437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0563"/>
            <a:ext cx="6148388" cy="3459162"/>
          </a:xfrm>
        </p:spPr>
      </p:sp>
      <p:sp>
        <p:nvSpPr>
          <p:cNvPr id="3" name="Notes Placeholder 2"/>
          <p:cNvSpPr>
            <a:spLocks noGrp="1"/>
          </p:cNvSpPr>
          <p:nvPr>
            <p:ph type="body" idx="1"/>
          </p:nvPr>
        </p:nvSpPr>
        <p:spPr/>
        <p:txBody>
          <a:bodyPr/>
          <a:lstStyle/>
          <a:p>
            <a:r>
              <a:rPr lang="en-US" b="1"/>
              <a:t>Progress monitoring </a:t>
            </a:r>
            <a:r>
              <a:rPr lang="en-US"/>
              <a:t>should be done at grade level when possible, but the following also are applicable:</a:t>
            </a:r>
          </a:p>
          <a:p>
            <a:pPr marL="171176" indent="-171176">
              <a:buFont typeface="Arial" panose="020B0604020202020204" pitchFamily="34" charset="0"/>
              <a:buChar char="•"/>
            </a:pPr>
            <a:r>
              <a:rPr lang="en-US"/>
              <a:t>It must match a student’s instructional level.</a:t>
            </a:r>
          </a:p>
          <a:p>
            <a:pPr marL="171176" indent="-171176">
              <a:buFont typeface="Arial" panose="020B0604020202020204" pitchFamily="34" charset="0"/>
              <a:buChar char="•"/>
            </a:pPr>
            <a:r>
              <a:rPr lang="en-US"/>
              <a:t>If a student’s performance is well below grade-level expectations, grade-level probes are unlikely to be sensitive to growth.</a:t>
            </a:r>
          </a:p>
          <a:p>
            <a:pPr marL="171176" indent="-171176">
              <a:buFont typeface="Arial" panose="020B0604020202020204" pitchFamily="34" charset="0"/>
              <a:buChar char="•"/>
            </a:pPr>
            <a:r>
              <a:rPr lang="en-US"/>
              <a:t>Off-level assessment may be warranted in these cases.</a:t>
            </a:r>
          </a:p>
          <a:p>
            <a:endParaRPr lang="en-US"/>
          </a:p>
          <a:p>
            <a:pPr defTabSz="912937">
              <a:defRPr/>
            </a:pPr>
            <a:r>
              <a:rPr lang="en-US"/>
              <a:t>Even though teachers should always conduct screening at a student’s grade level to understand student performance relative to their grade level, there are times when using a progress monitoring assessment at the student’s instructional level is necessary. If a student is performing far below grade level, we recommend that progress monitoring match the student’s instructional level because it will be sensitive to growth in student learning across time. When measures are too difficult, they are not as sensitive to this change, which may result in inappropriate instructional decisions. </a:t>
            </a:r>
          </a:p>
          <a:p>
            <a:endParaRPr lang="en-US"/>
          </a:p>
        </p:txBody>
      </p:sp>
      <p:sp>
        <p:nvSpPr>
          <p:cNvPr id="4" name="Slide Number Placeholder 3"/>
          <p:cNvSpPr>
            <a:spLocks noGrp="1"/>
          </p:cNvSpPr>
          <p:nvPr>
            <p:ph type="sldNum" sz="quarter" idx="10"/>
          </p:nvPr>
        </p:nvSpPr>
        <p:spPr>
          <a:xfrm>
            <a:off x="3426654" y="9024094"/>
            <a:ext cx="157094" cy="231708"/>
          </a:xfrm>
        </p:spPr>
        <p:txBody>
          <a:bodyPr/>
          <a:lstStyle/>
          <a:p>
            <a:pPr>
              <a:defRPr/>
            </a:pPr>
            <a:fld id="{DBA2C2E2-0E08-480B-A22D-C2F2EBF6A27D}" type="slidenum">
              <a:rPr lang="en-US" smtClean="0"/>
              <a:pPr>
                <a:defRPr/>
              </a:pPr>
              <a:t>37</a:t>
            </a:fld>
            <a:endParaRPr lang="en-US"/>
          </a:p>
        </p:txBody>
      </p:sp>
    </p:spTree>
    <p:extLst>
      <p:ext uri="{BB962C8B-B14F-4D97-AF65-F5344CB8AC3E}">
        <p14:creationId xmlns:p14="http://schemas.microsoft.com/office/powerpoint/2010/main" val="1879260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0563"/>
            <a:ext cx="6148388" cy="3459162"/>
          </a:xfrm>
        </p:spPr>
      </p:sp>
      <p:sp>
        <p:nvSpPr>
          <p:cNvPr id="3" name="Notes Placeholder 2"/>
          <p:cNvSpPr>
            <a:spLocks noGrp="1"/>
          </p:cNvSpPr>
          <p:nvPr>
            <p:ph type="body" idx="1"/>
          </p:nvPr>
        </p:nvSpPr>
        <p:spPr/>
        <p:txBody>
          <a:bodyPr/>
          <a:lstStyle/>
          <a:p>
            <a:r>
              <a:rPr lang="en-US"/>
              <a:t>On two separate days, administer Mathematics Computation or Concepts and Applications at the grade level at which you expect the student to be functioning at year’s end. Use the correct time limit for the test at the lower grade level</a:t>
            </a:r>
          </a:p>
          <a:p>
            <a:pPr marL="173736" indent="-173736">
              <a:buFont typeface="Wingdings" pitchFamily="2" charset="2"/>
              <a:buChar char="§"/>
            </a:pPr>
            <a:r>
              <a:rPr lang="en-US"/>
              <a:t>If the student’s mean score is 10–15 digits or blanks, use the lower grade-level test. </a:t>
            </a:r>
          </a:p>
          <a:p>
            <a:pPr marL="173736" indent="-173736">
              <a:buFont typeface="Wingdings" pitchFamily="2" charset="2"/>
              <a:buChar char="§"/>
            </a:pPr>
            <a:r>
              <a:rPr lang="en-US"/>
              <a:t>If &lt; 10 digits or blanks, move down one more grade level.</a:t>
            </a:r>
          </a:p>
          <a:p>
            <a:pPr marL="173736" indent="-173736">
              <a:buFont typeface="Wingdings" pitchFamily="2" charset="2"/>
              <a:buChar char="§"/>
            </a:pPr>
            <a:r>
              <a:rPr lang="en-US"/>
              <a:t>If &gt; 15 digits or blanks, reconsider grade-appropriate material.</a:t>
            </a:r>
            <a:endParaRPr lang="en-US" i="1"/>
          </a:p>
          <a:p>
            <a:pPr defTabSz="912937" eaLnBrk="0" fontAlgn="base" hangingPunct="0">
              <a:spcBef>
                <a:spcPct val="30000"/>
              </a:spcBef>
              <a:spcAft>
                <a:spcPct val="0"/>
              </a:spcAft>
              <a:defRPr/>
            </a:pPr>
            <a:endParaRPr lang="en-US" i="1"/>
          </a:p>
          <a:p>
            <a:pPr defTabSz="912937" eaLnBrk="0" fontAlgn="base" hangingPunct="0">
              <a:spcBef>
                <a:spcPct val="30000"/>
              </a:spcBef>
              <a:spcAft>
                <a:spcPct val="0"/>
              </a:spcAft>
              <a:defRPr/>
            </a:pPr>
            <a:r>
              <a:rPr lang="en-US" i="1"/>
              <a:t>Note: Participants may ask if this can occur on a single day. Ideally, assessment will occur on two separate</a:t>
            </a:r>
            <a:r>
              <a:rPr lang="en-US" i="1" baseline="0"/>
              <a:t> days to get a better picture of the student’s average performance (e.g., a student may perform worse than usual on a given day as a result of factors other than the student’s mathematics skills).</a:t>
            </a:r>
          </a:p>
          <a:p>
            <a:pPr defTabSz="912937" eaLnBrk="0" fontAlgn="base" hangingPunct="0">
              <a:spcBef>
                <a:spcPct val="30000"/>
              </a:spcBef>
              <a:spcAft>
                <a:spcPct val="0"/>
              </a:spcAft>
              <a:defRPr/>
            </a:pPr>
            <a:endParaRPr lang="en-US" i="1" baseline="0"/>
          </a:p>
          <a:p>
            <a:pPr>
              <a:defRPr/>
            </a:pPr>
            <a:r>
              <a:rPr lang="en-US" i="1" baseline="0"/>
              <a:t>As in reading, </a:t>
            </a:r>
            <a:r>
              <a:rPr lang="en-US" i="1"/>
              <a:t>vendors</a:t>
            </a:r>
            <a:r>
              <a:rPr lang="en-US" i="1" baseline="0"/>
              <a:t> may provide product-specific instructions for determining the appropriate level of assessment. </a:t>
            </a:r>
          </a:p>
        </p:txBody>
      </p:sp>
      <p:sp>
        <p:nvSpPr>
          <p:cNvPr id="4" name="Slide Number Placeholder 3"/>
          <p:cNvSpPr>
            <a:spLocks noGrp="1"/>
          </p:cNvSpPr>
          <p:nvPr>
            <p:ph type="sldNum" sz="quarter" idx="10"/>
          </p:nvPr>
        </p:nvSpPr>
        <p:spPr>
          <a:xfrm>
            <a:off x="3426654" y="9024094"/>
            <a:ext cx="157094" cy="231708"/>
          </a:xfrm>
        </p:spPr>
        <p:txBody>
          <a:bodyPr/>
          <a:lstStyle/>
          <a:p>
            <a:fld id="{1BCF944E-AC27-4BEA-9C0A-695BFCE7C965}" type="slidenum">
              <a:rPr lang="en-US" smtClean="0"/>
              <a:pPr/>
              <a:t>38</a:t>
            </a:fld>
            <a:endParaRPr lang="en-US"/>
          </a:p>
        </p:txBody>
      </p:sp>
    </p:spTree>
    <p:extLst>
      <p:ext uri="{BB962C8B-B14F-4D97-AF65-F5344CB8AC3E}">
        <p14:creationId xmlns:p14="http://schemas.microsoft.com/office/powerpoint/2010/main" val="2991020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 few critical features that the progress monitoring measure must have to be used effectively in the DBI process. The progress monitoring measure needs to </a:t>
            </a:r>
          </a:p>
          <a:p>
            <a:pPr marL="171176" indent="-171176">
              <a:buFont typeface="Arial" panose="020B0604020202020204" pitchFamily="34" charset="0"/>
              <a:buChar char="•"/>
            </a:pPr>
            <a:r>
              <a:rPr lang="en-US"/>
              <a:t>have enough alternate forms of equal and controlled difficulty to allow for progress monitoring at recommended intervals based on intervention level,</a:t>
            </a:r>
          </a:p>
          <a:p>
            <a:pPr marL="171176" indent="-171176">
              <a:buFont typeface="Arial" panose="020B0604020202020204" pitchFamily="34" charset="0"/>
              <a:buChar char="•"/>
            </a:pPr>
            <a:r>
              <a:rPr lang="en-US"/>
              <a:t>specify minimum acceptable levels of growth or performance, </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39</a:t>
            </a:fld>
            <a:endParaRPr lang="en-US"/>
          </a:p>
        </p:txBody>
      </p:sp>
    </p:spTree>
    <p:extLst>
      <p:ext uri="{BB962C8B-B14F-4D97-AF65-F5344CB8AC3E}">
        <p14:creationId xmlns:p14="http://schemas.microsoft.com/office/powerpoint/2010/main" val="3912566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65927" y="9024094"/>
            <a:ext cx="78548" cy="231708"/>
          </a:xfrm>
        </p:spPr>
        <p:txBody>
          <a:bodyPr/>
          <a:lstStyle/>
          <a:p>
            <a:fld id="{B54DC83E-89B8-4806-9A94-7D2BAA520DC6}" type="slidenum">
              <a:rPr lang="en-US" smtClean="0"/>
              <a:pPr/>
              <a:t>4</a:t>
            </a:fld>
            <a:endParaRPr lang="en-US"/>
          </a:p>
        </p:txBody>
      </p:sp>
    </p:spTree>
    <p:extLst>
      <p:ext uri="{BB962C8B-B14F-4D97-AF65-F5344CB8AC3E}">
        <p14:creationId xmlns:p14="http://schemas.microsoft.com/office/powerpoint/2010/main" val="1971432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(Continued</a:t>
            </a:r>
            <a:r>
              <a:rPr lang="en-US" i="0"/>
              <a:t>)</a:t>
            </a:r>
          </a:p>
          <a:p>
            <a:pPr marL="171176" indent="-171176">
              <a:buFont typeface="Arial" panose="020B0604020202020204" pitchFamily="34" charset="0"/>
              <a:buChar char="•"/>
            </a:pPr>
            <a:r>
              <a:rPr lang="en-US"/>
              <a:t>provide benchmarks for minimum acceptable end-of-year performance, and </a:t>
            </a:r>
          </a:p>
          <a:p>
            <a:pPr marL="171176" indent="-171176">
              <a:buFont typeface="Arial" panose="020B0604020202020204" pitchFamily="34" charset="0"/>
              <a:buChar char="•"/>
            </a:pPr>
            <a:r>
              <a:rPr lang="en-US"/>
              <a:t>have available reliability and validity information for the performance-level score and for growth for students with intensive needs. </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40</a:t>
            </a:fld>
            <a:endParaRPr lang="en-US"/>
          </a:p>
        </p:txBody>
      </p:sp>
    </p:spTree>
    <p:extLst>
      <p:ext uri="{BB962C8B-B14F-4D97-AF65-F5344CB8AC3E}">
        <p14:creationId xmlns:p14="http://schemas.microsoft.com/office/powerpoint/2010/main" val="30764752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r>
              <a:rPr lang="en-US"/>
              <a:t>Some formative assessment measures, while valuable for informing instruction, are not appropriate to use as a progress monitoring measure in the DBI process. </a:t>
            </a:r>
          </a:p>
          <a:p>
            <a:endParaRPr lang="en-US"/>
          </a:p>
          <a:p>
            <a:pPr marL="0" lvl="1"/>
            <a:r>
              <a:rPr lang="en-US"/>
              <a:t>Avoid using a progress monitoring measure that</a:t>
            </a:r>
          </a:p>
          <a:p>
            <a:pPr marL="171176" indent="-171176">
              <a:buFont typeface="Arial" panose="020B0604020202020204" pitchFamily="34" charset="0"/>
              <a:buChar char="•"/>
            </a:pPr>
            <a:r>
              <a:rPr lang="en-US"/>
              <a:t>cannot be administered weekly,</a:t>
            </a:r>
          </a:p>
          <a:p>
            <a:pPr marL="171176" indent="-171176">
              <a:buFont typeface="Arial" panose="020B0604020202020204" pitchFamily="34" charset="0"/>
              <a:buChar char="•"/>
            </a:pPr>
            <a:r>
              <a:rPr lang="en-US"/>
              <a:t>takes a long time (e.g., 20 minutes) to administer,</a:t>
            </a:r>
          </a:p>
          <a:p>
            <a:pPr marL="171176" indent="-171176">
              <a:buFont typeface="Arial" panose="020B0604020202020204" pitchFamily="34" charset="0"/>
              <a:buChar char="•"/>
            </a:pPr>
            <a:r>
              <a:rPr lang="en-US"/>
              <a:t>does not have validity and reliability data, and</a:t>
            </a:r>
          </a:p>
          <a:p>
            <a:pPr marL="171176" indent="-171176">
              <a:buFont typeface="Arial" panose="020B0604020202020204" pitchFamily="34" charset="0"/>
              <a:buChar char="•"/>
            </a:pPr>
            <a:r>
              <a:rPr lang="en-US"/>
              <a:t>does not have equal interval data.</a:t>
            </a:r>
          </a:p>
        </p:txBody>
      </p:sp>
      <p:sp>
        <p:nvSpPr>
          <p:cNvPr id="4" name="Slide Number Placeholder 3"/>
          <p:cNvSpPr>
            <a:spLocks noGrp="1"/>
          </p:cNvSpPr>
          <p:nvPr>
            <p:ph type="sldNum" sz="quarter" idx="10"/>
          </p:nvPr>
        </p:nvSpPr>
        <p:spPr>
          <a:xfrm>
            <a:off x="3426796" y="9024211"/>
            <a:ext cx="156810" cy="231468"/>
          </a:xfrm>
        </p:spPr>
        <p:txBody>
          <a:bodyPr/>
          <a:lstStyle/>
          <a:p>
            <a:fld id="{B54DC83E-89B8-4806-9A94-7D2BAA520DC6}" type="slidenum">
              <a:rPr lang="en-US" smtClean="0"/>
              <a:pPr/>
              <a:t>41</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1375679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0563"/>
            <a:ext cx="6148388" cy="3459162"/>
          </a:xfrm>
        </p:spPr>
      </p:sp>
      <p:sp>
        <p:nvSpPr>
          <p:cNvPr id="3" name="Notes Placeholder 2"/>
          <p:cNvSpPr>
            <a:spLocks noGrp="1"/>
          </p:cNvSpPr>
          <p:nvPr>
            <p:ph type="body" idx="1"/>
          </p:nvPr>
        </p:nvSpPr>
        <p:spPr>
          <a:xfrm>
            <a:off x="933348" y="4381784"/>
            <a:ext cx="5244387" cy="4150249"/>
          </a:xfrm>
        </p:spPr>
        <p:txBody>
          <a:bodyPr/>
          <a:lstStyle/>
          <a:p>
            <a:pPr defTabSz="911204" eaLnBrk="0" fontAlgn="base" hangingPunct="0">
              <a:spcBef>
                <a:spcPts val="0"/>
              </a:spcBef>
              <a:spcAft>
                <a:spcPts val="0"/>
              </a:spcAft>
              <a:defRPr/>
            </a:pPr>
            <a:r>
              <a:rPr lang="en-US" i="1"/>
              <a:t>If possible, switch to a live demonstration for the next two slides, using the tools chart at </a:t>
            </a:r>
            <a:r>
              <a:rPr lang="en-US">
                <a:hlinkClick r:id="rId3"/>
              </a:rPr>
              <a:t>Academic Progress Monitoring Tools Chart (intensiveintervention.org)</a:t>
            </a:r>
            <a:r>
              <a:rPr lang="en-US"/>
              <a:t> </a:t>
            </a:r>
            <a:r>
              <a:rPr lang="en-US" i="1"/>
              <a:t>Show how to bring up additional information by clicking on different chart components. If using these animated slides, click at underlined text.</a:t>
            </a:r>
          </a:p>
          <a:p>
            <a:pPr defTabSz="911204" eaLnBrk="0" fontAlgn="base" hangingPunct="0">
              <a:spcBef>
                <a:spcPts val="0"/>
              </a:spcBef>
              <a:spcAft>
                <a:spcPts val="0"/>
              </a:spcAft>
              <a:defRPr/>
            </a:pPr>
            <a:endParaRPr lang="en-US" b="1"/>
          </a:p>
          <a:p>
            <a:pPr defTabSz="911204" eaLnBrk="0" fontAlgn="base" hangingPunct="0">
              <a:spcBef>
                <a:spcPts val="0"/>
              </a:spcBef>
              <a:spcAft>
                <a:spcPts val="0"/>
              </a:spcAft>
              <a:defRPr/>
            </a:pPr>
            <a:r>
              <a:rPr lang="en-US"/>
              <a:t>NCII developed the Tools Charts to assist educators in becoming informed consumers when selecting academic and behavior assessment tools and interventions. Let’s look at the Academic Progress Monitoring Tools Chart. </a:t>
            </a:r>
          </a:p>
          <a:p>
            <a:pPr defTabSz="911204" eaLnBrk="0" fontAlgn="base" hangingPunct="0">
              <a:spcBef>
                <a:spcPts val="0"/>
              </a:spcBef>
              <a:spcAft>
                <a:spcPts val="0"/>
              </a:spcAft>
              <a:defRPr/>
            </a:pPr>
            <a:endParaRPr lang="en-US">
              <a:cs typeface="Arial" pitchFamily="34" charset="0"/>
            </a:endParaRPr>
          </a:p>
          <a:p>
            <a:pPr defTabSz="911204" eaLnBrk="0" fontAlgn="base" hangingPunct="0">
              <a:spcBef>
                <a:spcPts val="0"/>
              </a:spcBef>
              <a:spcAft>
                <a:spcPts val="0"/>
              </a:spcAft>
              <a:defRPr/>
            </a:pPr>
            <a:r>
              <a:rPr lang="en-US">
                <a:cs typeface="Arial" pitchFamily="34" charset="0"/>
              </a:rPr>
              <a:t>The tools may be </a:t>
            </a:r>
            <a:r>
              <a:rPr lang="en-US" u="sng">
                <a:cs typeface="Arial" pitchFamily="34" charset="0"/>
              </a:rPr>
              <a:t>sorted</a:t>
            </a:r>
            <a:r>
              <a:rPr lang="en-US">
                <a:cs typeface="Arial" pitchFamily="34" charset="0"/>
              </a:rPr>
              <a:t> by grade level and subject. The </a:t>
            </a:r>
            <a:r>
              <a:rPr lang="en-US"/>
              <a:t>ratings reflect three sets of </a:t>
            </a:r>
            <a:r>
              <a:rPr lang="en-US" u="sng"/>
              <a:t>standards</a:t>
            </a:r>
            <a:r>
              <a:rPr lang="en-US"/>
              <a:t>: (a) psychometric standards, (b) progress monitoring standards, and (c) DBI standards. Click one of these tabs to see that </a:t>
            </a:r>
            <a:r>
              <a:rPr lang="en-US" u="sng"/>
              <a:t>set</a:t>
            </a:r>
            <a:r>
              <a:rPr lang="en-US"/>
              <a:t> of standards. The bubbles on the tools chart are indicators of the technical rigor of the tools and may be filled completely, partially, or not at all. By clicking on a column title, you can sort tools by their evidence for that standard. Clicking on the </a:t>
            </a:r>
            <a:r>
              <a:rPr lang="en-US" u="sng"/>
              <a:t>info button</a:t>
            </a:r>
            <a:r>
              <a:rPr lang="en-US"/>
              <a:t> (circled “i”) after each standard will bring up information on the standard and what the bubble ratings mean for that standard. Clicking on an evidence </a:t>
            </a:r>
            <a:r>
              <a:rPr lang="en-US" u="sng"/>
              <a:t>bubble</a:t>
            </a:r>
            <a:r>
              <a:rPr lang="en-US"/>
              <a:t> for a tool will bring up the supporting information for the tool’s rating on that standard.</a:t>
            </a:r>
          </a:p>
          <a:p>
            <a:pPr defTabSz="911204">
              <a:spcBef>
                <a:spcPts val="0"/>
              </a:spcBef>
              <a:spcAft>
                <a:spcPts val="0"/>
              </a:spcAft>
            </a:pPr>
            <a:endParaRPr lang="en-US"/>
          </a:p>
          <a:p>
            <a:pPr defTabSz="911204">
              <a:spcBef>
                <a:spcPts val="0"/>
              </a:spcBef>
              <a:spcAft>
                <a:spcPts val="0"/>
              </a:spcAft>
            </a:pPr>
            <a:r>
              <a:rPr lang="en-US"/>
              <a:t>Many progress monitoring tools are available, but not all are listed on the chart. Only tools submitted by a tool vendor appear on the chart. When selecting a tool, it is important to consider both the technical rigor of the tool and your needs and priorities. The tools chart does not recommend tools; it provides users with a consumer report on available tools, similar to what you may find when searching for a car. </a:t>
            </a:r>
          </a:p>
          <a:p>
            <a:endParaRPr lang="en-US"/>
          </a:p>
        </p:txBody>
      </p:sp>
      <p:sp>
        <p:nvSpPr>
          <p:cNvPr id="4" name="Slide Number Placeholder 3"/>
          <p:cNvSpPr>
            <a:spLocks noGrp="1"/>
          </p:cNvSpPr>
          <p:nvPr>
            <p:ph type="sldNum" sz="quarter" idx="10"/>
          </p:nvPr>
        </p:nvSpPr>
        <p:spPr>
          <a:xfrm>
            <a:off x="3426654" y="9024094"/>
            <a:ext cx="157094" cy="231708"/>
          </a:xfrm>
        </p:spPr>
        <p:txBody>
          <a:bodyPr/>
          <a:lstStyle/>
          <a:p>
            <a:pPr>
              <a:defRPr/>
            </a:pPr>
            <a:fld id="{DBA2C2E2-0E08-480B-A22D-C2F2EBF6A27D}" type="slidenum">
              <a:rPr lang="en-US" smtClean="0"/>
              <a:pPr>
                <a:defRPr/>
              </a:pPr>
              <a:t>42</a:t>
            </a:fld>
            <a:endParaRPr lang="en-US"/>
          </a:p>
        </p:txBody>
      </p:sp>
    </p:spTree>
    <p:extLst>
      <p:ext uri="{BB962C8B-B14F-4D97-AF65-F5344CB8AC3E}">
        <p14:creationId xmlns:p14="http://schemas.microsoft.com/office/powerpoint/2010/main" val="18571364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r>
              <a:rPr lang="en-US"/>
              <a:t>When selecting a progress monitoring assessment, it is important to consider several factors, including ensuring that the tool addresses the target behavior and is age and grade appropriate, meets the technical requirements of a progress monitoring measure for your specific population of interest, and is feasible to implement. In considering the feasibility or implementation requirements, teams may consider the cost and training requirements, the administration and scoring time, and whether there are data management tools to support decision making. To help teams, NCII developed a Tools Chart Users Guide. The guide includes a series of recommended steps to help teams make decisions. </a:t>
            </a:r>
          </a:p>
        </p:txBody>
      </p:sp>
      <p:sp>
        <p:nvSpPr>
          <p:cNvPr id="4" name="Slide Number Placeholder 3"/>
          <p:cNvSpPr>
            <a:spLocks noGrp="1"/>
          </p:cNvSpPr>
          <p:nvPr>
            <p:ph type="sldNum" sz="quarter" idx="10"/>
          </p:nvPr>
        </p:nvSpPr>
        <p:spPr>
          <a:xfrm>
            <a:off x="3426796" y="9024211"/>
            <a:ext cx="156810" cy="231468"/>
          </a:xfrm>
        </p:spPr>
        <p:txBody>
          <a:bodyPr/>
          <a:lstStyle/>
          <a:p>
            <a:fld id="{B54DC83E-89B8-4806-9A94-7D2BAA520DC6}" type="slidenum">
              <a:rPr lang="en-US" smtClean="0"/>
              <a:pPr/>
              <a:t>43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7721569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0563"/>
            <a:ext cx="6148388" cy="3459162"/>
          </a:xfrm>
        </p:spPr>
      </p:sp>
      <p:sp>
        <p:nvSpPr>
          <p:cNvPr id="3" name="Notes Placeholder 2"/>
          <p:cNvSpPr>
            <a:spLocks noGrp="1"/>
          </p:cNvSpPr>
          <p:nvPr>
            <p:ph type="body" idx="1"/>
          </p:nvPr>
        </p:nvSpPr>
        <p:spPr/>
        <p:txBody>
          <a:bodyPr/>
          <a:lstStyle/>
          <a:p>
            <a:r>
              <a:rPr lang="en-US">
                <a:latin typeface="+mn-lt"/>
              </a:rPr>
              <a:t>Work in pairs or small groups to answer these questions using the tool chart.</a:t>
            </a:r>
            <a:endParaRPr lang="en-US" baseline="0">
              <a:latin typeface="+mn-lt"/>
            </a:endParaRPr>
          </a:p>
          <a:p>
            <a:endParaRPr lang="en-US" i="1">
              <a:latin typeface="+mn-lt"/>
            </a:endParaRPr>
          </a:p>
          <a:p>
            <a:r>
              <a:rPr lang="en-US" b="0" i="1">
                <a:solidFill>
                  <a:srgbClr val="374151"/>
                </a:solidFill>
                <a:effectLst/>
                <a:latin typeface="+mn-lt"/>
              </a:rPr>
              <a:t>These questions are intentionally crafted to accommodate various responses and remain relevant—even in the event of updates or modifications to the Tools Chart.</a:t>
            </a:r>
            <a:endParaRPr lang="en-US" i="1">
              <a:latin typeface="+mn-lt"/>
            </a:endParaRPr>
          </a:p>
        </p:txBody>
      </p:sp>
      <p:sp>
        <p:nvSpPr>
          <p:cNvPr id="4" name="Slide Number Placeholder 3"/>
          <p:cNvSpPr>
            <a:spLocks noGrp="1"/>
          </p:cNvSpPr>
          <p:nvPr>
            <p:ph type="sldNum" sz="quarter" idx="10"/>
          </p:nvPr>
        </p:nvSpPr>
        <p:spPr>
          <a:xfrm>
            <a:off x="3426654" y="9024094"/>
            <a:ext cx="157094" cy="231708"/>
          </a:xfrm>
        </p:spPr>
        <p:txBody>
          <a:bodyPr/>
          <a:lstStyle/>
          <a:p>
            <a:fld id="{1BCF944E-AC27-4BEA-9C0A-695BFCE7C965}"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4574510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2150"/>
            <a:ext cx="4873625" cy="2741613"/>
          </a:xfrm>
        </p:spPr>
      </p:sp>
      <p:sp>
        <p:nvSpPr>
          <p:cNvPr id="3" name="Notes Placeholder 2"/>
          <p:cNvSpPr>
            <a:spLocks noGrp="1"/>
          </p:cNvSpPr>
          <p:nvPr>
            <p:ph type="body" idx="1"/>
          </p:nvPr>
        </p:nvSpPr>
        <p:spPr/>
        <p:txBody>
          <a:bodyPr/>
          <a:lstStyle/>
          <a:p>
            <a:r>
              <a:rPr lang="en-US"/>
              <a:t>Now we will review how to supplement academic progress monitoring measures. </a:t>
            </a:r>
          </a:p>
        </p:txBody>
      </p:sp>
      <p:sp>
        <p:nvSpPr>
          <p:cNvPr id="4" name="Slide Number Placeholder 3"/>
          <p:cNvSpPr>
            <a:spLocks noGrp="1"/>
          </p:cNvSpPr>
          <p:nvPr>
            <p:ph type="sldNum" sz="quarter" idx="10"/>
          </p:nvPr>
        </p:nvSpPr>
        <p:spPr>
          <a:xfrm>
            <a:off x="3426654" y="9024091"/>
            <a:ext cx="157094" cy="231708"/>
          </a:xfrm>
        </p:spPr>
        <p:txBody>
          <a:bodyPr/>
          <a:lstStyle/>
          <a:p>
            <a:fld id="{B54DC83E-89B8-4806-9A94-7D2BAA520DC6}" type="slidenum">
              <a:rPr lang="en-US" smtClean="0"/>
              <a:pPr/>
              <a:t>45</a:t>
            </a:fld>
            <a:endParaRPr lang="en-US"/>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8651242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r>
              <a:rPr lang="en-US"/>
              <a:t>In some cases, particularly with older students, it may be worthwhile to augment traditional progress monitoring tools. For example, a teacher can confirm that the data collected using a general outcome measure is accurate by using a different assessment and comparing results. Or a teacher can investigate the strategies a student is using that result in errors. A teacher also can interview students to confirm that their score accurately represents their abilities or to understand their thinking.</a:t>
            </a:r>
          </a:p>
        </p:txBody>
      </p:sp>
      <p:sp>
        <p:nvSpPr>
          <p:cNvPr id="4" name="Slide Number Placeholder 3"/>
          <p:cNvSpPr>
            <a:spLocks noGrp="1"/>
          </p:cNvSpPr>
          <p:nvPr>
            <p:ph type="sldNum" sz="quarter" idx="10"/>
          </p:nvPr>
        </p:nvSpPr>
        <p:spPr>
          <a:xfrm>
            <a:off x="3426796" y="9024211"/>
            <a:ext cx="156810" cy="231468"/>
          </a:xfrm>
        </p:spPr>
        <p:txBody>
          <a:bodyPr/>
          <a:lstStyle/>
          <a:p>
            <a:fld id="{B54DC83E-89B8-4806-9A94-7D2BAA520DC6}" type="slidenum">
              <a:rPr lang="en-US" smtClean="0"/>
              <a:pPr/>
              <a:t>46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2008609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r>
              <a:rPr lang="en-US"/>
              <a:t>When briefly interviewing a student to know more about their progress monitoring data in reading, consider asking questions such as the following: </a:t>
            </a:r>
          </a:p>
          <a:p>
            <a:pPr marL="171176" indent="-171176">
              <a:buFont typeface="Arial" panose="020B0604020202020204" pitchFamily="34" charset="0"/>
              <a:buChar char="•"/>
            </a:pPr>
            <a:r>
              <a:rPr lang="en-US"/>
              <a:t>What was this mostly about? </a:t>
            </a:r>
          </a:p>
          <a:p>
            <a:pPr marL="171176" indent="-171176">
              <a:buFont typeface="Arial" panose="020B0604020202020204" pitchFamily="34" charset="0"/>
              <a:buChar char="•"/>
            </a:pPr>
            <a:r>
              <a:rPr lang="en-US"/>
              <a:t>What happened? </a:t>
            </a:r>
          </a:p>
          <a:p>
            <a:pPr marL="171176" indent="-171176">
              <a:buFont typeface="Arial" panose="020B0604020202020204" pitchFamily="34" charset="0"/>
              <a:buChar char="•"/>
            </a:pPr>
            <a:r>
              <a:rPr lang="en-US"/>
              <a:t>What strategy can you use to find an answer to this question? </a:t>
            </a:r>
          </a:p>
          <a:p>
            <a:pPr marL="171176" indent="-171176">
              <a:buFont typeface="Arial" panose="020B0604020202020204" pitchFamily="34" charset="0"/>
              <a:buChar char="•"/>
            </a:pPr>
            <a:r>
              <a:rPr lang="en-US"/>
              <a:t>What section of the text supports your answer? </a:t>
            </a:r>
          </a:p>
          <a:p>
            <a:r>
              <a:rPr lang="en-US"/>
              <a:t>It can be helpful to prompt a student to continue explaining or share more details to truly understand the factors influencing their performance.</a:t>
            </a:r>
          </a:p>
        </p:txBody>
      </p:sp>
      <p:sp>
        <p:nvSpPr>
          <p:cNvPr id="4" name="Slide Number Placeholder 3"/>
          <p:cNvSpPr>
            <a:spLocks noGrp="1"/>
          </p:cNvSpPr>
          <p:nvPr>
            <p:ph type="sldNum" sz="quarter" idx="10"/>
          </p:nvPr>
        </p:nvSpPr>
        <p:spPr>
          <a:xfrm>
            <a:off x="3426796" y="9024211"/>
            <a:ext cx="156810" cy="231468"/>
          </a:xfrm>
        </p:spPr>
        <p:txBody>
          <a:bodyPr/>
          <a:lstStyle/>
          <a:p>
            <a:fld id="{B54DC83E-89B8-4806-9A94-7D2BAA520DC6}" type="slidenum">
              <a:rPr lang="en-US" smtClean="0"/>
              <a:pPr/>
              <a:t>47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7758388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r>
              <a:rPr lang="en-US"/>
              <a:t>When briefly interviewing a student to know more about their progress monitoring data in mathematics, consider asking questions such as the following: </a:t>
            </a:r>
          </a:p>
          <a:p>
            <a:pPr marL="171176" indent="-171176">
              <a:buFont typeface="Arial" panose="020B0604020202020204" pitchFamily="34" charset="0"/>
              <a:buChar char="•"/>
            </a:pPr>
            <a:r>
              <a:rPr lang="en-US"/>
              <a:t>What strategy did you use to get this answer?</a:t>
            </a:r>
          </a:p>
          <a:p>
            <a:pPr marL="171176" indent="-171176">
              <a:buFont typeface="Arial" panose="020B0604020202020204" pitchFamily="34" charset="0"/>
              <a:buChar char="•"/>
            </a:pPr>
            <a:r>
              <a:rPr lang="en-US"/>
              <a:t>Can you explain why your strategy produced the correct response?</a:t>
            </a:r>
          </a:p>
          <a:p>
            <a:pPr marL="171176" indent="-171176">
              <a:buFont typeface="Arial" panose="020B0604020202020204" pitchFamily="34" charset="0"/>
              <a:buChar char="•"/>
            </a:pPr>
            <a:r>
              <a:rPr lang="en-US"/>
              <a:t>For what kind of problems will this strategy work? </a:t>
            </a:r>
          </a:p>
          <a:p>
            <a:r>
              <a:rPr lang="en-US"/>
              <a:t>As with reading, consider using prompts to elicit more information or details to help inform progress monitoring.</a:t>
            </a:r>
          </a:p>
        </p:txBody>
      </p:sp>
      <p:sp>
        <p:nvSpPr>
          <p:cNvPr id="4" name="Slide Number Placeholder 3"/>
          <p:cNvSpPr>
            <a:spLocks noGrp="1"/>
          </p:cNvSpPr>
          <p:nvPr>
            <p:ph type="sldNum" sz="quarter" idx="10"/>
          </p:nvPr>
        </p:nvSpPr>
        <p:spPr>
          <a:xfrm>
            <a:off x="3426796" y="9024211"/>
            <a:ext cx="156810" cy="231468"/>
          </a:xfrm>
        </p:spPr>
        <p:txBody>
          <a:bodyPr/>
          <a:lstStyle/>
          <a:p>
            <a:fld id="{B54DC83E-89B8-4806-9A94-7D2BAA520DC6}" type="slidenum">
              <a:rPr lang="en-US" smtClean="0"/>
              <a:pPr/>
              <a:t>48</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5406909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49</a:t>
            </a:fld>
            <a:endParaRPr lang="en-US"/>
          </a:p>
        </p:txBody>
      </p:sp>
    </p:spTree>
    <p:extLst>
      <p:ext uri="{BB962C8B-B14F-4D97-AF65-F5344CB8AC3E}">
        <p14:creationId xmlns:p14="http://schemas.microsoft.com/office/powerpoint/2010/main" val="143821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r>
              <a:rPr lang="en-US"/>
              <a:t>Progress monitoring data are important because they allow us to . . .</a:t>
            </a:r>
          </a:p>
          <a:p>
            <a:pPr marL="228234" indent="-228234">
              <a:buFont typeface="Arial" panose="020B0604020202020204" pitchFamily="34" charset="0"/>
              <a:buChar char="•"/>
            </a:pPr>
            <a:r>
              <a:rPr lang="en-US"/>
              <a:t>Estimate a student’s rates of improvement across time.</a:t>
            </a:r>
          </a:p>
          <a:p>
            <a:pPr marL="228234" indent="-228234">
              <a:buFont typeface="Arial" panose="020B0604020202020204" pitchFamily="34" charset="0"/>
              <a:buChar char="•"/>
            </a:pPr>
            <a:r>
              <a:rPr lang="en-US"/>
              <a:t>Compare the efficacy of different forms of instruction/intervention.</a:t>
            </a:r>
          </a:p>
          <a:p>
            <a:pPr marL="228234" indent="-228234">
              <a:buFont typeface="Arial" panose="020B0604020202020204" pitchFamily="34" charset="0"/>
              <a:buChar char="•"/>
            </a:pPr>
            <a:r>
              <a:rPr lang="en-US"/>
              <a:t>Identify students who are not demonstrating adequate progress.</a:t>
            </a:r>
          </a:p>
          <a:p>
            <a:pPr marL="228234" indent="-228234">
              <a:buFont typeface="Arial" panose="020B0604020202020204" pitchFamily="34" charset="0"/>
              <a:buChar char="•"/>
            </a:pPr>
            <a:r>
              <a:rPr lang="en-US"/>
              <a:t>Determine when an instructional change is needed. </a:t>
            </a:r>
          </a:p>
          <a:p>
            <a:pPr marL="228234" indent="-228234">
              <a:buFont typeface="Arial" panose="020B0604020202020204" pitchFamily="34" charset="0"/>
              <a:buChar char="•"/>
            </a:pPr>
            <a:r>
              <a:rPr lang="en-US"/>
              <a:t>Support teachers in communicating student progress with the student and their family. </a:t>
            </a:r>
          </a:p>
          <a:p>
            <a:pPr marL="228234" indent="-228234">
              <a:buFont typeface="Arial" panose="020B0604020202020204" pitchFamily="34" charset="0"/>
              <a:buChar char="•"/>
            </a:pPr>
            <a:r>
              <a:rPr lang="en-US"/>
              <a:t>In addition, for students with disabilities, progress monitoring can support the development of present levels of performance, individualized education program goals, and the monitoring plan.</a:t>
            </a:r>
          </a:p>
          <a:p>
            <a:pPr defTabSz="912937">
              <a:defRPr/>
            </a:pPr>
            <a:endParaRPr lang="en-US"/>
          </a:p>
          <a:p>
            <a:pPr defTabSz="912937">
              <a:defRPr/>
            </a:pPr>
            <a:r>
              <a:rPr lang="en-US" i="1"/>
              <a:t>Optional discussion prompts: </a:t>
            </a:r>
          </a:p>
          <a:p>
            <a:pPr marL="171176" indent="-171176" defTabSz="912937">
              <a:buFont typeface="Arial" panose="020B0604020202020204" pitchFamily="34" charset="0"/>
              <a:buChar char="•"/>
              <a:defRPr/>
            </a:pPr>
            <a:r>
              <a:rPr lang="en-US" i="1"/>
              <a:t>With which of these uses of progress monitoring data are you most comfortable? </a:t>
            </a:r>
          </a:p>
          <a:p>
            <a:pPr marL="171176" indent="-171176" defTabSz="912937">
              <a:buFont typeface="Arial" panose="020B0604020202020204" pitchFamily="34" charset="0"/>
              <a:buChar char="•"/>
              <a:defRPr/>
            </a:pPr>
            <a:r>
              <a:rPr lang="en-US" i="1"/>
              <a:t>Which of these uses of progress monitoring data would you like to learn more about? </a:t>
            </a:r>
          </a:p>
          <a:p>
            <a:pPr defTabSz="912937">
              <a:defRPr/>
            </a:pPr>
            <a:endParaRPr lang="en-US" i="1"/>
          </a:p>
          <a:p>
            <a:pPr defTabSz="912937">
              <a:defRPr/>
            </a:pPr>
            <a:r>
              <a:rPr lang="en-US" i="1"/>
              <a:t>If this is a virtual presentation, the presenter may conduct a poll and ask participants to rank their level of knowledge for each.</a:t>
            </a:r>
          </a:p>
        </p:txBody>
      </p:sp>
      <p:sp>
        <p:nvSpPr>
          <p:cNvPr id="4" name="Slide Number Placeholder 3"/>
          <p:cNvSpPr>
            <a:spLocks noGrp="1"/>
          </p:cNvSpPr>
          <p:nvPr>
            <p:ph type="sldNum" sz="quarter" idx="10"/>
          </p:nvPr>
        </p:nvSpPr>
        <p:spPr>
          <a:xfrm>
            <a:off x="3465927" y="9024091"/>
            <a:ext cx="78548" cy="231708"/>
          </a:xfrm>
        </p:spPr>
        <p:txBody>
          <a:bodyPr/>
          <a:lstStyle/>
          <a:p>
            <a:fld id="{B54DC83E-89B8-4806-9A94-7D2BAA520DC6}" type="slidenum">
              <a:rPr lang="en-US" smtClean="0"/>
              <a:pPr/>
              <a:t>5</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0389588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a:solidFill>
                  <a:srgbClr val="000000"/>
                </a:solidFill>
                <a:latin typeface="+mn-lt"/>
                <a:ea typeface="MS Mincho" panose="02020609040205080304" pitchFamily="49" charset="-128"/>
                <a:cs typeface="Times New Roman" panose="02020603050405020304" pitchFamily="18" charset="0"/>
              </a:rPr>
              <a:t>In this training, we reviewed two approaches to academic progress monitoring: mastery measures and general outcome measures. Mastery measures index a student’s successive and cumulative mastery on a hierarchy of objectives or discrete skills, but they do not index maintenance of previously mastered skills. General outcome measures, sometimes also known as curriculum-based measures, measure performance on an indicator of overall competence or content systematically sampled from the annual curriculum. As a result, general outcome measures allow teachers to measure maintenance of mastered content and generalization to new skills. Although both approaches can be used for progress monitoring, teachers should decide on the type of progress monitoring measure based on their context. </a:t>
            </a:r>
          </a:p>
          <a:p>
            <a:endParaRPr lang="en-US">
              <a:latin typeface="+mn-lt"/>
            </a:endParaRPr>
          </a:p>
          <a:p>
            <a:pPr defTabSz="912937">
              <a:defRPr/>
            </a:pPr>
            <a:r>
              <a:rPr lang="en-US">
                <a:solidFill>
                  <a:srgbClr val="000000"/>
                </a:solidFill>
                <a:latin typeface="+mn-lt"/>
                <a:ea typeface="MS Mincho" panose="02020609040205080304" pitchFamily="49" charset="-128"/>
                <a:cs typeface="Times New Roman" panose="02020603050405020304" pitchFamily="18" charset="0"/>
              </a:rPr>
              <a:t>It is important to start with identifying the target behavior. Next, when selecting the progress monitoring tool, be sure to consider whether the tool has the relevant critical features. Academic progress monitoring tools should have alternate forms, specify minimum acceptable growth, include benchmarks, and be valid and reliable. </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50</a:t>
            </a:fld>
            <a:endParaRPr lang="en-US"/>
          </a:p>
        </p:txBody>
      </p:sp>
    </p:spTree>
    <p:extLst>
      <p:ext uri="{BB962C8B-B14F-4D97-AF65-F5344CB8AC3E}">
        <p14:creationId xmlns:p14="http://schemas.microsoft.com/office/powerpoint/2010/main" val="16713972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a:solidFill>
                  <a:srgbClr val="000000"/>
                </a:solidFill>
                <a:latin typeface="+mn-lt"/>
                <a:ea typeface="MS Mincho" panose="02020609040205080304" pitchFamily="49" charset="-128"/>
                <a:cs typeface="Times New Roman" panose="02020603050405020304" pitchFamily="18" charset="0"/>
              </a:rPr>
              <a:t>In this training, we reviewed two approaches to academic progress monitoring: mastery measures and general outcome measures. Mastery measures index a student’s successive and cumulative mastery on a hierarchy of objectives or discrete skills, but they do not index maintenance of previously mastered skills. General outcome measures, sometimes also known as curriculum-based measures, measure performance on an indicator of overall competence or content systematically sampled from the annual curriculum. As a result, general outcome measures allow teachers to measure maintenance of mastered content and generalization to new skills. Although both approaches can be used for progress monitoring, teachers should decide on the type of progress monitoring measure based on their context. </a:t>
            </a:r>
          </a:p>
          <a:p>
            <a:endParaRPr lang="en-US">
              <a:latin typeface="+mn-lt"/>
            </a:endParaRPr>
          </a:p>
          <a:p>
            <a:pPr defTabSz="912937">
              <a:defRPr/>
            </a:pPr>
            <a:r>
              <a:rPr lang="en-US">
                <a:solidFill>
                  <a:srgbClr val="000000"/>
                </a:solidFill>
                <a:latin typeface="+mn-lt"/>
                <a:ea typeface="MS Mincho" panose="02020609040205080304" pitchFamily="49" charset="-128"/>
                <a:cs typeface="Times New Roman" panose="02020603050405020304" pitchFamily="18" charset="0"/>
              </a:rPr>
              <a:t>It is important to start with identifying the target behavior. Next, when selecting the progress monitoring tool, be sure to consider whether the tool has the relevant critical features. Academic progress monitoring tools should have alternate forms, specify minimum acceptable growth, include benchmarks, and be valid and reliable.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51</a:t>
            </a:fld>
            <a:endParaRPr lang="en-US"/>
          </a:p>
        </p:txBody>
      </p:sp>
    </p:spTree>
    <p:extLst>
      <p:ext uri="{BB962C8B-B14F-4D97-AF65-F5344CB8AC3E}">
        <p14:creationId xmlns:p14="http://schemas.microsoft.com/office/powerpoint/2010/main" val="34864358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r>
              <a:rPr lang="en-US"/>
              <a:t>To learn more about progress monitoring and access resources related to progress monitoring, visit the Progress Monitoring page on the NCII website and review the resources associated with this training. </a:t>
            </a:r>
            <a:r>
              <a:rPr lang="en-US" i="1"/>
              <a:t>(Photo is a hyperlink.)</a:t>
            </a:r>
          </a:p>
        </p:txBody>
      </p:sp>
      <p:sp>
        <p:nvSpPr>
          <p:cNvPr id="4" name="Slide Number Placeholder 3"/>
          <p:cNvSpPr>
            <a:spLocks noGrp="1"/>
          </p:cNvSpPr>
          <p:nvPr>
            <p:ph type="sldNum" sz="quarter" idx="10"/>
          </p:nvPr>
        </p:nvSpPr>
        <p:spPr>
          <a:xfrm>
            <a:off x="3426796" y="9024211"/>
            <a:ext cx="156810" cy="231468"/>
          </a:xfrm>
        </p:spPr>
        <p:txBody>
          <a:bodyPr/>
          <a:lstStyle/>
          <a:p>
            <a:fld id="{B54DC83E-89B8-4806-9A94-7D2BAA520DC6}" type="slidenum">
              <a:rPr lang="en-US" smtClean="0"/>
              <a:pPr/>
              <a:t>52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588613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a:t>This video depicts the use of an academic progress monitoring measure for mathematics. </a:t>
            </a:r>
          </a:p>
          <a:p>
            <a:pPr defTabSz="912937">
              <a:defRPr/>
            </a:pPr>
            <a:endParaRPr lang="en-US"/>
          </a:p>
          <a:p>
            <a:pPr defTabSz="912937">
              <a:defRPr/>
            </a:pPr>
            <a:r>
              <a:rPr lang="en-US"/>
              <a:t>(Closed captions are embedded in the YouTube video.)</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53</a:t>
            </a:fld>
            <a:endParaRPr lang="en-US"/>
          </a:p>
        </p:txBody>
      </p:sp>
    </p:spTree>
    <p:extLst>
      <p:ext uri="{BB962C8B-B14F-4D97-AF65-F5344CB8AC3E}">
        <p14:creationId xmlns:p14="http://schemas.microsoft.com/office/powerpoint/2010/main" val="6472257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video depicts the use of an academic progress monitoring measure for reading. </a:t>
            </a:r>
          </a:p>
          <a:p>
            <a:endParaRPr lang="en-US"/>
          </a:p>
          <a:p>
            <a:pPr defTabSz="912937">
              <a:defRPr/>
            </a:pPr>
            <a:r>
              <a:rPr lang="en-US"/>
              <a:t>(Closed captions are embedded in the YouTube video.)</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54</a:t>
            </a:fld>
            <a:endParaRPr lang="en-US"/>
          </a:p>
        </p:txBody>
      </p:sp>
    </p:spTree>
    <p:extLst>
      <p:ext uri="{BB962C8B-B14F-4D97-AF65-F5344CB8AC3E}">
        <p14:creationId xmlns:p14="http://schemas.microsoft.com/office/powerpoint/2010/main" val="38429581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55</a:t>
            </a:fld>
            <a:endParaRPr lang="en-US"/>
          </a:p>
        </p:txBody>
      </p:sp>
    </p:spTree>
    <p:extLst>
      <p:ext uri="{BB962C8B-B14F-4D97-AF65-F5344CB8AC3E}">
        <p14:creationId xmlns:p14="http://schemas.microsoft.com/office/powerpoint/2010/main" val="23707493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26654" y="9024094"/>
            <a:ext cx="157094" cy="231708"/>
          </a:xfrm>
        </p:spPr>
        <p:txBody>
          <a:bodyPr/>
          <a:lstStyle/>
          <a:p>
            <a:fld id="{B54DC83E-89B8-4806-9A94-7D2BAA520DC6}" type="slidenum">
              <a:rPr lang="en-US" smtClean="0"/>
              <a:pPr/>
              <a:t>56</a:t>
            </a:fld>
            <a:endParaRPr lang="en-US"/>
          </a:p>
        </p:txBody>
      </p:sp>
    </p:spTree>
    <p:extLst>
      <p:ext uri="{BB962C8B-B14F-4D97-AF65-F5344CB8AC3E}">
        <p14:creationId xmlns:p14="http://schemas.microsoft.com/office/powerpoint/2010/main" val="25179776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917339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algn="l"/>
            <a:r>
              <a:rPr lang="en-US"/>
              <a:t>Now let’s discuss how progress monitoring fits into data-based individualization or DBI. Progress monitoring is a key component of DBI, NCII’s approach to intensive intervention. </a:t>
            </a:r>
          </a:p>
          <a:p>
            <a:pPr marL="171176" indent="-171176">
              <a:buFont typeface="Arial" panose="020B0604020202020204" pitchFamily="34" charset="0"/>
              <a:buChar char="•"/>
            </a:pPr>
            <a:r>
              <a:rPr lang="en-US"/>
              <a:t>DBI is a systematic method for using data to determine when and how to provide more intensive intervention. </a:t>
            </a:r>
          </a:p>
          <a:p>
            <a:pPr marL="171176" indent="-171176">
              <a:buFont typeface="Arial" panose="020B0604020202020204" pitchFamily="34" charset="0"/>
              <a:buChar char="•"/>
            </a:pPr>
            <a:r>
              <a:rPr lang="en-US"/>
              <a:t>As you can see in the DBI process graphic, frequently collecting, graphing, and analyzing progress monitoring occurs in the second and fifth steps in the DBI process and informs decisions about student responsiveness to the validated intervention program as well as the adapted intervention. </a:t>
            </a:r>
          </a:p>
        </p:txBody>
      </p:sp>
      <p:sp>
        <p:nvSpPr>
          <p:cNvPr id="4" name="Slide Number Placeholder 3"/>
          <p:cNvSpPr>
            <a:spLocks noGrp="1"/>
          </p:cNvSpPr>
          <p:nvPr>
            <p:ph type="sldNum" sz="quarter" idx="10"/>
          </p:nvPr>
        </p:nvSpPr>
        <p:spPr>
          <a:xfrm>
            <a:off x="3465927" y="9024091"/>
            <a:ext cx="78548" cy="231708"/>
          </a:xfrm>
        </p:spPr>
        <p:txBody>
          <a:bodyPr/>
          <a:lstStyle/>
          <a:p>
            <a:fld id="{B54DC83E-89B8-4806-9A94-7D2BAA520DC6}" type="slidenum">
              <a:rPr lang="en-US" smtClean="0"/>
              <a:pPr/>
              <a:t>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285904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So how do we get started with progress monitoring? The first step is identifying a target behavior and selecting a tool; the second step is establishing a progress monitoring plan that includes the baseline, goal, and frequency of data collection; the third step includes collecting progress monitoring data while implementing the intervention; and the fourth step includes evaluating the student’s response to the intervention using progress monitoring and fidelity data. </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552634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academic progress monitoring are two primary types of progress monitoring measures: mastery measures and general outcome measures. General outcome measures often are referred to as curriculum-based measurement or CBM. Typically, within the DBI process, educators use general outcome measures or CBMs for progress monitoring. </a:t>
            </a:r>
          </a:p>
          <a:p>
            <a:endParaRPr lang="en-US"/>
          </a:p>
          <a:p>
            <a:r>
              <a:rPr lang="en-US"/>
              <a:t>The image on the left is an example of a mastery measure because all the problems are multidigit addition. In other words, it is assessing the student’s mastery of this skill. The assessment on the right is an example of a general outcome measure because it includes a wide range of problem types and would reflect the student’s overall skill in mathematics at a particular grade level. </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65927" y="9024094"/>
            <a:ext cx="78548" cy="231708"/>
          </a:xfrm>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4130046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two types of progress monitoring measures for academics are mastery measures and general outcome measures. A mastery measure indexes a student’s successive and cumulative mastery of a hierarchy of objectives or discrete skills, with scores shifting from high (mastered) to low (not mastered) each time assessment of the next skill begins. Mastery measurement does not index maintenance of previously mastered skills. By contrast, general outcome assessments measure performance on an indicator of overall competence or on content systematically sampled from the annual curriculum. Each general outcome assessment is an alternative form of equal difficulty on the same performance indicator or on the same curriculum items, with increasing scores across time signaling improvement. A general outcome measurement permits teachers to assess students’ maintenance of mastered content and generalization to new skills. A general outcome measure is conducted on a student’s instructional level, so it is sensitive to student progress on related skills across time. Mastery measures or general outcome measures can be used for progress monitoring if they have evidence of validity and reliability. Teachers should select the type of progress monitoring tool that best fits their context and demonstrates strong validity and reliability. </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26654" y="9024094"/>
            <a:ext cx="157094" cy="231708"/>
          </a:xfrm>
        </p:spPr>
        <p:txBody>
          <a:bodyPr/>
          <a:lstStyle/>
          <a:p>
            <a:fld id="{B54DC83E-89B8-4806-9A94-7D2BAA520DC6}" type="slidenum">
              <a:rPr lang="en-US" smtClean="0"/>
              <a:pPr/>
              <a:t>9</a:t>
            </a:fld>
            <a:endParaRPr lang="en-US"/>
          </a:p>
        </p:txBody>
      </p:sp>
    </p:spTree>
    <p:extLst>
      <p:ext uri="{BB962C8B-B14F-4D97-AF65-F5344CB8AC3E}">
        <p14:creationId xmlns:p14="http://schemas.microsoft.com/office/powerpoint/2010/main" val="86146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sv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jpe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sv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rg Chart">
    <p:spTree>
      <p:nvGrpSpPr>
        <p:cNvPr id="1" name=""/>
        <p:cNvGrpSpPr/>
        <p:nvPr/>
      </p:nvGrpSpPr>
      <p:grpSpPr>
        <a:xfrm>
          <a:off x="0" y="0"/>
          <a:ext cx="0" cy="0"/>
          <a:chOff x="0" y="0"/>
          <a:chExt cx="0" cy="0"/>
        </a:xfrm>
      </p:grpSpPr>
      <p:sp>
        <p:nvSpPr>
          <p:cNvPr id="4" name="SmartArt Placeholder 3"/>
          <p:cNvSpPr>
            <a:spLocks noGrp="1"/>
          </p:cNvSpPr>
          <p:nvPr>
            <p:ph type="dgm" sz="quarter" idx="10"/>
          </p:nvPr>
        </p:nvSpPr>
        <p:spPr>
          <a:xfrm>
            <a:off x="163713" y="747423"/>
            <a:ext cx="11873947" cy="5096787"/>
          </a:xfrm>
        </p:spPr>
        <p:txBody>
          <a:bodyPr/>
          <a:lstStyle/>
          <a:p>
            <a:endParaRPr lang="en-US"/>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a:p>
        </p:txBody>
      </p:sp>
      <p:sp>
        <p:nvSpPr>
          <p:cNvPr id="3" name="Title 2"/>
          <p:cNvSpPr>
            <a:spLocks noGrp="1"/>
          </p:cNvSpPr>
          <p:nvPr>
            <p:ph type="title"/>
          </p:nvPr>
        </p:nvSpPr>
        <p:spPr>
          <a:xfrm>
            <a:off x="163183" y="314394"/>
            <a:ext cx="11875008" cy="361468"/>
          </a:xfrm>
        </p:spPr>
        <p:txBody>
          <a:bodyPr>
            <a:normAutofit/>
          </a:bodyPr>
          <a:lstStyle>
            <a:lvl1pPr algn="ctr">
              <a:defRPr sz="2200" b="1"/>
            </a:lvl1pPr>
          </a:lstStyle>
          <a:p>
            <a:r>
              <a:rPr lang="en-US"/>
              <a:t>Click to edit Master title style</a:t>
            </a:r>
          </a:p>
        </p:txBody>
      </p:sp>
    </p:spTree>
    <p:extLst>
      <p:ext uri="{BB962C8B-B14F-4D97-AF65-F5344CB8AC3E}">
        <p14:creationId xmlns:p14="http://schemas.microsoft.com/office/powerpoint/2010/main" val="1124207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2055814"/>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673508" y="6507316"/>
            <a:ext cx="209459" cy="153888"/>
          </a:xfrm>
        </p:spPr>
        <p:txBody>
          <a:bodyPr wrap="none" anchor="b" anchorCtr="0"/>
          <a:lstStyle/>
          <a:p>
            <a:fld id="{4DBB3109-6B36-4C42-ABE5-993D6B0A452A}" type="slidenum">
              <a:rPr>
                <a:solidFill>
                  <a:srgbClr val="FFFFFF">
                    <a:lumMod val="75000"/>
                  </a:srgbClr>
                </a:solidFill>
              </a:rPr>
              <a:pPr/>
              <a:t>‹#›</a:t>
            </a:fld>
            <a:endParaRPr>
              <a:solidFill>
                <a:srgbClr val="FFFFFF">
                  <a:lumMod val="75000"/>
                </a:srgbClr>
              </a:solidFill>
            </a:endParaRPr>
          </a:p>
        </p:txBody>
      </p:sp>
    </p:spTree>
    <p:extLst>
      <p:ext uri="{BB962C8B-B14F-4D97-AF65-F5344CB8AC3E}">
        <p14:creationId xmlns:p14="http://schemas.microsoft.com/office/powerpoint/2010/main" val="641007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4" name="Content Placeholder 2"/>
          <p:cNvSpPr>
            <a:spLocks noGrp="1"/>
          </p:cNvSpPr>
          <p:nvPr>
            <p:ph idx="10"/>
          </p:nvPr>
        </p:nvSpPr>
        <p:spPr bwMode="gray">
          <a:xfrm>
            <a:off x="6586129"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11673508" y="6507316"/>
            <a:ext cx="209459"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3122324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673508" y="6507316"/>
            <a:ext cx="209459"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773194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References">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519" y="2055814"/>
            <a:ext cx="10966448" cy="3794125"/>
          </a:xfrm>
          <a:prstGeom prst="rect">
            <a:avLst/>
          </a:prstGeom>
        </p:spPr>
        <p:txBody>
          <a:bodyPr/>
          <a:lstStyle>
            <a:lvl1pPr marL="457200" indent="-457200">
              <a:buNone/>
              <a:defRPr sz="1800">
                <a:solidFill>
                  <a:schemeClr val="tx2">
                    <a:lumMod val="75000"/>
                  </a:schemeClr>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a:t>Click to edit Master text styles</a:t>
            </a:r>
          </a:p>
        </p:txBody>
      </p:sp>
      <p:sp>
        <p:nvSpPr>
          <p:cNvPr id="5" name="Title 4"/>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0"/>
          </p:nvPr>
        </p:nvSpPr>
        <p:spPr bwMode="gray">
          <a:xfrm>
            <a:off x="11673508" y="6507316"/>
            <a:ext cx="209459" cy="153888"/>
          </a:xfrm>
        </p:spPr>
        <p:txBody>
          <a:bodyPr wrap="none" anchor="b" anchorCtr="0"/>
          <a:lstStyle/>
          <a:p>
            <a:fld id="{C9050EB5-2D55-4DFB-AE68-E2EAFCAF9C7A}" type="slidenum">
              <a:rPr>
                <a:solidFill>
                  <a:srgbClr val="FFFFFF">
                    <a:lumMod val="75000"/>
                  </a:srgbClr>
                </a:solidFill>
              </a:rPr>
              <a:pPr/>
              <a:t>‹#›</a:t>
            </a:fld>
            <a:endParaRPr>
              <a:solidFill>
                <a:srgbClr val="FFFFFF">
                  <a:lumMod val="75000"/>
                </a:srgbClr>
              </a:solidFill>
            </a:endParaRPr>
          </a:p>
        </p:txBody>
      </p:sp>
    </p:spTree>
    <p:extLst>
      <p:ext uri="{BB962C8B-B14F-4D97-AF65-F5344CB8AC3E}">
        <p14:creationId xmlns:p14="http://schemas.microsoft.com/office/powerpoint/2010/main" val="1573013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dirty="0">
                <a:effectLst/>
                <a:latin typeface="Segoe UI" panose="020B0502040204020203" pitchFamily="34" charset="0"/>
              </a:rPr>
              <a:t>For best results, crop and resize the cover picture to fit this placeholder (2.75” x 11.52”) </a:t>
            </a:r>
            <a:br>
              <a:rPr lang="en-US" sz="1800" dirty="0">
                <a:effectLst/>
                <a:latin typeface="Segoe UI" panose="020B0502040204020203" pitchFamily="34" charset="0"/>
              </a:rPr>
            </a:br>
            <a:r>
              <a:rPr lang="en-US" sz="1800" dirty="0">
                <a:effectLst/>
                <a:latin typeface="Segoe UI" panose="020B0502040204020203" pitchFamily="34" charset="0"/>
              </a:rPr>
              <a:t>prior to insertion.</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To insert a cover image, click the picture icon in the center of the empty picture placeholder.</a:t>
            </a:r>
            <a:br>
              <a:rPr lang="en-US" sz="1800" dirty="0">
                <a:effectLst/>
                <a:latin typeface="Arial" panose="020B0604020202020204" pitchFamily="34" charset="0"/>
              </a:rPr>
            </a:br>
            <a:br>
              <a:rPr lang="en-US" sz="1800" dirty="0">
                <a:effectLst/>
                <a:latin typeface="Arial" panose="020B0604020202020204" pitchFamily="34" charset="0"/>
              </a:rPr>
            </a:br>
            <a:r>
              <a:rPr lang="en-US" sz="1800" dirty="0">
                <a:effectLst/>
                <a:latin typeface="Segoe UI" panose="020B0502040204020203" pitchFamily="34" charset="0"/>
              </a:rPr>
              <a:t>Navigate to the desired image in file explorer and double-click on it.</a:t>
            </a:r>
            <a:endParaRPr lang="en-US" sz="1800" dirty="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dirty="0"/>
          </a:p>
        </p:txBody>
      </p:sp>
      <p:pic>
        <p:nvPicPr>
          <p:cNvPr id="19" name="Picture 18">
            <a:extLst>
              <a:ext uri="{FF2B5EF4-FFF2-40B4-BE49-F238E27FC236}">
                <a16:creationId xmlns:a16="http://schemas.microsoft.com/office/drawing/2014/main" id="{9943C2B4-D6A2-4B84-A50C-ED7CB304621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85800" y="259122"/>
            <a:ext cx="3383280" cy="578718"/>
          </a:xfrm>
          <a:prstGeom prst="rect">
            <a:avLst/>
          </a:prstGeom>
        </p:spPr>
      </p:pic>
      <p:grpSp>
        <p:nvGrpSpPr>
          <p:cNvPr id="57" name="Group 56">
            <a:extLst>
              <a:ext uri="{FF2B5EF4-FFF2-40B4-BE49-F238E27FC236}">
                <a16:creationId xmlns:a16="http://schemas.microsoft.com/office/drawing/2014/main" id="{293A8976-47C3-4053-BF41-0D3EA41C6BFC}"/>
              </a:ext>
            </a:extLst>
          </p:cNvPr>
          <p:cNvGrpSpPr/>
          <p:nvPr userDrawn="1"/>
        </p:nvGrpSpPr>
        <p:grpSpPr>
          <a:xfrm>
            <a:off x="11580034" y="6323750"/>
            <a:ext cx="483394" cy="472694"/>
            <a:chOff x="10912310" y="7334679"/>
            <a:chExt cx="654071" cy="639593"/>
          </a:xfrm>
        </p:grpSpPr>
        <p:sp>
          <p:nvSpPr>
            <p:cNvPr id="43" name="Freeform: Shape 42">
              <a:extLst>
                <a:ext uri="{FF2B5EF4-FFF2-40B4-BE49-F238E27FC236}">
                  <a16:creationId xmlns:a16="http://schemas.microsoft.com/office/drawing/2014/main" id="{14133B58-7477-49C1-9F15-86B89A79A9F6}"/>
                </a:ext>
              </a:extLst>
            </p:cNvPr>
            <p:cNvSpPr/>
            <p:nvPr/>
          </p:nvSpPr>
          <p:spPr>
            <a:xfrm>
              <a:off x="10974759" y="7839981"/>
              <a:ext cx="33257" cy="35793"/>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4F4F63F-3DE4-4077-B53A-54FC40317FFB}"/>
                </a:ext>
              </a:extLst>
            </p:cNvPr>
            <p:cNvSpPr/>
            <p:nvPr/>
          </p:nvSpPr>
          <p:spPr>
            <a:xfrm>
              <a:off x="11028069" y="7839981"/>
              <a:ext cx="35413" cy="33509"/>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BB8904C-E91F-4BC3-AA50-212C0EF73A2C}"/>
                </a:ext>
              </a:extLst>
            </p:cNvPr>
            <p:cNvSpPr/>
            <p:nvPr/>
          </p:nvSpPr>
          <p:spPr>
            <a:xfrm>
              <a:off x="11325722" y="7660251"/>
              <a:ext cx="131116" cy="154344"/>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E590046-6E8D-46C6-9841-21CEC01D502A}"/>
                </a:ext>
              </a:extLst>
            </p:cNvPr>
            <p:cNvSpPr/>
            <p:nvPr/>
          </p:nvSpPr>
          <p:spPr>
            <a:xfrm>
              <a:off x="11048506" y="7334679"/>
              <a:ext cx="419250" cy="21184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16D9967-EC94-4F4B-A810-25BA5B9EC8E6}"/>
                </a:ext>
              </a:extLst>
            </p:cNvPr>
            <p:cNvSpPr/>
            <p:nvPr/>
          </p:nvSpPr>
          <p:spPr>
            <a:xfrm>
              <a:off x="11106387" y="7562389"/>
              <a:ext cx="136831" cy="172876"/>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C5CAD6D-47B4-40C8-8A7D-039247F11739}"/>
                </a:ext>
              </a:extLst>
            </p:cNvPr>
            <p:cNvSpPr/>
            <p:nvPr/>
          </p:nvSpPr>
          <p:spPr>
            <a:xfrm>
              <a:off x="11193297" y="7463512"/>
              <a:ext cx="73658" cy="75014"/>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0B16B13-F945-487D-BA0D-E77E5155A85A}"/>
                </a:ext>
              </a:extLst>
            </p:cNvPr>
            <p:cNvSpPr/>
            <p:nvPr/>
          </p:nvSpPr>
          <p:spPr>
            <a:xfrm>
              <a:off x="11236617" y="7440411"/>
              <a:ext cx="174910" cy="245606"/>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FF98B24-BFD3-4EC6-9B5C-ACC4BDC7E1FB}"/>
                </a:ext>
              </a:extLst>
            </p:cNvPr>
            <p:cNvSpPr/>
            <p:nvPr/>
          </p:nvSpPr>
          <p:spPr>
            <a:xfrm>
              <a:off x="11410130" y="7377200"/>
              <a:ext cx="55720" cy="52929"/>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006BBA0-14C0-4E36-A9CA-965E3DE59CFB}"/>
                </a:ext>
              </a:extLst>
            </p:cNvPr>
            <p:cNvSpPr/>
            <p:nvPr/>
          </p:nvSpPr>
          <p:spPr>
            <a:xfrm>
              <a:off x="10912310" y="7486994"/>
              <a:ext cx="654071" cy="487278"/>
            </a:xfrm>
            <a:custGeom>
              <a:avLst/>
              <a:gdLst>
                <a:gd name="connsiteX0" fmla="*/ 654071 w 654071"/>
                <a:gd name="connsiteY0" fmla="*/ 0 h 487278"/>
                <a:gd name="connsiteX1" fmla="*/ 627923 w 654071"/>
                <a:gd name="connsiteY1" fmla="*/ 64353 h 487278"/>
                <a:gd name="connsiteX2" fmla="*/ 615992 w 654071"/>
                <a:gd name="connsiteY2" fmla="*/ 49121 h 487278"/>
                <a:gd name="connsiteX3" fmla="*/ 240151 w 654071"/>
                <a:gd name="connsiteY3" fmla="*/ 327095 h 487278"/>
                <a:gd name="connsiteX4" fmla="*/ 206770 w 654071"/>
                <a:gd name="connsiteY4" fmla="*/ 240783 h 487278"/>
                <a:gd name="connsiteX5" fmla="*/ 193568 w 654071"/>
                <a:gd name="connsiteY5" fmla="*/ 297266 h 487278"/>
                <a:gd name="connsiteX6" fmla="*/ 160057 w 654071"/>
                <a:gd name="connsiteY6" fmla="*/ 297266 h 487278"/>
                <a:gd name="connsiteX7" fmla="*/ 145843 w 654071"/>
                <a:gd name="connsiteY7" fmla="*/ 386497 h 487278"/>
                <a:gd name="connsiteX8" fmla="*/ 98117 w 654071"/>
                <a:gd name="connsiteY8" fmla="*/ 333187 h 487278"/>
                <a:gd name="connsiteX9" fmla="*/ 85424 w 654071"/>
                <a:gd name="connsiteY9" fmla="*/ 436887 h 487278"/>
                <a:gd name="connsiteX10" fmla="*/ 16883 w 654071"/>
                <a:gd name="connsiteY10" fmla="*/ 487278 h 487278"/>
                <a:gd name="connsiteX11" fmla="*/ 0 w 654071"/>
                <a:gd name="connsiteY11" fmla="*/ 464177 h 487278"/>
                <a:gd name="connsiteX12" fmla="*/ 58513 w 654071"/>
                <a:gd name="connsiteY12" fmla="*/ 421148 h 487278"/>
                <a:gd name="connsiteX13" fmla="*/ 77302 w 654071"/>
                <a:gd name="connsiteY13" fmla="*/ 267057 h 487278"/>
                <a:gd name="connsiteX14" fmla="*/ 127057 w 654071"/>
                <a:gd name="connsiteY14" fmla="*/ 322525 h 487278"/>
                <a:gd name="connsiteX15" fmla="*/ 135688 w 654071"/>
                <a:gd name="connsiteY15" fmla="*/ 268580 h 487278"/>
                <a:gd name="connsiteX16" fmla="*/ 170847 w 654071"/>
                <a:gd name="connsiteY16" fmla="*/ 268580 h 487278"/>
                <a:gd name="connsiteX17" fmla="*/ 199788 w 654071"/>
                <a:gd name="connsiteY17" fmla="*/ 143683 h 487278"/>
                <a:gd name="connsiteX18" fmla="*/ 251958 w 654071"/>
                <a:gd name="connsiteY18" fmla="*/ 278227 h 487278"/>
                <a:gd name="connsiteX19" fmla="*/ 481572 w 654071"/>
                <a:gd name="connsiteY19" fmla="*/ 110935 h 487278"/>
                <a:gd name="connsiteX20" fmla="*/ 591496 w 654071"/>
                <a:gd name="connsiteY20" fmla="*/ 31098 h 487278"/>
                <a:gd name="connsiteX21" fmla="*/ 592128 w 654071"/>
                <a:gd name="connsiteY21" fmla="*/ 31098 h 487278"/>
                <a:gd name="connsiteX22" fmla="*/ 598474 w 654071"/>
                <a:gd name="connsiteY22" fmla="*/ 26528 h 487278"/>
                <a:gd name="connsiteX23" fmla="*/ 598220 w 654071"/>
                <a:gd name="connsiteY23" fmla="*/ 26274 h 487278"/>
                <a:gd name="connsiteX24" fmla="*/ 588068 w 654071"/>
                <a:gd name="connsiteY24" fmla="*/ 13200 h 487278"/>
                <a:gd name="connsiteX25" fmla="*/ 585273 w 654071"/>
                <a:gd name="connsiteY25" fmla="*/ 9647 h 487278"/>
                <a:gd name="connsiteX26" fmla="*/ 654071 w 654071"/>
                <a:gd name="connsiteY26" fmla="*/ 0 h 48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4071" h="487278">
                  <a:moveTo>
                    <a:pt x="654071" y="0"/>
                  </a:moveTo>
                  <a:lnTo>
                    <a:pt x="627923" y="64353"/>
                  </a:lnTo>
                  <a:lnTo>
                    <a:pt x="615992" y="49121"/>
                  </a:lnTo>
                  <a:lnTo>
                    <a:pt x="240151" y="327095"/>
                  </a:lnTo>
                  <a:lnTo>
                    <a:pt x="206770" y="240783"/>
                  </a:lnTo>
                  <a:lnTo>
                    <a:pt x="193568" y="297266"/>
                  </a:lnTo>
                  <a:lnTo>
                    <a:pt x="160057" y="297266"/>
                  </a:lnTo>
                  <a:lnTo>
                    <a:pt x="145843" y="386497"/>
                  </a:lnTo>
                  <a:lnTo>
                    <a:pt x="98117" y="333187"/>
                  </a:lnTo>
                  <a:lnTo>
                    <a:pt x="85424" y="436887"/>
                  </a:lnTo>
                  <a:lnTo>
                    <a:pt x="16883" y="487278"/>
                  </a:lnTo>
                  <a:lnTo>
                    <a:pt x="0" y="464177"/>
                  </a:lnTo>
                  <a:lnTo>
                    <a:pt x="58513" y="421148"/>
                  </a:lnTo>
                  <a:lnTo>
                    <a:pt x="77302" y="267057"/>
                  </a:lnTo>
                  <a:lnTo>
                    <a:pt x="127057" y="322525"/>
                  </a:lnTo>
                  <a:lnTo>
                    <a:pt x="135688" y="268580"/>
                  </a:lnTo>
                  <a:lnTo>
                    <a:pt x="170847" y="268580"/>
                  </a:lnTo>
                  <a:lnTo>
                    <a:pt x="199788" y="143683"/>
                  </a:lnTo>
                  <a:lnTo>
                    <a:pt x="251958" y="278227"/>
                  </a:lnTo>
                  <a:lnTo>
                    <a:pt x="481572" y="110935"/>
                  </a:lnTo>
                  <a:lnTo>
                    <a:pt x="591496" y="31098"/>
                  </a:lnTo>
                  <a:lnTo>
                    <a:pt x="592128" y="31098"/>
                  </a:lnTo>
                  <a:lnTo>
                    <a:pt x="598474" y="26528"/>
                  </a:lnTo>
                  <a:lnTo>
                    <a:pt x="598220" y="26274"/>
                  </a:lnTo>
                  <a:lnTo>
                    <a:pt x="588068" y="13200"/>
                  </a:lnTo>
                  <a:lnTo>
                    <a:pt x="585273" y="9647"/>
                  </a:lnTo>
                  <a:lnTo>
                    <a:pt x="654071" y="0"/>
                  </a:lnTo>
                  <a:close/>
                </a:path>
              </a:pathLst>
            </a:custGeom>
            <a:solidFill>
              <a:srgbClr val="457939"/>
            </a:solidFill>
            <a:ln w="3588" cap="flat">
              <a:noFill/>
              <a:prstDash val="solid"/>
              <a:miter/>
            </a:ln>
          </p:spPr>
          <p:txBody>
            <a:bodyPr rtlCol="0" anchor="ctr"/>
            <a:lstStyle/>
            <a:p>
              <a:endParaRPr lang="en-US"/>
            </a:p>
          </p:txBody>
        </p:sp>
      </p:grpSp>
    </p:spTree>
    <p:extLst>
      <p:ext uri="{BB962C8B-B14F-4D97-AF65-F5344CB8AC3E}">
        <p14:creationId xmlns:p14="http://schemas.microsoft.com/office/powerpoint/2010/main" val="10199962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BE2343B6-8DA6-4662-9981-CA62024E56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1647" y="5881393"/>
            <a:ext cx="3585838" cy="613367"/>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dirty="0"/>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dirty="0"/>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dirty="0"/>
          </a:p>
        </p:txBody>
      </p:sp>
      <p:grpSp>
        <p:nvGrpSpPr>
          <p:cNvPr id="31" name="Group 30">
            <a:extLst>
              <a:ext uri="{FF2B5EF4-FFF2-40B4-BE49-F238E27FC236}">
                <a16:creationId xmlns:a16="http://schemas.microsoft.com/office/drawing/2014/main" id="{04645176-E66E-4EE1-B7CE-4C7E0C7E6DD4}"/>
              </a:ext>
            </a:extLst>
          </p:cNvPr>
          <p:cNvGrpSpPr/>
          <p:nvPr userDrawn="1"/>
        </p:nvGrpSpPr>
        <p:grpSpPr>
          <a:xfrm>
            <a:off x="0" y="1092708"/>
            <a:ext cx="12192000" cy="5765292"/>
            <a:chOff x="0" y="1092708"/>
            <a:chExt cx="12192000" cy="5765292"/>
          </a:xfrm>
        </p:grpSpPr>
        <p:grpSp>
          <p:nvGrpSpPr>
            <p:cNvPr id="20" name="Group 19">
              <a:extLst>
                <a:ext uri="{FF2B5EF4-FFF2-40B4-BE49-F238E27FC236}">
                  <a16:creationId xmlns:a16="http://schemas.microsoft.com/office/drawing/2014/main" id="{F2CC410F-CF86-4CC9-BF3E-D5D9EF084091}"/>
                </a:ext>
              </a:extLst>
            </p:cNvPr>
            <p:cNvGrpSpPr/>
            <p:nvPr userDrawn="1"/>
          </p:nvGrpSpPr>
          <p:grpSpPr>
            <a:xfrm>
              <a:off x="0" y="1092708"/>
              <a:ext cx="3839027" cy="3873187"/>
              <a:chOff x="0" y="-3199310"/>
              <a:chExt cx="3839027" cy="3873187"/>
            </a:xfrm>
          </p:grpSpPr>
          <p:sp>
            <p:nvSpPr>
              <p:cNvPr id="10" name="Freeform: Shape 9">
                <a:extLst>
                  <a:ext uri="{FF2B5EF4-FFF2-40B4-BE49-F238E27FC236}">
                    <a16:creationId xmlns:a16="http://schemas.microsoft.com/office/drawing/2014/main" id="{8D1E7D86-9CE6-431E-BDA7-513DBA7C09DC}"/>
                  </a:ext>
                </a:extLst>
              </p:cNvPr>
              <p:cNvSpPr/>
              <p:nvPr/>
            </p:nvSpPr>
            <p:spPr>
              <a:xfrm>
                <a:off x="206530" y="-96809"/>
                <a:ext cx="204194" cy="219765"/>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3B36434-C0AA-4467-9717-C95A67C5B98D}"/>
                  </a:ext>
                </a:extLst>
              </p:cNvPr>
              <p:cNvSpPr/>
              <p:nvPr/>
            </p:nvSpPr>
            <p:spPr>
              <a:xfrm>
                <a:off x="533848" y="-96809"/>
                <a:ext cx="217432" cy="205742"/>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0F93BB6-4EE0-4C80-8E10-9B18690AD7BA}"/>
                  </a:ext>
                </a:extLst>
              </p:cNvPr>
              <p:cNvSpPr/>
              <p:nvPr/>
            </p:nvSpPr>
            <p:spPr>
              <a:xfrm>
                <a:off x="2361406" y="-1200333"/>
                <a:ext cx="805038" cy="947656"/>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4DE460-11A5-405E-937E-F4F0671A0B1E}"/>
                  </a:ext>
                </a:extLst>
              </p:cNvPr>
              <p:cNvSpPr/>
              <p:nvPr/>
            </p:nvSpPr>
            <p:spPr>
              <a:xfrm>
                <a:off x="659329" y="-3199310"/>
                <a:ext cx="2574151" cy="130069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92DADB6-05FD-4DC6-9107-A656FDA16E24}"/>
                  </a:ext>
                </a:extLst>
              </p:cNvPr>
              <p:cNvSpPr/>
              <p:nvPr/>
            </p:nvSpPr>
            <p:spPr>
              <a:xfrm>
                <a:off x="1014712" y="-1801195"/>
                <a:ext cx="840128" cy="1061440"/>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BF8A73D-EECA-4979-9F8F-FAA1ED65CB2C}"/>
                  </a:ext>
                </a:extLst>
              </p:cNvPr>
              <p:cNvSpPr/>
              <p:nvPr/>
            </p:nvSpPr>
            <p:spPr>
              <a:xfrm>
                <a:off x="1548331" y="-2408289"/>
                <a:ext cx="452252" cy="460578"/>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B61ACE-93F5-4BED-9F3D-19D822A0660C}"/>
                  </a:ext>
                </a:extLst>
              </p:cNvPr>
              <p:cNvSpPr/>
              <p:nvPr/>
            </p:nvSpPr>
            <p:spPr>
              <a:xfrm>
                <a:off x="1814311" y="-2550127"/>
                <a:ext cx="1073929" cy="1507995"/>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8173F968-3616-42EB-840F-DB1FFDB2CD42}"/>
                  </a:ext>
                </a:extLst>
              </p:cNvPr>
              <p:cNvSpPr/>
              <p:nvPr/>
            </p:nvSpPr>
            <p:spPr>
              <a:xfrm>
                <a:off x="2879662" y="-2938236"/>
                <a:ext cx="342115" cy="324978"/>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E8118AB-F9C5-464F-962D-B6A836EDA9BC}"/>
                  </a:ext>
                </a:extLst>
              </p:cNvPr>
              <p:cNvSpPr/>
              <p:nvPr/>
            </p:nvSpPr>
            <p:spPr>
              <a:xfrm>
                <a:off x="0" y="-2264112"/>
                <a:ext cx="3839027" cy="2937989"/>
              </a:xfrm>
              <a:custGeom>
                <a:avLst/>
                <a:gdLst>
                  <a:gd name="connsiteX0" fmla="*/ 3839027 w 3839027"/>
                  <a:gd name="connsiteY0" fmla="*/ 0 h 2937989"/>
                  <a:gd name="connsiteX1" fmla="*/ 3678481 w 3839027"/>
                  <a:gd name="connsiteY1" fmla="*/ 395121 h 2937989"/>
                  <a:gd name="connsiteX2" fmla="*/ 3605226 w 3839027"/>
                  <a:gd name="connsiteY2" fmla="*/ 301598 h 2937989"/>
                  <a:gd name="connsiteX3" fmla="*/ 1297602 w 3839027"/>
                  <a:gd name="connsiteY3" fmla="*/ 2008329 h 2937989"/>
                  <a:gd name="connsiteX4" fmla="*/ 1092646 w 3839027"/>
                  <a:gd name="connsiteY4" fmla="*/ 1478382 h 2937989"/>
                  <a:gd name="connsiteX5" fmla="*/ 1011587 w 3839027"/>
                  <a:gd name="connsiteY5" fmla="*/ 1825182 h 2937989"/>
                  <a:gd name="connsiteX6" fmla="*/ 805833 w 3839027"/>
                  <a:gd name="connsiteY6" fmla="*/ 1825182 h 2937989"/>
                  <a:gd name="connsiteX7" fmla="*/ 718561 w 3839027"/>
                  <a:gd name="connsiteY7" fmla="*/ 2373051 h 2937989"/>
                  <a:gd name="connsiteX8" fmla="*/ 425528 w 3839027"/>
                  <a:gd name="connsiteY8" fmla="*/ 2045733 h 2937989"/>
                  <a:gd name="connsiteX9" fmla="*/ 347594 w 3839027"/>
                  <a:gd name="connsiteY9" fmla="*/ 2682440 h 2937989"/>
                  <a:gd name="connsiteX10" fmla="*/ 0 w 3839027"/>
                  <a:gd name="connsiteY10" fmla="*/ 2937989 h 2937989"/>
                  <a:gd name="connsiteX11" fmla="*/ 0 w 3839027"/>
                  <a:gd name="connsiteY11" fmla="*/ 2719909 h 2937989"/>
                  <a:gd name="connsiteX12" fmla="*/ 182364 w 3839027"/>
                  <a:gd name="connsiteY12" fmla="*/ 2585804 h 2937989"/>
                  <a:gd name="connsiteX13" fmla="*/ 297726 w 3839027"/>
                  <a:gd name="connsiteY13" fmla="*/ 1639702 h 2937989"/>
                  <a:gd name="connsiteX14" fmla="*/ 603217 w 3839027"/>
                  <a:gd name="connsiteY14" fmla="*/ 1980269 h 2937989"/>
                  <a:gd name="connsiteX15" fmla="*/ 656210 w 3839027"/>
                  <a:gd name="connsiteY15" fmla="*/ 1649053 h 2937989"/>
                  <a:gd name="connsiteX16" fmla="*/ 872083 w 3839027"/>
                  <a:gd name="connsiteY16" fmla="*/ 1649053 h 2937989"/>
                  <a:gd name="connsiteX17" fmla="*/ 1049777 w 3839027"/>
                  <a:gd name="connsiteY17" fmla="*/ 882198 h 2937989"/>
                  <a:gd name="connsiteX18" fmla="*/ 1370096 w 3839027"/>
                  <a:gd name="connsiteY18" fmla="*/ 1708284 h 2937989"/>
                  <a:gd name="connsiteX19" fmla="*/ 2779901 w 3839027"/>
                  <a:gd name="connsiteY19" fmla="*/ 681129 h 2937989"/>
                  <a:gd name="connsiteX20" fmla="*/ 3454823 w 3839027"/>
                  <a:gd name="connsiteY20" fmla="*/ 190938 h 2937989"/>
                  <a:gd name="connsiteX21" fmla="*/ 3458704 w 3839027"/>
                  <a:gd name="connsiteY21" fmla="*/ 190938 h 2937989"/>
                  <a:gd name="connsiteX22" fmla="*/ 3497667 w 3839027"/>
                  <a:gd name="connsiteY22" fmla="*/ 162879 h 2937989"/>
                  <a:gd name="connsiteX23" fmla="*/ 3496108 w 3839027"/>
                  <a:gd name="connsiteY23" fmla="*/ 161320 h 2937989"/>
                  <a:gd name="connsiteX24" fmla="*/ 3433776 w 3839027"/>
                  <a:gd name="connsiteY24" fmla="*/ 81047 h 2937989"/>
                  <a:gd name="connsiteX25" fmla="*/ 3416615 w 3839027"/>
                  <a:gd name="connsiteY25" fmla="*/ 59232 h 293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39027" h="2937989">
                    <a:moveTo>
                      <a:pt x="3839027" y="0"/>
                    </a:moveTo>
                    <a:lnTo>
                      <a:pt x="3678481" y="395121"/>
                    </a:lnTo>
                    <a:lnTo>
                      <a:pt x="3605226" y="301598"/>
                    </a:lnTo>
                    <a:lnTo>
                      <a:pt x="1297602" y="2008329"/>
                    </a:lnTo>
                    <a:lnTo>
                      <a:pt x="1092646" y="1478382"/>
                    </a:lnTo>
                    <a:lnTo>
                      <a:pt x="1011587" y="1825182"/>
                    </a:lnTo>
                    <a:lnTo>
                      <a:pt x="805833" y="1825182"/>
                    </a:lnTo>
                    <a:lnTo>
                      <a:pt x="718561" y="2373051"/>
                    </a:lnTo>
                    <a:lnTo>
                      <a:pt x="425528" y="2045733"/>
                    </a:lnTo>
                    <a:lnTo>
                      <a:pt x="347594" y="2682440"/>
                    </a:lnTo>
                    <a:lnTo>
                      <a:pt x="0" y="2937989"/>
                    </a:lnTo>
                    <a:lnTo>
                      <a:pt x="0" y="2719909"/>
                    </a:lnTo>
                    <a:lnTo>
                      <a:pt x="182364" y="2585804"/>
                    </a:lnTo>
                    <a:lnTo>
                      <a:pt x="297726" y="1639702"/>
                    </a:lnTo>
                    <a:lnTo>
                      <a:pt x="603217" y="1980269"/>
                    </a:lnTo>
                    <a:lnTo>
                      <a:pt x="656210" y="1649053"/>
                    </a:lnTo>
                    <a:lnTo>
                      <a:pt x="872083" y="1649053"/>
                    </a:lnTo>
                    <a:lnTo>
                      <a:pt x="1049777" y="882198"/>
                    </a:lnTo>
                    <a:lnTo>
                      <a:pt x="1370096" y="1708284"/>
                    </a:lnTo>
                    <a:lnTo>
                      <a:pt x="2779901" y="681129"/>
                    </a:lnTo>
                    <a:lnTo>
                      <a:pt x="3454823" y="190938"/>
                    </a:lnTo>
                    <a:lnTo>
                      <a:pt x="3458704" y="190938"/>
                    </a:lnTo>
                    <a:lnTo>
                      <a:pt x="3497667" y="162879"/>
                    </a:lnTo>
                    <a:lnTo>
                      <a:pt x="3496108" y="161320"/>
                    </a:lnTo>
                    <a:lnTo>
                      <a:pt x="3433776" y="81047"/>
                    </a:lnTo>
                    <a:lnTo>
                      <a:pt x="3416615" y="59232"/>
                    </a:lnTo>
                    <a:close/>
                  </a:path>
                </a:pathLst>
              </a:custGeom>
              <a:solidFill>
                <a:srgbClr val="457939"/>
              </a:solidFill>
              <a:ln w="3588" cap="flat">
                <a:noFill/>
                <a:prstDash val="solid"/>
                <a:miter/>
              </a:ln>
            </p:spPr>
            <p:txBody>
              <a:bodyPr rtlCol="0" anchor="ctr"/>
              <a:lstStyle/>
              <a:p>
                <a:endParaRPr lang="en-US"/>
              </a:p>
            </p:txBody>
          </p:sp>
        </p:grpSp>
        <p:grpSp>
          <p:nvGrpSpPr>
            <p:cNvPr id="21" name="Group 20">
              <a:extLst>
                <a:ext uri="{FF2B5EF4-FFF2-40B4-BE49-F238E27FC236}">
                  <a16:creationId xmlns:a16="http://schemas.microsoft.com/office/drawing/2014/main" id="{62D1FE00-4CD0-41D1-914B-E55BD454150B}"/>
                </a:ext>
              </a:extLst>
            </p:cNvPr>
            <p:cNvGrpSpPr/>
            <p:nvPr userDrawn="1"/>
          </p:nvGrpSpPr>
          <p:grpSpPr>
            <a:xfrm>
              <a:off x="11458575" y="3123404"/>
              <a:ext cx="733425" cy="488158"/>
              <a:chOff x="11458575" y="3120629"/>
              <a:chExt cx="733425" cy="488158"/>
            </a:xfrm>
          </p:grpSpPr>
          <p:sp>
            <p:nvSpPr>
              <p:cNvPr id="22" name="Rectangle 21">
                <a:extLst>
                  <a:ext uri="{FF2B5EF4-FFF2-40B4-BE49-F238E27FC236}">
                    <a16:creationId xmlns:a16="http://schemas.microsoft.com/office/drawing/2014/main" id="{5DA398C0-3F93-483D-B30A-5A53B814A4A9}"/>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3" name="Rectangle 22">
                <a:extLst>
                  <a:ext uri="{FF2B5EF4-FFF2-40B4-BE49-F238E27FC236}">
                    <a16:creationId xmlns:a16="http://schemas.microsoft.com/office/drawing/2014/main" id="{A729D307-84FE-4D8A-88DF-C9CE05920708}"/>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24" name="Straight Connector 23">
                <a:extLst>
                  <a:ext uri="{FF2B5EF4-FFF2-40B4-BE49-F238E27FC236}">
                    <a16:creationId xmlns:a16="http://schemas.microsoft.com/office/drawing/2014/main" id="{B1F61BD7-5E30-4149-A420-3AADA8D1D2EE}"/>
                  </a:ext>
                </a:extLst>
              </p:cNvPr>
              <p:cNvCxnSpPr>
                <a:cxnSpLocks/>
                <a:stCxn id="23" idx="3"/>
                <a:endCxn id="22"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05B5C143-C7F3-4140-9940-FE3A364CF945}"/>
                </a:ext>
              </a:extLst>
            </p:cNvPr>
            <p:cNvSpPr/>
            <p:nvPr userDrawn="1"/>
          </p:nvSpPr>
          <p:spPr>
            <a:xfrm>
              <a:off x="0" y="6726192"/>
              <a:ext cx="12188952" cy="131808"/>
            </a:xfrm>
            <a:prstGeom prst="rect">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0" name="Rectangle 29">
              <a:extLst>
                <a:ext uri="{FF2B5EF4-FFF2-40B4-BE49-F238E27FC236}">
                  <a16:creationId xmlns:a16="http://schemas.microsoft.com/office/drawing/2014/main" id="{CB3FA7BF-173C-4E30-9868-F25576D1B99E}"/>
                </a:ext>
              </a:extLst>
            </p:cNvPr>
            <p:cNvSpPr/>
            <p:nvPr userDrawn="1"/>
          </p:nvSpPr>
          <p:spPr>
            <a:xfrm>
              <a:off x="0" y="6623902"/>
              <a:ext cx="12188952" cy="6400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spTree>
    <p:extLst>
      <p:ext uri="{BB962C8B-B14F-4D97-AF65-F5344CB8AC3E}">
        <p14:creationId xmlns:p14="http://schemas.microsoft.com/office/powerpoint/2010/main" val="1914486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Bullet 1</a:t>
            </a:r>
          </a:p>
          <a:p>
            <a:pPr lvl="2"/>
            <a:r>
              <a:rPr lang="en-US" dirty="0"/>
              <a:t>Bullet 2</a:t>
            </a:r>
          </a:p>
          <a:p>
            <a:pPr lvl="3"/>
            <a:r>
              <a:rPr lang="en-US" dirty="0"/>
              <a:t>Bullet 3</a:t>
            </a:r>
          </a:p>
          <a:p>
            <a:pPr lvl="4"/>
            <a:r>
              <a:rPr lang="en-US" dirty="0"/>
              <a:t>Bullet 4</a:t>
            </a:r>
          </a:p>
          <a:p>
            <a:pPr lvl="5"/>
            <a:r>
              <a:rPr lang="en-US" dirty="0"/>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354453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dirty="0"/>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Bullet 1</a:t>
            </a:r>
          </a:p>
          <a:p>
            <a:pPr lvl="2"/>
            <a:r>
              <a:rPr lang="en-US" dirty="0"/>
              <a:t>Bullet 2</a:t>
            </a:r>
          </a:p>
          <a:p>
            <a:pPr lvl="3"/>
            <a:r>
              <a:rPr lang="en-US" dirty="0"/>
              <a:t>Bullet 3</a:t>
            </a:r>
          </a:p>
          <a:p>
            <a:pPr lvl="4"/>
            <a:r>
              <a:rPr lang="en-US" dirty="0"/>
              <a:t>Bullet 4</a:t>
            </a:r>
          </a:p>
          <a:p>
            <a:pPr lvl="5"/>
            <a:r>
              <a:rPr lang="en-US" dirty="0"/>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Bullet 1</a:t>
            </a:r>
          </a:p>
          <a:p>
            <a:pPr lvl="2"/>
            <a:r>
              <a:rPr lang="en-US" dirty="0"/>
              <a:t>Bullet 2</a:t>
            </a:r>
          </a:p>
          <a:p>
            <a:pPr lvl="3"/>
            <a:r>
              <a:rPr lang="en-US" dirty="0"/>
              <a:t>Bullet 3</a:t>
            </a:r>
          </a:p>
          <a:p>
            <a:pPr lvl="4"/>
            <a:r>
              <a:rPr lang="en-US" dirty="0"/>
              <a:t>Bullet 4</a:t>
            </a:r>
          </a:p>
          <a:p>
            <a:pPr lvl="5"/>
            <a:r>
              <a:rPr lang="en-US" dirty="0"/>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3342041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dirty="0"/>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6997742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dirty="0"/>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dirty="0"/>
          </a:p>
        </p:txBody>
      </p:sp>
    </p:spTree>
    <p:extLst>
      <p:ext uri="{BB962C8B-B14F-4D97-AF65-F5344CB8AC3E}">
        <p14:creationId xmlns:p14="http://schemas.microsoft.com/office/powerpoint/2010/main" val="790165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dirty="0"/>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3375989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dirty="0"/>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71680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dirty="0"/>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68561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dirty="0"/>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66268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dirty="0"/>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dirty="0"/>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dirty="0"/>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982444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dirty="0"/>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4204055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FB921A-C4D0-4B3B-8255-50A19CFD3FD4}"/>
              </a:ext>
            </a:extLst>
          </p:cNvPr>
          <p:cNvGrpSpPr/>
          <p:nvPr userDrawn="1"/>
        </p:nvGrpSpPr>
        <p:grpSpPr>
          <a:xfrm>
            <a:off x="-1524" y="274592"/>
            <a:ext cx="12192000" cy="6537322"/>
            <a:chOff x="-1524" y="7624195"/>
            <a:chExt cx="12192000" cy="6537322"/>
          </a:xfrm>
        </p:grpSpPr>
        <p:sp>
          <p:nvSpPr>
            <p:cNvPr id="43" name="Rectangle 42">
              <a:extLst>
                <a:ext uri="{FF2B5EF4-FFF2-40B4-BE49-F238E27FC236}">
                  <a16:creationId xmlns:a16="http://schemas.microsoft.com/office/drawing/2014/main" id="{7EECA5C2-0795-4AF3-8104-359E732C300F}"/>
                </a:ext>
              </a:extLst>
            </p:cNvPr>
            <p:cNvSpPr/>
            <p:nvPr userDrawn="1"/>
          </p:nvSpPr>
          <p:spPr>
            <a:xfrm>
              <a:off x="-1524" y="8462035"/>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44" name="Group 43">
              <a:extLst>
                <a:ext uri="{FF2B5EF4-FFF2-40B4-BE49-F238E27FC236}">
                  <a16:creationId xmlns:a16="http://schemas.microsoft.com/office/drawing/2014/main" id="{81D4C016-95AC-4C43-AB1C-306C811D1DFD}"/>
                </a:ext>
              </a:extLst>
            </p:cNvPr>
            <p:cNvGrpSpPr/>
            <p:nvPr userDrawn="1"/>
          </p:nvGrpSpPr>
          <p:grpSpPr>
            <a:xfrm>
              <a:off x="11457051" y="10488477"/>
              <a:ext cx="733425" cy="488158"/>
              <a:chOff x="11458575" y="3120629"/>
              <a:chExt cx="733425" cy="488158"/>
            </a:xfrm>
          </p:grpSpPr>
          <p:sp>
            <p:nvSpPr>
              <p:cNvPr id="45" name="Rectangle 44">
                <a:extLst>
                  <a:ext uri="{FF2B5EF4-FFF2-40B4-BE49-F238E27FC236}">
                    <a16:creationId xmlns:a16="http://schemas.microsoft.com/office/drawing/2014/main" id="{62E4B60F-5995-49A1-AD01-F83B2FB3D46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6" name="Rectangle 45">
                <a:extLst>
                  <a:ext uri="{FF2B5EF4-FFF2-40B4-BE49-F238E27FC236}">
                    <a16:creationId xmlns:a16="http://schemas.microsoft.com/office/drawing/2014/main" id="{64349608-A9CD-46FB-9A70-60E224761B64}"/>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47" name="Straight Connector 46">
                <a:extLst>
                  <a:ext uri="{FF2B5EF4-FFF2-40B4-BE49-F238E27FC236}">
                    <a16:creationId xmlns:a16="http://schemas.microsoft.com/office/drawing/2014/main" id="{9FEB50B9-82E5-4C26-936D-AD626E9A2D3A}"/>
                  </a:ext>
                </a:extLst>
              </p:cNvPr>
              <p:cNvCxnSpPr>
                <a:cxnSpLocks/>
                <a:stCxn id="46" idx="3"/>
                <a:endCxn id="45"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48" name="Picture 18">
              <a:extLst>
                <a:ext uri="{FF2B5EF4-FFF2-40B4-BE49-F238E27FC236}">
                  <a16:creationId xmlns:a16="http://schemas.microsoft.com/office/drawing/2014/main" id="{9726BA83-323B-45AE-8035-2B6330D4AA3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84276" y="7624195"/>
              <a:ext cx="3383280" cy="578718"/>
            </a:xfrm>
            <a:prstGeom prst="rect">
              <a:avLst/>
            </a:prstGeom>
          </p:spPr>
        </p:pic>
        <p:grpSp>
          <p:nvGrpSpPr>
            <p:cNvPr id="49" name="Group 48">
              <a:extLst>
                <a:ext uri="{FF2B5EF4-FFF2-40B4-BE49-F238E27FC236}">
                  <a16:creationId xmlns:a16="http://schemas.microsoft.com/office/drawing/2014/main" id="{5B114074-6C2F-4C49-87A3-97E062605965}"/>
                </a:ext>
              </a:extLst>
            </p:cNvPr>
            <p:cNvGrpSpPr/>
            <p:nvPr userDrawn="1"/>
          </p:nvGrpSpPr>
          <p:grpSpPr>
            <a:xfrm>
              <a:off x="11578510" y="13688823"/>
              <a:ext cx="483394" cy="472694"/>
              <a:chOff x="10912310" y="7334679"/>
              <a:chExt cx="654071" cy="639593"/>
            </a:xfrm>
          </p:grpSpPr>
          <p:sp>
            <p:nvSpPr>
              <p:cNvPr id="50" name="Freeform: Shape 49">
                <a:extLst>
                  <a:ext uri="{FF2B5EF4-FFF2-40B4-BE49-F238E27FC236}">
                    <a16:creationId xmlns:a16="http://schemas.microsoft.com/office/drawing/2014/main" id="{9F4D3658-97E0-4584-B618-9F36C914E8F7}"/>
                  </a:ext>
                </a:extLst>
              </p:cNvPr>
              <p:cNvSpPr/>
              <p:nvPr/>
            </p:nvSpPr>
            <p:spPr>
              <a:xfrm>
                <a:off x="10974759" y="7839981"/>
                <a:ext cx="33257" cy="35793"/>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C9AC97E-09B1-4CA9-B03A-AAEED7DB25DF}"/>
                  </a:ext>
                </a:extLst>
              </p:cNvPr>
              <p:cNvSpPr/>
              <p:nvPr/>
            </p:nvSpPr>
            <p:spPr>
              <a:xfrm>
                <a:off x="11028069" y="7839981"/>
                <a:ext cx="35413" cy="33509"/>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417FFB8E-745F-4088-9E40-98949DE0514B}"/>
                  </a:ext>
                </a:extLst>
              </p:cNvPr>
              <p:cNvSpPr/>
              <p:nvPr/>
            </p:nvSpPr>
            <p:spPr>
              <a:xfrm>
                <a:off x="11325722" y="7660251"/>
                <a:ext cx="131116" cy="154344"/>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5ACD734-CCF9-4B19-AB4C-25C03365E6A5}"/>
                  </a:ext>
                </a:extLst>
              </p:cNvPr>
              <p:cNvSpPr/>
              <p:nvPr/>
            </p:nvSpPr>
            <p:spPr>
              <a:xfrm>
                <a:off x="11048506" y="7334679"/>
                <a:ext cx="419250" cy="21184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BAA6C73-DF7F-4463-8345-116E8BFD7632}"/>
                  </a:ext>
                </a:extLst>
              </p:cNvPr>
              <p:cNvSpPr/>
              <p:nvPr/>
            </p:nvSpPr>
            <p:spPr>
              <a:xfrm>
                <a:off x="11106387" y="7562389"/>
                <a:ext cx="136831" cy="172876"/>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7CD00AF-E48A-4655-AEC4-F90BDA8CFA29}"/>
                  </a:ext>
                </a:extLst>
              </p:cNvPr>
              <p:cNvSpPr/>
              <p:nvPr/>
            </p:nvSpPr>
            <p:spPr>
              <a:xfrm>
                <a:off x="11193297" y="7463512"/>
                <a:ext cx="73658" cy="75014"/>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8C10731-63D6-484B-8008-1916C2207FCA}"/>
                  </a:ext>
                </a:extLst>
              </p:cNvPr>
              <p:cNvSpPr/>
              <p:nvPr/>
            </p:nvSpPr>
            <p:spPr>
              <a:xfrm>
                <a:off x="11236617" y="7440411"/>
                <a:ext cx="174910" cy="245606"/>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3BD7363-1618-41D1-AB06-17FB2F62AE66}"/>
                  </a:ext>
                </a:extLst>
              </p:cNvPr>
              <p:cNvSpPr/>
              <p:nvPr/>
            </p:nvSpPr>
            <p:spPr>
              <a:xfrm>
                <a:off x="11410130" y="7377200"/>
                <a:ext cx="55720" cy="52929"/>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F8DFC3D-D292-4344-99A5-71B297545921}"/>
                  </a:ext>
                </a:extLst>
              </p:cNvPr>
              <p:cNvSpPr/>
              <p:nvPr/>
            </p:nvSpPr>
            <p:spPr>
              <a:xfrm>
                <a:off x="10912310" y="7486994"/>
                <a:ext cx="654071" cy="487278"/>
              </a:xfrm>
              <a:custGeom>
                <a:avLst/>
                <a:gdLst>
                  <a:gd name="connsiteX0" fmla="*/ 654071 w 654071"/>
                  <a:gd name="connsiteY0" fmla="*/ 0 h 487278"/>
                  <a:gd name="connsiteX1" fmla="*/ 627923 w 654071"/>
                  <a:gd name="connsiteY1" fmla="*/ 64353 h 487278"/>
                  <a:gd name="connsiteX2" fmla="*/ 615992 w 654071"/>
                  <a:gd name="connsiteY2" fmla="*/ 49121 h 487278"/>
                  <a:gd name="connsiteX3" fmla="*/ 240151 w 654071"/>
                  <a:gd name="connsiteY3" fmla="*/ 327095 h 487278"/>
                  <a:gd name="connsiteX4" fmla="*/ 206770 w 654071"/>
                  <a:gd name="connsiteY4" fmla="*/ 240783 h 487278"/>
                  <a:gd name="connsiteX5" fmla="*/ 193568 w 654071"/>
                  <a:gd name="connsiteY5" fmla="*/ 297266 h 487278"/>
                  <a:gd name="connsiteX6" fmla="*/ 160057 w 654071"/>
                  <a:gd name="connsiteY6" fmla="*/ 297266 h 487278"/>
                  <a:gd name="connsiteX7" fmla="*/ 145843 w 654071"/>
                  <a:gd name="connsiteY7" fmla="*/ 386497 h 487278"/>
                  <a:gd name="connsiteX8" fmla="*/ 98117 w 654071"/>
                  <a:gd name="connsiteY8" fmla="*/ 333187 h 487278"/>
                  <a:gd name="connsiteX9" fmla="*/ 85424 w 654071"/>
                  <a:gd name="connsiteY9" fmla="*/ 436887 h 487278"/>
                  <a:gd name="connsiteX10" fmla="*/ 16883 w 654071"/>
                  <a:gd name="connsiteY10" fmla="*/ 487278 h 487278"/>
                  <a:gd name="connsiteX11" fmla="*/ 0 w 654071"/>
                  <a:gd name="connsiteY11" fmla="*/ 464177 h 487278"/>
                  <a:gd name="connsiteX12" fmla="*/ 58513 w 654071"/>
                  <a:gd name="connsiteY12" fmla="*/ 421148 h 487278"/>
                  <a:gd name="connsiteX13" fmla="*/ 77302 w 654071"/>
                  <a:gd name="connsiteY13" fmla="*/ 267057 h 487278"/>
                  <a:gd name="connsiteX14" fmla="*/ 127057 w 654071"/>
                  <a:gd name="connsiteY14" fmla="*/ 322525 h 487278"/>
                  <a:gd name="connsiteX15" fmla="*/ 135688 w 654071"/>
                  <a:gd name="connsiteY15" fmla="*/ 268580 h 487278"/>
                  <a:gd name="connsiteX16" fmla="*/ 170847 w 654071"/>
                  <a:gd name="connsiteY16" fmla="*/ 268580 h 487278"/>
                  <a:gd name="connsiteX17" fmla="*/ 199788 w 654071"/>
                  <a:gd name="connsiteY17" fmla="*/ 143683 h 487278"/>
                  <a:gd name="connsiteX18" fmla="*/ 251958 w 654071"/>
                  <a:gd name="connsiteY18" fmla="*/ 278227 h 487278"/>
                  <a:gd name="connsiteX19" fmla="*/ 481572 w 654071"/>
                  <a:gd name="connsiteY19" fmla="*/ 110935 h 487278"/>
                  <a:gd name="connsiteX20" fmla="*/ 591496 w 654071"/>
                  <a:gd name="connsiteY20" fmla="*/ 31098 h 487278"/>
                  <a:gd name="connsiteX21" fmla="*/ 592128 w 654071"/>
                  <a:gd name="connsiteY21" fmla="*/ 31098 h 487278"/>
                  <a:gd name="connsiteX22" fmla="*/ 598474 w 654071"/>
                  <a:gd name="connsiteY22" fmla="*/ 26528 h 487278"/>
                  <a:gd name="connsiteX23" fmla="*/ 598220 w 654071"/>
                  <a:gd name="connsiteY23" fmla="*/ 26274 h 487278"/>
                  <a:gd name="connsiteX24" fmla="*/ 588068 w 654071"/>
                  <a:gd name="connsiteY24" fmla="*/ 13200 h 487278"/>
                  <a:gd name="connsiteX25" fmla="*/ 585273 w 654071"/>
                  <a:gd name="connsiteY25" fmla="*/ 9647 h 487278"/>
                  <a:gd name="connsiteX26" fmla="*/ 654071 w 654071"/>
                  <a:gd name="connsiteY26" fmla="*/ 0 h 48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4071" h="487278">
                    <a:moveTo>
                      <a:pt x="654071" y="0"/>
                    </a:moveTo>
                    <a:lnTo>
                      <a:pt x="627923" y="64353"/>
                    </a:lnTo>
                    <a:lnTo>
                      <a:pt x="615992" y="49121"/>
                    </a:lnTo>
                    <a:lnTo>
                      <a:pt x="240151" y="327095"/>
                    </a:lnTo>
                    <a:lnTo>
                      <a:pt x="206770" y="240783"/>
                    </a:lnTo>
                    <a:lnTo>
                      <a:pt x="193568" y="297266"/>
                    </a:lnTo>
                    <a:lnTo>
                      <a:pt x="160057" y="297266"/>
                    </a:lnTo>
                    <a:lnTo>
                      <a:pt x="145843" y="386497"/>
                    </a:lnTo>
                    <a:lnTo>
                      <a:pt x="98117" y="333187"/>
                    </a:lnTo>
                    <a:lnTo>
                      <a:pt x="85424" y="436887"/>
                    </a:lnTo>
                    <a:lnTo>
                      <a:pt x="16883" y="487278"/>
                    </a:lnTo>
                    <a:lnTo>
                      <a:pt x="0" y="464177"/>
                    </a:lnTo>
                    <a:lnTo>
                      <a:pt x="58513" y="421148"/>
                    </a:lnTo>
                    <a:lnTo>
                      <a:pt x="77302" y="267057"/>
                    </a:lnTo>
                    <a:lnTo>
                      <a:pt x="127057" y="322525"/>
                    </a:lnTo>
                    <a:lnTo>
                      <a:pt x="135688" y="268580"/>
                    </a:lnTo>
                    <a:lnTo>
                      <a:pt x="170847" y="268580"/>
                    </a:lnTo>
                    <a:lnTo>
                      <a:pt x="199788" y="143683"/>
                    </a:lnTo>
                    <a:lnTo>
                      <a:pt x="251958" y="278227"/>
                    </a:lnTo>
                    <a:lnTo>
                      <a:pt x="481572" y="110935"/>
                    </a:lnTo>
                    <a:lnTo>
                      <a:pt x="591496" y="31098"/>
                    </a:lnTo>
                    <a:lnTo>
                      <a:pt x="592128" y="31098"/>
                    </a:lnTo>
                    <a:lnTo>
                      <a:pt x="598474" y="26528"/>
                    </a:lnTo>
                    <a:lnTo>
                      <a:pt x="598220" y="26274"/>
                    </a:lnTo>
                    <a:lnTo>
                      <a:pt x="588068" y="13200"/>
                    </a:lnTo>
                    <a:lnTo>
                      <a:pt x="585273" y="9647"/>
                    </a:lnTo>
                    <a:lnTo>
                      <a:pt x="654071" y="0"/>
                    </a:lnTo>
                    <a:close/>
                  </a:path>
                </a:pathLst>
              </a:custGeom>
              <a:solidFill>
                <a:srgbClr val="457939"/>
              </a:solidFill>
              <a:ln w="3588" cap="flat">
                <a:noFill/>
                <a:prstDash val="solid"/>
                <a:miter/>
              </a:ln>
            </p:spPr>
            <p:txBody>
              <a:bodyPr rtlCol="0" anchor="ctr"/>
              <a:lstStyle/>
              <a:p>
                <a:endParaRPr lang="en-US"/>
              </a:p>
            </p:txBody>
          </p:sp>
        </p:gr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
        <p:nvSpPr>
          <p:cNvPr id="9" name="Rectangle 8">
            <a:extLst>
              <a:ext uri="{FF2B5EF4-FFF2-40B4-BE49-F238E27FC236}">
                <a16:creationId xmlns:a16="http://schemas.microsoft.com/office/drawing/2014/main" id="{38E2BA65-B736-4634-83DA-D078D40BFAFB}"/>
              </a:ext>
            </a:extLst>
          </p:cNvPr>
          <p:cNvSpPr/>
          <p:nvPr userDrawn="1"/>
        </p:nvSpPr>
        <p:spPr>
          <a:xfrm>
            <a:off x="0" y="3727438"/>
            <a:ext cx="2662237" cy="313056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729743" y="3727439"/>
            <a:ext cx="8139937" cy="2719174"/>
            <a:chOff x="729743" y="3727439"/>
            <a:chExt cx="8139937" cy="2719174"/>
          </a:xfrm>
        </p:grpSpPr>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dirty="0"/>
                <a:t>www.Intensiveintervention.org</a:t>
              </a:r>
              <a:br>
                <a:rPr lang="en-US" sz="2000" dirty="0"/>
              </a:br>
              <a:r>
                <a:rPr lang="en-US" sz="2000" dirty="0"/>
                <a:t>ncii@air.org</a:t>
              </a:r>
              <a:br>
                <a:rPr lang="en-US" sz="2000" dirty="0"/>
              </a:br>
              <a:r>
                <a:rPr lang="en-US" sz="2000" dirty="0"/>
                <a:t>https://x.com/TheNCII</a:t>
              </a:r>
              <a:br>
                <a:rPr lang="en-US" sz="2000" dirty="0"/>
              </a:br>
              <a:r>
                <a:rPr lang="en-US" sz="2000" dirty="0"/>
                <a:t>https://www.youtube.com/c/NationalCenteronIntensiveIntervention</a:t>
              </a:r>
            </a:p>
          </p:txBody>
        </p:sp>
      </p:grpSp>
      <p:sp>
        <p:nvSpPr>
          <p:cNvPr id="26" name="Cover Image with Instrux">
            <a:extLst>
              <a:ext uri="{FF2B5EF4-FFF2-40B4-BE49-F238E27FC236}">
                <a16:creationId xmlns:a16="http://schemas.microsoft.com/office/drawing/2014/main" id="{96A65C6C-556E-4405-9723-4F6273C93907}"/>
              </a:ext>
            </a:extLst>
          </p:cNvPr>
          <p:cNvSpPr>
            <a:spLocks noGrp="1"/>
          </p:cNvSpPr>
          <p:nvPr userDrawn="1">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dirty="0"/>
              <a:t>For best results, crop and resize the cover picture to fit this placeholder (2.75” x 11.52”) prior to insertion.</a:t>
            </a:r>
            <a:br>
              <a:rPr lang="en-US" dirty="0"/>
            </a:br>
            <a:r>
              <a:rPr lang="en-US" dirty="0"/>
              <a:t>1. To insert or replace the cover image, hold down the shift key and right click on the orange rectangle. choose “Send to Back”. from the pop-up menu.</a:t>
            </a:r>
            <a:br>
              <a:rPr lang="en-US" dirty="0"/>
            </a:br>
            <a:r>
              <a:rPr lang="en-US" dirty="0"/>
              <a:t>2. Delete any existing image, then click the picture icon in the center of the empty picture placeholder.</a:t>
            </a:r>
            <a:br>
              <a:rPr lang="en-US" dirty="0"/>
            </a:br>
            <a:r>
              <a:rPr lang="en-US" dirty="0"/>
              <a:t>3. Navigate to the desired image in file explorer and double-click on it.</a:t>
            </a:r>
            <a:br>
              <a:rPr lang="en-US" dirty="0"/>
            </a:br>
            <a:r>
              <a:rPr lang="en-US" dirty="0"/>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userDrawn="1">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dirty="0"/>
              <a:t> </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dirty="0"/>
          </a:p>
        </p:txBody>
      </p:sp>
      <p:sp>
        <p:nvSpPr>
          <p:cNvPr id="19" name="Rectangle 18">
            <a:extLst>
              <a:ext uri="{FF2B5EF4-FFF2-40B4-BE49-F238E27FC236}">
                <a16:creationId xmlns:a16="http://schemas.microsoft.com/office/drawing/2014/main" id="{09809816-4573-485E-944E-C0823B8FF510}"/>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4" name="Group 3">
            <a:extLst>
              <a:ext uri="{FF2B5EF4-FFF2-40B4-BE49-F238E27FC236}">
                <a16:creationId xmlns:a16="http://schemas.microsoft.com/office/drawing/2014/main" id="{B6BA29CD-0960-FF7B-5A1B-0702EC4A8762}"/>
              </a:ext>
            </a:extLst>
          </p:cNvPr>
          <p:cNvGrpSpPr/>
          <p:nvPr userDrawn="1"/>
        </p:nvGrpSpPr>
        <p:grpSpPr>
          <a:xfrm>
            <a:off x="219586" y="3858491"/>
            <a:ext cx="956073" cy="1471695"/>
            <a:chOff x="219586" y="3858491"/>
            <a:chExt cx="956073" cy="1471695"/>
          </a:xfrm>
        </p:grpSpPr>
        <p:pic>
          <p:nvPicPr>
            <p:cNvPr id="6" name="Picture 5" descr="Graphical user interface&#10;&#10;Description automatically generated with medium confidence">
              <a:extLst>
                <a:ext uri="{FF2B5EF4-FFF2-40B4-BE49-F238E27FC236}">
                  <a16:creationId xmlns:a16="http://schemas.microsoft.com/office/drawing/2014/main" id="{E6C33F5B-D9C1-E2F9-650B-F6EEF88FA61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55216" r="88164" b="12403"/>
            <a:stretch/>
          </p:blipFill>
          <p:spPr>
            <a:xfrm>
              <a:off x="219586" y="3858491"/>
              <a:ext cx="956073" cy="1471695"/>
            </a:xfrm>
            <a:prstGeom prst="rect">
              <a:avLst/>
            </a:prstGeom>
          </p:spPr>
        </p:pic>
        <p:sp>
          <p:nvSpPr>
            <p:cNvPr id="8" name="Oval 7">
              <a:extLst>
                <a:ext uri="{FF2B5EF4-FFF2-40B4-BE49-F238E27FC236}">
                  <a16:creationId xmlns:a16="http://schemas.microsoft.com/office/drawing/2014/main" id="{1EBB18E3-D39C-ACB6-2A0B-6F2C0E8D9725}"/>
                </a:ext>
              </a:extLst>
            </p:cNvPr>
            <p:cNvSpPr/>
            <p:nvPr userDrawn="1"/>
          </p:nvSpPr>
          <p:spPr>
            <a:xfrm>
              <a:off x="612038" y="4580226"/>
              <a:ext cx="348269" cy="34826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10" name="Picture 9" descr="A blue circle with white x in it&#10;&#10;Description automatically generated">
              <a:extLst>
                <a:ext uri="{FF2B5EF4-FFF2-40B4-BE49-F238E27FC236}">
                  <a16:creationId xmlns:a16="http://schemas.microsoft.com/office/drawing/2014/main" id="{8EB1A9E7-B56A-670D-3D55-F4AA3C94C84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92727" y="4669127"/>
              <a:ext cx="186891" cy="186891"/>
            </a:xfrm>
            <a:prstGeom prst="rect">
              <a:avLst/>
            </a:prstGeom>
          </p:spPr>
        </p:pic>
      </p:grpSp>
    </p:spTree>
    <p:extLst>
      <p:ext uri="{BB962C8B-B14F-4D97-AF65-F5344CB8AC3E}">
        <p14:creationId xmlns:p14="http://schemas.microsoft.com/office/powerpoint/2010/main" val="7411842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dirty="0"/>
              <a:t>Presenter’s Job Title</a:t>
            </a:r>
          </a:p>
          <a:p>
            <a:r>
              <a:rPr lang="en-US" dirty="0"/>
              <a:t>###.###.####</a:t>
            </a:r>
          </a:p>
          <a:p>
            <a:r>
              <a:rPr lang="en-US" dirty="0"/>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dirty="0"/>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dirty="0"/>
          </a:p>
        </p:txBody>
      </p:sp>
      <p:grpSp>
        <p:nvGrpSpPr>
          <p:cNvPr id="65" name="Group 64">
            <a:extLst>
              <a:ext uri="{FF2B5EF4-FFF2-40B4-BE49-F238E27FC236}">
                <a16:creationId xmlns:a16="http://schemas.microsoft.com/office/drawing/2014/main" id="{FA687EDC-CDAA-4EFF-AE35-E8F30A63CD05}"/>
              </a:ext>
            </a:extLst>
          </p:cNvPr>
          <p:cNvGrpSpPr/>
          <p:nvPr userDrawn="1"/>
        </p:nvGrpSpPr>
        <p:grpSpPr>
          <a:xfrm>
            <a:off x="0" y="245565"/>
            <a:ext cx="12192000" cy="6537322"/>
            <a:chOff x="-1524" y="7624195"/>
            <a:chExt cx="12192000" cy="6537322"/>
          </a:xfrm>
        </p:grpSpPr>
        <p:sp>
          <p:nvSpPr>
            <p:cNvPr id="66" name="Rectangle 65">
              <a:extLst>
                <a:ext uri="{FF2B5EF4-FFF2-40B4-BE49-F238E27FC236}">
                  <a16:creationId xmlns:a16="http://schemas.microsoft.com/office/drawing/2014/main" id="{B60A7871-4221-4EE7-ACB8-87233E557690}"/>
                </a:ext>
              </a:extLst>
            </p:cNvPr>
            <p:cNvSpPr/>
            <p:nvPr userDrawn="1"/>
          </p:nvSpPr>
          <p:spPr>
            <a:xfrm>
              <a:off x="-1524" y="8462035"/>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67" name="Group 66">
              <a:extLst>
                <a:ext uri="{FF2B5EF4-FFF2-40B4-BE49-F238E27FC236}">
                  <a16:creationId xmlns:a16="http://schemas.microsoft.com/office/drawing/2014/main" id="{61ABFCCC-A069-48B7-B18C-368E26EC4CAE}"/>
                </a:ext>
              </a:extLst>
            </p:cNvPr>
            <p:cNvGrpSpPr/>
            <p:nvPr userDrawn="1"/>
          </p:nvGrpSpPr>
          <p:grpSpPr>
            <a:xfrm>
              <a:off x="11457051" y="10488477"/>
              <a:ext cx="733425" cy="488158"/>
              <a:chOff x="11458575" y="3120629"/>
              <a:chExt cx="733425" cy="488158"/>
            </a:xfrm>
          </p:grpSpPr>
          <p:sp>
            <p:nvSpPr>
              <p:cNvPr id="79" name="Rectangle 78">
                <a:extLst>
                  <a:ext uri="{FF2B5EF4-FFF2-40B4-BE49-F238E27FC236}">
                    <a16:creationId xmlns:a16="http://schemas.microsoft.com/office/drawing/2014/main" id="{E2384C9E-FD77-44D8-B6B2-2F0826F50CF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80" name="Rectangle 79">
                <a:extLst>
                  <a:ext uri="{FF2B5EF4-FFF2-40B4-BE49-F238E27FC236}">
                    <a16:creationId xmlns:a16="http://schemas.microsoft.com/office/drawing/2014/main" id="{16A91416-F31E-4363-B796-63550705B4AB}"/>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81" name="Straight Connector 80">
                <a:extLst>
                  <a:ext uri="{FF2B5EF4-FFF2-40B4-BE49-F238E27FC236}">
                    <a16:creationId xmlns:a16="http://schemas.microsoft.com/office/drawing/2014/main" id="{FAA53000-D864-4346-A246-702AD2609C76}"/>
                  </a:ext>
                </a:extLst>
              </p:cNvPr>
              <p:cNvCxnSpPr>
                <a:cxnSpLocks/>
                <a:stCxn id="80" idx="3"/>
                <a:endCxn id="79"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8" name="Picture 18">
              <a:extLst>
                <a:ext uri="{FF2B5EF4-FFF2-40B4-BE49-F238E27FC236}">
                  <a16:creationId xmlns:a16="http://schemas.microsoft.com/office/drawing/2014/main" id="{A172E2FA-31B7-4ACF-8E47-8C5AF44E52D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84276" y="7624195"/>
              <a:ext cx="3383280" cy="578718"/>
            </a:xfrm>
            <a:prstGeom prst="rect">
              <a:avLst/>
            </a:prstGeom>
          </p:spPr>
        </p:pic>
        <p:grpSp>
          <p:nvGrpSpPr>
            <p:cNvPr id="69" name="Group 68">
              <a:extLst>
                <a:ext uri="{FF2B5EF4-FFF2-40B4-BE49-F238E27FC236}">
                  <a16:creationId xmlns:a16="http://schemas.microsoft.com/office/drawing/2014/main" id="{F1432039-20D4-41E7-AD56-7BD094DB3B5A}"/>
                </a:ext>
              </a:extLst>
            </p:cNvPr>
            <p:cNvGrpSpPr/>
            <p:nvPr userDrawn="1"/>
          </p:nvGrpSpPr>
          <p:grpSpPr>
            <a:xfrm>
              <a:off x="11578510" y="13688823"/>
              <a:ext cx="483394" cy="472694"/>
              <a:chOff x="10912310" y="7334679"/>
              <a:chExt cx="654071" cy="639593"/>
            </a:xfrm>
          </p:grpSpPr>
          <p:sp>
            <p:nvSpPr>
              <p:cNvPr id="70" name="Freeform: Shape 69">
                <a:extLst>
                  <a:ext uri="{FF2B5EF4-FFF2-40B4-BE49-F238E27FC236}">
                    <a16:creationId xmlns:a16="http://schemas.microsoft.com/office/drawing/2014/main" id="{C1E1BF27-3D22-40F2-BAA0-C329655DE7B8}"/>
                  </a:ext>
                </a:extLst>
              </p:cNvPr>
              <p:cNvSpPr/>
              <p:nvPr/>
            </p:nvSpPr>
            <p:spPr>
              <a:xfrm>
                <a:off x="10974759" y="7839981"/>
                <a:ext cx="33257" cy="35793"/>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22F860A5-3587-42D5-993F-A56672115100}"/>
                  </a:ext>
                </a:extLst>
              </p:cNvPr>
              <p:cNvSpPr/>
              <p:nvPr/>
            </p:nvSpPr>
            <p:spPr>
              <a:xfrm>
                <a:off x="11028069" y="7839981"/>
                <a:ext cx="35413" cy="33509"/>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F65D830-0E07-4B3C-89FA-0BC4A34BCEF7}"/>
                  </a:ext>
                </a:extLst>
              </p:cNvPr>
              <p:cNvSpPr/>
              <p:nvPr/>
            </p:nvSpPr>
            <p:spPr>
              <a:xfrm>
                <a:off x="11325722" y="7660251"/>
                <a:ext cx="131116" cy="154344"/>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45B29CF-4DBB-4E57-A2AB-9FA0F83C1A87}"/>
                  </a:ext>
                </a:extLst>
              </p:cNvPr>
              <p:cNvSpPr/>
              <p:nvPr/>
            </p:nvSpPr>
            <p:spPr>
              <a:xfrm>
                <a:off x="11048506" y="7334679"/>
                <a:ext cx="419250" cy="21184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5F9840F-C109-43F5-B2D5-7E7D416D5805}"/>
                  </a:ext>
                </a:extLst>
              </p:cNvPr>
              <p:cNvSpPr/>
              <p:nvPr/>
            </p:nvSpPr>
            <p:spPr>
              <a:xfrm>
                <a:off x="11106387" y="7562389"/>
                <a:ext cx="136831" cy="172876"/>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9D3C80C8-BE42-450D-9E12-4CC50441C03D}"/>
                  </a:ext>
                </a:extLst>
              </p:cNvPr>
              <p:cNvSpPr/>
              <p:nvPr/>
            </p:nvSpPr>
            <p:spPr>
              <a:xfrm>
                <a:off x="11193297" y="7463512"/>
                <a:ext cx="73658" cy="75014"/>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6407E8D-BA88-4986-8AA2-24D10DC1A6FE}"/>
                  </a:ext>
                </a:extLst>
              </p:cNvPr>
              <p:cNvSpPr/>
              <p:nvPr/>
            </p:nvSpPr>
            <p:spPr>
              <a:xfrm>
                <a:off x="11236617" y="7440411"/>
                <a:ext cx="174910" cy="245606"/>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5D81387-8B5F-4845-A7AC-602AD1E487DC}"/>
                  </a:ext>
                </a:extLst>
              </p:cNvPr>
              <p:cNvSpPr/>
              <p:nvPr/>
            </p:nvSpPr>
            <p:spPr>
              <a:xfrm>
                <a:off x="11410130" y="7377200"/>
                <a:ext cx="55720" cy="52929"/>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B86AEB5-78C7-480A-81F4-62934BA8EB19}"/>
                  </a:ext>
                </a:extLst>
              </p:cNvPr>
              <p:cNvSpPr/>
              <p:nvPr/>
            </p:nvSpPr>
            <p:spPr>
              <a:xfrm>
                <a:off x="10912310" y="7486994"/>
                <a:ext cx="654071" cy="487278"/>
              </a:xfrm>
              <a:custGeom>
                <a:avLst/>
                <a:gdLst>
                  <a:gd name="connsiteX0" fmla="*/ 654071 w 654071"/>
                  <a:gd name="connsiteY0" fmla="*/ 0 h 487278"/>
                  <a:gd name="connsiteX1" fmla="*/ 627923 w 654071"/>
                  <a:gd name="connsiteY1" fmla="*/ 64353 h 487278"/>
                  <a:gd name="connsiteX2" fmla="*/ 615992 w 654071"/>
                  <a:gd name="connsiteY2" fmla="*/ 49121 h 487278"/>
                  <a:gd name="connsiteX3" fmla="*/ 240151 w 654071"/>
                  <a:gd name="connsiteY3" fmla="*/ 327095 h 487278"/>
                  <a:gd name="connsiteX4" fmla="*/ 206770 w 654071"/>
                  <a:gd name="connsiteY4" fmla="*/ 240783 h 487278"/>
                  <a:gd name="connsiteX5" fmla="*/ 193568 w 654071"/>
                  <a:gd name="connsiteY5" fmla="*/ 297266 h 487278"/>
                  <a:gd name="connsiteX6" fmla="*/ 160057 w 654071"/>
                  <a:gd name="connsiteY6" fmla="*/ 297266 h 487278"/>
                  <a:gd name="connsiteX7" fmla="*/ 145843 w 654071"/>
                  <a:gd name="connsiteY7" fmla="*/ 386497 h 487278"/>
                  <a:gd name="connsiteX8" fmla="*/ 98117 w 654071"/>
                  <a:gd name="connsiteY8" fmla="*/ 333187 h 487278"/>
                  <a:gd name="connsiteX9" fmla="*/ 85424 w 654071"/>
                  <a:gd name="connsiteY9" fmla="*/ 436887 h 487278"/>
                  <a:gd name="connsiteX10" fmla="*/ 16883 w 654071"/>
                  <a:gd name="connsiteY10" fmla="*/ 487278 h 487278"/>
                  <a:gd name="connsiteX11" fmla="*/ 0 w 654071"/>
                  <a:gd name="connsiteY11" fmla="*/ 464177 h 487278"/>
                  <a:gd name="connsiteX12" fmla="*/ 58513 w 654071"/>
                  <a:gd name="connsiteY12" fmla="*/ 421148 h 487278"/>
                  <a:gd name="connsiteX13" fmla="*/ 77302 w 654071"/>
                  <a:gd name="connsiteY13" fmla="*/ 267057 h 487278"/>
                  <a:gd name="connsiteX14" fmla="*/ 127057 w 654071"/>
                  <a:gd name="connsiteY14" fmla="*/ 322525 h 487278"/>
                  <a:gd name="connsiteX15" fmla="*/ 135688 w 654071"/>
                  <a:gd name="connsiteY15" fmla="*/ 268580 h 487278"/>
                  <a:gd name="connsiteX16" fmla="*/ 170847 w 654071"/>
                  <a:gd name="connsiteY16" fmla="*/ 268580 h 487278"/>
                  <a:gd name="connsiteX17" fmla="*/ 199788 w 654071"/>
                  <a:gd name="connsiteY17" fmla="*/ 143683 h 487278"/>
                  <a:gd name="connsiteX18" fmla="*/ 251958 w 654071"/>
                  <a:gd name="connsiteY18" fmla="*/ 278227 h 487278"/>
                  <a:gd name="connsiteX19" fmla="*/ 481572 w 654071"/>
                  <a:gd name="connsiteY19" fmla="*/ 110935 h 487278"/>
                  <a:gd name="connsiteX20" fmla="*/ 591496 w 654071"/>
                  <a:gd name="connsiteY20" fmla="*/ 31098 h 487278"/>
                  <a:gd name="connsiteX21" fmla="*/ 592128 w 654071"/>
                  <a:gd name="connsiteY21" fmla="*/ 31098 h 487278"/>
                  <a:gd name="connsiteX22" fmla="*/ 598474 w 654071"/>
                  <a:gd name="connsiteY22" fmla="*/ 26528 h 487278"/>
                  <a:gd name="connsiteX23" fmla="*/ 598220 w 654071"/>
                  <a:gd name="connsiteY23" fmla="*/ 26274 h 487278"/>
                  <a:gd name="connsiteX24" fmla="*/ 588068 w 654071"/>
                  <a:gd name="connsiteY24" fmla="*/ 13200 h 487278"/>
                  <a:gd name="connsiteX25" fmla="*/ 585273 w 654071"/>
                  <a:gd name="connsiteY25" fmla="*/ 9647 h 487278"/>
                  <a:gd name="connsiteX26" fmla="*/ 654071 w 654071"/>
                  <a:gd name="connsiteY26" fmla="*/ 0 h 48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4071" h="487278">
                    <a:moveTo>
                      <a:pt x="654071" y="0"/>
                    </a:moveTo>
                    <a:lnTo>
                      <a:pt x="627923" y="64353"/>
                    </a:lnTo>
                    <a:lnTo>
                      <a:pt x="615992" y="49121"/>
                    </a:lnTo>
                    <a:lnTo>
                      <a:pt x="240151" y="327095"/>
                    </a:lnTo>
                    <a:lnTo>
                      <a:pt x="206770" y="240783"/>
                    </a:lnTo>
                    <a:lnTo>
                      <a:pt x="193568" y="297266"/>
                    </a:lnTo>
                    <a:lnTo>
                      <a:pt x="160057" y="297266"/>
                    </a:lnTo>
                    <a:lnTo>
                      <a:pt x="145843" y="386497"/>
                    </a:lnTo>
                    <a:lnTo>
                      <a:pt x="98117" y="333187"/>
                    </a:lnTo>
                    <a:lnTo>
                      <a:pt x="85424" y="436887"/>
                    </a:lnTo>
                    <a:lnTo>
                      <a:pt x="16883" y="487278"/>
                    </a:lnTo>
                    <a:lnTo>
                      <a:pt x="0" y="464177"/>
                    </a:lnTo>
                    <a:lnTo>
                      <a:pt x="58513" y="421148"/>
                    </a:lnTo>
                    <a:lnTo>
                      <a:pt x="77302" y="267057"/>
                    </a:lnTo>
                    <a:lnTo>
                      <a:pt x="127057" y="322525"/>
                    </a:lnTo>
                    <a:lnTo>
                      <a:pt x="135688" y="268580"/>
                    </a:lnTo>
                    <a:lnTo>
                      <a:pt x="170847" y="268580"/>
                    </a:lnTo>
                    <a:lnTo>
                      <a:pt x="199788" y="143683"/>
                    </a:lnTo>
                    <a:lnTo>
                      <a:pt x="251958" y="278227"/>
                    </a:lnTo>
                    <a:lnTo>
                      <a:pt x="481572" y="110935"/>
                    </a:lnTo>
                    <a:lnTo>
                      <a:pt x="591496" y="31098"/>
                    </a:lnTo>
                    <a:lnTo>
                      <a:pt x="592128" y="31098"/>
                    </a:lnTo>
                    <a:lnTo>
                      <a:pt x="598474" y="26528"/>
                    </a:lnTo>
                    <a:lnTo>
                      <a:pt x="598220" y="26274"/>
                    </a:lnTo>
                    <a:lnTo>
                      <a:pt x="588068" y="13200"/>
                    </a:lnTo>
                    <a:lnTo>
                      <a:pt x="585273" y="9647"/>
                    </a:lnTo>
                    <a:lnTo>
                      <a:pt x="654071" y="0"/>
                    </a:lnTo>
                    <a:close/>
                  </a:path>
                </a:pathLst>
              </a:custGeom>
              <a:solidFill>
                <a:srgbClr val="457939"/>
              </a:solidFill>
              <a:ln w="3588" cap="flat">
                <a:noFill/>
                <a:prstDash val="solid"/>
                <a:miter/>
              </a:ln>
            </p:spPr>
            <p:txBody>
              <a:bodyPr rtlCol="0" anchor="ctr"/>
              <a:lstStyle/>
              <a:p>
                <a:endParaRPr lang="en-US"/>
              </a:p>
            </p:txBody>
          </p:sp>
        </p:grpSp>
      </p:grpSp>
      <p:pic>
        <p:nvPicPr>
          <p:cNvPr id="82" name="Picture 81" descr="Logo, company name&#10;&#10;Description automatically generated">
            <a:extLst>
              <a:ext uri="{FF2B5EF4-FFF2-40B4-BE49-F238E27FC236}">
                <a16:creationId xmlns:a16="http://schemas.microsoft.com/office/drawing/2014/main" id="{082A32F4-D25E-462E-9C7F-E41ACDC84A26}"/>
              </a:ext>
            </a:extLst>
          </p:cNvPr>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7743" y="5572744"/>
            <a:ext cx="887411" cy="887411"/>
          </a:xfrm>
          <a:prstGeom prst="rect">
            <a:avLst/>
          </a:prstGeom>
        </p:spPr>
      </p:pic>
      <p:sp>
        <p:nvSpPr>
          <p:cNvPr id="83" name="Rectangle 82">
            <a:extLst>
              <a:ext uri="{FF2B5EF4-FFF2-40B4-BE49-F238E27FC236}">
                <a16:creationId xmlns:a16="http://schemas.microsoft.com/office/drawing/2014/main" id="{6EF8F296-42A6-4239-A1DB-0F516A17FF3A}"/>
              </a:ext>
            </a:extLst>
          </p:cNvPr>
          <p:cNvSpPr/>
          <p:nvPr userDrawn="1"/>
        </p:nvSpPr>
        <p:spPr>
          <a:xfrm>
            <a:off x="1524" y="3727439"/>
            <a:ext cx="2662237" cy="313056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85" name="Group 84">
            <a:extLst>
              <a:ext uri="{FF2B5EF4-FFF2-40B4-BE49-F238E27FC236}">
                <a16:creationId xmlns:a16="http://schemas.microsoft.com/office/drawing/2014/main" id="{9F26B865-3E94-4B5A-AE58-EF0233CC3A81}"/>
              </a:ext>
            </a:extLst>
          </p:cNvPr>
          <p:cNvGrpSpPr/>
          <p:nvPr userDrawn="1"/>
        </p:nvGrpSpPr>
        <p:grpSpPr>
          <a:xfrm>
            <a:off x="731267" y="3727440"/>
            <a:ext cx="8139937" cy="2719174"/>
            <a:chOff x="729743" y="3727439"/>
            <a:chExt cx="8139937" cy="2719174"/>
          </a:xfrm>
        </p:grpSpPr>
        <p:grpSp>
          <p:nvGrpSpPr>
            <p:cNvPr id="86" name="AIR Footer">
              <a:extLst>
                <a:ext uri="{FF2B5EF4-FFF2-40B4-BE49-F238E27FC236}">
                  <a16:creationId xmlns:a16="http://schemas.microsoft.com/office/drawing/2014/main" id="{D91E3B4D-C773-4F17-A36B-09F5BA97EB7A}"/>
                </a:ext>
              </a:extLst>
            </p:cNvPr>
            <p:cNvGrpSpPr>
              <a:grpSpLocks noChangeAspect="1"/>
            </p:cNvGrpSpPr>
            <p:nvPr userDrawn="1"/>
          </p:nvGrpSpPr>
          <p:grpSpPr>
            <a:xfrm>
              <a:off x="729743" y="5669373"/>
              <a:ext cx="1737427" cy="777240"/>
              <a:chOff x="635038" y="5962985"/>
              <a:chExt cx="2559490" cy="1144991"/>
            </a:xfrm>
          </p:grpSpPr>
          <p:pic>
            <p:nvPicPr>
              <p:cNvPr id="89" name="Picture 88" descr="Logo of the American Institutes for Research | Advancing Evidence. Improving Lives.">
                <a:extLst>
                  <a:ext uri="{FF2B5EF4-FFF2-40B4-BE49-F238E27FC236}">
                    <a16:creationId xmlns:a16="http://schemas.microsoft.com/office/drawing/2014/main" id="{219DC479-7FFD-45E6-8AEA-C7C8BDA4E94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90" name="Straight Connector 89">
                <a:extLst>
                  <a:ext uri="{FF2B5EF4-FFF2-40B4-BE49-F238E27FC236}">
                    <a16:creationId xmlns:a16="http://schemas.microsoft.com/office/drawing/2014/main" id="{B322CFD8-C504-4029-B05B-B1CE67980A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87" name="Picture 86">
              <a:extLst>
                <a:ext uri="{FF2B5EF4-FFF2-40B4-BE49-F238E27FC236}">
                  <a16:creationId xmlns:a16="http://schemas.microsoft.com/office/drawing/2014/main" id="{9382B9ED-F84E-4E69-8DD7-FCF02C34BE6B}"/>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88" name="TextBox 87">
              <a:extLst>
                <a:ext uri="{FF2B5EF4-FFF2-40B4-BE49-F238E27FC236}">
                  <a16:creationId xmlns:a16="http://schemas.microsoft.com/office/drawing/2014/main" id="{4D32EDE4-BA67-4AF5-8DC3-9F7C424D442B}"/>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dirty="0"/>
                <a:t>www.Intensiveintervention.org</a:t>
              </a:r>
              <a:br>
                <a:rPr lang="en-US" sz="2000" dirty="0"/>
              </a:br>
              <a:r>
                <a:rPr lang="en-US" sz="2000" dirty="0"/>
                <a:t>ncii@air.org</a:t>
              </a:r>
              <a:br>
                <a:rPr lang="en-US" sz="2000" dirty="0"/>
              </a:br>
              <a:r>
                <a:rPr lang="en-US" sz="2000" dirty="0"/>
                <a:t>https://x.com/TheNCII</a:t>
              </a:r>
              <a:br>
                <a:rPr lang="en-US" sz="2000" dirty="0"/>
              </a:br>
              <a:r>
                <a:rPr lang="en-US" sz="2000" dirty="0"/>
                <a:t>https://www.youtube.com/c/NationalCenteronIntensiveIntervention</a:t>
              </a:r>
            </a:p>
          </p:txBody>
        </p:sp>
      </p:grpSp>
      <p:sp>
        <p:nvSpPr>
          <p:cNvPr id="93" name="Slide Number Placeholder 4">
            <a:extLst>
              <a:ext uri="{FF2B5EF4-FFF2-40B4-BE49-F238E27FC236}">
                <a16:creationId xmlns:a16="http://schemas.microsoft.com/office/drawing/2014/main" id="{12962A33-5C52-4FE2-9389-3234764DD9B9}"/>
              </a:ext>
            </a:extLst>
          </p:cNvPr>
          <p:cNvSpPr txBox="1">
            <a:spLocks/>
          </p:cNvSpPr>
          <p:nvPr userDrawn="1"/>
        </p:nvSpPr>
        <p:spPr>
          <a:xfrm>
            <a:off x="11736324" y="6704113"/>
            <a:ext cx="157094" cy="153888"/>
          </a:xfrm>
          <a:prstGeom prst="rect">
            <a:avLst/>
          </a:prstGeom>
        </p:spPr>
        <p:txBody>
          <a:bodyPr vert="horz" wrap="none" lIns="0" tIns="0" rIns="0" bIns="0" rtlCol="0" anchor="b" anchorCtr="0">
            <a:spAutoFit/>
          </a:bodyPr>
          <a:lstStyle>
            <a:defPPr>
              <a:defRPr lang="en-US"/>
            </a:defPPr>
            <a:lvl1pPr marL="0" algn="r" defTabSz="914400" rtl="0" eaLnBrk="1" latinLnBrk="0" hangingPunct="1">
              <a:defRPr sz="1000" b="0" i="0" kern="1200">
                <a:solidFill>
                  <a:schemeClr val="tx1"/>
                </a:solidFill>
                <a:latin typeface="+mn-lt"/>
                <a:ea typeface="Calibri"/>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20822-4A49-4D36-86E3-300BA48D3F00}" type="slidenum">
              <a:rPr lang="en-US" smtClean="0"/>
              <a:pPr/>
              <a:t>‹#›</a:t>
            </a:fld>
            <a:endParaRPr lang="en-US" dirty="0"/>
          </a:p>
        </p:txBody>
      </p:sp>
      <p:grpSp>
        <p:nvGrpSpPr>
          <p:cNvPr id="12" name="Group 11">
            <a:extLst>
              <a:ext uri="{FF2B5EF4-FFF2-40B4-BE49-F238E27FC236}">
                <a16:creationId xmlns:a16="http://schemas.microsoft.com/office/drawing/2014/main" id="{3F285D1B-3A52-809D-794E-C3E7B4BD2679}"/>
              </a:ext>
            </a:extLst>
          </p:cNvPr>
          <p:cNvGrpSpPr/>
          <p:nvPr userDrawn="1"/>
        </p:nvGrpSpPr>
        <p:grpSpPr>
          <a:xfrm>
            <a:off x="219586" y="3858491"/>
            <a:ext cx="956073" cy="1471695"/>
            <a:chOff x="219586" y="3858491"/>
            <a:chExt cx="956073" cy="1471695"/>
          </a:xfrm>
        </p:grpSpPr>
        <p:pic>
          <p:nvPicPr>
            <p:cNvPr id="84" name="Picture 83" descr="Graphical user interface&#10;&#10;Description automatically generated with medium confidence">
              <a:extLst>
                <a:ext uri="{FF2B5EF4-FFF2-40B4-BE49-F238E27FC236}">
                  <a16:creationId xmlns:a16="http://schemas.microsoft.com/office/drawing/2014/main" id="{8CD3334A-F85D-45CC-8401-7CAE2526766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55216" r="88164" b="12403"/>
            <a:stretch/>
          </p:blipFill>
          <p:spPr>
            <a:xfrm>
              <a:off x="219586" y="3858491"/>
              <a:ext cx="956073" cy="1471695"/>
            </a:xfrm>
            <a:prstGeom prst="rect">
              <a:avLst/>
            </a:prstGeom>
          </p:spPr>
        </p:pic>
        <p:sp>
          <p:nvSpPr>
            <p:cNvPr id="10" name="Oval 9">
              <a:extLst>
                <a:ext uri="{FF2B5EF4-FFF2-40B4-BE49-F238E27FC236}">
                  <a16:creationId xmlns:a16="http://schemas.microsoft.com/office/drawing/2014/main" id="{05A2C506-1374-5042-1129-315D5D38B738}"/>
                </a:ext>
              </a:extLst>
            </p:cNvPr>
            <p:cNvSpPr/>
            <p:nvPr userDrawn="1"/>
          </p:nvSpPr>
          <p:spPr>
            <a:xfrm>
              <a:off x="612038" y="4580226"/>
              <a:ext cx="348269" cy="34826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7" name="Picture 6" descr="A blue circle with white x in it&#10;&#10;Description automatically generated">
              <a:extLst>
                <a:ext uri="{FF2B5EF4-FFF2-40B4-BE49-F238E27FC236}">
                  <a16:creationId xmlns:a16="http://schemas.microsoft.com/office/drawing/2014/main" id="{9195720B-4013-6099-AD07-C9978E1607D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92727" y="4669127"/>
              <a:ext cx="186891" cy="186891"/>
            </a:xfrm>
            <a:prstGeom prst="rect">
              <a:avLst/>
            </a:prstGeom>
          </p:spPr>
        </p:pic>
      </p:grpSp>
    </p:spTree>
    <p:extLst>
      <p:ext uri="{BB962C8B-B14F-4D97-AF65-F5344CB8AC3E}">
        <p14:creationId xmlns:p14="http://schemas.microsoft.com/office/powerpoint/2010/main" val="12502291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072939"/>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314058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9.png"/><Relationship Id="rId3" Type="http://schemas.openxmlformats.org/officeDocument/2006/relationships/slideLayout" Target="../slideLayouts/slideLayout24.xml"/><Relationship Id="rId21" Type="http://schemas.openxmlformats.org/officeDocument/2006/relationships/image" Target="../media/image12.sv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image" Target="../media/image11.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image" Target="../media/image10.sv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 id="2147483823" r:id="rId17"/>
    <p:sldLayoutId id="2147483824" r:id="rId18"/>
    <p:sldLayoutId id="2147483825" r:id="rId19"/>
    <p:sldLayoutId id="2147483827" r:id="rId20"/>
    <p:sldLayoutId id="2147483828" r:id="rId21"/>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13CE76B-C5E1-4BA1-BDDE-F899FD7C1D41}"/>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457200" y="6121048"/>
            <a:ext cx="2171700" cy="371475"/>
          </a:xfrm>
          <a:prstGeom prst="rect">
            <a:avLst/>
          </a:prstGeom>
        </p:spPr>
      </p:pic>
      <p:pic>
        <p:nvPicPr>
          <p:cNvPr id="8" name="Graphic 7">
            <a:extLst>
              <a:ext uri="{FF2B5EF4-FFF2-40B4-BE49-F238E27FC236}">
                <a16:creationId xmlns:a16="http://schemas.microsoft.com/office/drawing/2014/main" id="{A18342B1-1625-431D-B074-3491184A9186}"/>
              </a:ext>
            </a:extLst>
          </p:cNvPr>
          <p:cNvPicPr>
            <a:picLocks noChangeAspect="1"/>
          </p:cNvPicPr>
          <p:nvPr userDrawn="1"/>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71734" t="76602" r="-5" b="16959"/>
          <a:stretch/>
        </p:blipFill>
        <p:spPr>
          <a:xfrm>
            <a:off x="0" y="5974044"/>
            <a:ext cx="12192000" cy="888619"/>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dirty="0"/>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dirty="0"/>
              <a:t>Bullet 1, bullet character Wingding 167, text size 26, 85% black </a:t>
            </a:r>
          </a:p>
          <a:p>
            <a:pPr lvl="1"/>
            <a:r>
              <a:rPr lang="en-US" dirty="0"/>
              <a:t>Bullet 2, bullet character 149</a:t>
            </a:r>
          </a:p>
          <a:p>
            <a:pPr lvl="2"/>
            <a:r>
              <a:rPr lang="en-US" dirty="0"/>
              <a:t>Bullet 3, bullet character 150</a:t>
            </a:r>
          </a:p>
          <a:p>
            <a:pPr lvl="3"/>
            <a:r>
              <a:rPr lang="en-US" dirty="0"/>
              <a:t>Bullet 4, bullet character 187</a:t>
            </a:r>
          </a:p>
          <a:p>
            <a:pPr lvl="4"/>
            <a:r>
              <a:rPr lang="en-US" dirty="0"/>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dirty="0"/>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206524762"/>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2">
          <p15:clr>
            <a:srgbClr val="F26B43"/>
          </p15:clr>
        </p15:guide>
        <p15:guide id="4" pos="55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diagramData" Target="../diagrams/data13.xml"/><Relationship Id="rId7" Type="http://schemas.microsoft.com/office/2007/relationships/diagramDrawing" Target="../diagrams/drawing13.xml"/><Relationship Id="rId12"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diagramColors" Target="../diagrams/colors13.xml"/><Relationship Id="rId11" Type="http://schemas.openxmlformats.org/officeDocument/2006/relationships/image" Target="../media/image54.png"/><Relationship Id="rId5" Type="http://schemas.openxmlformats.org/officeDocument/2006/relationships/diagramQuickStyle" Target="../diagrams/quickStyle13.xml"/><Relationship Id="rId10" Type="http://schemas.openxmlformats.org/officeDocument/2006/relationships/image" Target="../media/image53.png"/><Relationship Id="rId4" Type="http://schemas.openxmlformats.org/officeDocument/2006/relationships/diagramLayout" Target="../diagrams/layout13.xml"/><Relationship Id="rId9"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hyperlink" Target="https://intensiveintervention.org/training/online-learning-modules"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video" Target="https://www.youtube.com/embed/tof8mNnzvZw?start=2&amp;feature=oembed" TargetMode="External"/><Relationship Id="rId5" Type="http://schemas.openxmlformats.org/officeDocument/2006/relationships/image" Target="../media/image63.jpeg"/><Relationship Id="rId4" Type="http://schemas.openxmlformats.org/officeDocument/2006/relationships/hyperlink" Target="https://www.youtube.com/watch?v=tof8mNnzvZw&amp;t=2s"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video" Target="https://www.youtube.com/embed/1zZXnVo9Hxo?feature=oembed" TargetMode="External"/><Relationship Id="rId5" Type="http://schemas.openxmlformats.org/officeDocument/2006/relationships/image" Target="../media/image64.jpeg"/><Relationship Id="rId4" Type="http://schemas.openxmlformats.org/officeDocument/2006/relationships/hyperlink" Target="https://www.youtube.com/watch?v=1zZXnVo9Hxo"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34.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a:xfrm>
            <a:off x="729742" y="3938820"/>
            <a:ext cx="10515600" cy="2308324"/>
          </a:xfrm>
        </p:spPr>
        <p:txBody>
          <a:bodyPr/>
          <a:lstStyle/>
          <a:p>
            <a:r>
              <a:rPr lang="en-US"/>
              <a:t>Academic Progress Monitoring in Intensive Intervention: Part 2</a:t>
            </a:r>
            <a:br>
              <a:rPr lang="en-US"/>
            </a:br>
            <a:endParaRPr lang="en-US"/>
          </a:p>
        </p:txBody>
      </p:sp>
      <p:sp>
        <p:nvSpPr>
          <p:cNvPr id="8" name="Subtitle 4">
            <a:extLst>
              <a:ext uri="{FF2B5EF4-FFF2-40B4-BE49-F238E27FC236}">
                <a16:creationId xmlns:a16="http://schemas.microsoft.com/office/drawing/2014/main" id="{5620984B-B0D5-E1A8-A7F4-122FECF9AF25}"/>
              </a:ext>
            </a:extLst>
          </p:cNvPr>
          <p:cNvSpPr>
            <a:spLocks noGrp="1"/>
          </p:cNvSpPr>
          <p:nvPr>
            <p:ph type="subTitle" idx="1"/>
          </p:nvPr>
        </p:nvSpPr>
        <p:spPr>
          <a:xfrm>
            <a:off x="729742" y="5457156"/>
            <a:ext cx="10515600" cy="569387"/>
          </a:xfrm>
        </p:spPr>
        <p:txBody>
          <a:bodyPr/>
          <a:lstStyle/>
          <a:p>
            <a:r>
              <a:rPr lang="en-US"/>
              <a:t>Selecting an Academic Progress Monitoring Measure</a:t>
            </a:r>
          </a:p>
        </p:txBody>
      </p:sp>
      <p:sp>
        <p:nvSpPr>
          <p:cNvPr id="3" name="Text Placeholder 2">
            <a:extLst>
              <a:ext uri="{FF2B5EF4-FFF2-40B4-BE49-F238E27FC236}">
                <a16:creationId xmlns:a16="http://schemas.microsoft.com/office/drawing/2014/main" id="{77FD69D7-0463-2EBD-6B19-C20F1FDBE9CD}"/>
              </a:ext>
            </a:extLst>
          </p:cNvPr>
          <p:cNvSpPr>
            <a:spLocks noGrp="1"/>
          </p:cNvSpPr>
          <p:nvPr>
            <p:ph type="body" sz="quarter" idx="13"/>
          </p:nvPr>
        </p:nvSpPr>
        <p:spPr/>
        <p:txBody>
          <a:bodyPr/>
          <a:lstStyle/>
          <a:p>
            <a:endParaRPr lang="en-US"/>
          </a:p>
        </p:txBody>
      </p:sp>
      <p:pic>
        <p:nvPicPr>
          <p:cNvPr id="9" name="Picture 8">
            <a:extLst>
              <a:ext uri="{FF2B5EF4-FFF2-40B4-BE49-F238E27FC236}">
                <a16:creationId xmlns:a16="http://schemas.microsoft.com/office/drawing/2014/main" id="{55034554-4F2C-6CC8-6E94-D79D3B92E78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t="14660" b="14660"/>
          <a:stretch/>
        </p:blipFill>
        <p:spPr>
          <a:xfrm>
            <a:off x="5830719" y="1096962"/>
            <a:ext cx="5414623" cy="2549332"/>
          </a:xfrm>
          <a:prstGeom prst="rect">
            <a:avLst/>
          </a:prstGeom>
        </p:spPr>
      </p:pic>
      <p:pic>
        <p:nvPicPr>
          <p:cNvPr id="7" name="Picture 6">
            <a:extLst>
              <a:ext uri="{FF2B5EF4-FFF2-40B4-BE49-F238E27FC236}">
                <a16:creationId xmlns:a16="http://schemas.microsoft.com/office/drawing/2014/main" id="{FF496485-19B2-E5F6-21EC-20093AC981E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t="10904" b="10904"/>
          <a:stretch/>
        </p:blipFill>
        <p:spPr>
          <a:xfrm>
            <a:off x="711454" y="1083604"/>
            <a:ext cx="5119265" cy="2562690"/>
          </a:xfrm>
          <a:prstGeom prst="rect">
            <a:avLst/>
          </a:prstGeom>
        </p:spPr>
      </p:pic>
    </p:spTree>
    <p:extLst>
      <p:ext uri="{BB962C8B-B14F-4D97-AF65-F5344CB8AC3E}">
        <p14:creationId xmlns:p14="http://schemas.microsoft.com/office/powerpoint/2010/main" val="2548521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a:t>Mastery Measure: </a:t>
            </a:r>
            <a:br>
              <a:rPr lang="en-US"/>
            </a:br>
            <a:r>
              <a:rPr lang="en-US"/>
              <a:t>Monitor Progress of Each Subskill</a:t>
            </a:r>
          </a:p>
        </p:txBody>
      </p:sp>
      <p:pic>
        <p:nvPicPr>
          <p:cNvPr id="9" name="Picture 8" descr="A graph comparing student progress in various vowel sounds over 14 weeks. &#10;">
            <a:extLst>
              <a:ext uri="{FF2B5EF4-FFF2-40B4-BE49-F238E27FC236}">
                <a16:creationId xmlns:a16="http://schemas.microsoft.com/office/drawing/2014/main" id="{679E4EEE-3FED-B0E5-C590-E58527DDDF14}"/>
              </a:ext>
            </a:extLst>
          </p:cNvPr>
          <p:cNvPicPr>
            <a:picLocks noChangeAspect="1"/>
          </p:cNvPicPr>
          <p:nvPr/>
        </p:nvPicPr>
        <p:blipFill>
          <a:blip r:embed="rId3"/>
          <a:stretch>
            <a:fillRect/>
          </a:stretch>
        </p:blipFill>
        <p:spPr>
          <a:xfrm>
            <a:off x="2726381" y="1900340"/>
            <a:ext cx="6737713" cy="3493088"/>
          </a:xfrm>
          <a:prstGeom prst="rect">
            <a:avLst/>
          </a:prstGeom>
        </p:spPr>
      </p:pic>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10</a:t>
            </a:fld>
            <a:endParaRPr lang="en-US"/>
          </a:p>
        </p:txBody>
      </p:sp>
    </p:spTree>
    <p:extLst>
      <p:ext uri="{BB962C8B-B14F-4D97-AF65-F5344CB8AC3E}">
        <p14:creationId xmlns:p14="http://schemas.microsoft.com/office/powerpoint/2010/main" val="836686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a:t>Example of a Mastery Measure: </a:t>
            </a:r>
            <a:br>
              <a:rPr lang="en-US"/>
            </a:br>
            <a:r>
              <a:rPr lang="en-US"/>
              <a:t>Multidigit Addition Test</a:t>
            </a:r>
          </a:p>
        </p:txBody>
      </p:sp>
      <p:pic>
        <p:nvPicPr>
          <p:cNvPr id="2" name="Picture 1" descr="A math worksheet with all addition problems">
            <a:extLst>
              <a:ext uri="{FF2B5EF4-FFF2-40B4-BE49-F238E27FC236}">
                <a16:creationId xmlns:a16="http://schemas.microsoft.com/office/drawing/2014/main" id="{A30B654C-6E34-E46B-EC43-06EB111A1946}"/>
              </a:ext>
            </a:extLst>
          </p:cNvPr>
          <p:cNvPicPr>
            <a:picLocks noChangeAspect="1"/>
          </p:cNvPicPr>
          <p:nvPr/>
        </p:nvPicPr>
        <p:blipFill>
          <a:blip r:embed="rId3"/>
          <a:stretch>
            <a:fillRect/>
          </a:stretch>
        </p:blipFill>
        <p:spPr>
          <a:xfrm>
            <a:off x="2636998" y="1710196"/>
            <a:ext cx="6916479" cy="4199607"/>
          </a:xfrm>
          <a:prstGeom prst="rect">
            <a:avLst/>
          </a:prstGeom>
          <a:ln>
            <a:solidFill>
              <a:schemeClr val="tx1"/>
            </a:solidFill>
          </a:ln>
        </p:spPr>
      </p:pic>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11</a:t>
            </a:fld>
            <a:endParaRPr lang="en-US"/>
          </a:p>
        </p:txBody>
      </p:sp>
    </p:spTree>
    <p:extLst>
      <p:ext uri="{BB962C8B-B14F-4D97-AF65-F5344CB8AC3E}">
        <p14:creationId xmlns:p14="http://schemas.microsoft.com/office/powerpoint/2010/main" val="3906308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a:t>General Outcome Measure Approach: </a:t>
            </a:r>
            <a:br>
              <a:rPr lang="en-US"/>
            </a:br>
            <a:r>
              <a:rPr lang="en-US"/>
              <a:t>Monitor Progress Longitudinally</a:t>
            </a:r>
          </a:p>
        </p:txBody>
      </p:sp>
      <p:grpSp>
        <p:nvGrpSpPr>
          <p:cNvPr id="2" name="Group 1" descr="A graph with a green line, red line, and blue data points. The green line (goal line) has a steeper slope than the red line (trend line) indicating that the student is not on track to meet their goal with the current intervention. ">
            <a:extLst>
              <a:ext uri="{FF2B5EF4-FFF2-40B4-BE49-F238E27FC236}">
                <a16:creationId xmlns:a16="http://schemas.microsoft.com/office/drawing/2014/main" id="{3CC892AE-E04E-26A8-5521-B7FCF988985A}"/>
              </a:ext>
            </a:extLst>
          </p:cNvPr>
          <p:cNvGrpSpPr/>
          <p:nvPr/>
        </p:nvGrpSpPr>
        <p:grpSpPr>
          <a:xfrm>
            <a:off x="2006441" y="1562987"/>
            <a:ext cx="8177593" cy="4221956"/>
            <a:chOff x="5804222" y="2199014"/>
            <a:chExt cx="5340234" cy="3309167"/>
          </a:xfrm>
        </p:grpSpPr>
        <p:pic>
          <p:nvPicPr>
            <p:cNvPr id="4" name="Picture 3" descr="A graph with a green line, red line, and blue data points. The green line (goal line) has a steeper slope than the red line (trend line) indicating that the student is not on track to meet their goal with the current intervention. ">
              <a:extLst>
                <a:ext uri="{FF2B5EF4-FFF2-40B4-BE49-F238E27FC236}">
                  <a16:creationId xmlns:a16="http://schemas.microsoft.com/office/drawing/2014/main" id="{2AAB1B85-530B-6D00-CB79-5AD418AB1F5F}"/>
                </a:ext>
              </a:extLst>
            </p:cNvPr>
            <p:cNvPicPr>
              <a:picLocks noChangeAspect="1"/>
            </p:cNvPicPr>
            <p:nvPr/>
          </p:nvPicPr>
          <p:blipFill rotWithShape="1">
            <a:blip r:embed="rId3"/>
            <a:srcRect t="17172"/>
            <a:stretch/>
          </p:blipFill>
          <p:spPr>
            <a:xfrm>
              <a:off x="5804222" y="2199014"/>
              <a:ext cx="5340234" cy="3309167"/>
            </a:xfrm>
            <a:prstGeom prst="rect">
              <a:avLst/>
            </a:prstGeom>
          </p:spPr>
        </p:pic>
        <p:cxnSp>
          <p:nvCxnSpPr>
            <p:cNvPr id="6" name="Straight Connector 5" descr="vertical dashed black line representing a phase line on the graph">
              <a:extLst>
                <a:ext uri="{FF2B5EF4-FFF2-40B4-BE49-F238E27FC236}">
                  <a16:creationId xmlns:a16="http://schemas.microsoft.com/office/drawing/2014/main" id="{2B63C74B-7555-7E34-A031-B141DCE1D54A}"/>
                </a:ext>
              </a:extLst>
            </p:cNvPr>
            <p:cNvCxnSpPr/>
            <p:nvPr/>
          </p:nvCxnSpPr>
          <p:spPr>
            <a:xfrm flipV="1">
              <a:off x="6777419" y="2310912"/>
              <a:ext cx="0" cy="2827013"/>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Star: 5 Points 6" descr="Red star representing the baseline">
              <a:extLst>
                <a:ext uri="{FF2B5EF4-FFF2-40B4-BE49-F238E27FC236}">
                  <a16:creationId xmlns:a16="http://schemas.microsoft.com/office/drawing/2014/main" id="{B92F0E93-BED6-D2B4-5EA7-9479A002CAC8}"/>
                </a:ext>
              </a:extLst>
            </p:cNvPr>
            <p:cNvSpPr/>
            <p:nvPr/>
          </p:nvSpPr>
          <p:spPr>
            <a:xfrm>
              <a:off x="6651405" y="4153360"/>
              <a:ext cx="252028" cy="259466"/>
            </a:xfrm>
            <a:prstGeom prst="star5">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Star: 5 Points 7" descr="green star on graph representing the goal">
              <a:extLst>
                <a:ext uri="{FF2B5EF4-FFF2-40B4-BE49-F238E27FC236}">
                  <a16:creationId xmlns:a16="http://schemas.microsoft.com/office/drawing/2014/main" id="{AFF500D1-072F-B11F-DAD7-9B726EA18A1C}"/>
                </a:ext>
              </a:extLst>
            </p:cNvPr>
            <p:cNvSpPr/>
            <p:nvPr/>
          </p:nvSpPr>
          <p:spPr>
            <a:xfrm>
              <a:off x="10359821" y="2372209"/>
              <a:ext cx="252028" cy="259466"/>
            </a:xfrm>
            <a:prstGeom prst="star5">
              <a:avLst/>
            </a:prstGeom>
            <a:solidFill>
              <a:srgbClr val="00B050"/>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12</a:t>
            </a:fld>
            <a:endParaRPr lang="en-US"/>
          </a:p>
        </p:txBody>
      </p:sp>
    </p:spTree>
    <p:extLst>
      <p:ext uri="{BB962C8B-B14F-4D97-AF65-F5344CB8AC3E}">
        <p14:creationId xmlns:p14="http://schemas.microsoft.com/office/powerpoint/2010/main" val="127802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normAutofit/>
          </a:bodyPr>
          <a:lstStyle/>
          <a:p>
            <a:r>
              <a:rPr lang="en-US"/>
              <a:t>Example of a General Outcome Measure: Mathematics Computation Test</a:t>
            </a:r>
          </a:p>
        </p:txBody>
      </p:sp>
      <p:pic>
        <p:nvPicPr>
          <p:cNvPr id="2" name="Picture 1" descr="A math worksheet with subtraction, multiplication, addition, and division problems">
            <a:extLst>
              <a:ext uri="{FF2B5EF4-FFF2-40B4-BE49-F238E27FC236}">
                <a16:creationId xmlns:a16="http://schemas.microsoft.com/office/drawing/2014/main" id="{69AE8060-71C6-F2A5-5C4F-3C206CD99FF6}"/>
              </a:ext>
            </a:extLst>
          </p:cNvPr>
          <p:cNvPicPr>
            <a:picLocks noChangeAspect="1"/>
          </p:cNvPicPr>
          <p:nvPr/>
        </p:nvPicPr>
        <p:blipFill>
          <a:blip r:embed="rId3"/>
          <a:stretch>
            <a:fillRect/>
          </a:stretch>
        </p:blipFill>
        <p:spPr>
          <a:xfrm>
            <a:off x="3548441" y="1371600"/>
            <a:ext cx="5093594" cy="5195596"/>
          </a:xfrm>
          <a:prstGeom prst="rect">
            <a:avLst/>
          </a:prstGeom>
        </p:spPr>
      </p:pic>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13</a:t>
            </a:fld>
            <a:endParaRPr lang="en-US"/>
          </a:p>
        </p:txBody>
      </p:sp>
    </p:spTree>
    <p:extLst>
      <p:ext uri="{BB962C8B-B14F-4D97-AF65-F5344CB8AC3E}">
        <p14:creationId xmlns:p14="http://schemas.microsoft.com/office/powerpoint/2010/main" val="248498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p:cNvSpPr>
            <a:spLocks noGrp="1"/>
          </p:cNvSpPr>
          <p:nvPr>
            <p:ph type="title"/>
          </p:nvPr>
        </p:nvSpPr>
        <p:spPr/>
        <p:txBody>
          <a:bodyPr/>
          <a:lstStyle/>
          <a:p>
            <a:r>
              <a:rPr lang="en-US"/>
              <a:t>Why Bother Monitoring Progress With </a:t>
            </a:r>
            <a:br>
              <a:rPr lang="en-US"/>
            </a:br>
            <a:r>
              <a:rPr lang="en-US"/>
              <a:t>General Outcome Measures?</a:t>
            </a:r>
          </a:p>
        </p:txBody>
      </p:sp>
      <p:graphicFrame>
        <p:nvGraphicFramePr>
          <p:cNvPr id="4" name="Group 47" descr="This 8 by 3 table depicts the results of a study by Bangert-Drowns, Kulik, and Kulik (1991). The column headers are the number of assessments in 15 weeks, the effect size in standard deviations, and percentile gain.  In the study, how frequently general outcome data were collected had a direct impact on student performance. Taking weekly data balances benefit with feasibility. Although collecting data twice a week was associated with slightly stronger student gains, we have to consider school resources and feasibility given the diminishing returns obtained from collecting data two or more times per week.&#10;"/>
          <p:cNvGraphicFramePr>
            <a:graphicFrameLocks noGrp="1"/>
          </p:cNvGraphicFramePr>
          <p:nvPr>
            <p:extLst>
              <p:ext uri="{D42A27DB-BD31-4B8C-83A1-F6EECF244321}">
                <p14:modId xmlns:p14="http://schemas.microsoft.com/office/powerpoint/2010/main" val="932590267"/>
              </p:ext>
            </p:extLst>
          </p:nvPr>
        </p:nvGraphicFramePr>
        <p:xfrm>
          <a:off x="2211386" y="1734422"/>
          <a:ext cx="8224839" cy="3389156"/>
        </p:xfrm>
        <a:graphic>
          <a:graphicData uri="http://schemas.openxmlformats.org/drawingml/2006/table">
            <a:tbl>
              <a:tblPr firstRow="1">
                <a:tableStyleId>{B301B821-A1FF-4177-AEE7-76D212191A09}</a:tableStyleId>
              </a:tblPr>
              <a:tblGrid>
                <a:gridCol w="3643313">
                  <a:extLst>
                    <a:ext uri="{9D8B030D-6E8A-4147-A177-3AD203B41FA5}">
                      <a16:colId xmlns:a16="http://schemas.microsoft.com/office/drawing/2014/main" val="20000"/>
                    </a:ext>
                  </a:extLst>
                </a:gridCol>
                <a:gridCol w="1839913">
                  <a:extLst>
                    <a:ext uri="{9D8B030D-6E8A-4147-A177-3AD203B41FA5}">
                      <a16:colId xmlns:a16="http://schemas.microsoft.com/office/drawing/2014/main" val="20001"/>
                    </a:ext>
                  </a:extLst>
                </a:gridCol>
                <a:gridCol w="2741613">
                  <a:extLst>
                    <a:ext uri="{9D8B030D-6E8A-4147-A177-3AD203B41FA5}">
                      <a16:colId xmlns:a16="http://schemas.microsoft.com/office/drawing/2014/main" val="20002"/>
                    </a:ext>
                  </a:extLst>
                </a:gridCol>
              </a:tblGrid>
              <a:tr h="91598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u="none" strike="noStrike" cap="none" normalizeH="0" baseline="0">
                          <a:ln>
                            <a:noFill/>
                          </a:ln>
                          <a:effectLst/>
                        </a:rPr>
                        <a:t>Number of assessments/</a:t>
                      </a:r>
                      <a:br>
                        <a:rPr kumimoji="0" lang="en-US" sz="2400" u="none" strike="noStrike" cap="none" normalizeH="0" baseline="0">
                          <a:ln>
                            <a:noFill/>
                          </a:ln>
                          <a:effectLst/>
                        </a:rPr>
                      </a:br>
                      <a:r>
                        <a:rPr kumimoji="0" lang="en-US" sz="2400" u="none" strike="noStrike" cap="none" normalizeH="0" baseline="0">
                          <a:ln>
                            <a:noFill/>
                          </a:ln>
                          <a:effectLst/>
                        </a:rPr>
                        <a:t>15 weeks</a:t>
                      </a:r>
                      <a:endParaRPr kumimoji="0" lang="en-US" sz="2400" b="1" i="0" u="none" strike="noStrike" cap="none" normalizeH="0" baseline="0">
                        <a:ln>
                          <a:noFill/>
                        </a:ln>
                        <a:solidFill>
                          <a:srgbClr val="000000"/>
                        </a:solidFill>
                        <a:effectLst/>
                        <a:latin typeface="+mn-lt"/>
                        <a:ea typeface="ＭＳ Ｐゴシック" charset="0"/>
                        <a:cs typeface="Arial" charset="0"/>
                      </a:endParaRPr>
                    </a:p>
                  </a:txBody>
                  <a:tcPr anchor="ctr" horzOverflow="overflow">
                    <a:lnR w="12700" cap="flat" cmpd="sng" algn="ctr">
                      <a:solidFill>
                        <a:schemeClr val="bg1"/>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mn-lt"/>
                          <a:ea typeface="ＭＳ Ｐゴシック" charset="0"/>
                          <a:cs typeface="Arial" charset="0"/>
                        </a:rPr>
                        <a:t>Effect size (</a:t>
                      </a:r>
                      <a:r>
                        <a:rPr kumimoji="0" lang="en-US" sz="2400" b="1" i="1" u="none" strike="noStrike" cap="none" normalizeH="0" baseline="0">
                          <a:ln>
                            <a:noFill/>
                          </a:ln>
                          <a:solidFill>
                            <a:schemeClr val="bg1"/>
                          </a:solidFill>
                          <a:effectLst/>
                          <a:latin typeface="+mn-lt"/>
                          <a:ea typeface="ＭＳ Ｐゴシック" charset="0"/>
                          <a:cs typeface="Arial" charset="0"/>
                        </a:rPr>
                        <a:t>SD</a:t>
                      </a:r>
                      <a:r>
                        <a:rPr kumimoji="0" lang="en-US" sz="2400" b="1" i="0" u="none" strike="noStrike" cap="none" normalizeH="0" baseline="0">
                          <a:ln>
                            <a:noFill/>
                          </a:ln>
                          <a:solidFill>
                            <a:schemeClr val="bg1"/>
                          </a:solidFill>
                          <a:effectLst/>
                          <a:latin typeface="+mn-lt"/>
                          <a:ea typeface="ＭＳ Ｐゴシック" charset="0"/>
                          <a:cs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mn-lt"/>
                          <a:ea typeface="ＭＳ Ｐゴシック" charset="0"/>
                          <a:cs typeface="Arial" charset="0"/>
                        </a:rPr>
                        <a:t>Percentile gain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0"/>
                  </a:ext>
                </a:extLst>
              </a:tr>
              <a:tr h="29406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tx2">
                              <a:lumMod val="75000"/>
                            </a:schemeClr>
                          </a:solidFill>
                          <a:effectLst/>
                        </a:rPr>
                        <a:t>0</a:t>
                      </a:r>
                      <a:endParaRPr kumimoji="0" lang="en-US" sz="1400" b="0" i="0" u="none" strike="noStrike" cap="none" normalizeH="0" baseline="0">
                        <a:ln>
                          <a:noFill/>
                        </a:ln>
                        <a:solidFill>
                          <a:schemeClr val="tx2">
                            <a:lumMod val="75000"/>
                          </a:schemeClr>
                        </a:solidFill>
                        <a:effectLst/>
                        <a:latin typeface="+mn-lt"/>
                        <a:ea typeface="ＭＳ Ｐゴシック" charset="0"/>
                        <a:cs typeface="Arial" charset="0"/>
                      </a:endParaRP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0</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0</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1"/>
                  </a:ext>
                </a:extLst>
              </a:tr>
              <a:tr h="29406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1</a:t>
                      </a: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.34</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13.5</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2"/>
                  </a:ext>
                </a:extLst>
              </a:tr>
              <a:tr h="29406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5</a:t>
                      </a: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.53</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20</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3"/>
                  </a:ext>
                </a:extLst>
              </a:tr>
              <a:tr h="29406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10</a:t>
                      </a: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.60</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22.5</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4"/>
                  </a:ext>
                </a:extLst>
              </a:tr>
              <a:tr h="29406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15</a:t>
                      </a: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.66</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24.5</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5"/>
                  </a:ext>
                </a:extLst>
              </a:tr>
              <a:tr h="29406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20</a:t>
                      </a: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.71</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26</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6"/>
                  </a:ext>
                </a:extLst>
              </a:tr>
              <a:tr h="29406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25</a:t>
                      </a: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.78</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28.5</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7"/>
                  </a:ext>
                </a:extLst>
              </a:tr>
              <a:tr h="33956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30</a:t>
                      </a: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.82</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29</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8"/>
                  </a:ext>
                </a:extLst>
              </a:tr>
            </a:tbl>
          </a:graphicData>
        </a:graphic>
      </p:graphicFrame>
      <p:sp>
        <p:nvSpPr>
          <p:cNvPr id="8" name="Rectangle 7" descr="A red rectangle appears to highlight the row showing 15 assessments in 15 weeks, which had an effect size of .66 and a percentile gain of 24.5.  Taking weekly data balances benefit with feasibility.  While collecting data twice a week was associated with slightly stronger student gains, we have to consider school resources and diminishing returns.&#10;"/>
          <p:cNvSpPr/>
          <p:nvPr/>
        </p:nvSpPr>
        <p:spPr>
          <a:xfrm>
            <a:off x="2209798" y="3868815"/>
            <a:ext cx="8204200" cy="29289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7" name="TextBox 33"/>
          <p:cNvSpPr txBox="1">
            <a:spLocks noChangeArrowheads="1"/>
          </p:cNvSpPr>
          <p:nvPr/>
        </p:nvSpPr>
        <p:spPr bwMode="auto">
          <a:xfrm>
            <a:off x="2211387" y="5219081"/>
            <a:ext cx="8224837" cy="246221"/>
          </a:xfrm>
          <a:prstGeom prst="rect">
            <a:avLst/>
          </a:prstGeom>
          <a:noFill/>
          <a:ln w="9525">
            <a:noFill/>
            <a:miter lim="800000"/>
            <a:headEnd/>
            <a:tailEnd/>
          </a:ln>
        </p:spPr>
        <p:txBody>
          <a:bodyPr wrap="square" lIns="0" rIns="0">
            <a:spAutoFit/>
          </a:bodyPr>
          <a:lstStyle/>
          <a:p>
            <a:r>
              <a:rPr lang="en-US" sz="1000" i="1">
                <a:solidFill>
                  <a:schemeClr val="tx2">
                    <a:lumMod val="75000"/>
                  </a:schemeClr>
                </a:solidFill>
                <a:latin typeface="+mn-lt"/>
                <a:ea typeface="ITC Franklin Gothic Std Bk Cd"/>
                <a:cs typeface="ITC Franklin Gothic Std Bk Cd"/>
              </a:rPr>
              <a:t>Source: </a:t>
            </a:r>
            <a:r>
              <a:rPr lang="en-US" sz="1000" err="1">
                <a:solidFill>
                  <a:schemeClr val="tx2">
                    <a:lumMod val="75000"/>
                  </a:schemeClr>
                </a:solidFill>
                <a:latin typeface="+mn-lt"/>
                <a:ea typeface="ITC Franklin Gothic Std Bk Cd"/>
                <a:cs typeface="ITC Franklin Gothic Std Bk Cd"/>
              </a:rPr>
              <a:t>Bangert</a:t>
            </a:r>
            <a:r>
              <a:rPr lang="en-US" sz="1000">
                <a:solidFill>
                  <a:schemeClr val="tx2">
                    <a:lumMod val="75000"/>
                  </a:schemeClr>
                </a:solidFill>
                <a:latin typeface="+mn-lt"/>
                <a:ea typeface="ITC Franklin Gothic Std Bk Cd"/>
                <a:cs typeface="ITC Franklin Gothic Std Bk Cd"/>
              </a:rPr>
              <a:t>-Drowns, Kulik, and Kulik (1991); similar results found by Fuchs and Fuchs (1986).</a:t>
            </a:r>
          </a:p>
        </p:txBody>
      </p:sp>
      <p:sp>
        <p:nvSpPr>
          <p:cNvPr id="9" name="Slide Number Placeholder 8">
            <a:extLst>
              <a:ext uri="{FF2B5EF4-FFF2-40B4-BE49-F238E27FC236}">
                <a16:creationId xmlns:a16="http://schemas.microsoft.com/office/drawing/2014/main" id="{C811E4F5-70F1-B384-A145-38F8EBFF246D}"/>
              </a:ext>
            </a:extLst>
          </p:cNvPr>
          <p:cNvSpPr>
            <a:spLocks noGrp="1"/>
          </p:cNvSpPr>
          <p:nvPr>
            <p:ph type="sldNum" sz="quarter" idx="14"/>
          </p:nvPr>
        </p:nvSpPr>
        <p:spPr/>
        <p:txBody>
          <a:bodyPr/>
          <a:lstStyle/>
          <a:p>
            <a:fld id="{99A20822-4A49-4D36-86E3-300BA48D3F00}" type="slidenum">
              <a:rPr lang="en-US" smtClean="0"/>
              <a:pPr/>
              <a:t>14</a:t>
            </a:fld>
            <a:endParaRPr lang="en-US"/>
          </a:p>
        </p:txBody>
      </p:sp>
    </p:spTree>
    <p:extLst>
      <p:ext uri="{BB962C8B-B14F-4D97-AF65-F5344CB8AC3E}">
        <p14:creationId xmlns:p14="http://schemas.microsoft.com/office/powerpoint/2010/main" val="2200712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15D94E-6078-54BC-B79A-5628918C7EBF}"/>
              </a:ext>
            </a:extLst>
          </p:cNvPr>
          <p:cNvSpPr>
            <a:spLocks noGrp="1"/>
          </p:cNvSpPr>
          <p:nvPr>
            <p:ph type="title"/>
          </p:nvPr>
        </p:nvSpPr>
        <p:spPr/>
        <p:txBody>
          <a:bodyPr/>
          <a:lstStyle/>
          <a:p>
            <a:r>
              <a:rPr lang="en-US"/>
              <a:t>Progress Monitoring Quick Review</a:t>
            </a:r>
          </a:p>
        </p:txBody>
      </p:sp>
      <p:pic>
        <p:nvPicPr>
          <p:cNvPr id="4" name="Picture 2" descr="Book icon indicating workbook activity">
            <a:extLst>
              <a:ext uri="{FF2B5EF4-FFF2-40B4-BE49-F238E27FC236}">
                <a16:creationId xmlns:a16="http://schemas.microsoft.com/office/drawing/2014/main" id="{3004598C-74C4-5768-1CFB-7E43159F66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87" t="20000" r="14163" b="25143"/>
          <a:stretch/>
        </p:blipFill>
        <p:spPr bwMode="auto">
          <a:xfrm>
            <a:off x="10856849" y="92893"/>
            <a:ext cx="1167514" cy="91040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102F460E-2805-4F20-566E-9A66417371CD}"/>
              </a:ext>
            </a:extLst>
          </p:cNvPr>
          <p:cNvSpPr>
            <a:spLocks noGrp="1"/>
          </p:cNvSpPr>
          <p:nvPr>
            <p:ph sz="quarter" idx="15"/>
          </p:nvPr>
        </p:nvSpPr>
        <p:spPr>
          <a:xfrm>
            <a:off x="457200" y="1395861"/>
            <a:ext cx="11274552" cy="4319139"/>
          </a:xfrm>
        </p:spPr>
        <p:txBody>
          <a:bodyPr/>
          <a:lstStyle/>
          <a:p>
            <a:pPr marL="457200" indent="-457200">
              <a:buFont typeface="+mj-lt"/>
              <a:buAutoNum type="arabicPeriod"/>
            </a:pPr>
            <a:r>
              <a:rPr lang="en-US"/>
              <a:t>What is an example of a mastery measure?</a:t>
            </a:r>
          </a:p>
          <a:p>
            <a:pPr marL="457200" indent="-457200">
              <a:buFont typeface="+mj-lt"/>
              <a:buAutoNum type="arabicPeriod"/>
            </a:pPr>
            <a:r>
              <a:rPr lang="en-US"/>
              <a:t>What is an example of a general outcome measure?</a:t>
            </a:r>
          </a:p>
          <a:p>
            <a:pPr marL="457200" indent="-457200">
              <a:buFont typeface="+mj-lt"/>
              <a:buAutoNum type="arabicPeriod"/>
            </a:pPr>
            <a:r>
              <a:rPr lang="en-US"/>
              <a:t>When monitoring student progress across the year to understand if a student is maintaining skills across time, which type of measure would you recommend?</a:t>
            </a:r>
          </a:p>
        </p:txBody>
      </p:sp>
      <p:sp>
        <p:nvSpPr>
          <p:cNvPr id="2" name="Text Placeholder 1">
            <a:extLst>
              <a:ext uri="{FF2B5EF4-FFF2-40B4-BE49-F238E27FC236}">
                <a16:creationId xmlns:a16="http://schemas.microsoft.com/office/drawing/2014/main" id="{FEEE6C69-9EEB-F8AD-EDD3-9E0C9C515049}"/>
              </a:ext>
            </a:extLst>
          </p:cNvPr>
          <p:cNvSpPr>
            <a:spLocks noGrp="1"/>
          </p:cNvSpPr>
          <p:nvPr>
            <p:ph type="body" sz="quarter" idx="13"/>
          </p:nvPr>
        </p:nvSpPr>
        <p:spPr/>
        <p:txBody>
          <a:bodyPr/>
          <a:lstStyle/>
          <a:p>
            <a:endParaRPr lang="en-US"/>
          </a:p>
        </p:txBody>
      </p:sp>
      <p:sp>
        <p:nvSpPr>
          <p:cNvPr id="3" name="Slide Number Placeholder 2">
            <a:extLst>
              <a:ext uri="{FF2B5EF4-FFF2-40B4-BE49-F238E27FC236}">
                <a16:creationId xmlns:a16="http://schemas.microsoft.com/office/drawing/2014/main" id="{C58D67E7-9492-02D6-3D23-BFEA8246D1A5}"/>
              </a:ext>
            </a:extLst>
          </p:cNvPr>
          <p:cNvSpPr>
            <a:spLocks noGrp="1"/>
          </p:cNvSpPr>
          <p:nvPr>
            <p:ph type="sldNum" sz="quarter" idx="14"/>
          </p:nvPr>
        </p:nvSpPr>
        <p:spPr/>
        <p:txBody>
          <a:bodyPr/>
          <a:lstStyle/>
          <a:p>
            <a:fld id="{99A20822-4A49-4D36-86E3-300BA48D3F00}" type="slidenum">
              <a:rPr lang="en-US" smtClean="0"/>
              <a:pPr/>
              <a:t>15</a:t>
            </a:fld>
            <a:endParaRPr lang="en-US"/>
          </a:p>
        </p:txBody>
      </p:sp>
    </p:spTree>
    <p:extLst>
      <p:ext uri="{BB962C8B-B14F-4D97-AF65-F5344CB8AC3E}">
        <p14:creationId xmlns:p14="http://schemas.microsoft.com/office/powerpoint/2010/main" val="3646559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837E8A-CB7A-9294-8D96-5AC401645D17}"/>
              </a:ext>
            </a:extLst>
          </p:cNvPr>
          <p:cNvSpPr>
            <a:spLocks noGrp="1"/>
          </p:cNvSpPr>
          <p:nvPr>
            <p:ph type="title"/>
          </p:nvPr>
        </p:nvSpPr>
        <p:spPr/>
        <p:txBody>
          <a:bodyPr/>
          <a:lstStyle/>
          <a:p>
            <a:r>
              <a:rPr lang="en-US"/>
              <a:t>Identifying the Target Behavior</a:t>
            </a:r>
          </a:p>
        </p:txBody>
      </p:sp>
      <p:sp>
        <p:nvSpPr>
          <p:cNvPr id="7" name="Text Placeholder 6">
            <a:extLst>
              <a:ext uri="{FF2B5EF4-FFF2-40B4-BE49-F238E27FC236}">
                <a16:creationId xmlns:a16="http://schemas.microsoft.com/office/drawing/2014/main" id="{D95601CE-A38D-346F-D635-DD5EBD156B63}"/>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8C742468-B9CE-A22D-AE9B-A65718CD14F7}"/>
              </a:ext>
            </a:extLst>
          </p:cNvPr>
          <p:cNvSpPr>
            <a:spLocks noGrp="1"/>
          </p:cNvSpPr>
          <p:nvPr>
            <p:ph type="sldNum" sz="quarter" idx="15"/>
          </p:nvPr>
        </p:nvSpPr>
        <p:spPr/>
        <p:txBody>
          <a:bodyPr/>
          <a:lstStyle/>
          <a:p>
            <a:fld id="{99A20822-4A49-4D36-86E3-300BA48D3F00}" type="slidenum">
              <a:rPr lang="en-US" smtClean="0"/>
              <a:pPr/>
              <a:t>16</a:t>
            </a:fld>
            <a:endParaRPr lang="en-US"/>
          </a:p>
        </p:txBody>
      </p:sp>
    </p:spTree>
    <p:extLst>
      <p:ext uri="{BB962C8B-B14F-4D97-AF65-F5344CB8AC3E}">
        <p14:creationId xmlns:p14="http://schemas.microsoft.com/office/powerpoint/2010/main" val="1136149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62" y="44768"/>
            <a:ext cx="11276076" cy="1280160"/>
          </a:xfrm>
        </p:spPr>
        <p:txBody>
          <a:bodyPr/>
          <a:lstStyle/>
          <a:p>
            <a:r>
              <a:rPr lang="en-US"/>
              <a:t>Getting Started With Progress Monitoring 1</a:t>
            </a:r>
          </a:p>
        </p:txBody>
      </p:sp>
      <p:sp>
        <p:nvSpPr>
          <p:cNvPr id="3" name="Content Placeholder 2"/>
          <p:cNvSpPr>
            <a:spLocks noGrp="1"/>
          </p:cNvSpPr>
          <p:nvPr>
            <p:ph sz="quarter" idx="14"/>
          </p:nvPr>
        </p:nvSpPr>
        <p:spPr>
          <a:xfrm>
            <a:off x="2852775" y="1745136"/>
            <a:ext cx="2955936" cy="706633"/>
          </a:xfrm>
        </p:spPr>
        <p:txBody>
          <a:bodyPr>
            <a:noAutofit/>
          </a:bodyPr>
          <a:lstStyle/>
          <a:p>
            <a:pPr lvl="0"/>
            <a:r>
              <a:rPr lang="en-US"/>
              <a:t>Identify Target Behavior and Select Tool</a:t>
            </a:r>
          </a:p>
          <a:p>
            <a:pPr lvl="0" algn="ctr"/>
            <a:endParaRPr lang="en-US"/>
          </a:p>
        </p:txBody>
      </p:sp>
      <p:sp>
        <p:nvSpPr>
          <p:cNvPr id="5" name="Content Placeholder 2">
            <a:extLst>
              <a:ext uri="{FF2B5EF4-FFF2-40B4-BE49-F238E27FC236}">
                <a16:creationId xmlns:a16="http://schemas.microsoft.com/office/drawing/2014/main" id="{D3E77552-05B2-E597-4796-AD14C7054B9E}"/>
              </a:ext>
              <a:ext uri="{C183D7F6-B498-43B3-948B-1728B52AA6E4}">
                <adec:decorative xmlns:adec="http://schemas.microsoft.com/office/drawing/2017/decorative" val="1"/>
              </a:ext>
            </a:extLst>
          </p:cNvPr>
          <p:cNvSpPr txBox="1">
            <a:spLocks/>
          </p:cNvSpPr>
          <p:nvPr/>
        </p:nvSpPr>
        <p:spPr>
          <a:xfrm>
            <a:off x="2852775" y="4171912"/>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Collect and Graph Data</a:t>
            </a:r>
          </a:p>
          <a:p>
            <a:pPr algn="ctr"/>
            <a:endParaRPr lang="en-US"/>
          </a:p>
        </p:txBody>
      </p:sp>
      <p:sp>
        <p:nvSpPr>
          <p:cNvPr id="13" name="Rectangle 12" descr="Red box around &quot;Identify Target Behavior and Select Tool&quot; indicating we will be examining this section next. &#10;">
            <a:extLst>
              <a:ext uri="{FF2B5EF4-FFF2-40B4-BE49-F238E27FC236}">
                <a16:creationId xmlns:a16="http://schemas.microsoft.com/office/drawing/2014/main" id="{5C1B3FD5-363C-01EA-1B13-E65C7EA0C2F5}"/>
              </a:ext>
            </a:extLst>
          </p:cNvPr>
          <p:cNvSpPr/>
          <p:nvPr/>
        </p:nvSpPr>
        <p:spPr>
          <a:xfrm>
            <a:off x="736474" y="1368978"/>
            <a:ext cx="4939047" cy="214862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solidFill>
                <a:schemeClr val="tx1"/>
              </a:solidFill>
            </a:endParaRPr>
          </a:p>
        </p:txBody>
      </p:sp>
      <p:sp>
        <p:nvSpPr>
          <p:cNvPr id="6" name="Content Placeholder 2">
            <a:extLst>
              <a:ext uri="{FF2B5EF4-FFF2-40B4-BE49-F238E27FC236}">
                <a16:creationId xmlns:a16="http://schemas.microsoft.com/office/drawing/2014/main" id="{C36B188C-8218-ACD5-28DE-F44AA343CD05}"/>
              </a:ext>
              <a:ext uri="{C183D7F6-B498-43B3-948B-1728B52AA6E4}">
                <adec:decorative xmlns:adec="http://schemas.microsoft.com/office/drawing/2017/decorative" val="1"/>
              </a:ext>
            </a:extLst>
          </p:cNvPr>
          <p:cNvSpPr txBox="1">
            <a:spLocks/>
          </p:cNvSpPr>
          <p:nvPr/>
        </p:nvSpPr>
        <p:spPr>
          <a:xfrm>
            <a:off x="8059488" y="1889225"/>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Establish a Progress Monitoring Plan</a:t>
            </a:r>
          </a:p>
        </p:txBody>
      </p:sp>
      <p:sp>
        <p:nvSpPr>
          <p:cNvPr id="7" name="Content Placeholder 2">
            <a:extLst>
              <a:ext uri="{FF2B5EF4-FFF2-40B4-BE49-F238E27FC236}">
                <a16:creationId xmlns:a16="http://schemas.microsoft.com/office/drawing/2014/main" id="{BC19745D-B186-D9C3-3619-1B0DF8F57A91}"/>
              </a:ext>
              <a:ext uri="{C183D7F6-B498-43B3-948B-1728B52AA6E4}">
                <adec:decorative xmlns:adec="http://schemas.microsoft.com/office/drawing/2017/decorative" val="1"/>
              </a:ext>
            </a:extLst>
          </p:cNvPr>
          <p:cNvSpPr txBox="1">
            <a:spLocks/>
          </p:cNvSpPr>
          <p:nvPr/>
        </p:nvSpPr>
        <p:spPr>
          <a:xfrm>
            <a:off x="8059488"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Evaluate Student Responsiveness</a:t>
            </a:r>
          </a:p>
        </p:txBody>
      </p:sp>
      <p:sp>
        <p:nvSpPr>
          <p:cNvPr id="8" name="Oval 7">
            <a:extLst>
              <a:ext uri="{FF2B5EF4-FFF2-40B4-BE49-F238E27FC236}">
                <a16:creationId xmlns:a16="http://schemas.microsoft.com/office/drawing/2014/main" id="{B5BEEEF8-8942-CD0F-7CB4-DEF0D2FC3263}"/>
              </a:ext>
              <a:ext uri="{C183D7F6-B498-43B3-948B-1728B52AA6E4}">
                <adec:decorative xmlns:adec="http://schemas.microsoft.com/office/drawing/2017/decorative" val="1"/>
              </a:ext>
            </a:extLst>
          </p:cNvPr>
          <p:cNvSpPr/>
          <p:nvPr/>
        </p:nvSpPr>
        <p:spPr>
          <a:xfrm>
            <a:off x="933893" y="1527543"/>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Oval 11">
            <a:extLst>
              <a:ext uri="{FF2B5EF4-FFF2-40B4-BE49-F238E27FC236}">
                <a16:creationId xmlns:a16="http://schemas.microsoft.com/office/drawing/2014/main" id="{77DAA80D-C1DA-A1FB-FC99-BC3DF3B81CE4}"/>
              </a:ext>
              <a:ext uri="{C183D7F6-B498-43B3-948B-1728B52AA6E4}">
                <adec:decorative xmlns:adec="http://schemas.microsoft.com/office/drawing/2017/decorative" val="1"/>
              </a:ext>
            </a:extLst>
          </p:cNvPr>
          <p:cNvSpPr/>
          <p:nvPr/>
        </p:nvSpPr>
        <p:spPr>
          <a:xfrm>
            <a:off x="969334" y="3893287"/>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Oval 15">
            <a:extLst>
              <a:ext uri="{FF2B5EF4-FFF2-40B4-BE49-F238E27FC236}">
                <a16:creationId xmlns:a16="http://schemas.microsoft.com/office/drawing/2014/main" id="{27588BC0-F127-0773-D0C0-8A0B86609DC9}"/>
              </a:ext>
              <a:ext uri="{C183D7F6-B498-43B3-948B-1728B52AA6E4}">
                <adec:decorative xmlns:adec="http://schemas.microsoft.com/office/drawing/2017/decorative" val="1"/>
              </a:ext>
            </a:extLst>
          </p:cNvPr>
          <p:cNvSpPr/>
          <p:nvPr/>
        </p:nvSpPr>
        <p:spPr>
          <a:xfrm>
            <a:off x="6099543" y="1527543"/>
            <a:ext cx="1640958" cy="1614376"/>
          </a:xfrm>
          <a:prstGeom prst="ellipse">
            <a:avLst/>
          </a:prstGeom>
          <a:solidFill>
            <a:srgbClr val="E9E9E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Oval 17">
            <a:extLst>
              <a:ext uri="{FF2B5EF4-FFF2-40B4-BE49-F238E27FC236}">
                <a16:creationId xmlns:a16="http://schemas.microsoft.com/office/drawing/2014/main" id="{3D682736-450B-2FAB-8023-B47D30665FC5}"/>
              </a:ext>
              <a:ext uri="{C183D7F6-B498-43B3-948B-1728B52AA6E4}">
                <adec:decorative xmlns:adec="http://schemas.microsoft.com/office/drawing/2017/decorative" val="1"/>
              </a:ext>
            </a:extLst>
          </p:cNvPr>
          <p:cNvSpPr/>
          <p:nvPr/>
        </p:nvSpPr>
        <p:spPr>
          <a:xfrm>
            <a:off x="6108402" y="3893287"/>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Slide Number Placeholder 1"/>
          <p:cNvSpPr>
            <a:spLocks noGrp="1"/>
          </p:cNvSpPr>
          <p:nvPr>
            <p:ph type="sldNum" sz="quarter" idx="12"/>
          </p:nvPr>
        </p:nvSpPr>
        <p:spPr/>
        <p:txBody>
          <a:bodyPr/>
          <a:lstStyle/>
          <a:p>
            <a:fld id="{99A20822-4A49-4D36-86E3-300BA48D3F00}" type="slidenum">
              <a:rPr lang="en-US" smtClean="0"/>
              <a:pPr/>
              <a:t>17</a:t>
            </a:fld>
            <a:endParaRPr lang="en-US"/>
          </a:p>
        </p:txBody>
      </p:sp>
      <p:pic>
        <p:nvPicPr>
          <p:cNvPr id="21" name="Picture 2">
            <a:extLst>
              <a:ext uri="{FF2B5EF4-FFF2-40B4-BE49-F238E27FC236}">
                <a16:creationId xmlns:a16="http://schemas.microsoft.com/office/drawing/2014/main" id="{97C7AC79-8F70-12AE-7E1A-5740F1FF970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000" y="1859488"/>
            <a:ext cx="1159043" cy="9733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1E317E9A-E7B5-AC36-D6D8-A44AFB306B80}"/>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385" y="1811689"/>
            <a:ext cx="789050" cy="10211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8847EA0B-8FFE-A6CA-8B74-D78686A66150}"/>
              </a:ext>
              <a:ext uri="{C183D7F6-B498-43B3-948B-1728B52AA6E4}">
                <adec:decorative xmlns:adec="http://schemas.microsoft.com/office/drawing/2017/decorative" val="1"/>
              </a:ext>
            </a:extLst>
          </p:cNvPr>
          <p:cNvPicPr>
            <a:picLocks noChangeAspect="1" noChangeArrowheads="1"/>
          </p:cNvPicPr>
          <p:nvPr/>
        </p:nvPicPr>
        <p:blipFill>
          <a:blip r:embed="rId5">
            <a:alphaModFix am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2487" y="4170137"/>
            <a:ext cx="1056167" cy="10561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a:extLst>
              <a:ext uri="{FF2B5EF4-FFF2-40B4-BE49-F238E27FC236}">
                <a16:creationId xmlns:a16="http://schemas.microsoft.com/office/drawing/2014/main" id="{7252B32B-19F8-E42A-7C5C-A440A5790023}"/>
              </a:ext>
              <a:ext uri="{C183D7F6-B498-43B3-948B-1728B52AA6E4}">
                <adec:decorative xmlns:adec="http://schemas.microsoft.com/office/drawing/2017/decorative" val="1"/>
              </a:ext>
            </a:extLst>
          </p:cNvPr>
          <p:cNvPicPr>
            <a:picLocks noChangeAspect="1" noChangeArrowheads="1"/>
          </p:cNvPicPr>
          <p:nvPr/>
        </p:nvPicPr>
        <p:blipFill>
          <a:blip r:embed="rId7">
            <a:alphaModFix amt="70000"/>
            <a:extLst>
              <a:ext uri="{28A0092B-C50C-407E-A947-70E740481C1C}">
                <a14:useLocalDpi xmlns:a14="http://schemas.microsoft.com/office/drawing/2010/main" val="0"/>
              </a:ext>
            </a:extLst>
          </a:blip>
          <a:srcRect/>
          <a:stretch>
            <a:fillRect/>
          </a:stretch>
        </p:blipFill>
        <p:spPr bwMode="auto">
          <a:xfrm>
            <a:off x="6426485" y="4175325"/>
            <a:ext cx="985293" cy="1050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713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a Target Behavior?</a:t>
            </a:r>
          </a:p>
        </p:txBody>
      </p:sp>
      <p:sp>
        <p:nvSpPr>
          <p:cNvPr id="3" name="Content Placeholder 2"/>
          <p:cNvSpPr>
            <a:spLocks noGrp="1"/>
          </p:cNvSpPr>
          <p:nvPr>
            <p:ph sz="quarter" idx="14"/>
          </p:nvPr>
        </p:nvSpPr>
        <p:spPr>
          <a:xfrm>
            <a:off x="457200" y="1371600"/>
            <a:ext cx="5041900" cy="1507674"/>
          </a:xfrm>
        </p:spPr>
        <p:txBody>
          <a:bodyPr/>
          <a:lstStyle/>
          <a:p>
            <a:pPr lvl="0"/>
            <a:r>
              <a:rPr lang="en-US"/>
              <a:t>The target behavior is the outcome of interest for the student.</a:t>
            </a:r>
          </a:p>
        </p:txBody>
      </p:sp>
      <p:pic>
        <p:nvPicPr>
          <p:cNvPr id="6" name="Picture 2" descr="Free target icon arrow vector">
            <a:extLst>
              <a:ext uri="{FF2B5EF4-FFF2-40B4-BE49-F238E27FC236}">
                <a16:creationId xmlns:a16="http://schemas.microsoft.com/office/drawing/2014/main" id="{70CE9BF1-1344-220C-7FB7-30767B731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439" y="2721329"/>
            <a:ext cx="3588018" cy="30132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writing on a piece of paper">
            <a:extLst>
              <a:ext uri="{FF2B5EF4-FFF2-40B4-BE49-F238E27FC236}">
                <a16:creationId xmlns:a16="http://schemas.microsoft.com/office/drawing/2014/main" id="{A6F7EB0A-6582-DF00-1C7A-F9A77C5325F5}"/>
              </a:ext>
            </a:extLst>
          </p:cNvPr>
          <p:cNvPicPr>
            <a:picLocks noChangeAspect="1"/>
          </p:cNvPicPr>
          <p:nvPr/>
        </p:nvPicPr>
        <p:blipFill>
          <a:blip r:embed="rId4"/>
          <a:stretch>
            <a:fillRect/>
          </a:stretch>
        </p:blipFill>
        <p:spPr>
          <a:xfrm>
            <a:off x="6112865" y="1371600"/>
            <a:ext cx="5621936" cy="3746500"/>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18</a:t>
            </a:fld>
            <a:endParaRPr lang="en-US"/>
          </a:p>
        </p:txBody>
      </p:sp>
    </p:spTree>
    <p:extLst>
      <p:ext uri="{BB962C8B-B14F-4D97-AF65-F5344CB8AC3E}">
        <p14:creationId xmlns:p14="http://schemas.microsoft.com/office/powerpoint/2010/main" val="1161805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3DC80-6CDA-1A2A-414D-0D0416A8174A}"/>
              </a:ext>
            </a:extLst>
          </p:cNvPr>
          <p:cNvSpPr>
            <a:spLocks noGrp="1"/>
          </p:cNvSpPr>
          <p:nvPr>
            <p:ph type="title"/>
          </p:nvPr>
        </p:nvSpPr>
        <p:spPr>
          <a:xfrm>
            <a:off x="457200" y="25400"/>
            <a:ext cx="11276076" cy="1280160"/>
          </a:xfrm>
        </p:spPr>
        <p:txBody>
          <a:bodyPr/>
          <a:lstStyle/>
          <a:p>
            <a:r>
              <a:rPr lang="en-US"/>
              <a:t>Considerations When Selecting </a:t>
            </a:r>
            <a:br>
              <a:rPr lang="en-US"/>
            </a:br>
            <a:r>
              <a:rPr lang="en-US"/>
              <a:t>the Target Academic Behavior</a:t>
            </a:r>
          </a:p>
        </p:txBody>
      </p:sp>
      <p:graphicFrame>
        <p:nvGraphicFramePr>
          <p:cNvPr id="6" name="Content Placeholder 5" descr="Reading: In which of the five big ideas will the intervention focus?&#10;Math: Will the intervention focus on early numeracy skills, computation, or concepts and application?&#10;Spelling and Written Expression: Will the intervention focus on improving spelling or writing fluency?&#10;">
            <a:extLst>
              <a:ext uri="{FF2B5EF4-FFF2-40B4-BE49-F238E27FC236}">
                <a16:creationId xmlns:a16="http://schemas.microsoft.com/office/drawing/2014/main" id="{CB53DAE6-5656-EC93-E623-FA583D2F9C49}"/>
              </a:ext>
            </a:extLst>
          </p:cNvPr>
          <p:cNvGraphicFramePr>
            <a:graphicFrameLocks noGrp="1"/>
          </p:cNvGraphicFramePr>
          <p:nvPr>
            <p:ph sz="quarter" idx="14"/>
            <p:extLst>
              <p:ext uri="{D42A27DB-BD31-4B8C-83A1-F6EECF244321}">
                <p14:modId xmlns:p14="http://schemas.microsoft.com/office/powerpoint/2010/main" val="1905826480"/>
              </p:ext>
            </p:extLst>
          </p:nvPr>
        </p:nvGraphicFramePr>
        <p:xfrm>
          <a:off x="89658" y="1640136"/>
          <a:ext cx="11180782" cy="3577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C99F3C67-9642-88B4-D273-40E000E0CE98}"/>
              </a:ext>
            </a:extLst>
          </p:cNvPr>
          <p:cNvSpPr>
            <a:spLocks noGrp="1"/>
          </p:cNvSpPr>
          <p:nvPr>
            <p:ph type="body" sz="quarter" idx="13"/>
          </p:nvPr>
        </p:nvSpPr>
        <p:spPr>
          <a:xfrm>
            <a:off x="458724" y="5838334"/>
            <a:ext cx="11274552" cy="192024"/>
          </a:xfrm>
        </p:spPr>
        <p:txBody>
          <a:bodyPr/>
          <a:lstStyle/>
          <a:p>
            <a:endParaRPr lang="en-US"/>
          </a:p>
        </p:txBody>
      </p:sp>
      <p:sp>
        <p:nvSpPr>
          <p:cNvPr id="5" name="Slide Number Placeholder 4">
            <a:extLst>
              <a:ext uri="{FF2B5EF4-FFF2-40B4-BE49-F238E27FC236}">
                <a16:creationId xmlns:a16="http://schemas.microsoft.com/office/drawing/2014/main" id="{A620C347-69B5-34D4-039C-1A6C6A0DBBC5}"/>
              </a:ext>
            </a:extLst>
          </p:cNvPr>
          <p:cNvSpPr>
            <a:spLocks noGrp="1"/>
          </p:cNvSpPr>
          <p:nvPr>
            <p:ph type="sldNum" sz="quarter" idx="12"/>
          </p:nvPr>
        </p:nvSpPr>
        <p:spPr/>
        <p:txBody>
          <a:bodyPr/>
          <a:lstStyle/>
          <a:p>
            <a:fld id="{99A20822-4A49-4D36-86E3-300BA48D3F00}" type="slidenum">
              <a:rPr lang="en-US" smtClean="0"/>
              <a:t>19</a:t>
            </a:fld>
            <a:endParaRPr lang="en-US"/>
          </a:p>
        </p:txBody>
      </p:sp>
    </p:spTree>
    <p:extLst>
      <p:ext uri="{BB962C8B-B14F-4D97-AF65-F5344CB8AC3E}">
        <p14:creationId xmlns:p14="http://schemas.microsoft.com/office/powerpoint/2010/main" val="1430625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Objectives</a:t>
            </a:r>
          </a:p>
        </p:txBody>
      </p:sp>
      <p:sp>
        <p:nvSpPr>
          <p:cNvPr id="3" name="Content Placeholder 2"/>
          <p:cNvSpPr>
            <a:spLocks noGrp="1"/>
          </p:cNvSpPr>
          <p:nvPr>
            <p:ph sz="quarter" idx="14"/>
          </p:nvPr>
        </p:nvSpPr>
        <p:spPr>
          <a:xfrm>
            <a:off x="457200" y="1371600"/>
            <a:ext cx="6672943" cy="4343400"/>
          </a:xfrm>
        </p:spPr>
        <p:txBody>
          <a:bodyPr>
            <a:normAutofit/>
          </a:bodyPr>
          <a:lstStyle/>
          <a:p>
            <a:pPr lvl="0"/>
            <a:r>
              <a:rPr lang="en-US"/>
              <a:t>By the end of this workshop, you will be able to do the following:</a:t>
            </a:r>
          </a:p>
          <a:p>
            <a:pPr lvl="1"/>
            <a:r>
              <a:rPr lang="en-US"/>
              <a:t>Identify the different types of progress monitoring measures.</a:t>
            </a:r>
          </a:p>
          <a:p>
            <a:pPr lvl="1"/>
            <a:r>
              <a:rPr lang="en-US"/>
              <a:t>Select an appropriate target behavior for your student(s).</a:t>
            </a:r>
          </a:p>
          <a:p>
            <a:pPr lvl="1"/>
            <a:r>
              <a:rPr lang="en-US"/>
              <a:t>Determine what elements to consider when selecting a progress monitoring measure.</a:t>
            </a:r>
          </a:p>
          <a:p>
            <a:pPr lvl="1"/>
            <a:endParaRPr lang="en-US"/>
          </a:p>
          <a:p>
            <a:pPr lvl="1"/>
            <a:endParaRPr lang="en-US"/>
          </a:p>
        </p:txBody>
      </p:sp>
      <p:pic>
        <p:nvPicPr>
          <p:cNvPr id="5" name="Picture 4" descr="A paper with glasses and a pen on it">
            <a:extLst>
              <a:ext uri="{FF2B5EF4-FFF2-40B4-BE49-F238E27FC236}">
                <a16:creationId xmlns:a16="http://schemas.microsoft.com/office/drawing/2014/main" id="{13344FA0-A28D-E4CB-8E06-E5FC1B633068}"/>
              </a:ext>
            </a:extLst>
          </p:cNvPr>
          <p:cNvPicPr>
            <a:picLocks noChangeAspect="1"/>
          </p:cNvPicPr>
          <p:nvPr/>
        </p:nvPicPr>
        <p:blipFill>
          <a:blip r:embed="rId3"/>
          <a:stretch>
            <a:fillRect/>
          </a:stretch>
        </p:blipFill>
        <p:spPr>
          <a:xfrm>
            <a:off x="7714593" y="1371600"/>
            <a:ext cx="4020207" cy="4020207"/>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2</a:t>
            </a:fld>
            <a:endParaRPr lang="en-US"/>
          </a:p>
        </p:txBody>
      </p:sp>
    </p:spTree>
    <p:extLst>
      <p:ext uri="{BB962C8B-B14F-4D97-AF65-F5344CB8AC3E}">
        <p14:creationId xmlns:p14="http://schemas.microsoft.com/office/powerpoint/2010/main" val="700727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Sample Target Academic Behaviors in Reading</a:t>
            </a:r>
          </a:p>
        </p:txBody>
      </p:sp>
      <p:graphicFrame>
        <p:nvGraphicFramePr>
          <p:cNvPr id="21" name="Content Placeholder 20"/>
          <p:cNvGraphicFramePr>
            <a:graphicFrameLocks noGrp="1"/>
          </p:cNvGraphicFramePr>
          <p:nvPr>
            <p:ph sz="quarter" idx="17"/>
            <p:extLst>
              <p:ext uri="{D42A27DB-BD31-4B8C-83A1-F6EECF244321}">
                <p14:modId xmlns:p14="http://schemas.microsoft.com/office/powerpoint/2010/main" val="2936700188"/>
              </p:ext>
            </p:extLst>
          </p:nvPr>
        </p:nvGraphicFramePr>
        <p:xfrm>
          <a:off x="1378231" y="1356360"/>
          <a:ext cx="9434013" cy="4504900"/>
        </p:xfrm>
        <a:graphic>
          <a:graphicData uri="http://schemas.openxmlformats.org/drawingml/2006/table">
            <a:tbl>
              <a:tblPr firstRow="1">
                <a:tableStyleId>{5C22544A-7EE6-4342-B048-85BDC9FD1C3A}</a:tableStyleId>
              </a:tblPr>
              <a:tblGrid>
                <a:gridCol w="6538853">
                  <a:extLst>
                    <a:ext uri="{9D8B030D-6E8A-4147-A177-3AD203B41FA5}">
                      <a16:colId xmlns:a16="http://schemas.microsoft.com/office/drawing/2014/main" val="20003"/>
                    </a:ext>
                  </a:extLst>
                </a:gridCol>
                <a:gridCol w="2895160">
                  <a:extLst>
                    <a:ext uri="{9D8B030D-6E8A-4147-A177-3AD203B41FA5}">
                      <a16:colId xmlns:a16="http://schemas.microsoft.com/office/drawing/2014/main" val="20004"/>
                    </a:ext>
                  </a:extLst>
                </a:gridCol>
              </a:tblGrid>
              <a:tr h="909100">
                <a:tc>
                  <a:txBody>
                    <a:bodyPr/>
                    <a:lstStyle/>
                    <a:p>
                      <a:pPr algn="ctr"/>
                      <a:r>
                        <a:rPr lang="en-US" sz="2400"/>
                        <a:t>Target academic behaviors: </a:t>
                      </a:r>
                    </a:p>
                    <a:p>
                      <a:pPr algn="ctr"/>
                      <a:r>
                        <a:rPr lang="en-US" sz="2400"/>
                        <a:t>Reading</a:t>
                      </a:r>
                    </a:p>
                  </a:txBody>
                  <a:tcPr/>
                </a:tc>
                <a:tc>
                  <a:txBody>
                    <a:bodyPr/>
                    <a:lstStyle/>
                    <a:p>
                      <a:pPr algn="ctr"/>
                      <a:r>
                        <a:rPr lang="en-US" sz="2400"/>
                        <a:t>Recommended </a:t>
                      </a:r>
                    </a:p>
                    <a:p>
                      <a:pPr algn="ctr"/>
                      <a:r>
                        <a:rPr lang="en-US" sz="2400"/>
                        <a:t>grade levels</a:t>
                      </a:r>
                    </a:p>
                  </a:txBody>
                  <a:tcPr/>
                </a:tc>
                <a:extLst>
                  <a:ext uri="{0D108BD9-81ED-4DB2-BD59-A6C34878D82A}">
                    <a16:rowId xmlns:a16="http://schemas.microsoft.com/office/drawing/2014/main" val="10000"/>
                  </a:ext>
                </a:extLst>
              </a:tr>
              <a:tr h="462140">
                <a:tc>
                  <a:txBody>
                    <a:bodyPr/>
                    <a:lstStyle/>
                    <a:p>
                      <a:r>
                        <a:rPr lang="en-US" sz="2400"/>
                        <a:t>Letter naming fluency</a:t>
                      </a:r>
                    </a:p>
                  </a:txBody>
                  <a:tcPr/>
                </a:tc>
                <a:tc>
                  <a:txBody>
                    <a:bodyPr/>
                    <a:lstStyle/>
                    <a:p>
                      <a:pPr algn="ctr"/>
                      <a:r>
                        <a:rPr lang="en-US" sz="2400"/>
                        <a:t>K</a:t>
                      </a:r>
                    </a:p>
                  </a:txBody>
                  <a:tcPr/>
                </a:tc>
                <a:extLst>
                  <a:ext uri="{0D108BD9-81ED-4DB2-BD59-A6C34878D82A}">
                    <a16:rowId xmlns:a16="http://schemas.microsoft.com/office/drawing/2014/main" val="10001"/>
                  </a:ext>
                </a:extLst>
              </a:tr>
              <a:tr h="462140">
                <a:tc>
                  <a:txBody>
                    <a:bodyPr/>
                    <a:lstStyle/>
                    <a:p>
                      <a:r>
                        <a:rPr lang="en-US" sz="2400"/>
                        <a:t>Letter sound fluency</a:t>
                      </a:r>
                    </a:p>
                  </a:txBody>
                  <a:tcPr/>
                </a:tc>
                <a:tc>
                  <a:txBody>
                    <a:bodyPr/>
                    <a:lstStyle/>
                    <a:p>
                      <a:pPr algn="ctr"/>
                      <a:r>
                        <a:rPr lang="en-US" sz="2400"/>
                        <a:t>K</a:t>
                      </a:r>
                    </a:p>
                  </a:txBody>
                  <a:tcPr/>
                </a:tc>
                <a:extLst>
                  <a:ext uri="{0D108BD9-81ED-4DB2-BD59-A6C34878D82A}">
                    <a16:rowId xmlns:a16="http://schemas.microsoft.com/office/drawing/2014/main" val="10002"/>
                  </a:ext>
                </a:extLst>
              </a:tr>
              <a:tr h="4621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a:t>Phoneme segmentation fluency</a:t>
                      </a:r>
                    </a:p>
                  </a:txBody>
                  <a:tcPr/>
                </a:tc>
                <a:tc>
                  <a:txBody>
                    <a:bodyPr/>
                    <a:lstStyle/>
                    <a:p>
                      <a:pPr algn="ctr"/>
                      <a:r>
                        <a:rPr lang="en-US" sz="2400"/>
                        <a:t>K</a:t>
                      </a:r>
                    </a:p>
                  </a:txBody>
                  <a:tcPr/>
                </a:tc>
                <a:extLst>
                  <a:ext uri="{0D108BD9-81ED-4DB2-BD59-A6C34878D82A}">
                    <a16:rowId xmlns:a16="http://schemas.microsoft.com/office/drawing/2014/main" val="2514446054"/>
                  </a:ext>
                </a:extLst>
              </a:tr>
              <a:tr h="462140">
                <a:tc>
                  <a:txBody>
                    <a:bodyPr/>
                    <a:lstStyle/>
                    <a:p>
                      <a:r>
                        <a:rPr lang="en-US" sz="2400"/>
                        <a:t>Nonsense word fluency</a:t>
                      </a:r>
                    </a:p>
                  </a:txBody>
                  <a:tcPr/>
                </a:tc>
                <a:tc>
                  <a:txBody>
                    <a:bodyPr/>
                    <a:lstStyle/>
                    <a:p>
                      <a:pPr algn="ctr"/>
                      <a:r>
                        <a:rPr lang="en-US" sz="2400"/>
                        <a:t>Late K−1</a:t>
                      </a:r>
                    </a:p>
                  </a:txBody>
                  <a:tcPr/>
                </a:tc>
                <a:extLst>
                  <a:ext uri="{0D108BD9-81ED-4DB2-BD59-A6C34878D82A}">
                    <a16:rowId xmlns:a16="http://schemas.microsoft.com/office/drawing/2014/main" val="10004"/>
                  </a:ext>
                </a:extLst>
              </a:tr>
              <a:tr h="462140">
                <a:tc>
                  <a:txBody>
                    <a:bodyPr/>
                    <a:lstStyle/>
                    <a:p>
                      <a:r>
                        <a:rPr lang="en-US" sz="2400"/>
                        <a:t>Word identification fluency</a:t>
                      </a:r>
                    </a:p>
                  </a:txBody>
                  <a:tcPr/>
                </a:tc>
                <a:tc>
                  <a:txBody>
                    <a:bodyPr/>
                    <a:lstStyle/>
                    <a:p>
                      <a:pPr algn="ctr"/>
                      <a:r>
                        <a:rPr lang="en-US" sz="2400"/>
                        <a:t>1</a:t>
                      </a:r>
                    </a:p>
                  </a:txBody>
                  <a:tcPr/>
                </a:tc>
                <a:extLst>
                  <a:ext uri="{0D108BD9-81ED-4DB2-BD59-A6C34878D82A}">
                    <a16:rowId xmlns:a16="http://schemas.microsoft.com/office/drawing/2014/main" val="210500362"/>
                  </a:ext>
                </a:extLst>
              </a:tr>
              <a:tr h="403076">
                <a:tc>
                  <a:txBody>
                    <a:bodyPr/>
                    <a:lstStyle/>
                    <a:p>
                      <a:r>
                        <a:rPr lang="en-US" sz="2400"/>
                        <a:t>Passage reading fluency, also called oral reading fluency</a:t>
                      </a:r>
                    </a:p>
                  </a:txBody>
                  <a:tcPr/>
                </a:tc>
                <a:tc>
                  <a:txBody>
                    <a:bodyPr/>
                    <a:lstStyle/>
                    <a:p>
                      <a:pPr algn="ctr"/>
                      <a:r>
                        <a:rPr lang="en-US" sz="2400"/>
                        <a:t>Late 1−4</a:t>
                      </a:r>
                    </a:p>
                  </a:txBody>
                  <a:tcPr/>
                </a:tc>
                <a:extLst>
                  <a:ext uri="{0D108BD9-81ED-4DB2-BD59-A6C34878D82A}">
                    <a16:rowId xmlns:a16="http://schemas.microsoft.com/office/drawing/2014/main" val="486405833"/>
                  </a:ext>
                </a:extLst>
              </a:tr>
              <a:tr h="462140">
                <a:tc>
                  <a:txBody>
                    <a:bodyPr/>
                    <a:lstStyle/>
                    <a:p>
                      <a:r>
                        <a:rPr lang="en-US" sz="2400"/>
                        <a:t>Maze or maze fluency</a:t>
                      </a:r>
                    </a:p>
                  </a:txBody>
                  <a:tcPr/>
                </a:tc>
                <a:tc>
                  <a:txBody>
                    <a:bodyPr/>
                    <a:lstStyle/>
                    <a:p>
                      <a:pPr algn="ctr"/>
                      <a:r>
                        <a:rPr lang="en-US" sz="2400"/>
                        <a:t>4+</a:t>
                      </a:r>
                    </a:p>
                  </a:txBody>
                  <a:tcPr/>
                </a:tc>
                <a:extLst>
                  <a:ext uri="{0D108BD9-81ED-4DB2-BD59-A6C34878D82A}">
                    <a16:rowId xmlns:a16="http://schemas.microsoft.com/office/drawing/2014/main" val="1961548844"/>
                  </a:ext>
                </a:extLst>
              </a:tr>
            </a:tbl>
          </a:graphicData>
        </a:graphic>
      </p:graphicFrame>
      <p:sp>
        <p:nvSpPr>
          <p:cNvPr id="6" name="Slide Number Placeholder 5"/>
          <p:cNvSpPr>
            <a:spLocks noGrp="1"/>
          </p:cNvSpPr>
          <p:nvPr>
            <p:ph type="sldNum" sz="quarter" idx="12"/>
          </p:nvPr>
        </p:nvSpPr>
        <p:spPr/>
        <p:txBody>
          <a:bodyPr/>
          <a:lstStyle/>
          <a:p>
            <a:fld id="{99A20822-4A49-4D36-86E3-300BA48D3F00}" type="slidenum">
              <a:rPr lang="en-US" smtClean="0"/>
              <a:pPr/>
              <a:t>20</a:t>
            </a:fld>
            <a:endParaRPr lang="en-US"/>
          </a:p>
        </p:txBody>
      </p:sp>
    </p:spTree>
    <p:extLst>
      <p:ext uri="{BB962C8B-B14F-4D97-AF65-F5344CB8AC3E}">
        <p14:creationId xmlns:p14="http://schemas.microsoft.com/office/powerpoint/2010/main" val="249451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Sample Target Academic Behaviors for Written Expression</a:t>
            </a:r>
          </a:p>
        </p:txBody>
      </p:sp>
      <p:graphicFrame>
        <p:nvGraphicFramePr>
          <p:cNvPr id="21" name="Content Placeholder 20"/>
          <p:cNvGraphicFramePr>
            <a:graphicFrameLocks noGrp="1"/>
          </p:cNvGraphicFramePr>
          <p:nvPr>
            <p:ph sz="quarter" idx="17"/>
            <p:extLst>
              <p:ext uri="{D42A27DB-BD31-4B8C-83A1-F6EECF244321}">
                <p14:modId xmlns:p14="http://schemas.microsoft.com/office/powerpoint/2010/main" val="3273409549"/>
              </p:ext>
            </p:extLst>
          </p:nvPr>
        </p:nvGraphicFramePr>
        <p:xfrm>
          <a:off x="1450983" y="1390306"/>
          <a:ext cx="9288509" cy="4077388"/>
        </p:xfrm>
        <a:graphic>
          <a:graphicData uri="http://schemas.openxmlformats.org/drawingml/2006/table">
            <a:tbl>
              <a:tblPr firstRow="1">
                <a:tableStyleId>{5C22544A-7EE6-4342-B048-85BDC9FD1C3A}</a:tableStyleId>
              </a:tblPr>
              <a:tblGrid>
                <a:gridCol w="6446999">
                  <a:extLst>
                    <a:ext uri="{9D8B030D-6E8A-4147-A177-3AD203B41FA5}">
                      <a16:colId xmlns:a16="http://schemas.microsoft.com/office/drawing/2014/main" val="20003"/>
                    </a:ext>
                  </a:extLst>
                </a:gridCol>
                <a:gridCol w="2841510">
                  <a:extLst>
                    <a:ext uri="{9D8B030D-6E8A-4147-A177-3AD203B41FA5}">
                      <a16:colId xmlns:a16="http://schemas.microsoft.com/office/drawing/2014/main" val="20004"/>
                    </a:ext>
                  </a:extLst>
                </a:gridCol>
              </a:tblGrid>
              <a:tr h="860153">
                <a:tc>
                  <a:txBody>
                    <a:bodyPr/>
                    <a:lstStyle/>
                    <a:p>
                      <a:pPr algn="ctr"/>
                      <a:r>
                        <a:rPr lang="en-US" sz="2400"/>
                        <a:t>Target academic behaviors: </a:t>
                      </a:r>
                    </a:p>
                    <a:p>
                      <a:pPr algn="ctr"/>
                      <a:r>
                        <a:rPr lang="en-US" sz="2400"/>
                        <a:t>Written expression</a:t>
                      </a:r>
                    </a:p>
                  </a:txBody>
                  <a:tcPr/>
                </a:tc>
                <a:tc>
                  <a:txBody>
                    <a:bodyPr/>
                    <a:lstStyle/>
                    <a:p>
                      <a:pPr algn="ctr"/>
                      <a:r>
                        <a:rPr lang="en-US" sz="2400"/>
                        <a:t>Recommended </a:t>
                      </a:r>
                    </a:p>
                    <a:p>
                      <a:pPr algn="ctr"/>
                      <a:r>
                        <a:rPr lang="en-US" sz="2400"/>
                        <a:t>grade levels</a:t>
                      </a:r>
                    </a:p>
                  </a:txBody>
                  <a:tcPr/>
                </a:tc>
                <a:extLst>
                  <a:ext uri="{0D108BD9-81ED-4DB2-BD59-A6C34878D82A}">
                    <a16:rowId xmlns:a16="http://schemas.microsoft.com/office/drawing/2014/main" val="10000"/>
                  </a:ext>
                </a:extLst>
              </a:tr>
              <a:tr h="643447">
                <a:tc>
                  <a:txBody>
                    <a:bodyPr/>
                    <a:lstStyle/>
                    <a:p>
                      <a:r>
                        <a:rPr lang="en-US" sz="2400"/>
                        <a:t>Total words written</a:t>
                      </a:r>
                    </a:p>
                  </a:txBody>
                  <a:tcPr/>
                </a:tc>
                <a:tc>
                  <a:txBody>
                    <a:bodyPr/>
                    <a:lstStyle/>
                    <a:p>
                      <a:pPr algn="ctr"/>
                      <a:r>
                        <a:rPr lang="en-US" sz="2400"/>
                        <a:t>1−6</a:t>
                      </a:r>
                    </a:p>
                  </a:txBody>
                  <a:tcPr/>
                </a:tc>
                <a:extLst>
                  <a:ext uri="{0D108BD9-81ED-4DB2-BD59-A6C34878D82A}">
                    <a16:rowId xmlns:a16="http://schemas.microsoft.com/office/drawing/2014/main" val="10001"/>
                  </a:ext>
                </a:extLst>
              </a:tr>
              <a:tr h="643447">
                <a:tc>
                  <a:txBody>
                    <a:bodyPr/>
                    <a:lstStyle/>
                    <a:p>
                      <a:r>
                        <a:rPr lang="en-US" sz="2400"/>
                        <a:t>Words spelled correctly</a:t>
                      </a:r>
                    </a:p>
                  </a:txBody>
                  <a:tcPr/>
                </a:tc>
                <a:tc>
                  <a:txBody>
                    <a:bodyPr/>
                    <a:lstStyle/>
                    <a:p>
                      <a:pPr algn="ctr"/>
                      <a:r>
                        <a:rPr lang="en-US" sz="2400"/>
                        <a:t>1−6</a:t>
                      </a:r>
                    </a:p>
                  </a:txBody>
                  <a:tcPr/>
                </a:tc>
                <a:extLst>
                  <a:ext uri="{0D108BD9-81ED-4DB2-BD59-A6C34878D82A}">
                    <a16:rowId xmlns:a16="http://schemas.microsoft.com/office/drawing/2014/main" val="10002"/>
                  </a:ext>
                </a:extLst>
              </a:tr>
              <a:tr h="643447">
                <a:tc>
                  <a:txBody>
                    <a:bodyPr/>
                    <a:lstStyle/>
                    <a:p>
                      <a:r>
                        <a:rPr lang="en-US" sz="2400"/>
                        <a:t>Correct word sequence</a:t>
                      </a:r>
                    </a:p>
                  </a:txBody>
                  <a:tcPr/>
                </a:tc>
                <a:tc>
                  <a:txBody>
                    <a:bodyPr/>
                    <a:lstStyle/>
                    <a:p>
                      <a:pPr algn="ctr"/>
                      <a:r>
                        <a:rPr lang="en-US" sz="2400"/>
                        <a:t>1−6</a:t>
                      </a:r>
                    </a:p>
                  </a:txBody>
                  <a:tcPr/>
                </a:tc>
                <a:extLst>
                  <a:ext uri="{0D108BD9-81ED-4DB2-BD59-A6C34878D82A}">
                    <a16:rowId xmlns:a16="http://schemas.microsoft.com/office/drawing/2014/main" val="10003"/>
                  </a:ext>
                </a:extLst>
              </a:tr>
              <a:tr h="643447">
                <a:tc>
                  <a:txBody>
                    <a:bodyPr/>
                    <a:lstStyle/>
                    <a:p>
                      <a:r>
                        <a:rPr lang="en-US" sz="2400"/>
                        <a:t>Correct letter sequence</a:t>
                      </a:r>
                    </a:p>
                  </a:txBody>
                  <a:tcPr/>
                </a:tc>
                <a:tc>
                  <a:txBody>
                    <a:bodyPr/>
                    <a:lstStyle/>
                    <a:p>
                      <a:pPr algn="ctr"/>
                      <a:r>
                        <a:rPr lang="en-US" sz="2400"/>
                        <a:t>1−6</a:t>
                      </a:r>
                    </a:p>
                  </a:txBody>
                  <a:tcPr/>
                </a:tc>
                <a:extLst>
                  <a:ext uri="{0D108BD9-81ED-4DB2-BD59-A6C34878D82A}">
                    <a16:rowId xmlns:a16="http://schemas.microsoft.com/office/drawing/2014/main" val="10004"/>
                  </a:ext>
                </a:extLst>
              </a:tr>
              <a:tr h="643447">
                <a:tc>
                  <a:txBody>
                    <a:bodyPr/>
                    <a:lstStyle/>
                    <a:p>
                      <a:r>
                        <a:rPr lang="en-US" sz="2400"/>
                        <a:t>Total paragraphs written</a:t>
                      </a:r>
                    </a:p>
                  </a:txBody>
                  <a:tcPr/>
                </a:tc>
                <a:tc>
                  <a:txBody>
                    <a:bodyPr/>
                    <a:lstStyle/>
                    <a:p>
                      <a:pPr algn="ctr"/>
                      <a:r>
                        <a:rPr lang="en-US" sz="2400"/>
                        <a:t>6−12</a:t>
                      </a:r>
                    </a:p>
                  </a:txBody>
                  <a:tcPr/>
                </a:tc>
                <a:extLst>
                  <a:ext uri="{0D108BD9-81ED-4DB2-BD59-A6C34878D82A}">
                    <a16:rowId xmlns:a16="http://schemas.microsoft.com/office/drawing/2014/main" val="210500362"/>
                  </a:ext>
                </a:extLst>
              </a:tr>
            </a:tbl>
          </a:graphicData>
        </a:graphic>
      </p:graphicFrame>
      <p:sp>
        <p:nvSpPr>
          <p:cNvPr id="6" name="Slide Number Placeholder 5"/>
          <p:cNvSpPr>
            <a:spLocks noGrp="1"/>
          </p:cNvSpPr>
          <p:nvPr>
            <p:ph type="sldNum" sz="quarter" idx="12"/>
          </p:nvPr>
        </p:nvSpPr>
        <p:spPr/>
        <p:txBody>
          <a:bodyPr/>
          <a:lstStyle/>
          <a:p>
            <a:fld id="{99A20822-4A49-4D36-86E3-300BA48D3F00}" type="slidenum">
              <a:rPr lang="en-US" smtClean="0"/>
              <a:pPr/>
              <a:t>21</a:t>
            </a:fld>
            <a:endParaRPr lang="en-US"/>
          </a:p>
        </p:txBody>
      </p:sp>
    </p:spTree>
    <p:extLst>
      <p:ext uri="{BB962C8B-B14F-4D97-AF65-F5344CB8AC3E}">
        <p14:creationId xmlns:p14="http://schemas.microsoft.com/office/powerpoint/2010/main" val="2943505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92B0-AD7D-151A-805E-8392855683F7}"/>
              </a:ext>
            </a:extLst>
          </p:cNvPr>
          <p:cNvSpPr>
            <a:spLocks noGrp="1"/>
          </p:cNvSpPr>
          <p:nvPr>
            <p:ph type="title"/>
          </p:nvPr>
        </p:nvSpPr>
        <p:spPr/>
        <p:txBody>
          <a:bodyPr>
            <a:normAutofit/>
          </a:bodyPr>
          <a:lstStyle/>
          <a:p>
            <a:r>
              <a:rPr lang="en-US" sz="4000"/>
              <a:t>Common Progress Monitoring Measures for Reading</a:t>
            </a:r>
          </a:p>
        </p:txBody>
      </p:sp>
      <p:graphicFrame>
        <p:nvGraphicFramePr>
          <p:cNvPr id="6" name="Content Placeholder 5" descr="Letter Sound Fluency:&#10;-Student says the sound for each letter&#10;-Score is the number of letter sounds read correctly&#10;">
            <a:extLst>
              <a:ext uri="{FF2B5EF4-FFF2-40B4-BE49-F238E27FC236}">
                <a16:creationId xmlns:a16="http://schemas.microsoft.com/office/drawing/2014/main" id="{27DB1EE7-1E5C-A03F-D92E-8B444AF807FC}"/>
              </a:ext>
            </a:extLst>
          </p:cNvPr>
          <p:cNvGraphicFramePr>
            <a:graphicFrameLocks noGrp="1"/>
          </p:cNvGraphicFramePr>
          <p:nvPr>
            <p:ph sz="quarter" idx="14"/>
            <p:extLst>
              <p:ext uri="{D42A27DB-BD31-4B8C-83A1-F6EECF244321}">
                <p14:modId xmlns:p14="http://schemas.microsoft.com/office/powerpoint/2010/main" val="141154187"/>
              </p:ext>
            </p:extLst>
          </p:nvPr>
        </p:nvGraphicFramePr>
        <p:xfrm>
          <a:off x="-508000" y="1714500"/>
          <a:ext cx="6720839" cy="2255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Score sheet showing the results of a letter sound fluency test&#10;&#10;The student sounded 18 letters correctly in one minute. ">
            <a:extLst>
              <a:ext uri="{FF2B5EF4-FFF2-40B4-BE49-F238E27FC236}">
                <a16:creationId xmlns:a16="http://schemas.microsoft.com/office/drawing/2014/main" id="{2A481678-45D1-0E13-D915-6C8C251B97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5404" y="1426125"/>
            <a:ext cx="5066348" cy="4236946"/>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15F23BBF-A000-0F98-9921-565DF8974FD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583CEC6-BAD8-653C-A233-9C1A2573438B}"/>
              </a:ext>
            </a:extLst>
          </p:cNvPr>
          <p:cNvSpPr>
            <a:spLocks noGrp="1"/>
          </p:cNvSpPr>
          <p:nvPr>
            <p:ph type="sldNum" sz="quarter" idx="12"/>
          </p:nvPr>
        </p:nvSpPr>
        <p:spPr/>
        <p:txBody>
          <a:bodyPr/>
          <a:lstStyle/>
          <a:p>
            <a:fld id="{99A20822-4A49-4D36-86E3-300BA48D3F00}" type="slidenum">
              <a:rPr lang="en-US" smtClean="0"/>
              <a:t>22</a:t>
            </a:fld>
            <a:endParaRPr lang="en-US"/>
          </a:p>
        </p:txBody>
      </p:sp>
    </p:spTree>
    <p:extLst>
      <p:ext uri="{BB962C8B-B14F-4D97-AF65-F5344CB8AC3E}">
        <p14:creationId xmlns:p14="http://schemas.microsoft.com/office/powerpoint/2010/main" val="3685542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92B0-AD7D-151A-805E-8392855683F7}"/>
              </a:ext>
            </a:extLst>
          </p:cNvPr>
          <p:cNvSpPr>
            <a:spLocks noGrp="1"/>
          </p:cNvSpPr>
          <p:nvPr>
            <p:ph type="title"/>
          </p:nvPr>
        </p:nvSpPr>
        <p:spPr/>
        <p:txBody>
          <a:bodyPr>
            <a:normAutofit/>
          </a:bodyPr>
          <a:lstStyle/>
          <a:p>
            <a:r>
              <a:rPr lang="en-US" sz="4000" spc="-30"/>
              <a:t>Common Progress Monitoring Measures for Reading 2</a:t>
            </a:r>
          </a:p>
        </p:txBody>
      </p:sp>
      <p:graphicFrame>
        <p:nvGraphicFramePr>
          <p:cNvPr id="6" name="Content Placeholder 5" descr="Word Identification Fluency:&#10;-Student reads aloud from a list of high-frequency words&#10;-Score is the number of words read correctly&#10;">
            <a:extLst>
              <a:ext uri="{FF2B5EF4-FFF2-40B4-BE49-F238E27FC236}">
                <a16:creationId xmlns:a16="http://schemas.microsoft.com/office/drawing/2014/main" id="{27DB1EE7-1E5C-A03F-D92E-8B444AF807FC}"/>
              </a:ext>
            </a:extLst>
          </p:cNvPr>
          <p:cNvGraphicFramePr>
            <a:graphicFrameLocks noGrp="1"/>
          </p:cNvGraphicFramePr>
          <p:nvPr>
            <p:ph sz="quarter" idx="14"/>
            <p:extLst>
              <p:ext uri="{D42A27DB-BD31-4B8C-83A1-F6EECF244321}">
                <p14:modId xmlns:p14="http://schemas.microsoft.com/office/powerpoint/2010/main" val="436022993"/>
              </p:ext>
            </p:extLst>
          </p:nvPr>
        </p:nvGraphicFramePr>
        <p:xfrm>
          <a:off x="25400" y="1848376"/>
          <a:ext cx="6720839" cy="2012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descr="Score sheet showing the results of a word identification fluency assessment. ">
            <a:extLst>
              <a:ext uri="{FF2B5EF4-FFF2-40B4-BE49-F238E27FC236}">
                <a16:creationId xmlns:a16="http://schemas.microsoft.com/office/drawing/2014/main" id="{F8659597-B78F-79A0-8708-C289CC301F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3758" y="1109662"/>
            <a:ext cx="3819525" cy="5324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15F23BBF-A000-0F98-9921-565DF8974FD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583CEC6-BAD8-653C-A233-9C1A2573438B}"/>
              </a:ext>
            </a:extLst>
          </p:cNvPr>
          <p:cNvSpPr>
            <a:spLocks noGrp="1"/>
          </p:cNvSpPr>
          <p:nvPr>
            <p:ph type="sldNum" sz="quarter" idx="12"/>
          </p:nvPr>
        </p:nvSpPr>
        <p:spPr/>
        <p:txBody>
          <a:bodyPr/>
          <a:lstStyle/>
          <a:p>
            <a:fld id="{99A20822-4A49-4D36-86E3-300BA48D3F00}" type="slidenum">
              <a:rPr lang="en-US" smtClean="0"/>
              <a:t>23</a:t>
            </a:fld>
            <a:endParaRPr lang="en-US"/>
          </a:p>
        </p:txBody>
      </p:sp>
    </p:spTree>
    <p:extLst>
      <p:ext uri="{BB962C8B-B14F-4D97-AF65-F5344CB8AC3E}">
        <p14:creationId xmlns:p14="http://schemas.microsoft.com/office/powerpoint/2010/main" val="3607032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92B0-AD7D-151A-805E-8392855683F7}"/>
              </a:ext>
            </a:extLst>
          </p:cNvPr>
          <p:cNvSpPr>
            <a:spLocks noGrp="1"/>
          </p:cNvSpPr>
          <p:nvPr>
            <p:ph type="title"/>
          </p:nvPr>
        </p:nvSpPr>
        <p:spPr/>
        <p:txBody>
          <a:bodyPr>
            <a:normAutofit/>
          </a:bodyPr>
          <a:lstStyle/>
          <a:p>
            <a:r>
              <a:rPr lang="en-US" sz="4000" spc="-30"/>
              <a:t>Common Progress Monitoring Measures for Reading 3</a:t>
            </a:r>
          </a:p>
        </p:txBody>
      </p:sp>
      <p:graphicFrame>
        <p:nvGraphicFramePr>
          <p:cNvPr id="6" name="Content Placeholder 5" descr="Passage Reading Fluency:&#10;-Student reads aloud from a passage of connected text.&#10;-Score is the number of words read correctly&#10;">
            <a:extLst>
              <a:ext uri="{FF2B5EF4-FFF2-40B4-BE49-F238E27FC236}">
                <a16:creationId xmlns:a16="http://schemas.microsoft.com/office/drawing/2014/main" id="{27DB1EE7-1E5C-A03F-D92E-8B444AF807FC}"/>
              </a:ext>
            </a:extLst>
          </p:cNvPr>
          <p:cNvGraphicFramePr>
            <a:graphicFrameLocks noGrp="1"/>
          </p:cNvGraphicFramePr>
          <p:nvPr>
            <p:ph sz="quarter" idx="14"/>
            <p:extLst>
              <p:ext uri="{D42A27DB-BD31-4B8C-83A1-F6EECF244321}">
                <p14:modId xmlns:p14="http://schemas.microsoft.com/office/powerpoint/2010/main" val="3144454383"/>
              </p:ext>
            </p:extLst>
          </p:nvPr>
        </p:nvGraphicFramePr>
        <p:xfrm>
          <a:off x="-359728" y="1564640"/>
          <a:ext cx="6720839" cy="2255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0" name="Picture 2" descr="Score sheet showing the results of a passage reading fluency assessment. ">
            <a:extLst>
              <a:ext uri="{FF2B5EF4-FFF2-40B4-BE49-F238E27FC236}">
                <a16:creationId xmlns:a16="http://schemas.microsoft.com/office/drawing/2014/main" id="{B252D17C-B226-8D80-BD33-E4FAC05619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0900" y="1114425"/>
            <a:ext cx="3810000" cy="5172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15F23BBF-A000-0F98-9921-565DF8974FD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583CEC6-BAD8-653C-A233-9C1A2573438B}"/>
              </a:ext>
            </a:extLst>
          </p:cNvPr>
          <p:cNvSpPr>
            <a:spLocks noGrp="1"/>
          </p:cNvSpPr>
          <p:nvPr>
            <p:ph type="sldNum" sz="quarter" idx="12"/>
          </p:nvPr>
        </p:nvSpPr>
        <p:spPr/>
        <p:txBody>
          <a:bodyPr/>
          <a:lstStyle/>
          <a:p>
            <a:fld id="{99A20822-4A49-4D36-86E3-300BA48D3F00}" type="slidenum">
              <a:rPr lang="en-US" smtClean="0"/>
              <a:t>24</a:t>
            </a:fld>
            <a:endParaRPr lang="en-US"/>
          </a:p>
        </p:txBody>
      </p:sp>
    </p:spTree>
    <p:extLst>
      <p:ext uri="{BB962C8B-B14F-4D97-AF65-F5344CB8AC3E}">
        <p14:creationId xmlns:p14="http://schemas.microsoft.com/office/powerpoint/2010/main" val="223083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92B0-AD7D-151A-805E-8392855683F7}"/>
              </a:ext>
            </a:extLst>
          </p:cNvPr>
          <p:cNvSpPr>
            <a:spLocks noGrp="1"/>
          </p:cNvSpPr>
          <p:nvPr>
            <p:ph type="title"/>
          </p:nvPr>
        </p:nvSpPr>
        <p:spPr/>
        <p:txBody>
          <a:bodyPr>
            <a:normAutofit/>
          </a:bodyPr>
          <a:lstStyle/>
          <a:p>
            <a:r>
              <a:rPr lang="en-US" sz="4000" spc="-30"/>
              <a:t>Common Progress Monitoring Measures for Reading 4</a:t>
            </a:r>
          </a:p>
        </p:txBody>
      </p:sp>
      <p:graphicFrame>
        <p:nvGraphicFramePr>
          <p:cNvPr id="6" name="Content Placeholder 5" descr="Maze:&#10;-Student reads connected text and selects the correct missing word&#10;-Score is number of correct replacement words selected&#10;">
            <a:extLst>
              <a:ext uri="{FF2B5EF4-FFF2-40B4-BE49-F238E27FC236}">
                <a16:creationId xmlns:a16="http://schemas.microsoft.com/office/drawing/2014/main" id="{27DB1EE7-1E5C-A03F-D92E-8B444AF807FC}"/>
              </a:ext>
            </a:extLst>
          </p:cNvPr>
          <p:cNvGraphicFramePr>
            <a:graphicFrameLocks noGrp="1"/>
          </p:cNvGraphicFramePr>
          <p:nvPr>
            <p:ph sz="quarter" idx="14"/>
            <p:extLst>
              <p:ext uri="{D42A27DB-BD31-4B8C-83A1-F6EECF244321}">
                <p14:modId xmlns:p14="http://schemas.microsoft.com/office/powerpoint/2010/main" val="1806784286"/>
              </p:ext>
            </p:extLst>
          </p:nvPr>
        </p:nvGraphicFramePr>
        <p:xfrm>
          <a:off x="-850900" y="1534160"/>
          <a:ext cx="7251700" cy="2255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194" name="Picture 2" descr="Score sheet showing the results of a maze assessment. ">
            <a:extLst>
              <a:ext uri="{FF2B5EF4-FFF2-40B4-BE49-F238E27FC236}">
                <a16:creationId xmlns:a16="http://schemas.microsoft.com/office/drawing/2014/main" id="{127D2EC3-9A11-EE30-58D9-2F865E31E0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4065" y="1127442"/>
            <a:ext cx="3790950" cy="5324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15F23BBF-A000-0F98-9921-565DF8974FD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583CEC6-BAD8-653C-A233-9C1A2573438B}"/>
              </a:ext>
            </a:extLst>
          </p:cNvPr>
          <p:cNvSpPr>
            <a:spLocks noGrp="1"/>
          </p:cNvSpPr>
          <p:nvPr>
            <p:ph type="sldNum" sz="quarter" idx="12"/>
          </p:nvPr>
        </p:nvSpPr>
        <p:spPr/>
        <p:txBody>
          <a:bodyPr/>
          <a:lstStyle/>
          <a:p>
            <a:fld id="{99A20822-4A49-4D36-86E3-300BA48D3F00}" type="slidenum">
              <a:rPr lang="en-US" smtClean="0"/>
              <a:t>25</a:t>
            </a:fld>
            <a:endParaRPr lang="en-US"/>
          </a:p>
        </p:txBody>
      </p:sp>
    </p:spTree>
    <p:extLst>
      <p:ext uri="{BB962C8B-B14F-4D97-AF65-F5344CB8AC3E}">
        <p14:creationId xmlns:p14="http://schemas.microsoft.com/office/powerpoint/2010/main" val="778825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87AE7-F6C1-D33A-81DF-0DD4FA71329F}"/>
              </a:ext>
            </a:extLst>
          </p:cNvPr>
          <p:cNvSpPr>
            <a:spLocks noGrp="1"/>
          </p:cNvSpPr>
          <p:nvPr>
            <p:ph type="title"/>
          </p:nvPr>
        </p:nvSpPr>
        <p:spPr/>
        <p:txBody>
          <a:bodyPr/>
          <a:lstStyle/>
          <a:p>
            <a:r>
              <a:rPr lang="en-US"/>
              <a:t>Case Example: John</a:t>
            </a:r>
          </a:p>
        </p:txBody>
      </p:sp>
      <p:sp>
        <p:nvSpPr>
          <p:cNvPr id="3" name="Content Placeholder 2">
            <a:extLst>
              <a:ext uri="{FF2B5EF4-FFF2-40B4-BE49-F238E27FC236}">
                <a16:creationId xmlns:a16="http://schemas.microsoft.com/office/drawing/2014/main" id="{E6536A69-7AA0-B1D3-2B6D-E86931DB9A02}"/>
              </a:ext>
            </a:extLst>
          </p:cNvPr>
          <p:cNvSpPr>
            <a:spLocks noGrp="1"/>
          </p:cNvSpPr>
          <p:nvPr>
            <p:ph sz="quarter" idx="14"/>
          </p:nvPr>
        </p:nvSpPr>
        <p:spPr>
          <a:xfrm>
            <a:off x="457200" y="1371600"/>
            <a:ext cx="9155151" cy="4204010"/>
          </a:xfrm>
        </p:spPr>
        <p:txBody>
          <a:bodyPr/>
          <a:lstStyle/>
          <a:p>
            <a:r>
              <a:rPr lang="en-US"/>
              <a:t>John is a first-grade student who is still struggling with a few letter names and many letter sounds. He also struggles with orally blending and segmenting spoken language. Most of his intervention will focus on phonological awareness and early reading skills. Which progress monitoring measure should you use (Letter Sound Fluency, Oral Reading Fluency, or Word Identification Fluency)?</a:t>
            </a:r>
          </a:p>
        </p:txBody>
      </p:sp>
      <p:sp>
        <p:nvSpPr>
          <p:cNvPr id="12" name="Rectangle 11">
            <a:extLst>
              <a:ext uri="{FF2B5EF4-FFF2-40B4-BE49-F238E27FC236}">
                <a16:creationId xmlns:a16="http://schemas.microsoft.com/office/drawing/2014/main" id="{8B311E87-1DC4-0E83-40B8-3C7CCA180FB9}"/>
              </a:ext>
            </a:extLst>
          </p:cNvPr>
          <p:cNvSpPr/>
          <p:nvPr/>
        </p:nvSpPr>
        <p:spPr>
          <a:xfrm>
            <a:off x="10114156" y="1371599"/>
            <a:ext cx="1617596" cy="1070517"/>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Letter Sound Fluency</a:t>
            </a:r>
          </a:p>
        </p:txBody>
      </p:sp>
      <p:sp>
        <p:nvSpPr>
          <p:cNvPr id="13" name="Rectangle 12">
            <a:extLst>
              <a:ext uri="{FF2B5EF4-FFF2-40B4-BE49-F238E27FC236}">
                <a16:creationId xmlns:a16="http://schemas.microsoft.com/office/drawing/2014/main" id="{8061AB5E-1CD0-00A9-4260-92A6870184D2}"/>
              </a:ext>
            </a:extLst>
          </p:cNvPr>
          <p:cNvSpPr/>
          <p:nvPr/>
        </p:nvSpPr>
        <p:spPr>
          <a:xfrm>
            <a:off x="10114156" y="2739483"/>
            <a:ext cx="1617596" cy="1070516"/>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Oral Reading Fluency</a:t>
            </a:r>
          </a:p>
        </p:txBody>
      </p:sp>
      <p:sp>
        <p:nvSpPr>
          <p:cNvPr id="14" name="Rectangle 13">
            <a:extLst>
              <a:ext uri="{FF2B5EF4-FFF2-40B4-BE49-F238E27FC236}">
                <a16:creationId xmlns:a16="http://schemas.microsoft.com/office/drawing/2014/main" id="{B06D8971-EBEC-F1B1-3405-681BEEF1BC31}"/>
              </a:ext>
            </a:extLst>
          </p:cNvPr>
          <p:cNvSpPr/>
          <p:nvPr/>
        </p:nvSpPr>
        <p:spPr>
          <a:xfrm>
            <a:off x="10114156" y="4242704"/>
            <a:ext cx="1617596" cy="1070515"/>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Word Identification Fluency</a:t>
            </a:r>
          </a:p>
        </p:txBody>
      </p:sp>
      <p:sp>
        <p:nvSpPr>
          <p:cNvPr id="4" name="Text Placeholder 3">
            <a:extLst>
              <a:ext uri="{FF2B5EF4-FFF2-40B4-BE49-F238E27FC236}">
                <a16:creationId xmlns:a16="http://schemas.microsoft.com/office/drawing/2014/main" id="{E87741AB-78A7-71CC-C31F-0F5A3C09617E}"/>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85C3A33-7F84-AC91-9477-63E9B5D691B8}"/>
              </a:ext>
            </a:extLst>
          </p:cNvPr>
          <p:cNvSpPr>
            <a:spLocks noGrp="1"/>
          </p:cNvSpPr>
          <p:nvPr>
            <p:ph type="sldNum" sz="quarter" idx="12"/>
          </p:nvPr>
        </p:nvSpPr>
        <p:spPr/>
        <p:txBody>
          <a:bodyPr/>
          <a:lstStyle/>
          <a:p>
            <a:fld id="{99A20822-4A49-4D36-86E3-300BA48D3F00}" type="slidenum">
              <a:rPr lang="en-US" smtClean="0"/>
              <a:t>26</a:t>
            </a:fld>
            <a:endParaRPr lang="en-US"/>
          </a:p>
        </p:txBody>
      </p:sp>
    </p:spTree>
    <p:extLst>
      <p:ext uri="{BB962C8B-B14F-4D97-AF65-F5344CB8AC3E}">
        <p14:creationId xmlns:p14="http://schemas.microsoft.com/office/powerpoint/2010/main" val="3477630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5430-57B2-AF43-8B2C-A1FE22FB1355}"/>
              </a:ext>
            </a:extLst>
          </p:cNvPr>
          <p:cNvSpPr>
            <a:spLocks noGrp="1"/>
          </p:cNvSpPr>
          <p:nvPr>
            <p:ph type="title"/>
          </p:nvPr>
        </p:nvSpPr>
        <p:spPr/>
        <p:txBody>
          <a:bodyPr/>
          <a:lstStyle/>
          <a:p>
            <a:r>
              <a:rPr lang="en-US"/>
              <a:t>Workbook Case Example 1: Cynthia </a:t>
            </a:r>
          </a:p>
        </p:txBody>
      </p:sp>
      <p:pic>
        <p:nvPicPr>
          <p:cNvPr id="9" name="Picture 2" descr="Book icon indicating workbook activity">
            <a:extLst>
              <a:ext uri="{FF2B5EF4-FFF2-40B4-BE49-F238E27FC236}">
                <a16:creationId xmlns:a16="http://schemas.microsoft.com/office/drawing/2014/main" id="{817FF17C-2854-434F-DDBB-2784789072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87" t="20000" r="14163" b="25143"/>
          <a:stretch/>
        </p:blipFill>
        <p:spPr bwMode="auto">
          <a:xfrm>
            <a:off x="10856849" y="92893"/>
            <a:ext cx="1167514" cy="91040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3240D1E-8B48-5159-F18A-C6BEFCD707D3}"/>
              </a:ext>
            </a:extLst>
          </p:cNvPr>
          <p:cNvSpPr>
            <a:spLocks noGrp="1"/>
          </p:cNvSpPr>
          <p:nvPr>
            <p:ph sz="quarter" idx="14"/>
          </p:nvPr>
        </p:nvSpPr>
        <p:spPr>
          <a:xfrm>
            <a:off x="457200" y="1369060"/>
            <a:ext cx="9445083" cy="4181707"/>
          </a:xfrm>
        </p:spPr>
        <p:txBody>
          <a:bodyPr>
            <a:normAutofit/>
          </a:bodyPr>
          <a:lstStyle/>
          <a:p>
            <a:r>
              <a:rPr lang="en-US"/>
              <a:t>Cynthia is a sixth-grade student identified as having a reading disability. She struggles with vocabulary and comprehension as well as retelling what she has read. Her intervention will focus on improving her vocabulary and comprehension skills, which are several grade levels behind. Which progress monitoring measure should you use?</a:t>
            </a:r>
          </a:p>
        </p:txBody>
      </p:sp>
      <p:sp>
        <p:nvSpPr>
          <p:cNvPr id="6" name="Rectangle 5">
            <a:extLst>
              <a:ext uri="{FF2B5EF4-FFF2-40B4-BE49-F238E27FC236}">
                <a16:creationId xmlns:a16="http://schemas.microsoft.com/office/drawing/2014/main" id="{D3594482-9F7A-1043-8342-646698B1CC6C}"/>
              </a:ext>
            </a:extLst>
          </p:cNvPr>
          <p:cNvSpPr/>
          <p:nvPr/>
        </p:nvSpPr>
        <p:spPr>
          <a:xfrm>
            <a:off x="10079290" y="1371600"/>
            <a:ext cx="1645920" cy="1097280"/>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Phoneme Fluency</a:t>
            </a:r>
          </a:p>
        </p:txBody>
      </p:sp>
      <p:sp>
        <p:nvSpPr>
          <p:cNvPr id="7" name="Rectangle 6">
            <a:extLst>
              <a:ext uri="{FF2B5EF4-FFF2-40B4-BE49-F238E27FC236}">
                <a16:creationId xmlns:a16="http://schemas.microsoft.com/office/drawing/2014/main" id="{DC6FF7B2-BA20-415E-4DCD-79CBDF6FA052}"/>
              </a:ext>
            </a:extLst>
          </p:cNvPr>
          <p:cNvSpPr/>
          <p:nvPr/>
        </p:nvSpPr>
        <p:spPr>
          <a:xfrm>
            <a:off x="10079290" y="2785110"/>
            <a:ext cx="1645920" cy="1097280"/>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Word Identification Fluency</a:t>
            </a:r>
          </a:p>
        </p:txBody>
      </p:sp>
      <p:sp>
        <p:nvSpPr>
          <p:cNvPr id="8" name="Rectangle 7">
            <a:extLst>
              <a:ext uri="{FF2B5EF4-FFF2-40B4-BE49-F238E27FC236}">
                <a16:creationId xmlns:a16="http://schemas.microsoft.com/office/drawing/2014/main" id="{BE06FB46-8434-F0C6-EE18-39F83389E18D}"/>
              </a:ext>
            </a:extLst>
          </p:cNvPr>
          <p:cNvSpPr/>
          <p:nvPr/>
        </p:nvSpPr>
        <p:spPr>
          <a:xfrm>
            <a:off x="10088880" y="4198620"/>
            <a:ext cx="1645920" cy="1097280"/>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Maze</a:t>
            </a:r>
          </a:p>
        </p:txBody>
      </p:sp>
      <p:sp>
        <p:nvSpPr>
          <p:cNvPr id="4" name="Text Placeholder 3">
            <a:extLst>
              <a:ext uri="{FF2B5EF4-FFF2-40B4-BE49-F238E27FC236}">
                <a16:creationId xmlns:a16="http://schemas.microsoft.com/office/drawing/2014/main" id="{CA633E42-5BB1-3F41-5550-28EB722355A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E2EBCE2-B6E5-2A92-B4C4-14ACBB3D7A18}"/>
              </a:ext>
            </a:extLst>
          </p:cNvPr>
          <p:cNvSpPr>
            <a:spLocks noGrp="1"/>
          </p:cNvSpPr>
          <p:nvPr>
            <p:ph type="sldNum" sz="quarter" idx="12"/>
          </p:nvPr>
        </p:nvSpPr>
        <p:spPr/>
        <p:txBody>
          <a:bodyPr/>
          <a:lstStyle/>
          <a:p>
            <a:fld id="{99A20822-4A49-4D36-86E3-300BA48D3F00}" type="slidenum">
              <a:rPr lang="en-US" smtClean="0"/>
              <a:t>27</a:t>
            </a:fld>
            <a:endParaRPr lang="en-US"/>
          </a:p>
        </p:txBody>
      </p:sp>
    </p:spTree>
    <p:extLst>
      <p:ext uri="{BB962C8B-B14F-4D97-AF65-F5344CB8AC3E}">
        <p14:creationId xmlns:p14="http://schemas.microsoft.com/office/powerpoint/2010/main" val="2222576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Sample Target Academic Behaviors in Mathematics</a:t>
            </a:r>
          </a:p>
        </p:txBody>
      </p:sp>
      <p:graphicFrame>
        <p:nvGraphicFramePr>
          <p:cNvPr id="21" name="Content Placeholder 20"/>
          <p:cNvGraphicFramePr>
            <a:graphicFrameLocks noGrp="1"/>
          </p:cNvGraphicFramePr>
          <p:nvPr>
            <p:ph sz="quarter" idx="17"/>
            <p:extLst>
              <p:ext uri="{D42A27DB-BD31-4B8C-83A1-F6EECF244321}">
                <p14:modId xmlns:p14="http://schemas.microsoft.com/office/powerpoint/2010/main" val="287201513"/>
              </p:ext>
            </p:extLst>
          </p:nvPr>
        </p:nvGraphicFramePr>
        <p:xfrm>
          <a:off x="1495064" y="1371600"/>
          <a:ext cx="9201872" cy="4095695"/>
        </p:xfrm>
        <a:graphic>
          <a:graphicData uri="http://schemas.openxmlformats.org/drawingml/2006/table">
            <a:tbl>
              <a:tblPr firstRow="1">
                <a:tableStyleId>{5C22544A-7EE6-4342-B048-85BDC9FD1C3A}</a:tableStyleId>
              </a:tblPr>
              <a:tblGrid>
                <a:gridCol w="6269123">
                  <a:extLst>
                    <a:ext uri="{9D8B030D-6E8A-4147-A177-3AD203B41FA5}">
                      <a16:colId xmlns:a16="http://schemas.microsoft.com/office/drawing/2014/main" val="20003"/>
                    </a:ext>
                  </a:extLst>
                </a:gridCol>
                <a:gridCol w="2932749">
                  <a:extLst>
                    <a:ext uri="{9D8B030D-6E8A-4147-A177-3AD203B41FA5}">
                      <a16:colId xmlns:a16="http://schemas.microsoft.com/office/drawing/2014/main" val="20004"/>
                    </a:ext>
                  </a:extLst>
                </a:gridCol>
              </a:tblGrid>
              <a:tr h="844319">
                <a:tc>
                  <a:txBody>
                    <a:bodyPr/>
                    <a:lstStyle/>
                    <a:p>
                      <a:pPr algn="ctr"/>
                      <a:r>
                        <a:rPr lang="en-US" sz="2400"/>
                        <a:t>Target academic behaviors: </a:t>
                      </a:r>
                      <a:br>
                        <a:rPr lang="en-US" sz="2400"/>
                      </a:br>
                      <a:r>
                        <a:rPr lang="en-US" sz="2400"/>
                        <a:t>Mathematics</a:t>
                      </a:r>
                    </a:p>
                  </a:txBody>
                  <a:tcPr>
                    <a:solidFill>
                      <a:srgbClr val="4B7E41"/>
                    </a:solidFill>
                  </a:tcPr>
                </a:tc>
                <a:tc>
                  <a:txBody>
                    <a:bodyPr/>
                    <a:lstStyle/>
                    <a:p>
                      <a:pPr algn="ctr"/>
                      <a:r>
                        <a:rPr lang="en-US" sz="2400"/>
                        <a:t>Recommended </a:t>
                      </a:r>
                    </a:p>
                    <a:p>
                      <a:pPr algn="ctr"/>
                      <a:r>
                        <a:rPr lang="en-US" sz="2400"/>
                        <a:t>grade levels</a:t>
                      </a:r>
                    </a:p>
                  </a:txBody>
                  <a:tcPr>
                    <a:solidFill>
                      <a:srgbClr val="4B7E41"/>
                    </a:solidFill>
                  </a:tcPr>
                </a:tc>
                <a:extLst>
                  <a:ext uri="{0D108BD9-81ED-4DB2-BD59-A6C34878D82A}">
                    <a16:rowId xmlns:a16="http://schemas.microsoft.com/office/drawing/2014/main" val="10000"/>
                  </a:ext>
                </a:extLst>
              </a:tr>
              <a:tr h="541896">
                <a:tc>
                  <a:txBody>
                    <a:bodyPr/>
                    <a:lstStyle/>
                    <a:p>
                      <a:r>
                        <a:rPr lang="en-US" sz="2400"/>
                        <a:t>Oral counting</a:t>
                      </a:r>
                    </a:p>
                  </a:txBody>
                  <a:tcPr>
                    <a:solidFill>
                      <a:srgbClr val="4B7E41">
                        <a:alpha val="20000"/>
                      </a:srgbClr>
                    </a:solidFill>
                  </a:tcPr>
                </a:tc>
                <a:tc>
                  <a:txBody>
                    <a:bodyPr/>
                    <a:lstStyle/>
                    <a:p>
                      <a:pPr algn="ctr"/>
                      <a:r>
                        <a:rPr lang="en-US" sz="2400"/>
                        <a:t>K−1</a:t>
                      </a:r>
                    </a:p>
                  </a:txBody>
                  <a:tcPr>
                    <a:solidFill>
                      <a:srgbClr val="4B7E41">
                        <a:alpha val="20000"/>
                      </a:srgbClr>
                    </a:solidFill>
                  </a:tcPr>
                </a:tc>
                <a:extLst>
                  <a:ext uri="{0D108BD9-81ED-4DB2-BD59-A6C34878D82A}">
                    <a16:rowId xmlns:a16="http://schemas.microsoft.com/office/drawing/2014/main" val="10001"/>
                  </a:ext>
                </a:extLst>
              </a:tr>
              <a:tr h="541896">
                <a:tc>
                  <a:txBody>
                    <a:bodyPr/>
                    <a:lstStyle/>
                    <a:p>
                      <a:r>
                        <a:rPr lang="en-US" sz="2400"/>
                        <a:t>Number identification</a:t>
                      </a:r>
                    </a:p>
                  </a:txBody>
                  <a:tcPr>
                    <a:solidFill>
                      <a:srgbClr val="4B7E41">
                        <a:alpha val="20000"/>
                      </a:srgbClr>
                    </a:solidFill>
                  </a:tcPr>
                </a:tc>
                <a:tc>
                  <a:txBody>
                    <a:bodyPr/>
                    <a:lstStyle/>
                    <a:p>
                      <a:pPr algn="ctr"/>
                      <a:r>
                        <a:rPr lang="en-US" sz="2400"/>
                        <a:t>K−1</a:t>
                      </a:r>
                    </a:p>
                  </a:txBody>
                  <a:tcPr>
                    <a:solidFill>
                      <a:srgbClr val="4B7E41">
                        <a:alpha val="20000"/>
                      </a:srgbClr>
                    </a:solidFill>
                  </a:tcPr>
                </a:tc>
                <a:extLst>
                  <a:ext uri="{0D108BD9-81ED-4DB2-BD59-A6C34878D82A}">
                    <a16:rowId xmlns:a16="http://schemas.microsoft.com/office/drawing/2014/main" val="10002"/>
                  </a:ext>
                </a:extLst>
              </a:tr>
              <a:tr h="541896">
                <a:tc>
                  <a:txBody>
                    <a:bodyPr/>
                    <a:lstStyle/>
                    <a:p>
                      <a:r>
                        <a:rPr lang="en-US" sz="2400"/>
                        <a:t>Quantity discrimination</a:t>
                      </a:r>
                    </a:p>
                  </a:txBody>
                  <a:tcPr>
                    <a:solidFill>
                      <a:srgbClr val="4B7E41">
                        <a:alpha val="20000"/>
                      </a:srgbClr>
                    </a:solidFill>
                  </a:tcPr>
                </a:tc>
                <a:tc>
                  <a:txBody>
                    <a:bodyPr/>
                    <a:lstStyle/>
                    <a:p>
                      <a:pPr algn="ctr"/>
                      <a:r>
                        <a:rPr lang="en-US" sz="2400"/>
                        <a:t>K−1</a:t>
                      </a:r>
                    </a:p>
                  </a:txBody>
                  <a:tcPr>
                    <a:solidFill>
                      <a:srgbClr val="4B7E41">
                        <a:alpha val="20000"/>
                      </a:srgbClr>
                    </a:solidFill>
                  </a:tcPr>
                </a:tc>
                <a:extLst>
                  <a:ext uri="{0D108BD9-81ED-4DB2-BD59-A6C34878D82A}">
                    <a16:rowId xmlns:a16="http://schemas.microsoft.com/office/drawing/2014/main" val="10003"/>
                  </a:ext>
                </a:extLst>
              </a:tr>
              <a:tr h="541896">
                <a:tc>
                  <a:txBody>
                    <a:bodyPr/>
                    <a:lstStyle/>
                    <a:p>
                      <a:r>
                        <a:rPr lang="en-US" sz="2400"/>
                        <a:t>Missing number</a:t>
                      </a:r>
                    </a:p>
                  </a:txBody>
                  <a:tcPr>
                    <a:solidFill>
                      <a:srgbClr val="4B7E41">
                        <a:alpha val="20000"/>
                      </a:srgbClr>
                    </a:solidFill>
                  </a:tcPr>
                </a:tc>
                <a:tc>
                  <a:txBody>
                    <a:bodyPr/>
                    <a:lstStyle/>
                    <a:p>
                      <a:pPr algn="ctr"/>
                      <a:r>
                        <a:rPr lang="en-US" sz="2400"/>
                        <a:t>K−1</a:t>
                      </a:r>
                    </a:p>
                  </a:txBody>
                  <a:tcPr>
                    <a:solidFill>
                      <a:srgbClr val="4B7E41">
                        <a:alpha val="20000"/>
                      </a:srgbClr>
                    </a:solidFill>
                  </a:tcPr>
                </a:tc>
                <a:extLst>
                  <a:ext uri="{0D108BD9-81ED-4DB2-BD59-A6C34878D82A}">
                    <a16:rowId xmlns:a16="http://schemas.microsoft.com/office/drawing/2014/main" val="10004"/>
                  </a:ext>
                </a:extLst>
              </a:tr>
              <a:tr h="541896">
                <a:tc>
                  <a:txBody>
                    <a:bodyPr/>
                    <a:lstStyle/>
                    <a:p>
                      <a:r>
                        <a:rPr lang="en-US" sz="2400"/>
                        <a:t>Mathematical computation</a:t>
                      </a:r>
                    </a:p>
                  </a:txBody>
                  <a:tcPr>
                    <a:solidFill>
                      <a:srgbClr val="4B7E41">
                        <a:alpha val="20000"/>
                      </a:srgbClr>
                    </a:solidFill>
                  </a:tcPr>
                </a:tc>
                <a:tc>
                  <a:txBody>
                    <a:bodyPr/>
                    <a:lstStyle/>
                    <a:p>
                      <a:pPr algn="ctr"/>
                      <a:r>
                        <a:rPr lang="en-US" sz="2400"/>
                        <a:t>1−8</a:t>
                      </a:r>
                    </a:p>
                  </a:txBody>
                  <a:tcPr>
                    <a:solidFill>
                      <a:srgbClr val="4B7E41">
                        <a:alpha val="20000"/>
                      </a:srgbClr>
                    </a:solidFill>
                  </a:tcPr>
                </a:tc>
                <a:extLst>
                  <a:ext uri="{0D108BD9-81ED-4DB2-BD59-A6C34878D82A}">
                    <a16:rowId xmlns:a16="http://schemas.microsoft.com/office/drawing/2014/main" val="210500362"/>
                  </a:ext>
                </a:extLst>
              </a:tr>
              <a:tr h="541896">
                <a:tc>
                  <a:txBody>
                    <a:bodyPr/>
                    <a:lstStyle/>
                    <a:p>
                      <a:r>
                        <a:rPr lang="en-US" sz="2400"/>
                        <a:t>Number concepts and applications</a:t>
                      </a:r>
                    </a:p>
                  </a:txBody>
                  <a:tcPr>
                    <a:solidFill>
                      <a:srgbClr val="4B7E41">
                        <a:alpha val="20000"/>
                      </a:srgbClr>
                    </a:solidFill>
                  </a:tcPr>
                </a:tc>
                <a:tc>
                  <a:txBody>
                    <a:bodyPr/>
                    <a:lstStyle/>
                    <a:p>
                      <a:pPr algn="ctr"/>
                      <a:r>
                        <a:rPr lang="en-US" sz="2400"/>
                        <a:t>2−8</a:t>
                      </a:r>
                    </a:p>
                  </a:txBody>
                  <a:tcPr>
                    <a:solidFill>
                      <a:srgbClr val="4B7E41">
                        <a:alpha val="20000"/>
                      </a:srgbClr>
                    </a:solidFill>
                  </a:tcPr>
                </a:tc>
                <a:extLst>
                  <a:ext uri="{0D108BD9-81ED-4DB2-BD59-A6C34878D82A}">
                    <a16:rowId xmlns:a16="http://schemas.microsoft.com/office/drawing/2014/main" val="486405833"/>
                  </a:ext>
                </a:extLst>
              </a:tr>
            </a:tbl>
          </a:graphicData>
        </a:graphic>
      </p:graphicFrame>
      <p:sp>
        <p:nvSpPr>
          <p:cNvPr id="6" name="Slide Number Placeholder 5"/>
          <p:cNvSpPr>
            <a:spLocks noGrp="1"/>
          </p:cNvSpPr>
          <p:nvPr>
            <p:ph type="sldNum" sz="quarter" idx="12"/>
          </p:nvPr>
        </p:nvSpPr>
        <p:spPr/>
        <p:txBody>
          <a:bodyPr/>
          <a:lstStyle/>
          <a:p>
            <a:fld id="{99A20822-4A49-4D36-86E3-300BA48D3F00}" type="slidenum">
              <a:rPr lang="en-US" smtClean="0"/>
              <a:pPr/>
              <a:t>28</a:t>
            </a:fld>
            <a:endParaRPr lang="en-US"/>
          </a:p>
        </p:txBody>
      </p:sp>
    </p:spTree>
    <p:extLst>
      <p:ext uri="{BB962C8B-B14F-4D97-AF65-F5344CB8AC3E}">
        <p14:creationId xmlns:p14="http://schemas.microsoft.com/office/powerpoint/2010/main" val="4167444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92B0-AD7D-151A-805E-8392855683F7}"/>
              </a:ext>
            </a:extLst>
          </p:cNvPr>
          <p:cNvSpPr>
            <a:spLocks noGrp="1"/>
          </p:cNvSpPr>
          <p:nvPr>
            <p:ph type="title"/>
          </p:nvPr>
        </p:nvSpPr>
        <p:spPr/>
        <p:txBody>
          <a:bodyPr>
            <a:normAutofit/>
          </a:bodyPr>
          <a:lstStyle/>
          <a:p>
            <a:r>
              <a:rPr lang="en-US"/>
              <a:t>Common Progress Monitoring Measures </a:t>
            </a:r>
            <a:br>
              <a:rPr lang="en-US"/>
            </a:br>
            <a:r>
              <a:rPr lang="en-US"/>
              <a:t>for Mathematics</a:t>
            </a:r>
          </a:p>
        </p:txBody>
      </p:sp>
      <p:graphicFrame>
        <p:nvGraphicFramePr>
          <p:cNvPr id="6" name="Content Placeholder 5" descr="Number Identification:&#10;-Identify as many numbers as possible&#10;-Score is the number of numbers correctly identified&#10;">
            <a:extLst>
              <a:ext uri="{FF2B5EF4-FFF2-40B4-BE49-F238E27FC236}">
                <a16:creationId xmlns:a16="http://schemas.microsoft.com/office/drawing/2014/main" id="{27DB1EE7-1E5C-A03F-D92E-8B444AF807FC}"/>
              </a:ext>
            </a:extLst>
          </p:cNvPr>
          <p:cNvGraphicFramePr>
            <a:graphicFrameLocks noGrp="1"/>
          </p:cNvGraphicFramePr>
          <p:nvPr>
            <p:ph sz="quarter" idx="14"/>
            <p:extLst>
              <p:ext uri="{D42A27DB-BD31-4B8C-83A1-F6EECF244321}">
                <p14:modId xmlns:p14="http://schemas.microsoft.com/office/powerpoint/2010/main" val="3088223612"/>
              </p:ext>
            </p:extLst>
          </p:nvPr>
        </p:nvGraphicFramePr>
        <p:xfrm>
          <a:off x="63635" y="1553010"/>
          <a:ext cx="6934065" cy="2334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0" name="Picture 6" descr="an example of a number identification assessment ">
            <a:extLst>
              <a:ext uri="{FF2B5EF4-FFF2-40B4-BE49-F238E27FC236}">
                <a16:creationId xmlns:a16="http://schemas.microsoft.com/office/drawing/2014/main" id="{4441F1C1-B2D4-0D30-62B9-73B77B30D1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2200" y="1366520"/>
            <a:ext cx="3593592" cy="503340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15F23BBF-A000-0F98-9921-565DF8974FD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583CEC6-BAD8-653C-A233-9C1A2573438B}"/>
              </a:ext>
            </a:extLst>
          </p:cNvPr>
          <p:cNvSpPr>
            <a:spLocks noGrp="1"/>
          </p:cNvSpPr>
          <p:nvPr>
            <p:ph type="sldNum" sz="quarter" idx="12"/>
          </p:nvPr>
        </p:nvSpPr>
        <p:spPr/>
        <p:txBody>
          <a:bodyPr/>
          <a:lstStyle/>
          <a:p>
            <a:fld id="{99A20822-4A49-4D36-86E3-300BA48D3F00}" type="slidenum">
              <a:rPr lang="en-US" smtClean="0"/>
              <a:t>29</a:t>
            </a:fld>
            <a:endParaRPr lang="en-US"/>
          </a:p>
        </p:txBody>
      </p:sp>
    </p:spTree>
    <p:extLst>
      <p:ext uri="{BB962C8B-B14F-4D97-AF65-F5344CB8AC3E}">
        <p14:creationId xmlns:p14="http://schemas.microsoft.com/office/powerpoint/2010/main" val="119622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Workbook</a:t>
            </a:r>
          </a:p>
        </p:txBody>
      </p:sp>
      <p:sp>
        <p:nvSpPr>
          <p:cNvPr id="3" name="Content Placeholder 2"/>
          <p:cNvSpPr>
            <a:spLocks noGrp="1"/>
          </p:cNvSpPr>
          <p:nvPr>
            <p:ph sz="quarter" idx="14"/>
          </p:nvPr>
        </p:nvSpPr>
        <p:spPr>
          <a:xfrm>
            <a:off x="457200" y="1371600"/>
            <a:ext cx="6672943" cy="4343400"/>
          </a:xfrm>
        </p:spPr>
        <p:txBody>
          <a:bodyPr>
            <a:normAutofit/>
          </a:bodyPr>
          <a:lstStyle/>
          <a:p>
            <a:pPr lvl="0"/>
            <a:r>
              <a:rPr lang="en-US"/>
              <a:t>This workshop is complemented by a workbook designed for note-taking, reflections, and activities. Keep an eye out for the workbook icon throughout the session, signaling opportunities for additional participation in the workbook.</a:t>
            </a:r>
          </a:p>
          <a:p>
            <a:pPr lvl="1"/>
            <a:endParaRPr lang="en-US"/>
          </a:p>
        </p:txBody>
      </p:sp>
      <p:pic>
        <p:nvPicPr>
          <p:cNvPr id="5" name="Picture 2" descr="Book icon indicating workbook activity">
            <a:extLst>
              <a:ext uri="{FF2B5EF4-FFF2-40B4-BE49-F238E27FC236}">
                <a16:creationId xmlns:a16="http://schemas.microsoft.com/office/drawing/2014/main" id="{4B0EB74C-C3FF-6005-C869-54D067EEF0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87" t="20000" r="14163" b="25143"/>
          <a:stretch/>
        </p:blipFill>
        <p:spPr bwMode="auto">
          <a:xfrm>
            <a:off x="7273835" y="1515292"/>
            <a:ext cx="3769179" cy="293914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9A20822-4A49-4D36-86E3-300BA48D3F00}" type="slidenum">
              <a:rPr lang="en-US" smtClean="0"/>
              <a:pPr/>
              <a:t>3</a:t>
            </a:fld>
            <a:endParaRPr lang="en-US"/>
          </a:p>
        </p:txBody>
      </p:sp>
    </p:spTree>
    <p:extLst>
      <p:ext uri="{BB962C8B-B14F-4D97-AF65-F5344CB8AC3E}">
        <p14:creationId xmlns:p14="http://schemas.microsoft.com/office/powerpoint/2010/main" val="2302258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92B0-AD7D-151A-805E-8392855683F7}"/>
              </a:ext>
            </a:extLst>
          </p:cNvPr>
          <p:cNvSpPr>
            <a:spLocks noGrp="1"/>
          </p:cNvSpPr>
          <p:nvPr>
            <p:ph type="title"/>
          </p:nvPr>
        </p:nvSpPr>
        <p:spPr/>
        <p:txBody>
          <a:bodyPr>
            <a:normAutofit/>
          </a:bodyPr>
          <a:lstStyle/>
          <a:p>
            <a:r>
              <a:rPr lang="en-US"/>
              <a:t>Common Progress Monitoring Measures </a:t>
            </a:r>
            <a:br>
              <a:rPr lang="en-US"/>
            </a:br>
            <a:r>
              <a:rPr lang="en-US"/>
              <a:t>for Mathematics 2</a:t>
            </a:r>
          </a:p>
        </p:txBody>
      </p:sp>
      <p:graphicFrame>
        <p:nvGraphicFramePr>
          <p:cNvPr id="6" name="Content Placeholder 5" descr="Quantity Discrimination:&#10;-Identify the larger of two numbers between 0 and 20&#10;-Score is the number of items correctly answered&#10;">
            <a:extLst>
              <a:ext uri="{FF2B5EF4-FFF2-40B4-BE49-F238E27FC236}">
                <a16:creationId xmlns:a16="http://schemas.microsoft.com/office/drawing/2014/main" id="{27DB1EE7-1E5C-A03F-D92E-8B444AF807FC}"/>
              </a:ext>
            </a:extLst>
          </p:cNvPr>
          <p:cNvGraphicFramePr>
            <a:graphicFrameLocks noGrp="1"/>
          </p:cNvGraphicFramePr>
          <p:nvPr>
            <p:ph sz="quarter" idx="14"/>
            <p:extLst>
              <p:ext uri="{D42A27DB-BD31-4B8C-83A1-F6EECF244321}">
                <p14:modId xmlns:p14="http://schemas.microsoft.com/office/powerpoint/2010/main" val="41786172"/>
              </p:ext>
            </p:extLst>
          </p:nvPr>
        </p:nvGraphicFramePr>
        <p:xfrm>
          <a:off x="-567944" y="1503208"/>
          <a:ext cx="7666988" cy="2334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This is a screen shot of a student copy of the quantity discrimination test.">
            <a:extLst>
              <a:ext uri="{FF2B5EF4-FFF2-40B4-BE49-F238E27FC236}">
                <a16:creationId xmlns:a16="http://schemas.microsoft.com/office/drawing/2014/main" id="{61B561AE-330F-AB2C-5796-CB23EC4590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4148" y="1371600"/>
            <a:ext cx="3906899" cy="493318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15F23BBF-A000-0F98-9921-565DF8974FD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583CEC6-BAD8-653C-A233-9C1A2573438B}"/>
              </a:ext>
            </a:extLst>
          </p:cNvPr>
          <p:cNvSpPr>
            <a:spLocks noGrp="1"/>
          </p:cNvSpPr>
          <p:nvPr>
            <p:ph type="sldNum" sz="quarter" idx="12"/>
          </p:nvPr>
        </p:nvSpPr>
        <p:spPr/>
        <p:txBody>
          <a:bodyPr/>
          <a:lstStyle/>
          <a:p>
            <a:fld id="{99A20822-4A49-4D36-86E3-300BA48D3F00}" type="slidenum">
              <a:rPr lang="en-US" smtClean="0"/>
              <a:t>30</a:t>
            </a:fld>
            <a:endParaRPr lang="en-US"/>
          </a:p>
        </p:txBody>
      </p:sp>
    </p:spTree>
    <p:extLst>
      <p:ext uri="{BB962C8B-B14F-4D97-AF65-F5344CB8AC3E}">
        <p14:creationId xmlns:p14="http://schemas.microsoft.com/office/powerpoint/2010/main" val="4187876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92B0-AD7D-151A-805E-8392855683F7}"/>
              </a:ext>
            </a:extLst>
          </p:cNvPr>
          <p:cNvSpPr>
            <a:spLocks noGrp="1"/>
          </p:cNvSpPr>
          <p:nvPr>
            <p:ph type="title"/>
          </p:nvPr>
        </p:nvSpPr>
        <p:spPr/>
        <p:txBody>
          <a:bodyPr>
            <a:normAutofit/>
          </a:bodyPr>
          <a:lstStyle/>
          <a:p>
            <a:r>
              <a:rPr lang="en-US"/>
              <a:t>Common Progress Monitoring Measures </a:t>
            </a:r>
            <a:br>
              <a:rPr lang="en-US"/>
            </a:br>
            <a:r>
              <a:rPr lang="en-US"/>
              <a:t>for Mathematics 3</a:t>
            </a:r>
          </a:p>
        </p:txBody>
      </p:sp>
      <p:graphicFrame>
        <p:nvGraphicFramePr>
          <p:cNvPr id="6" name="Content Placeholder 5" descr="Missing Number:&#10;-Identify missing numbers from sequences&#10;-Score is the number of items answered correctly&#10;">
            <a:extLst>
              <a:ext uri="{FF2B5EF4-FFF2-40B4-BE49-F238E27FC236}">
                <a16:creationId xmlns:a16="http://schemas.microsoft.com/office/drawing/2014/main" id="{27DB1EE7-1E5C-A03F-D92E-8B444AF807FC}"/>
              </a:ext>
            </a:extLst>
          </p:cNvPr>
          <p:cNvGraphicFramePr>
            <a:graphicFrameLocks noGrp="1"/>
          </p:cNvGraphicFramePr>
          <p:nvPr>
            <p:ph sz="quarter" idx="14"/>
            <p:extLst>
              <p:ext uri="{D42A27DB-BD31-4B8C-83A1-F6EECF244321}">
                <p14:modId xmlns:p14="http://schemas.microsoft.com/office/powerpoint/2010/main" val="3729979180"/>
              </p:ext>
            </p:extLst>
          </p:nvPr>
        </p:nvGraphicFramePr>
        <p:xfrm>
          <a:off x="-504445" y="1502210"/>
          <a:ext cx="6397245" cy="2334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This is a screen shot of a student copy of the missing number test.">
            <a:extLst>
              <a:ext uri="{FF2B5EF4-FFF2-40B4-BE49-F238E27FC236}">
                <a16:creationId xmlns:a16="http://schemas.microsoft.com/office/drawing/2014/main" id="{304A2B21-B0AA-2320-4F52-89AEEB9793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1597" y="1371600"/>
            <a:ext cx="3981450" cy="5124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15F23BBF-A000-0F98-9921-565DF8974FD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583CEC6-BAD8-653C-A233-9C1A2573438B}"/>
              </a:ext>
            </a:extLst>
          </p:cNvPr>
          <p:cNvSpPr>
            <a:spLocks noGrp="1"/>
          </p:cNvSpPr>
          <p:nvPr>
            <p:ph type="sldNum" sz="quarter" idx="12"/>
          </p:nvPr>
        </p:nvSpPr>
        <p:spPr/>
        <p:txBody>
          <a:bodyPr/>
          <a:lstStyle/>
          <a:p>
            <a:fld id="{99A20822-4A49-4D36-86E3-300BA48D3F00}" type="slidenum">
              <a:rPr lang="en-US" smtClean="0"/>
              <a:t>31</a:t>
            </a:fld>
            <a:endParaRPr lang="en-US"/>
          </a:p>
        </p:txBody>
      </p:sp>
    </p:spTree>
    <p:extLst>
      <p:ext uri="{BB962C8B-B14F-4D97-AF65-F5344CB8AC3E}">
        <p14:creationId xmlns:p14="http://schemas.microsoft.com/office/powerpoint/2010/main" val="101414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92B0-AD7D-151A-805E-8392855683F7}"/>
              </a:ext>
            </a:extLst>
          </p:cNvPr>
          <p:cNvSpPr>
            <a:spLocks noGrp="1"/>
          </p:cNvSpPr>
          <p:nvPr>
            <p:ph type="title"/>
          </p:nvPr>
        </p:nvSpPr>
        <p:spPr/>
        <p:txBody>
          <a:bodyPr>
            <a:normAutofit/>
          </a:bodyPr>
          <a:lstStyle/>
          <a:p>
            <a:r>
              <a:rPr lang="en-US"/>
              <a:t>Common Progress Monitoring Measures for Mathematics 4</a:t>
            </a:r>
          </a:p>
        </p:txBody>
      </p:sp>
      <p:graphicFrame>
        <p:nvGraphicFramePr>
          <p:cNvPr id="6" name="Content Placeholder 5" descr="Computation:&#10;-Solve computation problems&#10;-Score is number of digits correct in each answer&#10;">
            <a:extLst>
              <a:ext uri="{FF2B5EF4-FFF2-40B4-BE49-F238E27FC236}">
                <a16:creationId xmlns:a16="http://schemas.microsoft.com/office/drawing/2014/main" id="{27DB1EE7-1E5C-A03F-D92E-8B444AF807FC}"/>
              </a:ext>
            </a:extLst>
          </p:cNvPr>
          <p:cNvGraphicFramePr>
            <a:graphicFrameLocks noGrp="1"/>
          </p:cNvGraphicFramePr>
          <p:nvPr>
            <p:ph sz="quarter" idx="14"/>
            <p:extLst>
              <p:ext uri="{D42A27DB-BD31-4B8C-83A1-F6EECF244321}">
                <p14:modId xmlns:p14="http://schemas.microsoft.com/office/powerpoint/2010/main" val="1923070127"/>
              </p:ext>
            </p:extLst>
          </p:nvPr>
        </p:nvGraphicFramePr>
        <p:xfrm>
          <a:off x="-98045" y="1371600"/>
          <a:ext cx="6867145" cy="2334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This is a screen shot of a third grade student copy of the computation test.">
            <a:extLst>
              <a:ext uri="{FF2B5EF4-FFF2-40B4-BE49-F238E27FC236}">
                <a16:creationId xmlns:a16="http://schemas.microsoft.com/office/drawing/2014/main" id="{B08B650D-B520-8263-3DD6-BF75C547C6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5826" y="1555968"/>
            <a:ext cx="4058368" cy="373993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15F23BBF-A000-0F98-9921-565DF8974FD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583CEC6-BAD8-653C-A233-9C1A2573438B}"/>
              </a:ext>
            </a:extLst>
          </p:cNvPr>
          <p:cNvSpPr>
            <a:spLocks noGrp="1"/>
          </p:cNvSpPr>
          <p:nvPr>
            <p:ph type="sldNum" sz="quarter" idx="12"/>
          </p:nvPr>
        </p:nvSpPr>
        <p:spPr/>
        <p:txBody>
          <a:bodyPr/>
          <a:lstStyle/>
          <a:p>
            <a:fld id="{99A20822-4A49-4D36-86E3-300BA48D3F00}" type="slidenum">
              <a:rPr lang="en-US" smtClean="0"/>
              <a:t>32</a:t>
            </a:fld>
            <a:endParaRPr lang="en-US"/>
          </a:p>
        </p:txBody>
      </p:sp>
    </p:spTree>
    <p:extLst>
      <p:ext uri="{BB962C8B-B14F-4D97-AF65-F5344CB8AC3E}">
        <p14:creationId xmlns:p14="http://schemas.microsoft.com/office/powerpoint/2010/main" val="1055895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87AE7-F6C1-D33A-81DF-0DD4FA71329F}"/>
              </a:ext>
            </a:extLst>
          </p:cNvPr>
          <p:cNvSpPr>
            <a:spLocks noGrp="1"/>
          </p:cNvSpPr>
          <p:nvPr>
            <p:ph type="title"/>
          </p:nvPr>
        </p:nvSpPr>
        <p:spPr/>
        <p:txBody>
          <a:bodyPr/>
          <a:lstStyle/>
          <a:p>
            <a:r>
              <a:rPr lang="en-US"/>
              <a:t>Case Example: Emma</a:t>
            </a:r>
          </a:p>
        </p:txBody>
      </p:sp>
      <p:sp>
        <p:nvSpPr>
          <p:cNvPr id="3" name="Content Placeholder 2">
            <a:extLst>
              <a:ext uri="{FF2B5EF4-FFF2-40B4-BE49-F238E27FC236}">
                <a16:creationId xmlns:a16="http://schemas.microsoft.com/office/drawing/2014/main" id="{E6536A69-7AA0-B1D3-2B6D-E86931DB9A02}"/>
              </a:ext>
            </a:extLst>
          </p:cNvPr>
          <p:cNvSpPr>
            <a:spLocks noGrp="1"/>
          </p:cNvSpPr>
          <p:nvPr>
            <p:ph sz="quarter" idx="14"/>
          </p:nvPr>
        </p:nvSpPr>
        <p:spPr>
          <a:xfrm>
            <a:off x="457200" y="1371600"/>
            <a:ext cx="9155151" cy="4204010"/>
          </a:xfrm>
        </p:spPr>
        <p:txBody>
          <a:bodyPr vert="horz" lIns="0" tIns="0" rIns="0" bIns="0" rtlCol="0" anchor="t">
            <a:normAutofit/>
          </a:bodyPr>
          <a:lstStyle/>
          <a:p>
            <a:r>
              <a:rPr lang="en-US"/>
              <a:t>Emma, a first-grade student, faces challenges in mathematics. She demonstrates difficulties in basic number recognition and can’t yet solve basic addition and subtraction problems. Her intervention primarily revolves around early numeracy skills. Which progress monitoring measure should you use?</a:t>
            </a:r>
          </a:p>
        </p:txBody>
      </p:sp>
      <p:sp>
        <p:nvSpPr>
          <p:cNvPr id="12" name="Rectangle 11">
            <a:extLst>
              <a:ext uri="{FF2B5EF4-FFF2-40B4-BE49-F238E27FC236}">
                <a16:creationId xmlns:a16="http://schemas.microsoft.com/office/drawing/2014/main" id="{8B311E87-1DC4-0E83-40B8-3C7CCA180FB9}"/>
              </a:ext>
            </a:extLst>
          </p:cNvPr>
          <p:cNvSpPr/>
          <p:nvPr/>
        </p:nvSpPr>
        <p:spPr>
          <a:xfrm>
            <a:off x="10114156" y="1371599"/>
            <a:ext cx="1617596" cy="1070517"/>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Number Identification</a:t>
            </a:r>
            <a:endParaRPr lang="en-US">
              <a:solidFill>
                <a:schemeClr val="tx1"/>
              </a:solidFill>
            </a:endParaRPr>
          </a:p>
        </p:txBody>
      </p:sp>
      <p:sp>
        <p:nvSpPr>
          <p:cNvPr id="13" name="Rectangle 12">
            <a:extLst>
              <a:ext uri="{FF2B5EF4-FFF2-40B4-BE49-F238E27FC236}">
                <a16:creationId xmlns:a16="http://schemas.microsoft.com/office/drawing/2014/main" id="{8061AB5E-1CD0-00A9-4260-92A6870184D2}"/>
              </a:ext>
            </a:extLst>
          </p:cNvPr>
          <p:cNvSpPr/>
          <p:nvPr/>
        </p:nvSpPr>
        <p:spPr>
          <a:xfrm>
            <a:off x="10114156" y="2739483"/>
            <a:ext cx="1617596" cy="1070516"/>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Concepts and Applications</a:t>
            </a:r>
            <a:endParaRPr lang="en-US">
              <a:solidFill>
                <a:schemeClr val="tx1"/>
              </a:solidFill>
            </a:endParaRPr>
          </a:p>
        </p:txBody>
      </p:sp>
      <p:sp>
        <p:nvSpPr>
          <p:cNvPr id="14" name="Rectangle 13">
            <a:extLst>
              <a:ext uri="{FF2B5EF4-FFF2-40B4-BE49-F238E27FC236}">
                <a16:creationId xmlns:a16="http://schemas.microsoft.com/office/drawing/2014/main" id="{B06D8971-EBEC-F1B1-3405-681BEEF1BC31}"/>
              </a:ext>
            </a:extLst>
          </p:cNvPr>
          <p:cNvSpPr/>
          <p:nvPr/>
        </p:nvSpPr>
        <p:spPr>
          <a:xfrm>
            <a:off x="10114156" y="4242704"/>
            <a:ext cx="1617596" cy="1070515"/>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Computation</a:t>
            </a:r>
            <a:endParaRPr lang="en-US" b="1">
              <a:solidFill>
                <a:schemeClr val="tx1"/>
              </a:solidFill>
              <a:ea typeface="Calibri"/>
              <a:cs typeface="Calibri"/>
            </a:endParaRPr>
          </a:p>
        </p:txBody>
      </p:sp>
      <p:sp>
        <p:nvSpPr>
          <p:cNvPr id="4" name="Text Placeholder 3">
            <a:extLst>
              <a:ext uri="{FF2B5EF4-FFF2-40B4-BE49-F238E27FC236}">
                <a16:creationId xmlns:a16="http://schemas.microsoft.com/office/drawing/2014/main" id="{E87741AB-78A7-71CC-C31F-0F5A3C09617E}"/>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85C3A33-7F84-AC91-9477-63E9B5D691B8}"/>
              </a:ext>
            </a:extLst>
          </p:cNvPr>
          <p:cNvSpPr>
            <a:spLocks noGrp="1"/>
          </p:cNvSpPr>
          <p:nvPr>
            <p:ph type="sldNum" sz="quarter" idx="12"/>
          </p:nvPr>
        </p:nvSpPr>
        <p:spPr/>
        <p:txBody>
          <a:bodyPr/>
          <a:lstStyle/>
          <a:p>
            <a:fld id="{99A20822-4A49-4D36-86E3-300BA48D3F00}" type="slidenum">
              <a:rPr lang="en-US" smtClean="0"/>
              <a:t>33</a:t>
            </a:fld>
            <a:endParaRPr lang="en-US"/>
          </a:p>
        </p:txBody>
      </p:sp>
    </p:spTree>
    <p:extLst>
      <p:ext uri="{BB962C8B-B14F-4D97-AF65-F5344CB8AC3E}">
        <p14:creationId xmlns:p14="http://schemas.microsoft.com/office/powerpoint/2010/main" val="1564030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5430-57B2-AF43-8B2C-A1FE22FB1355}"/>
              </a:ext>
            </a:extLst>
          </p:cNvPr>
          <p:cNvSpPr>
            <a:spLocks noGrp="1"/>
          </p:cNvSpPr>
          <p:nvPr>
            <p:ph type="title"/>
          </p:nvPr>
        </p:nvSpPr>
        <p:spPr/>
        <p:txBody>
          <a:bodyPr/>
          <a:lstStyle/>
          <a:p>
            <a:r>
              <a:rPr lang="en-US"/>
              <a:t>Workbook Case Example 2: Michael</a:t>
            </a:r>
          </a:p>
        </p:txBody>
      </p:sp>
      <p:pic>
        <p:nvPicPr>
          <p:cNvPr id="6" name="Picture 2" descr="Book icon indicating workbook activity">
            <a:extLst>
              <a:ext uri="{FF2B5EF4-FFF2-40B4-BE49-F238E27FC236}">
                <a16:creationId xmlns:a16="http://schemas.microsoft.com/office/drawing/2014/main" id="{EEB00E3D-E387-8E65-0B9D-48AB710A4B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87" t="20000" r="14163" b="25143"/>
          <a:stretch/>
        </p:blipFill>
        <p:spPr bwMode="auto">
          <a:xfrm>
            <a:off x="10856849" y="92893"/>
            <a:ext cx="1167514" cy="91040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3240D1E-8B48-5159-F18A-C6BEFCD707D3}"/>
              </a:ext>
            </a:extLst>
          </p:cNvPr>
          <p:cNvSpPr>
            <a:spLocks noGrp="1"/>
          </p:cNvSpPr>
          <p:nvPr>
            <p:ph sz="quarter" idx="14"/>
          </p:nvPr>
        </p:nvSpPr>
        <p:spPr>
          <a:xfrm>
            <a:off x="457199" y="1371600"/>
            <a:ext cx="9445083" cy="4181707"/>
          </a:xfrm>
        </p:spPr>
        <p:txBody>
          <a:bodyPr vert="horz" lIns="0" tIns="0" rIns="0" bIns="0" rtlCol="0" anchor="t">
            <a:normAutofit/>
          </a:bodyPr>
          <a:lstStyle/>
          <a:p>
            <a:r>
              <a:rPr lang="en-US"/>
              <a:t>Michael, a fifth-grade student, has been identified as struggling in mathematics. He consistently scores around the 5th percentile in correctly solving mathematics problems. His intervention will focus primarily on improving his skills with basic mathematical operations, including multiplication and division. Which progress monitoring measure should you use?</a:t>
            </a:r>
          </a:p>
        </p:txBody>
      </p:sp>
      <p:sp>
        <p:nvSpPr>
          <p:cNvPr id="10" name="Rectangle 9">
            <a:extLst>
              <a:ext uri="{FF2B5EF4-FFF2-40B4-BE49-F238E27FC236}">
                <a16:creationId xmlns:a16="http://schemas.microsoft.com/office/drawing/2014/main" id="{0B1156D5-E542-3C2A-D67C-4483979C1EA5}"/>
              </a:ext>
            </a:extLst>
          </p:cNvPr>
          <p:cNvSpPr/>
          <p:nvPr/>
        </p:nvSpPr>
        <p:spPr>
          <a:xfrm>
            <a:off x="10114156" y="1371599"/>
            <a:ext cx="1617596" cy="1070517"/>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Concepts and Applications</a:t>
            </a:r>
            <a:endParaRPr lang="en-US">
              <a:solidFill>
                <a:schemeClr val="tx1"/>
              </a:solidFill>
            </a:endParaRPr>
          </a:p>
        </p:txBody>
      </p:sp>
      <p:sp>
        <p:nvSpPr>
          <p:cNvPr id="7" name="Rectangle 6">
            <a:extLst>
              <a:ext uri="{FF2B5EF4-FFF2-40B4-BE49-F238E27FC236}">
                <a16:creationId xmlns:a16="http://schemas.microsoft.com/office/drawing/2014/main" id="{DC6FF7B2-BA20-415E-4DCD-79CBDF6FA052}"/>
              </a:ext>
            </a:extLst>
          </p:cNvPr>
          <p:cNvSpPr/>
          <p:nvPr/>
        </p:nvSpPr>
        <p:spPr>
          <a:xfrm>
            <a:off x="10114156" y="2829434"/>
            <a:ext cx="1631974" cy="991786"/>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Computation</a:t>
            </a:r>
            <a:endParaRPr lang="en-US"/>
          </a:p>
        </p:txBody>
      </p:sp>
      <p:sp>
        <p:nvSpPr>
          <p:cNvPr id="12" name="Rectangle 11">
            <a:extLst>
              <a:ext uri="{FF2B5EF4-FFF2-40B4-BE49-F238E27FC236}">
                <a16:creationId xmlns:a16="http://schemas.microsoft.com/office/drawing/2014/main" id="{C4EFD57C-7C6B-6D37-17B7-DB1D75AA53C5}"/>
              </a:ext>
            </a:extLst>
          </p:cNvPr>
          <p:cNvSpPr/>
          <p:nvPr/>
        </p:nvSpPr>
        <p:spPr>
          <a:xfrm>
            <a:off x="10114156" y="4208537"/>
            <a:ext cx="1617596" cy="1070515"/>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Quantity Discrimination</a:t>
            </a:r>
            <a:endParaRPr lang="en-US" b="1">
              <a:solidFill>
                <a:schemeClr val="tx1"/>
              </a:solidFill>
              <a:ea typeface="Calibri"/>
              <a:cs typeface="Calibri"/>
            </a:endParaRPr>
          </a:p>
        </p:txBody>
      </p:sp>
      <p:sp>
        <p:nvSpPr>
          <p:cNvPr id="4" name="Text Placeholder 3">
            <a:extLst>
              <a:ext uri="{FF2B5EF4-FFF2-40B4-BE49-F238E27FC236}">
                <a16:creationId xmlns:a16="http://schemas.microsoft.com/office/drawing/2014/main" id="{CA633E42-5BB1-3F41-5550-28EB722355A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E2EBCE2-B6E5-2A92-B4C4-14ACBB3D7A18}"/>
              </a:ext>
            </a:extLst>
          </p:cNvPr>
          <p:cNvSpPr>
            <a:spLocks noGrp="1"/>
          </p:cNvSpPr>
          <p:nvPr>
            <p:ph type="sldNum" sz="quarter" idx="12"/>
          </p:nvPr>
        </p:nvSpPr>
        <p:spPr/>
        <p:txBody>
          <a:bodyPr/>
          <a:lstStyle/>
          <a:p>
            <a:fld id="{99A20822-4A49-4D36-86E3-300BA48D3F00}" type="slidenum">
              <a:rPr lang="en-US" smtClean="0"/>
              <a:t>34</a:t>
            </a:fld>
            <a:endParaRPr lang="en-US"/>
          </a:p>
        </p:txBody>
      </p:sp>
    </p:spTree>
    <p:extLst>
      <p:ext uri="{BB962C8B-B14F-4D97-AF65-F5344CB8AC3E}">
        <p14:creationId xmlns:p14="http://schemas.microsoft.com/office/powerpoint/2010/main" val="3920335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FB7087-9804-89B0-5B73-10ACB3842234}"/>
              </a:ext>
            </a:extLst>
          </p:cNvPr>
          <p:cNvSpPr>
            <a:spLocks noGrp="1"/>
          </p:cNvSpPr>
          <p:nvPr>
            <p:ph type="title"/>
          </p:nvPr>
        </p:nvSpPr>
        <p:spPr/>
        <p:txBody>
          <a:bodyPr>
            <a:normAutofit fontScale="90000"/>
          </a:bodyPr>
          <a:lstStyle/>
          <a:p>
            <a:r>
              <a:rPr lang="en-US"/>
              <a:t>Considerations for Selecting an Academic Progress Monitoring Measure</a:t>
            </a:r>
          </a:p>
        </p:txBody>
      </p:sp>
      <p:sp>
        <p:nvSpPr>
          <p:cNvPr id="7" name="Text Placeholder 6">
            <a:extLst>
              <a:ext uri="{FF2B5EF4-FFF2-40B4-BE49-F238E27FC236}">
                <a16:creationId xmlns:a16="http://schemas.microsoft.com/office/drawing/2014/main" id="{7451181E-3A0A-BEAD-7C81-129A7FD2DC10}"/>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9AB198C-2878-A5DE-C131-F6DFCE89CA82}"/>
              </a:ext>
            </a:extLst>
          </p:cNvPr>
          <p:cNvSpPr>
            <a:spLocks noGrp="1"/>
          </p:cNvSpPr>
          <p:nvPr>
            <p:ph type="sldNum" sz="quarter" idx="15"/>
          </p:nvPr>
        </p:nvSpPr>
        <p:spPr/>
        <p:txBody>
          <a:bodyPr/>
          <a:lstStyle/>
          <a:p>
            <a:fld id="{99A20822-4A49-4D36-86E3-300BA48D3F00}" type="slidenum">
              <a:rPr lang="en-US" smtClean="0"/>
              <a:t>35</a:t>
            </a:fld>
            <a:endParaRPr lang="en-US"/>
          </a:p>
        </p:txBody>
      </p:sp>
    </p:spTree>
    <p:extLst>
      <p:ext uri="{BB962C8B-B14F-4D97-AF65-F5344CB8AC3E}">
        <p14:creationId xmlns:p14="http://schemas.microsoft.com/office/powerpoint/2010/main" val="842542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280160"/>
          </a:xfrm>
        </p:spPr>
        <p:txBody>
          <a:bodyPr>
            <a:normAutofit/>
          </a:bodyPr>
          <a:lstStyle/>
          <a:p>
            <a:r>
              <a:rPr lang="en-US"/>
              <a:t>What to Look for in a Progress Monitoring Measure</a:t>
            </a:r>
          </a:p>
        </p:txBody>
      </p:sp>
      <p:grpSp>
        <p:nvGrpSpPr>
          <p:cNvPr id="15" name="Group 14" descr="Smart art listing:&#10;-brief and easy to administer&#10;-able to be used repeatedly over time&#10;- sensitive to changes in student performance&#10;- Valid, reliable, and evidence-based">
            <a:extLst>
              <a:ext uri="{FF2B5EF4-FFF2-40B4-BE49-F238E27FC236}">
                <a16:creationId xmlns:a16="http://schemas.microsoft.com/office/drawing/2014/main" id="{23DC71B2-0297-355E-4466-0C3D752237EF}"/>
              </a:ext>
            </a:extLst>
          </p:cNvPr>
          <p:cNvGrpSpPr/>
          <p:nvPr/>
        </p:nvGrpSpPr>
        <p:grpSpPr>
          <a:xfrm>
            <a:off x="518984" y="1087395"/>
            <a:ext cx="11022227" cy="4930345"/>
            <a:chOff x="518984" y="1087395"/>
            <a:chExt cx="11022227" cy="4930345"/>
          </a:xfrm>
        </p:grpSpPr>
        <p:sp>
          <p:nvSpPr>
            <p:cNvPr id="16" name="Rectangle 15">
              <a:extLst>
                <a:ext uri="{FF2B5EF4-FFF2-40B4-BE49-F238E27FC236}">
                  <a16:creationId xmlns:a16="http://schemas.microsoft.com/office/drawing/2014/main" id="{7AF2E0D5-179C-63CD-C401-E1681E9A8E9E}"/>
                </a:ext>
              </a:extLst>
            </p:cNvPr>
            <p:cNvSpPr/>
            <p:nvPr/>
          </p:nvSpPr>
          <p:spPr>
            <a:xfrm>
              <a:off x="518984" y="1087395"/>
              <a:ext cx="11022227" cy="4930345"/>
            </a:xfrm>
            <a:prstGeom prst="rect">
              <a:avLst/>
            </a:prstGeom>
            <a:ln>
              <a:noFill/>
            </a:ln>
          </p:spPr>
          <p:txBody>
            <a:bodyPr/>
            <a:lstStyle/>
            <a:p>
              <a:endParaRPr lang="en-US"/>
            </a:p>
          </p:txBody>
        </p:sp>
        <p:sp>
          <p:nvSpPr>
            <p:cNvPr id="17" name="Freeform: Shape 16">
              <a:extLst>
                <a:ext uri="{FF2B5EF4-FFF2-40B4-BE49-F238E27FC236}">
                  <a16:creationId xmlns:a16="http://schemas.microsoft.com/office/drawing/2014/main" id="{277D6A97-409E-F3EA-84B2-7DC7AC127E32}"/>
                </a:ext>
              </a:extLst>
            </p:cNvPr>
            <p:cNvSpPr/>
            <p:nvPr/>
          </p:nvSpPr>
          <p:spPr>
            <a:xfrm>
              <a:off x="732007" y="1775938"/>
              <a:ext cx="5094335" cy="1591979"/>
            </a:xfrm>
            <a:custGeom>
              <a:avLst/>
              <a:gdLst>
                <a:gd name="connsiteX0" fmla="*/ 0 w 5094335"/>
                <a:gd name="connsiteY0" fmla="*/ 0 h 1591979"/>
                <a:gd name="connsiteX1" fmla="*/ 5094335 w 5094335"/>
                <a:gd name="connsiteY1" fmla="*/ 0 h 1591979"/>
                <a:gd name="connsiteX2" fmla="*/ 5094335 w 5094335"/>
                <a:gd name="connsiteY2" fmla="*/ 1591979 h 1591979"/>
                <a:gd name="connsiteX3" fmla="*/ 0 w 5094335"/>
                <a:gd name="connsiteY3" fmla="*/ 1591979 h 1591979"/>
                <a:gd name="connsiteX4" fmla="*/ 0 w 5094335"/>
                <a:gd name="connsiteY4" fmla="*/ 0 h 159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335" h="1591979">
                  <a:moveTo>
                    <a:pt x="0" y="0"/>
                  </a:moveTo>
                  <a:lnTo>
                    <a:pt x="5094335" y="0"/>
                  </a:lnTo>
                  <a:lnTo>
                    <a:pt x="5094335" y="1591979"/>
                  </a:lnTo>
                  <a:lnTo>
                    <a:pt x="0" y="159197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Brief and easy to administer</a:t>
              </a:r>
            </a:p>
          </p:txBody>
        </p:sp>
        <p:sp>
          <p:nvSpPr>
            <p:cNvPr id="18" name="Rectangle 17">
              <a:extLst>
                <a:ext uri="{FF2B5EF4-FFF2-40B4-BE49-F238E27FC236}">
                  <a16:creationId xmlns:a16="http://schemas.microsoft.com/office/drawing/2014/main" id="{2CC45273-0FB3-C4A2-BBBD-AB8E87A82C99}"/>
                </a:ext>
              </a:extLst>
            </p:cNvPr>
            <p:cNvSpPr/>
            <p:nvPr/>
          </p:nvSpPr>
          <p:spPr>
            <a:xfrm>
              <a:off x="518986" y="1744720"/>
              <a:ext cx="1114385" cy="1671578"/>
            </a:xfrm>
            <a:prstGeom prst="rect">
              <a:avLst/>
            </a:prstGeom>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660D156C-6F4F-AF83-3AA6-5785D575C318}"/>
                </a:ext>
              </a:extLst>
            </p:cNvPr>
            <p:cNvSpPr/>
            <p:nvPr/>
          </p:nvSpPr>
          <p:spPr>
            <a:xfrm>
              <a:off x="6433430" y="1752603"/>
              <a:ext cx="5094335" cy="1591979"/>
            </a:xfrm>
            <a:custGeom>
              <a:avLst/>
              <a:gdLst>
                <a:gd name="connsiteX0" fmla="*/ 0 w 5094335"/>
                <a:gd name="connsiteY0" fmla="*/ 0 h 1591979"/>
                <a:gd name="connsiteX1" fmla="*/ 5094335 w 5094335"/>
                <a:gd name="connsiteY1" fmla="*/ 0 h 1591979"/>
                <a:gd name="connsiteX2" fmla="*/ 5094335 w 5094335"/>
                <a:gd name="connsiteY2" fmla="*/ 1591979 h 1591979"/>
                <a:gd name="connsiteX3" fmla="*/ 0 w 5094335"/>
                <a:gd name="connsiteY3" fmla="*/ 1591979 h 1591979"/>
                <a:gd name="connsiteX4" fmla="*/ 0 w 5094335"/>
                <a:gd name="connsiteY4" fmla="*/ 0 h 159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335" h="1591979">
                  <a:moveTo>
                    <a:pt x="0" y="0"/>
                  </a:moveTo>
                  <a:lnTo>
                    <a:pt x="5094335" y="0"/>
                  </a:lnTo>
                  <a:lnTo>
                    <a:pt x="5094335" y="1591979"/>
                  </a:lnTo>
                  <a:lnTo>
                    <a:pt x="0" y="159197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Able to be used repeatedly across time</a:t>
              </a:r>
            </a:p>
          </p:txBody>
        </p:sp>
        <p:sp>
          <p:nvSpPr>
            <p:cNvPr id="20" name="Rectangle 19">
              <a:extLst>
                <a:ext uri="{FF2B5EF4-FFF2-40B4-BE49-F238E27FC236}">
                  <a16:creationId xmlns:a16="http://schemas.microsoft.com/office/drawing/2014/main" id="{C8E9BFDA-7E26-01F5-AF1F-A177D4D285E6}"/>
                </a:ext>
              </a:extLst>
            </p:cNvPr>
            <p:cNvSpPr/>
            <p:nvPr/>
          </p:nvSpPr>
          <p:spPr>
            <a:xfrm>
              <a:off x="6187752" y="1744720"/>
              <a:ext cx="1114385" cy="1684280"/>
            </a:xfrm>
            <a:prstGeom prst="rect">
              <a:avLst/>
            </a:prstGeom>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67EAF5C8-3138-6E23-69C7-E5A362E64C31}"/>
                </a:ext>
              </a:extLst>
            </p:cNvPr>
            <p:cNvSpPr/>
            <p:nvPr/>
          </p:nvSpPr>
          <p:spPr>
            <a:xfrm>
              <a:off x="754635" y="4041688"/>
              <a:ext cx="5094335" cy="1591979"/>
            </a:xfrm>
            <a:custGeom>
              <a:avLst/>
              <a:gdLst>
                <a:gd name="connsiteX0" fmla="*/ 0 w 5094335"/>
                <a:gd name="connsiteY0" fmla="*/ 0 h 1591979"/>
                <a:gd name="connsiteX1" fmla="*/ 5094335 w 5094335"/>
                <a:gd name="connsiteY1" fmla="*/ 0 h 1591979"/>
                <a:gd name="connsiteX2" fmla="*/ 5094335 w 5094335"/>
                <a:gd name="connsiteY2" fmla="*/ 1591979 h 1591979"/>
                <a:gd name="connsiteX3" fmla="*/ 0 w 5094335"/>
                <a:gd name="connsiteY3" fmla="*/ 1591979 h 1591979"/>
                <a:gd name="connsiteX4" fmla="*/ 0 w 5094335"/>
                <a:gd name="connsiteY4" fmla="*/ 0 h 159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335" h="1591979">
                  <a:moveTo>
                    <a:pt x="0" y="0"/>
                  </a:moveTo>
                  <a:lnTo>
                    <a:pt x="5094335" y="0"/>
                  </a:lnTo>
                  <a:lnTo>
                    <a:pt x="5094335" y="1591979"/>
                  </a:lnTo>
                  <a:lnTo>
                    <a:pt x="0" y="159197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Sensitive to changes in student performance</a:t>
              </a:r>
            </a:p>
          </p:txBody>
        </p:sp>
        <p:sp>
          <p:nvSpPr>
            <p:cNvPr id="22" name="Rectangle 21">
              <a:extLst>
                <a:ext uri="{FF2B5EF4-FFF2-40B4-BE49-F238E27FC236}">
                  <a16:creationId xmlns:a16="http://schemas.microsoft.com/office/drawing/2014/main" id="{B375A70A-B1C4-D235-6ECE-EE8FF9088AD7}"/>
                </a:ext>
              </a:extLst>
            </p:cNvPr>
            <p:cNvSpPr/>
            <p:nvPr/>
          </p:nvSpPr>
          <p:spPr>
            <a:xfrm>
              <a:off x="518984" y="4025898"/>
              <a:ext cx="1114385" cy="1671578"/>
            </a:xfrm>
            <a:prstGeom prst="rect">
              <a:avLst/>
            </a:prstGeom>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F5620B1E-C426-CABE-0756-2DE4FBF29049}"/>
                </a:ext>
              </a:extLst>
            </p:cNvPr>
            <p:cNvSpPr/>
            <p:nvPr/>
          </p:nvSpPr>
          <p:spPr>
            <a:xfrm>
              <a:off x="6446870" y="4038603"/>
              <a:ext cx="5094335" cy="1591979"/>
            </a:xfrm>
            <a:custGeom>
              <a:avLst/>
              <a:gdLst>
                <a:gd name="connsiteX0" fmla="*/ 0 w 5094335"/>
                <a:gd name="connsiteY0" fmla="*/ 0 h 1591979"/>
                <a:gd name="connsiteX1" fmla="*/ 5094335 w 5094335"/>
                <a:gd name="connsiteY1" fmla="*/ 0 h 1591979"/>
                <a:gd name="connsiteX2" fmla="*/ 5094335 w 5094335"/>
                <a:gd name="connsiteY2" fmla="*/ 1591979 h 1591979"/>
                <a:gd name="connsiteX3" fmla="*/ 0 w 5094335"/>
                <a:gd name="connsiteY3" fmla="*/ 1591979 h 1591979"/>
                <a:gd name="connsiteX4" fmla="*/ 0 w 5094335"/>
                <a:gd name="connsiteY4" fmla="*/ 0 h 159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335" h="1591979">
                  <a:moveTo>
                    <a:pt x="0" y="0"/>
                  </a:moveTo>
                  <a:lnTo>
                    <a:pt x="5094335" y="0"/>
                  </a:lnTo>
                  <a:lnTo>
                    <a:pt x="5094335" y="1591979"/>
                  </a:lnTo>
                  <a:lnTo>
                    <a:pt x="0" y="159197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Valid, reliable, and evidence based</a:t>
              </a:r>
            </a:p>
          </p:txBody>
        </p:sp>
        <p:sp>
          <p:nvSpPr>
            <p:cNvPr id="24" name="Rectangle 23">
              <a:extLst>
                <a:ext uri="{FF2B5EF4-FFF2-40B4-BE49-F238E27FC236}">
                  <a16:creationId xmlns:a16="http://schemas.microsoft.com/office/drawing/2014/main" id="{C7AE12FD-A7D0-7960-574A-BAF826CD1341}"/>
                </a:ext>
              </a:extLst>
            </p:cNvPr>
            <p:cNvSpPr/>
            <p:nvPr/>
          </p:nvSpPr>
          <p:spPr>
            <a:xfrm>
              <a:off x="6187752" y="4038603"/>
              <a:ext cx="1114386" cy="1658873"/>
            </a:xfrm>
            <a:prstGeom prst="rect">
              <a:avLst/>
            </a:prstGeom>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2" name="Slide Number Placeholder 1"/>
          <p:cNvSpPr>
            <a:spLocks noGrp="1"/>
          </p:cNvSpPr>
          <p:nvPr>
            <p:ph type="sldNum" sz="quarter" idx="12"/>
          </p:nvPr>
        </p:nvSpPr>
        <p:spPr/>
        <p:txBody>
          <a:bodyPr/>
          <a:lstStyle/>
          <a:p>
            <a:fld id="{99A20822-4A49-4D36-86E3-300BA48D3F00}" type="slidenum">
              <a:rPr lang="en-US" smtClean="0"/>
              <a:pPr/>
              <a:t>36</a:t>
            </a:fld>
            <a:endParaRPr lang="en-US"/>
          </a:p>
        </p:txBody>
      </p:sp>
      <p:pic>
        <p:nvPicPr>
          <p:cNvPr id="5122" name="Picture 2">
            <a:extLst>
              <a:ext uri="{FF2B5EF4-FFF2-40B4-BE49-F238E27FC236}">
                <a16:creationId xmlns:a16="http://schemas.microsoft.com/office/drawing/2014/main" id="{9C7BC4B9-E2FD-AD4A-4B31-53B1202BB9E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82" y="1890927"/>
            <a:ext cx="809988" cy="13918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345F3AE-8E4D-07FD-4821-DE8321262BE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477974">
            <a:off x="6106626" y="4175449"/>
            <a:ext cx="1102208" cy="12184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C0637F6D-6ADD-F2C7-6D94-B240C7C6B7F5}"/>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849" b="-6372"/>
          <a:stretch/>
        </p:blipFill>
        <p:spPr bwMode="auto">
          <a:xfrm>
            <a:off x="518984" y="4513967"/>
            <a:ext cx="1114386" cy="113848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FFED87F4-7AFC-0A6B-7B31-0AD0363E1C30}"/>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004" y="2125030"/>
            <a:ext cx="978683" cy="975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592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t>Should We Ever Assess Off-Level? </a:t>
            </a:r>
            <a:br>
              <a:rPr lang="en-US"/>
            </a:br>
            <a:r>
              <a:rPr lang="en-US"/>
              <a:t>Consider the Purpose of the Assessment</a:t>
            </a:r>
          </a:p>
        </p:txBody>
      </p:sp>
      <p:sp>
        <p:nvSpPr>
          <p:cNvPr id="7" name="Content Placeholder 6"/>
          <p:cNvSpPr>
            <a:spLocks noGrp="1"/>
          </p:cNvSpPr>
          <p:nvPr>
            <p:ph sz="quarter" idx="15"/>
          </p:nvPr>
        </p:nvSpPr>
        <p:spPr>
          <a:xfrm>
            <a:off x="457199" y="1714500"/>
            <a:ext cx="11203757" cy="4037076"/>
          </a:xfrm>
        </p:spPr>
        <p:txBody>
          <a:bodyPr>
            <a:normAutofit/>
          </a:bodyPr>
          <a:lstStyle/>
          <a:p>
            <a:pPr marL="0" indent="0">
              <a:buNone/>
            </a:pPr>
            <a:r>
              <a:rPr lang="en-US" b="1"/>
              <a:t>Progress monitoring </a:t>
            </a:r>
            <a:r>
              <a:rPr lang="en-US"/>
              <a:t>should be done at grade level, when possible, but the following also are applicable:</a:t>
            </a:r>
          </a:p>
          <a:p>
            <a:r>
              <a:rPr lang="en-US"/>
              <a:t>The assessment must match a student’s instructional level.</a:t>
            </a:r>
          </a:p>
          <a:p>
            <a:r>
              <a:rPr lang="en-US"/>
              <a:t>If a student’s performance is well below grade-level expectations, grade-level probes are unlikely to be sensitive to growth.</a:t>
            </a:r>
          </a:p>
          <a:p>
            <a:r>
              <a:rPr lang="en-US"/>
              <a:t>Off-level assessment may be warranted in these cases.</a:t>
            </a:r>
          </a:p>
          <a:p>
            <a:pPr marL="0" indent="0">
              <a:buNone/>
            </a:pPr>
            <a:endParaRPr lang="en-US"/>
          </a:p>
        </p:txBody>
      </p:sp>
      <p:sp>
        <p:nvSpPr>
          <p:cNvPr id="2" name="Text Placeholder 1">
            <a:extLst>
              <a:ext uri="{FF2B5EF4-FFF2-40B4-BE49-F238E27FC236}">
                <a16:creationId xmlns:a16="http://schemas.microsoft.com/office/drawing/2014/main" id="{5A6AAF3F-32AA-9A59-D6FE-98A4432FAC97}"/>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A1A8B8B9-B651-4439-A868-E8F04EF81465}" type="slidenum">
              <a:rPr lang="en-US" smtClean="0"/>
              <a:pPr/>
              <a:t>37</a:t>
            </a:fld>
            <a:endParaRPr lang="en-US"/>
          </a:p>
        </p:txBody>
      </p:sp>
    </p:spTree>
    <p:extLst>
      <p:ext uri="{BB962C8B-B14F-4D97-AF65-F5344CB8AC3E}">
        <p14:creationId xmlns:p14="http://schemas.microsoft.com/office/powerpoint/2010/main" val="1053607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Off-Level Assessment Procedures: </a:t>
            </a:r>
            <a:br>
              <a:rPr lang="en-US"/>
            </a:br>
            <a:r>
              <a:rPr lang="en-US"/>
              <a:t>Mathematics Example</a:t>
            </a:r>
          </a:p>
        </p:txBody>
      </p:sp>
      <p:sp>
        <p:nvSpPr>
          <p:cNvPr id="3" name="Content Placeholder 2"/>
          <p:cNvSpPr>
            <a:spLocks noGrp="1"/>
          </p:cNvSpPr>
          <p:nvPr>
            <p:ph sz="quarter" idx="14"/>
          </p:nvPr>
        </p:nvSpPr>
        <p:spPr>
          <a:xfrm>
            <a:off x="457200" y="1714500"/>
            <a:ext cx="11274552" cy="4000500"/>
          </a:xfrm>
        </p:spPr>
        <p:txBody>
          <a:bodyPr>
            <a:normAutofit/>
          </a:bodyPr>
          <a:lstStyle/>
          <a:p>
            <a:r>
              <a:rPr lang="en-US"/>
              <a:t>On two separate days, administer Mathematics Computation or Concepts and Applications at the grade level at which you expect the student to be functioning at year’s end. Use the correct time limit for the test at the lower grade level.</a:t>
            </a:r>
          </a:p>
          <a:p>
            <a:pPr lvl="1"/>
            <a:r>
              <a:rPr lang="en-US" spc="-20"/>
              <a:t>If the student’s mean score is 10–15 digits or blanks, use the lower grade-level test. </a:t>
            </a:r>
          </a:p>
          <a:p>
            <a:pPr lvl="1"/>
            <a:r>
              <a:rPr lang="en-US"/>
              <a:t>If &lt; 10 digits or blanks, move down one more grade level.</a:t>
            </a:r>
          </a:p>
          <a:p>
            <a:pPr lvl="1"/>
            <a:r>
              <a:rPr lang="en-US"/>
              <a:t>If &gt; 15 digits or blanks, reconsider grade-appropriate material.</a:t>
            </a:r>
          </a:p>
          <a:p>
            <a:endParaRPr lang="en-US"/>
          </a:p>
        </p:txBody>
      </p:sp>
      <p:sp>
        <p:nvSpPr>
          <p:cNvPr id="6" name="Text Placeholder 5">
            <a:extLst>
              <a:ext uri="{FF2B5EF4-FFF2-40B4-BE49-F238E27FC236}">
                <a16:creationId xmlns:a16="http://schemas.microsoft.com/office/drawing/2014/main" id="{93C86E6C-BD03-07E2-D037-456D01540F85}"/>
              </a:ext>
            </a:extLst>
          </p:cNvPr>
          <p:cNvSpPr>
            <a:spLocks noGrp="1"/>
          </p:cNvSpPr>
          <p:nvPr>
            <p:ph type="body" sz="quarter" idx="13"/>
          </p:nvPr>
        </p:nvSpPr>
        <p:spPr/>
        <p:txBody>
          <a:bodyPr/>
          <a:lstStyle/>
          <a:p>
            <a:r>
              <a:rPr lang="en-US" sz="1000">
                <a:solidFill>
                  <a:schemeClr val="tx2">
                    <a:lumMod val="75000"/>
                  </a:schemeClr>
                </a:solidFill>
              </a:rPr>
              <a:t>(National Center on Student Progress Monitoring, n.d.)</a:t>
            </a:r>
          </a:p>
        </p:txBody>
      </p:sp>
      <p:sp>
        <p:nvSpPr>
          <p:cNvPr id="4" name="Slide Number Placeholder 3"/>
          <p:cNvSpPr>
            <a:spLocks noGrp="1"/>
          </p:cNvSpPr>
          <p:nvPr>
            <p:ph type="sldNum" sz="quarter" idx="12"/>
          </p:nvPr>
        </p:nvSpPr>
        <p:spPr/>
        <p:txBody>
          <a:bodyPr/>
          <a:lstStyle/>
          <a:p>
            <a:pPr algn="r"/>
            <a:fld id="{F3477EC8-074D-41C4-94AE-E9EA7CEEA348}" type="slidenum">
              <a:rPr lang="en-US" smtClean="0"/>
              <a:pPr algn="r"/>
              <a:t>38</a:t>
            </a:fld>
            <a:endParaRPr lang="en-US"/>
          </a:p>
        </p:txBody>
      </p:sp>
    </p:spTree>
    <p:extLst>
      <p:ext uri="{BB962C8B-B14F-4D97-AF65-F5344CB8AC3E}">
        <p14:creationId xmlns:p14="http://schemas.microsoft.com/office/powerpoint/2010/main" val="1791643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17F-B274-A1D3-619B-EED2BBA2F27D}"/>
              </a:ext>
            </a:extLst>
          </p:cNvPr>
          <p:cNvSpPr>
            <a:spLocks noGrp="1"/>
          </p:cNvSpPr>
          <p:nvPr>
            <p:ph type="title"/>
          </p:nvPr>
        </p:nvSpPr>
        <p:spPr/>
        <p:txBody>
          <a:bodyPr/>
          <a:lstStyle/>
          <a:p>
            <a:r>
              <a:rPr lang="en-US"/>
              <a:t>Critical Features of Academic </a:t>
            </a:r>
            <a:br>
              <a:rPr lang="en-US"/>
            </a:br>
            <a:r>
              <a:rPr lang="en-US"/>
              <a:t>Progress Monitoring Tools</a:t>
            </a:r>
          </a:p>
        </p:txBody>
      </p:sp>
      <p:graphicFrame>
        <p:nvGraphicFramePr>
          <p:cNvPr id="6" name="Content Placeholder 5" descr="-Have enough alternate forms of equal and controlled difficulty to allow for progress monitoring at recommended intervals based on intervention level&#10;-Specify minimum acceptable levels of growth or performance&#10;">
            <a:extLst>
              <a:ext uri="{FF2B5EF4-FFF2-40B4-BE49-F238E27FC236}">
                <a16:creationId xmlns:a16="http://schemas.microsoft.com/office/drawing/2014/main" id="{C40014E4-5508-5460-D013-BA331DB19D81}"/>
              </a:ext>
            </a:extLst>
          </p:cNvPr>
          <p:cNvGraphicFramePr>
            <a:graphicFrameLocks noGrp="1"/>
          </p:cNvGraphicFramePr>
          <p:nvPr>
            <p:ph sz="quarter" idx="15"/>
            <p:extLst>
              <p:ext uri="{D42A27DB-BD31-4B8C-83A1-F6EECF244321}">
                <p14:modId xmlns:p14="http://schemas.microsoft.com/office/powerpoint/2010/main" val="2789830492"/>
              </p:ext>
            </p:extLst>
          </p:nvPr>
        </p:nvGraphicFramePr>
        <p:xfrm>
          <a:off x="457200" y="13716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4292D116-49D0-B180-743E-2CDE527DFDEA}"/>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916F2F08-364A-4B6D-B4DC-2CC8124F0011}"/>
              </a:ext>
            </a:extLst>
          </p:cNvPr>
          <p:cNvSpPr>
            <a:spLocks noGrp="1"/>
          </p:cNvSpPr>
          <p:nvPr>
            <p:ph type="sldNum" sz="quarter" idx="14"/>
          </p:nvPr>
        </p:nvSpPr>
        <p:spPr/>
        <p:txBody>
          <a:bodyPr/>
          <a:lstStyle/>
          <a:p>
            <a:fld id="{99A20822-4A49-4D36-86E3-300BA48D3F00}" type="slidenum">
              <a:rPr lang="en-US" smtClean="0"/>
              <a:pPr/>
              <a:t>39</a:t>
            </a:fld>
            <a:endParaRPr lang="en-US"/>
          </a:p>
        </p:txBody>
      </p:sp>
      <p:pic>
        <p:nvPicPr>
          <p:cNvPr id="3" name="Picture 4">
            <a:extLst>
              <a:ext uri="{FF2B5EF4-FFF2-40B4-BE49-F238E27FC236}">
                <a16:creationId xmlns:a16="http://schemas.microsoft.com/office/drawing/2014/main" id="{3953A4A0-BD81-6F68-1A05-DFF7A4D499E1}"/>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186" y="4084790"/>
            <a:ext cx="1017813" cy="74272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EF1CAB5-FA59-D276-6D14-8C0CB7FA1703}"/>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7220" y="1991005"/>
            <a:ext cx="379744" cy="4914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F000343-F6D4-9D36-6ABF-507E70AEB091}"/>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8186" y="2573905"/>
            <a:ext cx="379744" cy="4914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EC9836F-5ADA-2AE9-1408-3E47CF2F7A35}"/>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6255" y="2610410"/>
            <a:ext cx="379744" cy="491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053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E4234D-5547-4FC7-D79E-B25DF17F941A}"/>
              </a:ext>
            </a:extLst>
          </p:cNvPr>
          <p:cNvSpPr>
            <a:spLocks noGrp="1"/>
          </p:cNvSpPr>
          <p:nvPr>
            <p:ph type="title"/>
          </p:nvPr>
        </p:nvSpPr>
        <p:spPr/>
        <p:txBody>
          <a:bodyPr/>
          <a:lstStyle/>
          <a:p>
            <a:r>
              <a:rPr lang="en-US"/>
              <a:t>Introduction</a:t>
            </a:r>
          </a:p>
        </p:txBody>
      </p:sp>
      <p:sp>
        <p:nvSpPr>
          <p:cNvPr id="7" name="Text Placeholder 6">
            <a:extLst>
              <a:ext uri="{FF2B5EF4-FFF2-40B4-BE49-F238E27FC236}">
                <a16:creationId xmlns:a16="http://schemas.microsoft.com/office/drawing/2014/main" id="{855169E8-11C4-CB9B-9E43-7CF7E451F6A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9F5B7F40-90CE-AB70-9899-BB15055F8F64}"/>
              </a:ext>
            </a:extLst>
          </p:cNvPr>
          <p:cNvSpPr>
            <a:spLocks noGrp="1"/>
          </p:cNvSpPr>
          <p:nvPr>
            <p:ph type="sldNum" sz="quarter" idx="15"/>
          </p:nvPr>
        </p:nvSpPr>
        <p:spPr/>
        <p:txBody>
          <a:bodyPr/>
          <a:lstStyle/>
          <a:p>
            <a:fld id="{99A20822-4A49-4D36-86E3-300BA48D3F00}" type="slidenum">
              <a:rPr lang="en-US" smtClean="0"/>
              <a:t>4</a:t>
            </a:fld>
            <a:endParaRPr lang="en-US"/>
          </a:p>
        </p:txBody>
      </p:sp>
    </p:spTree>
    <p:extLst>
      <p:ext uri="{BB962C8B-B14F-4D97-AF65-F5344CB8AC3E}">
        <p14:creationId xmlns:p14="http://schemas.microsoft.com/office/powerpoint/2010/main" val="1250674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17F-B274-A1D3-619B-EED2BBA2F27D}"/>
              </a:ext>
            </a:extLst>
          </p:cNvPr>
          <p:cNvSpPr>
            <a:spLocks noGrp="1"/>
          </p:cNvSpPr>
          <p:nvPr>
            <p:ph type="title"/>
          </p:nvPr>
        </p:nvSpPr>
        <p:spPr/>
        <p:txBody>
          <a:bodyPr/>
          <a:lstStyle/>
          <a:p>
            <a:r>
              <a:rPr lang="en-US"/>
              <a:t>Critical Features of Academic </a:t>
            </a:r>
            <a:br>
              <a:rPr lang="en-US"/>
            </a:br>
            <a:r>
              <a:rPr lang="en-US"/>
              <a:t>Progress Monitoring Tools 2</a:t>
            </a:r>
          </a:p>
        </p:txBody>
      </p:sp>
      <p:graphicFrame>
        <p:nvGraphicFramePr>
          <p:cNvPr id="6" name="Content Placeholder 5" descr="-Provide benchmarks for minimum acceptable end-of-year performance&#10;-Have available reliability and validity information for the performance-level score and for growth for students with intensive needs&#10;">
            <a:extLst>
              <a:ext uri="{FF2B5EF4-FFF2-40B4-BE49-F238E27FC236}">
                <a16:creationId xmlns:a16="http://schemas.microsoft.com/office/drawing/2014/main" id="{C40014E4-5508-5460-D013-BA331DB19D81}"/>
              </a:ext>
            </a:extLst>
          </p:cNvPr>
          <p:cNvGraphicFramePr>
            <a:graphicFrameLocks noGrp="1"/>
          </p:cNvGraphicFramePr>
          <p:nvPr>
            <p:ph sz="quarter" idx="15"/>
            <p:extLst>
              <p:ext uri="{D42A27DB-BD31-4B8C-83A1-F6EECF244321}">
                <p14:modId xmlns:p14="http://schemas.microsoft.com/office/powerpoint/2010/main" val="983724106"/>
              </p:ext>
            </p:extLst>
          </p:nvPr>
        </p:nvGraphicFramePr>
        <p:xfrm>
          <a:off x="457200" y="13716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4292D116-49D0-B180-743E-2CDE527DFDEA}"/>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916F2F08-364A-4B6D-B4DC-2CC8124F0011}"/>
              </a:ext>
            </a:extLst>
          </p:cNvPr>
          <p:cNvSpPr>
            <a:spLocks noGrp="1"/>
          </p:cNvSpPr>
          <p:nvPr>
            <p:ph type="sldNum" sz="quarter" idx="14"/>
          </p:nvPr>
        </p:nvSpPr>
        <p:spPr/>
        <p:txBody>
          <a:bodyPr/>
          <a:lstStyle/>
          <a:p>
            <a:fld id="{99A20822-4A49-4D36-86E3-300BA48D3F00}" type="slidenum">
              <a:rPr lang="en-US" smtClean="0"/>
              <a:pPr/>
              <a:t>40</a:t>
            </a:fld>
            <a:endParaRPr lang="en-US"/>
          </a:p>
        </p:txBody>
      </p:sp>
      <p:pic>
        <p:nvPicPr>
          <p:cNvPr id="3" name="Picture 2">
            <a:extLst>
              <a:ext uri="{FF2B5EF4-FFF2-40B4-BE49-F238E27FC236}">
                <a16:creationId xmlns:a16="http://schemas.microsoft.com/office/drawing/2014/main" id="{7C08FE49-1960-021C-7794-6224C42DD3B1}"/>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553" y="4017684"/>
            <a:ext cx="1159043" cy="9733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741856C-ED36-092B-4F36-792C862469D4}"/>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2324" y="1992087"/>
            <a:ext cx="5715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127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11755044" cy="1280160"/>
          </a:xfrm>
        </p:spPr>
        <p:txBody>
          <a:bodyPr/>
          <a:lstStyle/>
          <a:p>
            <a:r>
              <a:rPr lang="en-US"/>
              <a:t> Considerations for Selecting </a:t>
            </a:r>
            <a:br>
              <a:rPr lang="en-US"/>
            </a:br>
            <a:r>
              <a:rPr lang="en-US"/>
              <a:t>Progress Monitoring Measures for DBI</a:t>
            </a:r>
          </a:p>
        </p:txBody>
      </p:sp>
      <p:sp>
        <p:nvSpPr>
          <p:cNvPr id="3" name="Content Placeholder 2"/>
          <p:cNvSpPr>
            <a:spLocks noGrp="1"/>
          </p:cNvSpPr>
          <p:nvPr>
            <p:ph sz="quarter" idx="14"/>
          </p:nvPr>
        </p:nvSpPr>
        <p:spPr>
          <a:xfrm>
            <a:off x="457201" y="1562100"/>
            <a:ext cx="6578600" cy="4449336"/>
          </a:xfrm>
        </p:spPr>
        <p:txBody>
          <a:bodyPr>
            <a:normAutofit/>
          </a:bodyPr>
          <a:lstStyle/>
          <a:p>
            <a:pPr marL="0" lvl="1" indent="0">
              <a:buNone/>
            </a:pPr>
            <a:r>
              <a:rPr lang="en-US"/>
              <a:t>Avoid using a progress monitoring measure that</a:t>
            </a:r>
          </a:p>
          <a:p>
            <a:pPr lvl="1"/>
            <a:r>
              <a:rPr lang="en-US"/>
              <a:t>cannot be administered weekly,</a:t>
            </a:r>
          </a:p>
          <a:p>
            <a:pPr lvl="1"/>
            <a:r>
              <a:rPr lang="en-US"/>
              <a:t>takes a long time (e.g., 20 minutes) to administer,</a:t>
            </a:r>
          </a:p>
          <a:p>
            <a:pPr lvl="1"/>
            <a:r>
              <a:rPr lang="en-US"/>
              <a:t>does not have evidence demonstrating validity and reliability, and</a:t>
            </a:r>
          </a:p>
          <a:p>
            <a:pPr lvl="1"/>
            <a:r>
              <a:rPr lang="en-US"/>
              <a:t>does not have equal interval data.</a:t>
            </a:r>
          </a:p>
        </p:txBody>
      </p:sp>
      <p:pic>
        <p:nvPicPr>
          <p:cNvPr id="10" name="Picture 9" descr="A close-up of a person working on a computer">
            <a:extLst>
              <a:ext uri="{FF2B5EF4-FFF2-40B4-BE49-F238E27FC236}">
                <a16:creationId xmlns:a16="http://schemas.microsoft.com/office/drawing/2014/main" id="{F61C3E09-E358-80DA-5A21-9104DA211B15}"/>
              </a:ext>
            </a:extLst>
          </p:cNvPr>
          <p:cNvPicPr>
            <a:picLocks noChangeAspect="1"/>
          </p:cNvPicPr>
          <p:nvPr/>
        </p:nvPicPr>
        <p:blipFill rotWithShape="1">
          <a:blip r:embed="rId3"/>
          <a:srcRect l="10641"/>
          <a:stretch/>
        </p:blipFill>
        <p:spPr>
          <a:xfrm>
            <a:off x="7343301" y="1714500"/>
            <a:ext cx="4391499" cy="3275112"/>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dirty="0" smtClean="0"/>
              <a:pPr/>
              <a:t>41</a:t>
            </a:fld>
            <a:endParaRPr lang="en-US"/>
          </a:p>
        </p:txBody>
      </p:sp>
    </p:spTree>
    <p:extLst>
      <p:ext uri="{BB962C8B-B14F-4D97-AF65-F5344CB8AC3E}">
        <p14:creationId xmlns:p14="http://schemas.microsoft.com/office/powerpoint/2010/main" val="4019857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42872" y="457682"/>
            <a:ext cx="8906256" cy="361468"/>
          </a:xfrm>
        </p:spPr>
        <p:txBody>
          <a:bodyPr>
            <a:noAutofit/>
          </a:bodyPr>
          <a:lstStyle/>
          <a:p>
            <a:r>
              <a:rPr lang="en-US" sz="4200"/>
              <a:t>NCII Progress Monitoring Tools Chart</a:t>
            </a:r>
          </a:p>
        </p:txBody>
      </p:sp>
      <p:pic>
        <p:nvPicPr>
          <p:cNvPr id="6" name="Picture 5" descr="A screenshot from the NCII website. The screenshot is of the Academic Progress Monitoring Tools Chart page. ">
            <a:extLst>
              <a:ext uri="{FF2B5EF4-FFF2-40B4-BE49-F238E27FC236}">
                <a16:creationId xmlns:a16="http://schemas.microsoft.com/office/drawing/2014/main" id="{721F3DD4-1C9F-1523-6DD4-2E51104C8E89}"/>
              </a:ext>
            </a:extLst>
          </p:cNvPr>
          <p:cNvPicPr>
            <a:picLocks noChangeAspect="1"/>
          </p:cNvPicPr>
          <p:nvPr/>
        </p:nvPicPr>
        <p:blipFill>
          <a:blip r:embed="rId3"/>
          <a:stretch>
            <a:fillRect/>
          </a:stretch>
        </p:blipFill>
        <p:spPr>
          <a:xfrm>
            <a:off x="2848624" y="1153491"/>
            <a:ext cx="6494752" cy="5128370"/>
          </a:xfrm>
          <a:prstGeom prst="rect">
            <a:avLst/>
          </a:prstGeom>
        </p:spPr>
      </p:pic>
      <p:sp>
        <p:nvSpPr>
          <p:cNvPr id="4" name="Slide Number Placeholder 3"/>
          <p:cNvSpPr>
            <a:spLocks noGrp="1"/>
          </p:cNvSpPr>
          <p:nvPr>
            <p:ph type="sldNum" sz="quarter" idx="11"/>
          </p:nvPr>
        </p:nvSpPr>
        <p:spPr/>
        <p:txBody>
          <a:bodyPr/>
          <a:lstStyle/>
          <a:p>
            <a:fld id="{F3477EC8-074D-41C4-94AE-E9EA7CEEA348}" type="slidenum">
              <a:rPr lang="en-US" smtClean="0"/>
              <a:pPr/>
              <a:t>42</a:t>
            </a:fld>
            <a:endParaRPr lang="en-US"/>
          </a:p>
        </p:txBody>
      </p:sp>
    </p:spTree>
    <p:extLst>
      <p:ext uri="{BB962C8B-B14F-4D97-AF65-F5344CB8AC3E}">
        <p14:creationId xmlns:p14="http://schemas.microsoft.com/office/powerpoint/2010/main" val="4141978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Considerations When Selecting or </a:t>
            </a:r>
            <a:br>
              <a:rPr lang="en-US"/>
            </a:br>
            <a:r>
              <a:rPr lang="en-US"/>
              <a:t>Evaluating a Tool</a:t>
            </a:r>
          </a:p>
        </p:txBody>
      </p:sp>
      <p:graphicFrame>
        <p:nvGraphicFramePr>
          <p:cNvPr id="9" name="Diagram 8" descr="-Skills to be measured- age and grade appropriate&#10;-Technical rigor (consider population)&#10;-Cost and training requirements&#10;-Administration and scoring time&#10;-Data management&#10;">
            <a:extLst>
              <a:ext uri="{FF2B5EF4-FFF2-40B4-BE49-F238E27FC236}">
                <a16:creationId xmlns:a16="http://schemas.microsoft.com/office/drawing/2014/main" id="{B2AC57DE-D6C8-59E4-E495-8F4965E03D72}"/>
              </a:ext>
            </a:extLst>
          </p:cNvPr>
          <p:cNvGraphicFramePr/>
          <p:nvPr>
            <p:extLst>
              <p:ext uri="{D42A27DB-BD31-4B8C-83A1-F6EECF244321}">
                <p14:modId xmlns:p14="http://schemas.microsoft.com/office/powerpoint/2010/main" val="390875062"/>
              </p:ext>
            </p:extLst>
          </p:nvPr>
        </p:nvGraphicFramePr>
        <p:xfrm>
          <a:off x="1134994" y="1094528"/>
          <a:ext cx="6902528" cy="48581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A group of people looking at a computer. The cover of NCII's Tool Chart Users Guide">
            <a:extLst>
              <a:ext uri="{FF2B5EF4-FFF2-40B4-BE49-F238E27FC236}">
                <a16:creationId xmlns:a16="http://schemas.microsoft.com/office/drawing/2014/main" id="{168265E6-3F87-9325-0D1B-428EE9A4654A}"/>
              </a:ext>
            </a:extLst>
          </p:cNvPr>
          <p:cNvPicPr>
            <a:picLocks noChangeAspect="1"/>
          </p:cNvPicPr>
          <p:nvPr/>
        </p:nvPicPr>
        <p:blipFill>
          <a:blip r:embed="rId8"/>
          <a:stretch>
            <a:fillRect/>
          </a:stretch>
        </p:blipFill>
        <p:spPr>
          <a:xfrm>
            <a:off x="8116069" y="1454953"/>
            <a:ext cx="3775825" cy="4271493"/>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dirty="0" smtClean="0"/>
              <a:pPr/>
              <a:t>43</a:t>
            </a:fld>
            <a:endParaRPr lang="en-US"/>
          </a:p>
        </p:txBody>
      </p:sp>
      <p:pic>
        <p:nvPicPr>
          <p:cNvPr id="8194" name="Picture 2">
            <a:extLst>
              <a:ext uri="{FF2B5EF4-FFF2-40B4-BE49-F238E27FC236}">
                <a16:creationId xmlns:a16="http://schemas.microsoft.com/office/drawing/2014/main" id="{9CA78EF9-9374-F96C-9D8F-A92104A9B5B6}"/>
              </a:ext>
              <a:ext uri="{C183D7F6-B498-43B3-948B-1728B52AA6E4}">
                <adec:decorative xmlns:adec="http://schemas.microsoft.com/office/drawing/2017/decorative" val="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736"/>
          <a:stretch/>
        </p:blipFill>
        <p:spPr bwMode="auto">
          <a:xfrm>
            <a:off x="529627" y="1922189"/>
            <a:ext cx="460551" cy="50618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BFB1262D-948C-65A4-EC57-F0C5E4A444FD}"/>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4121" y="2606482"/>
            <a:ext cx="596057" cy="50618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C2BC5854-F41E-390A-514A-E3FA392EC89C}"/>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300106" y="3354573"/>
            <a:ext cx="776707" cy="53884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D2AC0719-E387-C91B-AB0B-2859E7E858AF}"/>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9221" y="3968008"/>
            <a:ext cx="483883" cy="491506"/>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a:extLst>
              <a:ext uri="{FF2B5EF4-FFF2-40B4-BE49-F238E27FC236}">
                <a16:creationId xmlns:a16="http://schemas.microsoft.com/office/drawing/2014/main" id="{AF0170FD-5C2C-A146-F9B6-CE9693CAC10D}"/>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4640243"/>
            <a:ext cx="555587" cy="519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5527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Activity: Using the Tools Chart</a:t>
            </a:r>
          </a:p>
        </p:txBody>
      </p:sp>
      <p:sp>
        <p:nvSpPr>
          <p:cNvPr id="3" name="Content Placeholder 2"/>
          <p:cNvSpPr>
            <a:spLocks noGrp="1"/>
          </p:cNvSpPr>
          <p:nvPr>
            <p:ph sz="quarter" idx="14"/>
          </p:nvPr>
        </p:nvSpPr>
        <p:spPr/>
        <p:txBody>
          <a:bodyPr vert="horz" lIns="0" tIns="0" rIns="0" bIns="0" rtlCol="0" anchor="t">
            <a:normAutofit lnSpcReduction="10000"/>
          </a:bodyPr>
          <a:lstStyle/>
          <a:p>
            <a:pPr>
              <a:lnSpc>
                <a:spcPct val="112000"/>
              </a:lnSpc>
              <a:spcBef>
                <a:spcPts val="600"/>
              </a:spcBef>
            </a:pPr>
            <a:r>
              <a:rPr lang="en-US"/>
              <a:t>Use the Academic Progress Monitoring Tools Chart to answer the following questions with a partner.</a:t>
            </a:r>
          </a:p>
          <a:p>
            <a:pPr marL="457200" lvl="1" indent="-457200">
              <a:lnSpc>
                <a:spcPct val="112000"/>
              </a:lnSpc>
              <a:buFont typeface="+mj-lt"/>
              <a:buAutoNum type="arabicPeriod"/>
            </a:pPr>
            <a:r>
              <a:rPr lang="en-US" sz="2400"/>
              <a:t>From Workbook Case Study 1, find a progress monitoring tool that could help you measure Cynthia’s progress. </a:t>
            </a:r>
          </a:p>
          <a:p>
            <a:pPr marL="914400" lvl="2" indent="-457200">
              <a:lnSpc>
                <a:spcPct val="112000"/>
              </a:lnSpc>
              <a:buFont typeface="+mj-lt"/>
              <a:buAutoNum type="alphaLcPeriod"/>
            </a:pPr>
            <a:r>
              <a:rPr lang="en-US" sz="2400"/>
              <a:t>How would you characterize the evidence of reliability and validity for this tool?</a:t>
            </a:r>
          </a:p>
          <a:p>
            <a:pPr marL="914400" lvl="2" indent="-457200">
              <a:lnSpc>
                <a:spcPct val="112000"/>
              </a:lnSpc>
              <a:buFont typeface="+mj-lt"/>
              <a:buAutoNum type="alphaLcPeriod"/>
            </a:pPr>
            <a:r>
              <a:rPr lang="en-US" sz="2400"/>
              <a:t>How would you characterize the usability of the tool?</a:t>
            </a:r>
          </a:p>
          <a:p>
            <a:pPr marL="457200" lvl="1" indent="-457200">
              <a:lnSpc>
                <a:spcPct val="112000"/>
              </a:lnSpc>
              <a:buFont typeface="+mj-lt"/>
              <a:buAutoNum type="arabicPeriod"/>
            </a:pPr>
            <a:r>
              <a:rPr lang="en-US" sz="2400"/>
              <a:t>From Workbook Case Study 2, find a progress monitoring tool that could help you measure Michael’s progress.</a:t>
            </a:r>
          </a:p>
          <a:p>
            <a:pPr marL="914400" lvl="2" indent="-457200">
              <a:lnSpc>
                <a:spcPct val="112000"/>
              </a:lnSpc>
              <a:buFont typeface="+mj-lt"/>
              <a:buAutoNum type="alphaLcPeriod"/>
            </a:pPr>
            <a:r>
              <a:rPr lang="en-US" sz="2400"/>
              <a:t>How would you characterize the evidence of reliability and validity for this tool?</a:t>
            </a:r>
          </a:p>
          <a:p>
            <a:pPr marL="914400" lvl="2" indent="-457200">
              <a:lnSpc>
                <a:spcPct val="112000"/>
              </a:lnSpc>
              <a:buFont typeface="+mj-lt"/>
              <a:buAutoNum type="alphaLcPeriod"/>
            </a:pPr>
            <a:r>
              <a:rPr lang="en-US" sz="2400"/>
              <a:t>How would you characterize the usability of the tool?</a:t>
            </a:r>
          </a:p>
          <a:p>
            <a:pPr marL="457200" lvl="1" indent="-457200">
              <a:buFont typeface="+mj-lt"/>
              <a:buAutoNum type="arabicPeriod"/>
            </a:pPr>
            <a:endParaRPr lang="en-US" sz="2400"/>
          </a:p>
        </p:txBody>
      </p:sp>
      <p:sp>
        <p:nvSpPr>
          <p:cNvPr id="8" name="Slide Number Placeholder 7">
            <a:extLst>
              <a:ext uri="{FF2B5EF4-FFF2-40B4-BE49-F238E27FC236}">
                <a16:creationId xmlns:a16="http://schemas.microsoft.com/office/drawing/2014/main" id="{F9666CE6-6F78-FE42-C73A-61770EC98E53}"/>
              </a:ext>
            </a:extLst>
          </p:cNvPr>
          <p:cNvSpPr>
            <a:spLocks noGrp="1"/>
          </p:cNvSpPr>
          <p:nvPr>
            <p:ph type="sldNum" sz="quarter" idx="12"/>
          </p:nvPr>
        </p:nvSpPr>
        <p:spPr/>
        <p:txBody>
          <a:bodyPr/>
          <a:lstStyle/>
          <a:p>
            <a:fld id="{99A20822-4A49-4D36-86E3-300BA48D3F00}" type="slidenum">
              <a:rPr lang="en-US" smtClean="0"/>
              <a:t>44</a:t>
            </a:fld>
            <a:endParaRPr lang="en-US"/>
          </a:p>
        </p:txBody>
      </p:sp>
      <p:pic>
        <p:nvPicPr>
          <p:cNvPr id="4" name="Picture 2" descr="Book icon indicating workbook activity">
            <a:extLst>
              <a:ext uri="{FF2B5EF4-FFF2-40B4-BE49-F238E27FC236}">
                <a16:creationId xmlns:a16="http://schemas.microsoft.com/office/drawing/2014/main" id="{D1C0B6D3-72CA-1F5B-4FA6-69873154D9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87" t="20000" r="14163" b="25143"/>
          <a:stretch/>
        </p:blipFill>
        <p:spPr bwMode="auto">
          <a:xfrm>
            <a:off x="10856849" y="92893"/>
            <a:ext cx="1167514" cy="91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264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9458" y="1937559"/>
            <a:ext cx="7275342" cy="2650936"/>
          </a:xfrm>
        </p:spPr>
        <p:txBody>
          <a:bodyPr/>
          <a:lstStyle/>
          <a:p>
            <a:r>
              <a:rPr lang="en-US"/>
              <a:t>Supplementing </a:t>
            </a:r>
            <a:br>
              <a:rPr lang="en-US"/>
            </a:br>
            <a:r>
              <a:rPr lang="en-US"/>
              <a:t>Academic Progress Monitoring Measures</a:t>
            </a:r>
          </a:p>
        </p:txBody>
      </p:sp>
      <p:sp>
        <p:nvSpPr>
          <p:cNvPr id="4" name="Slide Number Placeholder 3"/>
          <p:cNvSpPr>
            <a:spLocks noGrp="1"/>
          </p:cNvSpPr>
          <p:nvPr>
            <p:ph type="sldNum" sz="quarter" idx="15"/>
          </p:nvPr>
        </p:nvSpPr>
        <p:spPr/>
        <p:txBody>
          <a:bodyPr/>
          <a:lstStyle/>
          <a:p>
            <a:fld id="{BABF4E83-61DB-418F-A99F-17BC9BB58EF6}" type="slidenum">
              <a:rPr lang="en-US" dirty="0" smtClean="0"/>
              <a:pPr/>
              <a:t>45</a:t>
            </a:fld>
            <a:endParaRPr lang="en-US"/>
          </a:p>
        </p:txBody>
      </p:sp>
    </p:spTree>
    <p:extLst>
      <p:ext uri="{BB962C8B-B14F-4D97-AF65-F5344CB8AC3E}">
        <p14:creationId xmlns:p14="http://schemas.microsoft.com/office/powerpoint/2010/main" val="6211422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169909"/>
            <a:ext cx="11276076" cy="1280160"/>
          </a:xfrm>
        </p:spPr>
        <p:txBody>
          <a:bodyPr/>
          <a:lstStyle/>
          <a:p>
            <a:r>
              <a:rPr lang="en-US"/>
              <a:t>How Can I Confirm or Augment</a:t>
            </a:r>
            <a:br>
              <a:rPr lang="en-US"/>
            </a:br>
            <a:r>
              <a:rPr lang="en-US"/>
              <a:t> Progress Monitoring Data?</a:t>
            </a:r>
          </a:p>
        </p:txBody>
      </p:sp>
      <p:sp>
        <p:nvSpPr>
          <p:cNvPr id="3" name="Content Placeholder 2"/>
          <p:cNvSpPr>
            <a:spLocks noGrp="1"/>
          </p:cNvSpPr>
          <p:nvPr>
            <p:ph sz="quarter" idx="14"/>
          </p:nvPr>
        </p:nvSpPr>
        <p:spPr>
          <a:xfrm>
            <a:off x="704401" y="4082893"/>
            <a:ext cx="2756430" cy="756509"/>
          </a:xfrm>
        </p:spPr>
        <p:txBody>
          <a:bodyPr>
            <a:normAutofit fontScale="92500" lnSpcReduction="20000"/>
          </a:bodyPr>
          <a:lstStyle/>
          <a:p>
            <a:pPr lvl="0" algn="ctr"/>
            <a:r>
              <a:rPr lang="en-US"/>
              <a:t>Gather additional data</a:t>
            </a:r>
          </a:p>
        </p:txBody>
      </p:sp>
      <p:sp>
        <p:nvSpPr>
          <p:cNvPr id="7" name="Content Placeholder 2">
            <a:extLst>
              <a:ext uri="{FF2B5EF4-FFF2-40B4-BE49-F238E27FC236}">
                <a16:creationId xmlns:a16="http://schemas.microsoft.com/office/drawing/2014/main" id="{E8BEBE52-A6A5-844D-0EBE-E36F46F4DDD7}"/>
              </a:ext>
            </a:extLst>
          </p:cNvPr>
          <p:cNvSpPr txBox="1">
            <a:spLocks/>
          </p:cNvSpPr>
          <p:nvPr/>
        </p:nvSpPr>
        <p:spPr>
          <a:xfrm>
            <a:off x="4521016" y="4082893"/>
            <a:ext cx="2756430" cy="756509"/>
          </a:xfrm>
          <a:prstGeom prst="rect">
            <a:avLst/>
          </a:prstGeom>
          <a:ln>
            <a:noFill/>
          </a:ln>
        </p:spPr>
        <p:txBody>
          <a:bodyPr vert="horz" lIns="0" tIns="0" rIns="0" bIns="0" rtlCol="0">
            <a:normAutofit fontScale="92500" lnSpcReduction="200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a:t>Investigate a student’s strategy use</a:t>
            </a:r>
          </a:p>
        </p:txBody>
      </p:sp>
      <p:sp>
        <p:nvSpPr>
          <p:cNvPr id="8" name="Content Placeholder 2">
            <a:extLst>
              <a:ext uri="{FF2B5EF4-FFF2-40B4-BE49-F238E27FC236}">
                <a16:creationId xmlns:a16="http://schemas.microsoft.com/office/drawing/2014/main" id="{7FCAD620-4B6E-707A-554E-9F85E4A31909}"/>
              </a:ext>
            </a:extLst>
          </p:cNvPr>
          <p:cNvSpPr txBox="1">
            <a:spLocks/>
          </p:cNvSpPr>
          <p:nvPr/>
        </p:nvSpPr>
        <p:spPr>
          <a:xfrm>
            <a:off x="8508045" y="4082893"/>
            <a:ext cx="2756430" cy="756509"/>
          </a:xfrm>
          <a:prstGeom prst="rect">
            <a:avLst/>
          </a:prstGeom>
          <a:ln>
            <a:noFill/>
          </a:ln>
        </p:spPr>
        <p:txBody>
          <a:bodyPr vert="horz" lIns="0" tIns="0" rIns="0" bIns="0" rtlCol="0">
            <a:normAutofit fontScale="92500" lnSpcReduction="200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a:t>Hold brief interviews with the student</a:t>
            </a:r>
          </a:p>
        </p:txBody>
      </p:sp>
      <p:sp>
        <p:nvSpPr>
          <p:cNvPr id="2" name="Slide Number Placeholder 1"/>
          <p:cNvSpPr>
            <a:spLocks noGrp="1"/>
          </p:cNvSpPr>
          <p:nvPr>
            <p:ph type="sldNum" sz="quarter" idx="12"/>
          </p:nvPr>
        </p:nvSpPr>
        <p:spPr/>
        <p:txBody>
          <a:bodyPr/>
          <a:lstStyle/>
          <a:p>
            <a:fld id="{99A20822-4A49-4D36-86E3-300BA48D3F00}" type="slidenum">
              <a:rPr lang="en-US" dirty="0" smtClean="0"/>
              <a:pPr/>
              <a:t>46</a:t>
            </a:fld>
            <a:endParaRPr lang="en-US"/>
          </a:p>
        </p:txBody>
      </p:sp>
      <p:pic>
        <p:nvPicPr>
          <p:cNvPr id="9218" name="Picture 2">
            <a:extLst>
              <a:ext uri="{FF2B5EF4-FFF2-40B4-BE49-F238E27FC236}">
                <a16:creationId xmlns:a16="http://schemas.microsoft.com/office/drawing/2014/main" id="{FF15C9A1-546B-32CE-E720-4EB16397E68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489988" y="2106091"/>
            <a:ext cx="818485" cy="159488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A487F112-BDAD-7997-6B13-0B47F8F268D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9502" y="2192292"/>
            <a:ext cx="1730992" cy="157961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4E7CB0D1-10C3-9D43-6183-F23B005F135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97" y="2192292"/>
            <a:ext cx="1357838" cy="1636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6379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9365"/>
            <a:ext cx="11276076" cy="1280160"/>
          </a:xfrm>
        </p:spPr>
        <p:txBody>
          <a:bodyPr/>
          <a:lstStyle/>
          <a:p>
            <a:r>
              <a:rPr lang="en-US"/>
              <a:t>Sample Interview Questions to Augment Progress Monitoring Data for Reading</a:t>
            </a:r>
          </a:p>
        </p:txBody>
      </p:sp>
      <p:sp>
        <p:nvSpPr>
          <p:cNvPr id="3" name="Content Placeholder 2"/>
          <p:cNvSpPr>
            <a:spLocks noGrp="1"/>
          </p:cNvSpPr>
          <p:nvPr>
            <p:ph sz="quarter" idx="14"/>
          </p:nvPr>
        </p:nvSpPr>
        <p:spPr>
          <a:xfrm>
            <a:off x="457200" y="1565119"/>
            <a:ext cx="5478658" cy="4429281"/>
          </a:xfrm>
        </p:spPr>
        <p:txBody>
          <a:bodyPr/>
          <a:lstStyle/>
          <a:p>
            <a:pPr lvl="1"/>
            <a:r>
              <a:rPr lang="en-US"/>
              <a:t>What was this mostly about?</a:t>
            </a:r>
          </a:p>
          <a:p>
            <a:pPr lvl="1"/>
            <a:r>
              <a:rPr lang="en-US"/>
              <a:t>What happened?</a:t>
            </a:r>
          </a:p>
          <a:p>
            <a:pPr lvl="1"/>
            <a:r>
              <a:rPr lang="en-US"/>
              <a:t>What strategy can you use to find an answer to this question?</a:t>
            </a:r>
          </a:p>
          <a:p>
            <a:pPr lvl="1"/>
            <a:r>
              <a:rPr lang="en-US"/>
              <a:t>What section of the text supports your answer?</a:t>
            </a:r>
          </a:p>
        </p:txBody>
      </p:sp>
      <p:pic>
        <p:nvPicPr>
          <p:cNvPr id="7" name="Picture 6" descr="A person reading a book">
            <a:extLst>
              <a:ext uri="{FF2B5EF4-FFF2-40B4-BE49-F238E27FC236}">
                <a16:creationId xmlns:a16="http://schemas.microsoft.com/office/drawing/2014/main" id="{821AF8F0-CAFA-296F-A4DC-B174E79BD47E}"/>
              </a:ext>
            </a:extLst>
          </p:cNvPr>
          <p:cNvPicPr>
            <a:picLocks noChangeAspect="1"/>
          </p:cNvPicPr>
          <p:nvPr/>
        </p:nvPicPr>
        <p:blipFill>
          <a:blip r:embed="rId3"/>
          <a:stretch>
            <a:fillRect/>
          </a:stretch>
        </p:blipFill>
        <p:spPr>
          <a:xfrm>
            <a:off x="6517178" y="1654019"/>
            <a:ext cx="4361671" cy="4515161"/>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dirty="0" smtClean="0"/>
              <a:pPr/>
              <a:t>47</a:t>
            </a:fld>
            <a:endParaRPr lang="en-US"/>
          </a:p>
        </p:txBody>
      </p:sp>
    </p:spTree>
    <p:extLst>
      <p:ext uri="{BB962C8B-B14F-4D97-AF65-F5344CB8AC3E}">
        <p14:creationId xmlns:p14="http://schemas.microsoft.com/office/powerpoint/2010/main" val="25049397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Sample Interview Questions to Augment Mathematics Progress Monitoring Data</a:t>
            </a:r>
          </a:p>
        </p:txBody>
      </p:sp>
      <p:sp>
        <p:nvSpPr>
          <p:cNvPr id="5" name="Content Placeholder 2">
            <a:extLst>
              <a:ext uri="{FF2B5EF4-FFF2-40B4-BE49-F238E27FC236}">
                <a16:creationId xmlns:a16="http://schemas.microsoft.com/office/drawing/2014/main" id="{821E60A0-91D2-D9B5-0094-7504099593EE}"/>
              </a:ext>
            </a:extLst>
          </p:cNvPr>
          <p:cNvSpPr txBox="1">
            <a:spLocks/>
          </p:cNvSpPr>
          <p:nvPr/>
        </p:nvSpPr>
        <p:spPr>
          <a:xfrm>
            <a:off x="457200" y="1570758"/>
            <a:ext cx="519430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a:t>What strategy did you use to get this answer?</a:t>
            </a:r>
          </a:p>
          <a:p>
            <a:pPr lvl="1"/>
            <a:r>
              <a:rPr lang="en-US"/>
              <a:t>Can you explain why your strategy produced the correct response?</a:t>
            </a:r>
          </a:p>
          <a:p>
            <a:pPr lvl="1"/>
            <a:r>
              <a:rPr lang="en-US"/>
              <a:t>For what kind of problems will this strategy work?</a:t>
            </a:r>
          </a:p>
        </p:txBody>
      </p:sp>
      <p:pic>
        <p:nvPicPr>
          <p:cNvPr id="7" name="Picture 6" descr="A person and a child reading a book">
            <a:extLst>
              <a:ext uri="{FF2B5EF4-FFF2-40B4-BE49-F238E27FC236}">
                <a16:creationId xmlns:a16="http://schemas.microsoft.com/office/drawing/2014/main" id="{D287EFC6-8DA8-13D2-4363-3E135BF6796F}"/>
              </a:ext>
            </a:extLst>
          </p:cNvPr>
          <p:cNvPicPr>
            <a:picLocks noChangeAspect="1"/>
          </p:cNvPicPr>
          <p:nvPr/>
        </p:nvPicPr>
        <p:blipFill>
          <a:blip r:embed="rId3"/>
          <a:stretch>
            <a:fillRect/>
          </a:stretch>
        </p:blipFill>
        <p:spPr>
          <a:xfrm>
            <a:off x="6092427" y="1714500"/>
            <a:ext cx="5640849" cy="3759200"/>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dirty="0" smtClean="0"/>
              <a:pPr/>
              <a:t>48</a:t>
            </a:fld>
            <a:endParaRPr lang="en-US"/>
          </a:p>
        </p:txBody>
      </p:sp>
    </p:spTree>
    <p:extLst>
      <p:ext uri="{BB962C8B-B14F-4D97-AF65-F5344CB8AC3E}">
        <p14:creationId xmlns:p14="http://schemas.microsoft.com/office/powerpoint/2010/main" val="25148184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D92245-FAA5-BE1D-DB2C-38870F85257D}"/>
              </a:ext>
            </a:extLst>
          </p:cNvPr>
          <p:cNvSpPr>
            <a:spLocks noGrp="1"/>
          </p:cNvSpPr>
          <p:nvPr>
            <p:ph type="title"/>
          </p:nvPr>
        </p:nvSpPr>
        <p:spPr/>
        <p:txBody>
          <a:bodyPr/>
          <a:lstStyle/>
          <a:p>
            <a:r>
              <a:rPr lang="en-US"/>
              <a:t>Conclusion</a:t>
            </a:r>
          </a:p>
        </p:txBody>
      </p:sp>
      <p:sp>
        <p:nvSpPr>
          <p:cNvPr id="7" name="Text Placeholder 6">
            <a:extLst>
              <a:ext uri="{FF2B5EF4-FFF2-40B4-BE49-F238E27FC236}">
                <a16:creationId xmlns:a16="http://schemas.microsoft.com/office/drawing/2014/main" id="{91621EA5-6485-ADE3-37E8-0CE4DCDA002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94AE635-E0B0-F7D0-EBA2-EC6CFD14A21D}"/>
              </a:ext>
            </a:extLst>
          </p:cNvPr>
          <p:cNvSpPr>
            <a:spLocks noGrp="1"/>
          </p:cNvSpPr>
          <p:nvPr>
            <p:ph type="sldNum" sz="quarter" idx="15"/>
          </p:nvPr>
        </p:nvSpPr>
        <p:spPr/>
        <p:txBody>
          <a:bodyPr/>
          <a:lstStyle/>
          <a:p>
            <a:fld id="{99A20822-4A49-4D36-86E3-300BA48D3F00}" type="slidenum">
              <a:rPr lang="en-US" smtClean="0"/>
              <a:t>49</a:t>
            </a:fld>
            <a:endParaRPr lang="en-US"/>
          </a:p>
        </p:txBody>
      </p:sp>
    </p:spTree>
    <p:extLst>
      <p:ext uri="{BB962C8B-B14F-4D97-AF65-F5344CB8AC3E}">
        <p14:creationId xmlns:p14="http://schemas.microsoft.com/office/powerpoint/2010/main" val="3839593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Why Is Progress Monitoring Important?</a:t>
            </a:r>
          </a:p>
        </p:txBody>
      </p:sp>
      <p:graphicFrame>
        <p:nvGraphicFramePr>
          <p:cNvPr id="3" name="Diagram 2" descr="Progress monitoring data allow us to…&#10; Estimate rates of improvement (ROI) across time&#10; Compare the efficacy of different forms of instruction&#10; Identify students who are not demonstrating adequate progress&#10; Determine when an instructional change is needed&#10; Support communication with parents and students&#10; Support the development of a rigorous IEP for students with disabilities&#10;">
            <a:extLst>
              <a:ext uri="{FF2B5EF4-FFF2-40B4-BE49-F238E27FC236}">
                <a16:creationId xmlns:a16="http://schemas.microsoft.com/office/drawing/2014/main" id="{8CD18D1C-987E-63CB-D030-69E7CE1770B2}"/>
              </a:ext>
            </a:extLst>
          </p:cNvPr>
          <p:cNvGraphicFramePr/>
          <p:nvPr>
            <p:extLst>
              <p:ext uri="{D42A27DB-BD31-4B8C-83A1-F6EECF244321}">
                <p14:modId xmlns:p14="http://schemas.microsoft.com/office/powerpoint/2010/main" val="2950019666"/>
              </p:ext>
            </p:extLst>
          </p:nvPr>
        </p:nvGraphicFramePr>
        <p:xfrm>
          <a:off x="457200" y="1371600"/>
          <a:ext cx="11276076" cy="4330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99A20822-4A49-4D36-86E3-300BA48D3F00}" type="slidenum">
              <a:rPr lang="en-US" smtClean="0"/>
              <a:pPr/>
              <a:t>5</a:t>
            </a:fld>
            <a:endParaRPr lang="en-US"/>
          </a:p>
        </p:txBody>
      </p:sp>
    </p:spTree>
    <p:extLst>
      <p:ext uri="{BB962C8B-B14F-4D97-AF65-F5344CB8AC3E}">
        <p14:creationId xmlns:p14="http://schemas.microsoft.com/office/powerpoint/2010/main" val="3440680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15D94E-6078-54BC-B79A-5628918C7EBF}"/>
              </a:ext>
            </a:extLst>
          </p:cNvPr>
          <p:cNvSpPr>
            <a:spLocks noGrp="1"/>
          </p:cNvSpPr>
          <p:nvPr>
            <p:ph type="title"/>
          </p:nvPr>
        </p:nvSpPr>
        <p:spPr/>
        <p:txBody>
          <a:bodyPr/>
          <a:lstStyle/>
          <a:p>
            <a:r>
              <a:rPr lang="en-US"/>
              <a:t>In Summary</a:t>
            </a:r>
          </a:p>
        </p:txBody>
      </p:sp>
      <p:sp>
        <p:nvSpPr>
          <p:cNvPr id="2" name="Text Placeholder 1">
            <a:extLst>
              <a:ext uri="{FF2B5EF4-FFF2-40B4-BE49-F238E27FC236}">
                <a16:creationId xmlns:a16="http://schemas.microsoft.com/office/drawing/2014/main" id="{1029760C-CCCB-D15E-791A-891F43C84205}"/>
              </a:ext>
            </a:extLst>
          </p:cNvPr>
          <p:cNvSpPr>
            <a:spLocks noGrp="1"/>
          </p:cNvSpPr>
          <p:nvPr>
            <p:ph type="body" sz="quarter" idx="13"/>
          </p:nvPr>
        </p:nvSpPr>
        <p:spPr/>
        <p:txBody>
          <a:bodyPr/>
          <a:lstStyle/>
          <a:p>
            <a:endParaRPr lang="en-US"/>
          </a:p>
        </p:txBody>
      </p:sp>
      <p:sp>
        <p:nvSpPr>
          <p:cNvPr id="17" name="Content Placeholder 2">
            <a:extLst>
              <a:ext uri="{FF2B5EF4-FFF2-40B4-BE49-F238E27FC236}">
                <a16:creationId xmlns:a16="http://schemas.microsoft.com/office/drawing/2014/main" id="{A8EF8889-931A-C62B-3DE2-74153F8CFCCD}"/>
              </a:ext>
            </a:extLst>
          </p:cNvPr>
          <p:cNvSpPr txBox="1">
            <a:spLocks/>
          </p:cNvSpPr>
          <p:nvPr/>
        </p:nvSpPr>
        <p:spPr>
          <a:xfrm>
            <a:off x="457200" y="1371600"/>
            <a:ext cx="10931408" cy="4364228"/>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a:t>Progress monitoring provides data that can help determine if a student is responding to an intervention. </a:t>
            </a:r>
          </a:p>
          <a:p>
            <a:pPr lvl="1"/>
            <a:r>
              <a:rPr lang="en-US"/>
              <a:t>Teachers should decide on the type of progress monitoring measure based on their context.</a:t>
            </a:r>
          </a:p>
          <a:p>
            <a:pPr lvl="2"/>
            <a:r>
              <a:rPr lang="en-US"/>
              <a:t>Identify the target behavior.</a:t>
            </a:r>
          </a:p>
          <a:p>
            <a:pPr lvl="2"/>
            <a:r>
              <a:rPr lang="en-US"/>
              <a:t>Consider the critical features of the tool.</a:t>
            </a:r>
          </a:p>
          <a:p>
            <a:pPr lvl="1"/>
            <a:r>
              <a:rPr lang="en-US"/>
              <a:t>Resources, such as the Tools Chart, are available on the NCII website.</a:t>
            </a:r>
          </a:p>
          <a:p>
            <a:pPr lvl="2">
              <a:lnSpc>
                <a:spcPct val="150000"/>
              </a:lnSpc>
              <a:spcBef>
                <a:spcPts val="0"/>
              </a:spcBef>
            </a:pPr>
            <a:endParaRPr lang="en-US"/>
          </a:p>
          <a:p>
            <a:pPr lvl="2">
              <a:lnSpc>
                <a:spcPct val="150000"/>
              </a:lnSpc>
              <a:spcBef>
                <a:spcPts val="0"/>
              </a:spcBef>
            </a:pPr>
            <a:endParaRPr lang="en-US"/>
          </a:p>
        </p:txBody>
      </p:sp>
      <p:sp>
        <p:nvSpPr>
          <p:cNvPr id="6" name="Slide Number Placeholder 5">
            <a:extLst>
              <a:ext uri="{FF2B5EF4-FFF2-40B4-BE49-F238E27FC236}">
                <a16:creationId xmlns:a16="http://schemas.microsoft.com/office/drawing/2014/main" id="{F17DC4F6-6B65-39E4-76D7-7C81A68A77CD}"/>
              </a:ext>
            </a:extLst>
          </p:cNvPr>
          <p:cNvSpPr>
            <a:spLocks noGrp="1"/>
          </p:cNvSpPr>
          <p:nvPr>
            <p:ph type="sldNum" sz="quarter" idx="14"/>
          </p:nvPr>
        </p:nvSpPr>
        <p:spPr/>
        <p:txBody>
          <a:bodyPr/>
          <a:lstStyle/>
          <a:p>
            <a:fld id="{99A20822-4A49-4D36-86E3-300BA48D3F00}" type="slidenum">
              <a:rPr lang="en-US" smtClean="0"/>
              <a:pPr/>
              <a:t>50</a:t>
            </a:fld>
            <a:endParaRPr lang="en-US"/>
          </a:p>
        </p:txBody>
      </p:sp>
    </p:spTree>
    <p:extLst>
      <p:ext uri="{BB962C8B-B14F-4D97-AF65-F5344CB8AC3E}">
        <p14:creationId xmlns:p14="http://schemas.microsoft.com/office/powerpoint/2010/main" val="351162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15D94E-6078-54BC-B79A-5628918C7EBF}"/>
              </a:ext>
            </a:extLst>
          </p:cNvPr>
          <p:cNvSpPr>
            <a:spLocks noGrp="1"/>
          </p:cNvSpPr>
          <p:nvPr>
            <p:ph type="title"/>
          </p:nvPr>
        </p:nvSpPr>
        <p:spPr/>
        <p:txBody>
          <a:bodyPr/>
          <a:lstStyle/>
          <a:p>
            <a:r>
              <a:rPr lang="en-US"/>
              <a:t>Summary Questions</a:t>
            </a:r>
          </a:p>
        </p:txBody>
      </p:sp>
      <p:sp>
        <p:nvSpPr>
          <p:cNvPr id="17" name="Content Placeholder 2">
            <a:extLst>
              <a:ext uri="{FF2B5EF4-FFF2-40B4-BE49-F238E27FC236}">
                <a16:creationId xmlns:a16="http://schemas.microsoft.com/office/drawing/2014/main" id="{A8EF8889-931A-C62B-3DE2-74153F8CFCCD}"/>
              </a:ext>
            </a:extLst>
          </p:cNvPr>
          <p:cNvSpPr txBox="1">
            <a:spLocks/>
          </p:cNvSpPr>
          <p:nvPr/>
        </p:nvSpPr>
        <p:spPr>
          <a:xfrm>
            <a:off x="457200" y="1371600"/>
            <a:ext cx="11103742" cy="464058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1" indent="-457200">
              <a:buFont typeface="+mj-lt"/>
              <a:buAutoNum type="arabicPeriod"/>
            </a:pPr>
            <a:r>
              <a:rPr lang="en-US"/>
              <a:t>What are the differences between mastery measures and general outcome measures?</a:t>
            </a:r>
          </a:p>
          <a:p>
            <a:pPr marL="457200" lvl="1" indent="-457200">
              <a:buFont typeface="+mj-lt"/>
              <a:buAutoNum type="arabicPeriod"/>
            </a:pPr>
            <a:r>
              <a:rPr lang="en-US"/>
              <a:t>Why are progress monitoring data important for instructional decision making?</a:t>
            </a:r>
          </a:p>
          <a:p>
            <a:pPr marL="457200" lvl="1" indent="-457200">
              <a:buFont typeface="+mj-lt"/>
              <a:buAutoNum type="arabicPeriod"/>
            </a:pPr>
            <a:r>
              <a:rPr lang="en-US"/>
              <a:t>How do you identify the target behavior for academic progress monitoring?</a:t>
            </a:r>
          </a:p>
          <a:p>
            <a:pPr marL="457200" lvl="1" indent="-457200">
              <a:buFont typeface="+mj-lt"/>
              <a:buAutoNum type="arabicPeriod"/>
            </a:pPr>
            <a:r>
              <a:rPr lang="en-US"/>
              <a:t>What critical features should you consider when selecting an academic progress monitoring tool for use within the DBI process?</a:t>
            </a:r>
          </a:p>
          <a:p>
            <a:pPr marL="457200" lvl="1" indent="-457200">
              <a:buFont typeface="+mj-lt"/>
              <a:buAutoNum type="arabicPeriod"/>
            </a:pPr>
            <a:r>
              <a:rPr lang="en-US"/>
              <a:t>In what ways can progress monitoring data be confirmed or augmented?</a:t>
            </a:r>
          </a:p>
          <a:p>
            <a:pPr lvl="2">
              <a:lnSpc>
                <a:spcPct val="150000"/>
              </a:lnSpc>
              <a:spcBef>
                <a:spcPts val="0"/>
              </a:spcBef>
            </a:pPr>
            <a:endParaRPr lang="en-US"/>
          </a:p>
        </p:txBody>
      </p:sp>
      <p:sp>
        <p:nvSpPr>
          <p:cNvPr id="3" name="Slide Number Placeholder 2">
            <a:extLst>
              <a:ext uri="{FF2B5EF4-FFF2-40B4-BE49-F238E27FC236}">
                <a16:creationId xmlns:a16="http://schemas.microsoft.com/office/drawing/2014/main" id="{131C5182-B120-C1ED-D759-BEFD0BA937D5}"/>
              </a:ext>
            </a:extLst>
          </p:cNvPr>
          <p:cNvSpPr>
            <a:spLocks noGrp="1"/>
          </p:cNvSpPr>
          <p:nvPr>
            <p:ph type="sldNum" sz="quarter" idx="14"/>
          </p:nvPr>
        </p:nvSpPr>
        <p:spPr/>
        <p:txBody>
          <a:bodyPr/>
          <a:lstStyle/>
          <a:p>
            <a:fld id="{99A20822-4A49-4D36-86E3-300BA48D3F00}" type="slidenum">
              <a:rPr lang="en-US" smtClean="0"/>
              <a:pPr/>
              <a:t>51</a:t>
            </a:fld>
            <a:endParaRPr lang="en-US"/>
          </a:p>
        </p:txBody>
      </p:sp>
      <p:pic>
        <p:nvPicPr>
          <p:cNvPr id="4" name="Picture 2" descr="Book icon indicating workbook activity">
            <a:extLst>
              <a:ext uri="{FF2B5EF4-FFF2-40B4-BE49-F238E27FC236}">
                <a16:creationId xmlns:a16="http://schemas.microsoft.com/office/drawing/2014/main" id="{5A3609E6-F873-89E0-8F7A-A347FC5CB1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87" t="20000" r="14163" b="25143"/>
          <a:stretch/>
        </p:blipFill>
        <p:spPr bwMode="auto">
          <a:xfrm>
            <a:off x="10856849" y="92893"/>
            <a:ext cx="1167514" cy="91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0858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Resources</a:t>
            </a:r>
          </a:p>
        </p:txBody>
      </p:sp>
      <p:pic>
        <p:nvPicPr>
          <p:cNvPr id="6" name="Picture 5" descr="SCreenshot of the NCII website depicting three online learning module resources: &#10;-Graphing and Analyzing Progress Monitoring Data&#10;-How Do I select An Academic Progress Monitoring Tool?&#10;-What is Progress Monitoring?">
            <a:hlinkClick r:id="rId3"/>
            <a:extLst>
              <a:ext uri="{FF2B5EF4-FFF2-40B4-BE49-F238E27FC236}">
                <a16:creationId xmlns:a16="http://schemas.microsoft.com/office/drawing/2014/main" id="{C667A87E-6A16-27F8-F10C-4AA4653F6022}"/>
              </a:ext>
            </a:extLst>
          </p:cNvPr>
          <p:cNvPicPr>
            <a:picLocks noChangeAspect="1"/>
          </p:cNvPicPr>
          <p:nvPr/>
        </p:nvPicPr>
        <p:blipFill>
          <a:blip r:embed="rId4"/>
          <a:stretch>
            <a:fillRect/>
          </a:stretch>
        </p:blipFill>
        <p:spPr>
          <a:xfrm>
            <a:off x="909787" y="998198"/>
            <a:ext cx="10370901" cy="4861604"/>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52</a:t>
            </a:fld>
            <a:endParaRPr lang="en-US"/>
          </a:p>
        </p:txBody>
      </p:sp>
    </p:spTree>
    <p:extLst>
      <p:ext uri="{BB962C8B-B14F-4D97-AF65-F5344CB8AC3E}">
        <p14:creationId xmlns:p14="http://schemas.microsoft.com/office/powerpoint/2010/main" val="28197566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AFAFB-6478-131A-8D73-96F5BA310261}"/>
              </a:ext>
            </a:extLst>
          </p:cNvPr>
          <p:cNvSpPr>
            <a:spLocks noGrp="1"/>
          </p:cNvSpPr>
          <p:nvPr>
            <p:ph type="title"/>
          </p:nvPr>
        </p:nvSpPr>
        <p:spPr/>
        <p:txBody>
          <a:bodyPr/>
          <a:lstStyle/>
          <a:p>
            <a:r>
              <a:rPr lang="en-US"/>
              <a:t>Example of Progress Monitoring in Action</a:t>
            </a:r>
          </a:p>
        </p:txBody>
      </p:sp>
      <p:sp>
        <p:nvSpPr>
          <p:cNvPr id="3" name="Content Placeholder 2">
            <a:extLst>
              <a:ext uri="{FF2B5EF4-FFF2-40B4-BE49-F238E27FC236}">
                <a16:creationId xmlns:a16="http://schemas.microsoft.com/office/drawing/2014/main" id="{FB51B49F-CC2F-2497-B583-A2D089DB11E4}"/>
              </a:ext>
            </a:extLst>
          </p:cNvPr>
          <p:cNvSpPr>
            <a:spLocks noGrp="1"/>
          </p:cNvSpPr>
          <p:nvPr>
            <p:ph sz="quarter" idx="14"/>
          </p:nvPr>
        </p:nvSpPr>
        <p:spPr/>
        <p:txBody>
          <a:bodyPr/>
          <a:lstStyle/>
          <a:p>
            <a:r>
              <a:rPr lang="en-US">
                <a:hlinkClick r:id="rId4"/>
              </a:rPr>
              <a:t>Video Example: Number Identification Measure</a:t>
            </a:r>
            <a:endParaRPr lang="en-US"/>
          </a:p>
          <a:p>
            <a:endParaRPr lang="en-US"/>
          </a:p>
          <a:p>
            <a:endParaRPr lang="en-US"/>
          </a:p>
          <a:p>
            <a:endParaRPr lang="en-US"/>
          </a:p>
        </p:txBody>
      </p:sp>
      <p:pic>
        <p:nvPicPr>
          <p:cNvPr id="6" name="Online Media 5" descr="Video Example: A student takes the Number Identification measure&#10;&#10;(Closed captions are embedded in the YouTube video)&#10;">
            <a:hlinkClick r:id="" action="ppaction://media"/>
            <a:extLst>
              <a:ext uri="{FF2B5EF4-FFF2-40B4-BE49-F238E27FC236}">
                <a16:creationId xmlns:a16="http://schemas.microsoft.com/office/drawing/2014/main" id="{CC2348CD-10A7-F0DC-BC3F-ACD55F53FA85}"/>
              </a:ext>
            </a:extLst>
          </p:cNvPr>
          <p:cNvPicPr>
            <a:picLocks noRot="1" noChangeAspect="1"/>
          </p:cNvPicPr>
          <p:nvPr>
            <a:videoFile r:link="rId1"/>
          </p:nvPr>
        </p:nvPicPr>
        <p:blipFill>
          <a:blip r:embed="rId5"/>
          <a:stretch>
            <a:fillRect/>
          </a:stretch>
        </p:blipFill>
        <p:spPr>
          <a:xfrm>
            <a:off x="2999637" y="2043112"/>
            <a:ext cx="6504002" cy="3671888"/>
          </a:xfrm>
          <a:prstGeom prst="rect">
            <a:avLst/>
          </a:prstGeom>
        </p:spPr>
      </p:pic>
      <p:sp>
        <p:nvSpPr>
          <p:cNvPr id="4" name="Text Placeholder 3">
            <a:extLst>
              <a:ext uri="{FF2B5EF4-FFF2-40B4-BE49-F238E27FC236}">
                <a16:creationId xmlns:a16="http://schemas.microsoft.com/office/drawing/2014/main" id="{B210D426-3797-31D8-842B-277C12E0B3D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249304C-4ED2-C003-1E9A-A53DF0482127}"/>
              </a:ext>
            </a:extLst>
          </p:cNvPr>
          <p:cNvSpPr>
            <a:spLocks noGrp="1"/>
          </p:cNvSpPr>
          <p:nvPr>
            <p:ph type="sldNum" sz="quarter" idx="12"/>
          </p:nvPr>
        </p:nvSpPr>
        <p:spPr/>
        <p:txBody>
          <a:bodyPr/>
          <a:lstStyle/>
          <a:p>
            <a:fld id="{99A20822-4A49-4D36-86E3-300BA48D3F00}" type="slidenum">
              <a:rPr lang="en-US" smtClean="0"/>
              <a:t>53</a:t>
            </a:fld>
            <a:endParaRPr lang="en-US"/>
          </a:p>
        </p:txBody>
      </p:sp>
    </p:spTree>
    <p:extLst>
      <p:ext uri="{BB962C8B-B14F-4D97-AF65-F5344CB8AC3E}">
        <p14:creationId xmlns:p14="http://schemas.microsoft.com/office/powerpoint/2010/main" val="3134356469"/>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AFAFB-6478-131A-8D73-96F5BA310261}"/>
              </a:ext>
            </a:extLst>
          </p:cNvPr>
          <p:cNvSpPr>
            <a:spLocks noGrp="1"/>
          </p:cNvSpPr>
          <p:nvPr>
            <p:ph type="title"/>
          </p:nvPr>
        </p:nvSpPr>
        <p:spPr/>
        <p:txBody>
          <a:bodyPr/>
          <a:lstStyle/>
          <a:p>
            <a:r>
              <a:rPr lang="en-US"/>
              <a:t>Example of Progress Monitoring in Action 2</a:t>
            </a:r>
          </a:p>
        </p:txBody>
      </p:sp>
      <p:sp>
        <p:nvSpPr>
          <p:cNvPr id="3" name="Content Placeholder 2">
            <a:extLst>
              <a:ext uri="{FF2B5EF4-FFF2-40B4-BE49-F238E27FC236}">
                <a16:creationId xmlns:a16="http://schemas.microsoft.com/office/drawing/2014/main" id="{FB51B49F-CC2F-2497-B583-A2D089DB11E4}"/>
              </a:ext>
            </a:extLst>
          </p:cNvPr>
          <p:cNvSpPr>
            <a:spLocks noGrp="1"/>
          </p:cNvSpPr>
          <p:nvPr>
            <p:ph sz="quarter" idx="14"/>
          </p:nvPr>
        </p:nvSpPr>
        <p:spPr/>
        <p:txBody>
          <a:bodyPr/>
          <a:lstStyle/>
          <a:p>
            <a:r>
              <a:rPr lang="en-US">
                <a:hlinkClick r:id="rId4"/>
              </a:rPr>
              <a:t>Video Example: Using CBM Measures</a:t>
            </a:r>
            <a:endParaRPr lang="en-US"/>
          </a:p>
          <a:p>
            <a:endParaRPr lang="en-US"/>
          </a:p>
          <a:p>
            <a:endParaRPr lang="en-US"/>
          </a:p>
          <a:p>
            <a:endParaRPr lang="en-US"/>
          </a:p>
        </p:txBody>
      </p:sp>
      <p:pic>
        <p:nvPicPr>
          <p:cNvPr id="7" name="Online Media 6" descr="Video Example: Using CBM measures&#10;&#10;&#10;(Closed captions are embedded in the YouTube video)&#10;">
            <a:hlinkClick r:id="" action="ppaction://media"/>
            <a:extLst>
              <a:ext uri="{FF2B5EF4-FFF2-40B4-BE49-F238E27FC236}">
                <a16:creationId xmlns:a16="http://schemas.microsoft.com/office/drawing/2014/main" id="{D1B900E5-E212-7C58-96C6-A2309435F55D}"/>
              </a:ext>
            </a:extLst>
          </p:cNvPr>
          <p:cNvPicPr>
            <a:picLocks noRot="1" noChangeAspect="1"/>
          </p:cNvPicPr>
          <p:nvPr>
            <a:videoFile r:link="rId1"/>
          </p:nvPr>
        </p:nvPicPr>
        <p:blipFill>
          <a:blip r:embed="rId5"/>
          <a:stretch>
            <a:fillRect/>
          </a:stretch>
        </p:blipFill>
        <p:spPr>
          <a:xfrm>
            <a:off x="2856652" y="2057400"/>
            <a:ext cx="6478696" cy="3657600"/>
          </a:xfrm>
          <a:prstGeom prst="rect">
            <a:avLst/>
          </a:prstGeom>
        </p:spPr>
      </p:pic>
      <p:sp>
        <p:nvSpPr>
          <p:cNvPr id="4" name="Text Placeholder 3">
            <a:extLst>
              <a:ext uri="{FF2B5EF4-FFF2-40B4-BE49-F238E27FC236}">
                <a16:creationId xmlns:a16="http://schemas.microsoft.com/office/drawing/2014/main" id="{B210D426-3797-31D8-842B-277C12E0B3D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249304C-4ED2-C003-1E9A-A53DF0482127}"/>
              </a:ext>
            </a:extLst>
          </p:cNvPr>
          <p:cNvSpPr>
            <a:spLocks noGrp="1"/>
          </p:cNvSpPr>
          <p:nvPr>
            <p:ph type="sldNum" sz="quarter" idx="12"/>
          </p:nvPr>
        </p:nvSpPr>
        <p:spPr/>
        <p:txBody>
          <a:bodyPr/>
          <a:lstStyle/>
          <a:p>
            <a:fld id="{99A20822-4A49-4D36-86E3-300BA48D3F00}" type="slidenum">
              <a:rPr lang="en-US" smtClean="0"/>
              <a:t>54</a:t>
            </a:fld>
            <a:endParaRPr lang="en-US"/>
          </a:p>
        </p:txBody>
      </p:sp>
    </p:spTree>
    <p:extLst>
      <p:ext uri="{BB962C8B-B14F-4D97-AF65-F5344CB8AC3E}">
        <p14:creationId xmlns:p14="http://schemas.microsoft.com/office/powerpoint/2010/main" val="2188641748"/>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References</a:t>
            </a:r>
          </a:p>
        </p:txBody>
      </p:sp>
      <p:sp>
        <p:nvSpPr>
          <p:cNvPr id="6" name="Content Placeholder 5"/>
          <p:cNvSpPr>
            <a:spLocks noGrp="1"/>
          </p:cNvSpPr>
          <p:nvPr>
            <p:ph idx="1"/>
          </p:nvPr>
        </p:nvSpPr>
        <p:spPr>
          <a:xfrm>
            <a:off x="916519" y="1280160"/>
            <a:ext cx="10966448" cy="4569779"/>
          </a:xfrm>
        </p:spPr>
        <p:txBody>
          <a:bodyPr>
            <a:normAutofit/>
          </a:bodyPr>
          <a:lstStyle/>
          <a:p>
            <a:r>
              <a:rPr lang="en-US" b="0" i="0">
                <a:solidFill>
                  <a:srgbClr val="222222"/>
                </a:solidFill>
                <a:effectLst/>
                <a:highlight>
                  <a:srgbClr val="FFFFFF"/>
                </a:highlight>
              </a:rPr>
              <a:t>Fuchs, L. S., &amp; Fuchs, D. (1986). Effects of systematic formative evaluation: A meta-analysis. </a:t>
            </a:r>
            <a:r>
              <a:rPr lang="en-US" b="0" i="1">
                <a:solidFill>
                  <a:srgbClr val="222222"/>
                </a:solidFill>
                <a:effectLst/>
                <a:highlight>
                  <a:srgbClr val="FFFFFF"/>
                </a:highlight>
              </a:rPr>
              <a:t>Exceptional children</a:t>
            </a:r>
            <a:r>
              <a:rPr lang="en-US" b="0" i="0">
                <a:solidFill>
                  <a:srgbClr val="222222"/>
                </a:solidFill>
                <a:effectLst/>
                <a:highlight>
                  <a:srgbClr val="FFFFFF"/>
                </a:highlight>
              </a:rPr>
              <a:t>, </a:t>
            </a:r>
            <a:r>
              <a:rPr lang="en-US" b="0" i="1">
                <a:solidFill>
                  <a:srgbClr val="222222"/>
                </a:solidFill>
                <a:effectLst/>
                <a:highlight>
                  <a:srgbClr val="FFFFFF"/>
                </a:highlight>
              </a:rPr>
              <a:t>53</a:t>
            </a:r>
            <a:r>
              <a:rPr lang="en-US" b="0" i="0">
                <a:solidFill>
                  <a:srgbClr val="222222"/>
                </a:solidFill>
                <a:effectLst/>
                <a:highlight>
                  <a:srgbClr val="FFFFFF"/>
                </a:highlight>
              </a:rPr>
              <a:t>(3), 199-208.</a:t>
            </a:r>
          </a:p>
          <a:p>
            <a:r>
              <a:rPr lang="en-US" b="0" i="0" err="1">
                <a:solidFill>
                  <a:srgbClr val="222222"/>
                </a:solidFill>
                <a:effectLst/>
                <a:highlight>
                  <a:srgbClr val="FFFFFF"/>
                </a:highlight>
              </a:rPr>
              <a:t>Bangert</a:t>
            </a:r>
            <a:r>
              <a:rPr lang="en-US" b="0" i="0">
                <a:solidFill>
                  <a:srgbClr val="222222"/>
                </a:solidFill>
                <a:effectLst/>
                <a:highlight>
                  <a:srgbClr val="FFFFFF"/>
                </a:highlight>
              </a:rPr>
              <a:t>-Drowns, R. L., Kulik, C. L. C., Kulik, J. A., &amp; Morgan, M. (1991). The instructional effect of feedback in test-like events. </a:t>
            </a:r>
            <a:r>
              <a:rPr lang="en-US" b="0" i="1">
                <a:solidFill>
                  <a:srgbClr val="222222"/>
                </a:solidFill>
                <a:effectLst/>
                <a:highlight>
                  <a:srgbClr val="FFFFFF"/>
                </a:highlight>
              </a:rPr>
              <a:t>Review of educational research</a:t>
            </a:r>
            <a:r>
              <a:rPr lang="en-US" b="0" i="0">
                <a:solidFill>
                  <a:srgbClr val="222222"/>
                </a:solidFill>
                <a:effectLst/>
                <a:highlight>
                  <a:srgbClr val="FFFFFF"/>
                </a:highlight>
              </a:rPr>
              <a:t>, </a:t>
            </a:r>
            <a:r>
              <a:rPr lang="en-US" b="0" i="1">
                <a:solidFill>
                  <a:srgbClr val="222222"/>
                </a:solidFill>
                <a:effectLst/>
                <a:highlight>
                  <a:srgbClr val="FFFFFF"/>
                </a:highlight>
              </a:rPr>
              <a:t>61</a:t>
            </a:r>
            <a:r>
              <a:rPr lang="en-US" b="0" i="0">
                <a:solidFill>
                  <a:srgbClr val="222222"/>
                </a:solidFill>
                <a:effectLst/>
                <a:highlight>
                  <a:srgbClr val="FFFFFF"/>
                </a:highlight>
              </a:rPr>
              <a:t>(2), 213-238.</a:t>
            </a:r>
            <a:endParaRPr lang="en-US"/>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55</a:t>
            </a:fld>
            <a:endParaRPr lang="en-US">
              <a:solidFill>
                <a:srgbClr val="FFFFFF">
                  <a:lumMod val="75000"/>
                </a:srgbClr>
              </a:solidFill>
            </a:endParaRPr>
          </a:p>
        </p:txBody>
      </p:sp>
    </p:spTree>
    <p:extLst>
      <p:ext uri="{BB962C8B-B14F-4D97-AF65-F5344CB8AC3E}">
        <p14:creationId xmlns:p14="http://schemas.microsoft.com/office/powerpoint/2010/main" val="16429762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B660-67E6-4745-BFB7-DEF022085A58}"/>
              </a:ext>
            </a:extLst>
          </p:cNvPr>
          <p:cNvSpPr>
            <a:spLocks noGrp="1"/>
          </p:cNvSpPr>
          <p:nvPr>
            <p:ph type="title"/>
          </p:nvPr>
        </p:nvSpPr>
        <p:spPr/>
        <p:txBody>
          <a:bodyPr/>
          <a:lstStyle/>
          <a:p>
            <a:r>
              <a:rPr lang="en-US"/>
              <a:t>NCII Disclaimer</a:t>
            </a:r>
          </a:p>
        </p:txBody>
      </p:sp>
      <p:sp>
        <p:nvSpPr>
          <p:cNvPr id="4" name="Content Placeholder 3">
            <a:extLst>
              <a:ext uri="{FF2B5EF4-FFF2-40B4-BE49-F238E27FC236}">
                <a16:creationId xmlns:a16="http://schemas.microsoft.com/office/drawing/2014/main" id="{93DF720A-42CD-4D6C-9829-3C8E0BDF3060}"/>
              </a:ext>
            </a:extLst>
          </p:cNvPr>
          <p:cNvSpPr>
            <a:spLocks noGrp="1"/>
          </p:cNvSpPr>
          <p:nvPr>
            <p:ph sz="quarter" idx="14"/>
          </p:nvPr>
        </p:nvSpPr>
        <p:spPr/>
        <p:txBody>
          <a:bodyPr/>
          <a:lstStyle/>
          <a:p>
            <a:pPr>
              <a:spcBef>
                <a:spcPts val="0"/>
              </a:spcBef>
              <a:buClr>
                <a:schemeClr val="accent1"/>
              </a:buClr>
            </a:pPr>
            <a:r>
              <a:rPr lang="en-US"/>
              <a:t>This presentation was produced under the U.S. Department of Education, Office of Special Education Programs, Award No. H326Q260001.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resource is intended or should be inferred.</a:t>
            </a:r>
          </a:p>
        </p:txBody>
      </p:sp>
      <p:sp>
        <p:nvSpPr>
          <p:cNvPr id="3" name="Slide Number Placeholder 2">
            <a:extLst>
              <a:ext uri="{FF2B5EF4-FFF2-40B4-BE49-F238E27FC236}">
                <a16:creationId xmlns:a16="http://schemas.microsoft.com/office/drawing/2014/main" id="{7B3DB965-7A83-4BCB-A5A0-49043992CA2A}"/>
              </a:ext>
            </a:extLst>
          </p:cNvPr>
          <p:cNvSpPr>
            <a:spLocks noGrp="1"/>
          </p:cNvSpPr>
          <p:nvPr>
            <p:ph type="sldNum" sz="quarter" idx="12"/>
          </p:nvPr>
        </p:nvSpPr>
        <p:spPr/>
        <p:txBody>
          <a:bodyPr/>
          <a:lstStyle/>
          <a:p>
            <a:fld id="{99A20822-4A49-4D36-86E3-300BA48D3F00}" type="slidenum">
              <a:rPr lang="en-US" smtClean="0"/>
              <a:t>56</a:t>
            </a:fld>
            <a:endParaRPr lang="en-US"/>
          </a:p>
        </p:txBody>
      </p:sp>
    </p:spTree>
    <p:extLst>
      <p:ext uri="{BB962C8B-B14F-4D97-AF65-F5344CB8AC3E}">
        <p14:creationId xmlns:p14="http://schemas.microsoft.com/office/powerpoint/2010/main" val="27416166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group of people laughing&#10;&#10;Description automatically generated with low confidence">
            <a:extLst>
              <a:ext uri="{FF2B5EF4-FFF2-40B4-BE49-F238E27FC236}">
                <a16:creationId xmlns:a16="http://schemas.microsoft.com/office/drawing/2014/main" id="{A0064369-10A3-4C10-B79E-0416C6A742B2}"/>
              </a:ext>
            </a:extLst>
          </p:cNvPr>
          <p:cNvPicPr>
            <a:picLocks noGrp="1" noChangeAspect="1"/>
          </p:cNvPicPr>
          <p:nvPr>
            <p:ph type="pic" sz="quarter" idx="4294967295"/>
          </p:nvPr>
        </p:nvPicPr>
        <p:blipFill rotWithShape="1">
          <a:blip r:embed="rId3" cstate="print">
            <a:extLst>
              <a:ext uri="{BEBA8EAE-BF5A-486C-A8C5-ECC9F3942E4B}">
                <a14:imgProps xmlns:a14="http://schemas.microsoft.com/office/drawing/2010/main">
                  <a14:imgLayer r:embed="rId4">
                    <a14:imgEffect>
                      <a14:saturation sat="50000"/>
                    </a14:imgEffect>
                    <a14:imgEffect>
                      <a14:brightnessContrast bright="-10000" contrast="60000"/>
                    </a14:imgEffect>
                  </a14:imgLayer>
                </a14:imgProps>
              </a:ext>
              <a:ext uri="{28A0092B-C50C-407E-A947-70E740481C1C}">
                <a14:useLocalDpi xmlns:a14="http://schemas.microsoft.com/office/drawing/2010/main" val="0"/>
              </a:ext>
            </a:extLst>
          </a:blip>
          <a:srcRect t="247" b="247"/>
          <a:stretch/>
        </p:blipFill>
        <p:spPr>
          <a:xfrm>
            <a:off x="730250" y="1096963"/>
            <a:ext cx="10533063" cy="2514600"/>
          </a:xfrm>
          <a:effectLst/>
        </p:spPr>
      </p:pic>
      <p:sp>
        <p:nvSpPr>
          <p:cNvPr id="9" name="Text Placeholder 8">
            <a:extLst>
              <a:ext uri="{FF2B5EF4-FFF2-40B4-BE49-F238E27FC236}">
                <a16:creationId xmlns:a16="http://schemas.microsoft.com/office/drawing/2014/main" id="{62D91556-B89F-47FF-890A-092B3E8979B5}"/>
              </a:ext>
            </a:extLst>
          </p:cNvPr>
          <p:cNvSpPr>
            <a:spLocks noGrp="1"/>
          </p:cNvSpPr>
          <p:nvPr>
            <p:ph type="body" sz="quarter" idx="23"/>
          </p:nvPr>
        </p:nvSpPr>
        <p:spPr>
          <a:xfrm>
            <a:off x="729742" y="1096963"/>
            <a:ext cx="10533888" cy="2514600"/>
          </a:xfrm>
          <a:solidFill>
            <a:schemeClr val="bg2">
              <a:lumMod val="50000"/>
              <a:alpha val="85000"/>
            </a:schemeClr>
          </a:solidFill>
        </p:spPr>
        <p:txBody>
          <a:bodyPr/>
          <a:lstStyle/>
          <a:p>
            <a:endParaRPr lang="en-US" dirty="0"/>
          </a:p>
        </p:txBody>
      </p:sp>
      <p:sp>
        <p:nvSpPr>
          <p:cNvPr id="5" name="Slide Number Placeholder 4">
            <a:extLst>
              <a:ext uri="{FF2B5EF4-FFF2-40B4-BE49-F238E27FC236}">
                <a16:creationId xmlns:a16="http://schemas.microsoft.com/office/drawing/2014/main" id="{3D4798B2-C908-4741-98DD-8E6626574CFB}"/>
              </a:ext>
            </a:extLst>
          </p:cNvPr>
          <p:cNvSpPr>
            <a:spLocks noGrp="1"/>
          </p:cNvSpPr>
          <p:nvPr>
            <p:ph type="sldNum" sz="quarter" idx="14"/>
          </p:nvPr>
        </p:nvSpPr>
        <p:spPr>
          <a:xfrm>
            <a:off x="11734800" y="6704112"/>
            <a:ext cx="15709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dirty="0">
              <a:ln>
                <a:noFill/>
              </a:ln>
              <a:solidFill>
                <a:srgbClr val="262626"/>
              </a:solidFill>
              <a:effectLst/>
              <a:uLnTx/>
              <a:uFillTx/>
              <a:latin typeface="Calibri"/>
              <a:cs typeface="Calibri"/>
            </a:endParaRPr>
          </a:p>
        </p:txBody>
      </p:sp>
      <p:sp>
        <p:nvSpPr>
          <p:cNvPr id="2" name="Title 1">
            <a:extLst>
              <a:ext uri="{FF2B5EF4-FFF2-40B4-BE49-F238E27FC236}">
                <a16:creationId xmlns:a16="http://schemas.microsoft.com/office/drawing/2014/main" id="{E43E1771-940B-E580-88FC-25267D8A7A5C}"/>
              </a:ext>
            </a:extLst>
          </p:cNvPr>
          <p:cNvSpPr>
            <a:spLocks noGrp="1"/>
          </p:cNvSpPr>
          <p:nvPr>
            <p:ph type="title" idx="4294967295"/>
          </p:nvPr>
        </p:nvSpPr>
        <p:spPr>
          <a:xfrm>
            <a:off x="537271" y="-1008387"/>
            <a:ext cx="11276076" cy="1280160"/>
          </a:xfrm>
        </p:spPr>
        <p:txBody>
          <a:bodyPr/>
          <a:lstStyle/>
          <a:p>
            <a:r>
              <a:rPr lang="en-US" dirty="0"/>
              <a:t>Thank you!</a:t>
            </a:r>
          </a:p>
        </p:txBody>
      </p:sp>
    </p:spTree>
    <p:extLst>
      <p:ext uri="{BB962C8B-B14F-4D97-AF65-F5344CB8AC3E}">
        <p14:creationId xmlns:p14="http://schemas.microsoft.com/office/powerpoint/2010/main" val="3828552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How Does Progress Monitoring Fit Within DBI?</a:t>
            </a:r>
          </a:p>
        </p:txBody>
      </p:sp>
      <p:sp>
        <p:nvSpPr>
          <p:cNvPr id="10" name="Content Placeholder 2">
            <a:extLst>
              <a:ext uri="{FF2B5EF4-FFF2-40B4-BE49-F238E27FC236}">
                <a16:creationId xmlns:a16="http://schemas.microsoft.com/office/drawing/2014/main" id="{2F8F8293-C5D5-D8C5-274E-1C3FB454D0D2}"/>
              </a:ext>
            </a:extLst>
          </p:cNvPr>
          <p:cNvSpPr txBox="1">
            <a:spLocks/>
          </p:cNvSpPr>
          <p:nvPr/>
        </p:nvSpPr>
        <p:spPr>
          <a:xfrm>
            <a:off x="457200" y="1371600"/>
            <a:ext cx="377190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a:t>Progress monitoring is important for</a:t>
            </a:r>
          </a:p>
          <a:p>
            <a:pPr lvl="1"/>
            <a:r>
              <a:rPr lang="en-US"/>
              <a:t>understanding student responsiveness and</a:t>
            </a:r>
          </a:p>
          <a:p>
            <a:pPr lvl="1"/>
            <a:r>
              <a:rPr lang="en-US"/>
              <a:t>determining when changes are needed.</a:t>
            </a:r>
          </a:p>
        </p:txBody>
      </p:sp>
      <p:sp>
        <p:nvSpPr>
          <p:cNvPr id="6" name="Arrow: Right 5" descr="Arrows pointing to the &quot;Progress Monitoring&quot; steps of the DBI process diagram">
            <a:extLst>
              <a:ext uri="{FF2B5EF4-FFF2-40B4-BE49-F238E27FC236}">
                <a16:creationId xmlns:a16="http://schemas.microsoft.com/office/drawing/2014/main" id="{3E4E447D-37B3-5D4B-EA1A-944B4F65D7EA}"/>
              </a:ext>
            </a:extLst>
          </p:cNvPr>
          <p:cNvSpPr/>
          <p:nvPr/>
        </p:nvSpPr>
        <p:spPr>
          <a:xfrm>
            <a:off x="6604824" y="2309341"/>
            <a:ext cx="1143302" cy="329452"/>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Content Placeholder 2"/>
          <p:cNvSpPr>
            <a:spLocks noGrp="1"/>
          </p:cNvSpPr>
          <p:nvPr>
            <p:ph sz="quarter" idx="14"/>
          </p:nvPr>
        </p:nvSpPr>
        <p:spPr>
          <a:xfrm>
            <a:off x="4572800" y="2980621"/>
            <a:ext cx="3109002" cy="1760344"/>
          </a:xfrm>
        </p:spPr>
        <p:txBody>
          <a:bodyPr>
            <a:normAutofit/>
          </a:bodyPr>
          <a:lstStyle/>
          <a:p>
            <a:pPr lvl="0" algn="r"/>
            <a:r>
              <a:rPr lang="en-US" b="1"/>
              <a:t>Collecting, graphing, and analyzing</a:t>
            </a:r>
            <a:r>
              <a:rPr lang="en-US"/>
              <a:t> progress monitoring data.</a:t>
            </a:r>
          </a:p>
        </p:txBody>
      </p:sp>
      <p:sp>
        <p:nvSpPr>
          <p:cNvPr id="7" name="Arrow: Right 6" descr="Arrows pointing to the &quot;Progress Monitoring&quot; steps of the DBI process diagram">
            <a:extLst>
              <a:ext uri="{FF2B5EF4-FFF2-40B4-BE49-F238E27FC236}">
                <a16:creationId xmlns:a16="http://schemas.microsoft.com/office/drawing/2014/main" id="{F0B74B25-F8C6-7632-6F49-CB6C8358F5D0}"/>
              </a:ext>
            </a:extLst>
          </p:cNvPr>
          <p:cNvSpPr/>
          <p:nvPr/>
        </p:nvSpPr>
        <p:spPr>
          <a:xfrm>
            <a:off x="6606620" y="5385548"/>
            <a:ext cx="1143302" cy="329452"/>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9" name="Picture 8" descr="A diagram of Data-Based Individualization process&#10;Step 1: Validated Intervention Program &#10;Step 2: Progress Monitor&#10;Step 3: Diagnostic Data&#10;Step 4: Intervention Adaptation&#10;Step 5: Progress Monitor&#10;Open configuration options&#10;&#10;">
            <a:extLst>
              <a:ext uri="{FF2B5EF4-FFF2-40B4-BE49-F238E27FC236}">
                <a16:creationId xmlns:a16="http://schemas.microsoft.com/office/drawing/2014/main" id="{A1EC34B3-5E5C-58AD-1052-4D9DF9BF1341}"/>
              </a:ext>
            </a:extLst>
          </p:cNvPr>
          <p:cNvPicPr>
            <a:picLocks noChangeAspect="1"/>
          </p:cNvPicPr>
          <p:nvPr/>
        </p:nvPicPr>
        <p:blipFill>
          <a:blip r:embed="rId3"/>
          <a:stretch>
            <a:fillRect/>
          </a:stretch>
        </p:blipFill>
        <p:spPr>
          <a:xfrm>
            <a:off x="8056893" y="1117593"/>
            <a:ext cx="3109002" cy="5486400"/>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6</a:t>
            </a:fld>
            <a:endParaRPr lang="en-US"/>
          </a:p>
        </p:txBody>
      </p:sp>
    </p:spTree>
    <p:extLst>
      <p:ext uri="{BB962C8B-B14F-4D97-AF65-F5344CB8AC3E}">
        <p14:creationId xmlns:p14="http://schemas.microsoft.com/office/powerpoint/2010/main" val="3138948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62" y="44768"/>
            <a:ext cx="11276076" cy="1280160"/>
          </a:xfrm>
        </p:spPr>
        <p:txBody>
          <a:bodyPr/>
          <a:lstStyle/>
          <a:p>
            <a:r>
              <a:rPr lang="en-US"/>
              <a:t>Getting Started With Progress Monitoring</a:t>
            </a:r>
          </a:p>
        </p:txBody>
      </p:sp>
      <p:sp>
        <p:nvSpPr>
          <p:cNvPr id="3" name="Content Placeholder 2"/>
          <p:cNvSpPr>
            <a:spLocks noGrp="1"/>
          </p:cNvSpPr>
          <p:nvPr>
            <p:ph sz="quarter" idx="14"/>
          </p:nvPr>
        </p:nvSpPr>
        <p:spPr>
          <a:xfrm>
            <a:off x="2852775" y="1745136"/>
            <a:ext cx="2955936" cy="706633"/>
          </a:xfrm>
        </p:spPr>
        <p:txBody>
          <a:bodyPr>
            <a:noAutofit/>
          </a:bodyPr>
          <a:lstStyle/>
          <a:p>
            <a:pPr lvl="0"/>
            <a:r>
              <a:rPr lang="en-US"/>
              <a:t>Identify Target Behavior and Select Tool</a:t>
            </a:r>
          </a:p>
          <a:p>
            <a:pPr lvl="0" algn="ctr"/>
            <a:endParaRPr lang="en-US"/>
          </a:p>
        </p:txBody>
      </p:sp>
      <p:sp>
        <p:nvSpPr>
          <p:cNvPr id="6" name="Content Placeholder 2">
            <a:extLst>
              <a:ext uri="{FF2B5EF4-FFF2-40B4-BE49-F238E27FC236}">
                <a16:creationId xmlns:a16="http://schemas.microsoft.com/office/drawing/2014/main" id="{C36B188C-8218-ACD5-28DE-F44AA343CD05}"/>
              </a:ext>
            </a:extLst>
          </p:cNvPr>
          <p:cNvSpPr txBox="1">
            <a:spLocks/>
          </p:cNvSpPr>
          <p:nvPr/>
        </p:nvSpPr>
        <p:spPr>
          <a:xfrm>
            <a:off x="8059488" y="1745136"/>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Establish a Progress Monitoring Plan</a:t>
            </a:r>
          </a:p>
        </p:txBody>
      </p:sp>
      <p:sp>
        <p:nvSpPr>
          <p:cNvPr id="5" name="Content Placeholder 2">
            <a:extLst>
              <a:ext uri="{FF2B5EF4-FFF2-40B4-BE49-F238E27FC236}">
                <a16:creationId xmlns:a16="http://schemas.microsoft.com/office/drawing/2014/main" id="{D3E77552-05B2-E597-4796-AD14C7054B9E}"/>
              </a:ext>
            </a:extLst>
          </p:cNvPr>
          <p:cNvSpPr txBox="1">
            <a:spLocks/>
          </p:cNvSpPr>
          <p:nvPr/>
        </p:nvSpPr>
        <p:spPr>
          <a:xfrm>
            <a:off x="2852775"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Collect and Graph Data</a:t>
            </a:r>
          </a:p>
          <a:p>
            <a:pPr algn="ctr"/>
            <a:endParaRPr lang="en-US"/>
          </a:p>
        </p:txBody>
      </p:sp>
      <p:sp>
        <p:nvSpPr>
          <p:cNvPr id="7" name="Content Placeholder 2">
            <a:extLst>
              <a:ext uri="{FF2B5EF4-FFF2-40B4-BE49-F238E27FC236}">
                <a16:creationId xmlns:a16="http://schemas.microsoft.com/office/drawing/2014/main" id="{BC19745D-B186-D9C3-3619-1B0DF8F57A91}"/>
              </a:ext>
            </a:extLst>
          </p:cNvPr>
          <p:cNvSpPr txBox="1">
            <a:spLocks/>
          </p:cNvSpPr>
          <p:nvPr/>
        </p:nvSpPr>
        <p:spPr>
          <a:xfrm>
            <a:off x="8059488"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Evaluate Student Responsiveness</a:t>
            </a:r>
          </a:p>
        </p:txBody>
      </p:sp>
      <p:sp>
        <p:nvSpPr>
          <p:cNvPr id="8" name="Oval 7">
            <a:extLst>
              <a:ext uri="{FF2B5EF4-FFF2-40B4-BE49-F238E27FC236}">
                <a16:creationId xmlns:a16="http://schemas.microsoft.com/office/drawing/2014/main" id="{B5BEEEF8-8942-CD0F-7CB4-DEF0D2FC3263}"/>
              </a:ext>
              <a:ext uri="{C183D7F6-B498-43B3-948B-1728B52AA6E4}">
                <adec:decorative xmlns:adec="http://schemas.microsoft.com/office/drawing/2017/decorative" val="1"/>
              </a:ext>
            </a:extLst>
          </p:cNvPr>
          <p:cNvSpPr/>
          <p:nvPr/>
        </p:nvSpPr>
        <p:spPr>
          <a:xfrm>
            <a:off x="933893" y="1527543"/>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Oval 11">
            <a:extLst>
              <a:ext uri="{FF2B5EF4-FFF2-40B4-BE49-F238E27FC236}">
                <a16:creationId xmlns:a16="http://schemas.microsoft.com/office/drawing/2014/main" id="{77DAA80D-C1DA-A1FB-FC99-BC3DF3B81CE4}"/>
              </a:ext>
              <a:ext uri="{C183D7F6-B498-43B3-948B-1728B52AA6E4}">
                <adec:decorative xmlns:adec="http://schemas.microsoft.com/office/drawing/2017/decorative" val="1"/>
              </a:ext>
            </a:extLst>
          </p:cNvPr>
          <p:cNvSpPr/>
          <p:nvPr/>
        </p:nvSpPr>
        <p:spPr>
          <a:xfrm>
            <a:off x="969334" y="3893287"/>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Oval 15">
            <a:extLst>
              <a:ext uri="{FF2B5EF4-FFF2-40B4-BE49-F238E27FC236}">
                <a16:creationId xmlns:a16="http://schemas.microsoft.com/office/drawing/2014/main" id="{27588BC0-F127-0773-D0C0-8A0B86609DC9}"/>
              </a:ext>
              <a:ext uri="{C183D7F6-B498-43B3-948B-1728B52AA6E4}">
                <adec:decorative xmlns:adec="http://schemas.microsoft.com/office/drawing/2017/decorative" val="1"/>
              </a:ext>
            </a:extLst>
          </p:cNvPr>
          <p:cNvSpPr/>
          <p:nvPr/>
        </p:nvSpPr>
        <p:spPr>
          <a:xfrm>
            <a:off x="6108402" y="1538990"/>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Oval 17">
            <a:extLst>
              <a:ext uri="{FF2B5EF4-FFF2-40B4-BE49-F238E27FC236}">
                <a16:creationId xmlns:a16="http://schemas.microsoft.com/office/drawing/2014/main" id="{3D682736-450B-2FAB-8023-B47D30665FC5}"/>
              </a:ext>
              <a:ext uri="{C183D7F6-B498-43B3-948B-1728B52AA6E4}">
                <adec:decorative xmlns:adec="http://schemas.microsoft.com/office/drawing/2017/decorative" val="1"/>
              </a:ext>
            </a:extLst>
          </p:cNvPr>
          <p:cNvSpPr/>
          <p:nvPr/>
        </p:nvSpPr>
        <p:spPr>
          <a:xfrm>
            <a:off x="6108402" y="3893287"/>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50" name="Picture 2">
            <a:extLst>
              <a:ext uri="{FF2B5EF4-FFF2-40B4-BE49-F238E27FC236}">
                <a16:creationId xmlns:a16="http://schemas.microsoft.com/office/drawing/2014/main" id="{D68EC2EC-B80B-717E-8B34-84E20630586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000" y="1859488"/>
            <a:ext cx="1159043" cy="9733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BFECD0C-069D-31A3-8BD9-3C569D5548F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385" y="1811689"/>
            <a:ext cx="789050" cy="10211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5D2BE574-6090-3E9B-73E2-DE8FFF898331}"/>
              </a:ext>
              <a:ext uri="{C183D7F6-B498-43B3-948B-1728B52AA6E4}">
                <adec:decorative xmlns:adec="http://schemas.microsoft.com/office/drawing/2017/decorative" val="1"/>
              </a:ext>
            </a:extLst>
          </p:cNvPr>
          <p:cNvPicPr>
            <a:picLocks noChangeAspect="1" noChangeArrowheads="1"/>
          </p:cNvPicPr>
          <p:nvPr/>
        </p:nvPicPr>
        <p:blipFill>
          <a:blip r:embed="rId5">
            <a:alphaModFix am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2487" y="4170137"/>
            <a:ext cx="1056167" cy="105616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8E4477B9-29C0-4051-C5A7-C9453A0A715D}"/>
              </a:ext>
              <a:ext uri="{C183D7F6-B498-43B3-948B-1728B52AA6E4}">
                <adec:decorative xmlns:adec="http://schemas.microsoft.com/office/drawing/2017/decorative" val="1"/>
              </a:ext>
            </a:extLst>
          </p:cNvPr>
          <p:cNvPicPr>
            <a:picLocks noChangeAspect="1" noChangeArrowheads="1"/>
          </p:cNvPicPr>
          <p:nvPr/>
        </p:nvPicPr>
        <p:blipFill>
          <a:blip r:embed="rId7">
            <a:alphaModFix amt="70000"/>
            <a:extLst>
              <a:ext uri="{28A0092B-C50C-407E-A947-70E740481C1C}">
                <a14:useLocalDpi xmlns:a14="http://schemas.microsoft.com/office/drawing/2010/main" val="0"/>
              </a:ext>
            </a:extLst>
          </a:blip>
          <a:srcRect/>
          <a:stretch>
            <a:fillRect/>
          </a:stretch>
        </p:blipFill>
        <p:spPr bwMode="auto">
          <a:xfrm>
            <a:off x="6426485" y="4175325"/>
            <a:ext cx="985293" cy="105097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C183D7F6-B498-43B3-948B-1728B52AA6E4}">
                <adec:decorative xmlns:adec="http://schemas.microsoft.com/office/drawing/2017/decorative" val="0"/>
              </a:ext>
            </a:extLst>
          </p:cNvPr>
          <p:cNvSpPr>
            <a:spLocks noGrp="1"/>
          </p:cNvSpPr>
          <p:nvPr>
            <p:ph type="sldNum" sz="quarter" idx="12"/>
          </p:nvPr>
        </p:nvSpPr>
        <p:spPr/>
        <p:txBody>
          <a:bodyPr/>
          <a:lstStyle/>
          <a:p>
            <a:fld id="{99A20822-4A49-4D36-86E3-300BA48D3F00}" type="slidenum">
              <a:rPr lang="en-US" smtClean="0"/>
              <a:pPr/>
              <a:t>7</a:t>
            </a:fld>
            <a:endParaRPr lang="en-US"/>
          </a:p>
        </p:txBody>
      </p:sp>
    </p:spTree>
    <p:extLst>
      <p:ext uri="{BB962C8B-B14F-4D97-AF65-F5344CB8AC3E}">
        <p14:creationId xmlns:p14="http://schemas.microsoft.com/office/powerpoint/2010/main" val="2816461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37622" y="190500"/>
            <a:ext cx="12054378" cy="949812"/>
          </a:xfrm>
        </p:spPr>
        <p:txBody>
          <a:bodyPr/>
          <a:lstStyle/>
          <a:p>
            <a:r>
              <a:rPr lang="en-US"/>
              <a:t>Types of Academic Progress Monitoring Measures</a:t>
            </a:r>
          </a:p>
        </p:txBody>
      </p:sp>
      <p:sp>
        <p:nvSpPr>
          <p:cNvPr id="9" name="Content Placeholder 2">
            <a:extLst>
              <a:ext uri="{FF2B5EF4-FFF2-40B4-BE49-F238E27FC236}">
                <a16:creationId xmlns:a16="http://schemas.microsoft.com/office/drawing/2014/main" id="{7BD85B33-A599-F214-EEDC-F4958BF098EE}"/>
              </a:ext>
            </a:extLst>
          </p:cNvPr>
          <p:cNvSpPr txBox="1">
            <a:spLocks/>
          </p:cNvSpPr>
          <p:nvPr/>
        </p:nvSpPr>
        <p:spPr>
          <a:xfrm>
            <a:off x="622300" y="1205806"/>
            <a:ext cx="4635500" cy="854438"/>
          </a:xfrm>
          <a:prstGeom prst="rect">
            <a:avLst/>
          </a:prstGeom>
        </p:spPr>
        <p:txBody>
          <a:bodyPr>
            <a:norm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400" b="1">
                <a:solidFill>
                  <a:srgbClr val="4B7E41"/>
                </a:solidFill>
              </a:rPr>
              <a:t>Mastery Measure</a:t>
            </a:r>
          </a:p>
        </p:txBody>
      </p:sp>
      <p:pic>
        <p:nvPicPr>
          <p:cNvPr id="2" name="Picture 1" descr="A math worksheet with all addition problems">
            <a:extLst>
              <a:ext uri="{FF2B5EF4-FFF2-40B4-BE49-F238E27FC236}">
                <a16:creationId xmlns:a16="http://schemas.microsoft.com/office/drawing/2014/main" id="{89F66B3F-AE93-6E3A-F69D-BEE61211044F}"/>
              </a:ext>
            </a:extLst>
          </p:cNvPr>
          <p:cNvPicPr>
            <a:picLocks noChangeAspect="1"/>
          </p:cNvPicPr>
          <p:nvPr/>
        </p:nvPicPr>
        <p:blipFill>
          <a:blip r:embed="rId3"/>
          <a:stretch>
            <a:fillRect/>
          </a:stretch>
        </p:blipFill>
        <p:spPr>
          <a:xfrm>
            <a:off x="457200" y="1850442"/>
            <a:ext cx="4952143" cy="3008110"/>
          </a:xfrm>
          <a:prstGeom prst="rect">
            <a:avLst/>
          </a:prstGeom>
        </p:spPr>
      </p:pic>
      <p:sp>
        <p:nvSpPr>
          <p:cNvPr id="10" name="Content Placeholder 2">
            <a:extLst>
              <a:ext uri="{FF2B5EF4-FFF2-40B4-BE49-F238E27FC236}">
                <a16:creationId xmlns:a16="http://schemas.microsoft.com/office/drawing/2014/main" id="{09EADDCE-61F8-218E-D39A-3B6CB3990898}"/>
              </a:ext>
            </a:extLst>
          </p:cNvPr>
          <p:cNvSpPr txBox="1">
            <a:spLocks/>
          </p:cNvSpPr>
          <p:nvPr/>
        </p:nvSpPr>
        <p:spPr>
          <a:xfrm>
            <a:off x="7224581" y="1205806"/>
            <a:ext cx="3369738" cy="854438"/>
          </a:xfrm>
          <a:prstGeom prst="rect">
            <a:avLst/>
          </a:prstGeom>
        </p:spPr>
        <p:txBody>
          <a:bodyPr>
            <a:normAutofit fontScale="92500"/>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b="1">
                <a:solidFill>
                  <a:srgbClr val="4B7E41"/>
                </a:solidFill>
              </a:rPr>
              <a:t>General Outcome Measure</a:t>
            </a:r>
          </a:p>
        </p:txBody>
      </p:sp>
      <p:pic>
        <p:nvPicPr>
          <p:cNvPr id="4" name="Picture 3" descr="A math worksheet with subtraction, multiplication, addition, and division problems">
            <a:extLst>
              <a:ext uri="{FF2B5EF4-FFF2-40B4-BE49-F238E27FC236}">
                <a16:creationId xmlns:a16="http://schemas.microsoft.com/office/drawing/2014/main" id="{1C50D0AA-F487-DA36-9E0A-CBD6273E0FFB}"/>
              </a:ext>
            </a:extLst>
          </p:cNvPr>
          <p:cNvPicPr>
            <a:picLocks noChangeAspect="1"/>
          </p:cNvPicPr>
          <p:nvPr/>
        </p:nvPicPr>
        <p:blipFill>
          <a:blip r:embed="rId4"/>
          <a:stretch>
            <a:fillRect/>
          </a:stretch>
        </p:blipFill>
        <p:spPr>
          <a:xfrm>
            <a:off x="6643143" y="1850442"/>
            <a:ext cx="4532615" cy="4629745"/>
          </a:xfrm>
          <a:prstGeom prst="rect">
            <a:avLst/>
          </a:prstGeom>
        </p:spPr>
      </p:pic>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8</a:t>
            </a:fld>
            <a:endParaRPr lang="en-US"/>
          </a:p>
        </p:txBody>
      </p:sp>
    </p:spTree>
    <p:extLst>
      <p:ext uri="{BB962C8B-B14F-4D97-AF65-F5344CB8AC3E}">
        <p14:creationId xmlns:p14="http://schemas.microsoft.com/office/powerpoint/2010/main" val="2993734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457200" y="63500"/>
            <a:ext cx="11276076" cy="1216660"/>
          </a:xfrm>
        </p:spPr>
        <p:txBody>
          <a:bodyPr/>
          <a:lstStyle/>
          <a:p>
            <a:r>
              <a:rPr lang="en-US"/>
              <a:t> Approaches to Academic Progress Monitoring</a:t>
            </a:r>
          </a:p>
        </p:txBody>
      </p:sp>
      <p:sp>
        <p:nvSpPr>
          <p:cNvPr id="17" name="Content Placeholder 1">
            <a:extLst>
              <a:ext uri="{FF2B5EF4-FFF2-40B4-BE49-F238E27FC236}">
                <a16:creationId xmlns:a16="http://schemas.microsoft.com/office/drawing/2014/main" id="{044A98DD-AB6F-236F-0DC9-31B3A74141CC}"/>
              </a:ext>
            </a:extLst>
          </p:cNvPr>
          <p:cNvSpPr>
            <a:spLocks noGrp="1"/>
          </p:cNvSpPr>
          <p:nvPr>
            <p:ph sz="quarter" idx="17"/>
          </p:nvPr>
        </p:nvSpPr>
        <p:spPr>
          <a:xfrm>
            <a:off x="457201" y="1294731"/>
            <a:ext cx="5181600" cy="3017520"/>
          </a:xfrm>
        </p:spPr>
        <p:txBody>
          <a:bodyPr>
            <a:normAutofit/>
          </a:bodyPr>
          <a:lstStyle/>
          <a:p>
            <a:pPr marL="0" lvl="0" indent="0" algn="ctr">
              <a:buNone/>
            </a:pPr>
            <a:r>
              <a:rPr lang="en-US" b="1">
                <a:solidFill>
                  <a:srgbClr val="4B7E41"/>
                </a:solidFill>
              </a:rPr>
              <a:t>Mastery Measures</a:t>
            </a:r>
          </a:p>
        </p:txBody>
      </p:sp>
      <p:pic>
        <p:nvPicPr>
          <p:cNvPr id="12" name="Picture 11" descr="A graph that shows an example of mastery measurement. The horizontal line ( x axis) of the graph shows time in weeks from zero to fourteen weeks. The vertical line ( y axis) shows number of problems correct in 5 minutes. From weeks zero to four it shows data for multidigit addition. For weeks five to twelve, it shows data for multidigit subtraction. ">
            <a:extLst>
              <a:ext uri="{FF2B5EF4-FFF2-40B4-BE49-F238E27FC236}">
                <a16:creationId xmlns:a16="http://schemas.microsoft.com/office/drawing/2014/main" id="{9F8F06AC-3A56-E7F1-DAC7-EB5439834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83" y="2022295"/>
            <a:ext cx="5347022" cy="3662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Content Placeholder 6">
            <a:extLst>
              <a:ext uri="{FF2B5EF4-FFF2-40B4-BE49-F238E27FC236}">
                <a16:creationId xmlns:a16="http://schemas.microsoft.com/office/drawing/2014/main" id="{0AB3F062-EE0E-3A5A-5A3E-3CB889E630B2}"/>
              </a:ext>
            </a:extLst>
          </p:cNvPr>
          <p:cNvSpPr>
            <a:spLocks noGrp="1"/>
          </p:cNvSpPr>
          <p:nvPr>
            <p:ph sz="quarter" idx="18"/>
          </p:nvPr>
        </p:nvSpPr>
        <p:spPr>
          <a:xfrm>
            <a:off x="6096000" y="1294731"/>
            <a:ext cx="5795894" cy="3017520"/>
          </a:xfrm>
        </p:spPr>
        <p:txBody>
          <a:bodyPr/>
          <a:lstStyle/>
          <a:p>
            <a:pPr marL="0" lvl="0" indent="0" algn="ctr">
              <a:buNone/>
            </a:pPr>
            <a:r>
              <a:rPr lang="en-US" b="1">
                <a:solidFill>
                  <a:srgbClr val="4B7E41"/>
                </a:solidFill>
              </a:rPr>
              <a:t>General Outcome Measures</a:t>
            </a:r>
          </a:p>
        </p:txBody>
      </p:sp>
      <p:grpSp>
        <p:nvGrpSpPr>
          <p:cNvPr id="20" name="Group 19" descr="A graph with a green line, red line, and blue data points. The green line (goal line) has a steeper slope than the red line (trend line) indicating that the student is not on track to meet their goal with the current intervention. ">
            <a:extLst>
              <a:ext uri="{FF2B5EF4-FFF2-40B4-BE49-F238E27FC236}">
                <a16:creationId xmlns:a16="http://schemas.microsoft.com/office/drawing/2014/main" id="{F4304449-E06B-49D9-83B8-FC7A31AD1616}"/>
              </a:ext>
            </a:extLst>
          </p:cNvPr>
          <p:cNvGrpSpPr/>
          <p:nvPr/>
        </p:nvGrpSpPr>
        <p:grpSpPr>
          <a:xfrm>
            <a:off x="6261421" y="2199014"/>
            <a:ext cx="5340234" cy="3309167"/>
            <a:chOff x="5804222" y="2199014"/>
            <a:chExt cx="5340234" cy="3309167"/>
          </a:xfrm>
        </p:grpSpPr>
        <p:pic>
          <p:nvPicPr>
            <p:cNvPr id="4" name="Picture 3" descr="A graph with a green line, red line, and blue data points. The green line (goal line) has a steeper slope than the red line (trend line) indicating that the student is not on track to meet their goal with the current intervention. ">
              <a:extLst>
                <a:ext uri="{FF2B5EF4-FFF2-40B4-BE49-F238E27FC236}">
                  <a16:creationId xmlns:a16="http://schemas.microsoft.com/office/drawing/2014/main" id="{06D8530C-84E0-F829-A4AE-B0899EF0BB15}"/>
                </a:ext>
              </a:extLst>
            </p:cNvPr>
            <p:cNvPicPr>
              <a:picLocks noChangeAspect="1"/>
            </p:cNvPicPr>
            <p:nvPr/>
          </p:nvPicPr>
          <p:blipFill rotWithShape="1">
            <a:blip r:embed="rId4"/>
            <a:srcRect t="17172"/>
            <a:stretch/>
          </p:blipFill>
          <p:spPr>
            <a:xfrm>
              <a:off x="5804222" y="2199014"/>
              <a:ext cx="5340234" cy="3309167"/>
            </a:xfrm>
            <a:prstGeom prst="rect">
              <a:avLst/>
            </a:prstGeom>
          </p:spPr>
        </p:pic>
        <p:cxnSp>
          <p:nvCxnSpPr>
            <p:cNvPr id="7" name="Straight Connector 6" descr="vertical dashed black line representing a phase line on the graph">
              <a:extLst>
                <a:ext uri="{FF2B5EF4-FFF2-40B4-BE49-F238E27FC236}">
                  <a16:creationId xmlns:a16="http://schemas.microsoft.com/office/drawing/2014/main" id="{03F0C483-3458-7685-1E82-E2E12FDC3752}"/>
                </a:ext>
              </a:extLst>
            </p:cNvPr>
            <p:cNvCxnSpPr/>
            <p:nvPr/>
          </p:nvCxnSpPr>
          <p:spPr>
            <a:xfrm flipV="1">
              <a:off x="6777419" y="2310912"/>
              <a:ext cx="0" cy="2827013"/>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Star: 5 Points 7" descr="Red star representing the baseline">
              <a:extLst>
                <a:ext uri="{FF2B5EF4-FFF2-40B4-BE49-F238E27FC236}">
                  <a16:creationId xmlns:a16="http://schemas.microsoft.com/office/drawing/2014/main" id="{AC9A2BB8-8F48-F1CD-5157-3359BB21A229}"/>
                </a:ext>
              </a:extLst>
            </p:cNvPr>
            <p:cNvSpPr/>
            <p:nvPr/>
          </p:nvSpPr>
          <p:spPr>
            <a:xfrm>
              <a:off x="6651405" y="4153360"/>
              <a:ext cx="252028" cy="259466"/>
            </a:xfrm>
            <a:prstGeom prst="star5">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Star: 5 Points 8" descr="green star on graph representing the goal">
              <a:extLst>
                <a:ext uri="{FF2B5EF4-FFF2-40B4-BE49-F238E27FC236}">
                  <a16:creationId xmlns:a16="http://schemas.microsoft.com/office/drawing/2014/main" id="{EF1ADD43-B2CB-A05B-8CC5-7A5493AB1323}"/>
                </a:ext>
              </a:extLst>
            </p:cNvPr>
            <p:cNvSpPr/>
            <p:nvPr/>
          </p:nvSpPr>
          <p:spPr>
            <a:xfrm>
              <a:off x="10359821" y="2372209"/>
              <a:ext cx="252028" cy="259466"/>
            </a:xfrm>
            <a:prstGeom prst="star5">
              <a:avLst/>
            </a:prstGeom>
            <a:solidFill>
              <a:srgbClr val="00B050"/>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9</a:t>
            </a:fld>
            <a:endParaRPr lang="en-US"/>
          </a:p>
        </p:txBody>
      </p:sp>
    </p:spTree>
    <p:extLst>
      <p:ext uri="{BB962C8B-B14F-4D97-AF65-F5344CB8AC3E}">
        <p14:creationId xmlns:p14="http://schemas.microsoft.com/office/powerpoint/2010/main" val="1605677401"/>
      </p:ext>
    </p:extLst>
  </p:cSld>
  <p:clrMapOvr>
    <a:masterClrMapping/>
  </p:clrMapOvr>
</p:sld>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30322 (003)  -  Read-Only" id="{32A1683D-2244-4DA6-B29E-24E8CCDEBBC7}" vid="{DF7FF3D6-8B87-445B-82B9-D95991B548EF}"/>
    </a:ext>
  </a:extLst>
</a:theme>
</file>

<file path=ppt/theme/theme2.xml><?xml version="1.0" encoding="utf-8"?>
<a:theme xmlns:a="http://schemas.openxmlformats.org/drawingml/2006/main" name="1_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3" id="{1A46AD72-7828-441F-B10D-6B0965BE1741}" vid="{7FBB7C7E-D471-4119-AC82-948CD0077109}"/>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8" ma:contentTypeDescription="Create a new document." ma:contentTypeScope="" ma:versionID="617e9a2e27362d20360b138b2149f575">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9036fe3bf7a8134689ba1ccc5ba36990"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32057c-f782-4aa0-839e-eb6adbb354a7}" ma:internalName="TaxCatchAll" ma:showField="CatchAllData" ma:web="89a51b02-0933-47a0-85eb-c3aa1e4e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f39c64-a023-403b-b100-a285cfd6ef74">
      <Terms xmlns="http://schemas.microsoft.com/office/infopath/2007/PartnerControls"/>
    </lcf76f155ced4ddcb4097134ff3c332f>
    <TaxCatchAll xmlns="89a51b02-0933-47a0-85eb-c3aa1e4e384a" xsi:nil="true"/>
    <SharedWithUsers xmlns="89a51b02-0933-47a0-85eb-c3aa1e4e384a">
      <UserInfo>
        <DisplayName>Potter, Jon</DisplayName>
        <AccountId>137</AccountId>
        <AccountType/>
      </UserInfo>
      <UserInfo>
        <DisplayName>Harlacher, Jason</DisplayName>
        <AccountId>37</AccountId>
        <AccountType/>
      </UserInfo>
      <UserInfo>
        <DisplayName>Allen, Kyle</DisplayName>
        <AccountId>134</AccountId>
        <AccountType/>
      </UserInfo>
      <UserInfo>
        <DisplayName>Merkle, Cat</DisplayName>
        <AccountId>204</AccountId>
        <AccountType/>
      </UserInfo>
    </SharedWithUsers>
  </documentManagement>
</p:properties>
</file>

<file path=customXml/itemProps1.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2.xml><?xml version="1.0" encoding="utf-8"?>
<ds:datastoreItem xmlns:ds="http://schemas.openxmlformats.org/officeDocument/2006/customXml" ds:itemID="{1D6F7764-70BB-4171-9133-9DB59F59385C}">
  <ds:schemaRefs>
    <ds:schemaRef ds:uri="89a51b02-0933-47a0-85eb-c3aa1e4e384a"/>
    <ds:schemaRef ds:uri="8ef39c64-a023-403b-b100-a285cfd6ef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1EAC94F-0CB7-47E2-B1CC-A0F105248E94}">
  <ds:schemaRefs>
    <ds:schemaRef ds:uri="http://schemas.microsoft.com/office/2006/documentManagement/types"/>
    <ds:schemaRef ds:uri="http://purl.org/dc/terms/"/>
    <ds:schemaRef ds:uri="8ef39c64-a023-403b-b100-a285cfd6ef74"/>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89a51b02-0933-47a0-85eb-c3aa1e4e384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NCII-PPT-030322</Template>
  <TotalTime>7</TotalTime>
  <Words>8288</Words>
  <Application>Microsoft Office PowerPoint</Application>
  <PresentationFormat>Widescreen</PresentationFormat>
  <Paragraphs>634</Paragraphs>
  <Slides>57</Slides>
  <Notes>57</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57</vt:i4>
      </vt:variant>
    </vt:vector>
  </HeadingPairs>
  <TitlesOfParts>
    <vt:vector size="66" baseType="lpstr">
      <vt:lpstr>Arial</vt:lpstr>
      <vt:lpstr>Arial Narrow</vt:lpstr>
      <vt:lpstr>Calibri</vt:lpstr>
      <vt:lpstr>Franklin Gothic Book</vt:lpstr>
      <vt:lpstr>Segoe UI</vt:lpstr>
      <vt:lpstr>Söhne</vt:lpstr>
      <vt:lpstr>Wingdings</vt:lpstr>
      <vt:lpstr>2018 NCII PPT</vt:lpstr>
      <vt:lpstr>1_2018 NCII PPT</vt:lpstr>
      <vt:lpstr>Academic Progress Monitoring in Intensive Intervention: Part 2 </vt:lpstr>
      <vt:lpstr>Objectives</vt:lpstr>
      <vt:lpstr>Workbook</vt:lpstr>
      <vt:lpstr>Introduction</vt:lpstr>
      <vt:lpstr>Why Is Progress Monitoring Important?</vt:lpstr>
      <vt:lpstr>How Does Progress Monitoring Fit Within DBI?</vt:lpstr>
      <vt:lpstr>Getting Started With Progress Monitoring</vt:lpstr>
      <vt:lpstr>Types of Academic Progress Monitoring Measures</vt:lpstr>
      <vt:lpstr> Approaches to Academic Progress Monitoring</vt:lpstr>
      <vt:lpstr>Mastery Measure:  Monitor Progress of Each Subskill</vt:lpstr>
      <vt:lpstr>Example of a Mastery Measure:  Multidigit Addition Test</vt:lpstr>
      <vt:lpstr>General Outcome Measure Approach:  Monitor Progress Longitudinally</vt:lpstr>
      <vt:lpstr>Example of a General Outcome Measure: Mathematics Computation Test</vt:lpstr>
      <vt:lpstr>Why Bother Monitoring Progress With  General Outcome Measures?</vt:lpstr>
      <vt:lpstr>Progress Monitoring Quick Review</vt:lpstr>
      <vt:lpstr>Identifying the Target Behavior</vt:lpstr>
      <vt:lpstr>Getting Started With Progress Monitoring 1</vt:lpstr>
      <vt:lpstr>What Is a Target Behavior?</vt:lpstr>
      <vt:lpstr>Considerations When Selecting  the Target Academic Behavior</vt:lpstr>
      <vt:lpstr>Sample Target Academic Behaviors in Reading</vt:lpstr>
      <vt:lpstr>Sample Target Academic Behaviors for Written Expression</vt:lpstr>
      <vt:lpstr>Common Progress Monitoring Measures for Reading</vt:lpstr>
      <vt:lpstr>Common Progress Monitoring Measures for Reading 2</vt:lpstr>
      <vt:lpstr>Common Progress Monitoring Measures for Reading 3</vt:lpstr>
      <vt:lpstr>Common Progress Monitoring Measures for Reading 4</vt:lpstr>
      <vt:lpstr>Case Example: John</vt:lpstr>
      <vt:lpstr>Workbook Case Example 1: Cynthia </vt:lpstr>
      <vt:lpstr>Sample Target Academic Behaviors in Mathematics</vt:lpstr>
      <vt:lpstr>Common Progress Monitoring Measures  for Mathematics</vt:lpstr>
      <vt:lpstr>Common Progress Monitoring Measures  for Mathematics 2</vt:lpstr>
      <vt:lpstr>Common Progress Monitoring Measures  for Mathematics 3</vt:lpstr>
      <vt:lpstr>Common Progress Monitoring Measures for Mathematics 4</vt:lpstr>
      <vt:lpstr>Case Example: Emma</vt:lpstr>
      <vt:lpstr>Workbook Case Example 2: Michael</vt:lpstr>
      <vt:lpstr>Considerations for Selecting an Academic Progress Monitoring Measure</vt:lpstr>
      <vt:lpstr>What to Look for in a Progress Monitoring Measure</vt:lpstr>
      <vt:lpstr>Should We Ever Assess Off-Level?  Consider the Purpose of the Assessment</vt:lpstr>
      <vt:lpstr>Off-Level Assessment Procedures:  Mathematics Example</vt:lpstr>
      <vt:lpstr>Critical Features of Academic  Progress Monitoring Tools</vt:lpstr>
      <vt:lpstr>Critical Features of Academic  Progress Monitoring Tools 2</vt:lpstr>
      <vt:lpstr> Considerations for Selecting  Progress Monitoring Measures for DBI</vt:lpstr>
      <vt:lpstr>NCII Progress Monitoring Tools Chart</vt:lpstr>
      <vt:lpstr>Considerations When Selecting or  Evaluating a Tool</vt:lpstr>
      <vt:lpstr>Activity: Using the Tools Chart</vt:lpstr>
      <vt:lpstr>Supplementing  Academic Progress Monitoring Measures</vt:lpstr>
      <vt:lpstr>How Can I Confirm or Augment  Progress Monitoring Data?</vt:lpstr>
      <vt:lpstr>Sample Interview Questions to Augment Progress Monitoring Data for Reading</vt:lpstr>
      <vt:lpstr>Sample Interview Questions to Augment Mathematics Progress Monitoring Data</vt:lpstr>
      <vt:lpstr>Conclusion</vt:lpstr>
      <vt:lpstr>In Summary</vt:lpstr>
      <vt:lpstr>Summary Questions</vt:lpstr>
      <vt:lpstr>Resources</vt:lpstr>
      <vt:lpstr>Example of Progress Monitoring in Action</vt:lpstr>
      <vt:lpstr>Example of Progress Monitoring in Action 2</vt:lpstr>
      <vt:lpstr>References</vt:lpstr>
      <vt:lpstr>NCII Disclaimer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PowerPoint Templates</dc:title>
  <dc:subject>Specify the subject of the presentation</dc:subject>
  <dc:creator>Merkle, Cat</dc:creator>
  <cp:keywords>Add appropriate tags for accessibility</cp:keywords>
  <cp:lastModifiedBy>Merkle, Cat</cp:lastModifiedBy>
  <cp:revision>1</cp:revision>
  <cp:lastPrinted>2024-07-03T06:02:51Z</cp:lastPrinted>
  <dcterms:created xsi:type="dcterms:W3CDTF">2023-09-21T19:04:40Z</dcterms:created>
  <dcterms:modified xsi:type="dcterms:W3CDTF">2024-10-09T16:45:43Z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