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30" r:id="rId5"/>
  </p:sldMasterIdLst>
  <p:notesMasterIdLst>
    <p:notesMasterId r:id="rId48"/>
  </p:notesMasterIdLst>
  <p:handoutMasterIdLst>
    <p:handoutMasterId r:id="rId49"/>
  </p:handoutMasterIdLst>
  <p:sldIdLst>
    <p:sldId id="519" r:id="rId6"/>
    <p:sldId id="420" r:id="rId7"/>
    <p:sldId id="541" r:id="rId8"/>
    <p:sldId id="445" r:id="rId9"/>
    <p:sldId id="425" r:id="rId10"/>
    <p:sldId id="446" r:id="rId11"/>
    <p:sldId id="555" r:id="rId12"/>
    <p:sldId id="412" r:id="rId13"/>
    <p:sldId id="447" r:id="rId14"/>
    <p:sldId id="441" r:id="rId15"/>
    <p:sldId id="1996" r:id="rId16"/>
    <p:sldId id="469" r:id="rId17"/>
    <p:sldId id="455" r:id="rId18"/>
    <p:sldId id="457" r:id="rId19"/>
    <p:sldId id="1999" r:id="rId20"/>
    <p:sldId id="458" r:id="rId21"/>
    <p:sldId id="554" r:id="rId22"/>
    <p:sldId id="512" r:id="rId23"/>
    <p:sldId id="481" r:id="rId24"/>
    <p:sldId id="424" r:id="rId25"/>
    <p:sldId id="422" r:id="rId26"/>
    <p:sldId id="496" r:id="rId27"/>
    <p:sldId id="556" r:id="rId28"/>
    <p:sldId id="1959" r:id="rId29"/>
    <p:sldId id="467" r:id="rId30"/>
    <p:sldId id="1988" r:id="rId31"/>
    <p:sldId id="1979" r:id="rId32"/>
    <p:sldId id="1981" r:id="rId33"/>
    <p:sldId id="1982" r:id="rId34"/>
    <p:sldId id="1958" r:id="rId35"/>
    <p:sldId id="551" r:id="rId36"/>
    <p:sldId id="580" r:id="rId37"/>
    <p:sldId id="2000" r:id="rId38"/>
    <p:sldId id="584" r:id="rId39"/>
    <p:sldId id="1987" r:id="rId40"/>
    <p:sldId id="1991" r:id="rId41"/>
    <p:sldId id="1998" r:id="rId42"/>
    <p:sldId id="1994" r:id="rId43"/>
    <p:sldId id="1992" r:id="rId44"/>
    <p:sldId id="1997" r:id="rId45"/>
    <p:sldId id="404" r:id="rId46"/>
    <p:sldId id="416" r:id="rId4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Academic Progress Monitoring" id="{40064D69-CE95-46B7-8DE8-1065BBA2B5F2}">
          <p14:sldIdLst>
            <p14:sldId id="519"/>
            <p14:sldId id="420"/>
            <p14:sldId id="541"/>
            <p14:sldId id="445"/>
            <p14:sldId id="425"/>
            <p14:sldId id="446"/>
            <p14:sldId id="555"/>
            <p14:sldId id="412"/>
            <p14:sldId id="447"/>
            <p14:sldId id="441"/>
            <p14:sldId id="1996"/>
            <p14:sldId id="469"/>
            <p14:sldId id="455"/>
            <p14:sldId id="457"/>
            <p14:sldId id="1999"/>
            <p14:sldId id="458"/>
            <p14:sldId id="554"/>
            <p14:sldId id="512"/>
            <p14:sldId id="481"/>
            <p14:sldId id="424"/>
            <p14:sldId id="422"/>
            <p14:sldId id="496"/>
            <p14:sldId id="556"/>
            <p14:sldId id="1959"/>
            <p14:sldId id="467"/>
            <p14:sldId id="1988"/>
            <p14:sldId id="1979"/>
            <p14:sldId id="1981"/>
            <p14:sldId id="1982"/>
            <p14:sldId id="1958"/>
            <p14:sldId id="551"/>
            <p14:sldId id="580"/>
            <p14:sldId id="2000"/>
            <p14:sldId id="584"/>
            <p14:sldId id="1987"/>
            <p14:sldId id="1991"/>
            <p14:sldId id="1998"/>
            <p14:sldId id="1994"/>
            <p14:sldId id="1992"/>
            <p14:sldId id="1997"/>
            <p14:sldId id="404"/>
            <p14:sldId id="416"/>
          </p14:sldIdLst>
        </p14:section>
      </p14:sectionLst>
    </p:ext>
    <p:ext uri="{EFAFB233-063F-42B5-8137-9DF3F51BA10A}">
      <p15:sldGuideLst xmlns:p15="http://schemas.microsoft.com/office/powerpoint/2012/main">
        <p15:guide id="1" orient="horz" pos="528" userDrawn="1">
          <p15:clr>
            <a:srgbClr val="A4A3A4"/>
          </p15:clr>
        </p15:guide>
        <p15:guide id="2" pos="3840" userDrawn="1">
          <p15:clr>
            <a:srgbClr val="A4A3A4"/>
          </p15:clr>
        </p15:guide>
        <p15:guide id="4" pos="288" userDrawn="1">
          <p15:clr>
            <a:srgbClr val="A4A3A4"/>
          </p15:clr>
        </p15:guide>
        <p15:guide id="5" pos="7392" userDrawn="1">
          <p15:clr>
            <a:srgbClr val="A4A3A4"/>
          </p15:clr>
        </p15:guide>
        <p15:guide id="6" orient="horz" pos="864" userDrawn="1">
          <p15:clr>
            <a:srgbClr val="A4A3A4"/>
          </p15:clr>
        </p15:guide>
        <p15:guide id="7" orient="horz" pos="25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1DFF6A-D745-EBED-2959-A3CFA3278504}" name="Merkle, Catherine" initials="MC" userId="S::cmerkle@air.org::a9581f9e-37bc-4cc6-a5d4-8f8234d67551" providerId="AD"/>
  <p188:author id="{018D12D3-1459-7A0B-4E11-25C70668E593}" name="Allen, Kyle" initials="AK" userId="S::kyallen@air.org::498c2c66-41f9-4c4e-a33c-ba40f12a4d56" providerId="AD"/>
  <p188:author id="{E07013DC-2912-E676-41ED-A30B52C72A8E}" name="Wenzel, Caryl" initials="CW" userId="S::cwenzel@air.org::885e63ff-4666-44cc-a176-59b78dc131a6" providerId="AD"/>
  <p188:author id="{0656F8FC-CB71-119C-B63C-3E58C2D49283}" name="Weingarten, Zachary" initials="ZW" userId="S::zweingarten@air.org::ffaec3ee-184f-423d-85c9-0dd6195329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len, Kyle" initials="AK" lastIdx="37" clrIdx="6">
    <p:extLst>
      <p:ext uri="{19B8F6BF-5375-455C-9EA6-DF929625EA0E}">
        <p15:presenceInfo xmlns:p15="http://schemas.microsoft.com/office/powerpoint/2012/main" userId="S::kyallen@air.org::498c2c66-41f9-4c4e-a33c-ba40f12a4d56"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8" name="Weingarten, Zachary" initials="ZW" lastIdx="105" clrIdx="7">
    <p:extLst>
      <p:ext uri="{19B8F6BF-5375-455C-9EA6-DF929625EA0E}">
        <p15:presenceInfo xmlns:p15="http://schemas.microsoft.com/office/powerpoint/2012/main" userId="S::zweingarten@air.org::ffaec3ee-184f-423d-85c9-0dd619532930"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9" name="Jackson, Stephanie" initials="JS" lastIdx="1" clrIdx="8">
    <p:extLst>
      <p:ext uri="{19B8F6BF-5375-455C-9EA6-DF929625EA0E}">
        <p15:presenceInfo xmlns:p15="http://schemas.microsoft.com/office/powerpoint/2012/main" userId="S::sjackson@air.org::41507284-d238-4789-82df-dc9a05d8958c" providerId="AD"/>
      </p:ext>
    </p:extLst>
  </p:cmAuthor>
  <p:cmAuthor id="3" name="Reed, Linda" initials="RL" lastIdx="9" clrIdx="2">
    <p:extLst>
      <p:ext uri="{19B8F6BF-5375-455C-9EA6-DF929625EA0E}">
        <p15:presenceInfo xmlns:p15="http://schemas.microsoft.com/office/powerpoint/2012/main" userId="Reed, Linda" providerId="None"/>
      </p:ext>
    </p:extLst>
  </p:cmAuthor>
  <p:cmAuthor id="10" name="Zumeta Edmonds, Rebecca" initials="RZ" lastIdx="1" clrIdx="9">
    <p:extLst>
      <p:ext uri="{19B8F6BF-5375-455C-9EA6-DF929625EA0E}">
        <p15:presenceInfo xmlns:p15="http://schemas.microsoft.com/office/powerpoint/2012/main" userId="S::rzumetaedmonds@air.org::b2e63e99-418a-4446-86de-a1daf7a89e4a" providerId="AD"/>
      </p:ext>
    </p:extLst>
  </p:cmAuthor>
  <p:cmAuthor id="4" name="Note" initials="Note" lastIdx="3"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 id="6" name="Merkle, Cat" initials="CM" lastIdx="128" clrIdx="5">
    <p:extLst>
      <p:ext uri="{19B8F6BF-5375-455C-9EA6-DF929625EA0E}">
        <p15:presenceInfo xmlns:p15="http://schemas.microsoft.com/office/powerpoint/2012/main" userId="S::cmerkle@air.org::a9581f9e-37bc-4cc6-a5d4-8f8234d67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2C2B6"/>
    <a:srgbClr val="A8452A"/>
    <a:srgbClr val="E9E9E9"/>
    <a:srgbClr val="447939"/>
    <a:srgbClr val="C25131"/>
    <a:srgbClr val="B4C3B2"/>
    <a:srgbClr val="FFFFFF"/>
    <a:srgbClr val="6D6E70"/>
    <a:srgbClr val="E6E6E6"/>
    <a:srgbClr val="10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B74E0A-2D32-DB39-4E9C-FD2F338BA0AA}" v="2" dt="2024-10-16T14:15:29.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5" autoAdjust="0"/>
    <p:restoredTop sz="86434" autoAdjust="0"/>
  </p:normalViewPr>
  <p:slideViewPr>
    <p:cSldViewPr snapToGrid="0">
      <p:cViewPr varScale="1">
        <p:scale>
          <a:sx n="83" d="100"/>
          <a:sy n="83" d="100"/>
        </p:scale>
        <p:origin x="96" y="384"/>
      </p:cViewPr>
      <p:guideLst>
        <p:guide orient="horz" pos="528"/>
        <p:guide pos="3840"/>
        <p:guide pos="288"/>
        <p:guide pos="7392"/>
        <p:guide orient="horz" pos="864"/>
        <p:guide orient="horz" pos="2544"/>
      </p:guideLst>
    </p:cSldViewPr>
  </p:slideViewPr>
  <p:outlineViewPr>
    <p:cViewPr>
      <p:scale>
        <a:sx n="33" d="100"/>
        <a:sy n="33" d="100"/>
      </p:scale>
      <p:origin x="0" y="-2126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kle, Cat" userId="a9581f9e-37bc-4cc6-a5d4-8f8234d67551" providerId="ADAL" clId="{D14DCA5B-57A8-4146-8347-A93819A6F084}"/>
    <pc:docChg chg="undo custSel addSld delSld modSld modSection">
      <pc:chgData name="Merkle, Cat" userId="a9581f9e-37bc-4cc6-a5d4-8f8234d67551" providerId="ADAL" clId="{D14DCA5B-57A8-4146-8347-A93819A6F084}" dt="2024-09-30T20:37:52.488" v="41" actId="962"/>
      <pc:docMkLst>
        <pc:docMk/>
      </pc:docMkLst>
      <pc:sldChg chg="del">
        <pc:chgData name="Merkle, Cat" userId="a9581f9e-37bc-4cc6-a5d4-8f8234d67551" providerId="ADAL" clId="{D14DCA5B-57A8-4146-8347-A93819A6F084}" dt="2024-09-26T16:44:44.376" v="31" actId="47"/>
        <pc:sldMkLst>
          <pc:docMk/>
          <pc:sldMk cId="816987416" sldId="416"/>
        </pc:sldMkLst>
      </pc:sldChg>
      <pc:sldChg chg="modSp mod">
        <pc:chgData name="Merkle, Cat" userId="a9581f9e-37bc-4cc6-a5d4-8f8234d67551" providerId="ADAL" clId="{D14DCA5B-57A8-4146-8347-A93819A6F084}" dt="2024-09-30T20:37:45.970" v="40" actId="13244"/>
        <pc:sldMkLst>
          <pc:docMk/>
          <pc:sldMk cId="3814571876" sldId="455"/>
        </pc:sldMkLst>
        <pc:spChg chg="ord">
          <ac:chgData name="Merkle, Cat" userId="a9581f9e-37bc-4cc6-a5d4-8f8234d67551" providerId="ADAL" clId="{D14DCA5B-57A8-4146-8347-A93819A6F084}" dt="2024-09-30T20:37:42.208" v="39" actId="13244"/>
          <ac:spMkLst>
            <pc:docMk/>
            <pc:sldMk cId="3814571876" sldId="455"/>
            <ac:spMk id="3" creationId="{6420A4AB-2635-4C0E-89EA-EB5091332D23}"/>
          </ac:spMkLst>
        </pc:spChg>
        <pc:picChg chg="mod">
          <ac:chgData name="Merkle, Cat" userId="a9581f9e-37bc-4cc6-a5d4-8f8234d67551" providerId="ADAL" clId="{D14DCA5B-57A8-4146-8347-A93819A6F084}" dt="2024-09-30T20:37:45.970" v="40" actId="13244"/>
          <ac:picMkLst>
            <pc:docMk/>
            <pc:sldMk cId="3814571876" sldId="455"/>
            <ac:picMk id="6" creationId="{B5FC39D5-B1F9-96D3-5E44-100D452E4C64}"/>
          </ac:picMkLst>
        </pc:picChg>
      </pc:sldChg>
      <pc:sldChg chg="modSp">
        <pc:chgData name="Merkle, Cat" userId="a9581f9e-37bc-4cc6-a5d4-8f8234d67551" providerId="ADAL" clId="{D14DCA5B-57A8-4146-8347-A93819A6F084}" dt="2024-09-30T20:37:52.488" v="41" actId="962"/>
        <pc:sldMkLst>
          <pc:docMk/>
          <pc:sldMk cId="3131370898" sldId="481"/>
        </pc:sldMkLst>
        <pc:picChg chg="mod">
          <ac:chgData name="Merkle, Cat" userId="a9581f9e-37bc-4cc6-a5d4-8f8234d67551" providerId="ADAL" clId="{D14DCA5B-57A8-4146-8347-A93819A6F084}" dt="2024-09-30T20:37:52.488" v="41" actId="962"/>
          <ac:picMkLst>
            <pc:docMk/>
            <pc:sldMk cId="3131370898" sldId="481"/>
            <ac:picMk id="6" creationId="{70CE9BF1-1344-220C-7FB7-30767B73182F}"/>
          </ac:picMkLst>
        </pc:picChg>
      </pc:sldChg>
      <pc:sldChg chg="modSp mod">
        <pc:chgData name="Merkle, Cat" userId="a9581f9e-37bc-4cc6-a5d4-8f8234d67551" providerId="ADAL" clId="{D14DCA5B-57A8-4146-8347-A93819A6F084}" dt="2024-09-30T20:37:37.977" v="38" actId="962"/>
        <pc:sldMkLst>
          <pc:docMk/>
          <pc:sldMk cId="2548521622" sldId="519"/>
        </pc:sldMkLst>
        <pc:picChg chg="mod">
          <ac:chgData name="Merkle, Cat" userId="a9581f9e-37bc-4cc6-a5d4-8f8234d67551" providerId="ADAL" clId="{D14DCA5B-57A8-4146-8347-A93819A6F084}" dt="2024-09-30T20:37:37.619" v="37" actId="962"/>
          <ac:picMkLst>
            <pc:docMk/>
            <pc:sldMk cId="2548521622" sldId="519"/>
            <ac:picMk id="7" creationId="{FF496485-19B2-E5F6-21EC-20093AC981E8}"/>
          </ac:picMkLst>
        </pc:picChg>
        <pc:picChg chg="mod">
          <ac:chgData name="Merkle, Cat" userId="a9581f9e-37bc-4cc6-a5d4-8f8234d67551" providerId="ADAL" clId="{D14DCA5B-57A8-4146-8347-A93819A6F084}" dt="2024-09-30T20:37:37.977" v="38" actId="962"/>
          <ac:picMkLst>
            <pc:docMk/>
            <pc:sldMk cId="2548521622" sldId="519"/>
            <ac:picMk id="9" creationId="{55034554-4F2C-6CC8-6E94-D79D3B92E78A}"/>
          </ac:picMkLst>
        </pc:picChg>
      </pc:sldChg>
      <pc:sldChg chg="modSp mod">
        <pc:chgData name="Merkle, Cat" userId="a9581f9e-37bc-4cc6-a5d4-8f8234d67551" providerId="ADAL" clId="{D14DCA5B-57A8-4146-8347-A93819A6F084}" dt="2024-09-17T16:28:08.155" v="12" actId="313"/>
        <pc:sldMkLst>
          <pc:docMk/>
          <pc:sldMk cId="2302258839" sldId="541"/>
        </pc:sldMkLst>
        <pc:spChg chg="mod">
          <ac:chgData name="Merkle, Cat" userId="a9581f9e-37bc-4cc6-a5d4-8f8234d67551" providerId="ADAL" clId="{D14DCA5B-57A8-4146-8347-A93819A6F084}" dt="2024-09-17T16:28:08.155" v="12" actId="313"/>
          <ac:spMkLst>
            <pc:docMk/>
            <pc:sldMk cId="2302258839" sldId="541"/>
            <ac:spMk id="3" creationId="{00000000-0000-0000-0000-000000000000}"/>
          </ac:spMkLst>
        </pc:spChg>
      </pc:sldChg>
      <pc:sldChg chg="del">
        <pc:chgData name="Merkle, Cat" userId="a9581f9e-37bc-4cc6-a5d4-8f8234d67551" providerId="ADAL" clId="{D14DCA5B-57A8-4146-8347-A93819A6F084}" dt="2024-09-23T20:18:12.491" v="28" actId="47"/>
        <pc:sldMkLst>
          <pc:docMk/>
          <pc:sldMk cId="4290579346" sldId="582"/>
        </pc:sldMkLst>
      </pc:sldChg>
      <pc:sldChg chg="add del">
        <pc:chgData name="Merkle, Cat" userId="a9581f9e-37bc-4cc6-a5d4-8f8234d67551" providerId="ADAL" clId="{D14DCA5B-57A8-4146-8347-A93819A6F084}" dt="2024-09-30T18:58:59.979" v="36"/>
        <pc:sldMkLst>
          <pc:docMk/>
          <pc:sldMk cId="761016764" sldId="584"/>
        </pc:sldMkLst>
      </pc:sldChg>
      <pc:sldChg chg="add modNotesTx">
        <pc:chgData name="Merkle, Cat" userId="a9581f9e-37bc-4cc6-a5d4-8f8234d67551" providerId="ADAL" clId="{D14DCA5B-57A8-4146-8347-A93819A6F084}" dt="2024-09-23T20:17:09.474" v="22" actId="20577"/>
        <pc:sldMkLst>
          <pc:docMk/>
          <pc:sldMk cId="2497279978" sldId="1987"/>
        </pc:sldMkLst>
      </pc:sldChg>
      <pc:sldChg chg="del modNotesTx">
        <pc:chgData name="Merkle, Cat" userId="a9581f9e-37bc-4cc6-a5d4-8f8234d67551" providerId="ADAL" clId="{D14DCA5B-57A8-4146-8347-A93819A6F084}" dt="2024-09-23T20:17:27.282" v="23" actId="47"/>
        <pc:sldMkLst>
          <pc:docMk/>
          <pc:sldMk cId="776991158" sldId="1993"/>
        </pc:sldMkLst>
      </pc:sldChg>
      <pc:sldChg chg="add modNotesTx">
        <pc:chgData name="Merkle, Cat" userId="a9581f9e-37bc-4cc6-a5d4-8f8234d67551" providerId="ADAL" clId="{D14DCA5B-57A8-4146-8347-A93819A6F084}" dt="2024-09-23T20:18:09.183" v="27"/>
        <pc:sldMkLst>
          <pc:docMk/>
          <pc:sldMk cId="4034275223" sldId="2000"/>
        </pc:sldMkLst>
      </pc:sldChg>
      <pc:sldChg chg="addSp modSp add mod">
        <pc:chgData name="Merkle, Cat" userId="a9581f9e-37bc-4cc6-a5d4-8f8234d67551" providerId="ADAL" clId="{D14DCA5B-57A8-4146-8347-A93819A6F084}" dt="2024-09-26T16:45:27.720" v="34" actId="13244"/>
        <pc:sldMkLst>
          <pc:docMk/>
          <pc:sldMk cId="1439991184" sldId="2001"/>
        </pc:sldMkLst>
        <pc:spChg chg="add mod">
          <ac:chgData name="Merkle, Cat" userId="a9581f9e-37bc-4cc6-a5d4-8f8234d67551" providerId="ADAL" clId="{D14DCA5B-57A8-4146-8347-A93819A6F084}" dt="2024-09-26T16:45:27.720" v="34" actId="13244"/>
          <ac:spMkLst>
            <pc:docMk/>
            <pc:sldMk cId="1439991184" sldId="2001"/>
            <ac:spMk id="2" creationId="{AD46C3CA-B17B-80D0-E188-403044D9DFE3}"/>
          </ac:spMkLst>
        </pc:spChg>
        <pc:picChg chg="mod">
          <ac:chgData name="Merkle, Cat" userId="a9581f9e-37bc-4cc6-a5d4-8f8234d67551" providerId="ADAL" clId="{D14DCA5B-57A8-4146-8347-A93819A6F084}" dt="2024-09-26T16:45:16.350" v="33" actId="962"/>
          <ac:picMkLst>
            <pc:docMk/>
            <pc:sldMk cId="1439991184" sldId="2001"/>
            <ac:picMk id="15" creationId="{A0064369-10A3-4C10-B79E-0416C6A742B2}"/>
          </ac:picMkLst>
        </pc:picChg>
      </pc:sldChg>
    </pc:docChg>
  </pc:docChgLst>
  <pc:docChgLst>
    <pc:chgData name="Merkle, Cat" userId="a9581f9e-37bc-4cc6-a5d4-8f8234d67551" providerId="ADAL" clId="{5EC58DB4-F1A6-4007-B7CE-F85C95FAAF0D}"/>
    <pc:docChg chg="undo custSel modSld">
      <pc:chgData name="Merkle, Cat" userId="a9581f9e-37bc-4cc6-a5d4-8f8234d67551" providerId="ADAL" clId="{5EC58DB4-F1A6-4007-B7CE-F85C95FAAF0D}" dt="2024-07-24T18:02:56.493" v="374" actId="20577"/>
      <pc:docMkLst>
        <pc:docMk/>
      </pc:docMkLst>
      <pc:sldChg chg="addSp delSp modSp mod delCm modCm">
        <pc:chgData name="Merkle, Cat" userId="a9581f9e-37bc-4cc6-a5d4-8f8234d67551" providerId="ADAL" clId="{5EC58DB4-F1A6-4007-B7CE-F85C95FAAF0D}" dt="2024-07-19T15:50:20.866" v="16" actId="1076"/>
        <pc:sldMkLst>
          <pc:docMk/>
          <pc:sldMk cId="1613613029" sldId="412"/>
        </pc:sldMkLst>
        <pc:picChg chg="add mod">
          <ac:chgData name="Merkle, Cat" userId="a9581f9e-37bc-4cc6-a5d4-8f8234d67551" providerId="ADAL" clId="{5EC58DB4-F1A6-4007-B7CE-F85C95FAAF0D}" dt="2024-07-19T15:50:20.866" v="16" actId="1076"/>
          <ac:picMkLst>
            <pc:docMk/>
            <pc:sldMk cId="1613613029" sldId="412"/>
            <ac:picMk id="5" creationId="{7AAD45BC-428E-BA79-C431-9EF85DB8FE73}"/>
          </ac:picMkLst>
        </pc:picChg>
        <pc:picChg chg="del mod">
          <ac:chgData name="Merkle, Cat" userId="a9581f9e-37bc-4cc6-a5d4-8f8234d67551" providerId="ADAL" clId="{5EC58DB4-F1A6-4007-B7CE-F85C95FAAF0D}" dt="2024-07-19T15:50:07.417" v="13" actId="478"/>
          <ac:picMkLst>
            <pc:docMk/>
            <pc:sldMk cId="1613613029" sldId="412"/>
            <ac:picMk id="7" creationId="{98E8B748-629C-C5C9-18F0-305B73354298}"/>
          </ac:picMkLst>
        </pc:picChg>
        <pc:picChg chg="del">
          <ac:chgData name="Merkle, Cat" userId="a9581f9e-37bc-4cc6-a5d4-8f8234d67551" providerId="ADAL" clId="{5EC58DB4-F1A6-4007-B7CE-F85C95FAAF0D}" dt="2024-07-19T15:50:04.786" v="12" actId="478"/>
          <ac:picMkLst>
            <pc:docMk/>
            <pc:sldMk cId="1613613029" sldId="412"/>
            <ac:picMk id="11" creationId="{B07AF1EC-CB35-4559-9F9D-E0F99C53826B}"/>
          </ac:picMkLst>
        </pc:picChg>
        <pc:extLst>
          <p:ext xmlns:p="http://schemas.openxmlformats.org/presentationml/2006/main" uri="{D6D511B9-2390-475A-947B-AFAB55BFBCF1}">
            <pc226:cmChg xmlns:pc226="http://schemas.microsoft.com/office/powerpoint/2022/06/main/command" chg="">
              <pc226:chgData name="Merkle, Cat" userId="a9581f9e-37bc-4cc6-a5d4-8f8234d67551" providerId="ADAL" clId="{5EC58DB4-F1A6-4007-B7CE-F85C95FAAF0D}" dt="2024-07-15T15:03:23.398" v="2"/>
              <pc2:cmMkLst xmlns:pc2="http://schemas.microsoft.com/office/powerpoint/2019/9/main/command">
                <pc:docMk/>
                <pc:sldMk cId="1613613029" sldId="412"/>
                <pc2:cmMk id="{906F63A2-A96E-427C-B037-F254A038ECB1}"/>
              </pc2:cmMkLst>
              <pc226:cmRplyChg chg="add">
                <pc226:chgData name="Merkle, Cat" userId="a9581f9e-37bc-4cc6-a5d4-8f8234d67551" providerId="ADAL" clId="{5EC58DB4-F1A6-4007-B7CE-F85C95FAAF0D}" dt="2024-07-15T15:03:23.398" v="2"/>
                <pc2:cmRplyMkLst xmlns:pc2="http://schemas.microsoft.com/office/powerpoint/2019/9/main/command">
                  <pc:docMk/>
                  <pc:sldMk cId="1613613029" sldId="412"/>
                  <pc2:cmMk id="{906F63A2-A96E-427C-B037-F254A038ECB1}"/>
                  <pc2:cmRplyMk id="{FCE58365-B3E4-42FD-8724-FC0ECB7D9DED}"/>
                </pc2:cmRplyMkLst>
              </pc226:cmRplyChg>
            </pc226:cmChg>
            <pc226:cmChg xmlns:pc226="http://schemas.microsoft.com/office/powerpoint/2022/06/main/command" chg="del">
              <pc226:chgData name="Merkle, Cat" userId="a9581f9e-37bc-4cc6-a5d4-8f8234d67551" providerId="ADAL" clId="{5EC58DB4-F1A6-4007-B7CE-F85C95FAAF0D}" dt="2024-07-15T15:03:29.578" v="3"/>
              <pc2:cmMkLst xmlns:pc2="http://schemas.microsoft.com/office/powerpoint/2019/9/main/command">
                <pc:docMk/>
                <pc:sldMk cId="1613613029" sldId="412"/>
                <pc2:cmMk id="{E46CCACA-F1F3-4F5D-B9D3-5F9F183A87D9}"/>
              </pc2:cmMkLst>
            </pc226:cmChg>
          </p:ext>
        </pc:extLst>
      </pc:sldChg>
      <pc:sldChg chg="addSp delSp modSp mod">
        <pc:chgData name="Merkle, Cat" userId="a9581f9e-37bc-4cc6-a5d4-8f8234d67551" providerId="ADAL" clId="{5EC58DB4-F1A6-4007-B7CE-F85C95FAAF0D}" dt="2024-07-24T18:02:56.493" v="374" actId="20577"/>
        <pc:sldMkLst>
          <pc:docMk/>
          <pc:sldMk cId="3735450535" sldId="422"/>
        </pc:sldMkLst>
        <pc:spChg chg="mod">
          <ac:chgData name="Merkle, Cat" userId="a9581f9e-37bc-4cc6-a5d4-8f8234d67551" providerId="ADAL" clId="{5EC58DB4-F1A6-4007-B7CE-F85C95FAAF0D}" dt="2024-07-19T16:22:01.839" v="251" actId="18245"/>
          <ac:spMkLst>
            <pc:docMk/>
            <pc:sldMk cId="3735450535" sldId="422"/>
            <ac:spMk id="5" creationId="{220219DC-02CA-DC57-2980-CCF38A564BD0}"/>
          </ac:spMkLst>
        </pc:spChg>
        <pc:spChg chg="mod">
          <ac:chgData name="Merkle, Cat" userId="a9581f9e-37bc-4cc6-a5d4-8f8234d67551" providerId="ADAL" clId="{5EC58DB4-F1A6-4007-B7CE-F85C95FAAF0D}" dt="2024-07-19T16:22:01.839" v="251" actId="18245"/>
          <ac:spMkLst>
            <pc:docMk/>
            <pc:sldMk cId="3735450535" sldId="422"/>
            <ac:spMk id="6" creationId="{090C6ED5-0C51-C47B-1A00-7BA48117B692}"/>
          </ac:spMkLst>
        </pc:spChg>
        <pc:spChg chg="mod">
          <ac:chgData name="Merkle, Cat" userId="a9581f9e-37bc-4cc6-a5d4-8f8234d67551" providerId="ADAL" clId="{5EC58DB4-F1A6-4007-B7CE-F85C95FAAF0D}" dt="2024-07-19T16:22:01.839" v="251" actId="18245"/>
          <ac:spMkLst>
            <pc:docMk/>
            <pc:sldMk cId="3735450535" sldId="422"/>
            <ac:spMk id="8" creationId="{D7539B0D-C569-74BF-80DE-4CA3FD161433}"/>
          </ac:spMkLst>
        </pc:spChg>
        <pc:spChg chg="mod">
          <ac:chgData name="Merkle, Cat" userId="a9581f9e-37bc-4cc6-a5d4-8f8234d67551" providerId="ADAL" clId="{5EC58DB4-F1A6-4007-B7CE-F85C95FAAF0D}" dt="2024-07-19T16:22:01.839" v="251" actId="18245"/>
          <ac:spMkLst>
            <pc:docMk/>
            <pc:sldMk cId="3735450535" sldId="422"/>
            <ac:spMk id="9" creationId="{FAED88E4-8D94-6BBF-68C2-B4387BC9C43F}"/>
          </ac:spMkLst>
        </pc:spChg>
        <pc:spChg chg="mod">
          <ac:chgData name="Merkle, Cat" userId="a9581f9e-37bc-4cc6-a5d4-8f8234d67551" providerId="ADAL" clId="{5EC58DB4-F1A6-4007-B7CE-F85C95FAAF0D}" dt="2024-07-19T16:22:01.839" v="251" actId="18245"/>
          <ac:spMkLst>
            <pc:docMk/>
            <pc:sldMk cId="3735450535" sldId="422"/>
            <ac:spMk id="10" creationId="{98B21150-1273-DA4B-99FF-9C80BB085C8E}"/>
          </ac:spMkLst>
        </pc:spChg>
        <pc:spChg chg="mod">
          <ac:chgData name="Merkle, Cat" userId="a9581f9e-37bc-4cc6-a5d4-8f8234d67551" providerId="ADAL" clId="{5EC58DB4-F1A6-4007-B7CE-F85C95FAAF0D}" dt="2024-07-19T16:22:01.839" v="251" actId="18245"/>
          <ac:spMkLst>
            <pc:docMk/>
            <pc:sldMk cId="3735450535" sldId="422"/>
            <ac:spMk id="11" creationId="{76C2119E-0310-4DA7-5259-E397F16AE667}"/>
          </ac:spMkLst>
        </pc:spChg>
        <pc:spChg chg="mod">
          <ac:chgData name="Merkle, Cat" userId="a9581f9e-37bc-4cc6-a5d4-8f8234d67551" providerId="ADAL" clId="{5EC58DB4-F1A6-4007-B7CE-F85C95FAAF0D}" dt="2024-07-19T16:22:01.839" v="251" actId="18245"/>
          <ac:spMkLst>
            <pc:docMk/>
            <pc:sldMk cId="3735450535" sldId="422"/>
            <ac:spMk id="12" creationId="{C4724B8F-4722-D7E2-1F45-D8F36DF8A86A}"/>
          </ac:spMkLst>
        </pc:spChg>
        <pc:spChg chg="mod">
          <ac:chgData name="Merkle, Cat" userId="a9581f9e-37bc-4cc6-a5d4-8f8234d67551" providerId="ADAL" clId="{5EC58DB4-F1A6-4007-B7CE-F85C95FAAF0D}" dt="2024-07-19T16:22:01.839" v="251" actId="18245"/>
          <ac:spMkLst>
            <pc:docMk/>
            <pc:sldMk cId="3735450535" sldId="422"/>
            <ac:spMk id="13" creationId="{F7666A64-AAE2-A5DF-F11E-E02C1B264D40}"/>
          </ac:spMkLst>
        </pc:spChg>
        <pc:spChg chg="mod">
          <ac:chgData name="Merkle, Cat" userId="a9581f9e-37bc-4cc6-a5d4-8f8234d67551" providerId="ADAL" clId="{5EC58DB4-F1A6-4007-B7CE-F85C95FAAF0D}" dt="2024-07-19T16:21:58.201" v="250" actId="18245"/>
          <ac:spMkLst>
            <pc:docMk/>
            <pc:sldMk cId="3735450535" sldId="422"/>
            <ac:spMk id="14" creationId="{87E63DAC-6DA9-C5CE-4DAD-A91F7AE093DB}"/>
          </ac:spMkLst>
        </pc:spChg>
        <pc:spChg chg="mod">
          <ac:chgData name="Merkle, Cat" userId="a9581f9e-37bc-4cc6-a5d4-8f8234d67551" providerId="ADAL" clId="{5EC58DB4-F1A6-4007-B7CE-F85C95FAAF0D}" dt="2024-07-19T16:25:04.738" v="280" actId="14100"/>
          <ac:spMkLst>
            <pc:docMk/>
            <pc:sldMk cId="3735450535" sldId="422"/>
            <ac:spMk id="16" creationId="{7AF2E0D5-179C-63CD-C401-E1681E9A8E9E}"/>
          </ac:spMkLst>
        </pc:spChg>
        <pc:spChg chg="mod">
          <ac:chgData name="Merkle, Cat" userId="a9581f9e-37bc-4cc6-a5d4-8f8234d67551" providerId="ADAL" clId="{5EC58DB4-F1A6-4007-B7CE-F85C95FAAF0D}" dt="2024-07-19T16:25:04.738" v="280" actId="14100"/>
          <ac:spMkLst>
            <pc:docMk/>
            <pc:sldMk cId="3735450535" sldId="422"/>
            <ac:spMk id="17" creationId="{277D6A97-409E-F3EA-84B2-7DC7AC127E32}"/>
          </ac:spMkLst>
        </pc:spChg>
        <pc:spChg chg="mod">
          <ac:chgData name="Merkle, Cat" userId="a9581f9e-37bc-4cc6-a5d4-8f8234d67551" providerId="ADAL" clId="{5EC58DB4-F1A6-4007-B7CE-F85C95FAAF0D}" dt="2024-07-19T16:25:04.738" v="280" actId="14100"/>
          <ac:spMkLst>
            <pc:docMk/>
            <pc:sldMk cId="3735450535" sldId="422"/>
            <ac:spMk id="18" creationId="{2CC45273-0FB3-C4A2-BBBD-AB8E87A82C99}"/>
          </ac:spMkLst>
        </pc:spChg>
        <pc:spChg chg="mod">
          <ac:chgData name="Merkle, Cat" userId="a9581f9e-37bc-4cc6-a5d4-8f8234d67551" providerId="ADAL" clId="{5EC58DB4-F1A6-4007-B7CE-F85C95FAAF0D}" dt="2024-07-19T16:25:04.738" v="280" actId="14100"/>
          <ac:spMkLst>
            <pc:docMk/>
            <pc:sldMk cId="3735450535" sldId="422"/>
            <ac:spMk id="19" creationId="{660D156C-6F4F-AF83-3AA6-5785D575C318}"/>
          </ac:spMkLst>
        </pc:spChg>
        <pc:spChg chg="mod">
          <ac:chgData name="Merkle, Cat" userId="a9581f9e-37bc-4cc6-a5d4-8f8234d67551" providerId="ADAL" clId="{5EC58DB4-F1A6-4007-B7CE-F85C95FAAF0D}" dt="2024-07-19T16:25:04.738" v="280" actId="14100"/>
          <ac:spMkLst>
            <pc:docMk/>
            <pc:sldMk cId="3735450535" sldId="422"/>
            <ac:spMk id="20" creationId="{C8E9BFDA-7E26-01F5-AF1F-A177D4D285E6}"/>
          </ac:spMkLst>
        </pc:spChg>
        <pc:spChg chg="mod">
          <ac:chgData name="Merkle, Cat" userId="a9581f9e-37bc-4cc6-a5d4-8f8234d67551" providerId="ADAL" clId="{5EC58DB4-F1A6-4007-B7CE-F85C95FAAF0D}" dt="2024-07-19T16:25:04.738" v="280" actId="14100"/>
          <ac:spMkLst>
            <pc:docMk/>
            <pc:sldMk cId="3735450535" sldId="422"/>
            <ac:spMk id="21" creationId="{67EAF5C8-3138-6E23-69C7-E5A362E64C31}"/>
          </ac:spMkLst>
        </pc:spChg>
        <pc:spChg chg="mod">
          <ac:chgData name="Merkle, Cat" userId="a9581f9e-37bc-4cc6-a5d4-8f8234d67551" providerId="ADAL" clId="{5EC58DB4-F1A6-4007-B7CE-F85C95FAAF0D}" dt="2024-07-19T16:25:04.738" v="280" actId="14100"/>
          <ac:spMkLst>
            <pc:docMk/>
            <pc:sldMk cId="3735450535" sldId="422"/>
            <ac:spMk id="22" creationId="{B375A70A-B1C4-D235-6ECE-EE8FF9088AD7}"/>
          </ac:spMkLst>
        </pc:spChg>
        <pc:spChg chg="mod">
          <ac:chgData name="Merkle, Cat" userId="a9581f9e-37bc-4cc6-a5d4-8f8234d67551" providerId="ADAL" clId="{5EC58DB4-F1A6-4007-B7CE-F85C95FAAF0D}" dt="2024-07-24T18:02:56.493" v="374" actId="20577"/>
          <ac:spMkLst>
            <pc:docMk/>
            <pc:sldMk cId="3735450535" sldId="422"/>
            <ac:spMk id="23" creationId="{F5620B1E-C426-CABE-0756-2DE4FBF29049}"/>
          </ac:spMkLst>
        </pc:spChg>
        <pc:spChg chg="mod">
          <ac:chgData name="Merkle, Cat" userId="a9581f9e-37bc-4cc6-a5d4-8f8234d67551" providerId="ADAL" clId="{5EC58DB4-F1A6-4007-B7CE-F85C95FAAF0D}" dt="2024-07-19T16:25:04.738" v="280" actId="14100"/>
          <ac:spMkLst>
            <pc:docMk/>
            <pc:sldMk cId="3735450535" sldId="422"/>
            <ac:spMk id="24" creationId="{C7AE12FD-A7D0-7960-574A-BAF826CD1341}"/>
          </ac:spMkLst>
        </pc:spChg>
        <pc:grpChg chg="mod">
          <ac:chgData name="Merkle, Cat" userId="a9581f9e-37bc-4cc6-a5d4-8f8234d67551" providerId="ADAL" clId="{5EC58DB4-F1A6-4007-B7CE-F85C95FAAF0D}" dt="2024-07-19T16:22:01.839" v="251" actId="18245"/>
          <ac:grpSpMkLst>
            <pc:docMk/>
            <pc:sldMk cId="3735450535" sldId="422"/>
            <ac:grpSpMk id="3" creationId="{8B5F9F75-69FE-5909-AD9B-F840994B79E8}"/>
          </ac:grpSpMkLst>
        </pc:grpChg>
        <pc:grpChg chg="mod">
          <ac:chgData name="Merkle, Cat" userId="a9581f9e-37bc-4cc6-a5d4-8f8234d67551" providerId="ADAL" clId="{5EC58DB4-F1A6-4007-B7CE-F85C95FAAF0D}" dt="2024-07-19T16:25:04.738" v="280" actId="14100"/>
          <ac:grpSpMkLst>
            <pc:docMk/>
            <pc:sldMk cId="3735450535" sldId="422"/>
            <ac:grpSpMk id="15" creationId="{23DC71B2-0297-355E-4466-0C3D752237EF}"/>
          </ac:grpSpMkLst>
        </pc:grpChg>
        <pc:graphicFrameChg chg="add del mod">
          <ac:chgData name="Merkle, Cat" userId="a9581f9e-37bc-4cc6-a5d4-8f8234d67551" providerId="ADAL" clId="{5EC58DB4-F1A6-4007-B7CE-F85C95FAAF0D}" dt="2024-07-19T16:22:53.069" v="256" actId="18245"/>
          <ac:graphicFrameMkLst>
            <pc:docMk/>
            <pc:sldMk cId="3735450535" sldId="422"/>
            <ac:graphicFrameMk id="7" creationId="{5AF43029-8EEE-44ED-C089-39126AEFCA9F}"/>
          </ac:graphicFrameMkLst>
        </pc:graphicFrameChg>
        <pc:picChg chg="add mod">
          <ac:chgData name="Merkle, Cat" userId="a9581f9e-37bc-4cc6-a5d4-8f8234d67551" providerId="ADAL" clId="{5EC58DB4-F1A6-4007-B7CE-F85C95FAAF0D}" dt="2024-07-19T16:24:33.208" v="272" actId="14100"/>
          <ac:picMkLst>
            <pc:docMk/>
            <pc:sldMk cId="3735450535" sldId="422"/>
            <ac:picMk id="5122" creationId="{9C7BC4B9-E2FD-AD4A-4B31-53B1202BB9EC}"/>
          </ac:picMkLst>
        </pc:picChg>
        <pc:picChg chg="add mod">
          <ac:chgData name="Merkle, Cat" userId="a9581f9e-37bc-4cc6-a5d4-8f8234d67551" providerId="ADAL" clId="{5EC58DB4-F1A6-4007-B7CE-F85C95FAAF0D}" dt="2024-07-19T16:24:53.603" v="277" actId="1076"/>
          <ac:picMkLst>
            <pc:docMk/>
            <pc:sldMk cId="3735450535" sldId="422"/>
            <ac:picMk id="5124" creationId="{2345F3AE-8E4D-07FD-4821-DE8321262BE9}"/>
          </ac:picMkLst>
        </pc:picChg>
        <pc:picChg chg="add mod">
          <ac:chgData name="Merkle, Cat" userId="a9581f9e-37bc-4cc6-a5d4-8f8234d67551" providerId="ADAL" clId="{5EC58DB4-F1A6-4007-B7CE-F85C95FAAF0D}" dt="2024-07-19T16:25:31.754" v="289" actId="14100"/>
          <ac:picMkLst>
            <pc:docMk/>
            <pc:sldMk cId="3735450535" sldId="422"/>
            <ac:picMk id="5126" creationId="{C0637F6D-6ADD-F2C7-6D94-B240C7C6B7F5}"/>
          </ac:picMkLst>
        </pc:picChg>
        <pc:picChg chg="add mod">
          <ac:chgData name="Merkle, Cat" userId="a9581f9e-37bc-4cc6-a5d4-8f8234d67551" providerId="ADAL" clId="{5EC58DB4-F1A6-4007-B7CE-F85C95FAAF0D}" dt="2024-07-19T16:26:03.612" v="298" actId="1038"/>
          <ac:picMkLst>
            <pc:docMk/>
            <pc:sldMk cId="3735450535" sldId="422"/>
            <ac:picMk id="5128" creationId="{FFED87F4-7AFC-0A6B-7B31-0AD0363E1C30}"/>
          </ac:picMkLst>
        </pc:picChg>
      </pc:sldChg>
      <pc:sldChg chg="modCm">
        <pc:chgData name="Merkle, Cat" userId="a9581f9e-37bc-4cc6-a5d4-8f8234d67551" providerId="ADAL" clId="{5EC58DB4-F1A6-4007-B7CE-F85C95FAAF0D}" dt="2024-07-15T15:00:53.955" v="0"/>
        <pc:sldMkLst>
          <pc:docMk/>
          <pc:sldMk cId="3625870249" sldId="446"/>
        </pc:sldMkLst>
        <pc:extLst>
          <p:ext xmlns:p="http://schemas.openxmlformats.org/presentationml/2006/main" uri="{D6D511B9-2390-475A-947B-AFAB55BFBCF1}">
            <pc226:cmChg xmlns:pc226="http://schemas.microsoft.com/office/powerpoint/2022/06/main/command" chg="">
              <pc226:chgData name="Merkle, Cat" userId="a9581f9e-37bc-4cc6-a5d4-8f8234d67551" providerId="ADAL" clId="{5EC58DB4-F1A6-4007-B7CE-F85C95FAAF0D}" dt="2024-07-15T15:00:53.955" v="0"/>
              <pc2:cmMkLst xmlns:pc2="http://schemas.microsoft.com/office/powerpoint/2019/9/main/command">
                <pc:docMk/>
                <pc:sldMk cId="3625870249" sldId="446"/>
                <pc2:cmMk id="{FF2E0052-0374-43E8-8F4A-84CA3646C9FA}"/>
              </pc2:cmMkLst>
              <pc226:cmRplyChg chg="add">
                <pc226:chgData name="Merkle, Cat" userId="a9581f9e-37bc-4cc6-a5d4-8f8234d67551" providerId="ADAL" clId="{5EC58DB4-F1A6-4007-B7CE-F85C95FAAF0D}" dt="2024-07-15T15:00:53.955" v="0"/>
                <pc2:cmRplyMkLst xmlns:pc2="http://schemas.microsoft.com/office/powerpoint/2019/9/main/command">
                  <pc:docMk/>
                  <pc:sldMk cId="3625870249" sldId="446"/>
                  <pc2:cmMk id="{FF2E0052-0374-43E8-8F4A-84CA3646C9FA}"/>
                  <pc2:cmRplyMk id="{92883895-732B-4F41-999C-EAC87863F0AD}"/>
                </pc2:cmRplyMkLst>
              </pc226:cmRplyChg>
            </pc226:cmChg>
          </p:ext>
        </pc:extLst>
      </pc:sldChg>
      <pc:sldChg chg="addSp delSp modSp mod">
        <pc:chgData name="Merkle, Cat" userId="a9581f9e-37bc-4cc6-a5d4-8f8234d67551" providerId="ADAL" clId="{5EC58DB4-F1A6-4007-B7CE-F85C95FAAF0D}" dt="2024-07-19T15:50:38.574" v="20" actId="1076"/>
        <pc:sldMkLst>
          <pc:docMk/>
          <pc:sldMk cId="3814571876" sldId="455"/>
        </pc:sldMkLst>
        <pc:picChg chg="del">
          <ac:chgData name="Merkle, Cat" userId="a9581f9e-37bc-4cc6-a5d4-8f8234d67551" providerId="ADAL" clId="{5EC58DB4-F1A6-4007-B7CE-F85C95FAAF0D}" dt="2024-07-19T15:50:31.858" v="17" actId="478"/>
          <ac:picMkLst>
            <pc:docMk/>
            <pc:sldMk cId="3814571876" sldId="455"/>
            <ac:picMk id="4" creationId="{5D1714E8-FAB7-2D5D-2428-6D87866BEC4E}"/>
          </ac:picMkLst>
        </pc:picChg>
        <pc:picChg chg="add mod">
          <ac:chgData name="Merkle, Cat" userId="a9581f9e-37bc-4cc6-a5d4-8f8234d67551" providerId="ADAL" clId="{5EC58DB4-F1A6-4007-B7CE-F85C95FAAF0D}" dt="2024-07-19T15:50:38.574" v="20" actId="1076"/>
          <ac:picMkLst>
            <pc:docMk/>
            <pc:sldMk cId="3814571876" sldId="455"/>
            <ac:picMk id="6" creationId="{B5FC39D5-B1F9-96D3-5E44-100D452E4C64}"/>
          </ac:picMkLst>
        </pc:picChg>
      </pc:sldChg>
      <pc:sldChg chg="addSp delSp modSp mod">
        <pc:chgData name="Merkle, Cat" userId="a9581f9e-37bc-4cc6-a5d4-8f8234d67551" providerId="ADAL" clId="{5EC58DB4-F1A6-4007-B7CE-F85C95FAAF0D}" dt="2024-07-24T18:00:06.140" v="370" actId="732"/>
        <pc:sldMkLst>
          <pc:docMk/>
          <pc:sldMk cId="1595431652" sldId="467"/>
        </pc:sldMkLst>
        <pc:spChg chg="del">
          <ac:chgData name="Merkle, Cat" userId="a9581f9e-37bc-4cc6-a5d4-8f8234d67551" providerId="ADAL" clId="{5EC58DB4-F1A6-4007-B7CE-F85C95FAAF0D}" dt="2024-07-24T17:59:33.523" v="361" actId="478"/>
          <ac:spMkLst>
            <pc:docMk/>
            <pc:sldMk cId="1595431652" sldId="467"/>
            <ac:spMk id="2" creationId="{6FB22129-39CD-EDEB-BADD-8C82EB4AFE74}"/>
          </ac:spMkLst>
        </pc:spChg>
        <pc:picChg chg="add mod">
          <ac:chgData name="Merkle, Cat" userId="a9581f9e-37bc-4cc6-a5d4-8f8234d67551" providerId="ADAL" clId="{5EC58DB4-F1A6-4007-B7CE-F85C95FAAF0D}" dt="2024-07-24T18:00:06.140" v="370" actId="732"/>
          <ac:picMkLst>
            <pc:docMk/>
            <pc:sldMk cId="1595431652" sldId="467"/>
            <ac:picMk id="13314" creationId="{2F67EE84-8839-93E2-E020-F103943B53B8}"/>
          </ac:picMkLst>
        </pc:picChg>
      </pc:sldChg>
      <pc:sldChg chg="addSp delSp modSp mod">
        <pc:chgData name="Merkle, Cat" userId="a9581f9e-37bc-4cc6-a5d4-8f8234d67551" providerId="ADAL" clId="{5EC58DB4-F1A6-4007-B7CE-F85C95FAAF0D}" dt="2024-07-19T16:15:11.962" v="236" actId="1076"/>
        <pc:sldMkLst>
          <pc:docMk/>
          <pc:sldMk cId="3131370898" sldId="481"/>
        </pc:sldMkLst>
        <pc:picChg chg="del">
          <ac:chgData name="Merkle, Cat" userId="a9581f9e-37bc-4cc6-a5d4-8f8234d67551" providerId="ADAL" clId="{5EC58DB4-F1A6-4007-B7CE-F85C95FAAF0D}" dt="2024-07-19T16:14:58.862" v="232" actId="478"/>
          <ac:picMkLst>
            <pc:docMk/>
            <pc:sldMk cId="3131370898" sldId="481"/>
            <ac:picMk id="5" creationId="{E37A238D-3DCD-6121-56A0-23347004A459}"/>
          </ac:picMkLst>
        </pc:picChg>
        <pc:picChg chg="add mod">
          <ac:chgData name="Merkle, Cat" userId="a9581f9e-37bc-4cc6-a5d4-8f8234d67551" providerId="ADAL" clId="{5EC58DB4-F1A6-4007-B7CE-F85C95FAAF0D}" dt="2024-07-19T16:15:11.962" v="236" actId="1076"/>
          <ac:picMkLst>
            <pc:docMk/>
            <pc:sldMk cId="3131370898" sldId="481"/>
            <ac:picMk id="6" creationId="{70CE9BF1-1344-220C-7FB7-30767B73182F}"/>
          </ac:picMkLst>
        </pc:picChg>
      </pc:sldChg>
      <pc:sldChg chg="addSp delSp modSp mod">
        <pc:chgData name="Merkle, Cat" userId="a9581f9e-37bc-4cc6-a5d4-8f8234d67551" providerId="ADAL" clId="{5EC58DB4-F1A6-4007-B7CE-F85C95FAAF0D}" dt="2024-07-19T16:00:44.580" v="184"/>
        <pc:sldMkLst>
          <pc:docMk/>
          <pc:sldMk cId="1473713173" sldId="512"/>
        </pc:sldMkLst>
        <pc:spChg chg="add del">
          <ac:chgData name="Merkle, Cat" userId="a9581f9e-37bc-4cc6-a5d4-8f8234d67551" providerId="ADAL" clId="{5EC58DB4-F1A6-4007-B7CE-F85C95FAAF0D}" dt="2024-07-19T16:00:37.448" v="181" actId="478"/>
          <ac:spMkLst>
            <pc:docMk/>
            <pc:sldMk cId="1473713173" sldId="512"/>
            <ac:spMk id="12" creationId="{77DAA80D-C1DA-A1FB-FC99-BC3DF3B81CE4}"/>
          </ac:spMkLst>
        </pc:spChg>
        <pc:picChg chg="add mod">
          <ac:chgData name="Merkle, Cat" userId="a9581f9e-37bc-4cc6-a5d4-8f8234d67551" providerId="ADAL" clId="{5EC58DB4-F1A6-4007-B7CE-F85C95FAAF0D}" dt="2024-07-19T16:00:32.594" v="179"/>
          <ac:picMkLst>
            <pc:docMk/>
            <pc:sldMk cId="1473713173" sldId="512"/>
            <ac:picMk id="9" creationId="{2110DEE0-C489-910A-F10F-34D8B7FDC341}"/>
          </ac:picMkLst>
        </pc:picChg>
        <pc:picChg chg="add del">
          <ac:chgData name="Merkle, Cat" userId="a9581f9e-37bc-4cc6-a5d4-8f8234d67551" providerId="ADAL" clId="{5EC58DB4-F1A6-4007-B7CE-F85C95FAAF0D}" dt="2024-07-19T16:00:43.940" v="183" actId="478"/>
          <ac:picMkLst>
            <pc:docMk/>
            <pc:sldMk cId="1473713173" sldId="512"/>
            <ac:picMk id="10" creationId="{8FDCC82D-1B13-99AD-821C-73E67128B9FA}"/>
          </ac:picMkLst>
        </pc:picChg>
        <pc:picChg chg="add mod">
          <ac:chgData name="Merkle, Cat" userId="a9581f9e-37bc-4cc6-a5d4-8f8234d67551" providerId="ADAL" clId="{5EC58DB4-F1A6-4007-B7CE-F85C95FAAF0D}" dt="2024-07-19T16:00:32.594" v="179"/>
          <ac:picMkLst>
            <pc:docMk/>
            <pc:sldMk cId="1473713173" sldId="512"/>
            <ac:picMk id="11" creationId="{A593BF26-7EED-762B-02B4-6C6B020E71C9}"/>
          </ac:picMkLst>
        </pc:picChg>
        <pc:picChg chg="del">
          <ac:chgData name="Merkle, Cat" userId="a9581f9e-37bc-4cc6-a5d4-8f8234d67551" providerId="ADAL" clId="{5EC58DB4-F1A6-4007-B7CE-F85C95FAAF0D}" dt="2024-07-19T16:00:39.873" v="182" actId="478"/>
          <ac:picMkLst>
            <pc:docMk/>
            <pc:sldMk cId="1473713173" sldId="512"/>
            <ac:picMk id="14" creationId="{22E9E018-F416-EBBE-B221-A53FF935C704}"/>
          </ac:picMkLst>
        </pc:picChg>
        <pc:picChg chg="add mod">
          <ac:chgData name="Merkle, Cat" userId="a9581f9e-37bc-4cc6-a5d4-8f8234d67551" providerId="ADAL" clId="{5EC58DB4-F1A6-4007-B7CE-F85C95FAAF0D}" dt="2024-07-19T16:00:32.594" v="179"/>
          <ac:picMkLst>
            <pc:docMk/>
            <pc:sldMk cId="1473713173" sldId="512"/>
            <ac:picMk id="15" creationId="{95A7868E-AAF2-DD97-2B1A-B24112E1571A}"/>
          </ac:picMkLst>
        </pc:picChg>
        <pc:picChg chg="del">
          <ac:chgData name="Merkle, Cat" userId="a9581f9e-37bc-4cc6-a5d4-8f8234d67551" providerId="ADAL" clId="{5EC58DB4-F1A6-4007-B7CE-F85C95FAAF0D}" dt="2024-07-19T16:00:28.214" v="175" actId="478"/>
          <ac:picMkLst>
            <pc:docMk/>
            <pc:sldMk cId="1473713173" sldId="512"/>
            <ac:picMk id="17" creationId="{FF79C5FD-EE7E-05A3-5D52-4B6270DA43D4}"/>
          </ac:picMkLst>
        </pc:picChg>
        <pc:picChg chg="del">
          <ac:chgData name="Merkle, Cat" userId="a9581f9e-37bc-4cc6-a5d4-8f8234d67551" providerId="ADAL" clId="{5EC58DB4-F1A6-4007-B7CE-F85C95FAAF0D}" dt="2024-07-19T16:00:29.552" v="176" actId="478"/>
          <ac:picMkLst>
            <pc:docMk/>
            <pc:sldMk cId="1473713173" sldId="512"/>
            <ac:picMk id="19" creationId="{F9BE5361-7691-A6C1-93AD-0D910E4E454A}"/>
          </ac:picMkLst>
        </pc:picChg>
        <pc:picChg chg="add mod">
          <ac:chgData name="Merkle, Cat" userId="a9581f9e-37bc-4cc6-a5d4-8f8234d67551" providerId="ADAL" clId="{5EC58DB4-F1A6-4007-B7CE-F85C95FAAF0D}" dt="2024-07-19T16:00:32.594" v="179"/>
          <ac:picMkLst>
            <pc:docMk/>
            <pc:sldMk cId="1473713173" sldId="512"/>
            <ac:picMk id="20" creationId="{089DDF96-D812-3FBD-AEF9-F561CCE51CBC}"/>
          </ac:picMkLst>
        </pc:picChg>
        <pc:picChg chg="add mod">
          <ac:chgData name="Merkle, Cat" userId="a9581f9e-37bc-4cc6-a5d4-8f8234d67551" providerId="ADAL" clId="{5EC58DB4-F1A6-4007-B7CE-F85C95FAAF0D}" dt="2024-07-19T16:00:44.580" v="184"/>
          <ac:picMkLst>
            <pc:docMk/>
            <pc:sldMk cId="1473713173" sldId="512"/>
            <ac:picMk id="21" creationId="{97C7AC79-8F70-12AE-7E1A-5740F1FF9707}"/>
          </ac:picMkLst>
        </pc:picChg>
        <pc:picChg chg="add mod">
          <ac:chgData name="Merkle, Cat" userId="a9581f9e-37bc-4cc6-a5d4-8f8234d67551" providerId="ADAL" clId="{5EC58DB4-F1A6-4007-B7CE-F85C95FAAF0D}" dt="2024-07-19T16:00:44.580" v="184"/>
          <ac:picMkLst>
            <pc:docMk/>
            <pc:sldMk cId="1473713173" sldId="512"/>
            <ac:picMk id="22" creationId="{1E317E9A-E7B5-AC36-D6D8-A44AFB306B80}"/>
          </ac:picMkLst>
        </pc:picChg>
        <pc:picChg chg="add mod">
          <ac:chgData name="Merkle, Cat" userId="a9581f9e-37bc-4cc6-a5d4-8f8234d67551" providerId="ADAL" clId="{5EC58DB4-F1A6-4007-B7CE-F85C95FAAF0D}" dt="2024-07-19T16:00:44.580" v="184"/>
          <ac:picMkLst>
            <pc:docMk/>
            <pc:sldMk cId="1473713173" sldId="512"/>
            <ac:picMk id="23" creationId="{8847EA0B-8FFE-A6CA-8B74-D78686A66150}"/>
          </ac:picMkLst>
        </pc:picChg>
        <pc:picChg chg="add mod">
          <ac:chgData name="Merkle, Cat" userId="a9581f9e-37bc-4cc6-a5d4-8f8234d67551" providerId="ADAL" clId="{5EC58DB4-F1A6-4007-B7CE-F85C95FAAF0D}" dt="2024-07-19T16:00:44.580" v="184"/>
          <ac:picMkLst>
            <pc:docMk/>
            <pc:sldMk cId="1473713173" sldId="512"/>
            <ac:picMk id="24" creationId="{7252B32B-19F8-E42A-7C5C-A440A5790023}"/>
          </ac:picMkLst>
        </pc:picChg>
      </pc:sldChg>
      <pc:sldChg chg="addSp delSp modSp mod">
        <pc:chgData name="Merkle, Cat" userId="a9581f9e-37bc-4cc6-a5d4-8f8234d67551" providerId="ADAL" clId="{5EC58DB4-F1A6-4007-B7CE-F85C95FAAF0D}" dt="2024-07-19T15:49:35.370" v="11" actId="1076"/>
        <pc:sldMkLst>
          <pc:docMk/>
          <pc:sldMk cId="2302258839" sldId="541"/>
        </pc:sldMkLst>
        <pc:picChg chg="del">
          <ac:chgData name="Merkle, Cat" userId="a9581f9e-37bc-4cc6-a5d4-8f8234d67551" providerId="ADAL" clId="{5EC58DB4-F1A6-4007-B7CE-F85C95FAAF0D}" dt="2024-07-19T15:49:19.628" v="4" actId="478"/>
          <ac:picMkLst>
            <pc:docMk/>
            <pc:sldMk cId="2302258839" sldId="541"/>
            <ac:picMk id="6" creationId="{94488DE4-2A82-A3AE-F205-37F22485CCB2}"/>
          </ac:picMkLst>
        </pc:picChg>
        <pc:picChg chg="add mod">
          <ac:chgData name="Merkle, Cat" userId="a9581f9e-37bc-4cc6-a5d4-8f8234d67551" providerId="ADAL" clId="{5EC58DB4-F1A6-4007-B7CE-F85C95FAAF0D}" dt="2024-07-19T15:49:35.370" v="11" actId="1076"/>
          <ac:picMkLst>
            <pc:docMk/>
            <pc:sldMk cId="2302258839" sldId="541"/>
            <ac:picMk id="1026" creationId="{71DB0970-4598-2E8B-77AF-A09FDA46C2D5}"/>
          </ac:picMkLst>
        </pc:picChg>
      </pc:sldChg>
      <pc:sldChg chg="addSp delSp modSp mod">
        <pc:chgData name="Merkle, Cat" userId="a9581f9e-37bc-4cc6-a5d4-8f8234d67551" providerId="ADAL" clId="{5EC58DB4-F1A6-4007-B7CE-F85C95FAAF0D}" dt="2024-07-19T15:59:56.128" v="174" actId="1076"/>
        <pc:sldMkLst>
          <pc:docMk/>
          <pc:sldMk cId="1414329442" sldId="554"/>
        </pc:sldMkLst>
        <pc:spChg chg="mod">
          <ac:chgData name="Merkle, Cat" userId="a9581f9e-37bc-4cc6-a5d4-8f8234d67551" providerId="ADAL" clId="{5EC58DB4-F1A6-4007-B7CE-F85C95FAAF0D}" dt="2024-07-19T15:51:32.217" v="28" actId="14100"/>
          <ac:spMkLst>
            <pc:docMk/>
            <pc:sldMk cId="1414329442" sldId="554"/>
            <ac:spMk id="3" creationId="{00000000-0000-0000-0000-000000000000}"/>
          </ac:spMkLst>
        </pc:spChg>
        <pc:spChg chg="add del">
          <ac:chgData name="Merkle, Cat" userId="a9581f9e-37bc-4cc6-a5d4-8f8234d67551" providerId="ADAL" clId="{5EC58DB4-F1A6-4007-B7CE-F85C95FAAF0D}" dt="2024-07-19T15:51:18.893" v="22" actId="478"/>
          <ac:spMkLst>
            <pc:docMk/>
            <pc:sldMk cId="1414329442" sldId="554"/>
            <ac:spMk id="8" creationId="{B5BEEEF8-8942-CD0F-7CB4-DEF0D2FC3263}"/>
          </ac:spMkLst>
        </pc:spChg>
        <pc:spChg chg="mod">
          <ac:chgData name="Merkle, Cat" userId="a9581f9e-37bc-4cc6-a5d4-8f8234d67551" providerId="ADAL" clId="{5EC58DB4-F1A6-4007-B7CE-F85C95FAAF0D}" dt="2024-07-19T15:54:07.801" v="42" actId="1076"/>
          <ac:spMkLst>
            <pc:docMk/>
            <pc:sldMk cId="1414329442" sldId="554"/>
            <ac:spMk id="16" creationId="{27588BC0-F127-0773-D0C0-8A0B86609DC9}"/>
          </ac:spMkLst>
        </pc:spChg>
        <pc:picChg chg="del">
          <ac:chgData name="Merkle, Cat" userId="a9581f9e-37bc-4cc6-a5d4-8f8234d67551" providerId="ADAL" clId="{5EC58DB4-F1A6-4007-B7CE-F85C95FAAF0D}" dt="2024-07-19T15:51:21.766" v="23" actId="478"/>
          <ac:picMkLst>
            <pc:docMk/>
            <pc:sldMk cId="1414329442" sldId="554"/>
            <ac:picMk id="10" creationId="{8FDCC82D-1B13-99AD-821C-73E67128B9FA}"/>
          </ac:picMkLst>
        </pc:picChg>
        <pc:picChg chg="del">
          <ac:chgData name="Merkle, Cat" userId="a9581f9e-37bc-4cc6-a5d4-8f8234d67551" providerId="ADAL" clId="{5EC58DB4-F1A6-4007-B7CE-F85C95FAAF0D}" dt="2024-07-19T15:57:11.674" v="51" actId="478"/>
          <ac:picMkLst>
            <pc:docMk/>
            <pc:sldMk cId="1414329442" sldId="554"/>
            <ac:picMk id="14" creationId="{22E9E018-F416-EBBE-B221-A53FF935C704}"/>
          </ac:picMkLst>
        </pc:picChg>
        <pc:picChg chg="del">
          <ac:chgData name="Merkle, Cat" userId="a9581f9e-37bc-4cc6-a5d4-8f8234d67551" providerId="ADAL" clId="{5EC58DB4-F1A6-4007-B7CE-F85C95FAAF0D}" dt="2024-07-19T15:54:05.055" v="41" actId="478"/>
          <ac:picMkLst>
            <pc:docMk/>
            <pc:sldMk cId="1414329442" sldId="554"/>
            <ac:picMk id="17" creationId="{FF79C5FD-EE7E-05A3-5D52-4B6270DA43D4}"/>
          </ac:picMkLst>
        </pc:picChg>
        <pc:picChg chg="del">
          <ac:chgData name="Merkle, Cat" userId="a9581f9e-37bc-4cc6-a5d4-8f8234d67551" providerId="ADAL" clId="{5EC58DB4-F1A6-4007-B7CE-F85C95FAAF0D}" dt="2024-07-19T15:59:39.885" v="168" actId="478"/>
          <ac:picMkLst>
            <pc:docMk/>
            <pc:sldMk cId="1414329442" sldId="554"/>
            <ac:picMk id="19" creationId="{F9BE5361-7691-A6C1-93AD-0D910E4E454A}"/>
          </ac:picMkLst>
        </pc:picChg>
        <pc:picChg chg="add mod">
          <ac:chgData name="Merkle, Cat" userId="a9581f9e-37bc-4cc6-a5d4-8f8234d67551" providerId="ADAL" clId="{5EC58DB4-F1A6-4007-B7CE-F85C95FAAF0D}" dt="2024-07-19T15:52:50.576" v="39" actId="1038"/>
          <ac:picMkLst>
            <pc:docMk/>
            <pc:sldMk cId="1414329442" sldId="554"/>
            <ac:picMk id="2050" creationId="{D68EC2EC-B80B-717E-8B34-84E20630586B}"/>
          </ac:picMkLst>
        </pc:picChg>
        <pc:picChg chg="add mod">
          <ac:chgData name="Merkle, Cat" userId="a9581f9e-37bc-4cc6-a5d4-8f8234d67551" providerId="ADAL" clId="{5EC58DB4-F1A6-4007-B7CE-F85C95FAAF0D}" dt="2024-07-19T15:54:32.198" v="50" actId="1038"/>
          <ac:picMkLst>
            <pc:docMk/>
            <pc:sldMk cId="1414329442" sldId="554"/>
            <ac:picMk id="2052" creationId="{EBFECD0C-069D-31A3-8BD9-3C569D5548FA}"/>
          </ac:picMkLst>
        </pc:picChg>
        <pc:picChg chg="add del mod">
          <ac:chgData name="Merkle, Cat" userId="a9581f9e-37bc-4cc6-a5d4-8f8234d67551" providerId="ADAL" clId="{5EC58DB4-F1A6-4007-B7CE-F85C95FAAF0D}" dt="2024-07-19T15:57:23.821" v="55" actId="478"/>
          <ac:picMkLst>
            <pc:docMk/>
            <pc:sldMk cId="1414329442" sldId="554"/>
            <ac:picMk id="2054" creationId="{6B378DB0-EFBD-CB9E-FE7F-DDA6983B5398}"/>
          </ac:picMkLst>
        </pc:picChg>
        <pc:picChg chg="add mod">
          <ac:chgData name="Merkle, Cat" userId="a9581f9e-37bc-4cc6-a5d4-8f8234d67551" providerId="ADAL" clId="{5EC58DB4-F1A6-4007-B7CE-F85C95FAAF0D}" dt="2024-07-19T15:58:47.592" v="167"/>
          <ac:picMkLst>
            <pc:docMk/>
            <pc:sldMk cId="1414329442" sldId="554"/>
            <ac:picMk id="2056" creationId="{5D2BE574-6090-3E9B-73E2-DE8FFF898331}"/>
          </ac:picMkLst>
        </pc:picChg>
        <pc:picChg chg="add mod">
          <ac:chgData name="Merkle, Cat" userId="a9581f9e-37bc-4cc6-a5d4-8f8234d67551" providerId="ADAL" clId="{5EC58DB4-F1A6-4007-B7CE-F85C95FAAF0D}" dt="2024-07-19T15:59:56.128" v="174" actId="1076"/>
          <ac:picMkLst>
            <pc:docMk/>
            <pc:sldMk cId="1414329442" sldId="554"/>
            <ac:picMk id="2058" creationId="{8E4477B9-29C0-4051-C5A7-C9453A0A715D}"/>
          </ac:picMkLst>
        </pc:picChg>
      </pc:sldChg>
      <pc:sldChg chg="addSp delSp modSp mod">
        <pc:chgData name="Merkle, Cat" userId="a9581f9e-37bc-4cc6-a5d4-8f8234d67551" providerId="ADAL" clId="{5EC58DB4-F1A6-4007-B7CE-F85C95FAAF0D}" dt="2024-07-19T16:01:00.580" v="189"/>
        <pc:sldMkLst>
          <pc:docMk/>
          <pc:sldMk cId="3719014360" sldId="556"/>
        </pc:sldMkLst>
        <pc:picChg chg="add mod">
          <ac:chgData name="Merkle, Cat" userId="a9581f9e-37bc-4cc6-a5d4-8f8234d67551" providerId="ADAL" clId="{5EC58DB4-F1A6-4007-B7CE-F85C95FAAF0D}" dt="2024-07-19T16:01:00.580" v="189"/>
          <ac:picMkLst>
            <pc:docMk/>
            <pc:sldMk cId="3719014360" sldId="556"/>
            <ac:picMk id="9" creationId="{AF277C70-5CBB-43D8-30BD-66E09D2E7FE9}"/>
          </ac:picMkLst>
        </pc:picChg>
        <pc:picChg chg="del">
          <ac:chgData name="Merkle, Cat" userId="a9581f9e-37bc-4cc6-a5d4-8f8234d67551" providerId="ADAL" clId="{5EC58DB4-F1A6-4007-B7CE-F85C95FAAF0D}" dt="2024-07-19T16:00:53.911" v="185" actId="478"/>
          <ac:picMkLst>
            <pc:docMk/>
            <pc:sldMk cId="3719014360" sldId="556"/>
            <ac:picMk id="10" creationId="{8FDCC82D-1B13-99AD-821C-73E67128B9FA}"/>
          </ac:picMkLst>
        </pc:picChg>
        <pc:picChg chg="add mod">
          <ac:chgData name="Merkle, Cat" userId="a9581f9e-37bc-4cc6-a5d4-8f8234d67551" providerId="ADAL" clId="{5EC58DB4-F1A6-4007-B7CE-F85C95FAAF0D}" dt="2024-07-19T16:01:00.580" v="189"/>
          <ac:picMkLst>
            <pc:docMk/>
            <pc:sldMk cId="3719014360" sldId="556"/>
            <ac:picMk id="11" creationId="{1C762919-A242-AB58-9B8A-72B71626FFAD}"/>
          </ac:picMkLst>
        </pc:picChg>
        <pc:picChg chg="del">
          <ac:chgData name="Merkle, Cat" userId="a9581f9e-37bc-4cc6-a5d4-8f8234d67551" providerId="ADAL" clId="{5EC58DB4-F1A6-4007-B7CE-F85C95FAAF0D}" dt="2024-07-19T16:00:55.370" v="186" actId="478"/>
          <ac:picMkLst>
            <pc:docMk/>
            <pc:sldMk cId="3719014360" sldId="556"/>
            <ac:picMk id="14" creationId="{22E9E018-F416-EBBE-B221-A53FF935C704}"/>
          </ac:picMkLst>
        </pc:picChg>
        <pc:picChg chg="add mod">
          <ac:chgData name="Merkle, Cat" userId="a9581f9e-37bc-4cc6-a5d4-8f8234d67551" providerId="ADAL" clId="{5EC58DB4-F1A6-4007-B7CE-F85C95FAAF0D}" dt="2024-07-19T16:01:00.580" v="189"/>
          <ac:picMkLst>
            <pc:docMk/>
            <pc:sldMk cId="3719014360" sldId="556"/>
            <ac:picMk id="15" creationId="{253B1D95-5E50-9688-68B0-F2408EE75CEE}"/>
          </ac:picMkLst>
        </pc:picChg>
        <pc:picChg chg="del">
          <ac:chgData name="Merkle, Cat" userId="a9581f9e-37bc-4cc6-a5d4-8f8234d67551" providerId="ADAL" clId="{5EC58DB4-F1A6-4007-B7CE-F85C95FAAF0D}" dt="2024-07-19T16:01:00.008" v="188" actId="478"/>
          <ac:picMkLst>
            <pc:docMk/>
            <pc:sldMk cId="3719014360" sldId="556"/>
            <ac:picMk id="17" creationId="{FF79C5FD-EE7E-05A3-5D52-4B6270DA43D4}"/>
          </ac:picMkLst>
        </pc:picChg>
        <pc:picChg chg="del">
          <ac:chgData name="Merkle, Cat" userId="a9581f9e-37bc-4cc6-a5d4-8f8234d67551" providerId="ADAL" clId="{5EC58DB4-F1A6-4007-B7CE-F85C95FAAF0D}" dt="2024-07-19T16:00:56.492" v="187" actId="478"/>
          <ac:picMkLst>
            <pc:docMk/>
            <pc:sldMk cId="3719014360" sldId="556"/>
            <ac:picMk id="19" creationId="{F9BE5361-7691-A6C1-93AD-0D910E4E454A}"/>
          </ac:picMkLst>
        </pc:picChg>
        <pc:picChg chg="add mod">
          <ac:chgData name="Merkle, Cat" userId="a9581f9e-37bc-4cc6-a5d4-8f8234d67551" providerId="ADAL" clId="{5EC58DB4-F1A6-4007-B7CE-F85C95FAAF0D}" dt="2024-07-19T16:01:00.580" v="189"/>
          <ac:picMkLst>
            <pc:docMk/>
            <pc:sldMk cId="3719014360" sldId="556"/>
            <ac:picMk id="20" creationId="{9DB745C2-731B-5513-662E-3BDD507408AD}"/>
          </ac:picMkLst>
        </pc:picChg>
      </pc:sldChg>
      <pc:sldChg chg="addSp delSp modSp mod">
        <pc:chgData name="Merkle, Cat" userId="a9581f9e-37bc-4cc6-a5d4-8f8234d67551" providerId="ADAL" clId="{5EC58DB4-F1A6-4007-B7CE-F85C95FAAF0D}" dt="2024-07-24T17:50:34.434" v="327" actId="1076"/>
        <pc:sldMkLst>
          <pc:docMk/>
          <pc:sldMk cId="1083613722" sldId="580"/>
        </pc:sldMkLst>
        <pc:spChg chg="add mod">
          <ac:chgData name="Merkle, Cat" userId="a9581f9e-37bc-4cc6-a5d4-8f8234d67551" providerId="ADAL" clId="{5EC58DB4-F1A6-4007-B7CE-F85C95FAAF0D}" dt="2024-07-24T17:50:34.434" v="327" actId="1076"/>
          <ac:spMkLst>
            <pc:docMk/>
            <pc:sldMk cId="1083613722" sldId="580"/>
            <ac:spMk id="4" creationId="{945827D8-8E50-A8B3-A9AB-30FE7D1BB011}"/>
          </ac:spMkLst>
        </pc:spChg>
        <pc:spChg chg="add mod">
          <ac:chgData name="Merkle, Cat" userId="a9581f9e-37bc-4cc6-a5d4-8f8234d67551" providerId="ADAL" clId="{5EC58DB4-F1A6-4007-B7CE-F85C95FAAF0D}" dt="2024-07-24T17:50:34.434" v="327" actId="1076"/>
          <ac:spMkLst>
            <pc:docMk/>
            <pc:sldMk cId="1083613722" sldId="580"/>
            <ac:spMk id="9" creationId="{B088A31D-3855-AA02-A6A1-72E9CA665159}"/>
          </ac:spMkLst>
        </pc:spChg>
        <pc:spChg chg="add mod">
          <ac:chgData name="Merkle, Cat" userId="a9581f9e-37bc-4cc6-a5d4-8f8234d67551" providerId="ADAL" clId="{5EC58DB4-F1A6-4007-B7CE-F85C95FAAF0D}" dt="2024-07-24T17:50:34.434" v="327" actId="1076"/>
          <ac:spMkLst>
            <pc:docMk/>
            <pc:sldMk cId="1083613722" sldId="580"/>
            <ac:spMk id="12" creationId="{9D60CB9D-2FCF-1F78-6229-4E2688CD4B5E}"/>
          </ac:spMkLst>
        </pc:spChg>
        <pc:picChg chg="del">
          <ac:chgData name="Merkle, Cat" userId="a9581f9e-37bc-4cc6-a5d4-8f8234d67551" providerId="ADAL" clId="{5EC58DB4-F1A6-4007-B7CE-F85C95FAAF0D}" dt="2024-07-19T16:26:21.270" v="301" actId="478"/>
          <ac:picMkLst>
            <pc:docMk/>
            <pc:sldMk cId="1083613722" sldId="580"/>
            <ac:picMk id="7" creationId="{7B647963-921A-4133-9F22-08298CECD957}"/>
          </ac:picMkLst>
        </pc:picChg>
        <pc:picChg chg="del">
          <ac:chgData name="Merkle, Cat" userId="a9581f9e-37bc-4cc6-a5d4-8f8234d67551" providerId="ADAL" clId="{5EC58DB4-F1A6-4007-B7CE-F85C95FAAF0D}" dt="2024-07-19T16:26:16.301" v="299" actId="478"/>
          <ac:picMkLst>
            <pc:docMk/>
            <pc:sldMk cId="1083613722" sldId="580"/>
            <ac:picMk id="8" creationId="{7F0B289A-2600-4907-C775-6FA28998C045}"/>
          </ac:picMkLst>
        </pc:picChg>
        <pc:picChg chg="del">
          <ac:chgData name="Merkle, Cat" userId="a9581f9e-37bc-4cc6-a5d4-8f8234d67551" providerId="ADAL" clId="{5EC58DB4-F1A6-4007-B7CE-F85C95FAAF0D}" dt="2024-07-19T16:26:19.189" v="300" actId="478"/>
          <ac:picMkLst>
            <pc:docMk/>
            <pc:sldMk cId="1083613722" sldId="580"/>
            <ac:picMk id="10" creationId="{4A0B54A0-E3B4-5E01-1120-4FC77E92FFFD}"/>
          </ac:picMkLst>
        </pc:picChg>
        <pc:picChg chg="add mod">
          <ac:chgData name="Merkle, Cat" userId="a9581f9e-37bc-4cc6-a5d4-8f8234d67551" providerId="ADAL" clId="{5EC58DB4-F1A6-4007-B7CE-F85C95FAAF0D}" dt="2024-07-19T16:28:51.948" v="305" actId="14100"/>
          <ac:picMkLst>
            <pc:docMk/>
            <pc:sldMk cId="1083613722" sldId="580"/>
            <ac:picMk id="11266" creationId="{16547EA8-5C6B-F5D5-7E4C-A9AEBC6DE2D1}"/>
          </ac:picMkLst>
        </pc:picChg>
        <pc:picChg chg="add mod">
          <ac:chgData name="Merkle, Cat" userId="a9581f9e-37bc-4cc6-a5d4-8f8234d67551" providerId="ADAL" clId="{5EC58DB4-F1A6-4007-B7CE-F85C95FAAF0D}" dt="2024-07-19T16:29:23.112" v="310" actId="14100"/>
          <ac:picMkLst>
            <pc:docMk/>
            <pc:sldMk cId="1083613722" sldId="580"/>
            <ac:picMk id="11268" creationId="{81FD2683-0125-2C64-34C3-228600F257C3}"/>
          </ac:picMkLst>
        </pc:picChg>
      </pc:sldChg>
      <pc:sldChg chg="addSp delSp modSp mod">
        <pc:chgData name="Merkle, Cat" userId="a9581f9e-37bc-4cc6-a5d4-8f8234d67551" providerId="ADAL" clId="{5EC58DB4-F1A6-4007-B7CE-F85C95FAAF0D}" dt="2024-07-19T16:06:18.878" v="209" actId="1037"/>
        <pc:sldMkLst>
          <pc:docMk/>
          <pc:sldMk cId="7499130" sldId="1958"/>
        </pc:sldMkLst>
        <pc:picChg chg="del">
          <ac:chgData name="Merkle, Cat" userId="a9581f9e-37bc-4cc6-a5d4-8f8234d67551" providerId="ADAL" clId="{5EC58DB4-F1A6-4007-B7CE-F85C95FAAF0D}" dt="2024-07-19T16:01:25.342" v="195" actId="478"/>
          <ac:picMkLst>
            <pc:docMk/>
            <pc:sldMk cId="7499130" sldId="1958"/>
            <ac:picMk id="10" creationId="{B2433D58-569B-D6FF-93CC-32DB447160CF}"/>
          </ac:picMkLst>
        </pc:picChg>
        <pc:picChg chg="add mod">
          <ac:chgData name="Merkle, Cat" userId="a9581f9e-37bc-4cc6-a5d4-8f8234d67551" providerId="ADAL" clId="{5EC58DB4-F1A6-4007-B7CE-F85C95FAAF0D}" dt="2024-07-19T16:01:41.438" v="199"/>
          <ac:picMkLst>
            <pc:docMk/>
            <pc:sldMk cId="7499130" sldId="1958"/>
            <ac:picMk id="11" creationId="{5598052E-CA50-DC36-B894-D29F349EB781}"/>
          </ac:picMkLst>
        </pc:picChg>
        <pc:picChg chg="add mod">
          <ac:chgData name="Merkle, Cat" userId="a9581f9e-37bc-4cc6-a5d4-8f8234d67551" providerId="ADAL" clId="{5EC58DB4-F1A6-4007-B7CE-F85C95FAAF0D}" dt="2024-07-19T16:01:41.438" v="199"/>
          <ac:picMkLst>
            <pc:docMk/>
            <pc:sldMk cId="7499130" sldId="1958"/>
            <ac:picMk id="13" creationId="{3F7EFC0B-4729-1CE8-CCB1-C14D7E81E982}"/>
          </ac:picMkLst>
        </pc:picChg>
        <pc:picChg chg="del">
          <ac:chgData name="Merkle, Cat" userId="a9581f9e-37bc-4cc6-a5d4-8f8234d67551" providerId="ADAL" clId="{5EC58DB4-F1A6-4007-B7CE-F85C95FAAF0D}" dt="2024-07-19T16:01:34.428" v="197" actId="478"/>
          <ac:picMkLst>
            <pc:docMk/>
            <pc:sldMk cId="7499130" sldId="1958"/>
            <ac:picMk id="14" creationId="{7A6ADE72-7797-4C13-A2E0-7F7B85DD7525}"/>
          </ac:picMkLst>
        </pc:picChg>
        <pc:picChg chg="add mod">
          <ac:chgData name="Merkle, Cat" userId="a9581f9e-37bc-4cc6-a5d4-8f8234d67551" providerId="ADAL" clId="{5EC58DB4-F1A6-4007-B7CE-F85C95FAAF0D}" dt="2024-07-19T16:06:18.878" v="209" actId="1037"/>
          <ac:picMkLst>
            <pc:docMk/>
            <pc:sldMk cId="7499130" sldId="1958"/>
            <ac:picMk id="15" creationId="{71BA7F7A-C870-AA59-A28E-7C258F0D0F1E}"/>
          </ac:picMkLst>
        </pc:picChg>
        <pc:picChg chg="del">
          <ac:chgData name="Merkle, Cat" userId="a9581f9e-37bc-4cc6-a5d4-8f8234d67551" providerId="ADAL" clId="{5EC58DB4-F1A6-4007-B7CE-F85C95FAAF0D}" dt="2024-07-19T16:01:40.761" v="198" actId="478"/>
          <ac:picMkLst>
            <pc:docMk/>
            <pc:sldMk cId="7499130" sldId="1958"/>
            <ac:picMk id="17" creationId="{F632D1DC-366F-F870-B00B-2E9F9496F7DF}"/>
          </ac:picMkLst>
        </pc:picChg>
        <pc:picChg chg="del">
          <ac:chgData name="Merkle, Cat" userId="a9581f9e-37bc-4cc6-a5d4-8f8234d67551" providerId="ADAL" clId="{5EC58DB4-F1A6-4007-B7CE-F85C95FAAF0D}" dt="2024-07-19T16:01:32.924" v="196" actId="478"/>
          <ac:picMkLst>
            <pc:docMk/>
            <pc:sldMk cId="7499130" sldId="1958"/>
            <ac:picMk id="19" creationId="{BC7156FC-6D27-460B-A41D-3278C9A1FBE5}"/>
          </ac:picMkLst>
        </pc:picChg>
        <pc:picChg chg="add mod">
          <ac:chgData name="Merkle, Cat" userId="a9581f9e-37bc-4cc6-a5d4-8f8234d67551" providerId="ADAL" clId="{5EC58DB4-F1A6-4007-B7CE-F85C95FAAF0D}" dt="2024-07-19T16:01:41.438" v="199"/>
          <ac:picMkLst>
            <pc:docMk/>
            <pc:sldMk cId="7499130" sldId="1958"/>
            <ac:picMk id="20" creationId="{39E382AA-6A74-3785-B141-41A601A81279}"/>
          </ac:picMkLst>
        </pc:picChg>
      </pc:sldChg>
      <pc:sldChg chg="addSp delSp modSp mod">
        <pc:chgData name="Merkle, Cat" userId="a9581f9e-37bc-4cc6-a5d4-8f8234d67551" providerId="ADAL" clId="{5EC58DB4-F1A6-4007-B7CE-F85C95FAAF0D}" dt="2024-07-19T16:01:18.023" v="194"/>
        <pc:sldMkLst>
          <pc:docMk/>
          <pc:sldMk cId="2759084370" sldId="1988"/>
        </pc:sldMkLst>
        <pc:picChg chg="add mod">
          <ac:chgData name="Merkle, Cat" userId="a9581f9e-37bc-4cc6-a5d4-8f8234d67551" providerId="ADAL" clId="{5EC58DB4-F1A6-4007-B7CE-F85C95FAAF0D}" dt="2024-07-19T16:01:18.023" v="194"/>
          <ac:picMkLst>
            <pc:docMk/>
            <pc:sldMk cId="2759084370" sldId="1988"/>
            <ac:picMk id="9" creationId="{73AE26CA-15BA-F10E-929F-995EB2D202E3}"/>
          </ac:picMkLst>
        </pc:picChg>
        <pc:picChg chg="del">
          <ac:chgData name="Merkle, Cat" userId="a9581f9e-37bc-4cc6-a5d4-8f8234d67551" providerId="ADAL" clId="{5EC58DB4-F1A6-4007-B7CE-F85C95FAAF0D}" dt="2024-07-19T16:01:12.383" v="191" actId="478"/>
          <ac:picMkLst>
            <pc:docMk/>
            <pc:sldMk cId="2759084370" sldId="1988"/>
            <ac:picMk id="10" creationId="{8FDCC82D-1B13-99AD-821C-73E67128B9FA}"/>
          </ac:picMkLst>
        </pc:picChg>
        <pc:picChg chg="add mod">
          <ac:chgData name="Merkle, Cat" userId="a9581f9e-37bc-4cc6-a5d4-8f8234d67551" providerId="ADAL" clId="{5EC58DB4-F1A6-4007-B7CE-F85C95FAAF0D}" dt="2024-07-19T16:01:18.023" v="194"/>
          <ac:picMkLst>
            <pc:docMk/>
            <pc:sldMk cId="2759084370" sldId="1988"/>
            <ac:picMk id="11" creationId="{7C8559B6-2179-3F90-ACFC-A328F5DF283D}"/>
          </ac:picMkLst>
        </pc:picChg>
        <pc:picChg chg="del">
          <ac:chgData name="Merkle, Cat" userId="a9581f9e-37bc-4cc6-a5d4-8f8234d67551" providerId="ADAL" clId="{5EC58DB4-F1A6-4007-B7CE-F85C95FAAF0D}" dt="2024-07-19T16:01:15.732" v="192" actId="478"/>
          <ac:picMkLst>
            <pc:docMk/>
            <pc:sldMk cId="2759084370" sldId="1988"/>
            <ac:picMk id="14" creationId="{22E9E018-F416-EBBE-B221-A53FF935C704}"/>
          </ac:picMkLst>
        </pc:picChg>
        <pc:picChg chg="add mod">
          <ac:chgData name="Merkle, Cat" userId="a9581f9e-37bc-4cc6-a5d4-8f8234d67551" providerId="ADAL" clId="{5EC58DB4-F1A6-4007-B7CE-F85C95FAAF0D}" dt="2024-07-19T16:01:18.023" v="194"/>
          <ac:picMkLst>
            <pc:docMk/>
            <pc:sldMk cId="2759084370" sldId="1988"/>
            <ac:picMk id="15" creationId="{44390515-DEB2-25D6-3D7B-6E1AC94C2C65}"/>
          </ac:picMkLst>
        </pc:picChg>
        <pc:picChg chg="del">
          <ac:chgData name="Merkle, Cat" userId="a9581f9e-37bc-4cc6-a5d4-8f8234d67551" providerId="ADAL" clId="{5EC58DB4-F1A6-4007-B7CE-F85C95FAAF0D}" dt="2024-07-19T16:01:10.834" v="190" actId="478"/>
          <ac:picMkLst>
            <pc:docMk/>
            <pc:sldMk cId="2759084370" sldId="1988"/>
            <ac:picMk id="17" creationId="{FF79C5FD-EE7E-05A3-5D52-4B6270DA43D4}"/>
          </ac:picMkLst>
        </pc:picChg>
        <pc:picChg chg="del">
          <ac:chgData name="Merkle, Cat" userId="a9581f9e-37bc-4cc6-a5d4-8f8234d67551" providerId="ADAL" clId="{5EC58DB4-F1A6-4007-B7CE-F85C95FAAF0D}" dt="2024-07-19T16:01:17.392" v="193" actId="478"/>
          <ac:picMkLst>
            <pc:docMk/>
            <pc:sldMk cId="2759084370" sldId="1988"/>
            <ac:picMk id="19" creationId="{F9BE5361-7691-A6C1-93AD-0D910E4E454A}"/>
          </ac:picMkLst>
        </pc:picChg>
        <pc:picChg chg="add mod">
          <ac:chgData name="Merkle, Cat" userId="a9581f9e-37bc-4cc6-a5d4-8f8234d67551" providerId="ADAL" clId="{5EC58DB4-F1A6-4007-B7CE-F85C95FAAF0D}" dt="2024-07-19T16:01:18.023" v="194"/>
          <ac:picMkLst>
            <pc:docMk/>
            <pc:sldMk cId="2759084370" sldId="1988"/>
            <ac:picMk id="20" creationId="{303109EA-F974-8268-A106-903032F2CC4D}"/>
          </ac:picMkLst>
        </pc:picChg>
      </pc:sldChg>
      <pc:sldChg chg="addSp delSp modSp mod">
        <pc:chgData name="Merkle, Cat" userId="a9581f9e-37bc-4cc6-a5d4-8f8234d67551" providerId="ADAL" clId="{5EC58DB4-F1A6-4007-B7CE-F85C95FAAF0D}" dt="2024-07-24T18:00:37.769" v="372"/>
        <pc:sldMkLst>
          <pc:docMk/>
          <pc:sldMk cId="478323477" sldId="1997"/>
        </pc:sldMkLst>
        <pc:picChg chg="add mod">
          <ac:chgData name="Merkle, Cat" userId="a9581f9e-37bc-4cc6-a5d4-8f8234d67551" providerId="ADAL" clId="{5EC58DB4-F1A6-4007-B7CE-F85C95FAAF0D}" dt="2024-07-24T18:00:37.769" v="372"/>
          <ac:picMkLst>
            <pc:docMk/>
            <pc:sldMk cId="478323477" sldId="1997"/>
            <ac:picMk id="2" creationId="{B302FD17-D314-E855-F812-59BE992517E6}"/>
          </ac:picMkLst>
        </pc:picChg>
        <pc:picChg chg="del">
          <ac:chgData name="Merkle, Cat" userId="a9581f9e-37bc-4cc6-a5d4-8f8234d67551" providerId="ADAL" clId="{5EC58DB4-F1A6-4007-B7CE-F85C95FAAF0D}" dt="2024-07-24T18:00:24.742" v="371" actId="478"/>
          <ac:picMkLst>
            <pc:docMk/>
            <pc:sldMk cId="478323477" sldId="1997"/>
            <ac:picMk id="8" creationId="{D555C4A6-B627-E72B-2B56-FC91EE2B73EC}"/>
          </ac:picMkLst>
        </pc:picChg>
      </pc:sldChg>
      <pc:sldChg chg="addSp delSp modSp mod">
        <pc:chgData name="Merkle, Cat" userId="a9581f9e-37bc-4cc6-a5d4-8f8234d67551" providerId="ADAL" clId="{5EC58DB4-F1A6-4007-B7CE-F85C95FAAF0D}" dt="2024-07-24T17:58:18.518" v="360" actId="1076"/>
        <pc:sldMkLst>
          <pc:docMk/>
          <pc:sldMk cId="2826952394" sldId="1998"/>
        </pc:sldMkLst>
        <pc:spChg chg="add del mod">
          <ac:chgData name="Merkle, Cat" userId="a9581f9e-37bc-4cc6-a5d4-8f8234d67551" providerId="ADAL" clId="{5EC58DB4-F1A6-4007-B7CE-F85C95FAAF0D}" dt="2024-07-19T16:14:11.852" v="231" actId="478"/>
          <ac:spMkLst>
            <pc:docMk/>
            <pc:sldMk cId="2826952394" sldId="1998"/>
            <ac:spMk id="7" creationId="{6BCBF2D2-8B8A-CDA1-8DAD-00BF00F68938}"/>
          </ac:spMkLst>
        </pc:spChg>
        <pc:spChg chg="mod">
          <ac:chgData name="Merkle, Cat" userId="a9581f9e-37bc-4cc6-a5d4-8f8234d67551" providerId="ADAL" clId="{5EC58DB4-F1A6-4007-B7CE-F85C95FAAF0D}" dt="2024-07-24T17:54:40.674" v="341" actId="14100"/>
          <ac:spMkLst>
            <pc:docMk/>
            <pc:sldMk cId="2826952394" sldId="1998"/>
            <ac:spMk id="9" creationId="{58A9FA89-D51F-6766-EABB-203BD04077A6}"/>
          </ac:spMkLst>
        </pc:spChg>
        <pc:spChg chg="mod">
          <ac:chgData name="Merkle, Cat" userId="a9581f9e-37bc-4cc6-a5d4-8f8234d67551" providerId="ADAL" clId="{5EC58DB4-F1A6-4007-B7CE-F85C95FAAF0D}" dt="2024-07-24T17:54:40.674" v="341" actId="14100"/>
          <ac:spMkLst>
            <pc:docMk/>
            <pc:sldMk cId="2826952394" sldId="1998"/>
            <ac:spMk id="10" creationId="{C787FFA4-1B35-878B-1E8A-92E7A602B4AF}"/>
          </ac:spMkLst>
        </pc:spChg>
        <pc:spChg chg="mod">
          <ac:chgData name="Merkle, Cat" userId="a9581f9e-37bc-4cc6-a5d4-8f8234d67551" providerId="ADAL" clId="{5EC58DB4-F1A6-4007-B7CE-F85C95FAAF0D}" dt="2024-07-24T17:54:40.674" v="341" actId="14100"/>
          <ac:spMkLst>
            <pc:docMk/>
            <pc:sldMk cId="2826952394" sldId="1998"/>
            <ac:spMk id="11" creationId="{F6E8500A-93C2-5A41-C656-85834A35301E}"/>
          </ac:spMkLst>
        </pc:spChg>
        <pc:spChg chg="mod">
          <ac:chgData name="Merkle, Cat" userId="a9581f9e-37bc-4cc6-a5d4-8f8234d67551" providerId="ADAL" clId="{5EC58DB4-F1A6-4007-B7CE-F85C95FAAF0D}" dt="2024-07-24T17:54:40.674" v="341" actId="14100"/>
          <ac:spMkLst>
            <pc:docMk/>
            <pc:sldMk cId="2826952394" sldId="1998"/>
            <ac:spMk id="12" creationId="{6EE9585A-15B2-62C5-46FB-F5F31C24DF7D}"/>
          </ac:spMkLst>
        </pc:spChg>
        <pc:spChg chg="mod">
          <ac:chgData name="Merkle, Cat" userId="a9581f9e-37bc-4cc6-a5d4-8f8234d67551" providerId="ADAL" clId="{5EC58DB4-F1A6-4007-B7CE-F85C95FAAF0D}" dt="2024-07-24T17:54:40.674" v="341" actId="14100"/>
          <ac:spMkLst>
            <pc:docMk/>
            <pc:sldMk cId="2826952394" sldId="1998"/>
            <ac:spMk id="13" creationId="{FAE724A0-B0F2-EE49-1461-F0B7554DECBD}"/>
          </ac:spMkLst>
        </pc:spChg>
        <pc:spChg chg="mod">
          <ac:chgData name="Merkle, Cat" userId="a9581f9e-37bc-4cc6-a5d4-8f8234d67551" providerId="ADAL" clId="{5EC58DB4-F1A6-4007-B7CE-F85C95FAAF0D}" dt="2024-07-24T17:54:40.674" v="341" actId="14100"/>
          <ac:spMkLst>
            <pc:docMk/>
            <pc:sldMk cId="2826952394" sldId="1998"/>
            <ac:spMk id="14" creationId="{E7633828-A87C-2548-638B-48DA38286810}"/>
          </ac:spMkLst>
        </pc:spChg>
        <pc:spChg chg="mod">
          <ac:chgData name="Merkle, Cat" userId="a9581f9e-37bc-4cc6-a5d4-8f8234d67551" providerId="ADAL" clId="{5EC58DB4-F1A6-4007-B7CE-F85C95FAAF0D}" dt="2024-07-24T17:54:40.674" v="341" actId="14100"/>
          <ac:spMkLst>
            <pc:docMk/>
            <pc:sldMk cId="2826952394" sldId="1998"/>
            <ac:spMk id="15" creationId="{8092A2A6-7C3B-31D6-E28F-287B08AC3992}"/>
          </ac:spMkLst>
        </pc:spChg>
        <pc:spChg chg="mod">
          <ac:chgData name="Merkle, Cat" userId="a9581f9e-37bc-4cc6-a5d4-8f8234d67551" providerId="ADAL" clId="{5EC58DB4-F1A6-4007-B7CE-F85C95FAAF0D}" dt="2024-07-24T17:54:40.674" v="341" actId="14100"/>
          <ac:spMkLst>
            <pc:docMk/>
            <pc:sldMk cId="2826952394" sldId="1998"/>
            <ac:spMk id="16" creationId="{08F0B2FE-D428-4D63-EA3A-A1441E7A324C}"/>
          </ac:spMkLst>
        </pc:spChg>
        <pc:spChg chg="mod">
          <ac:chgData name="Merkle, Cat" userId="a9581f9e-37bc-4cc6-a5d4-8f8234d67551" providerId="ADAL" clId="{5EC58DB4-F1A6-4007-B7CE-F85C95FAAF0D}" dt="2024-07-24T17:54:40.674" v="341" actId="14100"/>
          <ac:spMkLst>
            <pc:docMk/>
            <pc:sldMk cId="2826952394" sldId="1998"/>
            <ac:spMk id="17" creationId="{4E544CAC-4497-CC4A-B3B0-EDE466E8BB0E}"/>
          </ac:spMkLst>
        </pc:spChg>
        <pc:spChg chg="mod">
          <ac:chgData name="Merkle, Cat" userId="a9581f9e-37bc-4cc6-a5d4-8f8234d67551" providerId="ADAL" clId="{5EC58DB4-F1A6-4007-B7CE-F85C95FAAF0D}" dt="2024-07-24T17:54:40.674" v="341" actId="14100"/>
          <ac:spMkLst>
            <pc:docMk/>
            <pc:sldMk cId="2826952394" sldId="1998"/>
            <ac:spMk id="18" creationId="{ABEBAB64-2E3C-222E-13DB-31175F4C9737}"/>
          </ac:spMkLst>
        </pc:spChg>
        <pc:spChg chg="mod">
          <ac:chgData name="Merkle, Cat" userId="a9581f9e-37bc-4cc6-a5d4-8f8234d67551" providerId="ADAL" clId="{5EC58DB4-F1A6-4007-B7CE-F85C95FAAF0D}" dt="2024-07-24T17:54:40.674" v="341" actId="14100"/>
          <ac:spMkLst>
            <pc:docMk/>
            <pc:sldMk cId="2826952394" sldId="1998"/>
            <ac:spMk id="19" creationId="{7617B3D4-3842-596D-6D26-AD4DDC25A962}"/>
          </ac:spMkLst>
        </pc:spChg>
        <pc:spChg chg="mod">
          <ac:chgData name="Merkle, Cat" userId="a9581f9e-37bc-4cc6-a5d4-8f8234d67551" providerId="ADAL" clId="{5EC58DB4-F1A6-4007-B7CE-F85C95FAAF0D}" dt="2024-07-24T17:54:40.674" v="341" actId="14100"/>
          <ac:spMkLst>
            <pc:docMk/>
            <pc:sldMk cId="2826952394" sldId="1998"/>
            <ac:spMk id="20" creationId="{E60189B7-56DD-6C2D-EF23-06BAE5B1A28A}"/>
          </ac:spMkLst>
        </pc:spChg>
        <pc:spChg chg="mod">
          <ac:chgData name="Merkle, Cat" userId="a9581f9e-37bc-4cc6-a5d4-8f8234d67551" providerId="ADAL" clId="{5EC58DB4-F1A6-4007-B7CE-F85C95FAAF0D}" dt="2024-07-24T17:54:40.674" v="341" actId="14100"/>
          <ac:spMkLst>
            <pc:docMk/>
            <pc:sldMk cId="2826952394" sldId="1998"/>
            <ac:spMk id="21" creationId="{69CF23D1-E8FB-BB33-8226-2D0385F8E60E}"/>
          </ac:spMkLst>
        </pc:spChg>
        <pc:grpChg chg="mod">
          <ac:chgData name="Merkle, Cat" userId="a9581f9e-37bc-4cc6-a5d4-8f8234d67551" providerId="ADAL" clId="{5EC58DB4-F1A6-4007-B7CE-F85C95FAAF0D}" dt="2024-07-24T17:54:40.674" v="341" actId="14100"/>
          <ac:grpSpMkLst>
            <pc:docMk/>
            <pc:sldMk cId="2826952394" sldId="1998"/>
            <ac:grpSpMk id="8" creationId="{6CE5F1BF-3706-ABA0-169A-F0E2BB80A917}"/>
          </ac:grpSpMkLst>
        </pc:grpChg>
        <pc:graphicFrameChg chg="add del mod">
          <ac:chgData name="Merkle, Cat" userId="a9581f9e-37bc-4cc6-a5d4-8f8234d67551" providerId="ADAL" clId="{5EC58DB4-F1A6-4007-B7CE-F85C95FAAF0D}" dt="2024-07-19T16:23:24.877" v="262" actId="18245"/>
          <ac:graphicFrameMkLst>
            <pc:docMk/>
            <pc:sldMk cId="2826952394" sldId="1998"/>
            <ac:graphicFrameMk id="6" creationId="{23B2E704-DD74-F566-0F65-416B46B8041D}"/>
          </ac:graphicFrameMkLst>
        </pc:graphicFrameChg>
        <pc:picChg chg="add mod">
          <ac:chgData name="Merkle, Cat" userId="a9581f9e-37bc-4cc6-a5d4-8f8234d67551" providerId="ADAL" clId="{5EC58DB4-F1A6-4007-B7CE-F85C95FAAF0D}" dt="2024-07-24T17:52:37.027" v="332" actId="1076"/>
          <ac:picMkLst>
            <pc:docMk/>
            <pc:sldMk cId="2826952394" sldId="1998"/>
            <ac:picMk id="12290" creationId="{2B01DCAC-7446-6CD0-CC4C-2B7133315274}"/>
          </ac:picMkLst>
        </pc:picChg>
        <pc:picChg chg="add mod">
          <ac:chgData name="Merkle, Cat" userId="a9581f9e-37bc-4cc6-a5d4-8f8234d67551" providerId="ADAL" clId="{5EC58DB4-F1A6-4007-B7CE-F85C95FAAF0D}" dt="2024-07-24T17:53:56.297" v="338" actId="1076"/>
          <ac:picMkLst>
            <pc:docMk/>
            <pc:sldMk cId="2826952394" sldId="1998"/>
            <ac:picMk id="12292" creationId="{A66EFAC9-751B-B6E5-A589-5717E4FD59CD}"/>
          </ac:picMkLst>
        </pc:picChg>
        <pc:picChg chg="add mod">
          <ac:chgData name="Merkle, Cat" userId="a9581f9e-37bc-4cc6-a5d4-8f8234d67551" providerId="ADAL" clId="{5EC58DB4-F1A6-4007-B7CE-F85C95FAAF0D}" dt="2024-07-24T17:54:50.415" v="343" actId="1076"/>
          <ac:picMkLst>
            <pc:docMk/>
            <pc:sldMk cId="2826952394" sldId="1998"/>
            <ac:picMk id="12294" creationId="{32E3BF18-CF98-5C99-BB0F-B36D78D7A79D}"/>
          </ac:picMkLst>
        </pc:picChg>
        <pc:picChg chg="add mod">
          <ac:chgData name="Merkle, Cat" userId="a9581f9e-37bc-4cc6-a5d4-8f8234d67551" providerId="ADAL" clId="{5EC58DB4-F1A6-4007-B7CE-F85C95FAAF0D}" dt="2024-07-24T17:56:29.733" v="348" actId="1076"/>
          <ac:picMkLst>
            <pc:docMk/>
            <pc:sldMk cId="2826952394" sldId="1998"/>
            <ac:picMk id="12296" creationId="{53286623-F1D6-D631-9760-E1E5A34D8DBE}"/>
          </ac:picMkLst>
        </pc:picChg>
        <pc:picChg chg="add mod">
          <ac:chgData name="Merkle, Cat" userId="a9581f9e-37bc-4cc6-a5d4-8f8234d67551" providerId="ADAL" clId="{5EC58DB4-F1A6-4007-B7CE-F85C95FAAF0D}" dt="2024-07-24T17:56:59.193" v="354" actId="14100"/>
          <ac:picMkLst>
            <pc:docMk/>
            <pc:sldMk cId="2826952394" sldId="1998"/>
            <ac:picMk id="12298" creationId="{C2EABCD4-7098-BE6F-DDA0-F1D756A9084C}"/>
          </ac:picMkLst>
        </pc:picChg>
        <pc:picChg chg="add mod">
          <ac:chgData name="Merkle, Cat" userId="a9581f9e-37bc-4cc6-a5d4-8f8234d67551" providerId="ADAL" clId="{5EC58DB4-F1A6-4007-B7CE-F85C95FAAF0D}" dt="2024-07-24T17:58:18.518" v="360" actId="1076"/>
          <ac:picMkLst>
            <pc:docMk/>
            <pc:sldMk cId="2826952394" sldId="1998"/>
            <ac:picMk id="12300" creationId="{774E1906-88A8-F902-2C82-0C1198818A32}"/>
          </ac:picMkLst>
        </pc:picChg>
      </pc:sldChg>
    </pc:docChg>
  </pc:docChgLst>
  <pc:docChgLst>
    <pc:chgData name="Merkle, Cat" userId="a9581f9e-37bc-4cc6-a5d4-8f8234d67551" providerId="ADAL" clId="{657C6F71-81A0-48C3-91AA-18892B37A3F7}"/>
    <pc:docChg chg="custSel addSld delSld modSld sldOrd modSection">
      <pc:chgData name="Merkle, Cat" userId="a9581f9e-37bc-4cc6-a5d4-8f8234d67551" providerId="ADAL" clId="{657C6F71-81A0-48C3-91AA-18892B37A3F7}" dt="2024-08-28T15:43:22.807" v="102" actId="962"/>
      <pc:docMkLst>
        <pc:docMk/>
      </pc:docMkLst>
      <pc:sldChg chg="modSp mod">
        <pc:chgData name="Merkle, Cat" userId="a9581f9e-37bc-4cc6-a5d4-8f8234d67551" providerId="ADAL" clId="{657C6F71-81A0-48C3-91AA-18892B37A3F7}" dt="2024-08-28T15:43:12.707" v="100" actId="962"/>
        <pc:sldMkLst>
          <pc:docMk/>
          <pc:sldMk cId="1613613029" sldId="412"/>
        </pc:sldMkLst>
        <pc:spChg chg="ord">
          <ac:chgData name="Merkle, Cat" userId="a9581f9e-37bc-4cc6-a5d4-8f8234d67551" providerId="ADAL" clId="{657C6F71-81A0-48C3-91AA-18892B37A3F7}" dt="2024-08-28T15:39:45.194" v="48" actId="13244"/>
          <ac:spMkLst>
            <pc:docMk/>
            <pc:sldMk cId="1613613029" sldId="412"/>
            <ac:spMk id="6" creationId="{00000000-0000-0000-0000-000000000000}"/>
          </ac:spMkLst>
        </pc:spChg>
        <pc:picChg chg="mod">
          <ac:chgData name="Merkle, Cat" userId="a9581f9e-37bc-4cc6-a5d4-8f8234d67551" providerId="ADAL" clId="{657C6F71-81A0-48C3-91AA-18892B37A3F7}" dt="2024-08-28T15:43:12.707" v="100" actId="962"/>
          <ac:picMkLst>
            <pc:docMk/>
            <pc:sldMk cId="1613613029" sldId="412"/>
            <ac:picMk id="5" creationId="{7AAD45BC-428E-BA79-C431-9EF85DB8FE73}"/>
          </ac:picMkLst>
        </pc:picChg>
      </pc:sldChg>
      <pc:sldChg chg="modSp mod">
        <pc:chgData name="Merkle, Cat" userId="a9581f9e-37bc-4cc6-a5d4-8f8234d67551" providerId="ADAL" clId="{657C6F71-81A0-48C3-91AA-18892B37A3F7}" dt="2024-08-28T15:41:07.184" v="65" actId="962"/>
        <pc:sldMkLst>
          <pc:docMk/>
          <pc:sldMk cId="3735450535" sldId="422"/>
        </pc:sldMkLst>
        <pc:spChg chg="ord">
          <ac:chgData name="Merkle, Cat" userId="a9581f9e-37bc-4cc6-a5d4-8f8234d67551" providerId="ADAL" clId="{657C6F71-81A0-48C3-91AA-18892B37A3F7}" dt="2024-08-28T15:40:57.984" v="60" actId="13244"/>
          <ac:spMkLst>
            <pc:docMk/>
            <pc:sldMk cId="3735450535" sldId="422"/>
            <ac:spMk id="2" creationId="{00000000-0000-0000-0000-000000000000}"/>
          </ac:spMkLst>
        </pc:spChg>
        <pc:grpChg chg="mod">
          <ac:chgData name="Merkle, Cat" userId="a9581f9e-37bc-4cc6-a5d4-8f8234d67551" providerId="ADAL" clId="{657C6F71-81A0-48C3-91AA-18892B37A3F7}" dt="2024-08-28T15:41:07.184" v="65" actId="962"/>
          <ac:grpSpMkLst>
            <pc:docMk/>
            <pc:sldMk cId="3735450535" sldId="422"/>
            <ac:grpSpMk id="15" creationId="{23DC71B2-0297-355E-4466-0C3D752237EF}"/>
          </ac:grpSpMkLst>
        </pc:grpChg>
        <pc:picChg chg="mod">
          <ac:chgData name="Merkle, Cat" userId="a9581f9e-37bc-4cc6-a5d4-8f8234d67551" providerId="ADAL" clId="{657C6F71-81A0-48C3-91AA-18892B37A3F7}" dt="2024-08-28T15:40:59.943" v="61" actId="962"/>
          <ac:picMkLst>
            <pc:docMk/>
            <pc:sldMk cId="3735450535" sldId="422"/>
            <ac:picMk id="5122" creationId="{9C7BC4B9-E2FD-AD4A-4B31-53B1202BB9EC}"/>
          </ac:picMkLst>
        </pc:picChg>
        <pc:picChg chg="mod">
          <ac:chgData name="Merkle, Cat" userId="a9581f9e-37bc-4cc6-a5d4-8f8234d67551" providerId="ADAL" clId="{657C6F71-81A0-48C3-91AA-18892B37A3F7}" dt="2024-08-28T15:41:00.545" v="62" actId="962"/>
          <ac:picMkLst>
            <pc:docMk/>
            <pc:sldMk cId="3735450535" sldId="422"/>
            <ac:picMk id="5124" creationId="{2345F3AE-8E4D-07FD-4821-DE8321262BE9}"/>
          </ac:picMkLst>
        </pc:picChg>
        <pc:picChg chg="mod">
          <ac:chgData name="Merkle, Cat" userId="a9581f9e-37bc-4cc6-a5d4-8f8234d67551" providerId="ADAL" clId="{657C6F71-81A0-48C3-91AA-18892B37A3F7}" dt="2024-08-28T15:41:01.108" v="63" actId="962"/>
          <ac:picMkLst>
            <pc:docMk/>
            <pc:sldMk cId="3735450535" sldId="422"/>
            <ac:picMk id="5126" creationId="{C0637F6D-6ADD-F2C7-6D94-B240C7C6B7F5}"/>
          </ac:picMkLst>
        </pc:picChg>
        <pc:picChg chg="mod">
          <ac:chgData name="Merkle, Cat" userId="a9581f9e-37bc-4cc6-a5d4-8f8234d67551" providerId="ADAL" clId="{657C6F71-81A0-48C3-91AA-18892B37A3F7}" dt="2024-08-28T15:41:01.710" v="64" actId="962"/>
          <ac:picMkLst>
            <pc:docMk/>
            <pc:sldMk cId="3735450535" sldId="422"/>
            <ac:picMk id="5128" creationId="{FFED87F4-7AFC-0A6B-7B31-0AD0363E1C30}"/>
          </ac:picMkLst>
        </pc:picChg>
      </pc:sldChg>
      <pc:sldChg chg="modSp mod">
        <pc:chgData name="Merkle, Cat" userId="a9581f9e-37bc-4cc6-a5d4-8f8234d67551" providerId="ADAL" clId="{657C6F71-81A0-48C3-91AA-18892B37A3F7}" dt="2024-08-26T14:46:44.200" v="33" actId="20577"/>
        <pc:sldMkLst>
          <pc:docMk/>
          <pc:sldMk cId="3623164589" sldId="445"/>
        </pc:sldMkLst>
        <pc:spChg chg="mod">
          <ac:chgData name="Merkle, Cat" userId="a9581f9e-37bc-4cc6-a5d4-8f8234d67551" providerId="ADAL" clId="{657C6F71-81A0-48C3-91AA-18892B37A3F7}" dt="2024-08-26T14:46:44.200" v="33" actId="20577"/>
          <ac:spMkLst>
            <pc:docMk/>
            <pc:sldMk cId="3623164589" sldId="445"/>
            <ac:spMk id="3" creationId="{00000000-0000-0000-0000-000000000000}"/>
          </ac:spMkLst>
        </pc:spChg>
      </pc:sldChg>
      <pc:sldChg chg="modNotesTx">
        <pc:chgData name="Merkle, Cat" userId="a9581f9e-37bc-4cc6-a5d4-8f8234d67551" providerId="ADAL" clId="{657C6F71-81A0-48C3-91AA-18892B37A3F7}" dt="2024-08-26T15:01:18.191" v="37" actId="5793"/>
        <pc:sldMkLst>
          <pc:docMk/>
          <pc:sldMk cId="3625870249" sldId="446"/>
        </pc:sldMkLst>
      </pc:sldChg>
      <pc:sldChg chg="modSp mod">
        <pc:chgData name="Merkle, Cat" userId="a9581f9e-37bc-4cc6-a5d4-8f8234d67551" providerId="ADAL" clId="{657C6F71-81A0-48C3-91AA-18892B37A3F7}" dt="2024-08-28T15:43:22.807" v="102" actId="962"/>
        <pc:sldMkLst>
          <pc:docMk/>
          <pc:sldMk cId="3814571876" sldId="455"/>
        </pc:sldMkLst>
        <pc:spChg chg="ord">
          <ac:chgData name="Merkle, Cat" userId="a9581f9e-37bc-4cc6-a5d4-8f8234d67551" providerId="ADAL" clId="{657C6F71-81A0-48C3-91AA-18892B37A3F7}" dt="2024-08-28T15:39:56.325" v="49" actId="13244"/>
          <ac:spMkLst>
            <pc:docMk/>
            <pc:sldMk cId="3814571876" sldId="455"/>
            <ac:spMk id="5" creationId="{4621FF05-A549-493B-A7AE-8D6665FC7219}"/>
          </ac:spMkLst>
        </pc:spChg>
        <pc:picChg chg="mod">
          <ac:chgData name="Merkle, Cat" userId="a9581f9e-37bc-4cc6-a5d4-8f8234d67551" providerId="ADAL" clId="{657C6F71-81A0-48C3-91AA-18892B37A3F7}" dt="2024-08-28T15:43:22.807" v="102" actId="962"/>
          <ac:picMkLst>
            <pc:docMk/>
            <pc:sldMk cId="3814571876" sldId="455"/>
            <ac:picMk id="6" creationId="{B5FC39D5-B1F9-96D3-5E44-100D452E4C64}"/>
          </ac:picMkLst>
        </pc:picChg>
      </pc:sldChg>
      <pc:sldChg chg="modSp">
        <pc:chgData name="Merkle, Cat" userId="a9581f9e-37bc-4cc6-a5d4-8f8234d67551" providerId="ADAL" clId="{657C6F71-81A0-48C3-91AA-18892B37A3F7}" dt="2024-08-28T15:41:28.923" v="71" actId="962"/>
        <pc:sldMkLst>
          <pc:docMk/>
          <pc:sldMk cId="1595431652" sldId="467"/>
        </pc:sldMkLst>
        <pc:picChg chg="mod">
          <ac:chgData name="Merkle, Cat" userId="a9581f9e-37bc-4cc6-a5d4-8f8234d67551" providerId="ADAL" clId="{657C6F71-81A0-48C3-91AA-18892B37A3F7}" dt="2024-08-28T15:41:28.923" v="71" actId="962"/>
          <ac:picMkLst>
            <pc:docMk/>
            <pc:sldMk cId="1595431652" sldId="467"/>
            <ac:picMk id="13314" creationId="{2F67EE84-8839-93E2-E020-F103943B53B8}"/>
          </ac:picMkLst>
        </pc:picChg>
      </pc:sldChg>
      <pc:sldChg chg="modSp mod">
        <pc:chgData name="Merkle, Cat" userId="a9581f9e-37bc-4cc6-a5d4-8f8234d67551" providerId="ADAL" clId="{657C6F71-81A0-48C3-91AA-18892B37A3F7}" dt="2024-08-28T15:40:46.404" v="59" actId="13244"/>
        <pc:sldMkLst>
          <pc:docMk/>
          <pc:sldMk cId="3131370898" sldId="481"/>
        </pc:sldMkLst>
        <pc:spChg chg="ord">
          <ac:chgData name="Merkle, Cat" userId="a9581f9e-37bc-4cc6-a5d4-8f8234d67551" providerId="ADAL" clId="{657C6F71-81A0-48C3-91AA-18892B37A3F7}" dt="2024-08-28T15:40:46.404" v="59" actId="13244"/>
          <ac:spMkLst>
            <pc:docMk/>
            <pc:sldMk cId="3131370898" sldId="481"/>
            <ac:spMk id="2" creationId="{00000000-0000-0000-0000-000000000000}"/>
          </ac:spMkLst>
        </pc:spChg>
      </pc:sldChg>
      <pc:sldChg chg="modSp mod">
        <pc:chgData name="Merkle, Cat" userId="a9581f9e-37bc-4cc6-a5d4-8f8234d67551" providerId="ADAL" clId="{657C6F71-81A0-48C3-91AA-18892B37A3F7}" dt="2024-08-28T15:40:23.735" v="58" actId="962"/>
        <pc:sldMkLst>
          <pc:docMk/>
          <pc:sldMk cId="1473713173" sldId="512"/>
        </pc:sldMkLst>
        <pc:spChg chg="mod">
          <ac:chgData name="Merkle, Cat" userId="a9581f9e-37bc-4cc6-a5d4-8f8234d67551" providerId="ADAL" clId="{657C6F71-81A0-48C3-91AA-18892B37A3F7}" dt="2024-08-28T15:40:21.083" v="54" actId="962"/>
          <ac:spMkLst>
            <pc:docMk/>
            <pc:sldMk cId="1473713173" sldId="512"/>
            <ac:spMk id="2" creationId="{00000000-0000-0000-0000-000000000000}"/>
          </ac:spMkLst>
        </pc:spChg>
        <pc:picChg chg="mod">
          <ac:chgData name="Merkle, Cat" userId="a9581f9e-37bc-4cc6-a5d4-8f8234d67551" providerId="ADAL" clId="{657C6F71-81A0-48C3-91AA-18892B37A3F7}" dt="2024-08-28T15:40:21.769" v="55" actId="962"/>
          <ac:picMkLst>
            <pc:docMk/>
            <pc:sldMk cId="1473713173" sldId="512"/>
            <ac:picMk id="21" creationId="{97C7AC79-8F70-12AE-7E1A-5740F1FF9707}"/>
          </ac:picMkLst>
        </pc:picChg>
        <pc:picChg chg="mod">
          <ac:chgData name="Merkle, Cat" userId="a9581f9e-37bc-4cc6-a5d4-8f8234d67551" providerId="ADAL" clId="{657C6F71-81A0-48C3-91AA-18892B37A3F7}" dt="2024-08-28T15:40:22.307" v="56" actId="962"/>
          <ac:picMkLst>
            <pc:docMk/>
            <pc:sldMk cId="1473713173" sldId="512"/>
            <ac:picMk id="22" creationId="{1E317E9A-E7B5-AC36-D6D8-A44AFB306B80}"/>
          </ac:picMkLst>
        </pc:picChg>
        <pc:picChg chg="mod">
          <ac:chgData name="Merkle, Cat" userId="a9581f9e-37bc-4cc6-a5d4-8f8234d67551" providerId="ADAL" clId="{657C6F71-81A0-48C3-91AA-18892B37A3F7}" dt="2024-08-28T15:40:22.994" v="57" actId="962"/>
          <ac:picMkLst>
            <pc:docMk/>
            <pc:sldMk cId="1473713173" sldId="512"/>
            <ac:picMk id="23" creationId="{8847EA0B-8FFE-A6CA-8B74-D78686A66150}"/>
          </ac:picMkLst>
        </pc:picChg>
        <pc:picChg chg="mod">
          <ac:chgData name="Merkle, Cat" userId="a9581f9e-37bc-4cc6-a5d4-8f8234d67551" providerId="ADAL" clId="{657C6F71-81A0-48C3-91AA-18892B37A3F7}" dt="2024-08-28T15:40:23.735" v="58" actId="962"/>
          <ac:picMkLst>
            <pc:docMk/>
            <pc:sldMk cId="1473713173" sldId="512"/>
            <ac:picMk id="24" creationId="{7252B32B-19F8-E42A-7C5C-A440A5790023}"/>
          </ac:picMkLst>
        </pc:picChg>
      </pc:sldChg>
      <pc:sldChg chg="modSp mod">
        <pc:chgData name="Merkle, Cat" userId="a9581f9e-37bc-4cc6-a5d4-8f8234d67551" providerId="ADAL" clId="{657C6F71-81A0-48C3-91AA-18892B37A3F7}" dt="2024-08-28T15:39:30.691" v="46" actId="13244"/>
        <pc:sldMkLst>
          <pc:docMk/>
          <pc:sldMk cId="2548521622" sldId="519"/>
        </pc:sldMkLst>
        <pc:spChg chg="ord">
          <ac:chgData name="Merkle, Cat" userId="a9581f9e-37bc-4cc6-a5d4-8f8234d67551" providerId="ADAL" clId="{657C6F71-81A0-48C3-91AA-18892B37A3F7}" dt="2024-08-28T15:39:30.691" v="46" actId="13244"/>
          <ac:spMkLst>
            <pc:docMk/>
            <pc:sldMk cId="2548521622" sldId="519"/>
            <ac:spMk id="64" creationId="{D696619A-DFC9-4B23-9F02-2ECE00E31650}"/>
          </ac:spMkLst>
        </pc:spChg>
        <pc:spChg chg="ord">
          <ac:chgData name="Merkle, Cat" userId="a9581f9e-37bc-4cc6-a5d4-8f8234d67551" providerId="ADAL" clId="{657C6F71-81A0-48C3-91AA-18892B37A3F7}" dt="2024-08-28T15:39:27.237" v="45" actId="13244"/>
          <ac:spMkLst>
            <pc:docMk/>
            <pc:sldMk cId="2548521622" sldId="519"/>
            <ac:spMk id="65" creationId="{87C14096-0648-4A3A-A80B-83B2C548DDE7}"/>
          </ac:spMkLst>
        </pc:spChg>
        <pc:picChg chg="ord">
          <ac:chgData name="Merkle, Cat" userId="a9581f9e-37bc-4cc6-a5d4-8f8234d67551" providerId="ADAL" clId="{657C6F71-81A0-48C3-91AA-18892B37A3F7}" dt="2024-08-28T15:39:22.055" v="43" actId="13244"/>
          <ac:picMkLst>
            <pc:docMk/>
            <pc:sldMk cId="2548521622" sldId="519"/>
            <ac:picMk id="7" creationId="{FF496485-19B2-E5F6-21EC-20093AC981E8}"/>
          </ac:picMkLst>
        </pc:picChg>
        <pc:picChg chg="ord">
          <ac:chgData name="Merkle, Cat" userId="a9581f9e-37bc-4cc6-a5d4-8f8234d67551" providerId="ADAL" clId="{657C6F71-81A0-48C3-91AA-18892B37A3F7}" dt="2024-08-28T15:39:23.642" v="44" actId="13244"/>
          <ac:picMkLst>
            <pc:docMk/>
            <pc:sldMk cId="2548521622" sldId="519"/>
            <ac:picMk id="9" creationId="{55034554-4F2C-6CC8-6E94-D79D3B92E78A}"/>
          </ac:picMkLst>
        </pc:picChg>
      </pc:sldChg>
      <pc:sldChg chg="modSp mod">
        <pc:chgData name="Merkle, Cat" userId="a9581f9e-37bc-4cc6-a5d4-8f8234d67551" providerId="ADAL" clId="{657C6F71-81A0-48C3-91AA-18892B37A3F7}" dt="2024-08-28T15:43:04.258" v="98" actId="962"/>
        <pc:sldMkLst>
          <pc:docMk/>
          <pc:sldMk cId="2302258839" sldId="541"/>
        </pc:sldMkLst>
        <pc:spChg chg="ord">
          <ac:chgData name="Merkle, Cat" userId="a9581f9e-37bc-4cc6-a5d4-8f8234d67551" providerId="ADAL" clId="{657C6F71-81A0-48C3-91AA-18892B37A3F7}" dt="2024-08-28T15:39:37.652" v="47" actId="13244"/>
          <ac:spMkLst>
            <pc:docMk/>
            <pc:sldMk cId="2302258839" sldId="541"/>
            <ac:spMk id="2" creationId="{00000000-0000-0000-0000-000000000000}"/>
          </ac:spMkLst>
        </pc:spChg>
        <pc:picChg chg="mod">
          <ac:chgData name="Merkle, Cat" userId="a9581f9e-37bc-4cc6-a5d4-8f8234d67551" providerId="ADAL" clId="{657C6F71-81A0-48C3-91AA-18892B37A3F7}" dt="2024-08-28T15:43:04.258" v="98" actId="962"/>
          <ac:picMkLst>
            <pc:docMk/>
            <pc:sldMk cId="2302258839" sldId="541"/>
            <ac:picMk id="1026" creationId="{71DB0970-4598-2E8B-77AF-A09FDA46C2D5}"/>
          </ac:picMkLst>
        </pc:picChg>
      </pc:sldChg>
      <pc:sldChg chg="modSp">
        <pc:chgData name="Merkle, Cat" userId="a9581f9e-37bc-4cc6-a5d4-8f8234d67551" providerId="ADAL" clId="{657C6F71-81A0-48C3-91AA-18892B37A3F7}" dt="2024-08-28T15:40:14.885" v="53" actId="962"/>
        <pc:sldMkLst>
          <pc:docMk/>
          <pc:sldMk cId="1414329442" sldId="554"/>
        </pc:sldMkLst>
        <pc:picChg chg="mod">
          <ac:chgData name="Merkle, Cat" userId="a9581f9e-37bc-4cc6-a5d4-8f8234d67551" providerId="ADAL" clId="{657C6F71-81A0-48C3-91AA-18892B37A3F7}" dt="2024-08-28T15:40:13.288" v="50" actId="962"/>
          <ac:picMkLst>
            <pc:docMk/>
            <pc:sldMk cId="1414329442" sldId="554"/>
            <ac:picMk id="2050" creationId="{D68EC2EC-B80B-717E-8B34-84E20630586B}"/>
          </ac:picMkLst>
        </pc:picChg>
        <pc:picChg chg="mod">
          <ac:chgData name="Merkle, Cat" userId="a9581f9e-37bc-4cc6-a5d4-8f8234d67551" providerId="ADAL" clId="{657C6F71-81A0-48C3-91AA-18892B37A3F7}" dt="2024-08-28T15:40:13.820" v="51" actId="962"/>
          <ac:picMkLst>
            <pc:docMk/>
            <pc:sldMk cId="1414329442" sldId="554"/>
            <ac:picMk id="2052" creationId="{EBFECD0C-069D-31A3-8BD9-3C569D5548FA}"/>
          </ac:picMkLst>
        </pc:picChg>
        <pc:picChg chg="mod">
          <ac:chgData name="Merkle, Cat" userId="a9581f9e-37bc-4cc6-a5d4-8f8234d67551" providerId="ADAL" clId="{657C6F71-81A0-48C3-91AA-18892B37A3F7}" dt="2024-08-28T15:40:14.321" v="52" actId="962"/>
          <ac:picMkLst>
            <pc:docMk/>
            <pc:sldMk cId="1414329442" sldId="554"/>
            <ac:picMk id="2056" creationId="{5D2BE574-6090-3E9B-73E2-DE8FFF898331}"/>
          </ac:picMkLst>
        </pc:picChg>
        <pc:picChg chg="mod">
          <ac:chgData name="Merkle, Cat" userId="a9581f9e-37bc-4cc6-a5d4-8f8234d67551" providerId="ADAL" clId="{657C6F71-81A0-48C3-91AA-18892B37A3F7}" dt="2024-08-28T15:40:14.885" v="53" actId="962"/>
          <ac:picMkLst>
            <pc:docMk/>
            <pc:sldMk cId="1414329442" sldId="554"/>
            <ac:picMk id="2058" creationId="{8E4477B9-29C0-4051-C5A7-C9453A0A715D}"/>
          </ac:picMkLst>
        </pc:picChg>
      </pc:sldChg>
      <pc:sldChg chg="modSp mod">
        <pc:chgData name="Merkle, Cat" userId="a9581f9e-37bc-4cc6-a5d4-8f8234d67551" providerId="ADAL" clId="{657C6F71-81A0-48C3-91AA-18892B37A3F7}" dt="2024-08-28T15:41:20.173" v="70" actId="962"/>
        <pc:sldMkLst>
          <pc:docMk/>
          <pc:sldMk cId="3719014360" sldId="556"/>
        </pc:sldMkLst>
        <pc:spChg chg="ord">
          <ac:chgData name="Merkle, Cat" userId="a9581f9e-37bc-4cc6-a5d4-8f8234d67551" providerId="ADAL" clId="{657C6F71-81A0-48C3-91AA-18892B37A3F7}" dt="2024-08-28T15:41:17.784" v="66" actId="13244"/>
          <ac:spMkLst>
            <pc:docMk/>
            <pc:sldMk cId="3719014360" sldId="556"/>
            <ac:spMk id="2" creationId="{00000000-0000-0000-0000-000000000000}"/>
          </ac:spMkLst>
        </pc:spChg>
        <pc:picChg chg="mod">
          <ac:chgData name="Merkle, Cat" userId="a9581f9e-37bc-4cc6-a5d4-8f8234d67551" providerId="ADAL" clId="{657C6F71-81A0-48C3-91AA-18892B37A3F7}" dt="2024-08-28T15:41:18.629" v="67" actId="962"/>
          <ac:picMkLst>
            <pc:docMk/>
            <pc:sldMk cId="3719014360" sldId="556"/>
            <ac:picMk id="9" creationId="{AF277C70-5CBB-43D8-30BD-66E09D2E7FE9}"/>
          </ac:picMkLst>
        </pc:picChg>
        <pc:picChg chg="mod">
          <ac:chgData name="Merkle, Cat" userId="a9581f9e-37bc-4cc6-a5d4-8f8234d67551" providerId="ADAL" clId="{657C6F71-81A0-48C3-91AA-18892B37A3F7}" dt="2024-08-28T15:41:19.150" v="68" actId="962"/>
          <ac:picMkLst>
            <pc:docMk/>
            <pc:sldMk cId="3719014360" sldId="556"/>
            <ac:picMk id="11" creationId="{1C762919-A242-AB58-9B8A-72B71626FFAD}"/>
          </ac:picMkLst>
        </pc:picChg>
        <pc:picChg chg="mod">
          <ac:chgData name="Merkle, Cat" userId="a9581f9e-37bc-4cc6-a5d4-8f8234d67551" providerId="ADAL" clId="{657C6F71-81A0-48C3-91AA-18892B37A3F7}" dt="2024-08-28T15:41:19.652" v="69" actId="962"/>
          <ac:picMkLst>
            <pc:docMk/>
            <pc:sldMk cId="3719014360" sldId="556"/>
            <ac:picMk id="15" creationId="{253B1D95-5E50-9688-68B0-F2408EE75CEE}"/>
          </ac:picMkLst>
        </pc:picChg>
        <pc:picChg chg="mod">
          <ac:chgData name="Merkle, Cat" userId="a9581f9e-37bc-4cc6-a5d4-8f8234d67551" providerId="ADAL" clId="{657C6F71-81A0-48C3-91AA-18892B37A3F7}" dt="2024-08-28T15:41:20.173" v="70" actId="962"/>
          <ac:picMkLst>
            <pc:docMk/>
            <pc:sldMk cId="3719014360" sldId="556"/>
            <ac:picMk id="20" creationId="{9DB745C2-731B-5513-662E-3BDD507408AD}"/>
          </ac:picMkLst>
        </pc:picChg>
      </pc:sldChg>
      <pc:sldChg chg="modSp mod">
        <pc:chgData name="Merkle, Cat" userId="a9581f9e-37bc-4cc6-a5d4-8f8234d67551" providerId="ADAL" clId="{657C6F71-81A0-48C3-91AA-18892B37A3F7}" dt="2024-08-28T15:42:15.088" v="88" actId="962"/>
        <pc:sldMkLst>
          <pc:docMk/>
          <pc:sldMk cId="1083613722" sldId="580"/>
        </pc:sldMkLst>
        <pc:spChg chg="mod">
          <ac:chgData name="Merkle, Cat" userId="a9581f9e-37bc-4cc6-a5d4-8f8234d67551" providerId="ADAL" clId="{657C6F71-81A0-48C3-91AA-18892B37A3F7}" dt="2024-08-28T15:39:07.294" v="40" actId="962"/>
          <ac:spMkLst>
            <pc:docMk/>
            <pc:sldMk cId="1083613722" sldId="580"/>
            <ac:spMk id="4" creationId="{945827D8-8E50-A8B3-A9AB-30FE7D1BB011}"/>
          </ac:spMkLst>
        </pc:spChg>
        <pc:spChg chg="mod">
          <ac:chgData name="Merkle, Cat" userId="a9581f9e-37bc-4cc6-a5d4-8f8234d67551" providerId="ADAL" clId="{657C6F71-81A0-48C3-91AA-18892B37A3F7}" dt="2024-08-28T15:39:08.987" v="41" actId="962"/>
          <ac:spMkLst>
            <pc:docMk/>
            <pc:sldMk cId="1083613722" sldId="580"/>
            <ac:spMk id="9" creationId="{B088A31D-3855-AA02-A6A1-72E9CA665159}"/>
          </ac:spMkLst>
        </pc:spChg>
        <pc:spChg chg="mod">
          <ac:chgData name="Merkle, Cat" userId="a9581f9e-37bc-4cc6-a5d4-8f8234d67551" providerId="ADAL" clId="{657C6F71-81A0-48C3-91AA-18892B37A3F7}" dt="2024-08-28T15:39:10.412" v="42" actId="962"/>
          <ac:spMkLst>
            <pc:docMk/>
            <pc:sldMk cId="1083613722" sldId="580"/>
            <ac:spMk id="12" creationId="{9D60CB9D-2FCF-1F78-6229-4E2688CD4B5E}"/>
          </ac:spMkLst>
        </pc:spChg>
        <pc:picChg chg="mod">
          <ac:chgData name="Merkle, Cat" userId="a9581f9e-37bc-4cc6-a5d4-8f8234d67551" providerId="ADAL" clId="{657C6F71-81A0-48C3-91AA-18892B37A3F7}" dt="2024-08-28T15:42:14.545" v="87" actId="962"/>
          <ac:picMkLst>
            <pc:docMk/>
            <pc:sldMk cId="1083613722" sldId="580"/>
            <ac:picMk id="11266" creationId="{16547EA8-5C6B-F5D5-7E4C-A9AEBC6DE2D1}"/>
          </ac:picMkLst>
        </pc:picChg>
        <pc:picChg chg="mod">
          <ac:chgData name="Merkle, Cat" userId="a9581f9e-37bc-4cc6-a5d4-8f8234d67551" providerId="ADAL" clId="{657C6F71-81A0-48C3-91AA-18892B37A3F7}" dt="2024-08-28T15:42:15.088" v="88" actId="962"/>
          <ac:picMkLst>
            <pc:docMk/>
            <pc:sldMk cId="1083613722" sldId="580"/>
            <ac:picMk id="11268" creationId="{81FD2683-0125-2C64-34C3-228600F257C3}"/>
          </ac:picMkLst>
        </pc:picChg>
      </pc:sldChg>
      <pc:sldChg chg="modSp mod">
        <pc:chgData name="Merkle, Cat" userId="a9581f9e-37bc-4cc6-a5d4-8f8234d67551" providerId="ADAL" clId="{657C6F71-81A0-48C3-91AA-18892B37A3F7}" dt="2024-08-28T15:42:04.061" v="86" actId="962"/>
        <pc:sldMkLst>
          <pc:docMk/>
          <pc:sldMk cId="7499130" sldId="1958"/>
        </pc:sldMkLst>
        <pc:spChg chg="ord">
          <ac:chgData name="Merkle, Cat" userId="a9581f9e-37bc-4cc6-a5d4-8f8234d67551" providerId="ADAL" clId="{657C6F71-81A0-48C3-91AA-18892B37A3F7}" dt="2024-08-28T15:42:01.694" v="82" actId="13244"/>
          <ac:spMkLst>
            <pc:docMk/>
            <pc:sldMk cId="7499130" sldId="1958"/>
            <ac:spMk id="2" creationId="{00000000-0000-0000-0000-000000000000}"/>
          </ac:spMkLst>
        </pc:spChg>
        <pc:picChg chg="mod">
          <ac:chgData name="Merkle, Cat" userId="a9581f9e-37bc-4cc6-a5d4-8f8234d67551" providerId="ADAL" clId="{657C6F71-81A0-48C3-91AA-18892B37A3F7}" dt="2024-08-28T15:42:02.628" v="83" actId="962"/>
          <ac:picMkLst>
            <pc:docMk/>
            <pc:sldMk cId="7499130" sldId="1958"/>
            <ac:picMk id="11" creationId="{5598052E-CA50-DC36-B894-D29F349EB781}"/>
          </ac:picMkLst>
        </pc:picChg>
        <pc:picChg chg="mod">
          <ac:chgData name="Merkle, Cat" userId="a9581f9e-37bc-4cc6-a5d4-8f8234d67551" providerId="ADAL" clId="{657C6F71-81A0-48C3-91AA-18892B37A3F7}" dt="2024-08-28T15:42:03.097" v="84" actId="962"/>
          <ac:picMkLst>
            <pc:docMk/>
            <pc:sldMk cId="7499130" sldId="1958"/>
            <ac:picMk id="13" creationId="{3F7EFC0B-4729-1CE8-CCB1-C14D7E81E982}"/>
          </ac:picMkLst>
        </pc:picChg>
        <pc:picChg chg="mod">
          <ac:chgData name="Merkle, Cat" userId="a9581f9e-37bc-4cc6-a5d4-8f8234d67551" providerId="ADAL" clId="{657C6F71-81A0-48C3-91AA-18892B37A3F7}" dt="2024-08-28T15:42:03.592" v="85" actId="962"/>
          <ac:picMkLst>
            <pc:docMk/>
            <pc:sldMk cId="7499130" sldId="1958"/>
            <ac:picMk id="15" creationId="{71BA7F7A-C870-AA59-A28E-7C258F0D0F1E}"/>
          </ac:picMkLst>
        </pc:picChg>
        <pc:picChg chg="mod">
          <ac:chgData name="Merkle, Cat" userId="a9581f9e-37bc-4cc6-a5d4-8f8234d67551" providerId="ADAL" clId="{657C6F71-81A0-48C3-91AA-18892B37A3F7}" dt="2024-08-28T15:42:04.061" v="86" actId="962"/>
          <ac:picMkLst>
            <pc:docMk/>
            <pc:sldMk cId="7499130" sldId="1958"/>
            <ac:picMk id="20" creationId="{39E382AA-6A74-3785-B141-41A601A81279}"/>
          </ac:picMkLst>
        </pc:picChg>
      </pc:sldChg>
      <pc:sldChg chg="modSp mod">
        <pc:chgData name="Merkle, Cat" userId="a9581f9e-37bc-4cc6-a5d4-8f8234d67551" providerId="ADAL" clId="{657C6F71-81A0-48C3-91AA-18892B37A3F7}" dt="2024-08-28T15:39:01.013" v="39" actId="962"/>
        <pc:sldMkLst>
          <pc:docMk/>
          <pc:sldMk cId="3552159306" sldId="1981"/>
        </pc:sldMkLst>
        <pc:grpChg chg="mod">
          <ac:chgData name="Merkle, Cat" userId="a9581f9e-37bc-4cc6-a5d4-8f8234d67551" providerId="ADAL" clId="{657C6F71-81A0-48C3-91AA-18892B37A3F7}" dt="2024-08-28T15:39:01.013" v="39" actId="962"/>
          <ac:grpSpMkLst>
            <pc:docMk/>
            <pc:sldMk cId="3552159306" sldId="1981"/>
            <ac:grpSpMk id="3" creationId="{C3DEC46B-4299-0640-CBD8-338DE05CD97F}"/>
          </ac:grpSpMkLst>
        </pc:grpChg>
      </pc:sldChg>
      <pc:sldChg chg="modSp mod">
        <pc:chgData name="Merkle, Cat" userId="a9581f9e-37bc-4cc6-a5d4-8f8234d67551" providerId="ADAL" clId="{657C6F71-81A0-48C3-91AA-18892B37A3F7}" dt="2024-08-28T15:41:48.586" v="81" actId="13244"/>
        <pc:sldMkLst>
          <pc:docMk/>
          <pc:sldMk cId="2759084370" sldId="1988"/>
        </pc:sldMkLst>
        <pc:spChg chg="mod ord">
          <ac:chgData name="Merkle, Cat" userId="a9581f9e-37bc-4cc6-a5d4-8f8234d67551" providerId="ADAL" clId="{657C6F71-81A0-48C3-91AA-18892B37A3F7}" dt="2024-08-28T15:41:48.586" v="81" actId="13244"/>
          <ac:spMkLst>
            <pc:docMk/>
            <pc:sldMk cId="2759084370" sldId="1988"/>
            <ac:spMk id="2" creationId="{00000000-0000-0000-0000-000000000000}"/>
          </ac:spMkLst>
        </pc:spChg>
        <pc:spChg chg="mod">
          <ac:chgData name="Merkle, Cat" userId="a9581f9e-37bc-4cc6-a5d4-8f8234d67551" providerId="ADAL" clId="{657C6F71-81A0-48C3-91AA-18892B37A3F7}" dt="2024-08-28T15:41:41.206" v="74" actId="962"/>
          <ac:spMkLst>
            <pc:docMk/>
            <pc:sldMk cId="2759084370" sldId="1988"/>
            <ac:spMk id="13" creationId="{5C1B3FD5-363C-01EA-1B13-E65C7EA0C2F5}"/>
          </ac:spMkLst>
        </pc:spChg>
        <pc:picChg chg="mod">
          <ac:chgData name="Merkle, Cat" userId="a9581f9e-37bc-4cc6-a5d4-8f8234d67551" providerId="ADAL" clId="{657C6F71-81A0-48C3-91AA-18892B37A3F7}" dt="2024-08-28T15:41:41.829" v="75" actId="962"/>
          <ac:picMkLst>
            <pc:docMk/>
            <pc:sldMk cId="2759084370" sldId="1988"/>
            <ac:picMk id="9" creationId="{73AE26CA-15BA-F10E-929F-995EB2D202E3}"/>
          </ac:picMkLst>
        </pc:picChg>
        <pc:picChg chg="mod">
          <ac:chgData name="Merkle, Cat" userId="a9581f9e-37bc-4cc6-a5d4-8f8234d67551" providerId="ADAL" clId="{657C6F71-81A0-48C3-91AA-18892B37A3F7}" dt="2024-08-28T15:41:42.479" v="76" actId="962"/>
          <ac:picMkLst>
            <pc:docMk/>
            <pc:sldMk cId="2759084370" sldId="1988"/>
            <ac:picMk id="11" creationId="{7C8559B6-2179-3F90-ACFC-A328F5DF283D}"/>
          </ac:picMkLst>
        </pc:picChg>
        <pc:picChg chg="mod">
          <ac:chgData name="Merkle, Cat" userId="a9581f9e-37bc-4cc6-a5d4-8f8234d67551" providerId="ADAL" clId="{657C6F71-81A0-48C3-91AA-18892B37A3F7}" dt="2024-08-28T15:41:42.963" v="77" actId="962"/>
          <ac:picMkLst>
            <pc:docMk/>
            <pc:sldMk cId="2759084370" sldId="1988"/>
            <ac:picMk id="15" creationId="{44390515-DEB2-25D6-3D7B-6E1AC94C2C65}"/>
          </ac:picMkLst>
        </pc:picChg>
        <pc:picChg chg="mod">
          <ac:chgData name="Merkle, Cat" userId="a9581f9e-37bc-4cc6-a5d4-8f8234d67551" providerId="ADAL" clId="{657C6F71-81A0-48C3-91AA-18892B37A3F7}" dt="2024-08-28T15:41:43.819" v="78" actId="962"/>
          <ac:picMkLst>
            <pc:docMk/>
            <pc:sldMk cId="2759084370" sldId="1988"/>
            <ac:picMk id="20" creationId="{303109EA-F974-8268-A106-903032F2CC4D}"/>
          </ac:picMkLst>
        </pc:picChg>
      </pc:sldChg>
      <pc:sldChg chg="modSp">
        <pc:chgData name="Merkle, Cat" userId="a9581f9e-37bc-4cc6-a5d4-8f8234d67551" providerId="ADAL" clId="{657C6F71-81A0-48C3-91AA-18892B37A3F7}" dt="2024-08-28T15:42:54.654" v="96" actId="962"/>
        <pc:sldMkLst>
          <pc:docMk/>
          <pc:sldMk cId="478323477" sldId="1997"/>
        </pc:sldMkLst>
        <pc:picChg chg="mod">
          <ac:chgData name="Merkle, Cat" userId="a9581f9e-37bc-4cc6-a5d4-8f8234d67551" providerId="ADAL" clId="{657C6F71-81A0-48C3-91AA-18892B37A3F7}" dt="2024-08-28T15:42:54.654" v="96" actId="962"/>
          <ac:picMkLst>
            <pc:docMk/>
            <pc:sldMk cId="478323477" sldId="1997"/>
            <ac:picMk id="2" creationId="{B302FD17-D314-E855-F812-59BE992517E6}"/>
          </ac:picMkLst>
        </pc:picChg>
      </pc:sldChg>
      <pc:sldChg chg="modSp">
        <pc:chgData name="Merkle, Cat" userId="a9581f9e-37bc-4cc6-a5d4-8f8234d67551" providerId="ADAL" clId="{657C6F71-81A0-48C3-91AA-18892B37A3F7}" dt="2024-08-28T15:42:28.133" v="94" actId="962"/>
        <pc:sldMkLst>
          <pc:docMk/>
          <pc:sldMk cId="2826952394" sldId="1998"/>
        </pc:sldMkLst>
        <pc:picChg chg="mod">
          <ac:chgData name="Merkle, Cat" userId="a9581f9e-37bc-4cc6-a5d4-8f8234d67551" providerId="ADAL" clId="{657C6F71-81A0-48C3-91AA-18892B37A3F7}" dt="2024-08-28T15:42:24.641" v="89" actId="962"/>
          <ac:picMkLst>
            <pc:docMk/>
            <pc:sldMk cId="2826952394" sldId="1998"/>
            <ac:picMk id="12290" creationId="{2B01DCAC-7446-6CD0-CC4C-2B7133315274}"/>
          </ac:picMkLst>
        </pc:picChg>
        <pc:picChg chg="mod">
          <ac:chgData name="Merkle, Cat" userId="a9581f9e-37bc-4cc6-a5d4-8f8234d67551" providerId="ADAL" clId="{657C6F71-81A0-48C3-91AA-18892B37A3F7}" dt="2024-08-28T15:42:25.242" v="90" actId="962"/>
          <ac:picMkLst>
            <pc:docMk/>
            <pc:sldMk cId="2826952394" sldId="1998"/>
            <ac:picMk id="12292" creationId="{A66EFAC9-751B-B6E5-A589-5717E4FD59CD}"/>
          </ac:picMkLst>
        </pc:picChg>
        <pc:picChg chg="mod">
          <ac:chgData name="Merkle, Cat" userId="a9581f9e-37bc-4cc6-a5d4-8f8234d67551" providerId="ADAL" clId="{657C6F71-81A0-48C3-91AA-18892B37A3F7}" dt="2024-08-28T15:42:25.890" v="91" actId="962"/>
          <ac:picMkLst>
            <pc:docMk/>
            <pc:sldMk cId="2826952394" sldId="1998"/>
            <ac:picMk id="12294" creationId="{32E3BF18-CF98-5C99-BB0F-B36D78D7A79D}"/>
          </ac:picMkLst>
        </pc:picChg>
        <pc:picChg chg="mod">
          <ac:chgData name="Merkle, Cat" userId="a9581f9e-37bc-4cc6-a5d4-8f8234d67551" providerId="ADAL" clId="{657C6F71-81A0-48C3-91AA-18892B37A3F7}" dt="2024-08-28T15:42:26.807" v="92" actId="962"/>
          <ac:picMkLst>
            <pc:docMk/>
            <pc:sldMk cId="2826952394" sldId="1998"/>
            <ac:picMk id="12296" creationId="{53286623-F1D6-D631-9760-E1E5A34D8DBE}"/>
          </ac:picMkLst>
        </pc:picChg>
        <pc:picChg chg="mod">
          <ac:chgData name="Merkle, Cat" userId="a9581f9e-37bc-4cc6-a5d4-8f8234d67551" providerId="ADAL" clId="{657C6F71-81A0-48C3-91AA-18892B37A3F7}" dt="2024-08-28T15:42:27.547" v="93" actId="962"/>
          <ac:picMkLst>
            <pc:docMk/>
            <pc:sldMk cId="2826952394" sldId="1998"/>
            <ac:picMk id="12298" creationId="{C2EABCD4-7098-BE6F-DDA0-F1D756A9084C}"/>
          </ac:picMkLst>
        </pc:picChg>
        <pc:picChg chg="mod">
          <ac:chgData name="Merkle, Cat" userId="a9581f9e-37bc-4cc6-a5d4-8f8234d67551" providerId="ADAL" clId="{657C6F71-81A0-48C3-91AA-18892B37A3F7}" dt="2024-08-28T15:42:28.133" v="94" actId="962"/>
          <ac:picMkLst>
            <pc:docMk/>
            <pc:sldMk cId="2826952394" sldId="1998"/>
            <ac:picMk id="12300" creationId="{774E1906-88A8-F902-2C82-0C1198818A32}"/>
          </ac:picMkLst>
        </pc:picChg>
      </pc:sldChg>
      <pc:sldChg chg="modSp add del mod ord modNotesTx">
        <pc:chgData name="Merkle, Cat" userId="a9581f9e-37bc-4cc6-a5d4-8f8234d67551" providerId="ADAL" clId="{657C6F71-81A0-48C3-91AA-18892B37A3F7}" dt="2024-08-26T14:46:37.007" v="32" actId="47"/>
        <pc:sldMkLst>
          <pc:docMk/>
          <pc:sldMk cId="2341281284" sldId="2000"/>
        </pc:sldMkLst>
        <pc:spChg chg="mod">
          <ac:chgData name="Merkle, Cat" userId="a9581f9e-37bc-4cc6-a5d4-8f8234d67551" providerId="ADAL" clId="{657C6F71-81A0-48C3-91AA-18892B37A3F7}" dt="2024-08-15T19:53:36.916" v="14" actId="20577"/>
          <ac:spMkLst>
            <pc:docMk/>
            <pc:sldMk cId="2341281284" sldId="2000"/>
            <ac:spMk id="5" creationId="{6C7245AC-DF80-53BE-5C96-FC53E5C65DB9}"/>
          </ac:spMkLst>
        </pc:spChg>
        <pc:spChg chg="mod">
          <ac:chgData name="Merkle, Cat" userId="a9581f9e-37bc-4cc6-a5d4-8f8234d67551" providerId="ADAL" clId="{657C6F71-81A0-48C3-91AA-18892B37A3F7}" dt="2024-08-16T19:50:19.622" v="31" actId="113"/>
          <ac:spMkLst>
            <pc:docMk/>
            <pc:sldMk cId="2341281284" sldId="2000"/>
            <ac:spMk id="7" creationId="{032ACC3E-6978-86FD-D22F-246922A31432}"/>
          </ac:spMkLst>
        </pc:spChg>
      </pc:sldChg>
    </pc:docChg>
  </pc:docChgLst>
  <pc:docChgLst>
    <pc:chgData name="Peterson, Amy" userId="S::ampeterson@air.org::8c14dd6b-6031-4383-8241-8af97fa7035b" providerId="AD" clId="Web-{2EB74E0A-2D32-DB39-4E9C-FD2F338BA0AA}"/>
    <pc:docChg chg="modSld">
      <pc:chgData name="Peterson, Amy" userId="S::ampeterson@air.org::8c14dd6b-6031-4383-8241-8af97fa7035b" providerId="AD" clId="Web-{2EB74E0A-2D32-DB39-4E9C-FD2F338BA0AA}" dt="2024-10-16T14:15:29.365" v="1"/>
      <pc:docMkLst>
        <pc:docMk/>
      </pc:docMkLst>
      <pc:sldChg chg="addSp delSp">
        <pc:chgData name="Peterson, Amy" userId="S::ampeterson@air.org::8c14dd6b-6031-4383-8241-8af97fa7035b" providerId="AD" clId="Web-{2EB74E0A-2D32-DB39-4E9C-FD2F338BA0AA}" dt="2024-10-16T14:15:29.365" v="1"/>
        <pc:sldMkLst>
          <pc:docMk/>
          <pc:sldMk cId="2548521622" sldId="519"/>
        </pc:sldMkLst>
        <pc:spChg chg="add del">
          <ac:chgData name="Peterson, Amy" userId="S::ampeterson@air.org::8c14dd6b-6031-4383-8241-8af97fa7035b" providerId="AD" clId="Web-{2EB74E0A-2D32-DB39-4E9C-FD2F338BA0AA}" dt="2024-10-16T14:15:29.365" v="1"/>
          <ac:spMkLst>
            <pc:docMk/>
            <pc:sldMk cId="2548521622" sldId="519"/>
            <ac:spMk id="64" creationId="{D696619A-DFC9-4B23-9F02-2ECE00E31650}"/>
          </ac:spMkLst>
        </pc:spChg>
      </pc:sldChg>
    </pc:docChg>
  </pc:docChgLst>
  <pc:docChgLst>
    <pc:chgData name="Merkle, Catherine" userId="a9581f9e-37bc-4cc6-a5d4-8f8234d67551" providerId="ADAL" clId="{5EC58DB4-F1A6-4007-B7CE-F85C95FAAF0D}"/>
    <pc:docChg chg="">
      <pc:chgData name="Merkle, Catherine" userId="a9581f9e-37bc-4cc6-a5d4-8f8234d67551" providerId="ADAL" clId="{5EC58DB4-F1A6-4007-B7CE-F85C95FAAF0D}" dt="2024-07-12T16:52:06.750" v="3"/>
      <pc:docMkLst>
        <pc:docMk/>
      </pc:docMkLst>
      <pc:sldChg chg="addCm">
        <pc:chgData name="Merkle, Catherine" userId="a9581f9e-37bc-4cc6-a5d4-8f8234d67551" providerId="ADAL" clId="{5EC58DB4-F1A6-4007-B7CE-F85C95FAAF0D}" dt="2024-07-12T16:52:06.750" v="3"/>
        <pc:sldMkLst>
          <pc:docMk/>
          <pc:sldMk cId="1613613029" sldId="412"/>
        </pc:sldMkLst>
        <pc:extLst>
          <p:ext xmlns:p="http://schemas.openxmlformats.org/presentationml/2006/main" uri="{D6D511B9-2390-475A-947B-AFAB55BFBCF1}">
            <pc226:cmChg xmlns:pc226="http://schemas.microsoft.com/office/powerpoint/2022/06/main/command" chg="add">
              <pc226:chgData name="Merkle, Catherine" userId="a9581f9e-37bc-4cc6-a5d4-8f8234d67551" providerId="ADAL" clId="{5EC58DB4-F1A6-4007-B7CE-F85C95FAAF0D}" dt="2024-07-12T16:52:06.750" v="3"/>
              <pc2:cmMkLst xmlns:pc2="http://schemas.microsoft.com/office/powerpoint/2019/9/main/command">
                <pc:docMk/>
                <pc:sldMk cId="1613613029" sldId="412"/>
                <pc2:cmMk id="{E46CCACA-F1F3-4F5D-B9D3-5F9F183A87D9}"/>
              </pc2:cmMkLst>
            </pc226:cmChg>
          </p:ext>
        </pc:extLst>
      </pc:sldChg>
      <pc:sldChg chg="delCm">
        <pc:chgData name="Merkle, Catherine" userId="a9581f9e-37bc-4cc6-a5d4-8f8234d67551" providerId="ADAL" clId="{5EC58DB4-F1A6-4007-B7CE-F85C95FAAF0D}" dt="2024-07-12T16:46:31.884" v="0"/>
        <pc:sldMkLst>
          <pc:docMk/>
          <pc:sldMk cId="241747150" sldId="441"/>
        </pc:sldMkLst>
        <pc:extLst>
          <p:ext xmlns:p="http://schemas.openxmlformats.org/presentationml/2006/main" uri="{D6D511B9-2390-475A-947B-AFAB55BFBCF1}">
            <pc226:cmChg xmlns:pc226="http://schemas.microsoft.com/office/powerpoint/2022/06/main/command" chg="del">
              <pc226:chgData name="Merkle, Catherine" userId="a9581f9e-37bc-4cc6-a5d4-8f8234d67551" providerId="ADAL" clId="{5EC58DB4-F1A6-4007-B7CE-F85C95FAAF0D}" dt="2024-07-12T16:46:31.884" v="0"/>
              <pc2:cmMkLst xmlns:pc2="http://schemas.microsoft.com/office/powerpoint/2019/9/main/command">
                <pc:docMk/>
                <pc:sldMk cId="241747150" sldId="441"/>
                <pc2:cmMk id="{D3C1C407-8F8B-46C4-9ADE-D3FBF4F76759}"/>
              </pc2:cmMkLst>
            </pc226:cmChg>
          </p:ext>
        </pc:extLst>
      </pc:sldChg>
      <pc:sldChg chg="addCm">
        <pc:chgData name="Merkle, Catherine" userId="a9581f9e-37bc-4cc6-a5d4-8f8234d67551" providerId="ADAL" clId="{5EC58DB4-F1A6-4007-B7CE-F85C95FAAF0D}" dt="2024-07-12T16:49:40.615" v="1"/>
        <pc:sldMkLst>
          <pc:docMk/>
          <pc:sldMk cId="3623164589" sldId="445"/>
        </pc:sldMkLst>
        <pc:extLst>
          <p:ext xmlns:p="http://schemas.openxmlformats.org/presentationml/2006/main" uri="{D6D511B9-2390-475A-947B-AFAB55BFBCF1}">
            <pc226:cmChg xmlns:pc226="http://schemas.microsoft.com/office/powerpoint/2022/06/main/command" chg="add">
              <pc226:chgData name="Merkle, Catherine" userId="a9581f9e-37bc-4cc6-a5d4-8f8234d67551" providerId="ADAL" clId="{5EC58DB4-F1A6-4007-B7CE-F85C95FAAF0D}" dt="2024-07-12T16:49:40.615" v="1"/>
              <pc2:cmMkLst xmlns:pc2="http://schemas.microsoft.com/office/powerpoint/2019/9/main/command">
                <pc:docMk/>
                <pc:sldMk cId="3623164589" sldId="445"/>
                <pc2:cmMk id="{AC7FEB27-29D5-4DB3-967B-529F920789D6}"/>
              </pc2:cmMkLst>
            </pc226:cmChg>
          </p:ext>
        </pc:extLst>
      </pc:sldChg>
      <pc:sldChg chg="addCm">
        <pc:chgData name="Merkle, Catherine" userId="a9581f9e-37bc-4cc6-a5d4-8f8234d67551" providerId="ADAL" clId="{5EC58DB4-F1A6-4007-B7CE-F85C95FAAF0D}" dt="2024-07-12T16:50:43.800" v="2"/>
        <pc:sldMkLst>
          <pc:docMk/>
          <pc:sldMk cId="3625870249" sldId="446"/>
        </pc:sldMkLst>
        <pc:extLst>
          <p:ext xmlns:p="http://schemas.openxmlformats.org/presentationml/2006/main" uri="{D6D511B9-2390-475A-947B-AFAB55BFBCF1}">
            <pc226:cmChg xmlns:pc226="http://schemas.microsoft.com/office/powerpoint/2022/06/main/command" chg="add">
              <pc226:chgData name="Merkle, Catherine" userId="a9581f9e-37bc-4cc6-a5d4-8f8234d67551" providerId="ADAL" clId="{5EC58DB4-F1A6-4007-B7CE-F85C95FAAF0D}" dt="2024-07-12T16:50:43.800" v="2"/>
              <pc2:cmMkLst xmlns:pc2="http://schemas.microsoft.com/office/powerpoint/2019/9/main/command">
                <pc:docMk/>
                <pc:sldMk cId="3625870249" sldId="446"/>
                <pc2:cmMk id="{FF2E0052-0374-43E8-8F4A-84CA3646C9FA}"/>
              </pc2:cmMkLst>
            </pc226:cmChg>
          </p:ext>
        </pc:extLst>
      </pc:sldChg>
    </pc:docChg>
  </pc:docChgLst>
  <pc:docChgLst>
    <pc:chgData name="Peterson, Amy" userId="8c14dd6b-6031-4383-8241-8af97fa7035b" providerId="ADAL" clId="{44F3D393-B57C-414E-B788-45199CBD593E}"/>
    <pc:docChg chg="custSel modSld delSection modSection">
      <pc:chgData name="Peterson, Amy" userId="8c14dd6b-6031-4383-8241-8af97fa7035b" providerId="ADAL" clId="{44F3D393-B57C-414E-B788-45199CBD593E}" dt="2024-10-09T16:13:56.309" v="3" actId="17846"/>
      <pc:docMkLst>
        <pc:docMk/>
      </pc:docMkLst>
      <pc:sldChg chg="addSp delSp modSp mod">
        <pc:chgData name="Peterson, Amy" userId="8c14dd6b-6031-4383-8241-8af97fa7035b" providerId="ADAL" clId="{44F3D393-B57C-414E-B788-45199CBD593E}" dt="2024-10-09T16:12:54.459" v="1" actId="6549"/>
        <pc:sldMkLst>
          <pc:docMk/>
          <pc:sldMk cId="2548521622" sldId="519"/>
        </pc:sldMkLst>
        <pc:spChg chg="add mod">
          <ac:chgData name="Peterson, Amy" userId="8c14dd6b-6031-4383-8241-8af97fa7035b" providerId="ADAL" clId="{44F3D393-B57C-414E-B788-45199CBD593E}" dt="2024-10-09T16:12:23.456" v="0" actId="478"/>
          <ac:spMkLst>
            <pc:docMk/>
            <pc:sldMk cId="2548521622" sldId="519"/>
            <ac:spMk id="4" creationId="{FA113931-CDAC-7468-8B80-8B357C0A6C56}"/>
          </ac:spMkLst>
        </pc:spChg>
        <pc:spChg chg="mod">
          <ac:chgData name="Peterson, Amy" userId="8c14dd6b-6031-4383-8241-8af97fa7035b" providerId="ADAL" clId="{44F3D393-B57C-414E-B788-45199CBD593E}" dt="2024-10-09T16:12:54.459" v="1" actId="6549"/>
          <ac:spMkLst>
            <pc:docMk/>
            <pc:sldMk cId="2548521622" sldId="519"/>
            <ac:spMk id="64" creationId="{D696619A-DFC9-4B23-9F02-2ECE00E31650}"/>
          </ac:spMkLst>
        </pc:spChg>
        <pc:spChg chg="del">
          <ac:chgData name="Peterson, Amy" userId="8c14dd6b-6031-4383-8241-8af97fa7035b" providerId="ADAL" clId="{44F3D393-B57C-414E-B788-45199CBD593E}" dt="2024-10-09T16:12:23.456" v="0" actId="478"/>
          <ac:spMkLst>
            <pc:docMk/>
            <pc:sldMk cId="2548521622" sldId="519"/>
            <ac:spMk id="65" creationId="{87C14096-0648-4A3A-A80B-83B2C548DDE7}"/>
          </ac:spMkLst>
        </pc:spChg>
      </pc:sldChg>
    </pc:docChg>
  </pc:docChgLst>
  <pc:docChgLst>
    <pc:chgData name="Merkle, Cat" userId="a9581f9e-37bc-4cc6-a5d4-8f8234d67551" providerId="ADAL" clId="{17E72B5E-73E1-4CE1-9FF1-B33697BB8ED3}"/>
    <pc:docChg chg="addSld delSld modSld modSection">
      <pc:chgData name="Merkle, Cat" userId="a9581f9e-37bc-4cc6-a5d4-8f8234d67551" providerId="ADAL" clId="{17E72B5E-73E1-4CE1-9FF1-B33697BB8ED3}" dt="2024-10-09T17:44:54.545" v="6"/>
      <pc:docMkLst>
        <pc:docMk/>
      </pc:docMkLst>
      <pc:sldChg chg="add del">
        <pc:chgData name="Merkle, Cat" userId="a9581f9e-37bc-4cc6-a5d4-8f8234d67551" providerId="ADAL" clId="{17E72B5E-73E1-4CE1-9FF1-B33697BB8ED3}" dt="2024-10-09T16:47:48.446" v="4"/>
        <pc:sldMkLst>
          <pc:docMk/>
          <pc:sldMk cId="816987416" sldId="416"/>
        </pc:sldMkLst>
      </pc:sldChg>
      <pc:sldChg chg="modAnim">
        <pc:chgData name="Merkle, Cat" userId="a9581f9e-37bc-4cc6-a5d4-8f8234d67551" providerId="ADAL" clId="{17E72B5E-73E1-4CE1-9FF1-B33697BB8ED3}" dt="2024-10-09T17:44:54.545" v="6"/>
        <pc:sldMkLst>
          <pc:docMk/>
          <pc:sldMk cId="4034275223" sldId="2000"/>
        </pc:sldMkLst>
      </pc:sldChg>
      <pc:sldChg chg="del">
        <pc:chgData name="Merkle, Cat" userId="a9581f9e-37bc-4cc6-a5d4-8f8234d67551" providerId="ADAL" clId="{17E72B5E-73E1-4CE1-9FF1-B33697BB8ED3}" dt="2024-10-09T16:43:46.256" v="0" actId="47"/>
        <pc:sldMkLst>
          <pc:docMk/>
          <pc:sldMk cId="1439991184" sldId="2001"/>
        </pc:sldMkLst>
      </pc:sldChg>
      <pc:sldChg chg="add del">
        <pc:chgData name="Merkle, Cat" userId="a9581f9e-37bc-4cc6-a5d4-8f8234d67551" providerId="ADAL" clId="{17E72B5E-73E1-4CE1-9FF1-B33697BB8ED3}" dt="2024-10-09T16:47:50.939" v="5" actId="47"/>
        <pc:sldMkLst>
          <pc:docMk/>
          <pc:sldMk cId="3679035911" sldId="2001"/>
        </pc:sldMkLst>
      </pc:sldChg>
    </pc:docChg>
  </pc:docChgLst>
  <pc:docChgLst>
    <pc:chgData name="Weingarten, Zachary" userId="ffaec3ee-184f-423d-85c9-0dd619532930" providerId="ADAL" clId="{8DD734FC-5DA8-43B6-8C7E-D3E8BA9B983D}"/>
    <pc:docChg chg="undo custSel modSld">
      <pc:chgData name="Weingarten, Zachary" userId="ffaec3ee-184f-423d-85c9-0dd619532930" providerId="ADAL" clId="{8DD734FC-5DA8-43B6-8C7E-D3E8BA9B983D}" dt="2024-09-23T19:15:23.423" v="211" actId="20577"/>
      <pc:docMkLst>
        <pc:docMk/>
      </pc:docMkLst>
      <pc:sldChg chg="modNotesTx">
        <pc:chgData name="Weingarten, Zachary" userId="ffaec3ee-184f-423d-85c9-0dd619532930" providerId="ADAL" clId="{8DD734FC-5DA8-43B6-8C7E-D3E8BA9B983D}" dt="2024-09-23T19:10:42.995" v="198" actId="20577"/>
        <pc:sldMkLst>
          <pc:docMk/>
          <pc:sldMk cId="4019857852" sldId="496"/>
        </pc:sldMkLst>
      </pc:sldChg>
      <pc:sldChg chg="modNotesTx">
        <pc:chgData name="Weingarten, Zachary" userId="ffaec3ee-184f-423d-85c9-0dd619532930" providerId="ADAL" clId="{8DD734FC-5DA8-43B6-8C7E-D3E8BA9B983D}" dt="2024-09-23T19:15:23.423" v="211" actId="20577"/>
        <pc:sldMkLst>
          <pc:docMk/>
          <pc:sldMk cId="2826952394" sldId="199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sair.sharepoint.com/sites/NCII-3/Shared%20Documents/Product%20Development/Year%203/Academic%20PM/PM%20Charts/pm%20graph_case%20examp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sair.sharepoint.com/sites/NCII-3/Shared%20Documents/Product%20Development/Year%203/Academic%20PM/PM%20Charts/pm%20graph_case%20exampl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113889303218959E-2"/>
          <c:y val="2.502844141069397E-2"/>
          <c:w val="0.9131178277230092"/>
          <c:h val="0.81752385047432208"/>
        </c:manualLayout>
      </c:layout>
      <c:scatterChart>
        <c:scatterStyle val="lineMarker"/>
        <c:varyColors val="0"/>
        <c:ser>
          <c:idx val="0"/>
          <c:order val="0"/>
          <c:spPr>
            <a:ln w="38100" cap="rnd">
              <a:solidFill>
                <a:schemeClr val="accent1"/>
              </a:solidFill>
              <a:round/>
            </a:ln>
            <a:effectLst/>
          </c:spPr>
          <c:marker>
            <c:symbol val="circle"/>
            <c:size val="5"/>
            <c:spPr>
              <a:solidFill>
                <a:schemeClr val="accent1"/>
              </a:solidFill>
              <a:ln w="9525">
                <a:solidFill>
                  <a:schemeClr val="accent1"/>
                </a:solidFill>
              </a:ln>
              <a:effectLst/>
            </c:spPr>
          </c:marker>
          <c:xVal>
            <c:numRef>
              <c:f>'[pm graph_case example.xlsx]Sheet1'!$A$2:$A$14</c:f>
              <c:numCache>
                <c:formatCode>d\-mmm</c:formatCode>
                <c:ptCount val="13"/>
                <c:pt idx="0">
                  <c:v>43504</c:v>
                </c:pt>
                <c:pt idx="1">
                  <c:v>43511</c:v>
                </c:pt>
                <c:pt idx="2">
                  <c:v>43518</c:v>
                </c:pt>
                <c:pt idx="3">
                  <c:v>43525</c:v>
                </c:pt>
                <c:pt idx="4">
                  <c:v>43532</c:v>
                </c:pt>
                <c:pt idx="5">
                  <c:v>43539</c:v>
                </c:pt>
                <c:pt idx="6">
                  <c:v>43546</c:v>
                </c:pt>
                <c:pt idx="7">
                  <c:v>43553</c:v>
                </c:pt>
                <c:pt idx="8">
                  <c:v>43560</c:v>
                </c:pt>
                <c:pt idx="9">
                  <c:v>43567</c:v>
                </c:pt>
                <c:pt idx="10">
                  <c:v>43574</c:v>
                </c:pt>
                <c:pt idx="11">
                  <c:v>43581</c:v>
                </c:pt>
                <c:pt idx="12">
                  <c:v>43588</c:v>
                </c:pt>
              </c:numCache>
            </c:numRef>
          </c:xVal>
          <c:yVal>
            <c:numRef>
              <c:f>'[pm graph_case example.xlsx]Sheet1'!$B$2:$B$14</c:f>
              <c:numCache>
                <c:formatCode>General</c:formatCode>
                <c:ptCount val="13"/>
                <c:pt idx="0">
                  <c:v>96</c:v>
                </c:pt>
                <c:pt idx="1">
                  <c:v>93</c:v>
                </c:pt>
                <c:pt idx="2">
                  <c:v>95</c:v>
                </c:pt>
                <c:pt idx="3">
                  <c:v>96</c:v>
                </c:pt>
                <c:pt idx="4">
                  <c:v>96</c:v>
                </c:pt>
                <c:pt idx="5">
                  <c:v>97</c:v>
                </c:pt>
                <c:pt idx="6">
                  <c:v>100</c:v>
                </c:pt>
                <c:pt idx="7">
                  <c:v>99</c:v>
                </c:pt>
                <c:pt idx="8">
                  <c:v>104</c:v>
                </c:pt>
                <c:pt idx="9">
                  <c:v>104</c:v>
                </c:pt>
                <c:pt idx="10">
                  <c:v>105</c:v>
                </c:pt>
                <c:pt idx="11">
                  <c:v>99</c:v>
                </c:pt>
                <c:pt idx="12">
                  <c:v>106</c:v>
                </c:pt>
              </c:numCache>
            </c:numRef>
          </c:yVal>
          <c:smooth val="0"/>
          <c:extLst>
            <c:ext xmlns:c16="http://schemas.microsoft.com/office/drawing/2014/chart" uri="{C3380CC4-5D6E-409C-BE32-E72D297353CC}">
              <c16:uniqueId val="{00000000-C9AD-4A68-9C6E-C1A717520597}"/>
            </c:ext>
          </c:extLst>
        </c:ser>
        <c:ser>
          <c:idx val="1"/>
          <c:order val="1"/>
          <c:tx>
            <c:v>Goal Line</c:v>
          </c:tx>
          <c:spPr>
            <a:ln w="38100" cap="rnd">
              <a:solidFill>
                <a:schemeClr val="accent2"/>
              </a:solidFill>
              <a:round/>
            </a:ln>
            <a:effectLst/>
          </c:spPr>
          <c:marker>
            <c:symbol val="diamond"/>
            <c:size val="8"/>
            <c:spPr>
              <a:solidFill>
                <a:schemeClr val="accent2"/>
              </a:solidFill>
              <a:ln w="9525">
                <a:solidFill>
                  <a:schemeClr val="accent2"/>
                </a:solidFill>
              </a:ln>
              <a:effectLst/>
            </c:spPr>
          </c:marker>
          <c:dPt>
            <c:idx val="0"/>
            <c:marker>
              <c:symbol val="diamond"/>
              <c:size val="8"/>
              <c:spPr>
                <a:solidFill>
                  <a:schemeClr val="accent2"/>
                </a:solidFill>
                <a:ln w="44450">
                  <a:solidFill>
                    <a:schemeClr val="accent2"/>
                  </a:solidFill>
                </a:ln>
                <a:effectLst/>
              </c:spPr>
            </c:marker>
            <c:bubble3D val="0"/>
            <c:extLst>
              <c:ext xmlns:c16="http://schemas.microsoft.com/office/drawing/2014/chart" uri="{C3380CC4-5D6E-409C-BE32-E72D297353CC}">
                <c16:uniqueId val="{00000001-C9AD-4A68-9C6E-C1A717520597}"/>
              </c:ext>
            </c:extLst>
          </c:dPt>
          <c:dPt>
            <c:idx val="1"/>
            <c:marker>
              <c:symbol val="diamond"/>
              <c:size val="8"/>
              <c:spPr>
                <a:solidFill>
                  <a:schemeClr val="accent2"/>
                </a:solidFill>
                <a:ln w="38100">
                  <a:solidFill>
                    <a:schemeClr val="accent2"/>
                  </a:solidFill>
                </a:ln>
                <a:effectLst/>
              </c:spPr>
            </c:marker>
            <c:bubble3D val="0"/>
            <c:extLst>
              <c:ext xmlns:c16="http://schemas.microsoft.com/office/drawing/2014/chart" uri="{C3380CC4-5D6E-409C-BE32-E72D297353CC}">
                <c16:uniqueId val="{00000002-C9AD-4A68-9C6E-C1A717520597}"/>
              </c:ext>
            </c:extLst>
          </c:dPt>
          <c:dLbls>
            <c:dLbl>
              <c:idx val="0"/>
              <c:delete val="1"/>
              <c:extLst>
                <c:ext xmlns:c15="http://schemas.microsoft.com/office/drawing/2012/chart" uri="{CE6537A1-D6FC-4f65-9D91-7224C49458BB}"/>
                <c:ext xmlns:c16="http://schemas.microsoft.com/office/drawing/2014/chart" uri="{C3380CC4-5D6E-409C-BE32-E72D297353CC}">
                  <c16:uniqueId val="{00000001-C9AD-4A68-9C6E-C1A717520597}"/>
                </c:ext>
              </c:extLst>
            </c:dLbl>
            <c:dLbl>
              <c:idx val="1"/>
              <c:delete val="1"/>
              <c:extLst>
                <c:ext xmlns:c15="http://schemas.microsoft.com/office/drawing/2012/chart" uri="{CE6537A1-D6FC-4f65-9D91-7224C49458BB}"/>
                <c:ext xmlns:c16="http://schemas.microsoft.com/office/drawing/2014/chart" uri="{C3380CC4-5D6E-409C-BE32-E72D297353CC}">
                  <c16:uniqueId val="{00000002-C9AD-4A68-9C6E-C1A71752059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'[pm graph_case example.xlsx]Sheet1'!$A$16:$A$17</c:f>
              <c:numCache>
                <c:formatCode>d\-mmm</c:formatCode>
                <c:ptCount val="2"/>
                <c:pt idx="0">
                  <c:v>43518</c:v>
                </c:pt>
                <c:pt idx="1">
                  <c:v>43600</c:v>
                </c:pt>
              </c:numCache>
            </c:numRef>
          </c:xVal>
          <c:yVal>
            <c:numRef>
              <c:f>'[pm graph_case example.xlsx]Sheet1'!$B$16:$B$17</c:f>
              <c:numCache>
                <c:formatCode>General</c:formatCode>
                <c:ptCount val="2"/>
                <c:pt idx="0">
                  <c:v>95</c:v>
                </c:pt>
                <c:pt idx="1">
                  <c:v>108</c:v>
                </c:pt>
              </c:numCache>
            </c:numRef>
          </c:yVal>
          <c:smooth val="0"/>
          <c:extLst>
            <c:ext xmlns:c16="http://schemas.microsoft.com/office/drawing/2014/chart" uri="{C3380CC4-5D6E-409C-BE32-E72D297353CC}">
              <c16:uniqueId val="{00000003-C9AD-4A68-9C6E-C1A717520597}"/>
            </c:ext>
          </c:extLst>
        </c:ser>
        <c:dLbls>
          <c:showLegendKey val="0"/>
          <c:showVal val="0"/>
          <c:showCatName val="0"/>
          <c:showSerName val="0"/>
          <c:showPercent val="0"/>
          <c:showBubbleSize val="0"/>
        </c:dLbls>
        <c:axId val="601317368"/>
        <c:axId val="601325896"/>
      </c:scatterChart>
      <c:valAx>
        <c:axId val="601317368"/>
        <c:scaling>
          <c:orientation val="minMax"/>
          <c:min val="43504"/>
        </c:scaling>
        <c:delete val="0"/>
        <c:axPos val="b"/>
        <c:numFmt formatCode="[$-409]d\-mmm;@" sourceLinked="0"/>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2"/>
                </a:solidFill>
                <a:latin typeface="+mn-lt"/>
                <a:ea typeface="+mn-ea"/>
                <a:cs typeface="+mn-cs"/>
              </a:defRPr>
            </a:pPr>
            <a:endParaRPr lang="en-US"/>
          </a:p>
        </c:txPr>
        <c:crossAx val="601325896"/>
        <c:crosses val="autoZero"/>
        <c:crossBetween val="midCat"/>
        <c:majorUnit val="7"/>
      </c:valAx>
      <c:valAx>
        <c:axId val="601325896"/>
        <c:scaling>
          <c:orientation val="minMax"/>
          <c:max val="110"/>
          <c:min val="90"/>
        </c:scaling>
        <c:delete val="0"/>
        <c:axPos val="l"/>
        <c:title>
          <c:tx>
            <c:rich>
              <a:bodyPr rot="-5400000" spcFirstLastPara="1" vertOverflow="ellipsis" vert="horz" wrap="square" anchor="t" anchorCtr="0"/>
              <a:lstStyle/>
              <a:p>
                <a:pPr>
                  <a:defRPr sz="1000" b="0" i="0" u="none" strike="noStrike" kern="1200" baseline="0">
                    <a:solidFill>
                      <a:schemeClr val="tx2"/>
                    </a:solidFill>
                    <a:latin typeface="+mn-lt"/>
                    <a:ea typeface="+mn-ea"/>
                    <a:cs typeface="+mn-cs"/>
                  </a:defRPr>
                </a:pPr>
                <a:r>
                  <a:rPr lang="en-US">
                    <a:solidFill>
                      <a:schemeClr val="tx2"/>
                    </a:solidFill>
                  </a:rPr>
                  <a:t>Words</a:t>
                </a:r>
                <a:r>
                  <a:rPr lang="en-US" baseline="0">
                    <a:solidFill>
                      <a:schemeClr val="tx2"/>
                    </a:solidFill>
                  </a:rPr>
                  <a:t> Read Correctly Per Minute</a:t>
                </a:r>
                <a:endParaRPr lang="en-US">
                  <a:solidFill>
                    <a:schemeClr val="tx2"/>
                  </a:solidFill>
                </a:endParaRPr>
              </a:p>
            </c:rich>
          </c:tx>
          <c:overlay val="0"/>
          <c:spPr>
            <a:noFill/>
            <a:ln>
              <a:noFill/>
            </a:ln>
            <a:effectLst/>
          </c:spPr>
          <c:txPr>
            <a:bodyPr rot="-5400000" spcFirstLastPara="1" vertOverflow="ellipsis" vert="horz" wrap="square" anchor="t" anchorCtr="0"/>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5397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2"/>
                </a:solidFill>
                <a:latin typeface="+mn-lt"/>
                <a:ea typeface="+mn-ea"/>
                <a:cs typeface="+mn-cs"/>
              </a:defRPr>
            </a:pPr>
            <a:endParaRPr lang="en-US"/>
          </a:p>
        </c:txPr>
        <c:crossAx val="601317368"/>
        <c:crosses val="autoZero"/>
        <c:crossBetween val="midCat"/>
      </c:valAx>
      <c:spPr>
        <a:noFill/>
        <a:ln w="60325">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140825890694356E-2"/>
          <c:y val="2.502844141069397E-2"/>
          <c:w val="0.89325439606736401"/>
          <c:h val="0.81752385047432208"/>
        </c:manualLayout>
      </c:layout>
      <c:scatterChart>
        <c:scatterStyle val="lineMarker"/>
        <c:varyColors val="0"/>
        <c:ser>
          <c:idx val="0"/>
          <c:order val="0"/>
          <c:spPr>
            <a:ln w="38100" cap="rnd">
              <a:solidFill>
                <a:schemeClr val="accent1"/>
              </a:solidFill>
              <a:round/>
            </a:ln>
            <a:effectLst/>
          </c:spPr>
          <c:marker>
            <c:symbol val="circle"/>
            <c:size val="5"/>
            <c:spPr>
              <a:solidFill>
                <a:schemeClr val="accent1"/>
              </a:solidFill>
              <a:ln w="9525">
                <a:solidFill>
                  <a:schemeClr val="accent1"/>
                </a:solidFill>
              </a:ln>
              <a:effectLst/>
            </c:spPr>
          </c:marker>
          <c:xVal>
            <c:numRef>
              <c:f>'[pm graph_case example.xlsx]Sheet1'!$A$2:$A$14</c:f>
              <c:numCache>
                <c:formatCode>d\-mmm</c:formatCode>
                <c:ptCount val="13"/>
                <c:pt idx="0">
                  <c:v>43504</c:v>
                </c:pt>
                <c:pt idx="1">
                  <c:v>43511</c:v>
                </c:pt>
                <c:pt idx="2">
                  <c:v>43518</c:v>
                </c:pt>
                <c:pt idx="3">
                  <c:v>43525</c:v>
                </c:pt>
                <c:pt idx="4">
                  <c:v>43532</c:v>
                </c:pt>
                <c:pt idx="5">
                  <c:v>43539</c:v>
                </c:pt>
                <c:pt idx="6">
                  <c:v>43546</c:v>
                </c:pt>
                <c:pt idx="7">
                  <c:v>43553</c:v>
                </c:pt>
                <c:pt idx="8">
                  <c:v>43560</c:v>
                </c:pt>
                <c:pt idx="9">
                  <c:v>43567</c:v>
                </c:pt>
                <c:pt idx="10">
                  <c:v>43574</c:v>
                </c:pt>
                <c:pt idx="11">
                  <c:v>43581</c:v>
                </c:pt>
                <c:pt idx="12">
                  <c:v>43588</c:v>
                </c:pt>
              </c:numCache>
            </c:numRef>
          </c:xVal>
          <c:yVal>
            <c:numRef>
              <c:f>'[pm graph_case example.xlsx]Sheet1'!$B$2:$B$14</c:f>
              <c:numCache>
                <c:formatCode>General</c:formatCode>
                <c:ptCount val="13"/>
                <c:pt idx="0">
                  <c:v>96</c:v>
                </c:pt>
                <c:pt idx="1">
                  <c:v>93</c:v>
                </c:pt>
                <c:pt idx="2">
                  <c:v>95</c:v>
                </c:pt>
                <c:pt idx="3">
                  <c:v>96</c:v>
                </c:pt>
                <c:pt idx="4">
                  <c:v>96</c:v>
                </c:pt>
                <c:pt idx="5">
                  <c:v>97</c:v>
                </c:pt>
                <c:pt idx="6">
                  <c:v>100</c:v>
                </c:pt>
                <c:pt idx="7">
                  <c:v>99</c:v>
                </c:pt>
                <c:pt idx="8">
                  <c:v>104</c:v>
                </c:pt>
                <c:pt idx="9">
                  <c:v>104</c:v>
                </c:pt>
                <c:pt idx="10">
                  <c:v>105</c:v>
                </c:pt>
                <c:pt idx="11">
                  <c:v>99</c:v>
                </c:pt>
                <c:pt idx="12">
                  <c:v>106</c:v>
                </c:pt>
              </c:numCache>
            </c:numRef>
          </c:yVal>
          <c:smooth val="0"/>
          <c:extLst>
            <c:ext xmlns:c16="http://schemas.microsoft.com/office/drawing/2014/chart" uri="{C3380CC4-5D6E-409C-BE32-E72D297353CC}">
              <c16:uniqueId val="{00000000-A03F-4885-9D82-B3BBC7B6AB03}"/>
            </c:ext>
          </c:extLst>
        </c:ser>
        <c:ser>
          <c:idx val="1"/>
          <c:order val="1"/>
          <c:tx>
            <c:v>Goal Line</c:v>
          </c:tx>
          <c:spPr>
            <a:ln w="38100" cap="rnd">
              <a:solidFill>
                <a:schemeClr val="accent2"/>
              </a:solidFill>
              <a:round/>
            </a:ln>
            <a:effectLst/>
          </c:spPr>
          <c:marker>
            <c:symbol val="diamond"/>
            <c:size val="8"/>
            <c:spPr>
              <a:solidFill>
                <a:schemeClr val="accent2"/>
              </a:solidFill>
              <a:ln w="9525">
                <a:solidFill>
                  <a:schemeClr val="accent2"/>
                </a:solidFill>
              </a:ln>
              <a:effectLst/>
            </c:spPr>
          </c:marker>
          <c:dPt>
            <c:idx val="0"/>
            <c:marker>
              <c:symbol val="diamond"/>
              <c:size val="8"/>
              <c:spPr>
                <a:solidFill>
                  <a:schemeClr val="accent2"/>
                </a:solidFill>
                <a:ln w="44450">
                  <a:solidFill>
                    <a:schemeClr val="accent2"/>
                  </a:solidFill>
                </a:ln>
                <a:effectLst/>
              </c:spPr>
            </c:marker>
            <c:bubble3D val="0"/>
            <c:extLst>
              <c:ext xmlns:c16="http://schemas.microsoft.com/office/drawing/2014/chart" uri="{C3380CC4-5D6E-409C-BE32-E72D297353CC}">
                <c16:uniqueId val="{00000001-A03F-4885-9D82-B3BBC7B6AB03}"/>
              </c:ext>
            </c:extLst>
          </c:dPt>
          <c:dPt>
            <c:idx val="1"/>
            <c:marker>
              <c:symbol val="diamond"/>
              <c:size val="8"/>
              <c:spPr>
                <a:solidFill>
                  <a:schemeClr val="accent2"/>
                </a:solidFill>
                <a:ln w="38100">
                  <a:solidFill>
                    <a:schemeClr val="accent2"/>
                  </a:solidFill>
                </a:ln>
                <a:effectLst/>
              </c:spPr>
            </c:marker>
            <c:bubble3D val="0"/>
            <c:extLst>
              <c:ext xmlns:c16="http://schemas.microsoft.com/office/drawing/2014/chart" uri="{C3380CC4-5D6E-409C-BE32-E72D297353CC}">
                <c16:uniqueId val="{00000002-A03F-4885-9D82-B3BBC7B6AB03}"/>
              </c:ext>
            </c:extLst>
          </c:dPt>
          <c:dLbls>
            <c:dLbl>
              <c:idx val="0"/>
              <c:delete val="1"/>
              <c:extLst>
                <c:ext xmlns:c15="http://schemas.microsoft.com/office/drawing/2012/chart" uri="{CE6537A1-D6FC-4f65-9D91-7224C49458BB}"/>
                <c:ext xmlns:c16="http://schemas.microsoft.com/office/drawing/2014/chart" uri="{C3380CC4-5D6E-409C-BE32-E72D297353CC}">
                  <c16:uniqueId val="{00000001-A03F-4885-9D82-B3BBC7B6AB03}"/>
                </c:ext>
              </c:extLst>
            </c:dLbl>
            <c:dLbl>
              <c:idx val="1"/>
              <c:delete val="1"/>
              <c:extLst>
                <c:ext xmlns:c15="http://schemas.microsoft.com/office/drawing/2012/chart" uri="{CE6537A1-D6FC-4f65-9D91-7224C49458BB}"/>
                <c:ext xmlns:c16="http://schemas.microsoft.com/office/drawing/2014/chart" uri="{C3380CC4-5D6E-409C-BE32-E72D297353CC}">
                  <c16:uniqueId val="{00000002-A03F-4885-9D82-B3BBC7B6AB03}"/>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'[pm graph_case example.xlsx]Sheet1'!$A$16:$A$17</c:f>
              <c:numCache>
                <c:formatCode>d\-mmm</c:formatCode>
                <c:ptCount val="2"/>
                <c:pt idx="0">
                  <c:v>43518</c:v>
                </c:pt>
                <c:pt idx="1">
                  <c:v>43600</c:v>
                </c:pt>
              </c:numCache>
            </c:numRef>
          </c:xVal>
          <c:yVal>
            <c:numRef>
              <c:f>'[pm graph_case example.xlsx]Sheet1'!$B$16:$B$17</c:f>
              <c:numCache>
                <c:formatCode>General</c:formatCode>
                <c:ptCount val="2"/>
                <c:pt idx="0">
                  <c:v>95</c:v>
                </c:pt>
                <c:pt idx="1">
                  <c:v>108</c:v>
                </c:pt>
              </c:numCache>
            </c:numRef>
          </c:yVal>
          <c:smooth val="0"/>
          <c:extLst>
            <c:ext xmlns:c16="http://schemas.microsoft.com/office/drawing/2014/chart" uri="{C3380CC4-5D6E-409C-BE32-E72D297353CC}">
              <c16:uniqueId val="{00000003-A03F-4885-9D82-B3BBC7B6AB03}"/>
            </c:ext>
          </c:extLst>
        </c:ser>
        <c:dLbls>
          <c:showLegendKey val="0"/>
          <c:showVal val="0"/>
          <c:showCatName val="0"/>
          <c:showSerName val="0"/>
          <c:showPercent val="0"/>
          <c:showBubbleSize val="0"/>
        </c:dLbls>
        <c:axId val="601317368"/>
        <c:axId val="601325896"/>
      </c:scatterChart>
      <c:valAx>
        <c:axId val="601317368"/>
        <c:scaling>
          <c:orientation val="minMax"/>
          <c:min val="43504"/>
        </c:scaling>
        <c:delete val="0"/>
        <c:axPos val="b"/>
        <c:numFmt formatCode="[$-409]d\-mmm;@" sourceLinked="0"/>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2"/>
                </a:solidFill>
                <a:latin typeface="+mn-lt"/>
                <a:ea typeface="+mn-ea"/>
                <a:cs typeface="+mn-cs"/>
              </a:defRPr>
            </a:pPr>
            <a:endParaRPr lang="en-US"/>
          </a:p>
        </c:txPr>
        <c:crossAx val="601325896"/>
        <c:crosses val="autoZero"/>
        <c:crossBetween val="midCat"/>
        <c:majorUnit val="7"/>
      </c:valAx>
      <c:valAx>
        <c:axId val="601325896"/>
        <c:scaling>
          <c:orientation val="minMax"/>
          <c:max val="110"/>
          <c:min val="90"/>
        </c:scaling>
        <c:delete val="0"/>
        <c:axPos val="l"/>
        <c:title>
          <c:tx>
            <c:rich>
              <a:bodyPr rot="-5400000" spcFirstLastPara="1" vertOverflow="ellipsis" vert="horz" wrap="square" anchor="t" anchorCtr="0"/>
              <a:lstStyle/>
              <a:p>
                <a:pPr>
                  <a:defRPr sz="1000" b="0" i="0" u="none" strike="noStrike" kern="1200" baseline="0">
                    <a:solidFill>
                      <a:schemeClr val="tx2"/>
                    </a:solidFill>
                    <a:latin typeface="+mn-lt"/>
                    <a:ea typeface="+mn-ea"/>
                    <a:cs typeface="+mn-cs"/>
                  </a:defRPr>
                </a:pPr>
                <a:r>
                  <a:rPr lang="en-US">
                    <a:solidFill>
                      <a:schemeClr val="tx2"/>
                    </a:solidFill>
                  </a:rPr>
                  <a:t>Words</a:t>
                </a:r>
                <a:r>
                  <a:rPr lang="en-US" baseline="0">
                    <a:solidFill>
                      <a:schemeClr val="tx2"/>
                    </a:solidFill>
                  </a:rPr>
                  <a:t> Read Correctly Per Minute</a:t>
                </a:r>
                <a:endParaRPr lang="en-US">
                  <a:solidFill>
                    <a:schemeClr val="tx2"/>
                  </a:solidFill>
                </a:endParaRPr>
              </a:p>
            </c:rich>
          </c:tx>
          <c:overlay val="0"/>
          <c:spPr>
            <a:noFill/>
            <a:ln>
              <a:noFill/>
            </a:ln>
            <a:effectLst/>
          </c:spPr>
          <c:txPr>
            <a:bodyPr rot="-5400000" spcFirstLastPara="1" vertOverflow="ellipsis" vert="horz" wrap="square" anchor="t" anchorCtr="0"/>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539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1317368"/>
        <c:crosses val="autoZero"/>
        <c:crossBetween val="midCat"/>
      </c:valAx>
      <c:spPr>
        <a:noFill/>
        <a:ln w="60325">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5.jpeg"/></Relationships>
</file>

<file path=ppt/diagrams/_rels/data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 Id="rId4" Type="http://schemas.openxmlformats.org/officeDocument/2006/relationships/image" Target="../media/image3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 Id="rId4"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298023-AD1C-4846-8452-2BD6E1D00540}" type="doc">
      <dgm:prSet loTypeId="urn:microsoft.com/office/officeart/2005/8/layout/vList4" loCatId="picture" qsTypeId="urn:microsoft.com/office/officeart/2005/8/quickstyle/simple1" qsCatId="simple" csTypeId="urn:microsoft.com/office/officeart/2005/8/colors/colorful2" csCatId="colorful" phldr="1"/>
      <dgm:spPr/>
      <dgm:t>
        <a:bodyPr/>
        <a:lstStyle/>
        <a:p>
          <a:endParaRPr lang="en-US"/>
        </a:p>
      </dgm:t>
    </dgm:pt>
    <dgm:pt modelId="{DD869D99-4A5B-4733-9943-0E393A6455EB}">
      <dgm:prSet phldrT="[Text]"/>
      <dgm:spPr/>
      <dgm:t>
        <a:bodyPr/>
        <a:lstStyle/>
        <a:p>
          <a:pPr marL="0">
            <a:lnSpc>
              <a:spcPct val="125000"/>
            </a:lnSpc>
            <a:spcBef>
              <a:spcPts val="600"/>
            </a:spcBef>
            <a:buNone/>
          </a:pPr>
          <a:r>
            <a:rPr lang="en-US" sz="3300"/>
            <a:t>Progress monitoring data allow us to . . .</a:t>
          </a:r>
        </a:p>
      </dgm:t>
    </dgm:pt>
    <dgm:pt modelId="{5D4358DE-7A57-4ABB-B838-9155E6A04516}" type="parTrans" cxnId="{A1F53076-350E-4B10-867D-5695C1E437B4}">
      <dgm:prSet/>
      <dgm:spPr/>
      <dgm:t>
        <a:bodyPr/>
        <a:lstStyle/>
        <a:p>
          <a:endParaRPr lang="en-US"/>
        </a:p>
      </dgm:t>
    </dgm:pt>
    <dgm:pt modelId="{6D671923-EB46-4F22-8FED-24BB6BD50352}" type="sibTrans" cxnId="{A1F53076-350E-4B10-867D-5695C1E437B4}">
      <dgm:prSet/>
      <dgm:spPr/>
      <dgm:t>
        <a:bodyPr/>
        <a:lstStyle/>
        <a:p>
          <a:endParaRPr lang="en-US"/>
        </a:p>
      </dgm:t>
    </dgm:pt>
    <dgm:pt modelId="{7AA2AD10-96C7-423B-A749-AAF9A363D0AC}">
      <dgm:prSet phldrT="[Text]" custT="1"/>
      <dgm:spPr/>
      <dgm:t>
        <a:bodyPr/>
        <a:lstStyle/>
        <a:p>
          <a:pPr marL="292100" indent="-292100">
            <a:lnSpc>
              <a:spcPct val="114000"/>
            </a:lnSpc>
            <a:spcBef>
              <a:spcPct val="0"/>
            </a:spcBef>
            <a:buFont typeface="Wingdings" panose="05000000000000000000" pitchFamily="2" charset="2"/>
            <a:buChar char="§"/>
          </a:pPr>
          <a:r>
            <a:rPr lang="en-US" sz="2400" dirty="0"/>
            <a:t>Compare the efficacy of different forms of instruction.</a:t>
          </a:r>
        </a:p>
      </dgm:t>
    </dgm:pt>
    <dgm:pt modelId="{92F06C9A-0FD3-4E59-88B9-2FAFF21F9FC0}" type="parTrans" cxnId="{A56CAF5B-A41F-420C-8219-98EA26A8EE9B}">
      <dgm:prSet/>
      <dgm:spPr/>
      <dgm:t>
        <a:bodyPr/>
        <a:lstStyle/>
        <a:p>
          <a:endParaRPr lang="en-US"/>
        </a:p>
      </dgm:t>
    </dgm:pt>
    <dgm:pt modelId="{EE8AB4B3-94E2-48C6-9F33-EAC4828DFD0E}" type="sibTrans" cxnId="{A56CAF5B-A41F-420C-8219-98EA26A8EE9B}">
      <dgm:prSet/>
      <dgm:spPr/>
      <dgm:t>
        <a:bodyPr/>
        <a:lstStyle/>
        <a:p>
          <a:endParaRPr lang="en-US"/>
        </a:p>
      </dgm:t>
    </dgm:pt>
    <dgm:pt modelId="{C5BB3E48-AEF6-4210-BBCD-650694A2B6FB}">
      <dgm:prSet phldrT="[Text]" custT="1"/>
      <dgm:spPr/>
      <dgm:t>
        <a:bodyPr/>
        <a:lstStyle/>
        <a:p>
          <a:pPr marL="292100" indent="-292100">
            <a:lnSpc>
              <a:spcPct val="114000"/>
            </a:lnSpc>
            <a:spcBef>
              <a:spcPct val="0"/>
            </a:spcBef>
            <a:buFont typeface="Wingdings" panose="05000000000000000000" pitchFamily="2" charset="2"/>
            <a:buChar char="§"/>
          </a:pPr>
          <a:r>
            <a:rPr lang="en-US" sz="2400"/>
            <a:t>Identify students who are not demonstrating adequate progress.</a:t>
          </a:r>
        </a:p>
      </dgm:t>
    </dgm:pt>
    <dgm:pt modelId="{2FC2F6CC-7A4D-408A-B333-28FDA8497A0F}" type="parTrans" cxnId="{5F4B9805-FFE4-4DDC-9536-5EA41BD5BD49}">
      <dgm:prSet/>
      <dgm:spPr/>
      <dgm:t>
        <a:bodyPr/>
        <a:lstStyle/>
        <a:p>
          <a:endParaRPr lang="en-US"/>
        </a:p>
      </dgm:t>
    </dgm:pt>
    <dgm:pt modelId="{1CA3348B-25DC-4912-BA77-A63B86C1C557}" type="sibTrans" cxnId="{5F4B9805-FFE4-4DDC-9536-5EA41BD5BD49}">
      <dgm:prSet/>
      <dgm:spPr/>
      <dgm:t>
        <a:bodyPr/>
        <a:lstStyle/>
        <a:p>
          <a:endParaRPr lang="en-US"/>
        </a:p>
      </dgm:t>
    </dgm:pt>
    <dgm:pt modelId="{6C098F5B-B997-4650-8E7C-1DFA0EAB8AC1}">
      <dgm:prSet phldrT="[Text]" custT="1"/>
      <dgm:spPr/>
      <dgm:t>
        <a:bodyPr/>
        <a:lstStyle/>
        <a:p>
          <a:pPr marL="292100" indent="-292100">
            <a:lnSpc>
              <a:spcPct val="114000"/>
            </a:lnSpc>
            <a:spcBef>
              <a:spcPct val="0"/>
            </a:spcBef>
            <a:buFont typeface="Wingdings" panose="05000000000000000000" pitchFamily="2" charset="2"/>
            <a:buChar char="§"/>
          </a:pPr>
          <a:r>
            <a:rPr lang="en-US" sz="2400" dirty="0"/>
            <a:t>Support communication with parents and students.</a:t>
          </a:r>
        </a:p>
      </dgm:t>
    </dgm:pt>
    <dgm:pt modelId="{8D1E80EB-6346-4D1A-B1E7-B21128F976D8}" type="parTrans" cxnId="{377A0059-CF48-41C8-BCF2-53FF08DAED99}">
      <dgm:prSet/>
      <dgm:spPr/>
      <dgm:t>
        <a:bodyPr/>
        <a:lstStyle/>
        <a:p>
          <a:endParaRPr lang="en-US"/>
        </a:p>
      </dgm:t>
    </dgm:pt>
    <dgm:pt modelId="{0037D1B4-3EDF-4509-8405-F1EA05F0647A}" type="sibTrans" cxnId="{377A0059-CF48-41C8-BCF2-53FF08DAED99}">
      <dgm:prSet/>
      <dgm:spPr/>
      <dgm:t>
        <a:bodyPr/>
        <a:lstStyle/>
        <a:p>
          <a:endParaRPr lang="en-US"/>
        </a:p>
      </dgm:t>
    </dgm:pt>
    <dgm:pt modelId="{065A93ED-1591-4889-BF9B-7E08FB67FE3D}">
      <dgm:prSet phldrT="[Text]" custT="1"/>
      <dgm:spPr/>
      <dgm:t>
        <a:bodyPr/>
        <a:lstStyle/>
        <a:p>
          <a:pPr marL="292100" indent="-292100">
            <a:lnSpc>
              <a:spcPct val="114000"/>
            </a:lnSpc>
            <a:spcBef>
              <a:spcPct val="0"/>
            </a:spcBef>
            <a:buFont typeface="Wingdings" panose="05000000000000000000" pitchFamily="2" charset="2"/>
            <a:buChar char="§"/>
          </a:pPr>
          <a:r>
            <a:rPr lang="en-US" sz="2400" dirty="0"/>
            <a:t>Determine when an instructional change is needed.</a:t>
          </a:r>
        </a:p>
      </dgm:t>
    </dgm:pt>
    <dgm:pt modelId="{C1927DFE-B2A2-46FE-92B6-610A990FDB9E}" type="parTrans" cxnId="{580D518E-1BDC-430A-99CE-2903587D75B1}">
      <dgm:prSet/>
      <dgm:spPr/>
      <dgm:t>
        <a:bodyPr/>
        <a:lstStyle/>
        <a:p>
          <a:endParaRPr lang="en-US"/>
        </a:p>
      </dgm:t>
    </dgm:pt>
    <dgm:pt modelId="{0712F998-F97F-4376-AD63-93A0950DB88F}" type="sibTrans" cxnId="{580D518E-1BDC-430A-99CE-2903587D75B1}">
      <dgm:prSet/>
      <dgm:spPr/>
      <dgm:t>
        <a:bodyPr/>
        <a:lstStyle/>
        <a:p>
          <a:endParaRPr lang="en-US"/>
        </a:p>
      </dgm:t>
    </dgm:pt>
    <dgm:pt modelId="{55262AA6-C45D-4128-89F0-DDB649AA84F5}">
      <dgm:prSet phldrT="[Text]" custT="1"/>
      <dgm:spPr/>
      <dgm:t>
        <a:bodyPr/>
        <a:lstStyle/>
        <a:p>
          <a:pPr marL="292100" indent="-292100">
            <a:lnSpc>
              <a:spcPct val="114000"/>
            </a:lnSpc>
            <a:spcBef>
              <a:spcPct val="0"/>
            </a:spcBef>
            <a:buFont typeface="Wingdings" panose="05000000000000000000" pitchFamily="2" charset="2"/>
            <a:buChar char="§"/>
          </a:pPr>
          <a:r>
            <a:rPr lang="en-US" sz="2400" dirty="0"/>
            <a:t>Estimate rates of improvement (ROI) across time.</a:t>
          </a:r>
        </a:p>
      </dgm:t>
    </dgm:pt>
    <dgm:pt modelId="{BDCAFB58-2785-4F03-B68F-9F13FFB8C2F8}" type="sibTrans" cxnId="{6F4A1ED6-01AC-4A1C-9090-9F9D648D7910}">
      <dgm:prSet/>
      <dgm:spPr/>
      <dgm:t>
        <a:bodyPr/>
        <a:lstStyle/>
        <a:p>
          <a:endParaRPr lang="en-US"/>
        </a:p>
      </dgm:t>
    </dgm:pt>
    <dgm:pt modelId="{B9D1CE2C-906A-4016-8026-D761067A4AE6}" type="parTrans" cxnId="{6F4A1ED6-01AC-4A1C-9090-9F9D648D7910}">
      <dgm:prSet/>
      <dgm:spPr/>
      <dgm:t>
        <a:bodyPr/>
        <a:lstStyle/>
        <a:p>
          <a:endParaRPr lang="en-US"/>
        </a:p>
      </dgm:t>
    </dgm:pt>
    <dgm:pt modelId="{D0454AC1-6708-4351-AAE6-B9358724C8F9}">
      <dgm:prSet phldrT="[Text]" custT="1"/>
      <dgm:spPr/>
      <dgm:t>
        <a:bodyPr/>
        <a:lstStyle/>
        <a:p>
          <a:pPr marL="292100" indent="-292100">
            <a:lnSpc>
              <a:spcPct val="114000"/>
            </a:lnSpc>
            <a:spcBef>
              <a:spcPct val="0"/>
            </a:spcBef>
            <a:buFont typeface="Wingdings" panose="05000000000000000000" pitchFamily="2" charset="2"/>
            <a:buChar char="§"/>
          </a:pPr>
          <a:r>
            <a:rPr lang="en-US" sz="2400" dirty="0"/>
            <a:t>Support the development of a rigorous individualized education program for students with disabilities.</a:t>
          </a:r>
        </a:p>
      </dgm:t>
    </dgm:pt>
    <dgm:pt modelId="{45BB9DA1-B82C-4B75-A53E-BCC00BCCFCD4}" type="sibTrans" cxnId="{B99CA26A-7A2B-4D4F-9326-935CBF426A99}">
      <dgm:prSet/>
      <dgm:spPr/>
      <dgm:t>
        <a:bodyPr/>
        <a:lstStyle/>
        <a:p>
          <a:endParaRPr lang="en-US"/>
        </a:p>
      </dgm:t>
    </dgm:pt>
    <dgm:pt modelId="{2F7C9072-DFA8-4E83-B5D2-AC87B6E42188}" type="parTrans" cxnId="{B99CA26A-7A2B-4D4F-9326-935CBF426A99}">
      <dgm:prSet/>
      <dgm:spPr/>
      <dgm:t>
        <a:bodyPr/>
        <a:lstStyle/>
        <a:p>
          <a:endParaRPr lang="en-US"/>
        </a:p>
      </dgm:t>
    </dgm:pt>
    <dgm:pt modelId="{BFC27A80-8078-4474-8239-13E65EB2B7EF}" type="pres">
      <dgm:prSet presAssocID="{4F298023-AD1C-4846-8452-2BD6E1D00540}" presName="linear" presStyleCnt="0">
        <dgm:presLayoutVars>
          <dgm:dir/>
          <dgm:resizeHandles val="exact"/>
        </dgm:presLayoutVars>
      </dgm:prSet>
      <dgm:spPr/>
    </dgm:pt>
    <dgm:pt modelId="{D2FFB1B8-64F4-4012-B472-03607A59B1B0}" type="pres">
      <dgm:prSet presAssocID="{DD869D99-4A5B-4733-9943-0E393A6455EB}" presName="comp" presStyleCnt="0"/>
      <dgm:spPr/>
    </dgm:pt>
    <dgm:pt modelId="{2397E0A9-2C75-43A7-A8FE-3646B814C60C}" type="pres">
      <dgm:prSet presAssocID="{DD869D99-4A5B-4733-9943-0E393A6455EB}" presName="box" presStyleLbl="node1" presStyleIdx="0" presStyleCnt="1" custLinFactNeighborX="21870" custLinFactNeighborY="55900"/>
      <dgm:spPr/>
    </dgm:pt>
    <dgm:pt modelId="{03266C32-C75B-43B5-A344-42DB8E5E4A23}" type="pres">
      <dgm:prSet presAssocID="{DD869D99-4A5B-4733-9943-0E393A6455EB}" presName="img" presStyleLbl="fgImgPlace1" presStyleIdx="0" presStyleCnt="1" custLinFactNeighborX="-7884" custLinFactNeighborY="-513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5000" r="-6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E3B9976-90DE-4963-96C8-87AA379A9994}" type="pres">
      <dgm:prSet presAssocID="{DD869D99-4A5B-4733-9943-0E393A6455EB}" presName="text" presStyleLbl="node1" presStyleIdx="0" presStyleCnt="1">
        <dgm:presLayoutVars>
          <dgm:bulletEnabled val="1"/>
        </dgm:presLayoutVars>
      </dgm:prSet>
      <dgm:spPr/>
    </dgm:pt>
  </dgm:ptLst>
  <dgm:cxnLst>
    <dgm:cxn modelId="{5F4B9805-FFE4-4DDC-9536-5EA41BD5BD49}" srcId="{DD869D99-4A5B-4733-9943-0E393A6455EB}" destId="{C5BB3E48-AEF6-4210-BBCD-650694A2B6FB}" srcOrd="2" destOrd="0" parTransId="{2FC2F6CC-7A4D-408A-B333-28FDA8497A0F}" sibTransId="{1CA3348B-25DC-4912-BA77-A63B86C1C557}"/>
    <dgm:cxn modelId="{E7761C2F-0EA3-42B3-AD52-AD1A54DDD6C3}" type="presOf" srcId="{D0454AC1-6708-4351-AAE6-B9358724C8F9}" destId="{7E3B9976-90DE-4963-96C8-87AA379A9994}" srcOrd="1" destOrd="6" presId="urn:microsoft.com/office/officeart/2005/8/layout/vList4"/>
    <dgm:cxn modelId="{3C778E32-BEF3-4C8D-B300-6F5042470E2C}" type="presOf" srcId="{55262AA6-C45D-4128-89F0-DDB649AA84F5}" destId="{2397E0A9-2C75-43A7-A8FE-3646B814C60C}" srcOrd="0" destOrd="1" presId="urn:microsoft.com/office/officeart/2005/8/layout/vList4"/>
    <dgm:cxn modelId="{B514913B-5641-4A8A-AB74-27185E7237A4}" type="presOf" srcId="{065A93ED-1591-4889-BF9B-7E08FB67FE3D}" destId="{7E3B9976-90DE-4963-96C8-87AA379A9994}" srcOrd="1" destOrd="4" presId="urn:microsoft.com/office/officeart/2005/8/layout/vList4"/>
    <dgm:cxn modelId="{0F14B33C-B666-4EC7-AE61-DA203FD8C193}" type="presOf" srcId="{7AA2AD10-96C7-423B-A749-AAF9A363D0AC}" destId="{7E3B9976-90DE-4963-96C8-87AA379A9994}" srcOrd="1" destOrd="2" presId="urn:microsoft.com/office/officeart/2005/8/layout/vList4"/>
    <dgm:cxn modelId="{A56CAF5B-A41F-420C-8219-98EA26A8EE9B}" srcId="{DD869D99-4A5B-4733-9943-0E393A6455EB}" destId="{7AA2AD10-96C7-423B-A749-AAF9A363D0AC}" srcOrd="1" destOrd="0" parTransId="{92F06C9A-0FD3-4E59-88B9-2FAFF21F9FC0}" sibTransId="{EE8AB4B3-94E2-48C6-9F33-EAC4828DFD0E}"/>
    <dgm:cxn modelId="{30D2C463-3C30-4971-9F37-CA6559DFC055}" type="presOf" srcId="{C5BB3E48-AEF6-4210-BBCD-650694A2B6FB}" destId="{2397E0A9-2C75-43A7-A8FE-3646B814C60C}" srcOrd="0" destOrd="3" presId="urn:microsoft.com/office/officeart/2005/8/layout/vList4"/>
    <dgm:cxn modelId="{B99CA26A-7A2B-4D4F-9326-935CBF426A99}" srcId="{DD869D99-4A5B-4733-9943-0E393A6455EB}" destId="{D0454AC1-6708-4351-AAE6-B9358724C8F9}" srcOrd="5" destOrd="0" parTransId="{2F7C9072-DFA8-4E83-B5D2-AC87B6E42188}" sibTransId="{45BB9DA1-B82C-4B75-A53E-BCC00BCCFCD4}"/>
    <dgm:cxn modelId="{4AB6C652-E7B9-46B9-91B8-16761749EB29}" type="presOf" srcId="{D0454AC1-6708-4351-AAE6-B9358724C8F9}" destId="{2397E0A9-2C75-43A7-A8FE-3646B814C60C}" srcOrd="0" destOrd="6" presId="urn:microsoft.com/office/officeart/2005/8/layout/vList4"/>
    <dgm:cxn modelId="{8A90DD72-ABBF-48C2-BDB8-1E40F09CA09E}" type="presOf" srcId="{DD869D99-4A5B-4733-9943-0E393A6455EB}" destId="{2397E0A9-2C75-43A7-A8FE-3646B814C60C}" srcOrd="0" destOrd="0" presId="urn:microsoft.com/office/officeart/2005/8/layout/vList4"/>
    <dgm:cxn modelId="{A1F53076-350E-4B10-867D-5695C1E437B4}" srcId="{4F298023-AD1C-4846-8452-2BD6E1D00540}" destId="{DD869D99-4A5B-4733-9943-0E393A6455EB}" srcOrd="0" destOrd="0" parTransId="{5D4358DE-7A57-4ABB-B838-9155E6A04516}" sibTransId="{6D671923-EB46-4F22-8FED-24BB6BD50352}"/>
    <dgm:cxn modelId="{377A0059-CF48-41C8-BCF2-53FF08DAED99}" srcId="{DD869D99-4A5B-4733-9943-0E393A6455EB}" destId="{6C098F5B-B997-4650-8E7C-1DFA0EAB8AC1}" srcOrd="4" destOrd="0" parTransId="{8D1E80EB-6346-4D1A-B1E7-B21128F976D8}" sibTransId="{0037D1B4-3EDF-4509-8405-F1EA05F0647A}"/>
    <dgm:cxn modelId="{779B3359-632C-427F-BB4B-D922C3F41285}" type="presOf" srcId="{4F298023-AD1C-4846-8452-2BD6E1D00540}" destId="{BFC27A80-8078-4474-8239-13E65EB2B7EF}" srcOrd="0" destOrd="0" presId="urn:microsoft.com/office/officeart/2005/8/layout/vList4"/>
    <dgm:cxn modelId="{8885E159-AFC9-4688-8559-ED68F38E7640}" type="presOf" srcId="{7AA2AD10-96C7-423B-A749-AAF9A363D0AC}" destId="{2397E0A9-2C75-43A7-A8FE-3646B814C60C}" srcOrd="0" destOrd="2" presId="urn:microsoft.com/office/officeart/2005/8/layout/vList4"/>
    <dgm:cxn modelId="{580D518E-1BDC-430A-99CE-2903587D75B1}" srcId="{DD869D99-4A5B-4733-9943-0E393A6455EB}" destId="{065A93ED-1591-4889-BF9B-7E08FB67FE3D}" srcOrd="3" destOrd="0" parTransId="{C1927DFE-B2A2-46FE-92B6-610A990FDB9E}" sibTransId="{0712F998-F97F-4376-AD63-93A0950DB88F}"/>
    <dgm:cxn modelId="{020EDC93-F1E6-4255-BDF1-5E24F9B98156}" type="presOf" srcId="{6C098F5B-B997-4650-8E7C-1DFA0EAB8AC1}" destId="{7E3B9976-90DE-4963-96C8-87AA379A9994}" srcOrd="1" destOrd="5" presId="urn:microsoft.com/office/officeart/2005/8/layout/vList4"/>
    <dgm:cxn modelId="{D2CB6794-2C78-453D-87C5-CDD1628BE220}" type="presOf" srcId="{55262AA6-C45D-4128-89F0-DDB649AA84F5}" destId="{7E3B9976-90DE-4963-96C8-87AA379A9994}" srcOrd="1" destOrd="1" presId="urn:microsoft.com/office/officeart/2005/8/layout/vList4"/>
    <dgm:cxn modelId="{CD97F2A1-D3AD-4ECE-ADB4-AAB4A7DD802B}" type="presOf" srcId="{065A93ED-1591-4889-BF9B-7E08FB67FE3D}" destId="{2397E0A9-2C75-43A7-A8FE-3646B814C60C}" srcOrd="0" destOrd="4" presId="urn:microsoft.com/office/officeart/2005/8/layout/vList4"/>
    <dgm:cxn modelId="{C1D8BEA7-E23E-4BFD-B479-0F4BA00584AA}" type="presOf" srcId="{C5BB3E48-AEF6-4210-BBCD-650694A2B6FB}" destId="{7E3B9976-90DE-4963-96C8-87AA379A9994}" srcOrd="1" destOrd="3" presId="urn:microsoft.com/office/officeart/2005/8/layout/vList4"/>
    <dgm:cxn modelId="{F587D0AA-CD6F-480F-8CDD-3228F22C783D}" type="presOf" srcId="{6C098F5B-B997-4650-8E7C-1DFA0EAB8AC1}" destId="{2397E0A9-2C75-43A7-A8FE-3646B814C60C}" srcOrd="0" destOrd="5" presId="urn:microsoft.com/office/officeart/2005/8/layout/vList4"/>
    <dgm:cxn modelId="{6F4A1ED6-01AC-4A1C-9090-9F9D648D7910}" srcId="{DD869D99-4A5B-4733-9943-0E393A6455EB}" destId="{55262AA6-C45D-4128-89F0-DDB649AA84F5}" srcOrd="0" destOrd="0" parTransId="{B9D1CE2C-906A-4016-8026-D761067A4AE6}" sibTransId="{BDCAFB58-2785-4F03-B68F-9F13FFB8C2F8}"/>
    <dgm:cxn modelId="{06B8DDEF-E298-4844-8EB7-DB0D4297F53F}" type="presOf" srcId="{DD869D99-4A5B-4733-9943-0E393A6455EB}" destId="{7E3B9976-90DE-4963-96C8-87AA379A9994}" srcOrd="1" destOrd="0" presId="urn:microsoft.com/office/officeart/2005/8/layout/vList4"/>
    <dgm:cxn modelId="{B03CCAE8-5267-43DD-B683-372BBE08814C}" type="presParOf" srcId="{BFC27A80-8078-4474-8239-13E65EB2B7EF}" destId="{D2FFB1B8-64F4-4012-B472-03607A59B1B0}" srcOrd="0" destOrd="0" presId="urn:microsoft.com/office/officeart/2005/8/layout/vList4"/>
    <dgm:cxn modelId="{B17B5995-FED4-41ED-A8D0-64AC185768BD}" type="presParOf" srcId="{D2FFB1B8-64F4-4012-B472-03607A59B1B0}" destId="{2397E0A9-2C75-43A7-A8FE-3646B814C60C}" srcOrd="0" destOrd="0" presId="urn:microsoft.com/office/officeart/2005/8/layout/vList4"/>
    <dgm:cxn modelId="{F8A4B6F8-05B2-4D78-A555-BB79A96AB944}" type="presParOf" srcId="{D2FFB1B8-64F4-4012-B472-03607A59B1B0}" destId="{03266C32-C75B-43B5-A344-42DB8E5E4A23}" srcOrd="1" destOrd="0" presId="urn:microsoft.com/office/officeart/2005/8/layout/vList4"/>
    <dgm:cxn modelId="{25438C84-9225-43AA-8A0D-09666970588B}" type="presParOf" srcId="{D2FFB1B8-64F4-4012-B472-03607A59B1B0}" destId="{7E3B9976-90DE-4963-96C8-87AA379A999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0913A-9268-4D0C-BC33-DDF52524F566}"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7B488BCD-84EA-4BEB-BFD2-4D21ACED742D}">
      <dgm:prSet phldrT="[Text]"/>
      <dgm:spPr/>
      <dgm:t>
        <a:bodyPr/>
        <a:lstStyle/>
        <a:p>
          <a:r>
            <a:rPr lang="en-US"/>
            <a:t>Passage reading fluency</a:t>
          </a:r>
        </a:p>
      </dgm:t>
    </dgm:pt>
    <dgm:pt modelId="{97E87F04-DC75-404C-9C21-D09619F6A7E7}" type="parTrans" cxnId="{602A8951-2048-45B9-B7CE-E47864A61AB5}">
      <dgm:prSet/>
      <dgm:spPr/>
      <dgm:t>
        <a:bodyPr/>
        <a:lstStyle/>
        <a:p>
          <a:endParaRPr lang="en-US"/>
        </a:p>
      </dgm:t>
    </dgm:pt>
    <dgm:pt modelId="{ACDAED2B-0C8A-40B4-B110-E8EE205A0A72}" type="sibTrans" cxnId="{602A8951-2048-45B9-B7CE-E47864A61AB5}">
      <dgm:prSet/>
      <dgm:spPr/>
      <dgm:t>
        <a:bodyPr/>
        <a:lstStyle/>
        <a:p>
          <a:endParaRPr lang="en-US"/>
        </a:p>
      </dgm:t>
    </dgm:pt>
    <dgm:pt modelId="{E5DFA1D2-3834-44F1-BB5C-C7ABEA33AD68}">
      <dgm:prSet phldrT="[Text]"/>
      <dgm:spPr/>
      <dgm:t>
        <a:bodyPr/>
        <a:lstStyle/>
        <a:p>
          <a:r>
            <a:rPr lang="en-US"/>
            <a:t>Quantity discrimination</a:t>
          </a:r>
        </a:p>
      </dgm:t>
    </dgm:pt>
    <dgm:pt modelId="{0CF64A6E-6E6D-4887-8883-7FB0A3AB5BDD}" type="parTrans" cxnId="{819EBA8E-86E0-44EB-AF3A-F2D002252F79}">
      <dgm:prSet/>
      <dgm:spPr/>
      <dgm:t>
        <a:bodyPr/>
        <a:lstStyle/>
        <a:p>
          <a:endParaRPr lang="en-US"/>
        </a:p>
      </dgm:t>
    </dgm:pt>
    <dgm:pt modelId="{8CB94E44-B7E0-493C-AA31-2A891C60C10D}" type="sibTrans" cxnId="{819EBA8E-86E0-44EB-AF3A-F2D002252F79}">
      <dgm:prSet/>
      <dgm:spPr/>
      <dgm:t>
        <a:bodyPr/>
        <a:lstStyle/>
        <a:p>
          <a:endParaRPr lang="en-US"/>
        </a:p>
      </dgm:t>
    </dgm:pt>
    <dgm:pt modelId="{AEAA13F5-1DF2-4AC8-BD61-C0F0C2F66104}">
      <dgm:prSet phldrT="[Text]"/>
      <dgm:spPr/>
      <dgm:t>
        <a:bodyPr/>
        <a:lstStyle/>
        <a:p>
          <a:r>
            <a:rPr lang="en-US"/>
            <a:t>Total words written</a:t>
          </a:r>
        </a:p>
      </dgm:t>
    </dgm:pt>
    <dgm:pt modelId="{CE20285E-EB94-4630-942C-E0CDC4D6458B}" type="parTrans" cxnId="{96D1CB00-B214-413F-865E-91E556ABEA06}">
      <dgm:prSet/>
      <dgm:spPr/>
      <dgm:t>
        <a:bodyPr/>
        <a:lstStyle/>
        <a:p>
          <a:endParaRPr lang="en-US"/>
        </a:p>
      </dgm:t>
    </dgm:pt>
    <dgm:pt modelId="{6FBBEC1A-E6E2-41FB-A184-5FE518AB9730}" type="sibTrans" cxnId="{96D1CB00-B214-413F-865E-91E556ABEA06}">
      <dgm:prSet/>
      <dgm:spPr/>
      <dgm:t>
        <a:bodyPr/>
        <a:lstStyle/>
        <a:p>
          <a:endParaRPr lang="en-US"/>
        </a:p>
      </dgm:t>
    </dgm:pt>
    <dgm:pt modelId="{4539D254-AF76-449A-83B3-5AA8922AD43E}">
      <dgm:prSet phldrT="[Text]"/>
      <dgm:spPr/>
      <dgm:t>
        <a:bodyPr/>
        <a:lstStyle/>
        <a:p>
          <a:r>
            <a:rPr lang="en-US"/>
            <a:t>Word identification fluency</a:t>
          </a:r>
        </a:p>
      </dgm:t>
    </dgm:pt>
    <dgm:pt modelId="{09B07C23-CB3F-4592-9065-193826111B1E}" type="parTrans" cxnId="{ADE7F1FC-8683-4A64-B31B-195FAAB14268}">
      <dgm:prSet/>
      <dgm:spPr/>
      <dgm:t>
        <a:bodyPr/>
        <a:lstStyle/>
        <a:p>
          <a:endParaRPr lang="en-US"/>
        </a:p>
      </dgm:t>
    </dgm:pt>
    <dgm:pt modelId="{9D03EE36-67F7-4BB9-8FE2-F376947EA1AE}" type="sibTrans" cxnId="{ADE7F1FC-8683-4A64-B31B-195FAAB14268}">
      <dgm:prSet/>
      <dgm:spPr/>
      <dgm:t>
        <a:bodyPr/>
        <a:lstStyle/>
        <a:p>
          <a:endParaRPr lang="en-US"/>
        </a:p>
      </dgm:t>
    </dgm:pt>
    <dgm:pt modelId="{AC8FC17F-43E1-40E1-ABC5-C1408FE0E6F1}" type="pres">
      <dgm:prSet presAssocID="{3A90913A-9268-4D0C-BC33-DDF52524F566}" presName="diagram" presStyleCnt="0">
        <dgm:presLayoutVars>
          <dgm:dir/>
        </dgm:presLayoutVars>
      </dgm:prSet>
      <dgm:spPr/>
    </dgm:pt>
    <dgm:pt modelId="{36AD91CB-3CCC-4974-8523-62E464FF6828}" type="pres">
      <dgm:prSet presAssocID="{7B488BCD-84EA-4BEB-BFD2-4D21ACED742D}" presName="composite" presStyleCnt="0"/>
      <dgm:spPr/>
    </dgm:pt>
    <dgm:pt modelId="{6160AAF3-3D55-486B-B9D5-6957AE35A6E9}" type="pres">
      <dgm:prSet presAssocID="{7B488BCD-84EA-4BEB-BFD2-4D21ACED742D}" presName="Image" presStyleLbl="bgShp"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descr="Person reading"/>
        </a:ext>
      </dgm:extLst>
    </dgm:pt>
    <dgm:pt modelId="{02EF4A29-478C-4EB4-BF98-D5F086D3577F}" type="pres">
      <dgm:prSet presAssocID="{7B488BCD-84EA-4BEB-BFD2-4D21ACED742D}" presName="Parent" presStyleLbl="node0" presStyleIdx="0" presStyleCnt="4">
        <dgm:presLayoutVars>
          <dgm:bulletEnabled val="1"/>
        </dgm:presLayoutVars>
      </dgm:prSet>
      <dgm:spPr/>
    </dgm:pt>
    <dgm:pt modelId="{0B8ED8BA-CEE9-43A8-B316-2E6187F40C53}" type="pres">
      <dgm:prSet presAssocID="{ACDAED2B-0C8A-40B4-B110-E8EE205A0A72}" presName="sibTrans" presStyleCnt="0"/>
      <dgm:spPr/>
    </dgm:pt>
    <dgm:pt modelId="{1F09DDC8-2129-445E-9E95-D12B9405912F}" type="pres">
      <dgm:prSet presAssocID="{4539D254-AF76-449A-83B3-5AA8922AD43E}" presName="composite" presStyleCnt="0"/>
      <dgm:spPr/>
    </dgm:pt>
    <dgm:pt modelId="{7DCFA1A9-4004-4810-A06B-2574F2CEB2D5}" type="pres">
      <dgm:prSet presAssocID="{4539D254-AF76-449A-83B3-5AA8922AD43E}" presName="Image" presStyleLbl="bgShp" presStyleIdx="1" presStyleCnt="4"/>
      <dgm:spPr>
        <a:blipFill>
          <a:blip xmlns:r="http://schemas.openxmlformats.org/officeDocument/2006/relationships" r:embed="rId2"/>
          <a:srcRect/>
          <a:stretch>
            <a:fillRect l="-5000" r="-5000"/>
          </a:stretch>
        </a:blipFill>
      </dgm:spPr>
      <dgm:extLst>
        <a:ext uri="{E40237B7-FDA0-4F09-8148-C483321AD2D9}">
          <dgm14:cNvPr xmlns:dgm14="http://schemas.microsoft.com/office/drawing/2010/diagram" id="0" name="" descr="Little girl reading with a smile"/>
        </a:ext>
      </dgm:extLst>
    </dgm:pt>
    <dgm:pt modelId="{BDF83B32-70B4-40E9-A428-F6B412D6CE52}" type="pres">
      <dgm:prSet presAssocID="{4539D254-AF76-449A-83B3-5AA8922AD43E}" presName="Parent" presStyleLbl="node0" presStyleIdx="1" presStyleCnt="4">
        <dgm:presLayoutVars>
          <dgm:bulletEnabled val="1"/>
        </dgm:presLayoutVars>
      </dgm:prSet>
      <dgm:spPr/>
    </dgm:pt>
    <dgm:pt modelId="{BC440421-4522-45EE-A871-57BACD045C83}" type="pres">
      <dgm:prSet presAssocID="{9D03EE36-67F7-4BB9-8FE2-F376947EA1AE}" presName="sibTrans" presStyleCnt="0"/>
      <dgm:spPr/>
    </dgm:pt>
    <dgm:pt modelId="{9F9C3334-CF7E-474B-B43E-9960043E33EC}" type="pres">
      <dgm:prSet presAssocID="{E5DFA1D2-3834-44F1-BB5C-C7ABEA33AD68}" presName="composite" presStyleCnt="0"/>
      <dgm:spPr/>
    </dgm:pt>
    <dgm:pt modelId="{FCD33AF8-78A9-4E90-879D-3981315F02ED}" type="pres">
      <dgm:prSet presAssocID="{E5DFA1D2-3834-44F1-BB5C-C7ABEA33AD68}" presName="Image" presStyleLbl="bgShp"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descr="Little girl writing equations on chalk board"/>
        </a:ext>
      </dgm:extLst>
    </dgm:pt>
    <dgm:pt modelId="{2EB7FEB6-82BA-457A-8659-E29EE9D2D801}" type="pres">
      <dgm:prSet presAssocID="{E5DFA1D2-3834-44F1-BB5C-C7ABEA33AD68}" presName="Parent" presStyleLbl="node0" presStyleIdx="2" presStyleCnt="4">
        <dgm:presLayoutVars>
          <dgm:bulletEnabled val="1"/>
        </dgm:presLayoutVars>
      </dgm:prSet>
      <dgm:spPr/>
    </dgm:pt>
    <dgm:pt modelId="{A09818D7-E5FB-45C6-AE5A-80C7CE7F31EA}" type="pres">
      <dgm:prSet presAssocID="{8CB94E44-B7E0-493C-AA31-2A891C60C10D}" presName="sibTrans" presStyleCnt="0"/>
      <dgm:spPr/>
    </dgm:pt>
    <dgm:pt modelId="{A5C53F96-9893-4BB1-B7E5-9523622EE843}" type="pres">
      <dgm:prSet presAssocID="{AEAA13F5-1DF2-4AC8-BD61-C0F0C2F66104}" presName="composite" presStyleCnt="0"/>
      <dgm:spPr/>
    </dgm:pt>
    <dgm:pt modelId="{B1E0AF21-24BE-4537-9CA5-85FEA5CFCA95}" type="pres">
      <dgm:prSet presAssocID="{AEAA13F5-1DF2-4AC8-BD61-C0F0C2F66104}" presName="Image" presStyleLbl="bgShp"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descr="Person writing on paper with a red pencil&#10;"/>
        </a:ext>
      </dgm:extLst>
    </dgm:pt>
    <dgm:pt modelId="{3F1792D0-E752-4CC5-83A7-6A6A52CF3F7F}" type="pres">
      <dgm:prSet presAssocID="{AEAA13F5-1DF2-4AC8-BD61-C0F0C2F66104}" presName="Parent" presStyleLbl="node0" presStyleIdx="3" presStyleCnt="4">
        <dgm:presLayoutVars>
          <dgm:bulletEnabled val="1"/>
        </dgm:presLayoutVars>
      </dgm:prSet>
      <dgm:spPr/>
    </dgm:pt>
  </dgm:ptLst>
  <dgm:cxnLst>
    <dgm:cxn modelId="{96D1CB00-B214-413F-865E-91E556ABEA06}" srcId="{3A90913A-9268-4D0C-BC33-DDF52524F566}" destId="{AEAA13F5-1DF2-4AC8-BD61-C0F0C2F66104}" srcOrd="3" destOrd="0" parTransId="{CE20285E-EB94-4630-942C-E0CDC4D6458B}" sibTransId="{6FBBEC1A-E6E2-41FB-A184-5FE518AB9730}"/>
    <dgm:cxn modelId="{9940E718-CF4F-4AF7-AED3-F27A5EC38B43}" type="presOf" srcId="{4539D254-AF76-449A-83B3-5AA8922AD43E}" destId="{BDF83B32-70B4-40E9-A428-F6B412D6CE52}" srcOrd="0" destOrd="0" presId="urn:microsoft.com/office/officeart/2008/layout/BendingPictureCaption"/>
    <dgm:cxn modelId="{602A8951-2048-45B9-B7CE-E47864A61AB5}" srcId="{3A90913A-9268-4D0C-BC33-DDF52524F566}" destId="{7B488BCD-84EA-4BEB-BFD2-4D21ACED742D}" srcOrd="0" destOrd="0" parTransId="{97E87F04-DC75-404C-9C21-D09619F6A7E7}" sibTransId="{ACDAED2B-0C8A-40B4-B110-E8EE205A0A72}"/>
    <dgm:cxn modelId="{34FCEE54-3FB5-4882-8D15-F548C7FD0CFA}" type="presOf" srcId="{3A90913A-9268-4D0C-BC33-DDF52524F566}" destId="{AC8FC17F-43E1-40E1-ABC5-C1408FE0E6F1}" srcOrd="0" destOrd="0" presId="urn:microsoft.com/office/officeart/2008/layout/BendingPictureCaption"/>
    <dgm:cxn modelId="{819EBA8E-86E0-44EB-AF3A-F2D002252F79}" srcId="{3A90913A-9268-4D0C-BC33-DDF52524F566}" destId="{E5DFA1D2-3834-44F1-BB5C-C7ABEA33AD68}" srcOrd="2" destOrd="0" parTransId="{0CF64A6E-6E6D-4887-8883-7FB0A3AB5BDD}" sibTransId="{8CB94E44-B7E0-493C-AA31-2A891C60C10D}"/>
    <dgm:cxn modelId="{8AC8D0BE-8B90-4BEF-9A53-62FD9620C23D}" type="presOf" srcId="{E5DFA1D2-3834-44F1-BB5C-C7ABEA33AD68}" destId="{2EB7FEB6-82BA-457A-8659-E29EE9D2D801}" srcOrd="0" destOrd="0" presId="urn:microsoft.com/office/officeart/2008/layout/BendingPictureCaption"/>
    <dgm:cxn modelId="{5F3B57C9-37D7-43CA-9736-A613B1C97A9A}" type="presOf" srcId="{AEAA13F5-1DF2-4AC8-BD61-C0F0C2F66104}" destId="{3F1792D0-E752-4CC5-83A7-6A6A52CF3F7F}" srcOrd="0" destOrd="0" presId="urn:microsoft.com/office/officeart/2008/layout/BendingPictureCaption"/>
    <dgm:cxn modelId="{011548D5-559A-468F-A2B3-DC0A3D19E18B}" type="presOf" srcId="{7B488BCD-84EA-4BEB-BFD2-4D21ACED742D}" destId="{02EF4A29-478C-4EB4-BF98-D5F086D3577F}" srcOrd="0" destOrd="0" presId="urn:microsoft.com/office/officeart/2008/layout/BendingPictureCaption"/>
    <dgm:cxn modelId="{ADE7F1FC-8683-4A64-B31B-195FAAB14268}" srcId="{3A90913A-9268-4D0C-BC33-DDF52524F566}" destId="{4539D254-AF76-449A-83B3-5AA8922AD43E}" srcOrd="1" destOrd="0" parTransId="{09B07C23-CB3F-4592-9065-193826111B1E}" sibTransId="{9D03EE36-67F7-4BB9-8FE2-F376947EA1AE}"/>
    <dgm:cxn modelId="{5767A493-64BD-47AA-A2E9-9311EB36C171}" type="presParOf" srcId="{AC8FC17F-43E1-40E1-ABC5-C1408FE0E6F1}" destId="{36AD91CB-3CCC-4974-8523-62E464FF6828}" srcOrd="0" destOrd="0" presId="urn:microsoft.com/office/officeart/2008/layout/BendingPictureCaption"/>
    <dgm:cxn modelId="{C4318461-CB03-458A-ADA4-3C6872D1377E}" type="presParOf" srcId="{36AD91CB-3CCC-4974-8523-62E464FF6828}" destId="{6160AAF3-3D55-486B-B9D5-6957AE35A6E9}" srcOrd="0" destOrd="0" presId="urn:microsoft.com/office/officeart/2008/layout/BendingPictureCaption"/>
    <dgm:cxn modelId="{F36E6821-E774-4A36-A384-3E7E9474C400}" type="presParOf" srcId="{36AD91CB-3CCC-4974-8523-62E464FF6828}" destId="{02EF4A29-478C-4EB4-BF98-D5F086D3577F}" srcOrd="1" destOrd="0" presId="urn:microsoft.com/office/officeart/2008/layout/BendingPictureCaption"/>
    <dgm:cxn modelId="{AE70E4AA-3BBE-47EB-9EAA-0D07BE395115}" type="presParOf" srcId="{AC8FC17F-43E1-40E1-ABC5-C1408FE0E6F1}" destId="{0B8ED8BA-CEE9-43A8-B316-2E6187F40C53}" srcOrd="1" destOrd="0" presId="urn:microsoft.com/office/officeart/2008/layout/BendingPictureCaption"/>
    <dgm:cxn modelId="{5DBCB6DC-99B1-4E8D-A454-BFEDDB7E45D9}" type="presParOf" srcId="{AC8FC17F-43E1-40E1-ABC5-C1408FE0E6F1}" destId="{1F09DDC8-2129-445E-9E95-D12B9405912F}" srcOrd="2" destOrd="0" presId="urn:microsoft.com/office/officeart/2008/layout/BendingPictureCaption"/>
    <dgm:cxn modelId="{DFB3F8A9-A6D2-400E-9BAE-06D398572A36}" type="presParOf" srcId="{1F09DDC8-2129-445E-9E95-D12B9405912F}" destId="{7DCFA1A9-4004-4810-A06B-2574F2CEB2D5}" srcOrd="0" destOrd="0" presId="urn:microsoft.com/office/officeart/2008/layout/BendingPictureCaption"/>
    <dgm:cxn modelId="{CB96EC87-1D09-4D58-A76D-1C93298F70B2}" type="presParOf" srcId="{1F09DDC8-2129-445E-9E95-D12B9405912F}" destId="{BDF83B32-70B4-40E9-A428-F6B412D6CE52}" srcOrd="1" destOrd="0" presId="urn:microsoft.com/office/officeart/2008/layout/BendingPictureCaption"/>
    <dgm:cxn modelId="{016B3F9D-098A-4B71-B4DB-9C862799CBCE}" type="presParOf" srcId="{AC8FC17F-43E1-40E1-ABC5-C1408FE0E6F1}" destId="{BC440421-4522-45EE-A871-57BACD045C83}" srcOrd="3" destOrd="0" presId="urn:microsoft.com/office/officeart/2008/layout/BendingPictureCaption"/>
    <dgm:cxn modelId="{43693208-CF05-4A7E-B8B0-CBEBA61D1FB1}" type="presParOf" srcId="{AC8FC17F-43E1-40E1-ABC5-C1408FE0E6F1}" destId="{9F9C3334-CF7E-474B-B43E-9960043E33EC}" srcOrd="4" destOrd="0" presId="urn:microsoft.com/office/officeart/2008/layout/BendingPictureCaption"/>
    <dgm:cxn modelId="{95C0CC86-5067-4B41-BF7A-8A2C7F9CE2FE}" type="presParOf" srcId="{9F9C3334-CF7E-474B-B43E-9960043E33EC}" destId="{FCD33AF8-78A9-4E90-879D-3981315F02ED}" srcOrd="0" destOrd="0" presId="urn:microsoft.com/office/officeart/2008/layout/BendingPictureCaption"/>
    <dgm:cxn modelId="{CF480E0B-A74D-4634-841E-447B22130BBD}" type="presParOf" srcId="{9F9C3334-CF7E-474B-B43E-9960043E33EC}" destId="{2EB7FEB6-82BA-457A-8659-E29EE9D2D801}" srcOrd="1" destOrd="0" presId="urn:microsoft.com/office/officeart/2008/layout/BendingPictureCaption"/>
    <dgm:cxn modelId="{601B196F-5F93-4325-B862-65D0E61C03AE}" type="presParOf" srcId="{AC8FC17F-43E1-40E1-ABC5-C1408FE0E6F1}" destId="{A09818D7-E5FB-45C6-AE5A-80C7CE7F31EA}" srcOrd="5" destOrd="0" presId="urn:microsoft.com/office/officeart/2008/layout/BendingPictureCaption"/>
    <dgm:cxn modelId="{0ACBFAD5-AB6C-4033-87CA-56C3F4322F33}" type="presParOf" srcId="{AC8FC17F-43E1-40E1-ABC5-C1408FE0E6F1}" destId="{A5C53F96-9893-4BB1-B7E5-9523622EE843}" srcOrd="6" destOrd="0" presId="urn:microsoft.com/office/officeart/2008/layout/BendingPictureCaption"/>
    <dgm:cxn modelId="{FD0C42A8-23DF-4B6E-8EA4-C472736EBD12}" type="presParOf" srcId="{A5C53F96-9893-4BB1-B7E5-9523622EE843}" destId="{B1E0AF21-24BE-4537-9CA5-85FEA5CFCA95}" srcOrd="0" destOrd="0" presId="urn:microsoft.com/office/officeart/2008/layout/BendingPictureCaption"/>
    <dgm:cxn modelId="{C9F0C282-22AC-4E83-8119-38C5E01F1B8E}" type="presParOf" srcId="{A5C53F96-9893-4BB1-B7E5-9523622EE843}" destId="{3F1792D0-E752-4CC5-83A7-6A6A52CF3F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B1EA6B-190B-45CC-A107-84AE0460D982}"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D66EE7A7-1940-41AC-B1C8-58016810BE0E}">
      <dgm:prSet phldrT="[Text]"/>
      <dgm:spPr>
        <a:solidFill>
          <a:srgbClr val="446F92"/>
        </a:solidFill>
      </dgm:spPr>
      <dgm:t>
        <a:bodyPr/>
        <a:lstStyle/>
        <a:p>
          <a:r>
            <a:rPr lang="en-US"/>
            <a:t>Inconsistent Assessment Administration</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98FDD5DE-FC64-44E5-93CA-E0C24053C410}" type="parTrans" cxnId="{7872E398-A551-49E2-9E58-A36497AB6774}">
      <dgm:prSet/>
      <dgm:spPr/>
      <dgm:t>
        <a:bodyPr/>
        <a:lstStyle/>
        <a:p>
          <a:endParaRPr lang="en-US"/>
        </a:p>
      </dgm:t>
    </dgm:pt>
    <dgm:pt modelId="{E3C45D4B-9FE5-4B0F-A2DC-E6884CB8DB40}" type="sibTrans" cxnId="{7872E398-A551-49E2-9E58-A36497AB6774}">
      <dgm:prSet/>
      <dgm:spPr/>
      <dgm:t>
        <a:bodyPr/>
        <a:lstStyle/>
        <a:p>
          <a:endParaRPr lang="en-US"/>
        </a:p>
      </dgm:t>
    </dgm:pt>
    <dgm:pt modelId="{D397517E-4978-42E3-BE1F-B6071B336FF7}">
      <dgm:prSet phldrT="[Text]"/>
      <dgm:spPr/>
      <dgm:t>
        <a:bodyPr/>
        <a:lstStyle/>
        <a:p>
          <a:pPr>
            <a:lnSpc>
              <a:spcPct val="100000"/>
            </a:lnSpc>
            <a:spcBef>
              <a:spcPts val="600"/>
            </a:spcBef>
            <a:buClr>
              <a:schemeClr val="accent1"/>
            </a:buClr>
            <a:buFont typeface="Wingdings" panose="05000000000000000000" pitchFamily="2" charset="2"/>
            <a:buChar char="§"/>
          </a:pPr>
          <a:r>
            <a:rPr lang="en-US"/>
            <a:t>Changes to the Environment </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FC0DDEB1-C0D3-4A57-A1B1-1E254D0C294E}" type="parTrans" cxnId="{A9D6DBC8-7928-474F-A361-CC0764BC2009}">
      <dgm:prSet/>
      <dgm:spPr/>
      <dgm:t>
        <a:bodyPr/>
        <a:lstStyle/>
        <a:p>
          <a:endParaRPr lang="en-US"/>
        </a:p>
      </dgm:t>
    </dgm:pt>
    <dgm:pt modelId="{67D36D23-F354-41FE-A4A8-CDB3F0F3C788}" type="sibTrans" cxnId="{A9D6DBC8-7928-474F-A361-CC0764BC2009}">
      <dgm:prSet/>
      <dgm:spPr/>
      <dgm:t>
        <a:bodyPr/>
        <a:lstStyle/>
        <a:p>
          <a:endParaRPr lang="en-US"/>
        </a:p>
      </dgm:t>
    </dgm:pt>
    <dgm:pt modelId="{55F831FA-78BA-43F4-BDB4-F65F84016319}">
      <dgm:prSet phldrT="[Text]"/>
      <dgm:spPr/>
      <dgm:t>
        <a:bodyPr/>
        <a:lstStyle/>
        <a:p>
          <a:pPr>
            <a:lnSpc>
              <a:spcPct val="100000"/>
            </a:lnSpc>
            <a:spcBef>
              <a:spcPct val="0"/>
            </a:spcBef>
            <a:buClr>
              <a:schemeClr val="accent1"/>
            </a:buClr>
            <a:buFont typeface="Wingdings" panose="05000000000000000000" pitchFamily="2" charset="2"/>
            <a:buChar char="§"/>
          </a:pPr>
          <a:r>
            <a:rPr lang="en-US"/>
            <a:t>Incorrect or Variable Instructions</a:t>
          </a:r>
        </a:p>
      </dgm:t>
    </dgm:pt>
    <dgm:pt modelId="{B48C5E06-4BA5-47B2-B8E4-52D163E8BF7D}" type="parTrans" cxnId="{B66FD8B3-02F9-4618-A172-C221509D4983}">
      <dgm:prSet/>
      <dgm:spPr/>
      <dgm:t>
        <a:bodyPr/>
        <a:lstStyle/>
        <a:p>
          <a:endParaRPr lang="en-US"/>
        </a:p>
      </dgm:t>
    </dgm:pt>
    <dgm:pt modelId="{C0C404D9-5293-4E9C-87B1-70D5DF9F47F4}" type="sibTrans" cxnId="{B66FD8B3-02F9-4618-A172-C221509D4983}">
      <dgm:prSet/>
      <dgm:spPr/>
      <dgm:t>
        <a:bodyPr/>
        <a:lstStyle/>
        <a:p>
          <a:endParaRPr lang="en-US"/>
        </a:p>
      </dgm:t>
    </dgm:pt>
    <dgm:pt modelId="{4C865807-BBDC-4296-9D63-60315EB4AA59}">
      <dgm:prSet phldrT="[Text]"/>
      <dgm:spPr>
        <a:solidFill>
          <a:srgbClr val="457131"/>
        </a:solidFill>
      </dgm:spPr>
      <dgm:t>
        <a:bodyPr/>
        <a:lstStyle/>
        <a:p>
          <a:pPr>
            <a:buClr>
              <a:schemeClr val="accent1"/>
            </a:buClr>
            <a:buFont typeface="Wingdings" panose="05000000000000000000" pitchFamily="2" charset="2"/>
            <a:buChar char="§"/>
          </a:pPr>
          <a:r>
            <a:rPr lang="en-US"/>
            <a:t>Data Entry Errors</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50B1ED08-67A6-45F1-BA57-EDEC37470915}" type="parTrans" cxnId="{AD30A019-617F-4BF8-AFF6-73BB405F7494}">
      <dgm:prSet/>
      <dgm:spPr/>
      <dgm:t>
        <a:bodyPr/>
        <a:lstStyle/>
        <a:p>
          <a:endParaRPr lang="en-US"/>
        </a:p>
      </dgm:t>
    </dgm:pt>
    <dgm:pt modelId="{D90CCE0E-F9B6-4FE5-AF89-28833B375CBB}" type="sibTrans" cxnId="{AD30A019-617F-4BF8-AFF6-73BB405F7494}">
      <dgm:prSet/>
      <dgm:spPr/>
      <dgm:t>
        <a:bodyPr/>
        <a:lstStyle/>
        <a:p>
          <a:endParaRPr lang="en-US"/>
        </a:p>
      </dgm:t>
    </dgm:pt>
    <dgm:pt modelId="{C2235D98-6FA9-4A43-B70E-38892A477536}">
      <dgm:prSet/>
      <dgm:spPr/>
      <dgm:t>
        <a:bodyPr/>
        <a:lstStyle/>
        <a:p>
          <a:pPr>
            <a:lnSpc>
              <a:spcPct val="100000"/>
            </a:lnSpc>
            <a:spcBef>
              <a:spcPct val="0"/>
            </a:spcBef>
            <a:buClr>
              <a:schemeClr val="accent1"/>
            </a:buClr>
            <a:buFont typeface="Wingdings" panose="05000000000000000000" pitchFamily="2" charset="2"/>
            <a:buChar char="§"/>
          </a:pPr>
          <a:r>
            <a:rPr lang="en-US"/>
            <a:t>Inappropriate Assistance</a:t>
          </a:r>
        </a:p>
      </dgm:t>
    </dgm:pt>
    <dgm:pt modelId="{7AD810D2-82C1-44DA-AFD6-0C1266E7870A}" type="parTrans" cxnId="{44D3A1A9-E6D2-476E-AD94-C86C4269A9C2}">
      <dgm:prSet/>
      <dgm:spPr/>
      <dgm:t>
        <a:bodyPr/>
        <a:lstStyle/>
        <a:p>
          <a:endParaRPr lang="en-US"/>
        </a:p>
      </dgm:t>
    </dgm:pt>
    <dgm:pt modelId="{0B6936FC-37C6-4738-93BE-2633A8299848}" type="sibTrans" cxnId="{44D3A1A9-E6D2-476E-AD94-C86C4269A9C2}">
      <dgm:prSet/>
      <dgm:spPr/>
      <dgm:t>
        <a:bodyPr/>
        <a:lstStyle/>
        <a:p>
          <a:endParaRPr lang="en-US"/>
        </a:p>
      </dgm:t>
    </dgm:pt>
    <dgm:pt modelId="{96D5D485-A6BE-4495-BB04-D7543291AAE7}">
      <dgm:prSet/>
      <dgm:spPr/>
      <dgm:t>
        <a:bodyPr/>
        <a:lstStyle/>
        <a:p>
          <a:pPr>
            <a:lnSpc>
              <a:spcPct val="100000"/>
            </a:lnSpc>
            <a:spcBef>
              <a:spcPct val="0"/>
            </a:spcBef>
            <a:buClr>
              <a:schemeClr val="accent1"/>
            </a:buClr>
            <a:buFont typeface="Wingdings" panose="05000000000000000000" pitchFamily="2" charset="2"/>
            <a:buChar char="§"/>
          </a:pPr>
          <a:r>
            <a:rPr lang="en-US"/>
            <a:t>Altered Assessment Protocols </a:t>
          </a:r>
        </a:p>
      </dgm:t>
    </dgm:pt>
    <dgm:pt modelId="{E291245E-457A-49EC-A098-016B715175C9}" type="parTrans" cxnId="{2BFD3FB7-6C5B-43AE-AA1A-F3E50CD48BE9}">
      <dgm:prSet/>
      <dgm:spPr/>
      <dgm:t>
        <a:bodyPr/>
        <a:lstStyle/>
        <a:p>
          <a:endParaRPr lang="en-US"/>
        </a:p>
      </dgm:t>
    </dgm:pt>
    <dgm:pt modelId="{9A948C81-C2E7-4409-B5AB-02A345047BB5}" type="sibTrans" cxnId="{2BFD3FB7-6C5B-43AE-AA1A-F3E50CD48BE9}">
      <dgm:prSet/>
      <dgm:spPr/>
      <dgm:t>
        <a:bodyPr/>
        <a:lstStyle/>
        <a:p>
          <a:endParaRPr lang="en-US"/>
        </a:p>
      </dgm:t>
    </dgm:pt>
    <dgm:pt modelId="{70A5762C-D6AE-4857-868B-1BF90D91CFF2}">
      <dgm:prSet/>
      <dgm:spPr/>
      <dgm:t>
        <a:bodyPr/>
        <a:lstStyle/>
        <a:p>
          <a:r>
            <a:rPr lang="en-US"/>
            <a:t>Errors in Scoring Assessments</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98C7F988-6323-4AAA-B946-17B166D8ACFA}" type="parTrans" cxnId="{61ACD105-BB71-4EF6-A5D8-84B659251BFD}">
      <dgm:prSet/>
      <dgm:spPr/>
      <dgm:t>
        <a:bodyPr/>
        <a:lstStyle/>
        <a:p>
          <a:endParaRPr lang="en-US"/>
        </a:p>
      </dgm:t>
    </dgm:pt>
    <dgm:pt modelId="{E196F06C-7002-42B1-8392-7BA90A8CFADE}" type="sibTrans" cxnId="{61ACD105-BB71-4EF6-A5D8-84B659251BFD}">
      <dgm:prSet/>
      <dgm:spPr/>
      <dgm:t>
        <a:bodyPr/>
        <a:lstStyle/>
        <a:p>
          <a:endParaRPr lang="en-US"/>
        </a:p>
      </dgm:t>
    </dgm:pt>
    <dgm:pt modelId="{48EE1D43-85D1-498F-966A-2C331667F636}" type="pres">
      <dgm:prSet presAssocID="{06B1EA6B-190B-45CC-A107-84AE0460D982}" presName="linear" presStyleCnt="0">
        <dgm:presLayoutVars>
          <dgm:animLvl val="lvl"/>
          <dgm:resizeHandles val="exact"/>
        </dgm:presLayoutVars>
      </dgm:prSet>
      <dgm:spPr/>
    </dgm:pt>
    <dgm:pt modelId="{1FB502CE-AB10-48CD-B760-C4906A420032}" type="pres">
      <dgm:prSet presAssocID="{D66EE7A7-1940-41AC-B1C8-58016810BE0E}" presName="parentText" presStyleLbl="node1" presStyleIdx="0" presStyleCnt="3">
        <dgm:presLayoutVars>
          <dgm:chMax val="0"/>
          <dgm:bulletEnabled val="1"/>
        </dgm:presLayoutVars>
      </dgm:prSet>
      <dgm:spPr/>
    </dgm:pt>
    <dgm:pt modelId="{98C83381-1835-437F-ACB9-1DDA603F99DF}" type="pres">
      <dgm:prSet presAssocID="{D66EE7A7-1940-41AC-B1C8-58016810BE0E}" presName="childText" presStyleLbl="revTx" presStyleIdx="0" presStyleCnt="1">
        <dgm:presLayoutVars>
          <dgm:bulletEnabled val="1"/>
        </dgm:presLayoutVars>
      </dgm:prSet>
      <dgm:spPr/>
    </dgm:pt>
    <dgm:pt modelId="{BF6B82CA-3924-4C0E-8C3F-6B9923C94743}" type="pres">
      <dgm:prSet presAssocID="{70A5762C-D6AE-4857-868B-1BF90D91CFF2}" presName="parentText" presStyleLbl="node1" presStyleIdx="1" presStyleCnt="3">
        <dgm:presLayoutVars>
          <dgm:chMax val="0"/>
          <dgm:bulletEnabled val="1"/>
        </dgm:presLayoutVars>
      </dgm:prSet>
      <dgm:spPr/>
    </dgm:pt>
    <dgm:pt modelId="{5CAE26FA-6474-4869-8D30-055F51E44A17}" type="pres">
      <dgm:prSet presAssocID="{E196F06C-7002-42B1-8392-7BA90A8CFADE}" presName="spacer" presStyleCnt="0"/>
      <dgm:spPr/>
    </dgm:pt>
    <dgm:pt modelId="{2E2D9B29-F410-4CB9-959A-51A32638E6FC}" type="pres">
      <dgm:prSet presAssocID="{4C865807-BBDC-4296-9D63-60315EB4AA59}" presName="parentText" presStyleLbl="node1" presStyleIdx="2" presStyleCnt="3">
        <dgm:presLayoutVars>
          <dgm:chMax val="0"/>
          <dgm:bulletEnabled val="1"/>
        </dgm:presLayoutVars>
      </dgm:prSet>
      <dgm:spPr/>
    </dgm:pt>
  </dgm:ptLst>
  <dgm:cxnLst>
    <dgm:cxn modelId="{61ACD105-BB71-4EF6-A5D8-84B659251BFD}" srcId="{06B1EA6B-190B-45CC-A107-84AE0460D982}" destId="{70A5762C-D6AE-4857-868B-1BF90D91CFF2}" srcOrd="1" destOrd="0" parTransId="{98C7F988-6323-4AAA-B946-17B166D8ACFA}" sibTransId="{E196F06C-7002-42B1-8392-7BA90A8CFADE}"/>
    <dgm:cxn modelId="{8E0FD20D-E2A6-4D28-AD37-BCE9DEF7144C}" type="presOf" srcId="{96D5D485-A6BE-4495-BB04-D7543291AAE7}" destId="{98C83381-1835-437F-ACB9-1DDA603F99DF}" srcOrd="0" destOrd="3" presId="urn:microsoft.com/office/officeart/2005/8/layout/vList2"/>
    <dgm:cxn modelId="{AD30A019-617F-4BF8-AFF6-73BB405F7494}" srcId="{06B1EA6B-190B-45CC-A107-84AE0460D982}" destId="{4C865807-BBDC-4296-9D63-60315EB4AA59}" srcOrd="2" destOrd="0" parTransId="{50B1ED08-67A6-45F1-BA57-EDEC37470915}" sibTransId="{D90CCE0E-F9B6-4FE5-AF89-28833B375CBB}"/>
    <dgm:cxn modelId="{19BBAA27-68FB-439E-BCB1-56B450A9C24A}" type="presOf" srcId="{55F831FA-78BA-43F4-BDB4-F65F84016319}" destId="{98C83381-1835-437F-ACB9-1DDA603F99DF}" srcOrd="0" destOrd="1" presId="urn:microsoft.com/office/officeart/2005/8/layout/vList2"/>
    <dgm:cxn modelId="{D1109329-C29A-4F65-89F0-B75B3122F00F}" type="presOf" srcId="{06B1EA6B-190B-45CC-A107-84AE0460D982}" destId="{48EE1D43-85D1-498F-966A-2C331667F636}" srcOrd="0" destOrd="0" presId="urn:microsoft.com/office/officeart/2005/8/layout/vList2"/>
    <dgm:cxn modelId="{6797AC4A-430C-42E9-AEDE-CD906E815237}" type="presOf" srcId="{4C865807-BBDC-4296-9D63-60315EB4AA59}" destId="{2E2D9B29-F410-4CB9-959A-51A32638E6FC}" srcOrd="0" destOrd="0" presId="urn:microsoft.com/office/officeart/2005/8/layout/vList2"/>
    <dgm:cxn modelId="{BCB2044D-EC35-4817-99E1-18CD954AEDB4}" type="presOf" srcId="{D397517E-4978-42E3-BE1F-B6071B336FF7}" destId="{98C83381-1835-437F-ACB9-1DDA603F99DF}" srcOrd="0" destOrd="0" presId="urn:microsoft.com/office/officeart/2005/8/layout/vList2"/>
    <dgm:cxn modelId="{CDFDC584-1AD7-4D06-8C91-241A298EE5DD}" type="presOf" srcId="{C2235D98-6FA9-4A43-B70E-38892A477536}" destId="{98C83381-1835-437F-ACB9-1DDA603F99DF}" srcOrd="0" destOrd="2" presId="urn:microsoft.com/office/officeart/2005/8/layout/vList2"/>
    <dgm:cxn modelId="{7872E398-A551-49E2-9E58-A36497AB6774}" srcId="{06B1EA6B-190B-45CC-A107-84AE0460D982}" destId="{D66EE7A7-1940-41AC-B1C8-58016810BE0E}" srcOrd="0" destOrd="0" parTransId="{98FDD5DE-FC64-44E5-93CA-E0C24053C410}" sibTransId="{E3C45D4B-9FE5-4B0F-A2DC-E6884CB8DB40}"/>
    <dgm:cxn modelId="{44D3A1A9-E6D2-476E-AD94-C86C4269A9C2}" srcId="{D66EE7A7-1940-41AC-B1C8-58016810BE0E}" destId="{C2235D98-6FA9-4A43-B70E-38892A477536}" srcOrd="2" destOrd="0" parTransId="{7AD810D2-82C1-44DA-AFD6-0C1266E7870A}" sibTransId="{0B6936FC-37C6-4738-93BE-2633A8299848}"/>
    <dgm:cxn modelId="{E7F983B2-44AE-454E-B4E4-9A2F3993DAC9}" type="presOf" srcId="{D66EE7A7-1940-41AC-B1C8-58016810BE0E}" destId="{1FB502CE-AB10-48CD-B760-C4906A420032}" srcOrd="0" destOrd="0" presId="urn:microsoft.com/office/officeart/2005/8/layout/vList2"/>
    <dgm:cxn modelId="{B66FD8B3-02F9-4618-A172-C221509D4983}" srcId="{D66EE7A7-1940-41AC-B1C8-58016810BE0E}" destId="{55F831FA-78BA-43F4-BDB4-F65F84016319}" srcOrd="1" destOrd="0" parTransId="{B48C5E06-4BA5-47B2-B8E4-52D163E8BF7D}" sibTransId="{C0C404D9-5293-4E9C-87B1-70D5DF9F47F4}"/>
    <dgm:cxn modelId="{2BFD3FB7-6C5B-43AE-AA1A-F3E50CD48BE9}" srcId="{D66EE7A7-1940-41AC-B1C8-58016810BE0E}" destId="{96D5D485-A6BE-4495-BB04-D7543291AAE7}" srcOrd="3" destOrd="0" parTransId="{E291245E-457A-49EC-A098-016B715175C9}" sibTransId="{9A948C81-C2E7-4409-B5AB-02A345047BB5}"/>
    <dgm:cxn modelId="{A9D6DBC8-7928-474F-A361-CC0764BC2009}" srcId="{D66EE7A7-1940-41AC-B1C8-58016810BE0E}" destId="{D397517E-4978-42E3-BE1F-B6071B336FF7}" srcOrd="0" destOrd="0" parTransId="{FC0DDEB1-C0D3-4A57-A1B1-1E254D0C294E}" sibTransId="{67D36D23-F354-41FE-A4A8-CDB3F0F3C788}"/>
    <dgm:cxn modelId="{9B9434E1-71A5-4E28-AC82-FD84DCF995F7}" type="presOf" srcId="{70A5762C-D6AE-4857-868B-1BF90D91CFF2}" destId="{BF6B82CA-3924-4C0E-8C3F-6B9923C94743}" srcOrd="0" destOrd="0" presId="urn:microsoft.com/office/officeart/2005/8/layout/vList2"/>
    <dgm:cxn modelId="{5CAD8067-17DD-4547-8DF2-D2C78FEE191C}" type="presParOf" srcId="{48EE1D43-85D1-498F-966A-2C331667F636}" destId="{1FB502CE-AB10-48CD-B760-C4906A420032}" srcOrd="0" destOrd="0" presId="urn:microsoft.com/office/officeart/2005/8/layout/vList2"/>
    <dgm:cxn modelId="{A0557035-8B22-41AD-9DDE-9AAAC3851F58}" type="presParOf" srcId="{48EE1D43-85D1-498F-966A-2C331667F636}" destId="{98C83381-1835-437F-ACB9-1DDA603F99DF}" srcOrd="1" destOrd="0" presId="urn:microsoft.com/office/officeart/2005/8/layout/vList2"/>
    <dgm:cxn modelId="{F289BD13-F0A8-46E7-B62F-1624669A57A7}" type="presParOf" srcId="{48EE1D43-85D1-498F-966A-2C331667F636}" destId="{BF6B82CA-3924-4C0E-8C3F-6B9923C94743}" srcOrd="2" destOrd="0" presId="urn:microsoft.com/office/officeart/2005/8/layout/vList2"/>
    <dgm:cxn modelId="{18496FF7-4D8A-42D0-A653-84AD8DC6CD0E}" type="presParOf" srcId="{48EE1D43-85D1-498F-966A-2C331667F636}" destId="{5CAE26FA-6474-4869-8D30-055F51E44A17}" srcOrd="3" destOrd="0" presId="urn:microsoft.com/office/officeart/2005/8/layout/vList2"/>
    <dgm:cxn modelId="{969D1F9E-1324-41C4-A85D-F670D8D184B3}" type="presParOf" srcId="{48EE1D43-85D1-498F-966A-2C331667F636}" destId="{2E2D9B29-F410-4CB9-959A-51A32638E6F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7E0A9-2C75-43A7-A8FE-3646B814C60C}">
      <dsp:nvSpPr>
        <dsp:cNvPr id="0" name=""/>
        <dsp:cNvSpPr/>
      </dsp:nvSpPr>
      <dsp:spPr>
        <a:xfrm>
          <a:off x="0" y="0"/>
          <a:ext cx="11276076" cy="44831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466850">
            <a:lnSpc>
              <a:spcPct val="125000"/>
            </a:lnSpc>
            <a:spcBef>
              <a:spcPct val="0"/>
            </a:spcBef>
            <a:spcAft>
              <a:spcPct val="35000"/>
            </a:spcAft>
            <a:buNone/>
          </a:pPr>
          <a:r>
            <a:rPr lang="en-US" sz="3300" kern="1200"/>
            <a:t>Progress monitoring data allow us to . . .</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dirty="0"/>
            <a:t>Estimate rates of improvement (ROI) across time.</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dirty="0"/>
            <a:t>Compare the efficacy of different forms of instruction.</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a:t>Identify students who are not demonstrating adequate progress.</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dirty="0"/>
            <a:t>Determine when an instructional change is needed.</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dirty="0"/>
            <a:t>Support communication with parents and students.</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dirty="0"/>
            <a:t>Support the development of a rigorous individualized education program for students with disabilities.</a:t>
          </a:r>
        </a:p>
      </dsp:txBody>
      <dsp:txXfrm>
        <a:off x="2703525" y="0"/>
        <a:ext cx="8572550" cy="4483100"/>
      </dsp:txXfrm>
    </dsp:sp>
    <dsp:sp modelId="{03266C32-C75B-43B5-A344-42DB8E5E4A23}">
      <dsp:nvSpPr>
        <dsp:cNvPr id="0" name=""/>
        <dsp:cNvSpPr/>
      </dsp:nvSpPr>
      <dsp:spPr>
        <a:xfrm>
          <a:off x="270508" y="264144"/>
          <a:ext cx="2255215" cy="358648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5000" r="-6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AAF3-3D55-486B-B9D5-6957AE35A6E9}">
      <dsp:nvSpPr>
        <dsp:cNvPr id="0" name=""/>
        <dsp:cNvSpPr/>
      </dsp:nvSpPr>
      <dsp:spPr>
        <a:xfrm>
          <a:off x="1210957" y="54775"/>
          <a:ext cx="2575987" cy="190364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02EF4A29-478C-4EB4-BF98-D5F086D3577F}">
      <dsp:nvSpPr>
        <dsp:cNvPr id="0" name=""/>
        <dsp:cNvSpPr/>
      </dsp:nvSpPr>
      <dsp:spPr>
        <a:xfrm>
          <a:off x="1731636" y="1613254"/>
          <a:ext cx="2219733" cy="533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Passage reading fluency</a:t>
          </a:r>
        </a:p>
      </dsp:txBody>
      <dsp:txXfrm>
        <a:off x="1731636" y="1613254"/>
        <a:ext cx="2219733" cy="533439"/>
      </dsp:txXfrm>
    </dsp:sp>
    <dsp:sp modelId="{7DCFA1A9-4004-4810-A06B-2574F2CEB2D5}">
      <dsp:nvSpPr>
        <dsp:cNvPr id="0" name=""/>
        <dsp:cNvSpPr/>
      </dsp:nvSpPr>
      <dsp:spPr>
        <a:xfrm>
          <a:off x="4330695" y="54775"/>
          <a:ext cx="2575987" cy="1903645"/>
        </a:xfrm>
        <a:prstGeom prst="rect">
          <a:avLst/>
        </a:prstGeom>
        <a:blipFill>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BDF83B32-70B4-40E9-A428-F6B412D6CE52}">
      <dsp:nvSpPr>
        <dsp:cNvPr id="0" name=""/>
        <dsp:cNvSpPr/>
      </dsp:nvSpPr>
      <dsp:spPr>
        <a:xfrm>
          <a:off x="4851373" y="1613254"/>
          <a:ext cx="2219733" cy="533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Word identification fluency</a:t>
          </a:r>
        </a:p>
      </dsp:txBody>
      <dsp:txXfrm>
        <a:off x="4851373" y="1613254"/>
        <a:ext cx="2219733" cy="533439"/>
      </dsp:txXfrm>
    </dsp:sp>
    <dsp:sp modelId="{FCD33AF8-78A9-4E90-879D-3981315F02ED}">
      <dsp:nvSpPr>
        <dsp:cNvPr id="0" name=""/>
        <dsp:cNvSpPr/>
      </dsp:nvSpPr>
      <dsp:spPr>
        <a:xfrm>
          <a:off x="1210957" y="2420734"/>
          <a:ext cx="2575987" cy="190364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2EB7FEB6-82BA-457A-8659-E29EE9D2D801}">
      <dsp:nvSpPr>
        <dsp:cNvPr id="0" name=""/>
        <dsp:cNvSpPr/>
      </dsp:nvSpPr>
      <dsp:spPr>
        <a:xfrm>
          <a:off x="1731636" y="3979213"/>
          <a:ext cx="2219733" cy="533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Quantity discrimination</a:t>
          </a:r>
        </a:p>
      </dsp:txBody>
      <dsp:txXfrm>
        <a:off x="1731636" y="3979213"/>
        <a:ext cx="2219733" cy="533439"/>
      </dsp:txXfrm>
    </dsp:sp>
    <dsp:sp modelId="{B1E0AF21-24BE-4537-9CA5-85FEA5CFCA95}">
      <dsp:nvSpPr>
        <dsp:cNvPr id="0" name=""/>
        <dsp:cNvSpPr/>
      </dsp:nvSpPr>
      <dsp:spPr>
        <a:xfrm>
          <a:off x="4330695" y="2420734"/>
          <a:ext cx="2575987" cy="190364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3F1792D0-E752-4CC5-83A7-6A6A52CF3F7F}">
      <dsp:nvSpPr>
        <dsp:cNvPr id="0" name=""/>
        <dsp:cNvSpPr/>
      </dsp:nvSpPr>
      <dsp:spPr>
        <a:xfrm>
          <a:off x="4851373" y="3979213"/>
          <a:ext cx="2219733" cy="533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Total words written</a:t>
          </a:r>
        </a:p>
      </dsp:txBody>
      <dsp:txXfrm>
        <a:off x="4851373" y="3979213"/>
        <a:ext cx="2219733" cy="5334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502CE-AB10-48CD-B760-C4906A420032}">
      <dsp:nvSpPr>
        <dsp:cNvPr id="0" name=""/>
        <dsp:cNvSpPr/>
      </dsp:nvSpPr>
      <dsp:spPr>
        <a:xfrm>
          <a:off x="0" y="528736"/>
          <a:ext cx="5638799" cy="623610"/>
        </a:xfrm>
        <a:prstGeom prst="roundRect">
          <a:avLst/>
        </a:prstGeom>
        <a:solidFill>
          <a:srgbClr val="446F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Inconsistent Assessment Administration</a:t>
          </a:r>
        </a:p>
      </dsp:txBody>
      <dsp:txXfrm>
        <a:off x="30442" y="559178"/>
        <a:ext cx="5577915" cy="562726"/>
      </dsp:txXfrm>
    </dsp:sp>
    <dsp:sp modelId="{98C83381-1835-437F-ACB9-1DDA603F99DF}">
      <dsp:nvSpPr>
        <dsp:cNvPr id="0" name=""/>
        <dsp:cNvSpPr/>
      </dsp:nvSpPr>
      <dsp:spPr>
        <a:xfrm>
          <a:off x="0" y="1152347"/>
          <a:ext cx="5638799"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32" tIns="33020" rIns="184912" bIns="33020" numCol="1" spcCol="1270" anchor="t" anchorCtr="0">
          <a:noAutofit/>
        </a:bodyPr>
        <a:lstStyle/>
        <a:p>
          <a:pPr marL="228600" lvl="1" indent="-228600" algn="l" defTabSz="889000">
            <a:lnSpc>
              <a:spcPct val="100000"/>
            </a:lnSpc>
            <a:spcBef>
              <a:spcPct val="0"/>
            </a:spcBef>
            <a:spcAft>
              <a:spcPct val="20000"/>
            </a:spcAft>
            <a:buClr>
              <a:schemeClr val="accent1"/>
            </a:buClr>
            <a:buFont typeface="Wingdings" panose="05000000000000000000" pitchFamily="2" charset="2"/>
            <a:buChar char="§"/>
          </a:pPr>
          <a:r>
            <a:rPr lang="en-US" sz="2000" kern="1200"/>
            <a:t>Changes to the Environment </a:t>
          </a:r>
        </a:p>
        <a:p>
          <a:pPr marL="228600" lvl="1" indent="-228600" algn="l" defTabSz="889000">
            <a:lnSpc>
              <a:spcPct val="100000"/>
            </a:lnSpc>
            <a:spcBef>
              <a:spcPct val="0"/>
            </a:spcBef>
            <a:spcAft>
              <a:spcPct val="20000"/>
            </a:spcAft>
            <a:buClr>
              <a:schemeClr val="accent1"/>
            </a:buClr>
            <a:buFont typeface="Wingdings" panose="05000000000000000000" pitchFamily="2" charset="2"/>
            <a:buChar char="§"/>
          </a:pPr>
          <a:r>
            <a:rPr lang="en-US" sz="2000" kern="1200"/>
            <a:t>Incorrect or Variable Instructions</a:t>
          </a:r>
        </a:p>
        <a:p>
          <a:pPr marL="228600" lvl="1" indent="-228600" algn="l" defTabSz="889000">
            <a:lnSpc>
              <a:spcPct val="100000"/>
            </a:lnSpc>
            <a:spcBef>
              <a:spcPct val="0"/>
            </a:spcBef>
            <a:spcAft>
              <a:spcPct val="20000"/>
            </a:spcAft>
            <a:buClr>
              <a:schemeClr val="accent1"/>
            </a:buClr>
            <a:buFont typeface="Wingdings" panose="05000000000000000000" pitchFamily="2" charset="2"/>
            <a:buChar char="§"/>
          </a:pPr>
          <a:r>
            <a:rPr lang="en-US" sz="2000" kern="1200"/>
            <a:t>Inappropriate Assistance</a:t>
          </a:r>
        </a:p>
        <a:p>
          <a:pPr marL="228600" lvl="1" indent="-228600" algn="l" defTabSz="889000">
            <a:lnSpc>
              <a:spcPct val="100000"/>
            </a:lnSpc>
            <a:spcBef>
              <a:spcPct val="0"/>
            </a:spcBef>
            <a:spcAft>
              <a:spcPct val="20000"/>
            </a:spcAft>
            <a:buClr>
              <a:schemeClr val="accent1"/>
            </a:buClr>
            <a:buFont typeface="Wingdings" panose="05000000000000000000" pitchFamily="2" charset="2"/>
            <a:buChar char="§"/>
          </a:pPr>
          <a:r>
            <a:rPr lang="en-US" sz="2000" kern="1200"/>
            <a:t>Altered Assessment Protocols </a:t>
          </a:r>
        </a:p>
      </dsp:txBody>
      <dsp:txXfrm>
        <a:off x="0" y="1152347"/>
        <a:ext cx="5638799" cy="1506960"/>
      </dsp:txXfrm>
    </dsp:sp>
    <dsp:sp modelId="{BF6B82CA-3924-4C0E-8C3F-6B9923C94743}">
      <dsp:nvSpPr>
        <dsp:cNvPr id="0" name=""/>
        <dsp:cNvSpPr/>
      </dsp:nvSpPr>
      <dsp:spPr>
        <a:xfrm>
          <a:off x="0" y="2659307"/>
          <a:ext cx="5638799" cy="6236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Errors in Scoring Assessments</a:t>
          </a:r>
        </a:p>
      </dsp:txBody>
      <dsp:txXfrm>
        <a:off x="30442" y="2689749"/>
        <a:ext cx="5577915" cy="562726"/>
      </dsp:txXfrm>
    </dsp:sp>
    <dsp:sp modelId="{2E2D9B29-F410-4CB9-959A-51A32638E6FC}">
      <dsp:nvSpPr>
        <dsp:cNvPr id="0" name=""/>
        <dsp:cNvSpPr/>
      </dsp:nvSpPr>
      <dsp:spPr>
        <a:xfrm>
          <a:off x="0" y="3357797"/>
          <a:ext cx="5638799" cy="623610"/>
        </a:xfrm>
        <a:prstGeom prst="roundRect">
          <a:avLst/>
        </a:prstGeom>
        <a:solidFill>
          <a:srgbClr val="45713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Clr>
              <a:schemeClr val="accent1"/>
            </a:buClr>
            <a:buFont typeface="Wingdings" panose="05000000000000000000" pitchFamily="2" charset="2"/>
            <a:buNone/>
          </a:pPr>
          <a:r>
            <a:rPr lang="en-US" sz="2600" kern="1200"/>
            <a:t>Data Entry Errors</a:t>
          </a:r>
        </a:p>
      </dsp:txBody>
      <dsp:txXfrm>
        <a:off x="30442" y="3388239"/>
        <a:ext cx="5577915"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Presenter should add their name and title.</a:t>
            </a:r>
          </a:p>
          <a:p>
            <a:br>
              <a:rPr lang="en-US"/>
            </a:b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69793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Progress monitoring is not the same as monitoring progress. The daily actions that teachers take to monitor student progress are not the same as a validated progress monitoring assessment. </a:t>
            </a:r>
          </a:p>
          <a:p>
            <a:pPr marL="171450" indent="-171450">
              <a:buFont typeface="Arial" panose="020B0604020202020204" pitchFamily="34" charset="0"/>
              <a:buChar char="•"/>
            </a:pPr>
            <a:r>
              <a:rPr lang="en-US"/>
              <a:t>Monitoring progress (described on the left) is a critical part of all instruction. It includes the regular informal checks for understanding that teachers use throughout instruction for all students. It might include quizzes, student responses using white boards, tickets out the door, questioning, and other similar strategies to gather data to inform real-time instructional decisions. </a:t>
            </a:r>
          </a:p>
          <a:p>
            <a:pPr marL="171450" indent="-171450">
              <a:buFont typeface="Arial" panose="020B0604020202020204" pitchFamily="34" charset="0"/>
              <a:buChar char="•"/>
            </a:pPr>
            <a:r>
              <a:rPr lang="en-US"/>
              <a:t>Progress monitoring (described on the right) is a standardized process that requires valid and reliable tools, data collected at regular intervals depending on the intensity of instruction, and data graphed to inform decisions about student responsiveness to instruction or intervention. </a:t>
            </a:r>
          </a:p>
          <a:p>
            <a:pPr marL="171450" indent="-171450">
              <a:buFont typeface="Arial" panose="020B0604020202020204" pitchFamily="34" charset="0"/>
              <a:buChar char="•"/>
            </a:pPr>
            <a:r>
              <a:rPr lang="en-US"/>
              <a:t>In practice, teachers often do both, informally monitoring the progress of the entire class and gathering progress monitoring data for a subset of students receiving intervention.</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413890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Progress monitoring data are important because they allow us to . . .</a:t>
            </a:r>
          </a:p>
          <a:p>
            <a:pPr marL="228600" indent="-228600">
              <a:buFont typeface="Arial" panose="020B0604020202020204" pitchFamily="34" charset="0"/>
              <a:buChar char="•"/>
            </a:pPr>
            <a:r>
              <a:rPr lang="en-US"/>
              <a:t>Estimate a student’s rates of improvement (ROI) across time.</a:t>
            </a:r>
          </a:p>
          <a:p>
            <a:pPr marL="228600" indent="-228600">
              <a:buFont typeface="Arial" panose="020B0604020202020204" pitchFamily="34" charset="0"/>
              <a:buChar char="•"/>
            </a:pPr>
            <a:r>
              <a:rPr lang="en-US"/>
              <a:t>Compare the efficacy of different forms of instruction/intervention.</a:t>
            </a:r>
          </a:p>
          <a:p>
            <a:pPr marL="228600" indent="-228600">
              <a:buFont typeface="Arial" panose="020B0604020202020204" pitchFamily="34" charset="0"/>
              <a:buChar char="•"/>
            </a:pPr>
            <a:r>
              <a:rPr lang="en-US"/>
              <a:t>Identify students who are not demonstrating adequate progress.</a:t>
            </a:r>
          </a:p>
          <a:p>
            <a:pPr marL="228600" indent="-228600">
              <a:buFont typeface="Arial" panose="020B0604020202020204" pitchFamily="34" charset="0"/>
              <a:buChar char="•"/>
            </a:pPr>
            <a:r>
              <a:rPr lang="en-US"/>
              <a:t>Determine when an instructional change is needed. </a:t>
            </a:r>
          </a:p>
          <a:p>
            <a:pPr marL="228600" indent="-228600">
              <a:buFont typeface="Arial" panose="020B0604020202020204" pitchFamily="34" charset="0"/>
              <a:buChar char="•"/>
            </a:pPr>
            <a:r>
              <a:rPr lang="en-US"/>
              <a:t>Support teachers in communicating student progress with the student and their family. </a:t>
            </a:r>
          </a:p>
          <a:p>
            <a:pPr marL="228600" indent="-228600">
              <a:buFont typeface="Arial" panose="020B0604020202020204" pitchFamily="34" charset="0"/>
              <a:buChar char="•"/>
            </a:pPr>
            <a:r>
              <a:rPr lang="en-US"/>
              <a:t>In addition, for students with disabilities, progress monitoring can support the development of present levels of performance, individualized education program goals, and the monitoring plan.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Optional discussion prompts: With which of these uses of progress monitoring data are you most comfortable? Which of these uses of progress monitoring data would you like to learn more about?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If this is a virtual presentation, the presenter may conduct a poll and ask participants to rank their level of knowledge for each.</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38958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As we shared on the previous slide, progress monitoring data have several important uses that allow us to better meet the learning, behavior, and social-emotional needs of students. In addition, research supports the idea that progress monitoring helps teachers improve student outcomes. </a:t>
            </a:r>
            <a:r>
              <a:rPr lang="en-US"/>
              <a:t>When teachers better understand their students’ learning needs and when instructional changes are needed, they can better advance student learning across time.</a:t>
            </a:r>
          </a:p>
          <a:p>
            <a:pPr marL="171450" lvl="0" indent="-171450">
              <a:lnSpc>
                <a:spcPct val="100000"/>
              </a:lnSpc>
              <a:buFont typeface="Arial" panose="020B0604020202020204" pitchFamily="34" charset="0"/>
              <a:buChar char="•"/>
            </a:pPr>
            <a:endParaRPr lang="en-US"/>
          </a:p>
          <a:p>
            <a:pPr marL="0" lvl="0" indent="0">
              <a:lnSpc>
                <a:spcPct val="100000"/>
              </a:lnSpc>
              <a:buFont typeface="Arial" panose="020B0604020202020204" pitchFamily="34" charset="0"/>
              <a:buNone/>
            </a:pPr>
            <a:r>
              <a:rPr lang="en-US" i="1"/>
              <a:t>Read slide.</a:t>
            </a:r>
          </a:p>
          <a:p>
            <a:pPr marL="0" indent="0">
              <a:buFont typeface="Arial" panose="020B0604020202020204" pitchFamily="34" charset="0"/>
              <a:buNone/>
            </a:pPr>
            <a:endParaRPr lang="en-US"/>
          </a:p>
          <a:p>
            <a:pPr marL="0" indent="0">
              <a:buFont typeface="Arial" panose="020B0604020202020204" pitchFamily="34" charset="0"/>
              <a:buNone/>
            </a:pPr>
            <a:endParaRPr lang="en-US"/>
          </a:p>
          <a:p>
            <a:endParaRPr lang="en-US" strike="sngStrike"/>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7270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74151"/>
                </a:solidFill>
                <a:effectLst/>
                <a:latin typeface="Söhne"/>
              </a:rPr>
              <a:t>Aside from what the research shows, teachers and parents also have found progress monitoring to be beneficial. </a:t>
            </a:r>
          </a:p>
          <a:p>
            <a:r>
              <a:rPr lang="en-US" b="0" i="1">
                <a:solidFill>
                  <a:srgbClr val="374151"/>
                </a:solidFill>
                <a:effectLst/>
                <a:latin typeface="Söhne"/>
              </a:rPr>
              <a:t>Read parent/teacher quotes and prompt participants to reflect on these quotes. </a:t>
            </a:r>
          </a:p>
          <a:p>
            <a:endParaRPr lang="en-US" b="0" i="1">
              <a:solidFill>
                <a:srgbClr val="374151"/>
              </a:solidFill>
              <a:effectLst/>
              <a:latin typeface="Söhne"/>
            </a:endParaRPr>
          </a:p>
          <a:p>
            <a:r>
              <a:rPr lang="en-US" i="1"/>
              <a:t>Optional discussion/reflection prompts: </a:t>
            </a:r>
            <a:endParaRPr lang="en-US"/>
          </a:p>
          <a:p>
            <a:pPr marL="171450" indent="-171450">
              <a:buFont typeface="Arial" panose="020B0604020202020204" pitchFamily="34" charset="0"/>
              <a:buChar char="•"/>
            </a:pPr>
            <a:r>
              <a:rPr lang="en-US" i="1"/>
              <a:t>What about these quotes resonates with you?</a:t>
            </a:r>
          </a:p>
          <a:p>
            <a:pPr marL="171450" indent="-171450">
              <a:buFont typeface="Arial" panose="020B0604020202020204" pitchFamily="34" charset="0"/>
              <a:buChar char="•"/>
            </a:pPr>
            <a:r>
              <a:rPr lang="en-US" i="1"/>
              <a:t>What do you see as the benefits to progress monitoring?</a:t>
            </a:r>
          </a:p>
          <a:p>
            <a:pPr marL="171450" indent="-171450">
              <a:buFont typeface="Arial" panose="020B0604020202020204" pitchFamily="34" charset="0"/>
              <a:buChar char="•"/>
            </a:pPr>
            <a:r>
              <a:rPr lang="en-US" b="0" i="1">
                <a:solidFill>
                  <a:srgbClr val="374151"/>
                </a:solidFill>
                <a:effectLst/>
                <a:latin typeface="Söhne"/>
              </a:rPr>
              <a:t>How might sharing progress monitoring enhance your conversations with parents and families?</a:t>
            </a:r>
            <a:endParaRPr lang="en-US" i="1"/>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2668854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algn="l"/>
            <a:r>
              <a:rPr lang="en-US"/>
              <a:t>Now let’s discuss how progress monitoring fits into data-based individualization or DBI. Progress monitoring is a key component of DBI, NCII’s approach to intensive intervention. </a:t>
            </a:r>
          </a:p>
          <a:p>
            <a:pPr marL="171450" indent="-171450" algn="l">
              <a:buFont typeface="Arial" panose="020B0604020202020204" pitchFamily="34" charset="0"/>
              <a:buChar char="•"/>
            </a:pPr>
            <a:r>
              <a:rPr lang="en-US"/>
              <a:t>DBI is a systematic method for using data to determine when and how to provide more intensive intervention. </a:t>
            </a:r>
          </a:p>
          <a:p>
            <a:pPr marL="171450" indent="-171450" algn="l">
              <a:buFont typeface="Arial" panose="020B0604020202020204" pitchFamily="34" charset="0"/>
              <a:buChar char="•"/>
            </a:pPr>
            <a:r>
              <a:rPr lang="en-US"/>
              <a:t>As you can see in the DBI process graphic, frequently collecting, graphing, and analyzing progress monitoring occurs in the second and fifth steps in the DBI process and informs decisions about student responsiveness to the validated intervention program as well as the adapted intervention.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85904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DBI, we use progress monitoring data to determine if a student is making adequate progress in the intervention. Whether the student is responding adequately is not based on opinion, anecdotal notes, or observation. Instead, we need to use an assessment with evidence of validity and reliability for progress monitoring. Further we need to graph progress monitoring data to understand a student’s trend of performance and to make decisions about whether their progress is adequate or if we need to make a change to the intervention. </a:t>
            </a:r>
            <a:endParaRPr lang="en-US" b="0" i="1"/>
          </a:p>
          <a:p>
            <a:endParaRPr lang="en-US" i="1"/>
          </a:p>
          <a:p>
            <a:r>
              <a:rPr lang="en-US" i="1"/>
              <a:t>Optional discussion prompts: </a:t>
            </a:r>
          </a:p>
          <a:p>
            <a:pPr marL="171450" indent="-171450">
              <a:buFont typeface="Arial" panose="020B0604020202020204" pitchFamily="34" charset="0"/>
              <a:buChar char="•"/>
            </a:pPr>
            <a:r>
              <a:rPr lang="en-US" i="1"/>
              <a:t>How do you currently determine if a student is responding to an intervention? </a:t>
            </a:r>
          </a:p>
          <a:p>
            <a:pPr marL="171450" indent="-171450">
              <a:buFont typeface="Arial" panose="020B0604020202020204" pitchFamily="34" charset="0"/>
              <a:buChar char="•"/>
            </a:pPr>
            <a:r>
              <a:rPr lang="en-US" i="1"/>
              <a:t>What about determining student responsiveness is still confusing or overwhelming to you?</a:t>
            </a: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1686779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the second and fifth steps of the DBI process explicitly focus on progress monitoring, progress monitoring is infused across all five steps of the DBI process. </a:t>
            </a:r>
          </a:p>
          <a:p>
            <a:pPr marL="171450" indent="-171450">
              <a:buFont typeface="Arial" panose="020B0604020202020204" pitchFamily="34" charset="0"/>
              <a:buChar char="•"/>
            </a:pPr>
            <a:r>
              <a:rPr lang="en-US"/>
              <a:t>Prior to delivering the validated intervention platform, intervention teams should develop a progress monitoring plan that outlines the progress monitoring tool, student need and goal, and frequency of data collection and review. </a:t>
            </a:r>
          </a:p>
          <a:p>
            <a:pPr marL="171450" indent="-171450">
              <a:buFont typeface="Arial" panose="020B0604020202020204" pitchFamily="34" charset="0"/>
              <a:buChar char="•"/>
            </a:pPr>
            <a:r>
              <a:rPr lang="en-US"/>
              <a:t>During delivery of the validated and adapted intervention, educators should collect and graph frequent progress monitoring data. After sufficient data are collected, they are graphed and evaluated against the student’s instructional or behavioral goal to determine whether the student is making sufficient progress, or if it is necessary to collect additional diagnostic data and develop a hypothesis about how to intensify the intervention. If the student is responding, the teacher continues to implement the intervention as designed. </a:t>
            </a:r>
          </a:p>
          <a:p>
            <a:pPr marL="171450" indent="-171450">
              <a:buFont typeface="Arial" panose="020B0604020202020204" pitchFamily="34" charset="0"/>
              <a:buChar char="•"/>
            </a:pPr>
            <a:r>
              <a:rPr lang="en-US"/>
              <a:t>Although graphed progress monitoring data will not tell you why a student is not responding to the intervention, review of student response to progress monitoring measures along with other diagnostic data can assist teams in developing a hypothesis about why the student may not be responding. </a:t>
            </a:r>
          </a:p>
          <a:p>
            <a:pPr marL="171450" indent="-171450">
              <a:buFont typeface="Arial" panose="020B0604020202020204" pitchFamily="34" charset="0"/>
              <a:buChar char="•"/>
            </a:pPr>
            <a:r>
              <a:rPr lang="en-US"/>
              <a:t>During delivery of the adapted intervention, the educator continues to collect and graph student progress monitoring data. If the student’s progress is insufficient, the teacher consults with a team to determine how to further intensify the intervention. </a:t>
            </a:r>
          </a:p>
          <a:p>
            <a:endParaRPr lang="en-US"/>
          </a:p>
          <a:p>
            <a:r>
              <a:rPr lang="en-US"/>
              <a:t>This cycle repeats regularly throughout the DBI process, with adaptations to the intervention indicated using phase change lines on the progress monitoring graph.</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1333141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So how do we get started with progress monitoring? The first step is identifying a target behavior and selecting a tool; the second step is establishing a progress monitoring plan that includes the baseline, goal, and frequency of data collection; the third step includes collecting progress monitoring data while implementing the intervention; and the fourth step includes evaluating the student’s response to the intervention using progress monitoring and fidelity data.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5263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56093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b="0" i="0">
                <a:solidFill>
                  <a:srgbClr val="000000"/>
                </a:solidFill>
                <a:effectLst/>
                <a:latin typeface="+mn-lt"/>
              </a:rPr>
              <a:t>The target behavior is the outcome of interest for the student; that is, what the progress monitoring tool will need to measure. </a:t>
            </a:r>
          </a:p>
          <a:p>
            <a:pPr marL="171450" indent="-171450">
              <a:buFont typeface="Arial" panose="020B0604020202020204" pitchFamily="34" charset="0"/>
              <a:buChar char="•"/>
            </a:pPr>
            <a:r>
              <a:rPr lang="en-US" b="0" i="0">
                <a:solidFill>
                  <a:srgbClr val="000000"/>
                </a:solidFill>
                <a:effectLst/>
                <a:latin typeface="+mn-lt"/>
              </a:rPr>
              <a:t>A target behavior can be academic behavior (i.e., a content area of focus such as reading fluency) or a social behavior (e.g., positive engagement with peers). </a:t>
            </a:r>
          </a:p>
          <a:p>
            <a:pPr marL="171450" indent="-171450">
              <a:buFont typeface="Arial" panose="020B0604020202020204" pitchFamily="34" charset="0"/>
              <a:buChar char="•"/>
            </a:pPr>
            <a:r>
              <a:rPr lang="en-US" b="0" i="0">
                <a:solidFill>
                  <a:srgbClr val="000000"/>
                </a:solidFill>
                <a:effectLst/>
                <a:latin typeface="+mn-lt"/>
              </a:rPr>
              <a:t>It is important to identify the target behavior first, which will inform the selection of an appropriate progress monitoring tool.</a:t>
            </a:r>
          </a:p>
          <a:p>
            <a:pPr marL="171450" indent="-171450">
              <a:buFont typeface="Arial" panose="020B0604020202020204" pitchFamily="34" charset="0"/>
              <a:buChar char="•"/>
            </a:pPr>
            <a:r>
              <a:rPr lang="en-US" b="0" i="0">
                <a:solidFill>
                  <a:srgbClr val="000000"/>
                </a:solidFill>
                <a:effectLst/>
                <a:latin typeface="+mn-lt"/>
              </a:rPr>
              <a:t>For students with disabilities, the target behavior should be identified by looking at the needs identified in the evaluation report or present levels statement.</a:t>
            </a:r>
            <a:endParaRPr lang="en-US">
              <a:latin typeface="+mn-lt"/>
            </a:endParaRP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8960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to the National Center on Intensive Intervention’s training, Introduction to Academic Progress Monitoring. This training provides a general introduction to academic progress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By the end of this training, you will be able to do the following: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Define progress monitoring.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role of progress monitoring in the data-based individualization (or DBI) process.</a:t>
            </a:r>
          </a:p>
          <a:p>
            <a:pPr marL="171450" lvl="0" indent="-171450">
              <a:buFont typeface="Arial" panose="020B0604020202020204" pitchFamily="34" charset="0"/>
              <a:buChar char="•"/>
            </a:pPr>
            <a:r>
              <a:rPr lang="en-US"/>
              <a:t>Describe the features of the progress monitoring process.</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005232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r>
              <a:rPr lang="en-US" b="0" i="0">
                <a:solidFill>
                  <a:srgbClr val="000000"/>
                </a:solidFill>
                <a:effectLst/>
                <a:latin typeface="+mn-lt"/>
              </a:rPr>
              <a:t>Target behaviors for academics should be measurable and aligned with the content of the intervention. The progress monitoring tool should align with the target behavior. Importantly, the assessment should be selected based on the student’s age, instructional level, and need. Avoid assessments that are too easy or too difficult because they will not be sensitive enough to show growth, even when the student is learning new material. </a:t>
            </a:r>
          </a:p>
          <a:p>
            <a:endParaRPr lang="en-US" b="0" i="0">
              <a:solidFill>
                <a:srgbClr val="000000"/>
              </a:solidFill>
              <a:effectLst/>
              <a:latin typeface="+mn-lt"/>
            </a:endParaRPr>
          </a:p>
          <a:p>
            <a:pPr marL="0" indent="0">
              <a:buFont typeface="Arial" panose="020B0604020202020204" pitchFamily="34" charset="0"/>
              <a:buNone/>
            </a:pPr>
            <a:r>
              <a:rPr lang="en-US">
                <a:latin typeface="+mn-lt"/>
              </a:rPr>
              <a:t>This slide shows examples of target behaviors in reading, mathematics, and written language. </a:t>
            </a:r>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20</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74842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After you identify the target behavior, the next step is to select a progress monitoring measure to assess the target behavior. Progress monitoring tools should have the characteristics shown here.</a:t>
            </a:r>
          </a:p>
          <a:p>
            <a:endParaRPr lang="en-US"/>
          </a:p>
          <a:p>
            <a:pPr marL="171450" indent="-171450">
              <a:buFont typeface="Arial" panose="020B0604020202020204" pitchFamily="34" charset="0"/>
              <a:buChar char="•"/>
            </a:pPr>
            <a:r>
              <a:rPr lang="en-US" b="1"/>
              <a:t>Brief and easy to administer</a:t>
            </a:r>
            <a:r>
              <a:rPr lang="en-US"/>
              <a:t>: Some progress monitoring tools take as little as a few minutes to administer, whereas others take much longer. Be sure to consider the ease of administration when selecting a tool.</a:t>
            </a:r>
          </a:p>
          <a:p>
            <a:pPr marL="171450" indent="-171450">
              <a:buFont typeface="Arial" panose="020B0604020202020204" pitchFamily="34" charset="0"/>
              <a:buChar char="•"/>
            </a:pPr>
            <a:r>
              <a:rPr lang="en-US" b="1"/>
              <a:t>Able to be used repeatedly across time</a:t>
            </a:r>
            <a:r>
              <a:rPr lang="en-US"/>
              <a:t>: Progress monitoring for intensive intervention should occur at least weekly. Make sure that the tool you select can be used repeatedly across time. For academics, this means having multiple forms of equal difficulty or using a computer adaptive format. </a:t>
            </a:r>
          </a:p>
          <a:p>
            <a:pPr marL="171450" indent="-171450">
              <a:buFont typeface="Arial" panose="020B0604020202020204" pitchFamily="34" charset="0"/>
              <a:buChar char="•"/>
            </a:pPr>
            <a:r>
              <a:rPr lang="en-US" b="1"/>
              <a:t>Sensitive to changes in student performance</a:t>
            </a:r>
            <a:r>
              <a:rPr lang="en-US"/>
              <a:t>: Progress monitoring measures should capture small changes in student performance. In other words, when the student learns new skills, the student’s score on the measure should reflect this change.</a:t>
            </a:r>
          </a:p>
          <a:p>
            <a:pPr marL="171450" indent="-171450">
              <a:buFont typeface="Arial" panose="020B0604020202020204" pitchFamily="34" charset="0"/>
              <a:buChar char="•"/>
            </a:pPr>
            <a:r>
              <a:rPr lang="en-US" b="1"/>
              <a:t>Valid, reliable, and evidence based</a:t>
            </a:r>
            <a:r>
              <a:rPr lang="en-US"/>
              <a:t>: There should be evidence for the reliability and validity of the progress monitoring tool when used with students with intensive needs.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08437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Some formative assessment measures, while valuable for informing instruction, are not appropriate to use as a progress monitoring measure in the DBI process. </a:t>
            </a:r>
          </a:p>
          <a:p>
            <a:endParaRPr lang="en-US"/>
          </a:p>
          <a:p>
            <a:pPr marL="0" lvl="1" indent="0">
              <a:buNone/>
            </a:pPr>
            <a:r>
              <a:rPr lang="en-US"/>
              <a:t>Avoid using a progress monitoring measure that</a:t>
            </a:r>
          </a:p>
          <a:p>
            <a:pPr marL="171450" lvl="0" indent="-171450">
              <a:buFont typeface="Arial" panose="020B0604020202020204" pitchFamily="34" charset="0"/>
              <a:buChar char="•"/>
            </a:pPr>
            <a:r>
              <a:rPr lang="en-US"/>
              <a:t>cannot be administered weekly,</a:t>
            </a:r>
          </a:p>
          <a:p>
            <a:pPr marL="171450" lvl="0" indent="-171450">
              <a:buFont typeface="Arial" panose="020B0604020202020204" pitchFamily="34" charset="0"/>
              <a:buChar char="•"/>
            </a:pPr>
            <a:r>
              <a:rPr lang="en-US"/>
              <a:t>takes a long time (e.g., 20 minutes) to administer,</a:t>
            </a:r>
          </a:p>
          <a:p>
            <a:pPr marL="171450" lvl="0" indent="-171450">
              <a:buFont typeface="Arial" panose="020B0604020202020204" pitchFamily="34" charset="0"/>
              <a:buChar char="•"/>
            </a:pPr>
            <a:r>
              <a:rPr lang="en-US"/>
              <a:t>does not have validity and reliability data, and</a:t>
            </a:r>
          </a:p>
          <a:p>
            <a:pPr marL="171450" lvl="0" indent="-171450">
              <a:buFont typeface="Arial" panose="020B0604020202020204" pitchFamily="34" charset="0"/>
              <a:buChar char="•"/>
            </a:pPr>
            <a:r>
              <a:rPr lang="en-US"/>
              <a:t>does not have equal interval data.</a:t>
            </a:r>
          </a:p>
          <a:p>
            <a:pPr marL="171450" lvl="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Optional discussion prompts: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Why do you want a progress monitoring measure that can be administered in less than 20 minutes?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Are there any other considerations for selecting a progress monitoring measure that are not on this list?</a:t>
            </a: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37567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The second step is establishing a progress monitoring plan that includes the baseline, goal, and frequency of data collection. A progress monitoring plan is important to ensure that educators collect progress monitoring data consistently, which will allow the team to make valid judgements about student progress.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12129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target behavior and progress monitoring measure have been identified, the teacher can create the progress monitoring plan. This plan should identify the person responsible for collecting the progress monitoring data, the progress monitoring tool, the overall timeline and frequency for gathering data, and the student’s baseline data and goal. Having a clear plan and a consistent process also can ensure that progress monitoring is well integrated into teachers’ existing schedules and routines.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03119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mn-lt"/>
                <a:ea typeface="MS Mincho" panose="02020609040205080304" pitchFamily="49" charset="-128"/>
                <a:cs typeface="Times New Roman" panose="02020603050405020304" pitchFamily="18" charset="0"/>
              </a:rPr>
              <a:t>After establishing the baseline, we can use the baseline to help establish a measurable goal. The three validated approaches to setting goals using general outcome measures are benchmarking, national norms for weekly rate of improvement, and the intra-individual framework. Each approach has strengths and limitations, so it is important to consider the context when selecting which goal-setting strategy to use. When setting a goal for an individual student receiving DBI, you should select a goal-setting strategy based on the student’s individual characteristics and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latin typeface="+mn-lt"/>
              <a:ea typeface="MS Mincho" panose="02020609040205080304" pitchFamily="49" charset="-128"/>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rgbClr val="000000"/>
                </a:solidFill>
                <a:effectLst/>
                <a:latin typeface="+mn-lt"/>
                <a:ea typeface="MS Mincho" panose="02020609040205080304" pitchFamily="49" charset="-128"/>
                <a:cs typeface="Times New Roman" panose="02020603050405020304" pitchFamily="18" charset="0"/>
              </a:rPr>
              <a:t>Benchmarking: </a:t>
            </a:r>
            <a:r>
              <a:rPr lang="en-US" sz="1200">
                <a:solidFill>
                  <a:srgbClr val="000000"/>
                </a:solidFill>
                <a:effectLst/>
                <a:latin typeface="+mn-lt"/>
                <a:ea typeface="MS Mincho" panose="02020609040205080304" pitchFamily="49" charset="-128"/>
                <a:cs typeface="Times New Roman" panose="02020603050405020304" pitchFamily="18" charset="0"/>
              </a:rPr>
              <a:t>Allows educators to set a goal based on the typical performance of students at a particular grade level. It is important to note that grade-level benchmarks would not be appropriate for students well-below grade level, including most students receiving DBI.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rgbClr val="000000"/>
                </a:solidFill>
                <a:effectLst/>
                <a:latin typeface="+mn-lt"/>
                <a:ea typeface="MS Mincho" panose="02020609040205080304" pitchFamily="49" charset="-128"/>
                <a:cs typeface="Times New Roman" panose="02020603050405020304" pitchFamily="18" charset="0"/>
              </a:rPr>
              <a:t>National norms for weekly ROI</a:t>
            </a:r>
            <a:r>
              <a:rPr lang="en-US" sz="1200">
                <a:solidFill>
                  <a:srgbClr val="000000"/>
                </a:solidFill>
                <a:effectLst/>
                <a:latin typeface="+mn-lt"/>
                <a:ea typeface="MS Mincho" panose="02020609040205080304" pitchFamily="49" charset="-128"/>
                <a:cs typeface="Times New Roman" panose="02020603050405020304" pitchFamily="18" charset="0"/>
              </a:rPr>
              <a:t>: Allow educators to set a goal based on typical rates of improvement, considering the student’s baseline or starting point.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rgbClr val="000000"/>
                </a:solidFill>
                <a:effectLst/>
                <a:latin typeface="+mn-lt"/>
                <a:ea typeface="MS Mincho" panose="02020609040205080304" pitchFamily="49" charset="-128"/>
                <a:cs typeface="Times New Roman" panose="02020603050405020304" pitchFamily="18" charset="0"/>
              </a:rPr>
              <a:t>Intra-individual framework</a:t>
            </a:r>
            <a:r>
              <a:rPr lang="en-US" sz="1200">
                <a:solidFill>
                  <a:srgbClr val="000000"/>
                </a:solidFill>
                <a:effectLst/>
                <a:latin typeface="+mn-lt"/>
                <a:ea typeface="MS Mincho" panose="02020609040205080304" pitchFamily="49" charset="-128"/>
                <a:cs typeface="Times New Roman" panose="02020603050405020304" pitchFamily="18" charset="0"/>
              </a:rPr>
              <a:t>: Allows educators to set a goal based on the student’s prior rate of growth in the intervention. </a:t>
            </a:r>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714992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The third step includes collecting and graphing progress monitoring data while implementing the intervention.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66396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we collect our data, we must graph the points. But why? </a:t>
            </a:r>
          </a:p>
          <a:p>
            <a:endParaRPr lang="en-US" b="0" i="0">
              <a:solidFill>
                <a:srgbClr val="111111"/>
              </a:solidFill>
              <a:effectLst/>
              <a:latin typeface="-apple-system"/>
            </a:endParaRPr>
          </a:p>
          <a:p>
            <a:r>
              <a:rPr lang="en-US" b="0" i="0">
                <a:solidFill>
                  <a:srgbClr val="111111"/>
                </a:solidFill>
                <a:effectLst/>
                <a:latin typeface="+mn-lt"/>
              </a:rPr>
              <a:t>Graphing data </a:t>
            </a:r>
            <a:r>
              <a:rPr lang="en-US" sz="1200" b="0" i="0">
                <a:solidFill>
                  <a:srgbClr val="111111"/>
                </a:solidFill>
                <a:effectLst/>
                <a:latin typeface="+mn-lt"/>
              </a:rPr>
              <a:t>e</a:t>
            </a:r>
            <a:r>
              <a:rPr lang="en-US" sz="1200"/>
              <a:t>nhances visual analysis and facilitates quick comparisons and trend identification. It is easier and faster to make decisions about student responsiveness when you can visualize a trend, rather than looking at numbers on a page. Graphs simplify communication about student responsiveness and make a statement about the previously covered quality considerations for data collection.</a:t>
            </a:r>
          </a:p>
          <a:p>
            <a:endParaRPr lang="en-US" b="0" i="0">
              <a:solidFill>
                <a:srgbClr val="111111"/>
              </a:solidFill>
              <a:effectLst/>
              <a:latin typeface="-apple-system"/>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826298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DB78-5B8C-2CE5-84AF-4DD671A80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60878-1ED1-AA0B-2854-50DF17D2A8C5}"/>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1DCD2BEC-3F22-6E64-A33A-0557A67D0F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mn-lt"/>
              </a:rPr>
              <a:t>To inform decision making, progress monitoring (PM) data are graphed. The horizontal or </a:t>
            </a:r>
            <a:r>
              <a:rPr lang="en-US" i="1">
                <a:solidFill>
                  <a:schemeClr val="tx1"/>
                </a:solidFill>
                <a:latin typeface="+mn-lt"/>
              </a:rPr>
              <a:t>x</a:t>
            </a:r>
            <a:r>
              <a:rPr lang="en-US">
                <a:solidFill>
                  <a:schemeClr val="tx1"/>
                </a:solidFill>
                <a:latin typeface="+mn-lt"/>
              </a:rPr>
              <a:t>-axis of a progress monitoring graph typically includes the number of weeks of instruction. The vertical or </a:t>
            </a:r>
            <a:r>
              <a:rPr lang="en-US" i="1">
                <a:solidFill>
                  <a:schemeClr val="tx1"/>
                </a:solidFill>
                <a:latin typeface="+mn-lt"/>
              </a:rPr>
              <a:t>y</a:t>
            </a:r>
            <a:r>
              <a:rPr lang="en-US">
                <a:solidFill>
                  <a:schemeClr val="tx1"/>
                </a:solidFill>
                <a:latin typeface="+mn-lt"/>
              </a:rPr>
              <a:t>-axis typically includes the score or value for the progress monitoring assessment. This may be the numbers of words read correctly, the number of problems answered correctly, or other measures depending on the progress monitoring assessment used. </a:t>
            </a:r>
          </a:p>
          <a:p>
            <a:pPr algn="l"/>
            <a:endParaRPr lang="en-US" b="0" i="0">
              <a:solidFill>
                <a:schemeClr val="tx1"/>
              </a:solidFill>
              <a:effectLst/>
              <a:latin typeface="+mn-lt"/>
            </a:endParaRPr>
          </a:p>
          <a:p>
            <a:pPr algn="l"/>
            <a:r>
              <a:rPr lang="en-US" b="0" i="0">
                <a:solidFill>
                  <a:schemeClr val="tx1"/>
                </a:solidFill>
                <a:effectLst/>
                <a:latin typeface="+mn-lt"/>
              </a:rPr>
              <a:t>There are a few key terms to remember when developing and analyzing a progress monitoring graph. </a:t>
            </a:r>
          </a:p>
          <a:p>
            <a:pPr marL="171450" indent="-171450" algn="l">
              <a:buFont typeface="Arial" panose="020B0604020202020204" pitchFamily="34" charset="0"/>
              <a:buChar char="•"/>
            </a:pPr>
            <a:r>
              <a:rPr lang="en-US" b="0" i="0">
                <a:solidFill>
                  <a:schemeClr val="tx1"/>
                </a:solidFill>
                <a:effectLst/>
                <a:latin typeface="+mn-lt"/>
              </a:rPr>
              <a:t>The baseline is the starting score, illustrated here with a red star.</a:t>
            </a:r>
          </a:p>
          <a:p>
            <a:pPr marL="171450" indent="-171450" algn="l">
              <a:buFont typeface="Arial" panose="020B0604020202020204" pitchFamily="34" charset="0"/>
              <a:buChar char="•"/>
            </a:pPr>
            <a:r>
              <a:rPr lang="en-US" b="0" i="0">
                <a:solidFill>
                  <a:schemeClr val="tx1"/>
                </a:solidFill>
                <a:effectLst/>
                <a:latin typeface="+mn-lt"/>
              </a:rPr>
              <a:t>The goal is the desired score at the end of the instructional period, illustrated here with a green star.</a:t>
            </a:r>
          </a:p>
          <a:p>
            <a:pPr marL="171450" indent="-171450" algn="l">
              <a:buFont typeface="Arial" panose="020B0604020202020204" pitchFamily="34" charset="0"/>
              <a:buChar char="•"/>
            </a:pPr>
            <a:r>
              <a:rPr lang="en-US" b="0" i="0">
                <a:solidFill>
                  <a:schemeClr val="tx1"/>
                </a:solidFill>
                <a:effectLst/>
                <a:latin typeface="+mn-lt"/>
              </a:rPr>
              <a:t>The goal line is a line connecting the baseline and the goal, illustrated here in green.</a:t>
            </a:r>
          </a:p>
          <a:p>
            <a:pPr marL="171450" indent="-171450" algn="l">
              <a:buFont typeface="Arial" panose="020B0604020202020204" pitchFamily="34" charset="0"/>
              <a:buChar char="•"/>
            </a:pPr>
            <a:r>
              <a:rPr lang="en-US" b="0" i="0">
                <a:solidFill>
                  <a:schemeClr val="tx1"/>
                </a:solidFill>
                <a:effectLst/>
                <a:latin typeface="+mn-lt"/>
              </a:rPr>
              <a:t>Each blue dot represent the student’s score on the progress monitoring probe.</a:t>
            </a:r>
          </a:p>
          <a:p>
            <a:pPr marL="171450" indent="-171450" algn="l">
              <a:buFont typeface="Arial" panose="020B0604020202020204" pitchFamily="34" charset="0"/>
              <a:buChar char="•"/>
            </a:pPr>
            <a:r>
              <a:rPr lang="en-US" b="0" i="0">
                <a:solidFill>
                  <a:schemeClr val="tx1"/>
                </a:solidFill>
                <a:effectLst/>
                <a:latin typeface="+mn-lt"/>
              </a:rPr>
              <a:t>The trend line—a line through the scores that visually represents the student’s actual performance trend based on the data collected—is the solid line illustrated here in red.</a:t>
            </a:r>
          </a:p>
          <a:p>
            <a:pPr marL="171450" indent="-171450" algn="l">
              <a:buFont typeface="Arial" panose="020B0604020202020204" pitchFamily="34" charset="0"/>
              <a:buChar char="•"/>
            </a:pPr>
            <a:r>
              <a:rPr lang="en-US" b="0" i="0">
                <a:solidFill>
                  <a:schemeClr val="tx1"/>
                </a:solidFill>
                <a:effectLst/>
                <a:latin typeface="+mn-lt"/>
              </a:rPr>
              <a:t>A phase line appears as the vertical black dashed line. It is used to illustrate a change. This might be a change from baseline to intervention or an adaptation to the intervention across time. Adding the phase line helps us understand the changes we make across time.</a:t>
            </a:r>
          </a:p>
          <a:p>
            <a:pPr algn="l"/>
            <a:endParaRPr lang="en-US" b="0" i="0">
              <a:solidFill>
                <a:schemeClr val="tx1"/>
              </a:solidFill>
              <a:effectLst/>
              <a:latin typeface="+mn-lt"/>
            </a:endParaRPr>
          </a:p>
          <a:p>
            <a:pPr algn="l"/>
            <a:r>
              <a:rPr lang="en-US" b="0" i="0">
                <a:solidFill>
                  <a:schemeClr val="tx1"/>
                </a:solidFill>
                <a:effectLst/>
                <a:latin typeface="+mn-lt"/>
              </a:rPr>
              <a:t>As noted earlier, most progress monitoring systems will include a graphing feature that will graph data across time. You also can graph data by hand or using the NCII Excel Graphing Tool.</a:t>
            </a:r>
          </a:p>
          <a:p>
            <a:pPr algn="l"/>
            <a:endParaRPr lang="en-US" b="0" i="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chemeClr val="tx1"/>
                </a:solidFill>
                <a:latin typeface="+mn-lt"/>
              </a:rPr>
              <a:t>Optional discussion prompts: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schemeClr val="tx1"/>
                </a:solidFill>
                <a:latin typeface="+mn-lt"/>
              </a:rPr>
              <a:t>Are you unfamiliar with any of these features?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schemeClr val="tx1"/>
                </a:solidFill>
                <a:latin typeface="+mn-lt"/>
              </a:rPr>
              <a:t>Which parts of the graph would you like to know more about?</a:t>
            </a:r>
            <a:endParaRPr lang="en-US">
              <a:solidFill>
                <a:schemeClr val="tx1"/>
              </a:solidFill>
              <a:latin typeface="+mn-lt"/>
            </a:endParaRPr>
          </a:p>
        </p:txBody>
      </p:sp>
      <p:sp>
        <p:nvSpPr>
          <p:cNvPr id="4" name="Slide Number Placeholder 3">
            <a:extLst>
              <a:ext uri="{FF2B5EF4-FFF2-40B4-BE49-F238E27FC236}">
                <a16:creationId xmlns:a16="http://schemas.microsoft.com/office/drawing/2014/main" id="{FCC18B32-7330-B788-40A9-4AB079D6889D}"/>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63243AD3-B564-48C4-3F04-538649BD592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F2A60BEF-166F-80BE-36E8-FD7B6C0A1EE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26195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mn-lt"/>
              </a:rPr>
              <a:t>Collecting data frequently to inform decisions is important, but it also is important to ensure that data are collected consistently to minimize measurement errors. Let’s explore three main considerations that may impact data quality:</a:t>
            </a:r>
          </a:p>
          <a:p>
            <a:pPr marL="171450" indent="-171450" algn="l">
              <a:buFont typeface="Arial" panose="020B0604020202020204" pitchFamily="34" charset="0"/>
              <a:buChar char="•"/>
            </a:pPr>
            <a:r>
              <a:rPr lang="en-US" b="0" i="0">
                <a:solidFill>
                  <a:srgbClr val="000000"/>
                </a:solidFill>
                <a:effectLst/>
                <a:latin typeface="+mn-lt"/>
              </a:rPr>
              <a:t>Inconsistent administration, which has four subcategories</a:t>
            </a:r>
          </a:p>
          <a:p>
            <a:pPr marL="171450" indent="-171450" algn="l">
              <a:buFont typeface="Arial" panose="020B0604020202020204" pitchFamily="34" charset="0"/>
              <a:buChar char="•"/>
            </a:pPr>
            <a:r>
              <a:rPr lang="en-US" b="0" i="0">
                <a:solidFill>
                  <a:srgbClr val="000000"/>
                </a:solidFill>
                <a:effectLst/>
                <a:latin typeface="+mn-lt"/>
              </a:rPr>
              <a:t>Errors in scoring</a:t>
            </a:r>
          </a:p>
          <a:p>
            <a:pPr marL="171450" indent="-171450" algn="l">
              <a:buFont typeface="Arial" panose="020B0604020202020204" pitchFamily="34" charset="0"/>
              <a:buChar char="•"/>
            </a:pPr>
            <a:r>
              <a:rPr lang="en-US" b="0" i="0">
                <a:solidFill>
                  <a:srgbClr val="000000"/>
                </a:solidFill>
                <a:effectLst/>
                <a:latin typeface="+mn-lt"/>
              </a:rPr>
              <a:t>Data entry errors</a:t>
            </a:r>
          </a:p>
          <a:p>
            <a:pPr algn="l"/>
            <a:endParaRPr lang="en-US" b="0" i="0">
              <a:solidFill>
                <a:srgbClr val="000000"/>
              </a:solidFill>
              <a:effectLst/>
              <a:latin typeface="+mn-lt"/>
            </a:endParaRPr>
          </a:p>
          <a:p>
            <a:pPr algn="l"/>
            <a:r>
              <a:rPr lang="en-US" i="1">
                <a:latin typeface="+mn-lt"/>
              </a:rPr>
              <a:t>Optional discussion prompts: </a:t>
            </a:r>
          </a:p>
          <a:p>
            <a:pPr marL="171450" indent="-171450" algn="l">
              <a:buFont typeface="Arial" panose="020B0604020202020204" pitchFamily="34" charset="0"/>
              <a:buChar char="•"/>
            </a:pPr>
            <a:r>
              <a:rPr lang="en-US" b="0" i="1">
                <a:solidFill>
                  <a:srgbClr val="000000"/>
                </a:solidFill>
                <a:effectLst/>
                <a:latin typeface="+mn-lt"/>
              </a:rPr>
              <a:t>What might be an example of “changes to the environment?” </a:t>
            </a:r>
          </a:p>
          <a:p>
            <a:pPr marL="171450" indent="-171450" algn="l">
              <a:buFont typeface="Arial" panose="020B0604020202020204" pitchFamily="34" charset="0"/>
              <a:buChar char="•"/>
            </a:pPr>
            <a:r>
              <a:rPr lang="en-US" b="0" i="1">
                <a:solidFill>
                  <a:srgbClr val="000000"/>
                </a:solidFill>
                <a:effectLst/>
                <a:latin typeface="+mn-lt"/>
              </a:rPr>
              <a:t>Inappropriate assistance?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11414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training is complemented by a workbook designed for note-taking, reflections, and engaging in activities. Keep an eye out for the workbook icon throughout the session, signaling moments for additional exploration and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Presenter should pull up workbook on the screen. </a:t>
            </a:r>
          </a:p>
          <a:p>
            <a:pPr algn="l"/>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21940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b="0" i="0">
                <a:solidFill>
                  <a:srgbClr val="000000"/>
                </a:solidFill>
                <a:effectLst/>
                <a:latin typeface="+mn-lt"/>
              </a:rPr>
              <a:t>After setting a goal, collecting progress monitoring data, and graphing progress monitoring data, we can analyze and use these data to make instructional decisions. In this section, we provide an overview on how to begin analyzing graphed progress monitoring data. </a:t>
            </a:r>
            <a:endParaRPr lang="en-US">
              <a:latin typeface="+mn-lt"/>
            </a:endParaRP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56379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be able to look at a graph and visually determine whether a student is on track to meet their goal; however, it is important to use decision rules to ensure consistency. Important considerations include the number of data points, the quality of the data, and the type of decision rule that you select. In general, there should be at least nine data points collected on a weekly basis before applying a decision rule. </a:t>
            </a:r>
          </a:p>
          <a:p>
            <a:pPr marL="173736" indent="-173736">
              <a:buFont typeface="Arial" panose="020B0604020202020204" pitchFamily="34" charset="0"/>
              <a:buChar char="•"/>
            </a:pPr>
            <a:r>
              <a:rPr lang="en-US" sz="1200"/>
              <a:t>How would you characterize the trend of the student’s performance?</a:t>
            </a:r>
          </a:p>
          <a:p>
            <a:pPr marL="173736" indent="-173736">
              <a:buFont typeface="Arial" panose="020B0604020202020204" pitchFamily="34" charset="0"/>
              <a:buChar char="•"/>
            </a:pPr>
            <a:r>
              <a:rPr lang="en-US" sz="1200"/>
              <a:t>Does the student appear to be on track to meet their goal?</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4034206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a:solidFill>
                  <a:srgbClr val="000000"/>
                </a:solidFill>
                <a:effectLst/>
                <a:latin typeface="+mn-lt"/>
              </a:rPr>
              <a:t>U</a:t>
            </a:r>
            <a:r>
              <a:rPr lang="en-US" b="0" i="0">
                <a:solidFill>
                  <a:srgbClr val="000000"/>
                </a:solidFill>
                <a:effectLst/>
                <a:latin typeface="+mn-lt"/>
              </a:rPr>
              <a:t>sing clear and consistent rules to help guide your decisions is important to ensure accurate and consistent decisions. Teams can use a few different decision rules when analyzing academic progress monitoring data. Please note that these are not the only methods of analysis you can use, but they are some of the most common used in progress monitoring.</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2714550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a:p>
            <a:r>
              <a:rPr lang="en-US" b="0" i="0">
                <a:solidFill>
                  <a:srgbClr val="000000"/>
                </a:solidFill>
                <a:effectLst/>
                <a:latin typeface="+mn-lt"/>
              </a:rPr>
              <a:t>Let’s look at an example. This student has four data points below the goal line, so the teacher determines the student is not responding to the intervention. The team may consider adapting the intervention now to help the student get back on track to meet their goal. Note that if the goal was set using an appropriate goal-setting approach, you should never decrease the goal. Instead, adapt the intervention and supports to help improve student progress.</a:t>
            </a:r>
            <a:endParaRPr lang="en-US">
              <a:latin typeface="+mn-l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1555687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n-lt"/>
              </a:rPr>
              <a:t>Let’s look at an example of how trend line analysis can be used within the DBI process. </a:t>
            </a:r>
          </a:p>
          <a:p>
            <a:pPr algn="l"/>
            <a:endParaRPr lang="en-US" dirty="0">
              <a:solidFill>
                <a:srgbClr val="000000"/>
              </a:solidFill>
              <a:latin typeface="+mn-lt"/>
            </a:endParaRPr>
          </a:p>
          <a:p>
            <a:pPr algn="l"/>
            <a:r>
              <a:rPr lang="en-US" b="0" i="0" dirty="0">
                <a:solidFill>
                  <a:srgbClr val="000000"/>
                </a:solidFill>
                <a:effectLst/>
                <a:latin typeface="+mn-lt"/>
              </a:rPr>
              <a:t>In this example, the teacher collected and graphed initial data starting in September. In October, the team convened to review the data. The team compared the student’s trend line with their goal line and realized that the student was not responding to the intervention as designed. The team considered fidelity of implementation and other diagnostic data as they developed a hypothesis and adapted the intervention plan. They drew a phase line on the graph to illustrate the change in the plan (Adaptation 1). The teacher implemented the adapted intervention with fidelity and continued to collect progress monitoring data. When the team reconvened, they reviewed the student data by comparing the trend line of the data representing the adapted intervention with the goal line. They saw that the student was responding but not quickly enough. What would you do next if you were a member of the team?</a:t>
            </a:r>
          </a:p>
          <a:p>
            <a:pPr algn="l"/>
            <a:endParaRPr lang="en-US" b="0" i="0" dirty="0">
              <a:solidFill>
                <a:srgbClr val="000000"/>
              </a:solidFill>
              <a:effectLst/>
              <a:latin typeface="+mn-lt"/>
            </a:endParaRPr>
          </a:p>
          <a:p>
            <a:pPr algn="l"/>
            <a:r>
              <a:rPr lang="en-US" b="0" i="0" dirty="0">
                <a:solidFill>
                  <a:srgbClr val="000000"/>
                </a:solidFill>
                <a:effectLst/>
                <a:latin typeface="+mn-lt"/>
              </a:rPr>
              <a:t>If you said you would consider making a further adaptation, you are right. The team determines they need to tweak the intervention further to ensure that the student can meet their goal (Adaptation 2). After implementing this intervention, when the teacher comes back to the team, they see that the student is now on track to meet their goal. This is great news. The team determines they will continue to implement the intervention with the two adaptations to support the student in reaching their goal. If the student continued to be on track across time, they may consider raising the goal or scaling back supports.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877908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apply the median rule, we calculate the median of the three most recent data points and compare that value with the goal line for that week. If the median score is less than the expected score, the student is not on track to meet the goal, and the educator should make a change to the intervention. Conversely, if the median score is equal to or greater than the expected score, the student is considered on track to meet the goal. At least 4 weeks of instruction are necessary.</a:t>
            </a:r>
          </a:p>
          <a:p>
            <a:endParaRPr lang="en-US"/>
          </a:p>
          <a:p>
            <a:r>
              <a:rPr lang="en-US"/>
              <a:t>Let’s look at an example. The median of the last three data points is slightly below the goal line, so the teacher determines that the student is not responding adequately to the intervention. The team may consider adapting the intervention now to help the student get back on track to meet their goal. If the goal was set using an appropriate goal-setting approach, you should never decrease the goal. Instead, you should adapt the intervention and supports to help improve student progress.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1588075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n-lt"/>
              </a:rPr>
              <a:t>It’s important to be aware of common challenges with progress monitoring. Avoid these pitfalls to ensure that your progress monitoring data allow you to make valid and reliable decisions about student progress.</a:t>
            </a:r>
          </a:p>
          <a:p>
            <a:pPr algn="l"/>
            <a:endParaRPr lang="en-US" sz="1200" b="0" i="0" u="none" strike="noStrike" baseline="0">
              <a:solidFill>
                <a:schemeClr val="tx1"/>
              </a:solidFill>
              <a:latin typeface="+mn-lt"/>
            </a:endParaRPr>
          </a:p>
          <a:p>
            <a:pPr algn="l"/>
            <a:r>
              <a:rPr lang="en-US" sz="1200" b="1" i="0" u="none" strike="noStrike" baseline="0">
                <a:solidFill>
                  <a:schemeClr val="tx1"/>
                </a:solidFill>
                <a:latin typeface="+mn-lt"/>
              </a:rPr>
              <a:t>The assessment does not align with the content of the intervention</a:t>
            </a:r>
            <a:r>
              <a:rPr lang="en-US" sz="1200" b="0" i="0" u="none" strike="noStrike" baseline="0">
                <a:solidFill>
                  <a:schemeClr val="tx1"/>
                </a:solidFill>
                <a:latin typeface="+mn-lt"/>
              </a:rPr>
              <a:t>: Ensure that the assessment aligns with the focus of the intervention and the student's instructional needs. The assessment should measure the target behavior, which is the outcome of interest for the student.</a:t>
            </a:r>
          </a:p>
          <a:p>
            <a:pPr algn="l"/>
            <a:r>
              <a:rPr lang="en-US" sz="1200" b="1">
                <a:solidFill>
                  <a:schemeClr val="tx1"/>
                </a:solidFill>
                <a:latin typeface="+mn-lt"/>
              </a:rPr>
              <a:t>The level of the assessment is too difficult or too easy for the student. </a:t>
            </a:r>
            <a:r>
              <a:rPr lang="en-US" sz="1200" b="0" i="0" u="none" strike="noStrike" baseline="0">
                <a:solidFill>
                  <a:schemeClr val="tx1"/>
                </a:solidFill>
                <a:latin typeface="+mn-lt"/>
              </a:rPr>
              <a:t>Progress monitoring should occur at the student’s instructional level. If the assessment is too difficult or too easy, it will not capture small changes in student performance.</a:t>
            </a:r>
          </a:p>
          <a:p>
            <a:pPr algn="l"/>
            <a:r>
              <a:rPr lang="en-US" sz="1200" b="1" i="0" u="none" strike="noStrike" baseline="0">
                <a:solidFill>
                  <a:schemeClr val="tx1"/>
                </a:solidFill>
                <a:latin typeface="+mn-lt"/>
              </a:rPr>
              <a:t>The goal for student progress is inappropriate</a:t>
            </a:r>
            <a:r>
              <a:rPr lang="en-US" sz="1200" b="0" i="0" u="none" strike="noStrike" baseline="0">
                <a:solidFill>
                  <a:schemeClr val="tx1"/>
                </a:solidFill>
                <a:latin typeface="+mn-lt"/>
              </a:rPr>
              <a:t>. Use a valid method for setting a goal for student progress in the intervention. Consider the pros and cons of each method and set an individualized goal based on the student’s needs and individual characteristics.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mn-lt"/>
              </a:rPr>
              <a:t>Lack of clarity about the logistics of collecting progress monitoring data (i.e., who, what, when, where). </a:t>
            </a:r>
            <a:r>
              <a:rPr lang="en-US" sz="1200" b="0">
                <a:solidFill>
                  <a:schemeClr val="tx1"/>
                </a:solidFill>
                <a:latin typeface="+mn-lt"/>
              </a:rPr>
              <a:t>Be sure to document a clear plan regarding the logistics of progress monitoring data collection, including who is responsible, what measure and level of assessment will be used, and when and where progress monitoring will occur. </a:t>
            </a:r>
          </a:p>
          <a:p>
            <a:pPr algn="l"/>
            <a:r>
              <a:rPr lang="en-US" sz="1200" b="1">
                <a:solidFill>
                  <a:schemeClr val="tx1"/>
                </a:solidFill>
                <a:latin typeface="+mn-lt"/>
              </a:rPr>
              <a:t>The assessment is not administered in a consistent way.</a:t>
            </a:r>
            <a:r>
              <a:rPr lang="en-US" sz="1200" b="0" i="0" u="none" strike="noStrike" baseline="0">
                <a:solidFill>
                  <a:schemeClr val="tx1"/>
                </a:solidFill>
                <a:latin typeface="+mn-lt"/>
              </a:rPr>
              <a:t> Make sure you use a single measure and level of assessment for progress monitoring and ensure that the setting, instructions, and level of encouragement are consistent with each administration.</a:t>
            </a:r>
          </a:p>
          <a:p>
            <a:pPr algn="l"/>
            <a:r>
              <a:rPr lang="en-US" sz="1200" b="1">
                <a:solidFill>
                  <a:schemeClr val="tx1"/>
                </a:solidFill>
                <a:latin typeface="+mn-lt"/>
              </a:rPr>
              <a:t>Data are not collected frequently enough to allow for timely decisions. </a:t>
            </a:r>
            <a:r>
              <a:rPr lang="en-US" sz="1200" b="0" i="0" u="none" strike="noStrike" baseline="0">
                <a:solidFill>
                  <a:schemeClr val="tx1"/>
                </a:solidFill>
                <a:latin typeface="+mn-lt"/>
              </a:rPr>
              <a:t>Data should be collected weekly for students receiving DBI in academics. Without frequently collecting data, you will not have enough information to make timely decisions about student progress. </a:t>
            </a:r>
            <a:endParaRPr lang="en-US" sz="1200" b="1">
              <a:solidFill>
                <a:schemeClr val="tx1"/>
              </a:solidFill>
              <a:latin typeface="+mn-l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2114268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Progress monitoring data collected across time tell us whether the student is making adequate progress in the intervention. If progress monitoring data indicate that the student is not making adequate progress, we need additional information to determine why. In the DBI process, the diagnostic data step involves collecting and analyzing information about the student’s strengths and needs as well as factors in the instruction, curriculum, and environment that can be adapted to support student growth. </a:t>
            </a:r>
          </a:p>
          <a:p>
            <a:endParaRPr lang="en-US"/>
          </a:p>
          <a:p>
            <a:r>
              <a:rPr lang="en-US" i="1"/>
              <a:t>Optional discussion prompts: </a:t>
            </a:r>
          </a:p>
          <a:p>
            <a:pPr marL="171450" indent="-171450">
              <a:buFont typeface="Arial" panose="020B0604020202020204" pitchFamily="34" charset="0"/>
              <a:buChar char="•"/>
            </a:pPr>
            <a:r>
              <a:rPr lang="en-US" i="1"/>
              <a:t>What is something you hope to get out of the next training on academic progress monitoring? </a:t>
            </a:r>
          </a:p>
          <a:p>
            <a:pPr marL="171450" indent="-171450">
              <a:buFont typeface="Arial" panose="020B0604020202020204" pitchFamily="34" charset="0"/>
              <a:buChar char="•"/>
            </a:pPr>
            <a:r>
              <a:rPr lang="en-US" i="1"/>
              <a:t>What is still confusing about the DBI process?</a:t>
            </a: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2195205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DBI process, progress monitoring is an important step in determining whether an intervention is working for an individual student. The first step is identifying a target behavior and selecting a tool; the second step is establishing a progress monitoring plan that includes the baseline, goal, and frequency of data collection; the third step includes collecting progress monitoring data while implementing the intervention; and the fourth step includes evaluating the student’s response to the intervention using progress monitoring and fidelity data.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12299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Summary questions in the workbook.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24090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Progress monitoring is a standardized, validated method of assessment that tells us how well students are responding to instruction or intervention. Progress monitoring involves repeated measurement of student performance across time to index or quantify responsiveness to instruction and intervention and thus determine, on an ongoing basis, when adjustments to the student’s program are necessary to improve performance.</a:t>
            </a:r>
          </a:p>
          <a:p>
            <a:endParaRPr lang="en-US"/>
          </a:p>
          <a:p>
            <a:r>
              <a:rPr lang="en-US" i="1"/>
              <a:t>Optional discussion prompts: </a:t>
            </a:r>
          </a:p>
          <a:p>
            <a:pPr marL="171450" indent="-171450">
              <a:buFont typeface="Arial" panose="020B0604020202020204" pitchFamily="34" charset="0"/>
              <a:buChar char="•"/>
            </a:pPr>
            <a:r>
              <a:rPr lang="en-US" i="1"/>
              <a:t>What stands out to you from this definition? </a:t>
            </a:r>
          </a:p>
          <a:p>
            <a:pPr marL="171450" indent="-171450">
              <a:buFont typeface="Arial" panose="020B0604020202020204" pitchFamily="34" charset="0"/>
              <a:buChar char="•"/>
            </a:pPr>
            <a:r>
              <a:rPr lang="en-US" i="1"/>
              <a:t>What are the key words or phrases in this definition?</a:t>
            </a:r>
            <a:r>
              <a:rPr lang="en-US"/>
              <a:t> </a:t>
            </a:r>
          </a:p>
          <a:p>
            <a:pPr marL="171450" indent="-171450">
              <a:buFont typeface="Arial" panose="020B0604020202020204" pitchFamily="34" charset="0"/>
              <a:buChar char="•"/>
            </a:pPr>
            <a:r>
              <a:rPr lang="en-US" i="1"/>
              <a:t>Does this definition differ from your prior understanding of progress monitoring? If so, in what ways?</a:t>
            </a: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90892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91733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r>
              <a:rPr lang="en-US"/>
              <a:t>As we saw on the previous slide, assessment occurs throughout the DBI process. Before we delve into progress monitoring more deeply, it may be helpful to review the different kinds of assessments we typically see in schools and how they are used.</a:t>
            </a:r>
          </a:p>
          <a:p>
            <a:pPr marL="171450" indent="-171450">
              <a:buFont typeface="Arial" panose="020B0604020202020204" pitchFamily="34" charset="0"/>
              <a:buChar char="•"/>
            </a:pPr>
            <a:r>
              <a:rPr lang="en-US"/>
              <a:t>Summative assessments (e.g., end-of-chapter tests, high-stakes tests, final examinations) are typically administered after instruction and tell us what a student learned. We can think of this as assessment of learning. </a:t>
            </a:r>
          </a:p>
          <a:p>
            <a:pPr marL="171450" indent="-171450">
              <a:buFont typeface="Arial" panose="020B0604020202020204" pitchFamily="34" charset="0"/>
              <a:buChar char="•"/>
            </a:pPr>
            <a:r>
              <a:rPr lang="en-US"/>
              <a:t>Diagnostic assessments measure current knowledge and skills for the purpose of planning instruction. These assessments are intended to identify skill strengths and weaknesses and can be helpful in understanding what to teach, selecting an intervention, or adapting an intervention. </a:t>
            </a:r>
          </a:p>
          <a:p>
            <a:pPr marL="171450" indent="-171450">
              <a:buFont typeface="Arial" panose="020B0604020202020204" pitchFamily="34" charset="0"/>
              <a:buChar char="•"/>
            </a:pPr>
            <a:r>
              <a:rPr lang="en-US"/>
              <a:t>Formative assessments are administered during instruction and tell us how well students are responding to instruction. We can think of these as assessments for learning. Progress monitoring may be considered a validated, standardized method of formative assessment. </a:t>
            </a:r>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211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algn="l"/>
            <a:r>
              <a:rPr lang="en-US"/>
              <a:t>It can be easy to confuse the terms “formative” and “summative.” Educational researcher Robert Stake used the following analogy to explain the difference between formative and summative assessment: “When the cook tastes the soup, that’s formative. When the guests taste the soup, that’s summative.” </a:t>
            </a:r>
          </a:p>
          <a:p>
            <a:pPr marL="171450" indent="-171450" algn="l">
              <a:buFont typeface="Arial" panose="020B0604020202020204" pitchFamily="34" charset="0"/>
              <a:buChar char="•"/>
            </a:pPr>
            <a:r>
              <a:rPr lang="en-US"/>
              <a:t>Just as the cook may need to make a change when they taste the soup, such as adding more seasoning, formative data allow teachers to make changes to their instruction prior to end-of-chapter or end-of-year assessments. </a:t>
            </a:r>
          </a:p>
          <a:p>
            <a:pPr marL="171450" indent="-171450" algn="l">
              <a:buFont typeface="Arial" panose="020B0604020202020204" pitchFamily="34" charset="0"/>
              <a:buChar char="•"/>
            </a:pPr>
            <a:r>
              <a:rPr lang="en-US"/>
              <a:t>Such a change may be changes to the lesson design based on informal formative data or more systematic changes using a formal formative assessment, such as progress monitoring, to determine when it is necessary to intensify or adapt an intervention to better meet the students’ needs. </a:t>
            </a:r>
          </a:p>
          <a:p>
            <a:pPr marL="171450" indent="-171450" algn="l">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Scriven, M. (1991). </a:t>
            </a:r>
            <a:r>
              <a:rPr lang="en-US" sz="1200" i="1"/>
              <a:t>Evaluation thesaurus</a:t>
            </a:r>
            <a:r>
              <a:rPr lang="en-US" sz="1200"/>
              <a:t> (4th ed.). Newbury Park, CA: SAGE Publications. </a:t>
            </a:r>
          </a:p>
          <a:p>
            <a:pPr marL="171450" indent="-171450" algn="l">
              <a:buFont typeface="Arial" panose="020B0604020202020204" pitchFamily="34" charset="0"/>
              <a:buChar char="•"/>
            </a:pP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04904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Diagnostic assessment helps educators better understand the student’s strengths and skill gaps and specific needs for intervention. This information allows educators to identify the most effective types of supports for the student. For example, diagnostic data may help answer questions such as the following:</a:t>
            </a:r>
          </a:p>
          <a:p>
            <a:pPr marL="171450" indent="-171450">
              <a:buFont typeface="Arial" panose="020B0604020202020204" pitchFamily="34" charset="0"/>
              <a:buChar char="•"/>
            </a:pPr>
            <a:r>
              <a:rPr lang="en-US"/>
              <a:t>What skills and strategies does the student need to master?​</a:t>
            </a:r>
          </a:p>
          <a:p>
            <a:pPr marL="171450" indent="-171450">
              <a:buFont typeface="Arial" panose="020B0604020202020204" pitchFamily="34" charset="0"/>
              <a:buChar char="•"/>
            </a:pPr>
            <a:r>
              <a:rPr lang="en-US"/>
              <a:t>Is the student learning the content or strategies that I’m teaching?</a:t>
            </a:r>
          </a:p>
          <a:p>
            <a:pPr marL="171450" indent="-171450">
              <a:buFont typeface="Arial" panose="020B0604020202020204" pitchFamily="34" charset="0"/>
              <a:buChar char="•"/>
            </a:pPr>
            <a:r>
              <a:rPr lang="en-US"/>
              <a:t>What is the purpose or function of the student’s behavior?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 addition, diagnostic data may help educators identify factors within the instruction, curriculum, and environment that impact learning. For example, diagnostic assessment can answer questions such as the following:</a:t>
            </a:r>
          </a:p>
          <a:p>
            <a:pPr marL="171450" indent="-171450">
              <a:buFont typeface="Arial" panose="020B0604020202020204" pitchFamily="34" charset="0"/>
              <a:buChar char="•"/>
            </a:pPr>
            <a:r>
              <a:rPr lang="en-US"/>
              <a:t>What factors in the environment predict or maintain challenging behavior?</a:t>
            </a:r>
          </a:p>
          <a:p>
            <a:pPr marL="171450" indent="-171450">
              <a:buFont typeface="Arial" panose="020B0604020202020204" pitchFamily="34" charset="0"/>
              <a:buChar char="•"/>
            </a:pPr>
            <a:r>
              <a:rPr lang="en-US"/>
              <a:t>Is the teacher providing high-quality instruction with frequent opportunities to respond?</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2694649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sz="1100"/>
              <a:t>Let’s brainstorm the current assessments that you have in place. Use the workbook to document your ideas.</a:t>
            </a:r>
          </a:p>
          <a:p>
            <a:pPr defTabSz="912937">
              <a:defRPr/>
            </a:pPr>
            <a:endParaRPr lang="en-US" sz="1100" i="1"/>
          </a:p>
          <a:p>
            <a:pPr defTabSz="912937">
              <a:defRPr/>
            </a:pPr>
            <a:r>
              <a:rPr lang="en-US" sz="1100" i="1"/>
              <a:t>If time, after individuals complete the activity, have a couple share out some of the assessments they are using with students with intensive needs.</a:t>
            </a:r>
          </a:p>
          <a:p>
            <a:pPr defTabSz="912937">
              <a:defRPr/>
            </a:pPr>
            <a:endParaRPr lang="en-US" sz="1100"/>
          </a:p>
          <a:p>
            <a:pPr defTabSz="912937">
              <a:defRPr/>
            </a:pPr>
            <a:r>
              <a:rPr lang="en-US" sz="1100"/>
              <a:t>Possible examples: </a:t>
            </a:r>
          </a:p>
          <a:p>
            <a:pPr marL="173736" indent="-173736" defTabSz="912937">
              <a:buFont typeface="Arial" panose="020B0604020202020204" pitchFamily="34" charset="0"/>
              <a:buChar char="•"/>
              <a:defRPr/>
            </a:pPr>
            <a:r>
              <a:rPr lang="en-US" sz="1100"/>
              <a:t>Summative: state achievement tests, textbook unit tests, and final examinations </a:t>
            </a:r>
          </a:p>
          <a:p>
            <a:pPr marL="173736" indent="-173736" defTabSz="912937">
              <a:buFont typeface="Arial" panose="020B0604020202020204" pitchFamily="34" charset="0"/>
              <a:buChar char="•"/>
              <a:defRPr/>
            </a:pPr>
            <a:r>
              <a:rPr lang="en-US" sz="1100"/>
              <a:t>Diagnostic: informal diagnostic assessments such as miscue or error analysis, decoding surveys, phonics inventories, or questioning on comprehension or a problem-solving process; formal, standardized diagnostic tests such as Key Math </a:t>
            </a:r>
          </a:p>
          <a:p>
            <a:pPr marL="173736" indent="-173736" defTabSz="912937">
              <a:buFont typeface="Arial" panose="020B0604020202020204" pitchFamily="34" charset="0"/>
              <a:buChar char="•"/>
              <a:defRPr/>
            </a:pPr>
            <a:r>
              <a:rPr lang="en-US" sz="1100"/>
              <a:t>Formative: Oral Reading Fluency (ORF)/Passage Reading Fluency (PRF), mathematics computation/calculation fluency (common tools: Dynamic Indicators of Basic Early Literacy Skills [DIBELS], AIMSweb, STAR)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3003503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Screening and progress monitoring are two types of standardized formative assessments commonly used within a multitiered system of supports framework. </a:t>
            </a:r>
            <a:r>
              <a:rPr lang="en-US" b="1"/>
              <a:t>Screening and progress monitoring are related assessments that serve different purposes. </a:t>
            </a:r>
          </a:p>
          <a:p>
            <a:pPr marL="171450" indent="-171450">
              <a:buFont typeface="Arial" panose="020B0604020202020204" pitchFamily="34" charset="0"/>
              <a:buChar char="•"/>
            </a:pPr>
            <a:r>
              <a:rPr lang="en-US"/>
              <a:t>Screening measures identify students at risk for poor learning or behavioral outcomes and are typically administered to all students two to three times per year. </a:t>
            </a:r>
          </a:p>
          <a:p>
            <a:pPr marL="171450" indent="-171450">
              <a:buFont typeface="Arial" panose="020B0604020202020204" pitchFamily="34" charset="0"/>
              <a:buChar char="•"/>
            </a:pPr>
            <a:r>
              <a:rPr lang="en-US"/>
              <a:t>Students are screened at their grade level to identify who may need additional support. </a:t>
            </a:r>
          </a:p>
          <a:p>
            <a:endParaRPr lang="en-US"/>
          </a:p>
          <a:p>
            <a:pPr marL="171450" indent="-171450">
              <a:buFont typeface="Arial" panose="020B0604020202020204" pitchFamily="34" charset="0"/>
              <a:buChar char="•"/>
            </a:pPr>
            <a:r>
              <a:rPr lang="en-US"/>
              <a:t>Progress monitoring is intended to measure growth across time for students receiving supplemental support. This includes students receiving Tier 2 and intensive intervention. </a:t>
            </a:r>
          </a:p>
          <a:p>
            <a:pPr marL="171450" indent="-171450">
              <a:buFont typeface="Arial" panose="020B0604020202020204" pitchFamily="34" charset="0"/>
              <a:buChar char="•"/>
            </a:pPr>
            <a:r>
              <a:rPr lang="en-US"/>
              <a:t>Progress monitoring data are collected more frequently than screening measures. It is recommended that data be collected at least monthly for students at Tier 2 and at least weekly for students who require intensive intervention.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Although differences exist between screening and progress monitoring measurement schedules, some tools may be used for both progress monitoring and screening. </a:t>
            </a:r>
          </a:p>
          <a:p>
            <a:pPr marL="171450" indent="-171450">
              <a:buFont typeface="Arial" panose="020B0604020202020204" pitchFamily="34" charset="0"/>
              <a:buChar char="•"/>
            </a:pPr>
            <a:r>
              <a:rPr lang="en-US"/>
              <a:t>When considering whether a tool can be used for screening and progress monitoring, it is important to consider whether the tool has the required technical adequacy for both purposes.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2615285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jpe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773194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673507" y="6507316"/>
            <a:ext cx="209459" cy="153888"/>
          </a:xfrm>
        </p:spPr>
        <p:txBody>
          <a:bodyPr wrap="none"/>
          <a:lstStyle>
            <a:lvl1pPr>
              <a:defRPr sz="1000"/>
            </a:lvl1pPr>
          </a:lstStyle>
          <a:p>
            <a:fld id="{A1A8B8B9-B651-4439-A868-E8F04EF81465}" type="slidenum">
              <a:rPr lang="en-US" smtClean="0">
                <a:solidFill>
                  <a:srgbClr val="1F497D">
                    <a:lumMod val="75000"/>
                  </a:srgbClr>
                </a:solidFill>
              </a:rPr>
              <a:pPr/>
              <a:t>‹#›</a:t>
            </a:fld>
            <a:endParaRPr lang="en-US">
              <a:solidFill>
                <a:srgbClr val="1F497D">
                  <a:lumMod val="75000"/>
                </a:srgbClr>
              </a:solidFill>
            </a:endParaRPr>
          </a:p>
        </p:txBody>
      </p:sp>
    </p:spTree>
    <p:extLst>
      <p:ext uri="{BB962C8B-B14F-4D97-AF65-F5344CB8AC3E}">
        <p14:creationId xmlns:p14="http://schemas.microsoft.com/office/powerpoint/2010/main" val="2482758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dirty="0">
                <a:effectLst/>
                <a:latin typeface="Segoe UI" panose="020B0502040204020203" pitchFamily="34" charset="0"/>
              </a:rPr>
              <a:t>For best results, crop and resize the cover picture to fit this placeholder (2.75” x 11.52”) </a:t>
            </a:r>
            <a:br>
              <a:rPr lang="en-US" sz="1800" dirty="0">
                <a:effectLst/>
                <a:latin typeface="Segoe UI" panose="020B0502040204020203" pitchFamily="34" charset="0"/>
              </a:rPr>
            </a:br>
            <a:r>
              <a:rPr lang="en-US" sz="1800" dirty="0">
                <a:effectLst/>
                <a:latin typeface="Segoe UI" panose="020B0502040204020203" pitchFamily="34" charset="0"/>
              </a:rPr>
              <a:t>prior to insertion.</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To insert a cover image, click the picture icon in the center of the empty picture placeholder.</a:t>
            </a:r>
            <a:br>
              <a:rPr lang="en-US" sz="1800" dirty="0">
                <a:effectLst/>
                <a:latin typeface="Arial" panose="020B0604020202020204" pitchFamily="34" charset="0"/>
              </a:rPr>
            </a:br>
            <a:br>
              <a:rPr lang="en-US" sz="1800" dirty="0">
                <a:effectLst/>
                <a:latin typeface="Arial" panose="020B0604020202020204" pitchFamily="34" charset="0"/>
              </a:rPr>
            </a:br>
            <a:r>
              <a:rPr lang="en-US" sz="1800" dirty="0">
                <a:effectLst/>
                <a:latin typeface="Segoe UI" panose="020B0502040204020203" pitchFamily="34" charset="0"/>
              </a:rPr>
              <a:t>Navigate to the desired image in file explorer and double-click on it.</a:t>
            </a:r>
            <a:endParaRPr lang="en-US" sz="1800" dirty="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dirty="0"/>
          </a:p>
        </p:txBody>
      </p:sp>
      <p:pic>
        <p:nvPicPr>
          <p:cNvPr id="19" name="Picture 18">
            <a:extLst>
              <a:ext uri="{FF2B5EF4-FFF2-40B4-BE49-F238E27FC236}">
                <a16:creationId xmlns:a16="http://schemas.microsoft.com/office/drawing/2014/main" id="{9943C2B4-D6A2-4B84-A50C-ED7CB304621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5800" y="259122"/>
            <a:ext cx="3383280" cy="578718"/>
          </a:xfrm>
          <a:prstGeom prst="rect">
            <a:avLst/>
          </a:prstGeom>
        </p:spPr>
      </p:pic>
      <p:grpSp>
        <p:nvGrpSpPr>
          <p:cNvPr id="57" name="Group 56">
            <a:extLst>
              <a:ext uri="{FF2B5EF4-FFF2-40B4-BE49-F238E27FC236}">
                <a16:creationId xmlns:a16="http://schemas.microsoft.com/office/drawing/2014/main" id="{293A8976-47C3-4053-BF41-0D3EA41C6BFC}"/>
              </a:ext>
            </a:extLst>
          </p:cNvPr>
          <p:cNvGrpSpPr/>
          <p:nvPr userDrawn="1"/>
        </p:nvGrpSpPr>
        <p:grpSpPr>
          <a:xfrm>
            <a:off x="11580034" y="6323750"/>
            <a:ext cx="483394" cy="472694"/>
            <a:chOff x="10912310" y="7334679"/>
            <a:chExt cx="654071" cy="639593"/>
          </a:xfrm>
        </p:grpSpPr>
        <p:sp>
          <p:nvSpPr>
            <p:cNvPr id="43" name="Freeform: Shape 42">
              <a:extLst>
                <a:ext uri="{FF2B5EF4-FFF2-40B4-BE49-F238E27FC236}">
                  <a16:creationId xmlns:a16="http://schemas.microsoft.com/office/drawing/2014/main" id="{14133B58-7477-49C1-9F15-86B89A79A9F6}"/>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4F4F63F-3DE4-4077-B53A-54FC40317FFB}"/>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BB8904C-E91F-4BC3-AA50-212C0EF73A2C}"/>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E590046-6E8D-46C6-9841-21CEC01D502A}"/>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16D9967-EC94-4F4B-A810-25BA5B9EC8E6}"/>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C5CAD6D-47B4-40C8-8A7D-039247F1173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0B16B13-F945-487D-BA0D-E77E5155A85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FF98B24-BFD3-4EC6-9B5C-ACC4BDC7E1FB}"/>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006BBA0-14C0-4E36-A9CA-965E3DE59CFB}"/>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spTree>
    <p:extLst>
      <p:ext uri="{BB962C8B-B14F-4D97-AF65-F5344CB8AC3E}">
        <p14:creationId xmlns:p14="http://schemas.microsoft.com/office/powerpoint/2010/main" val="27237033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BE2343B6-8DA6-4662-9981-CA62024E56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647" y="5881393"/>
            <a:ext cx="3585838" cy="613367"/>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dirty="0"/>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dirty="0"/>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dirty="0"/>
          </a:p>
        </p:txBody>
      </p:sp>
      <p:grpSp>
        <p:nvGrpSpPr>
          <p:cNvPr id="31" name="Group 30">
            <a:extLst>
              <a:ext uri="{FF2B5EF4-FFF2-40B4-BE49-F238E27FC236}">
                <a16:creationId xmlns:a16="http://schemas.microsoft.com/office/drawing/2014/main" id="{04645176-E66E-4EE1-B7CE-4C7E0C7E6DD4}"/>
              </a:ext>
            </a:extLst>
          </p:cNvPr>
          <p:cNvGrpSpPr/>
          <p:nvPr userDrawn="1"/>
        </p:nvGrpSpPr>
        <p:grpSpPr>
          <a:xfrm>
            <a:off x="0" y="1092708"/>
            <a:ext cx="12192000" cy="5765292"/>
            <a:chOff x="0" y="1092708"/>
            <a:chExt cx="12192000" cy="5765292"/>
          </a:xfrm>
        </p:grpSpPr>
        <p:grpSp>
          <p:nvGrpSpPr>
            <p:cNvPr id="20" name="Group 19">
              <a:extLst>
                <a:ext uri="{FF2B5EF4-FFF2-40B4-BE49-F238E27FC236}">
                  <a16:creationId xmlns:a16="http://schemas.microsoft.com/office/drawing/2014/main" id="{F2CC410F-CF86-4CC9-BF3E-D5D9EF084091}"/>
                </a:ext>
              </a:extLst>
            </p:cNvPr>
            <p:cNvGrpSpPr/>
            <p:nvPr userDrawn="1"/>
          </p:nvGrpSpPr>
          <p:grpSpPr>
            <a:xfrm>
              <a:off x="0" y="1092708"/>
              <a:ext cx="3839027" cy="3873187"/>
              <a:chOff x="0" y="-3199310"/>
              <a:chExt cx="3839027" cy="3873187"/>
            </a:xfrm>
          </p:grpSpPr>
          <p:sp>
            <p:nvSpPr>
              <p:cNvPr id="10" name="Freeform: Shape 9">
                <a:extLst>
                  <a:ext uri="{FF2B5EF4-FFF2-40B4-BE49-F238E27FC236}">
                    <a16:creationId xmlns:a16="http://schemas.microsoft.com/office/drawing/2014/main" id="{8D1E7D86-9CE6-431E-BDA7-513DBA7C09DC}"/>
                  </a:ext>
                </a:extLst>
              </p:cNvPr>
              <p:cNvSpPr/>
              <p:nvPr/>
            </p:nvSpPr>
            <p:spPr>
              <a:xfrm>
                <a:off x="206530" y="-96809"/>
                <a:ext cx="204194" cy="219765"/>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3B36434-C0AA-4467-9717-C95A67C5B98D}"/>
                  </a:ext>
                </a:extLst>
              </p:cNvPr>
              <p:cNvSpPr/>
              <p:nvPr/>
            </p:nvSpPr>
            <p:spPr>
              <a:xfrm>
                <a:off x="533848" y="-96809"/>
                <a:ext cx="217432" cy="205742"/>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0F93BB6-4EE0-4C80-8E10-9B18690AD7BA}"/>
                  </a:ext>
                </a:extLst>
              </p:cNvPr>
              <p:cNvSpPr/>
              <p:nvPr/>
            </p:nvSpPr>
            <p:spPr>
              <a:xfrm>
                <a:off x="2361406" y="-1200333"/>
                <a:ext cx="805038" cy="947656"/>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4DE460-11A5-405E-937E-F4F0671A0B1E}"/>
                  </a:ext>
                </a:extLst>
              </p:cNvPr>
              <p:cNvSpPr/>
              <p:nvPr/>
            </p:nvSpPr>
            <p:spPr>
              <a:xfrm>
                <a:off x="659329" y="-3199310"/>
                <a:ext cx="2574151" cy="130069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92DADB6-05FD-4DC6-9107-A656FDA16E24}"/>
                  </a:ext>
                </a:extLst>
              </p:cNvPr>
              <p:cNvSpPr/>
              <p:nvPr/>
            </p:nvSpPr>
            <p:spPr>
              <a:xfrm>
                <a:off x="1014712" y="-1801195"/>
                <a:ext cx="840128" cy="1061440"/>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BF8A73D-EECA-4979-9F8F-FAA1ED65CB2C}"/>
                  </a:ext>
                </a:extLst>
              </p:cNvPr>
              <p:cNvSpPr/>
              <p:nvPr/>
            </p:nvSpPr>
            <p:spPr>
              <a:xfrm>
                <a:off x="1548331" y="-2408289"/>
                <a:ext cx="452252" cy="460578"/>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B61ACE-93F5-4BED-9F3D-19D822A0660C}"/>
                  </a:ext>
                </a:extLst>
              </p:cNvPr>
              <p:cNvSpPr/>
              <p:nvPr/>
            </p:nvSpPr>
            <p:spPr>
              <a:xfrm>
                <a:off x="1814311" y="-2550127"/>
                <a:ext cx="1073929" cy="1507995"/>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173F968-3616-42EB-840F-DB1FFDB2CD42}"/>
                  </a:ext>
                </a:extLst>
              </p:cNvPr>
              <p:cNvSpPr/>
              <p:nvPr/>
            </p:nvSpPr>
            <p:spPr>
              <a:xfrm>
                <a:off x="2879662" y="-2938236"/>
                <a:ext cx="342115" cy="324978"/>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E8118AB-F9C5-464F-962D-B6A836EDA9BC}"/>
                  </a:ext>
                </a:extLst>
              </p:cNvPr>
              <p:cNvSpPr/>
              <p:nvPr/>
            </p:nvSpPr>
            <p:spPr>
              <a:xfrm>
                <a:off x="0" y="-2264112"/>
                <a:ext cx="3839027" cy="2937989"/>
              </a:xfrm>
              <a:custGeom>
                <a:avLst/>
                <a:gdLst>
                  <a:gd name="connsiteX0" fmla="*/ 3839027 w 3839027"/>
                  <a:gd name="connsiteY0" fmla="*/ 0 h 2937989"/>
                  <a:gd name="connsiteX1" fmla="*/ 3678481 w 3839027"/>
                  <a:gd name="connsiteY1" fmla="*/ 395121 h 2937989"/>
                  <a:gd name="connsiteX2" fmla="*/ 3605226 w 3839027"/>
                  <a:gd name="connsiteY2" fmla="*/ 301598 h 2937989"/>
                  <a:gd name="connsiteX3" fmla="*/ 1297602 w 3839027"/>
                  <a:gd name="connsiteY3" fmla="*/ 2008329 h 2937989"/>
                  <a:gd name="connsiteX4" fmla="*/ 1092646 w 3839027"/>
                  <a:gd name="connsiteY4" fmla="*/ 1478382 h 2937989"/>
                  <a:gd name="connsiteX5" fmla="*/ 1011587 w 3839027"/>
                  <a:gd name="connsiteY5" fmla="*/ 1825182 h 2937989"/>
                  <a:gd name="connsiteX6" fmla="*/ 805833 w 3839027"/>
                  <a:gd name="connsiteY6" fmla="*/ 1825182 h 2937989"/>
                  <a:gd name="connsiteX7" fmla="*/ 718561 w 3839027"/>
                  <a:gd name="connsiteY7" fmla="*/ 2373051 h 2937989"/>
                  <a:gd name="connsiteX8" fmla="*/ 425528 w 3839027"/>
                  <a:gd name="connsiteY8" fmla="*/ 2045733 h 2937989"/>
                  <a:gd name="connsiteX9" fmla="*/ 347594 w 3839027"/>
                  <a:gd name="connsiteY9" fmla="*/ 2682440 h 2937989"/>
                  <a:gd name="connsiteX10" fmla="*/ 0 w 3839027"/>
                  <a:gd name="connsiteY10" fmla="*/ 2937989 h 2937989"/>
                  <a:gd name="connsiteX11" fmla="*/ 0 w 3839027"/>
                  <a:gd name="connsiteY11" fmla="*/ 2719909 h 2937989"/>
                  <a:gd name="connsiteX12" fmla="*/ 182364 w 3839027"/>
                  <a:gd name="connsiteY12" fmla="*/ 2585804 h 2937989"/>
                  <a:gd name="connsiteX13" fmla="*/ 297726 w 3839027"/>
                  <a:gd name="connsiteY13" fmla="*/ 1639702 h 2937989"/>
                  <a:gd name="connsiteX14" fmla="*/ 603217 w 3839027"/>
                  <a:gd name="connsiteY14" fmla="*/ 1980269 h 2937989"/>
                  <a:gd name="connsiteX15" fmla="*/ 656210 w 3839027"/>
                  <a:gd name="connsiteY15" fmla="*/ 1649053 h 2937989"/>
                  <a:gd name="connsiteX16" fmla="*/ 872083 w 3839027"/>
                  <a:gd name="connsiteY16" fmla="*/ 1649053 h 2937989"/>
                  <a:gd name="connsiteX17" fmla="*/ 1049777 w 3839027"/>
                  <a:gd name="connsiteY17" fmla="*/ 882198 h 2937989"/>
                  <a:gd name="connsiteX18" fmla="*/ 1370096 w 3839027"/>
                  <a:gd name="connsiteY18" fmla="*/ 1708284 h 2937989"/>
                  <a:gd name="connsiteX19" fmla="*/ 2779901 w 3839027"/>
                  <a:gd name="connsiteY19" fmla="*/ 681129 h 2937989"/>
                  <a:gd name="connsiteX20" fmla="*/ 3454823 w 3839027"/>
                  <a:gd name="connsiteY20" fmla="*/ 190938 h 2937989"/>
                  <a:gd name="connsiteX21" fmla="*/ 3458704 w 3839027"/>
                  <a:gd name="connsiteY21" fmla="*/ 190938 h 2937989"/>
                  <a:gd name="connsiteX22" fmla="*/ 3497667 w 3839027"/>
                  <a:gd name="connsiteY22" fmla="*/ 162879 h 2937989"/>
                  <a:gd name="connsiteX23" fmla="*/ 3496108 w 3839027"/>
                  <a:gd name="connsiteY23" fmla="*/ 161320 h 2937989"/>
                  <a:gd name="connsiteX24" fmla="*/ 3433776 w 3839027"/>
                  <a:gd name="connsiteY24" fmla="*/ 81047 h 2937989"/>
                  <a:gd name="connsiteX25" fmla="*/ 3416615 w 3839027"/>
                  <a:gd name="connsiteY25" fmla="*/ 59232 h 29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9027" h="2937989">
                    <a:moveTo>
                      <a:pt x="3839027" y="0"/>
                    </a:moveTo>
                    <a:lnTo>
                      <a:pt x="3678481" y="395121"/>
                    </a:lnTo>
                    <a:lnTo>
                      <a:pt x="3605226" y="301598"/>
                    </a:lnTo>
                    <a:lnTo>
                      <a:pt x="1297602" y="2008329"/>
                    </a:lnTo>
                    <a:lnTo>
                      <a:pt x="1092646" y="1478382"/>
                    </a:lnTo>
                    <a:lnTo>
                      <a:pt x="1011587" y="1825182"/>
                    </a:lnTo>
                    <a:lnTo>
                      <a:pt x="805833" y="1825182"/>
                    </a:lnTo>
                    <a:lnTo>
                      <a:pt x="718561" y="2373051"/>
                    </a:lnTo>
                    <a:lnTo>
                      <a:pt x="425528" y="2045733"/>
                    </a:lnTo>
                    <a:lnTo>
                      <a:pt x="347594" y="2682440"/>
                    </a:lnTo>
                    <a:lnTo>
                      <a:pt x="0" y="2937989"/>
                    </a:lnTo>
                    <a:lnTo>
                      <a:pt x="0" y="2719909"/>
                    </a:lnTo>
                    <a:lnTo>
                      <a:pt x="182364" y="2585804"/>
                    </a:lnTo>
                    <a:lnTo>
                      <a:pt x="297726" y="1639702"/>
                    </a:lnTo>
                    <a:lnTo>
                      <a:pt x="603217" y="1980269"/>
                    </a:lnTo>
                    <a:lnTo>
                      <a:pt x="656210" y="1649053"/>
                    </a:lnTo>
                    <a:lnTo>
                      <a:pt x="872083" y="1649053"/>
                    </a:lnTo>
                    <a:lnTo>
                      <a:pt x="1049777" y="882198"/>
                    </a:lnTo>
                    <a:lnTo>
                      <a:pt x="1370096" y="1708284"/>
                    </a:lnTo>
                    <a:lnTo>
                      <a:pt x="2779901" y="681129"/>
                    </a:lnTo>
                    <a:lnTo>
                      <a:pt x="3454823" y="190938"/>
                    </a:lnTo>
                    <a:lnTo>
                      <a:pt x="3458704" y="190938"/>
                    </a:lnTo>
                    <a:lnTo>
                      <a:pt x="3497667" y="162879"/>
                    </a:lnTo>
                    <a:lnTo>
                      <a:pt x="3496108" y="161320"/>
                    </a:lnTo>
                    <a:lnTo>
                      <a:pt x="3433776" y="81047"/>
                    </a:lnTo>
                    <a:lnTo>
                      <a:pt x="3416615" y="59232"/>
                    </a:lnTo>
                    <a:close/>
                  </a:path>
                </a:pathLst>
              </a:custGeom>
              <a:solidFill>
                <a:srgbClr val="457939"/>
              </a:solidFill>
              <a:ln w="3588"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62D1FE00-4CD0-41D1-914B-E55BD454150B}"/>
                </a:ext>
              </a:extLst>
            </p:cNvPr>
            <p:cNvGrpSpPr/>
            <p:nvPr userDrawn="1"/>
          </p:nvGrpSpPr>
          <p:grpSpPr>
            <a:xfrm>
              <a:off x="11458575" y="3123404"/>
              <a:ext cx="733425" cy="488158"/>
              <a:chOff x="11458575" y="3120629"/>
              <a:chExt cx="733425" cy="488158"/>
            </a:xfrm>
          </p:grpSpPr>
          <p:sp>
            <p:nvSpPr>
              <p:cNvPr id="22" name="Rectangle 21">
                <a:extLst>
                  <a:ext uri="{FF2B5EF4-FFF2-40B4-BE49-F238E27FC236}">
                    <a16:creationId xmlns:a16="http://schemas.microsoft.com/office/drawing/2014/main" id="{5DA398C0-3F93-483D-B30A-5A53B814A4A9}"/>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Rectangle 22">
                <a:extLst>
                  <a:ext uri="{FF2B5EF4-FFF2-40B4-BE49-F238E27FC236}">
                    <a16:creationId xmlns:a16="http://schemas.microsoft.com/office/drawing/2014/main" id="{A729D307-84FE-4D8A-88DF-C9CE05920708}"/>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24" name="Straight Connector 23">
                <a:extLst>
                  <a:ext uri="{FF2B5EF4-FFF2-40B4-BE49-F238E27FC236}">
                    <a16:creationId xmlns:a16="http://schemas.microsoft.com/office/drawing/2014/main" id="{B1F61BD7-5E30-4149-A420-3AADA8D1D2EE}"/>
                  </a:ext>
                </a:extLst>
              </p:cNvPr>
              <p:cNvCxnSpPr>
                <a:cxnSpLocks/>
                <a:stCxn id="23" idx="3"/>
                <a:endCxn id="22"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05B5C143-C7F3-4140-9940-FE3A364CF945}"/>
                </a:ext>
              </a:extLst>
            </p:cNvPr>
            <p:cNvSpPr/>
            <p:nvPr userDrawn="1"/>
          </p:nvSpPr>
          <p:spPr>
            <a:xfrm>
              <a:off x="0" y="6726192"/>
              <a:ext cx="12188952" cy="131808"/>
            </a:xfrm>
            <a:prstGeom prst="rect">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0" name="Rectangle 29">
              <a:extLst>
                <a:ext uri="{FF2B5EF4-FFF2-40B4-BE49-F238E27FC236}">
                  <a16:creationId xmlns:a16="http://schemas.microsoft.com/office/drawing/2014/main" id="{CB3FA7BF-173C-4E30-9868-F25576D1B99E}"/>
                </a:ext>
              </a:extLst>
            </p:cNvPr>
            <p:cNvSpPr/>
            <p:nvPr userDrawn="1"/>
          </p:nvSpPr>
          <p:spPr>
            <a:xfrm>
              <a:off x="0" y="6623902"/>
              <a:ext cx="12188952" cy="6400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spTree>
    <p:extLst>
      <p:ext uri="{BB962C8B-B14F-4D97-AF65-F5344CB8AC3E}">
        <p14:creationId xmlns:p14="http://schemas.microsoft.com/office/powerpoint/2010/main" val="3581132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3959238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dirty="0"/>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153701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07367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dirty="0"/>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256201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840401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dirty="0"/>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525680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dirty="0"/>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717893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03150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dirty="0"/>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78178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832872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FB921A-C4D0-4B3B-8255-50A19CFD3FD4}"/>
              </a:ext>
            </a:extLst>
          </p:cNvPr>
          <p:cNvGrpSpPr/>
          <p:nvPr userDrawn="1"/>
        </p:nvGrpSpPr>
        <p:grpSpPr>
          <a:xfrm>
            <a:off x="-1524" y="274592"/>
            <a:ext cx="12192000" cy="6537322"/>
            <a:chOff x="-1524" y="7624195"/>
            <a:chExt cx="12192000" cy="6537322"/>
          </a:xfrm>
        </p:grpSpPr>
        <p:sp>
          <p:nvSpPr>
            <p:cNvPr id="43" name="Rectangle 42">
              <a:extLst>
                <a:ext uri="{FF2B5EF4-FFF2-40B4-BE49-F238E27FC236}">
                  <a16:creationId xmlns:a16="http://schemas.microsoft.com/office/drawing/2014/main" id="{7EECA5C2-0795-4AF3-8104-359E732C300F}"/>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44" name="Group 43">
              <a:extLst>
                <a:ext uri="{FF2B5EF4-FFF2-40B4-BE49-F238E27FC236}">
                  <a16:creationId xmlns:a16="http://schemas.microsoft.com/office/drawing/2014/main" id="{81D4C016-95AC-4C43-AB1C-306C811D1DFD}"/>
                </a:ext>
              </a:extLst>
            </p:cNvPr>
            <p:cNvGrpSpPr/>
            <p:nvPr userDrawn="1"/>
          </p:nvGrpSpPr>
          <p:grpSpPr>
            <a:xfrm>
              <a:off x="11457051" y="10488477"/>
              <a:ext cx="733425" cy="488158"/>
              <a:chOff x="11458575" y="3120629"/>
              <a:chExt cx="733425" cy="488158"/>
            </a:xfrm>
          </p:grpSpPr>
          <p:sp>
            <p:nvSpPr>
              <p:cNvPr id="45" name="Rectangle 44">
                <a:extLst>
                  <a:ext uri="{FF2B5EF4-FFF2-40B4-BE49-F238E27FC236}">
                    <a16:creationId xmlns:a16="http://schemas.microsoft.com/office/drawing/2014/main" id="{62E4B60F-5995-49A1-AD01-F83B2FB3D46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6" name="Rectangle 45">
                <a:extLst>
                  <a:ext uri="{FF2B5EF4-FFF2-40B4-BE49-F238E27FC236}">
                    <a16:creationId xmlns:a16="http://schemas.microsoft.com/office/drawing/2014/main" id="{64349608-A9CD-46FB-9A70-60E224761B64}"/>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47" name="Straight Connector 46">
                <a:extLst>
                  <a:ext uri="{FF2B5EF4-FFF2-40B4-BE49-F238E27FC236}">
                    <a16:creationId xmlns:a16="http://schemas.microsoft.com/office/drawing/2014/main" id="{9FEB50B9-82E5-4C26-936D-AD626E9A2D3A}"/>
                  </a:ext>
                </a:extLst>
              </p:cNvPr>
              <p:cNvCxnSpPr>
                <a:cxnSpLocks/>
                <a:stCxn id="46" idx="3"/>
                <a:endCxn id="45"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48" name="Picture 18">
              <a:extLst>
                <a:ext uri="{FF2B5EF4-FFF2-40B4-BE49-F238E27FC236}">
                  <a16:creationId xmlns:a16="http://schemas.microsoft.com/office/drawing/2014/main" id="{9726BA83-323B-45AE-8035-2B6330D4AA3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4276" y="7624195"/>
              <a:ext cx="3383280" cy="578718"/>
            </a:xfrm>
            <a:prstGeom prst="rect">
              <a:avLst/>
            </a:prstGeom>
          </p:spPr>
        </p:pic>
        <p:grpSp>
          <p:nvGrpSpPr>
            <p:cNvPr id="49" name="Group 48">
              <a:extLst>
                <a:ext uri="{FF2B5EF4-FFF2-40B4-BE49-F238E27FC236}">
                  <a16:creationId xmlns:a16="http://schemas.microsoft.com/office/drawing/2014/main" id="{5B114074-6C2F-4C49-87A3-97E062605965}"/>
                </a:ext>
              </a:extLst>
            </p:cNvPr>
            <p:cNvGrpSpPr/>
            <p:nvPr userDrawn="1"/>
          </p:nvGrpSpPr>
          <p:grpSpPr>
            <a:xfrm>
              <a:off x="11578510" y="13688823"/>
              <a:ext cx="483394" cy="472694"/>
              <a:chOff x="10912310" y="7334679"/>
              <a:chExt cx="654071" cy="639593"/>
            </a:xfrm>
          </p:grpSpPr>
          <p:sp>
            <p:nvSpPr>
              <p:cNvPr id="50" name="Freeform: Shape 49">
                <a:extLst>
                  <a:ext uri="{FF2B5EF4-FFF2-40B4-BE49-F238E27FC236}">
                    <a16:creationId xmlns:a16="http://schemas.microsoft.com/office/drawing/2014/main" id="{9F4D3658-97E0-4584-B618-9F36C914E8F7}"/>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C9AC97E-09B1-4CA9-B03A-AAEED7DB25DF}"/>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17FFB8E-745F-4088-9E40-98949DE0514B}"/>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5ACD734-CCF9-4B19-AB4C-25C03365E6A5}"/>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BAA6C73-DF7F-4463-8345-116E8BFD7632}"/>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7CD00AF-E48A-4655-AEC4-F90BDA8CFA2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C10731-63D6-484B-8008-1916C2207FC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BD7363-1618-41D1-AB06-17FB2F62AE66}"/>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DFC3D-D292-4344-99A5-71B297545921}"/>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
        <p:nvSpPr>
          <p:cNvPr id="9" name="Rectangle 8">
            <a:extLst>
              <a:ext uri="{FF2B5EF4-FFF2-40B4-BE49-F238E27FC236}">
                <a16:creationId xmlns:a16="http://schemas.microsoft.com/office/drawing/2014/main" id="{38E2BA65-B736-4634-83DA-D078D40BFAFB}"/>
              </a:ext>
            </a:extLst>
          </p:cNvPr>
          <p:cNvSpPr/>
          <p:nvPr userDrawn="1"/>
        </p:nvSpPr>
        <p:spPr>
          <a:xfrm>
            <a:off x="0" y="3727438"/>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729743" y="3727439"/>
            <a:ext cx="8139937" cy="2719174"/>
            <a:chOff x="729743" y="3727439"/>
            <a:chExt cx="8139937" cy="2719174"/>
          </a:xfrm>
        </p:grpSpPr>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https://x.com/TheNCII</a:t>
              </a:r>
              <a:br>
                <a:rPr lang="en-US" sz="2000" dirty="0"/>
              </a:br>
              <a:r>
                <a:rPr lang="en-US" sz="2000" dirty="0"/>
                <a:t>https://www.youtube.com/c/NationalCenteronIntensiveIntervention</a:t>
              </a:r>
            </a:p>
          </p:txBody>
        </p:sp>
      </p:grpSp>
      <p:sp>
        <p:nvSpPr>
          <p:cNvPr id="26" name="Cover Image with Instrux">
            <a:extLst>
              <a:ext uri="{FF2B5EF4-FFF2-40B4-BE49-F238E27FC236}">
                <a16:creationId xmlns:a16="http://schemas.microsoft.com/office/drawing/2014/main" id="{96A65C6C-556E-4405-9723-4F6273C93907}"/>
              </a:ext>
            </a:extLst>
          </p:cNvPr>
          <p:cNvSpPr>
            <a:spLocks noGrp="1"/>
          </p:cNvSpPr>
          <p:nvPr userDrawn="1">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dirty="0"/>
              <a:t>For best results, crop and resize the cover picture to fit this placeholder (2.75” x 11.52”) prior to insertion.</a:t>
            </a:r>
            <a:br>
              <a:rPr lang="en-US" dirty="0"/>
            </a:br>
            <a:r>
              <a:rPr lang="en-US" dirty="0"/>
              <a:t>1. To insert or replace the cover image, hold down the shift key and right click on the orange rectangle. choose “Send to Back”. from the pop-up menu.</a:t>
            </a:r>
            <a:br>
              <a:rPr lang="en-US" dirty="0"/>
            </a:br>
            <a:r>
              <a:rPr lang="en-US" dirty="0"/>
              <a:t>2. Delete any existing image, then click the picture icon in the center of the empty picture placeholder.</a:t>
            </a:r>
            <a:br>
              <a:rPr lang="en-US" dirty="0"/>
            </a:br>
            <a:r>
              <a:rPr lang="en-US" dirty="0"/>
              <a:t>3. Navigate to the desired image in file explorer and double-click on it.</a:t>
            </a:r>
            <a:br>
              <a:rPr lang="en-US" dirty="0"/>
            </a:br>
            <a:r>
              <a:rPr lang="en-US" dirty="0"/>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userDrawn="1">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dirty="0"/>
              <a:t> </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dirty="0"/>
          </a:p>
        </p:txBody>
      </p:sp>
      <p:sp>
        <p:nvSpPr>
          <p:cNvPr id="19" name="Rectangle 18">
            <a:extLst>
              <a:ext uri="{FF2B5EF4-FFF2-40B4-BE49-F238E27FC236}">
                <a16:creationId xmlns:a16="http://schemas.microsoft.com/office/drawing/2014/main" id="{09809816-4573-485E-944E-C0823B8FF510}"/>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4" name="Group 3">
            <a:extLst>
              <a:ext uri="{FF2B5EF4-FFF2-40B4-BE49-F238E27FC236}">
                <a16:creationId xmlns:a16="http://schemas.microsoft.com/office/drawing/2014/main" id="{B6BA29CD-0960-FF7B-5A1B-0702EC4A8762}"/>
              </a:ext>
            </a:extLst>
          </p:cNvPr>
          <p:cNvGrpSpPr/>
          <p:nvPr userDrawn="1"/>
        </p:nvGrpSpPr>
        <p:grpSpPr>
          <a:xfrm>
            <a:off x="219586" y="3858491"/>
            <a:ext cx="956073" cy="1471695"/>
            <a:chOff x="219586" y="3858491"/>
            <a:chExt cx="956073" cy="1471695"/>
          </a:xfrm>
        </p:grpSpPr>
        <p:pic>
          <p:nvPicPr>
            <p:cNvPr id="6" name="Picture 5" descr="Graphical user interface&#10;&#10;Description automatically generated with medium confidence">
              <a:extLst>
                <a:ext uri="{FF2B5EF4-FFF2-40B4-BE49-F238E27FC236}">
                  <a16:creationId xmlns:a16="http://schemas.microsoft.com/office/drawing/2014/main" id="{E6C33F5B-D9C1-E2F9-650B-F6EEF88FA61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8" name="Oval 7">
              <a:extLst>
                <a:ext uri="{FF2B5EF4-FFF2-40B4-BE49-F238E27FC236}">
                  <a16:creationId xmlns:a16="http://schemas.microsoft.com/office/drawing/2014/main" id="{1EBB18E3-D39C-ACB6-2A0B-6F2C0E8D9725}"/>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0" name="Picture 9" descr="A blue circle with white x in it&#10;&#10;Description automatically generated">
              <a:extLst>
                <a:ext uri="{FF2B5EF4-FFF2-40B4-BE49-F238E27FC236}">
                  <a16:creationId xmlns:a16="http://schemas.microsoft.com/office/drawing/2014/main" id="{8EB1A9E7-B56A-670D-3D55-F4AA3C94C84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3268166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dirty="0"/>
              <a:t>Presenter’s Job Title</a:t>
            </a:r>
          </a:p>
          <a:p>
            <a:r>
              <a:rPr lang="en-US" dirty="0"/>
              <a:t>###.###.####</a:t>
            </a:r>
          </a:p>
          <a:p>
            <a:r>
              <a:rPr lang="en-US" dirty="0"/>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dirty="0"/>
          </a:p>
        </p:txBody>
      </p:sp>
      <p:grpSp>
        <p:nvGrpSpPr>
          <p:cNvPr id="65" name="Group 64">
            <a:extLst>
              <a:ext uri="{FF2B5EF4-FFF2-40B4-BE49-F238E27FC236}">
                <a16:creationId xmlns:a16="http://schemas.microsoft.com/office/drawing/2014/main" id="{FA687EDC-CDAA-4EFF-AE35-E8F30A63CD05}"/>
              </a:ext>
            </a:extLst>
          </p:cNvPr>
          <p:cNvGrpSpPr/>
          <p:nvPr userDrawn="1"/>
        </p:nvGrpSpPr>
        <p:grpSpPr>
          <a:xfrm>
            <a:off x="0" y="245565"/>
            <a:ext cx="12192000" cy="6537322"/>
            <a:chOff x="-1524" y="7624195"/>
            <a:chExt cx="12192000" cy="6537322"/>
          </a:xfrm>
        </p:grpSpPr>
        <p:sp>
          <p:nvSpPr>
            <p:cNvPr id="66" name="Rectangle 65">
              <a:extLst>
                <a:ext uri="{FF2B5EF4-FFF2-40B4-BE49-F238E27FC236}">
                  <a16:creationId xmlns:a16="http://schemas.microsoft.com/office/drawing/2014/main" id="{B60A7871-4221-4EE7-ACB8-87233E557690}"/>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67" name="Group 66">
              <a:extLst>
                <a:ext uri="{FF2B5EF4-FFF2-40B4-BE49-F238E27FC236}">
                  <a16:creationId xmlns:a16="http://schemas.microsoft.com/office/drawing/2014/main" id="{61ABFCCC-A069-48B7-B18C-368E26EC4CAE}"/>
                </a:ext>
              </a:extLst>
            </p:cNvPr>
            <p:cNvGrpSpPr/>
            <p:nvPr userDrawn="1"/>
          </p:nvGrpSpPr>
          <p:grpSpPr>
            <a:xfrm>
              <a:off x="11457051" y="10488477"/>
              <a:ext cx="733425" cy="488158"/>
              <a:chOff x="11458575" y="3120629"/>
              <a:chExt cx="733425" cy="488158"/>
            </a:xfrm>
          </p:grpSpPr>
          <p:sp>
            <p:nvSpPr>
              <p:cNvPr id="79" name="Rectangle 78">
                <a:extLst>
                  <a:ext uri="{FF2B5EF4-FFF2-40B4-BE49-F238E27FC236}">
                    <a16:creationId xmlns:a16="http://schemas.microsoft.com/office/drawing/2014/main" id="{E2384C9E-FD77-44D8-B6B2-2F0826F50CF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0" name="Rectangle 79">
                <a:extLst>
                  <a:ext uri="{FF2B5EF4-FFF2-40B4-BE49-F238E27FC236}">
                    <a16:creationId xmlns:a16="http://schemas.microsoft.com/office/drawing/2014/main" id="{16A91416-F31E-4363-B796-63550705B4AB}"/>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81" name="Straight Connector 80">
                <a:extLst>
                  <a:ext uri="{FF2B5EF4-FFF2-40B4-BE49-F238E27FC236}">
                    <a16:creationId xmlns:a16="http://schemas.microsoft.com/office/drawing/2014/main" id="{FAA53000-D864-4346-A246-702AD2609C76}"/>
                  </a:ext>
                </a:extLst>
              </p:cNvPr>
              <p:cNvCxnSpPr>
                <a:cxnSpLocks/>
                <a:stCxn id="80" idx="3"/>
                <a:endCxn id="79"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8" name="Picture 18">
              <a:extLst>
                <a:ext uri="{FF2B5EF4-FFF2-40B4-BE49-F238E27FC236}">
                  <a16:creationId xmlns:a16="http://schemas.microsoft.com/office/drawing/2014/main" id="{A172E2FA-31B7-4ACF-8E47-8C5AF44E52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4276" y="7624195"/>
              <a:ext cx="3383280" cy="578718"/>
            </a:xfrm>
            <a:prstGeom prst="rect">
              <a:avLst/>
            </a:prstGeom>
          </p:spPr>
        </p:pic>
        <p:grpSp>
          <p:nvGrpSpPr>
            <p:cNvPr id="69" name="Group 68">
              <a:extLst>
                <a:ext uri="{FF2B5EF4-FFF2-40B4-BE49-F238E27FC236}">
                  <a16:creationId xmlns:a16="http://schemas.microsoft.com/office/drawing/2014/main" id="{F1432039-20D4-41E7-AD56-7BD094DB3B5A}"/>
                </a:ext>
              </a:extLst>
            </p:cNvPr>
            <p:cNvGrpSpPr/>
            <p:nvPr userDrawn="1"/>
          </p:nvGrpSpPr>
          <p:grpSpPr>
            <a:xfrm>
              <a:off x="11578510" y="13688823"/>
              <a:ext cx="483394" cy="472694"/>
              <a:chOff x="10912310" y="7334679"/>
              <a:chExt cx="654071" cy="639593"/>
            </a:xfrm>
          </p:grpSpPr>
          <p:sp>
            <p:nvSpPr>
              <p:cNvPr id="70" name="Freeform: Shape 69">
                <a:extLst>
                  <a:ext uri="{FF2B5EF4-FFF2-40B4-BE49-F238E27FC236}">
                    <a16:creationId xmlns:a16="http://schemas.microsoft.com/office/drawing/2014/main" id="{C1E1BF27-3D22-40F2-BAA0-C329655DE7B8}"/>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2F860A5-3587-42D5-993F-A56672115100}"/>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F65D830-0E07-4B3C-89FA-0BC4A34BCEF7}"/>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45B29CF-4DBB-4E57-A2AB-9FA0F83C1A87}"/>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5F9840F-C109-43F5-B2D5-7E7D416D5805}"/>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D3C80C8-BE42-450D-9E12-4CC50441C03D}"/>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6407E8D-BA88-4986-8AA2-24D10DC1A6FE}"/>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5D81387-8B5F-4845-A7AC-602AD1E487DC}"/>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B86AEB5-78C7-480A-81F4-62934BA8EB19}"/>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82" name="Picture 81" descr="Logo, company name&#10;&#10;Description automatically generated">
            <a:extLst>
              <a:ext uri="{FF2B5EF4-FFF2-40B4-BE49-F238E27FC236}">
                <a16:creationId xmlns:a16="http://schemas.microsoft.com/office/drawing/2014/main" id="{082A32F4-D25E-462E-9C7F-E41ACDC84A26}"/>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7743" y="5572744"/>
            <a:ext cx="887411" cy="887411"/>
          </a:xfrm>
          <a:prstGeom prst="rect">
            <a:avLst/>
          </a:prstGeom>
        </p:spPr>
      </p:pic>
      <p:sp>
        <p:nvSpPr>
          <p:cNvPr id="83" name="Rectangle 82">
            <a:extLst>
              <a:ext uri="{FF2B5EF4-FFF2-40B4-BE49-F238E27FC236}">
                <a16:creationId xmlns:a16="http://schemas.microsoft.com/office/drawing/2014/main" id="{6EF8F296-42A6-4239-A1DB-0F516A17FF3A}"/>
              </a:ext>
            </a:extLst>
          </p:cNvPr>
          <p:cNvSpPr/>
          <p:nvPr userDrawn="1"/>
        </p:nvSpPr>
        <p:spPr>
          <a:xfrm>
            <a:off x="1524" y="3727439"/>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85" name="Group 84">
            <a:extLst>
              <a:ext uri="{FF2B5EF4-FFF2-40B4-BE49-F238E27FC236}">
                <a16:creationId xmlns:a16="http://schemas.microsoft.com/office/drawing/2014/main" id="{9F26B865-3E94-4B5A-AE58-EF0233CC3A81}"/>
              </a:ext>
            </a:extLst>
          </p:cNvPr>
          <p:cNvGrpSpPr/>
          <p:nvPr userDrawn="1"/>
        </p:nvGrpSpPr>
        <p:grpSpPr>
          <a:xfrm>
            <a:off x="731267" y="3727440"/>
            <a:ext cx="8139937" cy="2719174"/>
            <a:chOff x="729743" y="3727439"/>
            <a:chExt cx="8139937" cy="2719174"/>
          </a:xfrm>
        </p:grpSpPr>
        <p:grpSp>
          <p:nvGrpSpPr>
            <p:cNvPr id="86" name="AIR Footer">
              <a:extLst>
                <a:ext uri="{FF2B5EF4-FFF2-40B4-BE49-F238E27FC236}">
                  <a16:creationId xmlns:a16="http://schemas.microsoft.com/office/drawing/2014/main" id="{D91E3B4D-C773-4F17-A36B-09F5BA97EB7A}"/>
                </a:ext>
              </a:extLst>
            </p:cNvPr>
            <p:cNvGrpSpPr>
              <a:grpSpLocks noChangeAspect="1"/>
            </p:cNvGrpSpPr>
            <p:nvPr userDrawn="1"/>
          </p:nvGrpSpPr>
          <p:grpSpPr>
            <a:xfrm>
              <a:off x="729743" y="5669373"/>
              <a:ext cx="1737427" cy="777240"/>
              <a:chOff x="635038" y="5962985"/>
              <a:chExt cx="2559490" cy="1144991"/>
            </a:xfrm>
          </p:grpSpPr>
          <p:pic>
            <p:nvPicPr>
              <p:cNvPr id="89" name="Picture 88" descr="Logo of the American Institutes for Research | Advancing Evidence. Improving Lives.">
                <a:extLst>
                  <a:ext uri="{FF2B5EF4-FFF2-40B4-BE49-F238E27FC236}">
                    <a16:creationId xmlns:a16="http://schemas.microsoft.com/office/drawing/2014/main" id="{219DC479-7FFD-45E6-8AEA-C7C8BDA4E9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90" name="Straight Connector 89">
                <a:extLst>
                  <a:ext uri="{FF2B5EF4-FFF2-40B4-BE49-F238E27FC236}">
                    <a16:creationId xmlns:a16="http://schemas.microsoft.com/office/drawing/2014/main" id="{B322CFD8-C504-4029-B05B-B1CE67980A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87" name="Picture 86">
              <a:extLst>
                <a:ext uri="{FF2B5EF4-FFF2-40B4-BE49-F238E27FC236}">
                  <a16:creationId xmlns:a16="http://schemas.microsoft.com/office/drawing/2014/main" id="{9382B9ED-F84E-4E69-8DD7-FCF02C34BE6B}"/>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88" name="TextBox 87">
              <a:extLst>
                <a:ext uri="{FF2B5EF4-FFF2-40B4-BE49-F238E27FC236}">
                  <a16:creationId xmlns:a16="http://schemas.microsoft.com/office/drawing/2014/main" id="{4D32EDE4-BA67-4AF5-8DC3-9F7C424D442B}"/>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https://x.com/TheNCII</a:t>
              </a:r>
              <a:br>
                <a:rPr lang="en-US" sz="2000" dirty="0"/>
              </a:br>
              <a:r>
                <a:rPr lang="en-US" sz="2000" dirty="0"/>
                <a:t>https://www.youtube.com/c/NationalCenteronIntensiveIntervention</a:t>
              </a:r>
            </a:p>
          </p:txBody>
        </p:sp>
      </p:grpSp>
      <p:sp>
        <p:nvSpPr>
          <p:cNvPr id="93" name="Slide Number Placeholder 4">
            <a:extLst>
              <a:ext uri="{FF2B5EF4-FFF2-40B4-BE49-F238E27FC236}">
                <a16:creationId xmlns:a16="http://schemas.microsoft.com/office/drawing/2014/main" id="{12962A33-5C52-4FE2-9389-3234764DD9B9}"/>
              </a:ext>
            </a:extLst>
          </p:cNvPr>
          <p:cNvSpPr txBox="1">
            <a:spLocks/>
          </p:cNvSpPr>
          <p:nvPr userDrawn="1"/>
        </p:nvSpPr>
        <p:spPr>
          <a:xfrm>
            <a:off x="11736324" y="6704113"/>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a:t>
            </a:fld>
            <a:endParaRPr lang="en-US" dirty="0"/>
          </a:p>
        </p:txBody>
      </p:sp>
      <p:grpSp>
        <p:nvGrpSpPr>
          <p:cNvPr id="12" name="Group 11">
            <a:extLst>
              <a:ext uri="{FF2B5EF4-FFF2-40B4-BE49-F238E27FC236}">
                <a16:creationId xmlns:a16="http://schemas.microsoft.com/office/drawing/2014/main" id="{3F285D1B-3A52-809D-794E-C3E7B4BD2679}"/>
              </a:ext>
            </a:extLst>
          </p:cNvPr>
          <p:cNvGrpSpPr/>
          <p:nvPr userDrawn="1"/>
        </p:nvGrpSpPr>
        <p:grpSpPr>
          <a:xfrm>
            <a:off x="219586" y="3858491"/>
            <a:ext cx="956073" cy="1471695"/>
            <a:chOff x="219586" y="3858491"/>
            <a:chExt cx="956073" cy="1471695"/>
          </a:xfrm>
        </p:grpSpPr>
        <p:pic>
          <p:nvPicPr>
            <p:cNvPr id="84" name="Picture 83" descr="Graphical user interface&#10;&#10;Description automatically generated with medium confidence">
              <a:extLst>
                <a:ext uri="{FF2B5EF4-FFF2-40B4-BE49-F238E27FC236}">
                  <a16:creationId xmlns:a16="http://schemas.microsoft.com/office/drawing/2014/main" id="{8CD3334A-F85D-45CC-8401-7CAE2526766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10" name="Oval 9">
              <a:extLst>
                <a:ext uri="{FF2B5EF4-FFF2-40B4-BE49-F238E27FC236}">
                  <a16:creationId xmlns:a16="http://schemas.microsoft.com/office/drawing/2014/main" id="{05A2C506-1374-5042-1129-315D5D38B738}"/>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7" name="Picture 6" descr="A blue circle with white x in it&#10;&#10;Description automatically generated">
              <a:extLst>
                <a:ext uri="{FF2B5EF4-FFF2-40B4-BE49-F238E27FC236}">
                  <a16:creationId xmlns:a16="http://schemas.microsoft.com/office/drawing/2014/main" id="{9195720B-4013-6099-AD07-C9978E1607D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4512260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68420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3197919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9.png"/><Relationship Id="rId3" Type="http://schemas.openxmlformats.org/officeDocument/2006/relationships/slideLayout" Target="../slideLayouts/slideLayout21.xml"/><Relationship Id="rId21" Type="http://schemas.openxmlformats.org/officeDocument/2006/relationships/image" Target="../media/image12.sv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0.sv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7" r:id="rId17"/>
    <p:sldLayoutId id="2147483829" r:id="rId18"/>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13CE76B-C5E1-4BA1-BDDE-F899FD7C1D4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57200" y="6121048"/>
            <a:ext cx="2171700" cy="371475"/>
          </a:xfrm>
          <a:prstGeom prst="rect">
            <a:avLst/>
          </a:prstGeom>
        </p:spPr>
      </p:pic>
      <p:pic>
        <p:nvPicPr>
          <p:cNvPr id="8" name="Graphic 7">
            <a:extLst>
              <a:ext uri="{FF2B5EF4-FFF2-40B4-BE49-F238E27FC236}">
                <a16:creationId xmlns:a16="http://schemas.microsoft.com/office/drawing/2014/main" id="{A18342B1-1625-431D-B074-3491184A9186}"/>
              </a:ext>
            </a:extLst>
          </p:cNvPr>
          <p:cNvPicPr>
            <a:picLocks noChangeAspect="1"/>
          </p:cNvPicPr>
          <p:nvPr userDrawn="1"/>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71734" t="76602" r="-5" b="16959"/>
          <a:stretch/>
        </p:blipFill>
        <p:spPr>
          <a:xfrm>
            <a:off x="0" y="5974044"/>
            <a:ext cx="12192000" cy="888619"/>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dirty="0"/>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dirty="0"/>
              <a:t>Bullet 1, bullet character Wingding 167, text size 26, 85% black </a:t>
            </a:r>
          </a:p>
          <a:p>
            <a:pPr lvl="1"/>
            <a:r>
              <a:rPr lang="en-US" dirty="0"/>
              <a:t>Bullet 2, bullet character 149</a:t>
            </a:r>
          </a:p>
          <a:p>
            <a:pPr lvl="2"/>
            <a:r>
              <a:rPr lang="en-US" dirty="0"/>
              <a:t>Bullet 3, bullet character 150</a:t>
            </a:r>
          </a:p>
          <a:p>
            <a:pPr lvl="3"/>
            <a:r>
              <a:rPr lang="en-US" dirty="0"/>
              <a:t>Bullet 4, bullet character 187</a:t>
            </a:r>
          </a:p>
          <a:p>
            <a:pPr lvl="4"/>
            <a:r>
              <a:rPr lang="en-US" dirty="0"/>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17876475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2">
          <p15:clr>
            <a:srgbClr val="F26B43"/>
          </p15:clr>
        </p15:guide>
        <p15:guide id="4" pos="5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3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3938820"/>
            <a:ext cx="10515600" cy="2215991"/>
          </a:xfrm>
        </p:spPr>
        <p:txBody>
          <a:bodyPr/>
          <a:lstStyle/>
          <a:p>
            <a:r>
              <a:rPr lang="en-US" dirty="0"/>
              <a:t>Academic Progress Monitoring in Intensive Intervention: Part 1</a:t>
            </a:r>
            <a:br>
              <a:rPr lang="en-US" sz="4400" dirty="0"/>
            </a:br>
            <a:endParaRPr lang="en-US" sz="4400" dirty="0"/>
          </a:p>
        </p:txBody>
      </p:sp>
      <p:sp>
        <p:nvSpPr>
          <p:cNvPr id="2" name="Subtitle 4">
            <a:extLst>
              <a:ext uri="{FF2B5EF4-FFF2-40B4-BE49-F238E27FC236}">
                <a16:creationId xmlns:a16="http://schemas.microsoft.com/office/drawing/2014/main" id="{03EC1104-CDBD-C467-E5D9-9DEA0D4465AB}"/>
              </a:ext>
            </a:extLst>
          </p:cNvPr>
          <p:cNvSpPr>
            <a:spLocks noGrp="1"/>
          </p:cNvSpPr>
          <p:nvPr>
            <p:ph type="subTitle" idx="1"/>
          </p:nvPr>
        </p:nvSpPr>
        <p:spPr>
          <a:xfrm>
            <a:off x="729742" y="5441276"/>
            <a:ext cx="10515600" cy="569387"/>
          </a:xfrm>
        </p:spPr>
        <p:txBody>
          <a:bodyPr/>
          <a:lstStyle/>
          <a:p>
            <a:r>
              <a:rPr lang="en-US"/>
              <a:t>Introduction to Academic Progress Monitoring</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6174292"/>
            <a:ext cx="10515600" cy="400110"/>
          </a:xfrm>
        </p:spPr>
        <p:txBody>
          <a:bodyPr/>
          <a:lstStyle/>
          <a:p>
            <a:endParaRPr lang="en-US" dirty="0"/>
          </a:p>
        </p:txBody>
      </p:sp>
      <p:pic>
        <p:nvPicPr>
          <p:cNvPr id="7" name="Picture 6">
            <a:extLst>
              <a:ext uri="{FF2B5EF4-FFF2-40B4-BE49-F238E27FC236}">
                <a16:creationId xmlns:a16="http://schemas.microsoft.com/office/drawing/2014/main" id="{FF496485-19B2-E5F6-21EC-20093AC981E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t="13071" b="13071"/>
          <a:stretch/>
        </p:blipFill>
        <p:spPr>
          <a:xfrm>
            <a:off x="729742" y="1070840"/>
            <a:ext cx="5119265" cy="2549332"/>
          </a:xfrm>
          <a:prstGeom prst="rect">
            <a:avLst/>
          </a:prstGeom>
        </p:spPr>
      </p:pic>
      <p:pic>
        <p:nvPicPr>
          <p:cNvPr id="9" name="Picture 8">
            <a:extLst>
              <a:ext uri="{FF2B5EF4-FFF2-40B4-BE49-F238E27FC236}">
                <a16:creationId xmlns:a16="http://schemas.microsoft.com/office/drawing/2014/main" id="{55034554-4F2C-6CC8-6E94-D79D3B92E78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t="34284" b="34284"/>
          <a:stretch/>
        </p:blipFill>
        <p:spPr>
          <a:xfrm>
            <a:off x="5849007" y="1070840"/>
            <a:ext cx="5414623" cy="2549332"/>
          </a:xfrm>
          <a:prstGeom prst="rect">
            <a:avLst/>
          </a:prstGeom>
        </p:spPr>
      </p:pic>
      <p:sp>
        <p:nvSpPr>
          <p:cNvPr id="4" name="Text Placeholder 3">
            <a:extLst>
              <a:ext uri="{FF2B5EF4-FFF2-40B4-BE49-F238E27FC236}">
                <a16:creationId xmlns:a16="http://schemas.microsoft.com/office/drawing/2014/main" id="{FA113931-CDAC-7468-8B80-8B357C0A6C56}"/>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548521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457200" y="226374"/>
            <a:ext cx="11277600" cy="842798"/>
          </a:xfrm>
        </p:spPr>
        <p:txBody>
          <a:bodyPr/>
          <a:lstStyle/>
          <a:p>
            <a:r>
              <a:rPr lang="en-US"/>
              <a:t>Monitoring Progress Versus Progress Monitoring</a:t>
            </a:r>
          </a:p>
        </p:txBody>
      </p:sp>
      <p:sp>
        <p:nvSpPr>
          <p:cNvPr id="10" name="Rectangle: Rounded Corners 9">
            <a:extLst>
              <a:ext uri="{FF2B5EF4-FFF2-40B4-BE49-F238E27FC236}">
                <a16:creationId xmlns:a16="http://schemas.microsoft.com/office/drawing/2014/main" id="{CF8F7087-9460-F30A-08B1-656B0568BD6F}"/>
              </a:ext>
              <a:ext uri="{C183D7F6-B498-43B3-948B-1728B52AA6E4}">
                <adec:decorative xmlns:adec="http://schemas.microsoft.com/office/drawing/2017/decorative" val="1"/>
              </a:ext>
            </a:extLst>
          </p:cNvPr>
          <p:cNvSpPr>
            <a:spLocks/>
          </p:cNvSpPr>
          <p:nvPr/>
        </p:nvSpPr>
        <p:spPr>
          <a:xfrm>
            <a:off x="763020" y="1098980"/>
            <a:ext cx="3737729" cy="4981185"/>
          </a:xfrm>
          <a:prstGeom prst="roundRect">
            <a:avLst/>
          </a:prstGeom>
          <a:solidFill>
            <a:schemeClr val="accent1">
              <a:lumMod val="60000"/>
              <a:lumOff val="40000"/>
              <a:alpha val="40000"/>
            </a:schemeClr>
          </a:solidFill>
          <a:ln w="952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Content Placeholder 1">
            <a:extLst>
              <a:ext uri="{FF2B5EF4-FFF2-40B4-BE49-F238E27FC236}">
                <a16:creationId xmlns:a16="http://schemas.microsoft.com/office/drawing/2014/main" id="{944B165B-2211-4F15-95D5-9B35B4916A8F}"/>
              </a:ext>
            </a:extLst>
          </p:cNvPr>
          <p:cNvSpPr>
            <a:spLocks noGrp="1"/>
          </p:cNvSpPr>
          <p:nvPr>
            <p:ph sz="quarter" idx="17"/>
          </p:nvPr>
        </p:nvSpPr>
        <p:spPr>
          <a:xfrm>
            <a:off x="877659" y="1371600"/>
            <a:ext cx="3623090" cy="4272785"/>
          </a:xfrm>
        </p:spPr>
        <p:txBody>
          <a:bodyPr>
            <a:normAutofit/>
          </a:bodyPr>
          <a:lstStyle/>
          <a:p>
            <a:pPr marL="0" lvl="0" indent="0" algn="ctr">
              <a:lnSpc>
                <a:spcPct val="100000"/>
              </a:lnSpc>
              <a:buNone/>
            </a:pPr>
            <a:r>
              <a:rPr lang="en-US" sz="2800" b="1" i="1"/>
              <a:t>Monitoring Progress</a:t>
            </a:r>
          </a:p>
          <a:p>
            <a:pPr lvl="0">
              <a:lnSpc>
                <a:spcPct val="100000"/>
              </a:lnSpc>
            </a:pPr>
            <a:r>
              <a:rPr lang="en-US" sz="2300"/>
              <a:t>Can occur daily</a:t>
            </a:r>
          </a:p>
          <a:p>
            <a:pPr lvl="0">
              <a:lnSpc>
                <a:spcPct val="100000"/>
              </a:lnSpc>
            </a:pPr>
            <a:r>
              <a:rPr lang="en-US" sz="2300"/>
              <a:t>Occurs during instruction</a:t>
            </a:r>
          </a:p>
          <a:p>
            <a:pPr lvl="0">
              <a:lnSpc>
                <a:spcPct val="100000"/>
              </a:lnSpc>
            </a:pPr>
            <a:r>
              <a:rPr lang="en-US" sz="2300"/>
              <a:t>Provides data for immediate, real-time instructional decisions</a:t>
            </a:r>
          </a:p>
          <a:p>
            <a:pPr lvl="0">
              <a:lnSpc>
                <a:spcPct val="100000"/>
              </a:lnSpc>
            </a:pPr>
            <a:r>
              <a:rPr lang="en-US" sz="2300"/>
              <a:t>Often informal or unstandardized</a:t>
            </a:r>
          </a:p>
          <a:p>
            <a:pPr lvl="0">
              <a:lnSpc>
                <a:spcPct val="100000"/>
              </a:lnSpc>
            </a:pPr>
            <a:r>
              <a:rPr lang="en-US" sz="2300"/>
              <a:t>Used for all students</a:t>
            </a:r>
          </a:p>
        </p:txBody>
      </p:sp>
      <p:sp>
        <p:nvSpPr>
          <p:cNvPr id="9" name="Rectangle: Rounded Corners 8">
            <a:extLst>
              <a:ext uri="{FF2B5EF4-FFF2-40B4-BE49-F238E27FC236}">
                <a16:creationId xmlns:a16="http://schemas.microsoft.com/office/drawing/2014/main" id="{1A0D911F-14C2-8EB3-94F5-07916B238242}"/>
              </a:ext>
              <a:ext uri="{C183D7F6-B498-43B3-948B-1728B52AA6E4}">
                <adec:decorative xmlns:adec="http://schemas.microsoft.com/office/drawing/2017/decorative" val="1"/>
              </a:ext>
            </a:extLst>
          </p:cNvPr>
          <p:cNvSpPr>
            <a:spLocks/>
          </p:cNvSpPr>
          <p:nvPr/>
        </p:nvSpPr>
        <p:spPr>
          <a:xfrm>
            <a:off x="4797631" y="1098980"/>
            <a:ext cx="6663563" cy="4981185"/>
          </a:xfrm>
          <a:prstGeom prst="roundRect">
            <a:avLst/>
          </a:prstGeom>
          <a:solidFill>
            <a:schemeClr val="accent1">
              <a:lumMod val="60000"/>
              <a:lumOff val="40000"/>
              <a:alpha val="40000"/>
            </a:schemeClr>
          </a:solidFill>
          <a:ln w="952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Content Placeholder 1">
            <a:extLst>
              <a:ext uri="{FF2B5EF4-FFF2-40B4-BE49-F238E27FC236}">
                <a16:creationId xmlns:a16="http://schemas.microsoft.com/office/drawing/2014/main" id="{B33E8337-E049-3DE3-81E1-DA1F3608DA9E}"/>
              </a:ext>
            </a:extLst>
          </p:cNvPr>
          <p:cNvSpPr txBox="1">
            <a:spLocks/>
          </p:cNvSpPr>
          <p:nvPr/>
        </p:nvSpPr>
        <p:spPr>
          <a:xfrm>
            <a:off x="4940135" y="1371600"/>
            <a:ext cx="6374207" cy="4039496"/>
          </a:xfrm>
          <a:prstGeom prst="rect">
            <a:avLst/>
          </a:prstGeom>
          <a:ln>
            <a:noFill/>
          </a:ln>
          <a:effectLst/>
        </p:spPr>
        <p:txBody>
          <a:bodyPr vert="horz" lIns="0" tIns="0" rIns="0" bIns="0" rtlCol="0" anchor="t">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Wingdings" panose="05000000000000000000" pitchFamily="2" charset="2"/>
              <a:buNone/>
            </a:pPr>
            <a:r>
              <a:rPr lang="en-US" b="1" i="1"/>
              <a:t>Progress Monitoring</a:t>
            </a:r>
          </a:p>
          <a:p>
            <a:pPr>
              <a:lnSpc>
                <a:spcPct val="100000"/>
              </a:lnSpc>
            </a:pPr>
            <a:r>
              <a:rPr lang="en-US" sz="2300"/>
              <a:t>Standardized delivery</a:t>
            </a:r>
          </a:p>
          <a:p>
            <a:pPr>
              <a:lnSpc>
                <a:spcPct val="100000"/>
              </a:lnSpc>
            </a:pPr>
            <a:r>
              <a:rPr lang="en-US" sz="2300"/>
              <a:t>Requires valid and reliable measures</a:t>
            </a:r>
          </a:p>
          <a:p>
            <a:pPr>
              <a:lnSpc>
                <a:spcPct val="100000"/>
              </a:lnSpc>
            </a:pPr>
            <a:r>
              <a:rPr lang="en-US" sz="2300"/>
              <a:t>Frequency depends on intensity of instruction and developer recommendations </a:t>
            </a:r>
          </a:p>
          <a:p>
            <a:pPr>
              <a:lnSpc>
                <a:spcPct val="100000"/>
              </a:lnSpc>
            </a:pPr>
            <a:r>
              <a:rPr lang="en-US" sz="2300"/>
              <a:t>Requires ongoing data (i.e., six to nine data points) for valid interpretation </a:t>
            </a:r>
          </a:p>
          <a:p>
            <a:pPr>
              <a:lnSpc>
                <a:spcPct val="100000"/>
              </a:lnSpc>
            </a:pPr>
            <a:r>
              <a:rPr lang="en-US" sz="2300"/>
              <a:t>Requires graphed data</a:t>
            </a:r>
          </a:p>
          <a:p>
            <a:pPr>
              <a:lnSpc>
                <a:spcPct val="100000"/>
              </a:lnSpc>
            </a:pPr>
            <a:r>
              <a:rPr lang="en-US" sz="2300"/>
              <a:t>Used for students receiving targeted and intensive intervention </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10</a:t>
            </a:fld>
            <a:endParaRPr lang="en-US"/>
          </a:p>
        </p:txBody>
      </p:sp>
    </p:spTree>
    <p:extLst>
      <p:ext uri="{BB962C8B-B14F-4D97-AF65-F5344CB8AC3E}">
        <p14:creationId xmlns:p14="http://schemas.microsoft.com/office/powerpoint/2010/main" val="241747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Why Is Progress Monitoring Important?</a:t>
            </a:r>
          </a:p>
        </p:txBody>
      </p:sp>
      <p:graphicFrame>
        <p:nvGraphicFramePr>
          <p:cNvPr id="3" name="Diagram 2" descr="Progress monitoring data allow us to…&#10; Estimate rates of improvement (ROI) across time&#10; Compare the efficacy of different forms of instruction&#10; Identify students who are not demonstrating adequate progress&#10; Determine when an instructional change is needed&#10; Support communication with parents and students&#10; Support the development of a rigorous IEP for students with disabilities&#10;">
            <a:extLst>
              <a:ext uri="{FF2B5EF4-FFF2-40B4-BE49-F238E27FC236}">
                <a16:creationId xmlns:a16="http://schemas.microsoft.com/office/drawing/2014/main" id="{8CD18D1C-987E-63CB-D030-69E7CE1770B2}"/>
              </a:ext>
            </a:extLst>
          </p:cNvPr>
          <p:cNvGraphicFramePr/>
          <p:nvPr>
            <p:extLst>
              <p:ext uri="{D42A27DB-BD31-4B8C-83A1-F6EECF244321}">
                <p14:modId xmlns:p14="http://schemas.microsoft.com/office/powerpoint/2010/main" val="873669731"/>
              </p:ext>
            </p:extLst>
          </p:nvPr>
        </p:nvGraphicFramePr>
        <p:xfrm>
          <a:off x="457200" y="1371600"/>
          <a:ext cx="11276076" cy="4483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99A20822-4A49-4D36-86E3-300BA48D3F00}" type="slidenum">
              <a:rPr lang="en-US" smtClean="0"/>
              <a:pPr/>
              <a:t>11</a:t>
            </a:fld>
            <a:endParaRPr lang="en-US"/>
          </a:p>
        </p:txBody>
      </p:sp>
    </p:spTree>
    <p:extLst>
      <p:ext uri="{BB962C8B-B14F-4D97-AF65-F5344CB8AC3E}">
        <p14:creationId xmlns:p14="http://schemas.microsoft.com/office/powerpoint/2010/main" val="344068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Benefits of Progress Monitoring</a:t>
            </a:r>
          </a:p>
        </p:txBody>
      </p:sp>
      <p:sp>
        <p:nvSpPr>
          <p:cNvPr id="3" name="Content Placeholder 2"/>
          <p:cNvSpPr>
            <a:spLocks noGrp="1"/>
          </p:cNvSpPr>
          <p:nvPr>
            <p:ph sz="quarter" idx="14"/>
          </p:nvPr>
        </p:nvSpPr>
        <p:spPr>
          <a:xfrm>
            <a:off x="457200" y="1371600"/>
            <a:ext cx="6781800" cy="4856922"/>
          </a:xfrm>
        </p:spPr>
        <p:txBody>
          <a:bodyPr vert="horz" lIns="0" tIns="0" rIns="0" bIns="0" rtlCol="0" anchor="t">
            <a:normAutofit/>
          </a:bodyPr>
          <a:lstStyle/>
          <a:p>
            <a:r>
              <a:rPr lang="en-US"/>
              <a:t>Research into the effectiveness of progress monitoring has been ongoing for nearly 40 years. </a:t>
            </a:r>
            <a:r>
              <a:rPr kumimoji="0" lang="en-US" sz="2600" b="0" i="0" u="none" strike="noStrike" kern="1200" cap="none" spc="0" normalizeH="0" baseline="0" noProof="0">
                <a:ln>
                  <a:noFill/>
                </a:ln>
                <a:solidFill>
                  <a:srgbClr val="262626"/>
                </a:solidFill>
                <a:effectLst/>
                <a:uLnTx/>
                <a:uFillTx/>
                <a:latin typeface="Calibri"/>
                <a:cs typeface="Calibri"/>
              </a:rPr>
              <a:t>Several studies have found positive associations between progress monitoring and student outcomes, especially for low-performing students, students with disabilities, and English learners.</a:t>
            </a:r>
          </a:p>
          <a:p>
            <a:pPr>
              <a:lnSpc>
                <a:spcPct val="100000"/>
              </a:lnSpc>
            </a:pPr>
            <a:endParaRPr lang="en-US" sz="900"/>
          </a:p>
        </p:txBody>
      </p:sp>
      <p:pic>
        <p:nvPicPr>
          <p:cNvPr id="8" name="Picture 7" descr="A graph drawn on a blackboard">
            <a:extLst>
              <a:ext uri="{FF2B5EF4-FFF2-40B4-BE49-F238E27FC236}">
                <a16:creationId xmlns:a16="http://schemas.microsoft.com/office/drawing/2014/main" id="{6E8D246C-CB8E-B8C5-88DF-B826762C60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0526" y="1460500"/>
            <a:ext cx="4241226" cy="2827484"/>
          </a:xfrm>
          <a:prstGeom prst="rect">
            <a:avLst/>
          </a:prstGeom>
        </p:spPr>
      </p:pic>
      <p:sp>
        <p:nvSpPr>
          <p:cNvPr id="5" name="Text Placeholder 4">
            <a:extLst>
              <a:ext uri="{FF2B5EF4-FFF2-40B4-BE49-F238E27FC236}">
                <a16:creationId xmlns:a16="http://schemas.microsoft.com/office/drawing/2014/main" id="{B9775A6D-1098-4FDF-16CE-001241299021}"/>
              </a:ext>
            </a:extLst>
          </p:cNvPr>
          <p:cNvSpPr>
            <a:spLocks noGrp="1"/>
          </p:cNvSpPr>
          <p:nvPr>
            <p:ph type="body" sz="quarter" idx="13"/>
          </p:nvPr>
        </p:nvSpPr>
        <p:spPr>
          <a:xfrm>
            <a:off x="457200" y="5710428"/>
            <a:ext cx="11274552" cy="192024"/>
          </a:xfrm>
        </p:spPr>
        <p:txBody>
          <a:bodyPr/>
          <a:lstStyle/>
          <a:p>
            <a:endParaRPr lang="en-US"/>
          </a:p>
        </p:txBody>
      </p:sp>
      <p:sp>
        <p:nvSpPr>
          <p:cNvPr id="2" name="Slide Number Placeholder 1"/>
          <p:cNvSpPr>
            <a:spLocks noGrp="1"/>
          </p:cNvSpPr>
          <p:nvPr>
            <p:ph type="sldNum" sz="quarter" idx="12"/>
          </p:nvPr>
        </p:nvSpPr>
        <p:spPr/>
        <p:txBody>
          <a:bodyPr/>
          <a:lstStyle/>
          <a:p>
            <a:fld id="{99A20822-4A49-4D36-86E3-300BA48D3F00}" type="slidenum">
              <a:rPr lang="en-US" smtClean="0"/>
              <a:pPr/>
              <a:t>12</a:t>
            </a:fld>
            <a:endParaRPr lang="en-US"/>
          </a:p>
        </p:txBody>
      </p:sp>
    </p:spTree>
    <p:extLst>
      <p:ext uri="{BB962C8B-B14F-4D97-AF65-F5344CB8AC3E}">
        <p14:creationId xmlns:p14="http://schemas.microsoft.com/office/powerpoint/2010/main" val="1021542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 y="0"/>
            <a:ext cx="12192000" cy="1280160"/>
          </a:xfrm>
        </p:spPr>
        <p:txBody>
          <a:bodyPr/>
          <a:lstStyle/>
          <a:p>
            <a:pPr marL="457200"/>
            <a:r>
              <a:rPr lang="en-US"/>
              <a:t>Benefits of Progress Monitoring:</a:t>
            </a:r>
            <a:br>
              <a:rPr lang="en-US"/>
            </a:br>
            <a:r>
              <a:rPr lang="en-US"/>
              <a:t>Parent and Teacher Perspectives</a:t>
            </a:r>
          </a:p>
        </p:txBody>
      </p:sp>
      <p:pic>
        <p:nvPicPr>
          <p:cNvPr id="6" name="Picture 2" descr="Book icon indicating workbook activity">
            <a:extLst>
              <a:ext uri="{FF2B5EF4-FFF2-40B4-BE49-F238E27FC236}">
                <a16:creationId xmlns:a16="http://schemas.microsoft.com/office/drawing/2014/main" id="{B5FC39D5-B1F9-96D3-5E44-100D452E4C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10744414" y="192687"/>
            <a:ext cx="1147480" cy="8947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E4EAA82-D3BA-5C16-4A65-566973DAE0EA}"/>
              </a:ext>
              <a:ext uri="{C183D7F6-B498-43B3-948B-1728B52AA6E4}">
                <adec:decorative xmlns:adec="http://schemas.microsoft.com/office/drawing/2017/decorative" val="1"/>
              </a:ext>
            </a:extLst>
          </p:cNvPr>
          <p:cNvPicPr>
            <a:picLocks noChangeAspect="1" noChangeArrowheads="1"/>
          </p:cNvPicPr>
          <p:nvPr/>
        </p:nvPicPr>
        <p:blipFill>
          <a:blip r:embed="rId4">
            <a:alphaModFix amt="16000"/>
            <a:extLst>
              <a:ext uri="{28A0092B-C50C-407E-A947-70E740481C1C}">
                <a14:useLocalDpi xmlns:a14="http://schemas.microsoft.com/office/drawing/2010/main" val="0"/>
              </a:ext>
            </a:extLst>
          </a:blip>
          <a:srcRect/>
          <a:stretch>
            <a:fillRect/>
          </a:stretch>
        </p:blipFill>
        <p:spPr bwMode="auto">
          <a:xfrm>
            <a:off x="0" y="0"/>
            <a:ext cx="12192000" cy="6690223"/>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E50680B0-8E90-F87E-C2E8-C95464C5F98E}"/>
              </a:ext>
              <a:ext uri="{C183D7F6-B498-43B3-948B-1728B52AA6E4}">
                <adec:decorative xmlns:adec="http://schemas.microsoft.com/office/drawing/2017/decorative" val="1"/>
              </a:ext>
            </a:extLst>
          </p:cNvPr>
          <p:cNvSpPr/>
          <p:nvPr/>
        </p:nvSpPr>
        <p:spPr>
          <a:xfrm>
            <a:off x="457200" y="1409700"/>
            <a:ext cx="6055532" cy="3108543"/>
          </a:xfrm>
          <a:prstGeom prst="wedgeRoundRectCallout">
            <a:avLst>
              <a:gd name="adj1" fmla="val -42135"/>
              <a:gd name="adj2" fmla="val 65927"/>
              <a:gd name="adj3" fmla="val 16667"/>
            </a:avLst>
          </a:prstGeom>
          <a:solidFill>
            <a:srgbClr val="B4C3B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extBox 1" descr="“Looking at her graphs with her, I feel like we’re on the same page because it shows me what her progress is. It lets me know that she’s not just staying at the same level; she’s learning something, getting better, and starting to comprehend what she’s doing day to day.” -Parent&#10;">
            <a:extLst>
              <a:ext uri="{FF2B5EF4-FFF2-40B4-BE49-F238E27FC236}">
                <a16:creationId xmlns:a16="http://schemas.microsoft.com/office/drawing/2014/main" id="{FC67A334-E49E-9BAC-FEC9-4D78DD3E7B80}"/>
              </a:ext>
            </a:extLst>
          </p:cNvPr>
          <p:cNvSpPr txBox="1"/>
          <p:nvPr/>
        </p:nvSpPr>
        <p:spPr>
          <a:xfrm>
            <a:off x="619937" y="1548663"/>
            <a:ext cx="5764239" cy="2893100"/>
          </a:xfrm>
          <a:prstGeom prst="rect">
            <a:avLst/>
          </a:prstGeom>
          <a:noFill/>
        </p:spPr>
        <p:txBody>
          <a:bodyPr wrap="square">
            <a:spAutoFit/>
          </a:bodyPr>
          <a:lstStyle/>
          <a:p>
            <a:r>
              <a:rPr lang="en-US" sz="2600"/>
              <a:t>“Looking at her graphs with her, I feel like we’re on the same page because it shows me what her progress is. It lets me know that she’s not just staying at the same level; she’s learning something, getting better, and starting to comprehend what she’s doing day to day.”—Parent</a:t>
            </a:r>
          </a:p>
        </p:txBody>
      </p:sp>
      <p:sp>
        <p:nvSpPr>
          <p:cNvPr id="17" name="Speech Bubble: Rectangle with Corners Rounded 16">
            <a:extLst>
              <a:ext uri="{FF2B5EF4-FFF2-40B4-BE49-F238E27FC236}">
                <a16:creationId xmlns:a16="http://schemas.microsoft.com/office/drawing/2014/main" id="{874CA33E-72D8-EA2C-112D-4FB3A3437554}"/>
              </a:ext>
              <a:ext uri="{C183D7F6-B498-43B3-948B-1728B52AA6E4}">
                <adec:decorative xmlns:adec="http://schemas.microsoft.com/office/drawing/2017/decorative" val="1"/>
              </a:ext>
            </a:extLst>
          </p:cNvPr>
          <p:cNvSpPr/>
          <p:nvPr/>
        </p:nvSpPr>
        <p:spPr>
          <a:xfrm flipH="1">
            <a:off x="6959301" y="2410078"/>
            <a:ext cx="4824100" cy="3164491"/>
          </a:xfrm>
          <a:prstGeom prst="wedgeRoundRectCallout">
            <a:avLst>
              <a:gd name="adj1" fmla="val -37451"/>
              <a:gd name="adj2" fmla="val 63921"/>
              <a:gd name="adj3" fmla="val 16667"/>
            </a:avLst>
          </a:prstGeom>
          <a:solidFill>
            <a:srgbClr val="B4C3B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extBox 6">
            <a:extLst>
              <a:ext uri="{FF2B5EF4-FFF2-40B4-BE49-F238E27FC236}">
                <a16:creationId xmlns:a16="http://schemas.microsoft.com/office/drawing/2014/main" id="{9D2F23A4-3954-1EA8-7EA6-0973006DB2B2}"/>
              </a:ext>
            </a:extLst>
          </p:cNvPr>
          <p:cNvSpPr txBox="1"/>
          <p:nvPr/>
        </p:nvSpPr>
        <p:spPr>
          <a:xfrm>
            <a:off x="7067794" y="2065916"/>
            <a:ext cx="4824100" cy="3508653"/>
          </a:xfrm>
          <a:prstGeom prst="rect">
            <a:avLst/>
          </a:prstGeom>
          <a:noFill/>
        </p:spPr>
        <p:txBody>
          <a:bodyPr wrap="square">
            <a:spAutoFit/>
          </a:bodyPr>
          <a:lstStyle/>
          <a:p>
            <a:endParaRPr lang="en-US" sz="2000"/>
          </a:p>
          <a:p>
            <a:endParaRPr lang="en-US" sz="2000"/>
          </a:p>
          <a:p>
            <a:r>
              <a:rPr lang="en-US" sz="2600"/>
              <a:t>“I think it’s really improved my relationships with students. Being able to talk to them about where they can improve and then have those same conversations with parents and other teachers.” </a:t>
            </a:r>
          </a:p>
          <a:p>
            <a:pPr>
              <a:tabLst>
                <a:tab pos="4513263" algn="r"/>
              </a:tabLst>
            </a:pPr>
            <a:r>
              <a:rPr lang="en-US" sz="2600"/>
              <a:t>	—Teacher</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13</a:t>
            </a:fld>
            <a:endParaRPr lang="en-US"/>
          </a:p>
        </p:txBody>
      </p:sp>
    </p:spTree>
    <p:extLst>
      <p:ext uri="{BB962C8B-B14F-4D97-AF65-F5344CB8AC3E}">
        <p14:creationId xmlns:p14="http://schemas.microsoft.com/office/powerpoint/2010/main" val="381457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How Does Progress Monitoring Fit Within DBI?</a:t>
            </a:r>
          </a:p>
        </p:txBody>
      </p:sp>
      <p:sp>
        <p:nvSpPr>
          <p:cNvPr id="10" name="Content Placeholder 2">
            <a:extLst>
              <a:ext uri="{FF2B5EF4-FFF2-40B4-BE49-F238E27FC236}">
                <a16:creationId xmlns:a16="http://schemas.microsoft.com/office/drawing/2014/main" id="{2F8F8293-C5D5-D8C5-274E-1C3FB454D0D2}"/>
              </a:ext>
            </a:extLst>
          </p:cNvPr>
          <p:cNvSpPr txBox="1">
            <a:spLocks/>
          </p:cNvSpPr>
          <p:nvPr/>
        </p:nvSpPr>
        <p:spPr>
          <a:xfrm>
            <a:off x="457200" y="1409700"/>
            <a:ext cx="3733800" cy="43053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a:t>Progress monitoring is important for</a:t>
            </a:r>
          </a:p>
          <a:p>
            <a:pPr lvl="1"/>
            <a:r>
              <a:rPr lang="en-US"/>
              <a:t>understanding student responsiveness and</a:t>
            </a:r>
          </a:p>
          <a:p>
            <a:pPr lvl="1"/>
            <a:r>
              <a:rPr lang="en-US"/>
              <a:t>determining when changes are needed.</a:t>
            </a:r>
          </a:p>
        </p:txBody>
      </p:sp>
      <p:sp>
        <p:nvSpPr>
          <p:cNvPr id="6" name="Arrow: Right 5" descr="Arrows pointing to the &quot;Progress Monitoring&quot; steps of the DBI process diagram">
            <a:extLst>
              <a:ext uri="{FF2B5EF4-FFF2-40B4-BE49-F238E27FC236}">
                <a16:creationId xmlns:a16="http://schemas.microsoft.com/office/drawing/2014/main" id="{3E4E447D-37B3-5D4B-EA1A-944B4F65D7EA}"/>
              </a:ext>
            </a:extLst>
          </p:cNvPr>
          <p:cNvSpPr/>
          <p:nvPr/>
        </p:nvSpPr>
        <p:spPr>
          <a:xfrm>
            <a:off x="6548933" y="2309341"/>
            <a:ext cx="1143302" cy="32945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Content Placeholder 2"/>
          <p:cNvSpPr>
            <a:spLocks noGrp="1"/>
          </p:cNvSpPr>
          <p:nvPr>
            <p:ph sz="quarter" idx="14"/>
          </p:nvPr>
        </p:nvSpPr>
        <p:spPr>
          <a:xfrm>
            <a:off x="4506399" y="2980621"/>
            <a:ext cx="3109002" cy="1760344"/>
          </a:xfrm>
        </p:spPr>
        <p:txBody>
          <a:bodyPr>
            <a:normAutofit/>
          </a:bodyPr>
          <a:lstStyle/>
          <a:p>
            <a:pPr lvl="0" algn="r"/>
            <a:r>
              <a:rPr lang="en-US" b="1"/>
              <a:t>Collecting, graphing, and analyzing</a:t>
            </a:r>
            <a:r>
              <a:rPr lang="en-US"/>
              <a:t> progress monitoring data.</a:t>
            </a:r>
          </a:p>
        </p:txBody>
      </p:sp>
      <p:sp>
        <p:nvSpPr>
          <p:cNvPr id="7" name="Arrow: Right 6" descr="Arrows pointing to the &quot;Progress Monitoring&quot; steps of the DBI process diagram">
            <a:extLst>
              <a:ext uri="{FF2B5EF4-FFF2-40B4-BE49-F238E27FC236}">
                <a16:creationId xmlns:a16="http://schemas.microsoft.com/office/drawing/2014/main" id="{F0B74B25-F8C6-7632-6F49-CB6C8358F5D0}"/>
              </a:ext>
            </a:extLst>
          </p:cNvPr>
          <p:cNvSpPr/>
          <p:nvPr/>
        </p:nvSpPr>
        <p:spPr>
          <a:xfrm>
            <a:off x="6550729" y="5385548"/>
            <a:ext cx="1143302" cy="32945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9" name="Picture 8" descr="A diagram of Data-Based Individualization process&#10;Step 1: Validated Intervention Program &#10;Step 2: Progress Monitor&#10;Step 3: Diagnostic Data&#10;Step 4: Intervention Adaptation&#10;Step 5: Progress Monitor&#10;Open configuration options&#10;&#10;">
            <a:extLst>
              <a:ext uri="{FF2B5EF4-FFF2-40B4-BE49-F238E27FC236}">
                <a16:creationId xmlns:a16="http://schemas.microsoft.com/office/drawing/2014/main" id="{A1EC34B3-5E5C-58AD-1052-4D9DF9BF1341}"/>
              </a:ext>
            </a:extLst>
          </p:cNvPr>
          <p:cNvPicPr>
            <a:picLocks noChangeAspect="1"/>
          </p:cNvPicPr>
          <p:nvPr/>
        </p:nvPicPr>
        <p:blipFill>
          <a:blip r:embed="rId3"/>
          <a:stretch>
            <a:fillRect/>
          </a:stretch>
        </p:blipFill>
        <p:spPr>
          <a:xfrm>
            <a:off x="8001002" y="1117593"/>
            <a:ext cx="3109002" cy="5486400"/>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14</a:t>
            </a:fld>
            <a:endParaRPr lang="en-US"/>
          </a:p>
        </p:txBody>
      </p:sp>
    </p:spTree>
    <p:extLst>
      <p:ext uri="{BB962C8B-B14F-4D97-AF65-F5344CB8AC3E}">
        <p14:creationId xmlns:p14="http://schemas.microsoft.com/office/powerpoint/2010/main" val="3138948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DF88-7370-BE1B-757B-63D266DC69D3}"/>
              </a:ext>
            </a:extLst>
          </p:cNvPr>
          <p:cNvSpPr>
            <a:spLocks noGrp="1"/>
          </p:cNvSpPr>
          <p:nvPr>
            <p:ph type="title"/>
          </p:nvPr>
        </p:nvSpPr>
        <p:spPr/>
        <p:txBody>
          <a:bodyPr/>
          <a:lstStyle/>
          <a:p>
            <a:r>
              <a:rPr lang="en-US"/>
              <a:t>What Is Meant by “Student Responsiveness”?</a:t>
            </a:r>
          </a:p>
        </p:txBody>
      </p:sp>
      <p:sp>
        <p:nvSpPr>
          <p:cNvPr id="11" name="Content Placeholder 10">
            <a:extLst>
              <a:ext uri="{FF2B5EF4-FFF2-40B4-BE49-F238E27FC236}">
                <a16:creationId xmlns:a16="http://schemas.microsoft.com/office/drawing/2014/main" id="{069DE23E-1CD9-6BD5-5145-AAB0AAC1B989}"/>
              </a:ext>
            </a:extLst>
          </p:cNvPr>
          <p:cNvSpPr>
            <a:spLocks noGrp="1"/>
          </p:cNvSpPr>
          <p:nvPr>
            <p:ph sz="quarter" idx="14"/>
          </p:nvPr>
        </p:nvSpPr>
        <p:spPr>
          <a:xfrm>
            <a:off x="457200" y="1431036"/>
            <a:ext cx="5232400" cy="4169664"/>
          </a:xfrm>
        </p:spPr>
        <p:txBody>
          <a:bodyPr>
            <a:normAutofit/>
          </a:bodyPr>
          <a:lstStyle/>
          <a:p>
            <a:r>
              <a:rPr lang="en-US"/>
              <a:t>A student is “responsive” to the intervention if progress monitoring data indicate that they are on-track to meet their goal for the intervention. </a:t>
            </a:r>
          </a:p>
          <a:p>
            <a:endParaRPr lang="en-US"/>
          </a:p>
        </p:txBody>
      </p:sp>
      <p:graphicFrame>
        <p:nvGraphicFramePr>
          <p:cNvPr id="6" name="Content Placeholder 5" descr="Example graph of student responsiveness. A red line shows varying student data points and the green line shows a positive slope to represent the goal. &#10;">
            <a:extLst>
              <a:ext uri="{FF2B5EF4-FFF2-40B4-BE49-F238E27FC236}">
                <a16:creationId xmlns:a16="http://schemas.microsoft.com/office/drawing/2014/main" id="{0492426F-EE7D-48B7-80E7-2900064080E8}"/>
              </a:ext>
            </a:extLst>
          </p:cNvPr>
          <p:cNvGraphicFramePr>
            <a:graphicFrameLocks noGrp="1"/>
          </p:cNvGraphicFramePr>
          <p:nvPr>
            <p:ph sz="quarter" idx="15"/>
            <p:extLst>
              <p:ext uri="{D42A27DB-BD31-4B8C-83A1-F6EECF244321}">
                <p14:modId xmlns:p14="http://schemas.microsoft.com/office/powerpoint/2010/main" val="356620275"/>
              </p:ext>
            </p:extLst>
          </p:nvPr>
        </p:nvGraphicFramePr>
        <p:xfrm>
          <a:off x="6007608" y="1371600"/>
          <a:ext cx="5725605" cy="42291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3DAFEA8C-804E-777C-7738-12133FE7C92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E8923EC-2E51-0C08-99B1-6DEA4BFB1C1E}"/>
              </a:ext>
            </a:extLst>
          </p:cNvPr>
          <p:cNvSpPr>
            <a:spLocks noGrp="1"/>
          </p:cNvSpPr>
          <p:nvPr>
            <p:ph type="sldNum" sz="quarter" idx="12"/>
          </p:nvPr>
        </p:nvSpPr>
        <p:spPr/>
        <p:txBody>
          <a:bodyPr/>
          <a:lstStyle/>
          <a:p>
            <a:fld id="{99A20822-4A49-4D36-86E3-300BA48D3F00}" type="slidenum">
              <a:rPr lang="en-US" smtClean="0"/>
              <a:t>15</a:t>
            </a:fld>
            <a:endParaRPr lang="en-US"/>
          </a:p>
        </p:txBody>
      </p:sp>
    </p:spTree>
    <p:extLst>
      <p:ext uri="{BB962C8B-B14F-4D97-AF65-F5344CB8AC3E}">
        <p14:creationId xmlns:p14="http://schemas.microsoft.com/office/powerpoint/2010/main" val="24079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50A049-B94F-497F-91D7-D08270F463A9}"/>
              </a:ext>
            </a:extLst>
          </p:cNvPr>
          <p:cNvSpPr>
            <a:spLocks noGrp="1"/>
          </p:cNvSpPr>
          <p:nvPr>
            <p:ph type="title"/>
          </p:nvPr>
        </p:nvSpPr>
        <p:spPr>
          <a:xfrm>
            <a:off x="625733" y="1803111"/>
            <a:ext cx="4131852" cy="1280160"/>
          </a:xfrm>
        </p:spPr>
        <p:txBody>
          <a:bodyPr>
            <a:noAutofit/>
          </a:bodyPr>
          <a:lstStyle/>
          <a:p>
            <a:r>
              <a:rPr lang="en-US"/>
              <a:t>Progress Monitoring Across the Five Steps of the DBI Process</a:t>
            </a:r>
          </a:p>
        </p:txBody>
      </p:sp>
      <p:sp>
        <p:nvSpPr>
          <p:cNvPr id="9" name="Arrow: Right 8" descr="Arrows pointing to each step of the DBI process diagram">
            <a:extLst>
              <a:ext uri="{FF2B5EF4-FFF2-40B4-BE49-F238E27FC236}">
                <a16:creationId xmlns:a16="http://schemas.microsoft.com/office/drawing/2014/main" id="{FF00D5A3-B0F6-493E-7854-FC1D14690EDE}"/>
              </a:ext>
            </a:extLst>
          </p:cNvPr>
          <p:cNvSpPr/>
          <p:nvPr/>
        </p:nvSpPr>
        <p:spPr>
          <a:xfrm>
            <a:off x="6096000" y="735521"/>
            <a:ext cx="1497540" cy="376587"/>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Arrow: Right 10" descr="Arrows pointing to each step of the DBI process diagram">
            <a:extLst>
              <a:ext uri="{FF2B5EF4-FFF2-40B4-BE49-F238E27FC236}">
                <a16:creationId xmlns:a16="http://schemas.microsoft.com/office/drawing/2014/main" id="{759194F8-51D6-70FE-6581-E212D663D0F9}"/>
              </a:ext>
            </a:extLst>
          </p:cNvPr>
          <p:cNvSpPr/>
          <p:nvPr/>
        </p:nvSpPr>
        <p:spPr>
          <a:xfrm>
            <a:off x="6096000" y="1614818"/>
            <a:ext cx="1497540" cy="376587"/>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Arrow: Right 13" descr="Arrows pointing to each step of the DBI process diagram">
            <a:extLst>
              <a:ext uri="{FF2B5EF4-FFF2-40B4-BE49-F238E27FC236}">
                <a16:creationId xmlns:a16="http://schemas.microsoft.com/office/drawing/2014/main" id="{285B091A-C518-1094-AA46-CAB74BEF50EC}"/>
              </a:ext>
            </a:extLst>
          </p:cNvPr>
          <p:cNvSpPr/>
          <p:nvPr/>
        </p:nvSpPr>
        <p:spPr>
          <a:xfrm>
            <a:off x="6228977" y="3240705"/>
            <a:ext cx="1497540" cy="376587"/>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Arrow: Right 15" descr="Arrows pointing to each step of the DBI process diagram">
            <a:extLst>
              <a:ext uri="{FF2B5EF4-FFF2-40B4-BE49-F238E27FC236}">
                <a16:creationId xmlns:a16="http://schemas.microsoft.com/office/drawing/2014/main" id="{78D16778-A609-FDAE-7ABB-808BD9865BE7}"/>
              </a:ext>
            </a:extLst>
          </p:cNvPr>
          <p:cNvSpPr/>
          <p:nvPr/>
        </p:nvSpPr>
        <p:spPr>
          <a:xfrm>
            <a:off x="5778295" y="4168747"/>
            <a:ext cx="1497540" cy="376587"/>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Arrow: Right 14" descr="Arrows pointing to each step of the DBI process diagram">
            <a:extLst>
              <a:ext uri="{FF2B5EF4-FFF2-40B4-BE49-F238E27FC236}">
                <a16:creationId xmlns:a16="http://schemas.microsoft.com/office/drawing/2014/main" id="{F060E1F9-02D3-F63C-8A56-DDFA1E782150}"/>
              </a:ext>
            </a:extLst>
          </p:cNvPr>
          <p:cNvSpPr/>
          <p:nvPr/>
        </p:nvSpPr>
        <p:spPr>
          <a:xfrm>
            <a:off x="5480207" y="5149220"/>
            <a:ext cx="1497540" cy="376587"/>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 name="Picture 2" descr="A diagram of Data-Based Individualization process&#10;Step 1: Validated Intervention Program &#10;Step 2: Progress Monitor&#10;Step 3: Diagnostic Data&#10;Step 4: Intervention Adaptation&#10;Step 5: Progress Monitor&#10;Open configuration options">
            <a:extLst>
              <a:ext uri="{FF2B5EF4-FFF2-40B4-BE49-F238E27FC236}">
                <a16:creationId xmlns:a16="http://schemas.microsoft.com/office/drawing/2014/main" id="{3D9B85F0-C4CA-AFFA-9AA0-485C479BBE9D}"/>
              </a:ext>
            </a:extLst>
          </p:cNvPr>
          <p:cNvPicPr>
            <a:picLocks noChangeAspect="1"/>
          </p:cNvPicPr>
          <p:nvPr/>
        </p:nvPicPr>
        <p:blipFill>
          <a:blip r:embed="rId3"/>
          <a:stretch>
            <a:fillRect/>
          </a:stretch>
        </p:blipFill>
        <p:spPr>
          <a:xfrm>
            <a:off x="7723792" y="735521"/>
            <a:ext cx="3133267" cy="5529219"/>
          </a:xfrm>
          <a:prstGeom prst="rect">
            <a:avLst/>
          </a:prstGeom>
        </p:spPr>
      </p:pic>
      <p:sp>
        <p:nvSpPr>
          <p:cNvPr id="5" name="Slide Number Placeholder 4">
            <a:extLst>
              <a:ext uri="{FF2B5EF4-FFF2-40B4-BE49-F238E27FC236}">
                <a16:creationId xmlns:a16="http://schemas.microsoft.com/office/drawing/2014/main" id="{A2C55FFF-5D3E-46A6-838B-5E12D86395CE}"/>
              </a:ext>
            </a:extLst>
          </p:cNvPr>
          <p:cNvSpPr>
            <a:spLocks noGrp="1"/>
          </p:cNvSpPr>
          <p:nvPr>
            <p:ph type="sldNum" sz="quarter" idx="12"/>
          </p:nvPr>
        </p:nvSpPr>
        <p:spPr/>
        <p:txBody>
          <a:bodyPr/>
          <a:lstStyle/>
          <a:p>
            <a:fld id="{BABF4E83-61DB-418F-A99F-17BC9BB58EF6}" type="slidenum">
              <a:rPr lang="en-US" smtClean="0"/>
              <a:t>16</a:t>
            </a:fld>
            <a:endParaRPr lang="en-US"/>
          </a:p>
        </p:txBody>
      </p:sp>
    </p:spTree>
    <p:extLst>
      <p:ext uri="{BB962C8B-B14F-4D97-AF65-F5344CB8AC3E}">
        <p14:creationId xmlns:p14="http://schemas.microsoft.com/office/powerpoint/2010/main" val="3429343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a:t>
            </a:r>
          </a:p>
        </p:txBody>
      </p:sp>
      <p:sp>
        <p:nvSpPr>
          <p:cNvPr id="3" name="Content Placeholder 2"/>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6" name="Content Placeholder 2">
            <a:extLst>
              <a:ext uri="{FF2B5EF4-FFF2-40B4-BE49-F238E27FC236}">
                <a16:creationId xmlns:a16="http://schemas.microsoft.com/office/drawing/2014/main" id="{C36B188C-8218-ACD5-28DE-F44AA343CD05}"/>
              </a:ext>
            </a:extLst>
          </p:cNvPr>
          <p:cNvSpPr txBox="1">
            <a:spLocks/>
          </p:cNvSpPr>
          <p:nvPr/>
        </p:nvSpPr>
        <p:spPr>
          <a:xfrm>
            <a:off x="8059488" y="1745136"/>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5" name="Content Placeholder 2">
            <a:extLst>
              <a:ext uri="{FF2B5EF4-FFF2-40B4-BE49-F238E27FC236}">
                <a16:creationId xmlns:a16="http://schemas.microsoft.com/office/drawing/2014/main" id="{D3E77552-05B2-E597-4796-AD14C7054B9E}"/>
              </a:ext>
            </a:extLst>
          </p:cNvPr>
          <p:cNvSpPr txBox="1">
            <a:spLocks/>
          </p:cNvSpPr>
          <p:nvPr/>
        </p:nvSpPr>
        <p:spPr>
          <a:xfrm>
            <a:off x="2852775"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7" name="Content Placeholder 2">
            <a:extLst>
              <a:ext uri="{FF2B5EF4-FFF2-40B4-BE49-F238E27FC236}">
                <a16:creationId xmlns:a16="http://schemas.microsoft.com/office/drawing/2014/main" id="{BC19745D-B186-D9C3-3619-1B0DF8F57A9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893287"/>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108402" y="1538990"/>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17</a:t>
            </a:fld>
            <a:endParaRPr lang="en-US"/>
          </a:p>
        </p:txBody>
      </p:sp>
      <p:pic>
        <p:nvPicPr>
          <p:cNvPr id="2050" name="Picture 2">
            <a:extLst>
              <a:ext uri="{FF2B5EF4-FFF2-40B4-BE49-F238E27FC236}">
                <a16:creationId xmlns:a16="http://schemas.microsoft.com/office/drawing/2014/main" id="{D68EC2EC-B80B-717E-8B34-84E20630586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BFECD0C-069D-31A3-8BD9-3C569D5548F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D2BE574-6090-3E9B-73E2-DE8FFF898331}"/>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2487"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E4477B9-29C0-4051-C5A7-C9453A0A715D}"/>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329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 1</a:t>
            </a:r>
          </a:p>
        </p:txBody>
      </p:sp>
      <p:sp>
        <p:nvSpPr>
          <p:cNvPr id="3" name="Content Placeholder 2"/>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 uri="{C183D7F6-B498-43B3-948B-1728B52AA6E4}">
                <adec:decorative xmlns:adec="http://schemas.microsoft.com/office/drawing/2017/decorative" val="1"/>
              </a:ext>
            </a:extLst>
          </p:cNvPr>
          <p:cNvSpPr txBox="1">
            <a:spLocks/>
          </p:cNvSpPr>
          <p:nvPr/>
        </p:nvSpPr>
        <p:spPr>
          <a:xfrm>
            <a:off x="2852775" y="4171912"/>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13" name="Rectangle 12" descr="Red box around &quot;Identify Target Behavior and Select Tool&quot; indicating we will be examining this section next. &#10;">
            <a:extLst>
              <a:ext uri="{FF2B5EF4-FFF2-40B4-BE49-F238E27FC236}">
                <a16:creationId xmlns:a16="http://schemas.microsoft.com/office/drawing/2014/main" id="{5C1B3FD5-363C-01EA-1B13-E65C7EA0C2F5}"/>
              </a:ext>
            </a:extLst>
          </p:cNvPr>
          <p:cNvSpPr/>
          <p:nvPr/>
        </p:nvSpPr>
        <p:spPr>
          <a:xfrm>
            <a:off x="736474" y="1368978"/>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sp>
        <p:nvSpPr>
          <p:cNvPr id="6" name="Content Placeholder 2">
            <a:extLst>
              <a:ext uri="{FF2B5EF4-FFF2-40B4-BE49-F238E27FC236}">
                <a16:creationId xmlns:a16="http://schemas.microsoft.com/office/drawing/2014/main" id="{C36B188C-8218-ACD5-28DE-F44AA343CD05}"/>
              </a:ext>
              <a:ext uri="{C183D7F6-B498-43B3-948B-1728B52AA6E4}">
                <adec:decorative xmlns:adec="http://schemas.microsoft.com/office/drawing/2017/decorative" val="1"/>
              </a:ext>
            </a:extLst>
          </p:cNvPr>
          <p:cNvSpPr txBox="1">
            <a:spLocks/>
          </p:cNvSpPr>
          <p:nvPr/>
        </p:nvSpPr>
        <p:spPr>
          <a:xfrm>
            <a:off x="8059488" y="1889225"/>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 uri="{C183D7F6-B498-43B3-948B-1728B52AA6E4}">
                <adec:decorative xmlns:adec="http://schemas.microsoft.com/office/drawing/2017/decorative" val="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rgbClr val="E9E9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18</a:t>
            </a:fld>
            <a:endParaRPr lang="en-US"/>
          </a:p>
        </p:txBody>
      </p:sp>
      <p:pic>
        <p:nvPicPr>
          <p:cNvPr id="21" name="Picture 2">
            <a:extLst>
              <a:ext uri="{FF2B5EF4-FFF2-40B4-BE49-F238E27FC236}">
                <a16:creationId xmlns:a16="http://schemas.microsoft.com/office/drawing/2014/main" id="{97C7AC79-8F70-12AE-7E1A-5740F1FF970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E317E9A-E7B5-AC36-D6D8-A44AFB306B8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8847EA0B-8FFE-A6CA-8B74-D78686A66150}"/>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2487"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7252B32B-19F8-E42A-7C5C-A440A5790023}"/>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13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a Target Behavior?</a:t>
            </a:r>
          </a:p>
        </p:txBody>
      </p:sp>
      <p:sp>
        <p:nvSpPr>
          <p:cNvPr id="3" name="Content Placeholder 2"/>
          <p:cNvSpPr>
            <a:spLocks noGrp="1"/>
          </p:cNvSpPr>
          <p:nvPr>
            <p:ph sz="quarter" idx="14"/>
          </p:nvPr>
        </p:nvSpPr>
        <p:spPr>
          <a:xfrm>
            <a:off x="457200" y="1371600"/>
            <a:ext cx="5041900" cy="1507674"/>
          </a:xfrm>
        </p:spPr>
        <p:txBody>
          <a:bodyPr/>
          <a:lstStyle/>
          <a:p>
            <a:pPr lvl="0"/>
            <a:r>
              <a:rPr lang="en-US"/>
              <a:t>The target behavior is the outcome of interest for the student.</a:t>
            </a:r>
          </a:p>
        </p:txBody>
      </p:sp>
      <p:pic>
        <p:nvPicPr>
          <p:cNvPr id="7" name="Picture 6" descr="A person writing on a piece of paper">
            <a:extLst>
              <a:ext uri="{FF2B5EF4-FFF2-40B4-BE49-F238E27FC236}">
                <a16:creationId xmlns:a16="http://schemas.microsoft.com/office/drawing/2014/main" id="{A6F7EB0A-6582-DF00-1C7A-F9A77C5325F5}"/>
              </a:ext>
            </a:extLst>
          </p:cNvPr>
          <p:cNvPicPr>
            <a:picLocks noChangeAspect="1"/>
          </p:cNvPicPr>
          <p:nvPr/>
        </p:nvPicPr>
        <p:blipFill>
          <a:blip r:embed="rId3"/>
          <a:stretch>
            <a:fillRect/>
          </a:stretch>
        </p:blipFill>
        <p:spPr>
          <a:xfrm>
            <a:off x="6112865" y="1371600"/>
            <a:ext cx="5621936" cy="3746500"/>
          </a:xfrm>
          <a:prstGeom prst="rect">
            <a:avLst/>
          </a:prstGeom>
        </p:spPr>
      </p:pic>
      <p:pic>
        <p:nvPicPr>
          <p:cNvPr id="6" name="Picture 2">
            <a:extLst>
              <a:ext uri="{FF2B5EF4-FFF2-40B4-BE49-F238E27FC236}">
                <a16:creationId xmlns:a16="http://schemas.microsoft.com/office/drawing/2014/main" id="{70CE9BF1-1344-220C-7FB7-30767B73182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439" y="2721329"/>
            <a:ext cx="3588018" cy="30132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313137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Objectives</a:t>
            </a:r>
          </a:p>
        </p:txBody>
      </p:sp>
      <p:sp>
        <p:nvSpPr>
          <p:cNvPr id="3" name="Content Placeholder 2"/>
          <p:cNvSpPr>
            <a:spLocks noGrp="1"/>
          </p:cNvSpPr>
          <p:nvPr>
            <p:ph sz="quarter" idx="14"/>
          </p:nvPr>
        </p:nvSpPr>
        <p:spPr>
          <a:xfrm>
            <a:off x="457200" y="1371600"/>
            <a:ext cx="6672943" cy="4343400"/>
          </a:xfrm>
        </p:spPr>
        <p:txBody>
          <a:bodyPr>
            <a:normAutofit/>
          </a:bodyPr>
          <a:lstStyle/>
          <a:p>
            <a:pPr lvl="0"/>
            <a:r>
              <a:rPr lang="en-US"/>
              <a:t>By the end of this training, you will be able to do the following:</a:t>
            </a:r>
          </a:p>
          <a:p>
            <a:pPr marL="342900" lvl="1" indent="-342900"/>
            <a:r>
              <a:rPr lang="en-US"/>
              <a:t>Define progress monitoring </a:t>
            </a:r>
          </a:p>
          <a:p>
            <a:pPr marL="342900" lvl="1" indent="-342900"/>
            <a:r>
              <a:rPr lang="en-US"/>
              <a:t>Understand the role of progress monitoring in the data-based individualization (DBI) process</a:t>
            </a:r>
          </a:p>
          <a:p>
            <a:pPr marL="342900" lvl="1" indent="-342900"/>
            <a:r>
              <a:rPr lang="en-US"/>
              <a:t>Describe the features of the progress monitoring process</a:t>
            </a:r>
          </a:p>
          <a:p>
            <a:pPr lvl="1"/>
            <a:endParaRPr lang="en-US"/>
          </a:p>
        </p:txBody>
      </p:sp>
      <p:pic>
        <p:nvPicPr>
          <p:cNvPr id="5" name="Picture 4" descr="A paper with glasses and a pen on it">
            <a:extLst>
              <a:ext uri="{FF2B5EF4-FFF2-40B4-BE49-F238E27FC236}">
                <a16:creationId xmlns:a16="http://schemas.microsoft.com/office/drawing/2014/main" id="{13344FA0-A28D-E4CB-8E06-E5FC1B633068}"/>
              </a:ext>
            </a:extLst>
          </p:cNvPr>
          <p:cNvPicPr>
            <a:picLocks noChangeAspect="1"/>
          </p:cNvPicPr>
          <p:nvPr/>
        </p:nvPicPr>
        <p:blipFill>
          <a:blip r:embed="rId3"/>
          <a:stretch>
            <a:fillRect/>
          </a:stretch>
        </p:blipFill>
        <p:spPr>
          <a:xfrm>
            <a:off x="7713069" y="1371600"/>
            <a:ext cx="4020207" cy="402020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700727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280160"/>
          </a:xfrm>
        </p:spPr>
        <p:txBody>
          <a:bodyPr anchor="ctr">
            <a:normAutofit/>
          </a:bodyPr>
          <a:lstStyle/>
          <a:p>
            <a:r>
              <a:rPr lang="en-US" sz="4000" spc="-30"/>
              <a:t>What Are Examples of “Target Behaviors” in Academics?</a:t>
            </a:r>
          </a:p>
        </p:txBody>
      </p:sp>
      <p:graphicFrame>
        <p:nvGraphicFramePr>
          <p:cNvPr id="15" name="Content Placeholder 14" descr="Smart art listing Passage Reading Fluency, Word Identification Fluency, Quantity discrimination, and Total words written">
            <a:extLst>
              <a:ext uri="{FF2B5EF4-FFF2-40B4-BE49-F238E27FC236}">
                <a16:creationId xmlns:a16="http://schemas.microsoft.com/office/drawing/2014/main" id="{090E4592-105E-4B55-53A8-DEAF526F94FF}"/>
              </a:ext>
            </a:extLst>
          </p:cNvPr>
          <p:cNvGraphicFramePr>
            <a:graphicFrameLocks noGrp="1"/>
          </p:cNvGraphicFramePr>
          <p:nvPr>
            <p:ph sz="quarter" idx="14"/>
            <p:extLst>
              <p:ext uri="{D42A27DB-BD31-4B8C-83A1-F6EECF244321}">
                <p14:modId xmlns:p14="http://schemas.microsoft.com/office/powerpoint/2010/main" val="4178257688"/>
              </p:ext>
            </p:extLst>
          </p:nvPr>
        </p:nvGraphicFramePr>
        <p:xfrm>
          <a:off x="2136099" y="1280160"/>
          <a:ext cx="8282065" cy="4567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Placeholder 3">
            <a:extLst>
              <a:ext uri="{FF2B5EF4-FFF2-40B4-BE49-F238E27FC236}">
                <a16:creationId xmlns:a16="http://schemas.microsoft.com/office/drawing/2014/main" id="{68EAA99F-578C-CA28-DCF3-113FC0EE7B51}"/>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20</a:t>
            </a:fld>
            <a:endParaRPr lang="en-US"/>
          </a:p>
        </p:txBody>
      </p:sp>
    </p:spTree>
    <p:extLst>
      <p:ext uri="{BB962C8B-B14F-4D97-AF65-F5344CB8AC3E}">
        <p14:creationId xmlns:p14="http://schemas.microsoft.com/office/powerpoint/2010/main" val="4167444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280160"/>
          </a:xfrm>
        </p:spPr>
        <p:txBody>
          <a:bodyPr>
            <a:normAutofit/>
          </a:bodyPr>
          <a:lstStyle/>
          <a:p>
            <a:r>
              <a:rPr lang="en-US"/>
              <a:t>What to Look for in a Progress Monitoring Measure</a:t>
            </a:r>
          </a:p>
        </p:txBody>
      </p:sp>
      <p:grpSp>
        <p:nvGrpSpPr>
          <p:cNvPr id="15" name="Group 14" descr="Smart art listing:&#10;-brief and easy to administer&#10;-able to be used repeatedly over time&#10;- sensitive to changes in student performance&#10;- Valid, reliable, and evidence-based">
            <a:extLst>
              <a:ext uri="{FF2B5EF4-FFF2-40B4-BE49-F238E27FC236}">
                <a16:creationId xmlns:a16="http://schemas.microsoft.com/office/drawing/2014/main" id="{23DC71B2-0297-355E-4466-0C3D752237EF}"/>
              </a:ext>
            </a:extLst>
          </p:cNvPr>
          <p:cNvGrpSpPr/>
          <p:nvPr/>
        </p:nvGrpSpPr>
        <p:grpSpPr>
          <a:xfrm>
            <a:off x="518984" y="1087395"/>
            <a:ext cx="11022227" cy="4930345"/>
            <a:chOff x="518984" y="1087395"/>
            <a:chExt cx="11022227" cy="4930345"/>
          </a:xfrm>
        </p:grpSpPr>
        <p:sp>
          <p:nvSpPr>
            <p:cNvPr id="16" name="Rectangle 15">
              <a:extLst>
                <a:ext uri="{FF2B5EF4-FFF2-40B4-BE49-F238E27FC236}">
                  <a16:creationId xmlns:a16="http://schemas.microsoft.com/office/drawing/2014/main" id="{7AF2E0D5-179C-63CD-C401-E1681E9A8E9E}"/>
                </a:ext>
              </a:extLst>
            </p:cNvPr>
            <p:cNvSpPr/>
            <p:nvPr/>
          </p:nvSpPr>
          <p:spPr>
            <a:xfrm>
              <a:off x="518984" y="1087395"/>
              <a:ext cx="11022227" cy="4930345"/>
            </a:xfrm>
            <a:prstGeom prst="rect">
              <a:avLst/>
            </a:prstGeom>
            <a:ln>
              <a:noFill/>
            </a:ln>
          </p:spPr>
          <p:txBody>
            <a:bodyPr/>
            <a:lstStyle/>
            <a:p>
              <a:endParaRPr lang="en-US"/>
            </a:p>
          </p:txBody>
        </p:sp>
        <p:sp>
          <p:nvSpPr>
            <p:cNvPr id="17" name="Freeform: Shape 16">
              <a:extLst>
                <a:ext uri="{FF2B5EF4-FFF2-40B4-BE49-F238E27FC236}">
                  <a16:creationId xmlns:a16="http://schemas.microsoft.com/office/drawing/2014/main" id="{277D6A97-409E-F3EA-84B2-7DC7AC127E32}"/>
                </a:ext>
              </a:extLst>
            </p:cNvPr>
            <p:cNvSpPr/>
            <p:nvPr/>
          </p:nvSpPr>
          <p:spPr>
            <a:xfrm>
              <a:off x="732007" y="1775938"/>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Brief and easy to administer</a:t>
              </a:r>
            </a:p>
          </p:txBody>
        </p:sp>
        <p:sp>
          <p:nvSpPr>
            <p:cNvPr id="18" name="Rectangle 17">
              <a:extLst>
                <a:ext uri="{FF2B5EF4-FFF2-40B4-BE49-F238E27FC236}">
                  <a16:creationId xmlns:a16="http://schemas.microsoft.com/office/drawing/2014/main" id="{2CC45273-0FB3-C4A2-BBBD-AB8E87A82C99}"/>
                </a:ext>
              </a:extLst>
            </p:cNvPr>
            <p:cNvSpPr/>
            <p:nvPr/>
          </p:nvSpPr>
          <p:spPr>
            <a:xfrm>
              <a:off x="518986" y="1744720"/>
              <a:ext cx="1114385" cy="1671578"/>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660D156C-6F4F-AF83-3AA6-5785D575C318}"/>
                </a:ext>
              </a:extLst>
            </p:cNvPr>
            <p:cNvSpPr/>
            <p:nvPr/>
          </p:nvSpPr>
          <p:spPr>
            <a:xfrm>
              <a:off x="6433430" y="1752603"/>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Able to be used repeatedly across time</a:t>
              </a:r>
            </a:p>
          </p:txBody>
        </p:sp>
        <p:sp>
          <p:nvSpPr>
            <p:cNvPr id="20" name="Rectangle 19">
              <a:extLst>
                <a:ext uri="{FF2B5EF4-FFF2-40B4-BE49-F238E27FC236}">
                  <a16:creationId xmlns:a16="http://schemas.microsoft.com/office/drawing/2014/main" id="{C8E9BFDA-7E26-01F5-AF1F-A177D4D285E6}"/>
                </a:ext>
              </a:extLst>
            </p:cNvPr>
            <p:cNvSpPr/>
            <p:nvPr/>
          </p:nvSpPr>
          <p:spPr>
            <a:xfrm>
              <a:off x="6187752" y="1744720"/>
              <a:ext cx="1114385" cy="1684280"/>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67EAF5C8-3138-6E23-69C7-E5A362E64C31}"/>
                </a:ext>
              </a:extLst>
            </p:cNvPr>
            <p:cNvSpPr/>
            <p:nvPr/>
          </p:nvSpPr>
          <p:spPr>
            <a:xfrm>
              <a:off x="754635" y="4041688"/>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Sensitive to changes in student performance</a:t>
              </a:r>
            </a:p>
          </p:txBody>
        </p:sp>
        <p:sp>
          <p:nvSpPr>
            <p:cNvPr id="22" name="Rectangle 21">
              <a:extLst>
                <a:ext uri="{FF2B5EF4-FFF2-40B4-BE49-F238E27FC236}">
                  <a16:creationId xmlns:a16="http://schemas.microsoft.com/office/drawing/2014/main" id="{B375A70A-B1C4-D235-6ECE-EE8FF9088AD7}"/>
                </a:ext>
              </a:extLst>
            </p:cNvPr>
            <p:cNvSpPr/>
            <p:nvPr/>
          </p:nvSpPr>
          <p:spPr>
            <a:xfrm>
              <a:off x="518984" y="4025898"/>
              <a:ext cx="1114385" cy="1671578"/>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F5620B1E-C426-CABE-0756-2DE4FBF29049}"/>
                </a:ext>
              </a:extLst>
            </p:cNvPr>
            <p:cNvSpPr/>
            <p:nvPr/>
          </p:nvSpPr>
          <p:spPr>
            <a:xfrm>
              <a:off x="6446870" y="4038603"/>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Valid, reliable, and evidence based</a:t>
              </a:r>
            </a:p>
          </p:txBody>
        </p:sp>
        <p:sp>
          <p:nvSpPr>
            <p:cNvPr id="24" name="Rectangle 23">
              <a:extLst>
                <a:ext uri="{FF2B5EF4-FFF2-40B4-BE49-F238E27FC236}">
                  <a16:creationId xmlns:a16="http://schemas.microsoft.com/office/drawing/2014/main" id="{C7AE12FD-A7D0-7960-574A-BAF826CD1341}"/>
                </a:ext>
              </a:extLst>
            </p:cNvPr>
            <p:cNvSpPr/>
            <p:nvPr/>
          </p:nvSpPr>
          <p:spPr>
            <a:xfrm>
              <a:off x="6187752" y="4038603"/>
              <a:ext cx="1114386" cy="1658873"/>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5122" name="Picture 2">
            <a:extLst>
              <a:ext uri="{FF2B5EF4-FFF2-40B4-BE49-F238E27FC236}">
                <a16:creationId xmlns:a16="http://schemas.microsoft.com/office/drawing/2014/main" id="{9C7BC4B9-E2FD-AD4A-4B31-53B1202BB9E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82" y="1890927"/>
            <a:ext cx="809988" cy="13918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345F3AE-8E4D-07FD-4821-DE8321262BE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477974">
            <a:off x="6106626" y="4175449"/>
            <a:ext cx="1102208" cy="12184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0637F6D-6ADD-F2C7-6D94-B240C7C6B7F5}"/>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849" b="-6372"/>
          <a:stretch/>
        </p:blipFill>
        <p:spPr bwMode="auto">
          <a:xfrm>
            <a:off x="518984" y="4513967"/>
            <a:ext cx="1114386" cy="113848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FFED87F4-7AFC-0A6B-7B31-0AD0363E1C3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004" y="2125030"/>
            <a:ext cx="978683" cy="9755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3735450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280160"/>
          </a:xfrm>
        </p:spPr>
        <p:txBody>
          <a:bodyPr/>
          <a:lstStyle/>
          <a:p>
            <a:r>
              <a:rPr lang="en-US"/>
              <a:t> Considerations for Selecting </a:t>
            </a:r>
            <a:br>
              <a:rPr lang="en-US"/>
            </a:br>
            <a:r>
              <a:rPr lang="en-US"/>
              <a:t>Progress Monitoring Measures for DBI</a:t>
            </a:r>
          </a:p>
        </p:txBody>
      </p:sp>
      <p:sp>
        <p:nvSpPr>
          <p:cNvPr id="3" name="Content Placeholder 2"/>
          <p:cNvSpPr>
            <a:spLocks noGrp="1"/>
          </p:cNvSpPr>
          <p:nvPr>
            <p:ph sz="quarter" idx="14"/>
          </p:nvPr>
        </p:nvSpPr>
        <p:spPr>
          <a:xfrm>
            <a:off x="457201" y="1656785"/>
            <a:ext cx="6578600" cy="4670702"/>
          </a:xfrm>
        </p:spPr>
        <p:txBody>
          <a:bodyPr>
            <a:normAutofit/>
          </a:bodyPr>
          <a:lstStyle/>
          <a:p>
            <a:pPr marL="0" lvl="1" indent="0">
              <a:buNone/>
            </a:pPr>
            <a:r>
              <a:rPr lang="en-US"/>
              <a:t>Avoid using a progress monitoring measure that</a:t>
            </a:r>
          </a:p>
          <a:p>
            <a:pPr lvl="1"/>
            <a:r>
              <a:rPr lang="en-US"/>
              <a:t>cannot be administered weekly,</a:t>
            </a:r>
          </a:p>
          <a:p>
            <a:pPr lvl="1"/>
            <a:r>
              <a:rPr lang="en-US"/>
              <a:t>takes a long time (e.g., 20 minutes) to administer,</a:t>
            </a:r>
          </a:p>
          <a:p>
            <a:pPr lvl="1"/>
            <a:r>
              <a:rPr lang="en-US"/>
              <a:t>does not have evidence demonstrating validity and reliability, and</a:t>
            </a:r>
          </a:p>
          <a:p>
            <a:pPr lvl="1"/>
            <a:r>
              <a:rPr lang="en-US"/>
              <a:t>does not have equal interval data.</a:t>
            </a:r>
          </a:p>
        </p:txBody>
      </p:sp>
      <p:pic>
        <p:nvPicPr>
          <p:cNvPr id="10" name="Picture 9" descr="A close-up of a person working on a computer">
            <a:extLst>
              <a:ext uri="{FF2B5EF4-FFF2-40B4-BE49-F238E27FC236}">
                <a16:creationId xmlns:a16="http://schemas.microsoft.com/office/drawing/2014/main" id="{F61C3E09-E358-80DA-5A21-9104DA211B15}"/>
              </a:ext>
            </a:extLst>
          </p:cNvPr>
          <p:cNvPicPr>
            <a:picLocks noChangeAspect="1"/>
          </p:cNvPicPr>
          <p:nvPr/>
        </p:nvPicPr>
        <p:blipFill rotWithShape="1">
          <a:blip r:embed="rId3"/>
          <a:srcRect l="10641"/>
          <a:stretch/>
        </p:blipFill>
        <p:spPr>
          <a:xfrm>
            <a:off x="7343301" y="1791444"/>
            <a:ext cx="4391499" cy="3275112"/>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dirty="0" smtClean="0"/>
              <a:pPr/>
              <a:t>22</a:t>
            </a:fld>
            <a:endParaRPr lang="en-US"/>
          </a:p>
        </p:txBody>
      </p:sp>
    </p:spTree>
    <p:extLst>
      <p:ext uri="{BB962C8B-B14F-4D97-AF65-F5344CB8AC3E}">
        <p14:creationId xmlns:p14="http://schemas.microsoft.com/office/powerpoint/2010/main" val="401985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 2</a:t>
            </a:r>
          </a:p>
        </p:txBody>
      </p:sp>
      <p:sp>
        <p:nvSpPr>
          <p:cNvPr id="3" name="Content Placeholder 2">
            <a:extLst>
              <a:ext uri="{C183D7F6-B498-43B3-948B-1728B52AA6E4}">
                <adec:decorative xmlns:adec="http://schemas.microsoft.com/office/drawing/2017/decorative" val="1"/>
              </a:ext>
            </a:extLst>
          </p:cNvPr>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 uri="{C183D7F6-B498-43B3-948B-1728B52AA6E4}">
                <adec:decorative xmlns:adec="http://schemas.microsoft.com/office/drawing/2017/decorative" val="1"/>
              </a:ext>
            </a:extLst>
          </p:cNvPr>
          <p:cNvSpPr txBox="1">
            <a:spLocks/>
          </p:cNvSpPr>
          <p:nvPr/>
        </p:nvSpPr>
        <p:spPr>
          <a:xfrm>
            <a:off x="2852775"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6" name="Content Placeholder 2">
            <a:extLst>
              <a:ext uri="{FF2B5EF4-FFF2-40B4-BE49-F238E27FC236}">
                <a16:creationId xmlns:a16="http://schemas.microsoft.com/office/drawing/2014/main" id="{C36B188C-8218-ACD5-28DE-F44AA343CD05}"/>
              </a:ext>
            </a:extLst>
          </p:cNvPr>
          <p:cNvSpPr txBox="1">
            <a:spLocks/>
          </p:cNvSpPr>
          <p:nvPr/>
        </p:nvSpPr>
        <p:spPr>
          <a:xfrm>
            <a:off x="8059488" y="1745136"/>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 uri="{C183D7F6-B498-43B3-948B-1728B52AA6E4}">
                <adec:decorative xmlns:adec="http://schemas.microsoft.com/office/drawing/2017/decorative" val="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descr="Red box around &quot;Establish a Progress Monitoring Plan&quot; indicating we will be examining this section next. ">
            <a:extLst>
              <a:ext uri="{FF2B5EF4-FFF2-40B4-BE49-F238E27FC236}">
                <a16:creationId xmlns:a16="http://schemas.microsoft.com/office/drawing/2014/main" id="{5C1B3FD5-363C-01EA-1B13-E65C7EA0C2F5}"/>
              </a:ext>
            </a:extLst>
          </p:cNvPr>
          <p:cNvSpPr/>
          <p:nvPr/>
        </p:nvSpPr>
        <p:spPr>
          <a:xfrm>
            <a:off x="5990366" y="1389085"/>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pic>
        <p:nvPicPr>
          <p:cNvPr id="9" name="Picture 2">
            <a:extLst>
              <a:ext uri="{FF2B5EF4-FFF2-40B4-BE49-F238E27FC236}">
                <a16:creationId xmlns:a16="http://schemas.microsoft.com/office/drawing/2014/main" id="{AF277C70-5CBB-43D8-30BD-66E09D2E7FE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1C762919-A242-AB58-9B8A-72B71626FFA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53B1D95-5E50-9688-68B0-F2408EE75CEE}"/>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2487"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9DB745C2-731B-5513-662E-3BDD507408AD}"/>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A20822-4A49-4D36-86E3-300BA48D3F00}" type="slidenum">
              <a:rPr lang="en-US" smtClean="0"/>
              <a:pPr/>
              <a:t>23</a:t>
            </a:fld>
            <a:endParaRPr lang="en-US"/>
          </a:p>
        </p:txBody>
      </p:sp>
    </p:spTree>
    <p:extLst>
      <p:ext uri="{BB962C8B-B14F-4D97-AF65-F5344CB8AC3E}">
        <p14:creationId xmlns:p14="http://schemas.microsoft.com/office/powerpoint/2010/main" val="3719014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3F49-9D33-8EC7-47B9-EE65A1A6E8D3}"/>
              </a:ext>
            </a:extLst>
          </p:cNvPr>
          <p:cNvSpPr>
            <a:spLocks noGrp="1"/>
          </p:cNvSpPr>
          <p:nvPr>
            <p:ph type="title"/>
          </p:nvPr>
        </p:nvSpPr>
        <p:spPr>
          <a:xfrm>
            <a:off x="457200" y="0"/>
            <a:ext cx="11274552" cy="1280160"/>
          </a:xfrm>
        </p:spPr>
        <p:txBody>
          <a:bodyPr anchor="ctr">
            <a:normAutofit/>
          </a:bodyPr>
          <a:lstStyle/>
          <a:p>
            <a:r>
              <a:rPr lang="en-US"/>
              <a:t>Establishing a Progress Monitoring Plan</a:t>
            </a:r>
          </a:p>
        </p:txBody>
      </p:sp>
      <p:sp>
        <p:nvSpPr>
          <p:cNvPr id="9" name="Content Placeholder 5">
            <a:extLst>
              <a:ext uri="{FF2B5EF4-FFF2-40B4-BE49-F238E27FC236}">
                <a16:creationId xmlns:a16="http://schemas.microsoft.com/office/drawing/2014/main" id="{EEB386CB-778D-5E29-4BD8-292FF70EB335}"/>
              </a:ext>
            </a:extLst>
          </p:cNvPr>
          <p:cNvSpPr txBox="1">
            <a:spLocks noGrp="1"/>
          </p:cNvSpPr>
          <p:nvPr>
            <p:ph sz="half" idx="1"/>
          </p:nvPr>
        </p:nvSpPr>
        <p:spPr>
          <a:xfrm>
            <a:off x="457200" y="1371600"/>
            <a:ext cx="5829300" cy="4343400"/>
          </a:xfrm>
        </p:spPr>
        <p:txBody>
          <a:bodyPr vert="horz" lIns="0" tIns="0" rIns="0" bIns="0" rtlCol="0">
            <a:no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685800" rtl="0" eaLnBrk="1" fontAlgn="auto" latinLnBrk="0" hangingPunct="1">
              <a:lnSpc>
                <a:spcPct val="115000"/>
              </a:lnSpc>
              <a:spcBef>
                <a:spcPts val="1800"/>
              </a:spcBef>
              <a:spcAft>
                <a:spcPts val="0"/>
              </a:spcAft>
              <a:buClr>
                <a:srgbClr val="C25131"/>
              </a:buClr>
              <a:buSzPct val="100000"/>
              <a:buNone/>
              <a:tabLst/>
              <a:defRPr/>
            </a:pPr>
            <a:r>
              <a:rPr lang="en-US" sz="2400"/>
              <a:t>The plan should identify</a:t>
            </a:r>
          </a:p>
          <a:p>
            <a:pPr>
              <a:buClr>
                <a:srgbClr val="C25131"/>
              </a:buClr>
              <a:defRPr/>
            </a:pPr>
            <a:r>
              <a:rPr lang="en-US" sz="2400"/>
              <a:t>who will collect the data,</a:t>
            </a:r>
          </a:p>
          <a:p>
            <a:pPr>
              <a:buClr>
                <a:srgbClr val="C25131"/>
              </a:buClr>
              <a:defRPr/>
            </a:pPr>
            <a:r>
              <a:rPr lang="en-US" sz="2400"/>
              <a:t>how often data will be collected,</a:t>
            </a:r>
          </a:p>
          <a:p>
            <a:pPr>
              <a:buClr>
                <a:srgbClr val="C25131"/>
              </a:buClr>
              <a:defRPr/>
            </a:pPr>
            <a:r>
              <a:rPr lang="en-US" sz="2400"/>
              <a:t>what tool will be used to collect the data,</a:t>
            </a:r>
          </a:p>
          <a:p>
            <a:pPr>
              <a:buClr>
                <a:srgbClr val="C25131"/>
              </a:buClr>
              <a:defRPr/>
            </a:pPr>
            <a:r>
              <a:rPr lang="en-US" sz="2400"/>
              <a:t>timeline and frequency of data collection, and</a:t>
            </a:r>
          </a:p>
          <a:p>
            <a:pPr>
              <a:buClr>
                <a:srgbClr val="C25131"/>
              </a:buClr>
              <a:defRPr/>
            </a:pPr>
            <a:r>
              <a:rPr lang="en-US" sz="2400"/>
              <a:t>the baseline data and goal.</a:t>
            </a:r>
          </a:p>
        </p:txBody>
      </p:sp>
      <p:pic>
        <p:nvPicPr>
          <p:cNvPr id="13" name="Picture 12" descr="Red marker and calendar">
            <a:extLst>
              <a:ext uri="{FF2B5EF4-FFF2-40B4-BE49-F238E27FC236}">
                <a16:creationId xmlns:a16="http://schemas.microsoft.com/office/drawing/2014/main" id="{6D7B74C4-08BF-12D3-88B9-8743C3271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618" y="1371600"/>
            <a:ext cx="5213184" cy="3479800"/>
          </a:xfrm>
          <a:prstGeom prst="rect">
            <a:avLst/>
          </a:prstGeom>
          <a:noFill/>
        </p:spPr>
      </p:pic>
      <p:sp>
        <p:nvSpPr>
          <p:cNvPr id="18" name="Text Placeholder 4">
            <a:extLst>
              <a:ext uri="{FF2B5EF4-FFF2-40B4-BE49-F238E27FC236}">
                <a16:creationId xmlns:a16="http://schemas.microsoft.com/office/drawing/2014/main" id="{75158571-9498-B528-837A-BD0EC2067B0B}"/>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0CD61367-A961-5FB2-7419-7E388D702969}"/>
              </a:ext>
            </a:extLst>
          </p:cNvPr>
          <p:cNvSpPr>
            <a:spLocks noGrp="1"/>
          </p:cNvSpPr>
          <p:nvPr>
            <p:ph type="sldNum" sz="quarter" idx="12"/>
          </p:nvPr>
        </p:nvSpPr>
        <p:spPr>
          <a:xfrm>
            <a:off x="11734800" y="6704112"/>
            <a:ext cx="157094"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99A20822-4A49-4D36-86E3-300BA48D3F00}"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24</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1877886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11274552" cy="1280160"/>
          </a:xfrm>
        </p:spPr>
        <p:txBody>
          <a:bodyPr anchor="ctr">
            <a:normAutofit/>
          </a:bodyPr>
          <a:lstStyle/>
          <a:p>
            <a:pPr algn="l"/>
            <a:r>
              <a:rPr lang="en-US"/>
              <a:t>Choosing a Goal-Setting Strategy </a:t>
            </a:r>
          </a:p>
        </p:txBody>
      </p:sp>
      <p:sp>
        <p:nvSpPr>
          <p:cNvPr id="5" name="Content Placeholder 4"/>
          <p:cNvSpPr>
            <a:spLocks noGrp="1"/>
          </p:cNvSpPr>
          <p:nvPr>
            <p:ph sz="half" idx="1"/>
          </p:nvPr>
        </p:nvSpPr>
        <p:spPr>
          <a:xfrm>
            <a:off x="457200" y="1371600"/>
            <a:ext cx="6311900" cy="4343400"/>
          </a:xfrm>
        </p:spPr>
        <p:txBody>
          <a:bodyPr>
            <a:normAutofit/>
          </a:bodyPr>
          <a:lstStyle/>
          <a:p>
            <a:pPr marL="0" indent="0">
              <a:buNone/>
            </a:pPr>
            <a:r>
              <a:rPr lang="en-US"/>
              <a:t>There are three approaches to setting goals:</a:t>
            </a:r>
          </a:p>
          <a:p>
            <a:r>
              <a:rPr lang="en-US"/>
              <a:t>Benchmarking</a:t>
            </a:r>
          </a:p>
          <a:p>
            <a:r>
              <a:rPr lang="en-US"/>
              <a:t>National norms for weekly ROI</a:t>
            </a:r>
          </a:p>
          <a:p>
            <a:r>
              <a:rPr lang="en-US"/>
              <a:t>Intra-individual framework</a:t>
            </a:r>
          </a:p>
          <a:p>
            <a:pPr marL="320040" lvl="1" indent="0">
              <a:buNone/>
            </a:pPr>
            <a:endParaRPr lang="en-US"/>
          </a:p>
          <a:p>
            <a:endParaRPr lang="en-US"/>
          </a:p>
        </p:txBody>
      </p:sp>
      <p:pic>
        <p:nvPicPr>
          <p:cNvPr id="6" name="Picture 5" descr="Overview of Academic Goal-Setting Strategies Info-graphic. Full 508 compliant PDF available on the NCII website. &#10;">
            <a:extLst>
              <a:ext uri="{FF2B5EF4-FFF2-40B4-BE49-F238E27FC236}">
                <a16:creationId xmlns:a16="http://schemas.microsoft.com/office/drawing/2014/main" id="{D326B754-3E70-88CB-87AB-7E477525CAD3}"/>
              </a:ext>
            </a:extLst>
          </p:cNvPr>
          <p:cNvPicPr>
            <a:picLocks noChangeAspect="1"/>
          </p:cNvPicPr>
          <p:nvPr/>
        </p:nvPicPr>
        <p:blipFill>
          <a:blip r:embed="rId3"/>
          <a:stretch>
            <a:fillRect/>
          </a:stretch>
        </p:blipFill>
        <p:spPr>
          <a:xfrm>
            <a:off x="7099006" y="1280160"/>
            <a:ext cx="4044422" cy="5218611"/>
          </a:xfrm>
          <a:prstGeom prst="rect">
            <a:avLst/>
          </a:prstGeom>
          <a:noFill/>
        </p:spPr>
      </p:pic>
      <p:sp>
        <p:nvSpPr>
          <p:cNvPr id="11" name="Text Placeholder 4">
            <a:extLst>
              <a:ext uri="{FF2B5EF4-FFF2-40B4-BE49-F238E27FC236}">
                <a16:creationId xmlns:a16="http://schemas.microsoft.com/office/drawing/2014/main" id="{CFB24989-54CE-4A95-837C-EB69EBA735FB}"/>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p:cNvSpPr>
            <a:spLocks noGrp="1"/>
          </p:cNvSpPr>
          <p:nvPr>
            <p:ph type="sldNum" sz="quarter" idx="12"/>
          </p:nvPr>
        </p:nvSpPr>
        <p:spPr>
          <a:xfrm>
            <a:off x="11734800" y="6704112"/>
            <a:ext cx="157094" cy="153888"/>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DBB3109-6B36-4C42-ABE5-993D6B0A452A}"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pic>
        <p:nvPicPr>
          <p:cNvPr id="13314" name="Picture 2">
            <a:extLst>
              <a:ext uri="{FF2B5EF4-FFF2-40B4-BE49-F238E27FC236}">
                <a16:creationId xmlns:a16="http://schemas.microsoft.com/office/drawing/2014/main" id="{2F67EE84-8839-93E2-E020-F103943B53B8}"/>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33" t="33898"/>
          <a:stretch/>
        </p:blipFill>
        <p:spPr bwMode="auto">
          <a:xfrm rot="10800000">
            <a:off x="7684276" y="27958"/>
            <a:ext cx="950272" cy="104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43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 3</a:t>
            </a:r>
          </a:p>
        </p:txBody>
      </p:sp>
      <p:sp>
        <p:nvSpPr>
          <p:cNvPr id="3" name="Content Placeholder 2">
            <a:extLst>
              <a:ext uri="{C183D7F6-B498-43B3-948B-1728B52AA6E4}">
                <adec:decorative xmlns:adec="http://schemas.microsoft.com/office/drawing/2017/decorative" val="1"/>
              </a:ext>
            </a:extLst>
          </p:cNvPr>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Lst>
          </p:cNvPr>
          <p:cNvSpPr txBox="1">
            <a:spLocks/>
          </p:cNvSpPr>
          <p:nvPr/>
        </p:nvSpPr>
        <p:spPr>
          <a:xfrm>
            <a:off x="2852775"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6" name="Content Placeholder 2">
            <a:extLst>
              <a:ext uri="{FF2B5EF4-FFF2-40B4-BE49-F238E27FC236}">
                <a16:creationId xmlns:a16="http://schemas.microsoft.com/office/drawing/2014/main" id="{C36B188C-8218-ACD5-28DE-F44AA343CD05}"/>
              </a:ext>
              <a:ext uri="{C183D7F6-B498-43B3-948B-1728B52AA6E4}">
                <adec:decorative xmlns:adec="http://schemas.microsoft.com/office/drawing/2017/decorative" val="1"/>
              </a:ext>
            </a:extLst>
          </p:cNvPr>
          <p:cNvSpPr txBox="1">
            <a:spLocks/>
          </p:cNvSpPr>
          <p:nvPr/>
        </p:nvSpPr>
        <p:spPr>
          <a:xfrm>
            <a:off x="8059488" y="1745136"/>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 uri="{C183D7F6-B498-43B3-948B-1728B52AA6E4}">
                <adec:decorative xmlns:adec="http://schemas.microsoft.com/office/drawing/2017/decorative" val="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33893" y="3893287"/>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descr="Red box around &quot;Collect and Graph&quot; indicating we will be examining this section next. ">
            <a:extLst>
              <a:ext uri="{FF2B5EF4-FFF2-40B4-BE49-F238E27FC236}">
                <a16:creationId xmlns:a16="http://schemas.microsoft.com/office/drawing/2014/main" id="{5C1B3FD5-363C-01EA-1B13-E65C7EA0C2F5}"/>
              </a:ext>
              <a:ext uri="{C183D7F6-B498-43B3-948B-1728B52AA6E4}">
                <adec:decorative xmlns:adec="http://schemas.microsoft.com/office/drawing/2017/decorative" val="0"/>
              </a:ext>
            </a:extLst>
          </p:cNvPr>
          <p:cNvSpPr/>
          <p:nvPr/>
        </p:nvSpPr>
        <p:spPr>
          <a:xfrm>
            <a:off x="769689" y="3586291"/>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pic>
        <p:nvPicPr>
          <p:cNvPr id="9" name="Picture 2">
            <a:extLst>
              <a:ext uri="{FF2B5EF4-FFF2-40B4-BE49-F238E27FC236}">
                <a16:creationId xmlns:a16="http://schemas.microsoft.com/office/drawing/2014/main" id="{73AE26CA-15BA-F10E-929F-995EB2D202E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7C8559B6-2179-3F90-ACFC-A328F5DF283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44390515-DEB2-25D6-3D7B-6E1AC94C2C65}"/>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2487"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303109EA-F974-8268-A106-903032F2CC4D}"/>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C183D7F6-B498-43B3-948B-1728B52AA6E4}">
                <adec:decorative xmlns:adec="http://schemas.microsoft.com/office/drawing/2017/decorative" val="0"/>
              </a:ext>
            </a:extLst>
          </p:cNvPr>
          <p:cNvSpPr>
            <a:spLocks noGrp="1"/>
          </p:cNvSpPr>
          <p:nvPr>
            <p:ph type="sldNum" sz="quarter" idx="12"/>
          </p:nvPr>
        </p:nvSpPr>
        <p:spPr/>
        <p:txBody>
          <a:bodyPr/>
          <a:lstStyle/>
          <a:p>
            <a:fld id="{99A20822-4A49-4D36-86E3-300BA48D3F00}" type="slidenum">
              <a:rPr lang="en-US" smtClean="0"/>
              <a:pPr/>
              <a:t>26</a:t>
            </a:fld>
            <a:endParaRPr lang="en-US"/>
          </a:p>
        </p:txBody>
      </p:sp>
    </p:spTree>
    <p:extLst>
      <p:ext uri="{BB962C8B-B14F-4D97-AF65-F5344CB8AC3E}">
        <p14:creationId xmlns:p14="http://schemas.microsoft.com/office/powerpoint/2010/main" val="2759084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0BF1-A9D6-BAFC-E50E-F5333716AF26}"/>
              </a:ext>
            </a:extLst>
          </p:cNvPr>
          <p:cNvSpPr>
            <a:spLocks noGrp="1"/>
          </p:cNvSpPr>
          <p:nvPr>
            <p:ph type="title"/>
          </p:nvPr>
        </p:nvSpPr>
        <p:spPr>
          <a:xfrm>
            <a:off x="457200" y="0"/>
            <a:ext cx="11276076" cy="1280160"/>
          </a:xfrm>
        </p:spPr>
        <p:txBody>
          <a:bodyPr anchor="ctr">
            <a:normAutofit/>
          </a:bodyPr>
          <a:lstStyle/>
          <a:p>
            <a:r>
              <a:rPr lang="en-US"/>
              <a:t>Why Is Graphing Data Important?</a:t>
            </a:r>
          </a:p>
        </p:txBody>
      </p:sp>
      <p:sp>
        <p:nvSpPr>
          <p:cNvPr id="3" name="Content Placeholder 2">
            <a:extLst>
              <a:ext uri="{FF2B5EF4-FFF2-40B4-BE49-F238E27FC236}">
                <a16:creationId xmlns:a16="http://schemas.microsoft.com/office/drawing/2014/main" id="{EA57DDD2-33D9-314D-049D-27B23CDFC291}"/>
              </a:ext>
            </a:extLst>
          </p:cNvPr>
          <p:cNvSpPr>
            <a:spLocks noGrp="1"/>
          </p:cNvSpPr>
          <p:nvPr>
            <p:ph sz="quarter" idx="14"/>
          </p:nvPr>
        </p:nvSpPr>
        <p:spPr>
          <a:xfrm>
            <a:off x="457200" y="1371600"/>
            <a:ext cx="5568696" cy="4343400"/>
          </a:xfrm>
        </p:spPr>
        <p:txBody>
          <a:bodyPr>
            <a:normAutofit/>
          </a:bodyPr>
          <a:lstStyle/>
          <a:p>
            <a:pPr marL="342900" indent="-342900">
              <a:spcBef>
                <a:spcPts val="600"/>
              </a:spcBef>
              <a:buClr>
                <a:srgbClr val="C25131"/>
              </a:buClr>
              <a:buFont typeface="Wingdings" panose="05000000000000000000" pitchFamily="2" charset="2"/>
              <a:buChar char="§"/>
            </a:pPr>
            <a:r>
              <a:rPr lang="en-US"/>
              <a:t>Allows for visual analysis using trend lines</a:t>
            </a:r>
          </a:p>
          <a:p>
            <a:pPr marL="342900" indent="-342900">
              <a:spcBef>
                <a:spcPts val="600"/>
              </a:spcBef>
              <a:buClr>
                <a:srgbClr val="C25131"/>
              </a:buClr>
              <a:buFont typeface="Wingdings" panose="05000000000000000000" pitchFamily="2" charset="2"/>
              <a:buChar char="§"/>
            </a:pPr>
            <a:r>
              <a:rPr lang="en-US"/>
              <a:t>Allows for quick and easy decision making</a:t>
            </a:r>
          </a:p>
          <a:p>
            <a:pPr marL="342900" indent="-342900">
              <a:spcBef>
                <a:spcPts val="600"/>
              </a:spcBef>
              <a:buClr>
                <a:srgbClr val="C25131"/>
              </a:buClr>
              <a:buFont typeface="Wingdings" panose="05000000000000000000" pitchFamily="2" charset="2"/>
              <a:buChar char="§"/>
            </a:pPr>
            <a:r>
              <a:rPr lang="en-US"/>
              <a:t>Simplifies communication about student responsiveness</a:t>
            </a:r>
          </a:p>
          <a:p>
            <a:pPr marL="342900" indent="-342900">
              <a:spcBef>
                <a:spcPts val="600"/>
              </a:spcBef>
              <a:buClr>
                <a:srgbClr val="C25131"/>
              </a:buClr>
              <a:buFont typeface="Wingdings" panose="05000000000000000000" pitchFamily="2" charset="2"/>
              <a:buChar char="§"/>
            </a:pPr>
            <a:r>
              <a:rPr lang="en-US"/>
              <a:t>Indicates possible data collection quality concerns</a:t>
            </a:r>
          </a:p>
        </p:txBody>
      </p:sp>
      <p:pic>
        <p:nvPicPr>
          <p:cNvPr id="6" name="Picture 5" descr="Business people in a meeting room pointing at a projection screen">
            <a:extLst>
              <a:ext uri="{FF2B5EF4-FFF2-40B4-BE49-F238E27FC236}">
                <a16:creationId xmlns:a16="http://schemas.microsoft.com/office/drawing/2014/main" id="{CB86930C-21F5-7A9A-7F5D-3AA27E01BD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17" b="-3"/>
          <a:stretch/>
        </p:blipFill>
        <p:spPr>
          <a:xfrm>
            <a:off x="6164580" y="1371600"/>
            <a:ext cx="5568696" cy="4343400"/>
          </a:xfrm>
          <a:prstGeom prst="rect">
            <a:avLst/>
          </a:prstGeom>
          <a:noFill/>
        </p:spPr>
      </p:pic>
      <p:sp>
        <p:nvSpPr>
          <p:cNvPr id="11" name="Text Placeholder 4">
            <a:extLst>
              <a:ext uri="{FF2B5EF4-FFF2-40B4-BE49-F238E27FC236}">
                <a16:creationId xmlns:a16="http://schemas.microsoft.com/office/drawing/2014/main" id="{A7C66D66-0141-6687-1265-6FA051C9CC8E}"/>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BB5CAAFF-2843-6B3F-4729-40C9173FE65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A1A8B8B9-B651-4439-A868-E8F04EF81465}" type="slidenum">
              <a:rPr lang="en-US" smtClean="0"/>
              <a:pPr>
                <a:spcAft>
                  <a:spcPts val="600"/>
                </a:spcAft>
              </a:pPr>
              <a:t>27</a:t>
            </a:fld>
            <a:endParaRPr lang="en-US"/>
          </a:p>
        </p:txBody>
      </p:sp>
    </p:spTree>
    <p:extLst>
      <p:ext uri="{BB962C8B-B14F-4D97-AF65-F5344CB8AC3E}">
        <p14:creationId xmlns:p14="http://schemas.microsoft.com/office/powerpoint/2010/main" val="2338895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F5C0D-CB95-5F91-4B26-8152D2E88B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21AC4F-834B-B226-2E7E-68F107BA7D98}"/>
              </a:ext>
            </a:extLst>
          </p:cNvPr>
          <p:cNvSpPr>
            <a:spLocks noGrp="1"/>
          </p:cNvSpPr>
          <p:nvPr>
            <p:ph type="title"/>
          </p:nvPr>
        </p:nvSpPr>
        <p:spPr/>
        <p:txBody>
          <a:bodyPr/>
          <a:lstStyle/>
          <a:p>
            <a:r>
              <a:rPr lang="en-US"/>
              <a:t>Parts of the Graph</a:t>
            </a:r>
          </a:p>
        </p:txBody>
      </p:sp>
      <p:grpSp>
        <p:nvGrpSpPr>
          <p:cNvPr id="3" name="Group 2"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C3DEC46B-4299-0640-CBD8-338DE05CD97F}"/>
              </a:ext>
            </a:extLst>
          </p:cNvPr>
          <p:cNvGrpSpPr/>
          <p:nvPr/>
        </p:nvGrpSpPr>
        <p:grpSpPr>
          <a:xfrm>
            <a:off x="1337066" y="1030807"/>
            <a:ext cx="9207851" cy="5050684"/>
            <a:chOff x="1337066" y="1030807"/>
            <a:chExt cx="9207851" cy="5050684"/>
          </a:xfrm>
        </p:grpSpPr>
        <p:pic>
          <p:nvPicPr>
            <p:cNvPr id="5" name="Picture 4"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8D285CED-AA7F-EC7D-BF6D-154835BFBDCE}"/>
                </a:ext>
              </a:extLst>
            </p:cNvPr>
            <p:cNvPicPr>
              <a:picLocks noChangeAspect="1"/>
            </p:cNvPicPr>
            <p:nvPr/>
          </p:nvPicPr>
          <p:blipFill rotWithShape="1">
            <a:blip r:embed="rId3"/>
            <a:srcRect t="17172"/>
            <a:stretch/>
          </p:blipFill>
          <p:spPr>
            <a:xfrm>
              <a:off x="1337066" y="1030807"/>
              <a:ext cx="8483951" cy="5050684"/>
            </a:xfrm>
            <a:prstGeom prst="rect">
              <a:avLst/>
            </a:prstGeom>
          </p:spPr>
        </p:pic>
        <p:cxnSp>
          <p:nvCxnSpPr>
            <p:cNvPr id="15" name="Straight Connector 14" descr="vertical dashed black line representing a phase line on the graph">
              <a:extLst>
                <a:ext uri="{FF2B5EF4-FFF2-40B4-BE49-F238E27FC236}">
                  <a16:creationId xmlns:a16="http://schemas.microsoft.com/office/drawing/2014/main" id="{BBE076F9-D7E1-6CC6-98BE-3C7B6697D7A2}"/>
                </a:ext>
              </a:extLst>
            </p:cNvPr>
            <p:cNvCxnSpPr/>
            <p:nvPr/>
          </p:nvCxnSpPr>
          <p:spPr>
            <a:xfrm flipV="1">
              <a:off x="2883169" y="1201594"/>
              <a:ext cx="0" cy="431478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Star: 5 Points 6" descr="Red star representing the baseline">
              <a:extLst>
                <a:ext uri="{FF2B5EF4-FFF2-40B4-BE49-F238E27FC236}">
                  <a16:creationId xmlns:a16="http://schemas.microsoft.com/office/drawing/2014/main" id="{CC28CD0C-7E81-1CCC-8C9B-5F5A87E2539A}"/>
                </a:ext>
              </a:extLst>
            </p:cNvPr>
            <p:cNvSpPr/>
            <p:nvPr/>
          </p:nvSpPr>
          <p:spPr>
            <a:xfrm>
              <a:off x="2682973" y="4013668"/>
              <a:ext cx="400393" cy="396016"/>
            </a:xfrm>
            <a:prstGeom prst="star5">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Star: 5 Points 9" descr="green star on graph representing the goal">
              <a:extLst>
                <a:ext uri="{FF2B5EF4-FFF2-40B4-BE49-F238E27FC236}">
                  <a16:creationId xmlns:a16="http://schemas.microsoft.com/office/drawing/2014/main" id="{6A40E2A6-25AC-FA91-B108-36509D02D43F}"/>
                </a:ext>
              </a:extLst>
            </p:cNvPr>
            <p:cNvSpPr/>
            <p:nvPr/>
          </p:nvSpPr>
          <p:spPr>
            <a:xfrm>
              <a:off x="8574479" y="1295150"/>
              <a:ext cx="400393" cy="396016"/>
            </a:xfrm>
            <a:prstGeom prst="star5">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Rounded Corners 7">
              <a:extLst>
                <a:ext uri="{FF2B5EF4-FFF2-40B4-BE49-F238E27FC236}">
                  <a16:creationId xmlns:a16="http://schemas.microsoft.com/office/drawing/2014/main" id="{A4CB315C-AF79-1D6B-E516-0E91BE84E486}"/>
                </a:ext>
              </a:extLst>
            </p:cNvPr>
            <p:cNvSpPr/>
            <p:nvPr/>
          </p:nvSpPr>
          <p:spPr>
            <a:xfrm>
              <a:off x="9097117" y="1244312"/>
              <a:ext cx="1447800" cy="497692"/>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Goal</a:t>
              </a:r>
              <a:endParaRPr lang="en-US" sz="1400">
                <a:solidFill>
                  <a:schemeClr val="tx1"/>
                </a:solidFill>
              </a:endParaRPr>
            </a:p>
          </p:txBody>
        </p:sp>
        <p:sp>
          <p:nvSpPr>
            <p:cNvPr id="9" name="Rectangle: Rounded Corners 8">
              <a:extLst>
                <a:ext uri="{FF2B5EF4-FFF2-40B4-BE49-F238E27FC236}">
                  <a16:creationId xmlns:a16="http://schemas.microsoft.com/office/drawing/2014/main" id="{D052A6D4-90E5-BEB6-DEF8-64739AE97EE8}"/>
                </a:ext>
              </a:extLst>
            </p:cNvPr>
            <p:cNvSpPr/>
            <p:nvPr/>
          </p:nvSpPr>
          <p:spPr>
            <a:xfrm>
              <a:off x="2943160" y="1946294"/>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Phase line</a:t>
              </a:r>
              <a:endParaRPr lang="en-US" sz="1400">
                <a:solidFill>
                  <a:schemeClr val="tx1"/>
                </a:solidFill>
              </a:endParaRPr>
            </a:p>
          </p:txBody>
        </p:sp>
        <p:sp>
          <p:nvSpPr>
            <p:cNvPr id="11" name="Rectangle: Rounded Corners 10">
              <a:extLst>
                <a:ext uri="{FF2B5EF4-FFF2-40B4-BE49-F238E27FC236}">
                  <a16:creationId xmlns:a16="http://schemas.microsoft.com/office/drawing/2014/main" id="{3D5BC037-06D3-171D-10E1-0CF66C36824F}"/>
                </a:ext>
              </a:extLst>
            </p:cNvPr>
            <p:cNvSpPr/>
            <p:nvPr/>
          </p:nvSpPr>
          <p:spPr>
            <a:xfrm>
              <a:off x="7335120" y="2810024"/>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Trend line</a:t>
              </a:r>
              <a:endParaRPr lang="en-US" sz="1400">
                <a:solidFill>
                  <a:schemeClr val="tx1"/>
                </a:solidFill>
              </a:endParaRPr>
            </a:p>
          </p:txBody>
        </p:sp>
        <p:sp>
          <p:nvSpPr>
            <p:cNvPr id="12" name="Rectangle: Rounded Corners 11">
              <a:extLst>
                <a:ext uri="{FF2B5EF4-FFF2-40B4-BE49-F238E27FC236}">
                  <a16:creationId xmlns:a16="http://schemas.microsoft.com/office/drawing/2014/main" id="{0463CF3E-D58C-584A-5AD9-86AEED034590}"/>
                </a:ext>
              </a:extLst>
            </p:cNvPr>
            <p:cNvSpPr/>
            <p:nvPr/>
          </p:nvSpPr>
          <p:spPr>
            <a:xfrm>
              <a:off x="4511710" y="3908041"/>
              <a:ext cx="2134661"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PM data points</a:t>
              </a:r>
              <a:endParaRPr lang="en-US" sz="1400">
                <a:solidFill>
                  <a:schemeClr val="tx1"/>
                </a:solidFill>
              </a:endParaRPr>
            </a:p>
          </p:txBody>
        </p:sp>
        <p:sp>
          <p:nvSpPr>
            <p:cNvPr id="13" name="Rectangle: Rounded Corners 12">
              <a:extLst>
                <a:ext uri="{FF2B5EF4-FFF2-40B4-BE49-F238E27FC236}">
                  <a16:creationId xmlns:a16="http://schemas.microsoft.com/office/drawing/2014/main" id="{FAFC31E0-4FC5-3CB1-0B8B-3E47D390CDA0}"/>
                </a:ext>
              </a:extLst>
            </p:cNvPr>
            <p:cNvSpPr/>
            <p:nvPr/>
          </p:nvSpPr>
          <p:spPr>
            <a:xfrm>
              <a:off x="5310701" y="1589311"/>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Goal line</a:t>
              </a:r>
              <a:endParaRPr lang="en-US" sz="1400">
                <a:solidFill>
                  <a:schemeClr val="tx1"/>
                </a:solidFill>
              </a:endParaRPr>
            </a:p>
          </p:txBody>
        </p:sp>
        <p:sp>
          <p:nvSpPr>
            <p:cNvPr id="16" name="Rectangle: Rounded Corners 15">
              <a:extLst>
                <a:ext uri="{FF2B5EF4-FFF2-40B4-BE49-F238E27FC236}">
                  <a16:creationId xmlns:a16="http://schemas.microsoft.com/office/drawing/2014/main" id="{5BF3178D-EDF1-2AD2-C3E0-FE0A1F01DA50}"/>
                </a:ext>
              </a:extLst>
            </p:cNvPr>
            <p:cNvSpPr/>
            <p:nvPr/>
          </p:nvSpPr>
          <p:spPr>
            <a:xfrm>
              <a:off x="2263490" y="4584679"/>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Baseline</a:t>
              </a:r>
              <a:endParaRPr lang="en-US" sz="1400">
                <a:solidFill>
                  <a:schemeClr val="tx1"/>
                </a:solidFill>
              </a:endParaRPr>
            </a:p>
          </p:txBody>
        </p:sp>
      </p:grpSp>
      <p:sp>
        <p:nvSpPr>
          <p:cNvPr id="2" name="Slide Number Placeholder 1">
            <a:extLst>
              <a:ext uri="{FF2B5EF4-FFF2-40B4-BE49-F238E27FC236}">
                <a16:creationId xmlns:a16="http://schemas.microsoft.com/office/drawing/2014/main" id="{972FE8D0-A660-495E-A438-152940B61B5C}"/>
              </a:ext>
            </a:extLst>
          </p:cNvPr>
          <p:cNvSpPr>
            <a:spLocks noGrp="1"/>
          </p:cNvSpPr>
          <p:nvPr>
            <p:ph type="sldNum" sz="quarter" idx="12"/>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3552159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AD0EF-7912-1AA1-81BB-61808AA39588}"/>
              </a:ext>
            </a:extLst>
          </p:cNvPr>
          <p:cNvSpPr>
            <a:spLocks noGrp="1"/>
          </p:cNvSpPr>
          <p:nvPr>
            <p:ph type="title"/>
          </p:nvPr>
        </p:nvSpPr>
        <p:spPr/>
        <p:txBody>
          <a:bodyPr/>
          <a:lstStyle/>
          <a:p>
            <a:r>
              <a:rPr lang="en-US"/>
              <a:t>Data Quality Considerations</a:t>
            </a:r>
          </a:p>
        </p:txBody>
      </p:sp>
      <p:graphicFrame>
        <p:nvGraphicFramePr>
          <p:cNvPr id="6" name="Content Placeholder 5" descr="Smart art listing: &#10;-Inconsistent Assessment Administration (Changes to the Environment, Incorrect or Variable Instructions, Inappropriate Assistance, Altered Assessment Protocols)&#10;-Errors in Scoring Assessments&#10;-Data Entry Errors&#10;">
            <a:extLst>
              <a:ext uri="{FF2B5EF4-FFF2-40B4-BE49-F238E27FC236}">
                <a16:creationId xmlns:a16="http://schemas.microsoft.com/office/drawing/2014/main" id="{06E6F7C5-FDD0-0163-900D-5981A98B46B9}"/>
              </a:ext>
            </a:extLst>
          </p:cNvPr>
          <p:cNvGraphicFramePr>
            <a:graphicFrameLocks noGrp="1"/>
          </p:cNvGraphicFramePr>
          <p:nvPr>
            <p:ph sz="quarter" idx="14"/>
            <p:extLst>
              <p:ext uri="{D42A27DB-BD31-4B8C-83A1-F6EECF244321}">
                <p14:modId xmlns:p14="http://schemas.microsoft.com/office/powerpoint/2010/main" val="94289681"/>
              </p:ext>
            </p:extLst>
          </p:nvPr>
        </p:nvGraphicFramePr>
        <p:xfrm>
          <a:off x="469901" y="838200"/>
          <a:ext cx="5638799" cy="4510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A teacher giving a high five to a child&#10;&#10;">
            <a:extLst>
              <a:ext uri="{FF2B5EF4-FFF2-40B4-BE49-F238E27FC236}">
                <a16:creationId xmlns:a16="http://schemas.microsoft.com/office/drawing/2014/main" id="{8F936F20-DAFE-9DB4-7166-E811640725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6997" y="1371600"/>
            <a:ext cx="5086350" cy="3390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25479D0-43C3-9373-304B-F9667032604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B5DC54D-8870-867C-E2BA-715BCE2E33BF}"/>
              </a:ext>
            </a:extLst>
          </p:cNvPr>
          <p:cNvSpPr>
            <a:spLocks noGrp="1"/>
          </p:cNvSpPr>
          <p:nvPr>
            <p:ph type="sldNum" sz="quarter" idx="12"/>
          </p:nvPr>
        </p:nvSpPr>
        <p:spPr/>
        <p:txBody>
          <a:bodyPr/>
          <a:lstStyle/>
          <a:p>
            <a:fld id="{99A20822-4A49-4D36-86E3-300BA48D3F00}" type="slidenum">
              <a:rPr lang="en-US" smtClean="0"/>
              <a:t>29</a:t>
            </a:fld>
            <a:endParaRPr lang="en-US"/>
          </a:p>
        </p:txBody>
      </p:sp>
    </p:spTree>
    <p:extLst>
      <p:ext uri="{BB962C8B-B14F-4D97-AF65-F5344CB8AC3E}">
        <p14:creationId xmlns:p14="http://schemas.microsoft.com/office/powerpoint/2010/main" val="2486144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Workbook</a:t>
            </a:r>
          </a:p>
        </p:txBody>
      </p:sp>
      <p:sp>
        <p:nvSpPr>
          <p:cNvPr id="3" name="Content Placeholder 2"/>
          <p:cNvSpPr>
            <a:spLocks noGrp="1"/>
          </p:cNvSpPr>
          <p:nvPr>
            <p:ph sz="quarter" idx="14"/>
          </p:nvPr>
        </p:nvSpPr>
        <p:spPr>
          <a:xfrm>
            <a:off x="457200" y="1371600"/>
            <a:ext cx="6672943" cy="4343400"/>
          </a:xfrm>
        </p:spPr>
        <p:txBody>
          <a:bodyPr>
            <a:normAutofit/>
          </a:bodyPr>
          <a:lstStyle/>
          <a:p>
            <a:pPr lvl="0"/>
            <a:r>
              <a:rPr lang="en-US"/>
              <a:t>This training is complemented by a workbook designed for note-taking, reflections, and activities. Keep an eye out for the workbook icon throughout the session, signaling opportunities for additional participation in the workbook.</a:t>
            </a:r>
          </a:p>
          <a:p>
            <a:pPr lvl="1"/>
            <a:endParaRPr lang="en-US"/>
          </a:p>
        </p:txBody>
      </p:sp>
      <p:pic>
        <p:nvPicPr>
          <p:cNvPr id="1026" name="Picture 2" descr="Book icon indicating workbook activity">
            <a:extLst>
              <a:ext uri="{FF2B5EF4-FFF2-40B4-BE49-F238E27FC236}">
                <a16:creationId xmlns:a16="http://schemas.microsoft.com/office/drawing/2014/main" id="{71DB0970-4598-2E8B-77AF-A09FDA46C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7273835" y="1515292"/>
            <a:ext cx="3769179" cy="29391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230225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80156"/>
            <a:ext cx="11276076" cy="1112047"/>
          </a:xfrm>
        </p:spPr>
        <p:txBody>
          <a:bodyPr/>
          <a:lstStyle/>
          <a:p>
            <a:r>
              <a:rPr lang="en-US"/>
              <a:t>Getting Started With Progress Monitoring 4</a:t>
            </a:r>
          </a:p>
        </p:txBody>
      </p:sp>
      <p:sp>
        <p:nvSpPr>
          <p:cNvPr id="3" name="Content Placeholder 2">
            <a:extLst>
              <a:ext uri="{C183D7F6-B498-43B3-948B-1728B52AA6E4}">
                <adec:decorative xmlns:adec="http://schemas.microsoft.com/office/drawing/2017/decorative" val="1"/>
              </a:ext>
            </a:extLst>
          </p:cNvPr>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 uri="{C183D7F6-B498-43B3-948B-1728B52AA6E4}">
                <adec:decorative xmlns:adec="http://schemas.microsoft.com/office/drawing/2017/decorative" val="1"/>
              </a:ext>
            </a:extLst>
          </p:cNvPr>
          <p:cNvSpPr txBox="1">
            <a:spLocks/>
          </p:cNvSpPr>
          <p:nvPr/>
        </p:nvSpPr>
        <p:spPr>
          <a:xfrm>
            <a:off x="2852775"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6" name="Content Placeholder 2">
            <a:extLst>
              <a:ext uri="{FF2B5EF4-FFF2-40B4-BE49-F238E27FC236}">
                <a16:creationId xmlns:a16="http://schemas.microsoft.com/office/drawing/2014/main" id="{C36B188C-8218-ACD5-28DE-F44AA343CD05}"/>
              </a:ext>
              <a:ext uri="{C183D7F6-B498-43B3-948B-1728B52AA6E4}">
                <adec:decorative xmlns:adec="http://schemas.microsoft.com/office/drawing/2017/decorative" val="1"/>
              </a:ext>
            </a:extLst>
          </p:cNvPr>
          <p:cNvSpPr txBox="1">
            <a:spLocks/>
          </p:cNvSpPr>
          <p:nvPr/>
        </p:nvSpPr>
        <p:spPr>
          <a:xfrm>
            <a:off x="8121430" y="1745136"/>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0A554037-E494-F30C-6E18-40029BB84627}"/>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12" name="Oval 11">
            <a:extLst>
              <a:ext uri="{FF2B5EF4-FFF2-40B4-BE49-F238E27FC236}">
                <a16:creationId xmlns:a16="http://schemas.microsoft.com/office/drawing/2014/main" id="{7CB24F90-B073-4112-C324-981AD2C3D202}"/>
              </a:ext>
              <a:ext uri="{C183D7F6-B498-43B3-948B-1728B52AA6E4}">
                <adec:decorative xmlns:adec="http://schemas.microsoft.com/office/drawing/2017/decorative" val="1"/>
              </a:ext>
            </a:extLst>
          </p:cNvPr>
          <p:cNvSpPr/>
          <p:nvPr/>
        </p:nvSpPr>
        <p:spPr>
          <a:xfrm>
            <a:off x="933893"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16" name="Oval 15">
            <a:extLst>
              <a:ext uri="{FF2B5EF4-FFF2-40B4-BE49-F238E27FC236}">
                <a16:creationId xmlns:a16="http://schemas.microsoft.com/office/drawing/2014/main" id="{387B1AE2-CF4B-4B1A-698F-80187318249D}"/>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18" name="Oval 17">
            <a:extLst>
              <a:ext uri="{FF2B5EF4-FFF2-40B4-BE49-F238E27FC236}">
                <a16:creationId xmlns:a16="http://schemas.microsoft.com/office/drawing/2014/main" id="{4C267364-88A0-A3D6-9C90-1902457338EE}"/>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bg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9" name="Rectangle 8" descr="Red box around &quot;Evaluate Student Responsiveness&quot; indicating we will be examining this section next. ">
            <a:extLst>
              <a:ext uri="{FF2B5EF4-FFF2-40B4-BE49-F238E27FC236}">
                <a16:creationId xmlns:a16="http://schemas.microsoft.com/office/drawing/2014/main" id="{850E3E7B-222A-2468-391D-DA04707A165C}"/>
              </a:ext>
            </a:extLst>
          </p:cNvPr>
          <p:cNvSpPr/>
          <p:nvPr/>
        </p:nvSpPr>
        <p:spPr>
          <a:xfrm>
            <a:off x="5891386" y="3591034"/>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pic>
        <p:nvPicPr>
          <p:cNvPr id="11" name="Picture 2">
            <a:extLst>
              <a:ext uri="{FF2B5EF4-FFF2-40B4-BE49-F238E27FC236}">
                <a16:creationId xmlns:a16="http://schemas.microsoft.com/office/drawing/2014/main" id="{5598052E-CA50-DC36-B894-D29F349EB78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3F7EFC0B-4729-1CE8-CCB1-C14D7E81E98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71BA7F7A-C870-AA59-A28E-7C258F0D0F1E}"/>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36361"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39E382AA-6A74-3785-B141-41A601A81279}"/>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C183D7F6-B498-43B3-948B-1728B52AA6E4}">
                <adec:decorative xmlns:adec="http://schemas.microsoft.com/office/drawing/2017/decorative" val="0"/>
              </a:ext>
            </a:extLst>
          </p:cNvPr>
          <p:cNvSpPr>
            <a:spLocks noGrp="1"/>
          </p:cNvSpPr>
          <p:nvPr>
            <p:ph type="sldNum" sz="quarter" idx="12"/>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749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1D857CD-4E2F-D07C-68D6-12295D33EDAD}"/>
              </a:ext>
            </a:extLst>
          </p:cNvPr>
          <p:cNvSpPr>
            <a:spLocks noGrp="1"/>
          </p:cNvSpPr>
          <p:nvPr>
            <p:ph type="title"/>
          </p:nvPr>
        </p:nvSpPr>
        <p:spPr/>
        <p:txBody>
          <a:bodyPr/>
          <a:lstStyle/>
          <a:p>
            <a:r>
              <a:rPr lang="en-US"/>
              <a:t>Interpreting Progress Monitoring Graphs</a:t>
            </a:r>
          </a:p>
        </p:txBody>
      </p:sp>
      <p:sp>
        <p:nvSpPr>
          <p:cNvPr id="10" name="Content Placeholder 9">
            <a:extLst>
              <a:ext uri="{FF2B5EF4-FFF2-40B4-BE49-F238E27FC236}">
                <a16:creationId xmlns:a16="http://schemas.microsoft.com/office/drawing/2014/main" id="{364F5FE7-FAF0-5F29-A83E-DAFF22A6254B}"/>
              </a:ext>
            </a:extLst>
          </p:cNvPr>
          <p:cNvSpPr>
            <a:spLocks noGrp="1"/>
          </p:cNvSpPr>
          <p:nvPr>
            <p:ph sz="quarter" idx="14"/>
          </p:nvPr>
        </p:nvSpPr>
        <p:spPr/>
        <p:txBody>
          <a:bodyPr/>
          <a:lstStyle/>
          <a:p>
            <a:pPr lvl="1"/>
            <a:r>
              <a:rPr lang="en-US" sz="2800"/>
              <a:t>Use graphed data to make timely decisions about student responsiveness.</a:t>
            </a:r>
          </a:p>
          <a:p>
            <a:pPr lvl="1"/>
            <a:r>
              <a:rPr lang="en-US" sz="2800"/>
              <a:t>If a student is not responding adequately, it is time to make a change to the intervention.</a:t>
            </a:r>
          </a:p>
          <a:p>
            <a:endParaRPr lang="en-US" sz="2800"/>
          </a:p>
          <a:p>
            <a:endParaRPr lang="en-US"/>
          </a:p>
        </p:txBody>
      </p:sp>
      <p:graphicFrame>
        <p:nvGraphicFramePr>
          <p:cNvPr id="4" name="Content Placeholder 3" descr="Example graph of student responsiveness. A red line shows varying student data points and the green line shows a positive slope to represent the goal. ">
            <a:extLst>
              <a:ext uri="{FF2B5EF4-FFF2-40B4-BE49-F238E27FC236}">
                <a16:creationId xmlns:a16="http://schemas.microsoft.com/office/drawing/2014/main" id="{0492426F-EE7D-48B7-80E7-2900064080E8}"/>
              </a:ext>
            </a:extLst>
          </p:cNvPr>
          <p:cNvGraphicFramePr>
            <a:graphicFrameLocks noGrp="1"/>
          </p:cNvGraphicFramePr>
          <p:nvPr>
            <p:ph sz="quarter" idx="15"/>
            <p:extLst>
              <p:ext uri="{D42A27DB-BD31-4B8C-83A1-F6EECF244321}">
                <p14:modId xmlns:p14="http://schemas.microsoft.com/office/powerpoint/2010/main" val="303530497"/>
              </p:ext>
            </p:extLst>
          </p:nvPr>
        </p:nvGraphicFramePr>
        <p:xfrm>
          <a:off x="6025896" y="1371600"/>
          <a:ext cx="5707317" cy="418951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E7FBC441-867F-12EF-3D61-FC3E63C8B63F}"/>
              </a:ext>
            </a:extLst>
          </p:cNvPr>
          <p:cNvSpPr>
            <a:spLocks noGrp="1"/>
          </p:cNvSpPr>
          <p:nvPr>
            <p:ph type="body" sz="quarter" idx="13"/>
          </p:nvPr>
        </p:nvSpPr>
        <p:spPr/>
        <p:txBody>
          <a:bodyPr/>
          <a:lstStyle/>
          <a:p>
            <a:endParaRPr lang="en-US"/>
          </a:p>
        </p:txBody>
      </p:sp>
      <p:sp>
        <p:nvSpPr>
          <p:cNvPr id="7" name="Slide Number Placeholder 6">
            <a:extLst>
              <a:ext uri="{FF2B5EF4-FFF2-40B4-BE49-F238E27FC236}">
                <a16:creationId xmlns:a16="http://schemas.microsoft.com/office/drawing/2014/main" id="{D9B182AF-BE20-F1A7-751E-9C5F01288157}"/>
              </a:ext>
            </a:extLst>
          </p:cNvPr>
          <p:cNvSpPr>
            <a:spLocks noGrp="1"/>
          </p:cNvSpPr>
          <p:nvPr>
            <p:ph type="sldNum" sz="quarter" idx="12"/>
          </p:nvPr>
        </p:nvSpPr>
        <p:spPr/>
        <p:txBody>
          <a:bodyPr/>
          <a:lstStyle/>
          <a:p>
            <a:fld id="{99A20822-4A49-4D36-86E3-300BA48D3F00}" type="slidenum">
              <a:rPr lang="en-US" smtClean="0"/>
              <a:t>31</a:t>
            </a:fld>
            <a:endParaRPr lang="en-US"/>
          </a:p>
        </p:txBody>
      </p:sp>
    </p:spTree>
    <p:extLst>
      <p:ext uri="{BB962C8B-B14F-4D97-AF65-F5344CB8AC3E}">
        <p14:creationId xmlns:p14="http://schemas.microsoft.com/office/powerpoint/2010/main" val="3970593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48D5-0FF9-F666-666D-B2412AFEC5C5}"/>
              </a:ext>
            </a:extLst>
          </p:cNvPr>
          <p:cNvSpPr>
            <a:spLocks noGrp="1"/>
          </p:cNvSpPr>
          <p:nvPr>
            <p:ph type="title"/>
          </p:nvPr>
        </p:nvSpPr>
        <p:spPr/>
        <p:txBody>
          <a:bodyPr/>
          <a:lstStyle/>
          <a:p>
            <a:pPr algn="ctr"/>
            <a:r>
              <a:rPr lang="en-US"/>
              <a:t>Decision Rules for Analyzing </a:t>
            </a:r>
            <a:br>
              <a:rPr lang="en-US"/>
            </a:br>
            <a:r>
              <a:rPr lang="en-US"/>
              <a:t>Progress Monitoring Data</a:t>
            </a:r>
          </a:p>
        </p:txBody>
      </p:sp>
      <p:sp>
        <p:nvSpPr>
          <p:cNvPr id="5" name="Rectangle: Rounded Corners 4">
            <a:extLst>
              <a:ext uri="{FF2B5EF4-FFF2-40B4-BE49-F238E27FC236}">
                <a16:creationId xmlns:a16="http://schemas.microsoft.com/office/drawing/2014/main" id="{F687EEF7-2DC9-99E6-8E8A-5EFBC3AA5835}"/>
              </a:ext>
            </a:extLst>
          </p:cNvPr>
          <p:cNvSpPr/>
          <p:nvPr/>
        </p:nvSpPr>
        <p:spPr>
          <a:xfrm>
            <a:off x="2867510" y="1752909"/>
            <a:ext cx="6356788" cy="1065229"/>
          </a:xfrm>
          <a:prstGeom prst="roundRect">
            <a:avLst/>
          </a:prstGeom>
          <a:solidFill>
            <a:schemeClr val="bg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rPr>
              <a:t>Four-Point Rule</a:t>
            </a:r>
          </a:p>
        </p:txBody>
      </p:sp>
      <p:sp>
        <p:nvSpPr>
          <p:cNvPr id="6" name="Rectangle: Rounded Corners 5">
            <a:extLst>
              <a:ext uri="{FF2B5EF4-FFF2-40B4-BE49-F238E27FC236}">
                <a16:creationId xmlns:a16="http://schemas.microsoft.com/office/drawing/2014/main" id="{2530E159-ECD9-72EA-F4EA-49405C97B9D8}"/>
              </a:ext>
            </a:extLst>
          </p:cNvPr>
          <p:cNvSpPr/>
          <p:nvPr/>
        </p:nvSpPr>
        <p:spPr>
          <a:xfrm>
            <a:off x="2867510" y="3160789"/>
            <a:ext cx="6356788" cy="1065229"/>
          </a:xfrm>
          <a:prstGeom prst="roundRect">
            <a:avLst/>
          </a:prstGeom>
          <a:solidFill>
            <a:schemeClr val="bg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rPr>
              <a:t>Trend Line Analysis</a:t>
            </a:r>
          </a:p>
        </p:txBody>
      </p:sp>
      <p:sp>
        <p:nvSpPr>
          <p:cNvPr id="3" name="Rectangle: Rounded Corners 2">
            <a:extLst>
              <a:ext uri="{FF2B5EF4-FFF2-40B4-BE49-F238E27FC236}">
                <a16:creationId xmlns:a16="http://schemas.microsoft.com/office/drawing/2014/main" id="{ED63B2AB-5BD3-299A-4F04-553C8755580E}"/>
              </a:ext>
            </a:extLst>
          </p:cNvPr>
          <p:cNvSpPr/>
          <p:nvPr/>
        </p:nvSpPr>
        <p:spPr>
          <a:xfrm>
            <a:off x="2867510" y="4568669"/>
            <a:ext cx="6356788" cy="1065229"/>
          </a:xfrm>
          <a:prstGeom prst="roundRect">
            <a:avLst/>
          </a:prstGeom>
          <a:solidFill>
            <a:schemeClr val="bg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rPr>
              <a:t>Median of Last Three Points</a:t>
            </a:r>
          </a:p>
        </p:txBody>
      </p:sp>
      <p:sp>
        <p:nvSpPr>
          <p:cNvPr id="11" name="Text Placeholder 10">
            <a:extLst>
              <a:ext uri="{FF2B5EF4-FFF2-40B4-BE49-F238E27FC236}">
                <a16:creationId xmlns:a16="http://schemas.microsoft.com/office/drawing/2014/main" id="{F8FA49F9-89AD-146B-F202-3EE2013947E5}"/>
              </a:ext>
            </a:extLst>
          </p:cNvPr>
          <p:cNvSpPr>
            <a:spLocks noGrp="1"/>
          </p:cNvSpPr>
          <p:nvPr>
            <p:ph type="body" sz="quarter" idx="13"/>
          </p:nvPr>
        </p:nvSpPr>
        <p:spPr/>
        <p:txBody>
          <a:bodyPr/>
          <a:lstStyle/>
          <a:p>
            <a:endParaRPr lang="en-US"/>
          </a:p>
        </p:txBody>
      </p:sp>
      <p:sp>
        <p:nvSpPr>
          <p:cNvPr id="13" name="Slide Number Placeholder 12">
            <a:extLst>
              <a:ext uri="{FF2B5EF4-FFF2-40B4-BE49-F238E27FC236}">
                <a16:creationId xmlns:a16="http://schemas.microsoft.com/office/drawing/2014/main" id="{28FCAFCD-9BF3-A688-FFBF-9696706AAC3A}"/>
              </a:ext>
            </a:extLst>
          </p:cNvPr>
          <p:cNvSpPr>
            <a:spLocks noGrp="1"/>
          </p:cNvSpPr>
          <p:nvPr>
            <p:ph type="sldNum" sz="quarter" idx="14"/>
          </p:nvPr>
        </p:nvSpPr>
        <p:spPr/>
        <p:txBody>
          <a:bodyPr/>
          <a:lstStyle/>
          <a:p>
            <a:fld id="{99A20822-4A49-4D36-86E3-300BA48D3F00}" type="slidenum">
              <a:rPr lang="en-US" smtClean="0"/>
              <a:pPr/>
              <a:t>32</a:t>
            </a:fld>
            <a:endParaRPr lang="en-US"/>
          </a:p>
        </p:txBody>
      </p:sp>
      <p:pic>
        <p:nvPicPr>
          <p:cNvPr id="11266" name="Picture 2">
            <a:extLst>
              <a:ext uri="{FF2B5EF4-FFF2-40B4-BE49-F238E27FC236}">
                <a16:creationId xmlns:a16="http://schemas.microsoft.com/office/drawing/2014/main" id="{16547EA8-5C6B-F5D5-7E4C-A9AEBC6DE2D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703" y="1811085"/>
            <a:ext cx="1027750" cy="106523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81FD2683-0125-2C64-34C3-228600F257C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702" y="3290711"/>
            <a:ext cx="1147098" cy="8370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45827D8-8E50-A8B3-A9AB-30FE7D1BB011}"/>
              </a:ext>
              <a:ext uri="{C183D7F6-B498-43B3-948B-1728B52AA6E4}">
                <adec:decorative xmlns:adec="http://schemas.microsoft.com/office/drawing/2017/decorative" val="1"/>
              </a:ext>
            </a:extLst>
          </p:cNvPr>
          <p:cNvSpPr/>
          <p:nvPr/>
        </p:nvSpPr>
        <p:spPr>
          <a:xfrm>
            <a:off x="3059143" y="5072899"/>
            <a:ext cx="209006" cy="342651"/>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Rectangle 8">
            <a:extLst>
              <a:ext uri="{FF2B5EF4-FFF2-40B4-BE49-F238E27FC236}">
                <a16:creationId xmlns:a16="http://schemas.microsoft.com/office/drawing/2014/main" id="{B088A31D-3855-AA02-A6A1-72E9CA665159}"/>
              </a:ext>
              <a:ext uri="{C183D7F6-B498-43B3-948B-1728B52AA6E4}">
                <adec:decorative xmlns:adec="http://schemas.microsoft.com/office/drawing/2017/decorative" val="1"/>
              </a:ext>
            </a:extLst>
          </p:cNvPr>
          <p:cNvSpPr/>
          <p:nvPr/>
        </p:nvSpPr>
        <p:spPr>
          <a:xfrm>
            <a:off x="3342215" y="4861175"/>
            <a:ext cx="209006" cy="342651"/>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Rectangle 11">
            <a:extLst>
              <a:ext uri="{FF2B5EF4-FFF2-40B4-BE49-F238E27FC236}">
                <a16:creationId xmlns:a16="http://schemas.microsoft.com/office/drawing/2014/main" id="{9D60CB9D-2FCF-1F78-6229-4E2688CD4B5E}"/>
              </a:ext>
              <a:ext uri="{C183D7F6-B498-43B3-948B-1728B52AA6E4}">
                <adec:decorative xmlns:adec="http://schemas.microsoft.com/office/drawing/2017/decorative" val="1"/>
              </a:ext>
            </a:extLst>
          </p:cNvPr>
          <p:cNvSpPr/>
          <p:nvPr/>
        </p:nvSpPr>
        <p:spPr>
          <a:xfrm>
            <a:off x="3633996" y="4974664"/>
            <a:ext cx="209006" cy="342651"/>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1083613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A146-37F6-F141-00F9-927F6CE8F632}"/>
              </a:ext>
            </a:extLst>
          </p:cNvPr>
          <p:cNvSpPr>
            <a:spLocks noGrp="1"/>
          </p:cNvSpPr>
          <p:nvPr>
            <p:ph type="title"/>
          </p:nvPr>
        </p:nvSpPr>
        <p:spPr/>
        <p:txBody>
          <a:bodyPr anchor="ctr">
            <a:normAutofit/>
          </a:bodyPr>
          <a:lstStyle/>
          <a:p>
            <a:pPr algn="ctr"/>
            <a:r>
              <a:rPr lang="en-US"/>
              <a:t>Example: Four-Point Analysis Method</a:t>
            </a:r>
          </a:p>
        </p:txBody>
      </p:sp>
      <p:pic>
        <p:nvPicPr>
          <p:cNvPr id="5" name="Picture 4" descr="A sample graph of student data with the last 4 points below the goal line. ">
            <a:extLst>
              <a:ext uri="{FF2B5EF4-FFF2-40B4-BE49-F238E27FC236}">
                <a16:creationId xmlns:a16="http://schemas.microsoft.com/office/drawing/2014/main" id="{1359D8A3-7A55-D3EC-2370-4F4C964A0DF4}"/>
              </a:ext>
            </a:extLst>
          </p:cNvPr>
          <p:cNvPicPr>
            <a:picLocks noChangeAspect="1"/>
          </p:cNvPicPr>
          <p:nvPr/>
        </p:nvPicPr>
        <p:blipFill>
          <a:blip r:embed="rId3"/>
          <a:stretch>
            <a:fillRect/>
          </a:stretch>
        </p:blipFill>
        <p:spPr>
          <a:xfrm>
            <a:off x="1170224" y="1049274"/>
            <a:ext cx="9487783" cy="4933188"/>
          </a:xfrm>
          <a:prstGeom prst="rect">
            <a:avLst/>
          </a:prstGeom>
        </p:spPr>
      </p:pic>
      <p:sp>
        <p:nvSpPr>
          <p:cNvPr id="10" name="Thought Bubble: Cloud 9">
            <a:extLst>
              <a:ext uri="{FF2B5EF4-FFF2-40B4-BE49-F238E27FC236}">
                <a16:creationId xmlns:a16="http://schemas.microsoft.com/office/drawing/2014/main" id="{BF5E793C-596E-2AF4-666A-B9B48C3153F2}"/>
              </a:ext>
            </a:extLst>
          </p:cNvPr>
          <p:cNvSpPr/>
          <p:nvPr/>
        </p:nvSpPr>
        <p:spPr>
          <a:xfrm>
            <a:off x="7220306" y="1479540"/>
            <a:ext cx="4671588" cy="1699788"/>
          </a:xfrm>
          <a:prstGeom prst="cloudCallout">
            <a:avLst/>
          </a:prstGeom>
          <a:solidFill>
            <a:schemeClr val="bg2"/>
          </a:solidFill>
          <a:ln w="952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Based on the four most recent data points, what analysis or decision should be made about this student’s progress?</a:t>
            </a:r>
          </a:p>
        </p:txBody>
      </p:sp>
      <p:sp>
        <p:nvSpPr>
          <p:cNvPr id="9" name="Text Placeholder 8">
            <a:extLst>
              <a:ext uri="{FF2B5EF4-FFF2-40B4-BE49-F238E27FC236}">
                <a16:creationId xmlns:a16="http://schemas.microsoft.com/office/drawing/2014/main" id="{62C63537-9C28-E305-DBA0-67868B9A6287}"/>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B211544E-331C-45D8-8760-0068F9049BE0}"/>
              </a:ext>
            </a:extLst>
          </p:cNvPr>
          <p:cNvSpPr txBox="1">
            <a:spLocks/>
          </p:cNvSpPr>
          <p:nvPr/>
        </p:nvSpPr>
        <p:spPr>
          <a:xfrm>
            <a:off x="457200" y="5751576"/>
            <a:ext cx="11276076" cy="192024"/>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800"/>
              <a:t>WRC = words read correctly.</a:t>
            </a:r>
          </a:p>
        </p:txBody>
      </p:sp>
      <p:sp>
        <p:nvSpPr>
          <p:cNvPr id="4" name="Slide Number Placeholder 3">
            <a:extLst>
              <a:ext uri="{FF2B5EF4-FFF2-40B4-BE49-F238E27FC236}">
                <a16:creationId xmlns:a16="http://schemas.microsoft.com/office/drawing/2014/main" id="{2B86C2AE-C70A-98EB-336C-CB0674DC188A}"/>
              </a:ext>
            </a:extLst>
          </p:cNvPr>
          <p:cNvSpPr>
            <a:spLocks noGrp="1"/>
          </p:cNvSpPr>
          <p:nvPr>
            <p:ph type="sldNum" sz="quarter" idx="14"/>
          </p:nvPr>
        </p:nvSpPr>
        <p:spPr/>
        <p:txBody>
          <a:bodyPr wrap="none" anchor="b">
            <a:normAutofit/>
          </a:bodyPr>
          <a:lstStyle/>
          <a:p>
            <a:pPr>
              <a:spcAft>
                <a:spcPts val="600"/>
              </a:spcAft>
            </a:pPr>
            <a:fld id="{A1A8B8B9-B651-4439-A868-E8F04EF81465}" type="slidenum">
              <a:rPr lang="en-US" smtClean="0"/>
              <a:pPr>
                <a:spcAft>
                  <a:spcPts val="600"/>
                </a:spcAft>
              </a:pPr>
              <a:t>33</a:t>
            </a:fld>
            <a:endParaRPr lang="en-US"/>
          </a:p>
        </p:txBody>
      </p:sp>
    </p:spTree>
    <p:extLst>
      <p:ext uri="{BB962C8B-B14F-4D97-AF65-F5344CB8AC3E}">
        <p14:creationId xmlns:p14="http://schemas.microsoft.com/office/powerpoint/2010/main" val="4034275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1285-9242-5B4C-AF74-B5354773A4C2}"/>
              </a:ext>
            </a:extLst>
          </p:cNvPr>
          <p:cNvSpPr>
            <a:spLocks noGrp="1"/>
          </p:cNvSpPr>
          <p:nvPr>
            <p:ph type="title"/>
          </p:nvPr>
        </p:nvSpPr>
        <p:spPr/>
        <p:txBody>
          <a:bodyPr anchor="ctr">
            <a:normAutofit/>
          </a:bodyPr>
          <a:lstStyle/>
          <a:p>
            <a:pPr algn="ctr"/>
            <a:r>
              <a:rPr lang="en-US" dirty="0"/>
              <a:t>Example: Trend Line Analysis Method</a:t>
            </a:r>
          </a:p>
        </p:txBody>
      </p:sp>
      <p:pic>
        <p:nvPicPr>
          <p:cNvPr id="5" name="Picture 4" descr="A sample graph of student data with a goal line, student data points, and three vertical lines: the first represents the beginning of the intervention, and the next two are phase lines (adaptations to the intervention). &#10;&#10;The three red lines represent the three trends between each phase line. The first trend line shows the student will never reach the goal at the current rate. The second line shows there was improvement, but the student will still not reach the goal at the current rate. The third trend line shows that the student will reach the goal at the current rate. &#10;">
            <a:extLst>
              <a:ext uri="{FF2B5EF4-FFF2-40B4-BE49-F238E27FC236}">
                <a16:creationId xmlns:a16="http://schemas.microsoft.com/office/drawing/2014/main" id="{FE301013-3A38-2023-D1D4-F5CC1017C2F6}"/>
              </a:ext>
            </a:extLst>
          </p:cNvPr>
          <p:cNvPicPr>
            <a:picLocks noChangeAspect="1"/>
          </p:cNvPicPr>
          <p:nvPr/>
        </p:nvPicPr>
        <p:blipFill>
          <a:blip r:embed="rId3"/>
          <a:stretch>
            <a:fillRect/>
          </a:stretch>
        </p:blipFill>
        <p:spPr>
          <a:xfrm>
            <a:off x="2329944" y="1093214"/>
            <a:ext cx="7810500" cy="5124450"/>
          </a:xfrm>
          <a:prstGeom prst="rect">
            <a:avLst/>
          </a:prstGeom>
        </p:spPr>
      </p:pic>
      <p:sp>
        <p:nvSpPr>
          <p:cNvPr id="3" name="Text Placeholder 2">
            <a:extLst>
              <a:ext uri="{FF2B5EF4-FFF2-40B4-BE49-F238E27FC236}">
                <a16:creationId xmlns:a16="http://schemas.microsoft.com/office/drawing/2014/main" id="{D94AEDE4-F47F-25A3-72AE-6793985E1142}"/>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5BBE964C-C236-DF84-FAE3-946D1ACEAD4F}"/>
              </a:ext>
            </a:extLst>
          </p:cNvPr>
          <p:cNvSpPr>
            <a:spLocks noGrp="1"/>
          </p:cNvSpPr>
          <p:nvPr>
            <p:ph type="sldNum" sz="quarter" idx="14"/>
          </p:nvPr>
        </p:nvSpPr>
        <p:spPr/>
        <p:txBody>
          <a:bodyPr wrap="none" anchor="b">
            <a:normAutofit/>
          </a:bodyPr>
          <a:lstStyle/>
          <a:p>
            <a:pPr>
              <a:spcAft>
                <a:spcPts val="600"/>
              </a:spcAft>
            </a:pPr>
            <a:fld id="{A1A8B8B9-B651-4439-A868-E8F04EF81465}" type="slidenum">
              <a:rPr lang="en-US" smtClean="0">
                <a:solidFill>
                  <a:srgbClr val="1F497D">
                    <a:lumMod val="75000"/>
                  </a:srgbClr>
                </a:solidFill>
              </a:rPr>
              <a:pPr>
                <a:spcAft>
                  <a:spcPts val="600"/>
                </a:spcAft>
              </a:pPr>
              <a:t>34</a:t>
            </a:fld>
            <a:endParaRPr lang="en-US">
              <a:solidFill>
                <a:srgbClr val="1F497D">
                  <a:lumMod val="75000"/>
                </a:srgbClr>
              </a:solidFill>
            </a:endParaRPr>
          </a:p>
        </p:txBody>
      </p:sp>
    </p:spTree>
    <p:extLst>
      <p:ext uri="{BB962C8B-B14F-4D97-AF65-F5344CB8AC3E}">
        <p14:creationId xmlns:p14="http://schemas.microsoft.com/office/powerpoint/2010/main" val="761016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1285-9242-5B4C-AF74-B5354773A4C2}"/>
              </a:ext>
            </a:extLst>
          </p:cNvPr>
          <p:cNvSpPr>
            <a:spLocks noGrp="1"/>
          </p:cNvSpPr>
          <p:nvPr>
            <p:ph type="title"/>
          </p:nvPr>
        </p:nvSpPr>
        <p:spPr/>
        <p:txBody>
          <a:bodyPr anchor="ctr">
            <a:normAutofit/>
          </a:bodyPr>
          <a:lstStyle/>
          <a:p>
            <a:pPr algn="ctr"/>
            <a:r>
              <a:rPr lang="en-US"/>
              <a:t>Example: Median of the Last Three Points Method​</a:t>
            </a:r>
          </a:p>
        </p:txBody>
      </p:sp>
      <p:pic>
        <p:nvPicPr>
          <p:cNvPr id="6" name="Picture 5" descr="An example graph that shows the median of the last three data points is slightly below the goal line, so the teacher determines the student is not responding adequately to the intervention. ">
            <a:extLst>
              <a:ext uri="{FF2B5EF4-FFF2-40B4-BE49-F238E27FC236}">
                <a16:creationId xmlns:a16="http://schemas.microsoft.com/office/drawing/2014/main" id="{16D46A03-22F3-811E-4AEF-B70C76114BE6}"/>
              </a:ext>
            </a:extLst>
          </p:cNvPr>
          <p:cNvPicPr>
            <a:picLocks noChangeAspect="1"/>
          </p:cNvPicPr>
          <p:nvPr/>
        </p:nvPicPr>
        <p:blipFill>
          <a:blip r:embed="rId3"/>
          <a:stretch>
            <a:fillRect/>
          </a:stretch>
        </p:blipFill>
        <p:spPr>
          <a:xfrm>
            <a:off x="1469037" y="1134101"/>
            <a:ext cx="8864184" cy="4589798"/>
          </a:xfrm>
          <a:prstGeom prst="rect">
            <a:avLst/>
          </a:prstGeom>
        </p:spPr>
      </p:pic>
      <p:sp>
        <p:nvSpPr>
          <p:cNvPr id="7" name="Thought Bubble: Cloud 6">
            <a:extLst>
              <a:ext uri="{FF2B5EF4-FFF2-40B4-BE49-F238E27FC236}">
                <a16:creationId xmlns:a16="http://schemas.microsoft.com/office/drawing/2014/main" id="{83BBE7CA-A235-6053-34E5-41CA1DCB5591}"/>
              </a:ext>
            </a:extLst>
          </p:cNvPr>
          <p:cNvSpPr/>
          <p:nvPr/>
        </p:nvSpPr>
        <p:spPr>
          <a:xfrm>
            <a:off x="7220306" y="1339812"/>
            <a:ext cx="4671588" cy="1699788"/>
          </a:xfrm>
          <a:prstGeom prst="cloudCallout">
            <a:avLst/>
          </a:prstGeom>
          <a:solidFill>
            <a:schemeClr val="bg2"/>
          </a:solidFill>
          <a:ln w="952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Based on the median of the last three data points, what analysis or decision should be made about this student’s progress?</a:t>
            </a:r>
          </a:p>
        </p:txBody>
      </p:sp>
      <p:sp>
        <p:nvSpPr>
          <p:cNvPr id="3" name="Text Placeholder 2">
            <a:extLst>
              <a:ext uri="{FF2B5EF4-FFF2-40B4-BE49-F238E27FC236}">
                <a16:creationId xmlns:a16="http://schemas.microsoft.com/office/drawing/2014/main" id="{3A5BDA81-FECC-7CEE-1ED8-B4047C2DBA0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5BBE964C-C236-DF84-FAE3-946D1ACEAD4F}"/>
              </a:ext>
            </a:extLst>
          </p:cNvPr>
          <p:cNvSpPr>
            <a:spLocks noGrp="1"/>
          </p:cNvSpPr>
          <p:nvPr>
            <p:ph type="sldNum" sz="quarter" idx="14"/>
          </p:nvPr>
        </p:nvSpPr>
        <p:spPr/>
        <p:txBody>
          <a:bodyPr wrap="none" anchor="b">
            <a:normAutofit/>
          </a:bodyPr>
          <a:lstStyle/>
          <a:p>
            <a:pPr>
              <a:spcAft>
                <a:spcPts val="600"/>
              </a:spcAft>
            </a:pPr>
            <a:fld id="{A1A8B8B9-B651-4439-A868-E8F04EF81465}" type="slidenum">
              <a:rPr lang="en-US" smtClean="0"/>
              <a:pPr>
                <a:spcAft>
                  <a:spcPts val="600"/>
                </a:spcAft>
              </a:pPr>
              <a:t>35</a:t>
            </a:fld>
            <a:endParaRPr lang="en-US"/>
          </a:p>
        </p:txBody>
      </p:sp>
    </p:spTree>
    <p:extLst>
      <p:ext uri="{BB962C8B-B14F-4D97-AF65-F5344CB8AC3E}">
        <p14:creationId xmlns:p14="http://schemas.microsoft.com/office/powerpoint/2010/main" val="2497279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6EC736-193A-B797-75D1-4437D859C806}"/>
              </a:ext>
            </a:extLst>
          </p:cNvPr>
          <p:cNvSpPr>
            <a:spLocks noGrp="1"/>
          </p:cNvSpPr>
          <p:nvPr>
            <p:ph type="title"/>
          </p:nvPr>
        </p:nvSpPr>
        <p:spPr/>
        <p:txBody>
          <a:bodyPr/>
          <a:lstStyle/>
          <a:p>
            <a:r>
              <a:rPr lang="en-US"/>
              <a:t>Conclusion</a:t>
            </a:r>
          </a:p>
        </p:txBody>
      </p:sp>
      <p:sp>
        <p:nvSpPr>
          <p:cNvPr id="7" name="Text Placeholder 6">
            <a:extLst>
              <a:ext uri="{FF2B5EF4-FFF2-40B4-BE49-F238E27FC236}">
                <a16:creationId xmlns:a16="http://schemas.microsoft.com/office/drawing/2014/main" id="{D4DC5DD5-36E6-126D-38D9-EB4EE0D9A17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F8CE9A2-2B10-5D34-F152-092139D43401}"/>
              </a:ext>
            </a:extLst>
          </p:cNvPr>
          <p:cNvSpPr>
            <a:spLocks noGrp="1"/>
          </p:cNvSpPr>
          <p:nvPr>
            <p:ph type="sldNum" sz="quarter" idx="15"/>
          </p:nvPr>
        </p:nvSpPr>
        <p:spPr/>
        <p:txBody>
          <a:bodyPr/>
          <a:lstStyle/>
          <a:p>
            <a:fld id="{99A20822-4A49-4D36-86E3-300BA48D3F00}" type="slidenum">
              <a:rPr lang="en-US" smtClean="0"/>
              <a:t>36</a:t>
            </a:fld>
            <a:endParaRPr lang="en-US"/>
          </a:p>
        </p:txBody>
      </p:sp>
    </p:spTree>
    <p:extLst>
      <p:ext uri="{BB962C8B-B14F-4D97-AF65-F5344CB8AC3E}">
        <p14:creationId xmlns:p14="http://schemas.microsoft.com/office/powerpoint/2010/main" val="3631995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16090-49E9-F8A7-2217-CC9A887C2D25}"/>
              </a:ext>
            </a:extLst>
          </p:cNvPr>
          <p:cNvSpPr>
            <a:spLocks noGrp="1"/>
          </p:cNvSpPr>
          <p:nvPr>
            <p:ph type="title"/>
          </p:nvPr>
        </p:nvSpPr>
        <p:spPr/>
        <p:txBody>
          <a:bodyPr/>
          <a:lstStyle/>
          <a:p>
            <a:r>
              <a:rPr lang="en-US"/>
              <a:t>Common Challenges With Academic </a:t>
            </a:r>
            <a:br>
              <a:rPr lang="en-US"/>
            </a:br>
            <a:r>
              <a:rPr lang="en-US"/>
              <a:t>Progress Monitoring</a:t>
            </a:r>
          </a:p>
        </p:txBody>
      </p:sp>
      <p:grpSp>
        <p:nvGrpSpPr>
          <p:cNvPr id="8" name="Group 7"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
            <a:extLst>
              <a:ext uri="{FF2B5EF4-FFF2-40B4-BE49-F238E27FC236}">
                <a16:creationId xmlns:a16="http://schemas.microsoft.com/office/drawing/2014/main" id="{6CE5F1BF-3706-ABA0-169A-F0E2BB80A917}"/>
              </a:ext>
            </a:extLst>
          </p:cNvPr>
          <p:cNvGrpSpPr/>
          <p:nvPr/>
        </p:nvGrpSpPr>
        <p:grpSpPr>
          <a:xfrm>
            <a:off x="460375" y="1346200"/>
            <a:ext cx="11274425" cy="4343400"/>
            <a:chOff x="460375" y="1346200"/>
            <a:chExt cx="11274425" cy="4343400"/>
          </a:xfrm>
        </p:grpSpPr>
        <p:sp>
          <p:nvSpPr>
            <p:cNvPr id="9" name="Rectangle 8">
              <a:extLst>
                <a:ext uri="{FF2B5EF4-FFF2-40B4-BE49-F238E27FC236}">
                  <a16:creationId xmlns:a16="http://schemas.microsoft.com/office/drawing/2014/main" id="{58A9FA89-D51F-6766-EABB-203BD04077A6}"/>
                </a:ext>
              </a:extLst>
            </p:cNvPr>
            <p:cNvSpPr/>
            <p:nvPr/>
          </p:nvSpPr>
          <p:spPr>
            <a:xfrm>
              <a:off x="460375" y="1346200"/>
              <a:ext cx="11274425" cy="4343400"/>
            </a:xfrm>
            <a:prstGeom prst="rect">
              <a:avLst/>
            </a:prstGeom>
            <a:ln w="38100">
              <a:noFill/>
            </a:ln>
          </p:spPr>
          <p:txBody>
            <a:bodyPr/>
            <a:lstStyle/>
            <a:p>
              <a:endParaRPr lang="en-US"/>
            </a:p>
          </p:txBody>
        </p:sp>
        <p:sp>
          <p:nvSpPr>
            <p:cNvPr id="10" name="Freeform: Shape 9"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C787FFA4-1B35-878B-1E8A-92E7A602B4AF}"/>
                </a:ext>
              </a:extLst>
            </p:cNvPr>
            <p:cNvSpPr/>
            <p:nvPr/>
          </p:nvSpPr>
          <p:spPr>
            <a:xfrm>
              <a:off x="2259247" y="1534570"/>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assessment does not align with the content of the intervention.</a:t>
              </a:r>
            </a:p>
          </p:txBody>
        </p:sp>
        <p:sp>
          <p:nvSpPr>
            <p:cNvPr id="11" name="Rectangle 10">
              <a:extLst>
                <a:ext uri="{FF2B5EF4-FFF2-40B4-BE49-F238E27FC236}">
                  <a16:creationId xmlns:a16="http://schemas.microsoft.com/office/drawing/2014/main" id="{F6E8500A-93C2-5A41-C656-85834A35301E}"/>
                </a:ext>
              </a:extLst>
            </p:cNvPr>
            <p:cNvSpPr/>
            <p:nvPr/>
          </p:nvSpPr>
          <p:spPr>
            <a:xfrm>
              <a:off x="2108817" y="1516050"/>
              <a:ext cx="823121" cy="1226760"/>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6EE9585A-15B2-62C5-46FB-F5F31C24DF7D}"/>
                </a:ext>
              </a:extLst>
            </p:cNvPr>
            <p:cNvSpPr/>
            <p:nvPr/>
          </p:nvSpPr>
          <p:spPr>
            <a:xfrm>
              <a:off x="6329872" y="1516840"/>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level of the assessment is too difficult or too easy for the student.</a:t>
              </a:r>
            </a:p>
          </p:txBody>
        </p:sp>
        <p:sp>
          <p:nvSpPr>
            <p:cNvPr id="13" name="Rectangle 12">
              <a:extLst>
                <a:ext uri="{FF2B5EF4-FFF2-40B4-BE49-F238E27FC236}">
                  <a16:creationId xmlns:a16="http://schemas.microsoft.com/office/drawing/2014/main" id="{FAE724A0-B0F2-EE49-1461-F0B7554DECBD}"/>
                </a:ext>
              </a:extLst>
            </p:cNvPr>
            <p:cNvSpPr/>
            <p:nvPr/>
          </p:nvSpPr>
          <p:spPr>
            <a:xfrm>
              <a:off x="6173088" y="1498319"/>
              <a:ext cx="823121" cy="1219339"/>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Freeform: Shape 13"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E7633828-A87C-2548-638B-48DA38286810}"/>
                </a:ext>
              </a:extLst>
            </p:cNvPr>
            <p:cNvSpPr/>
            <p:nvPr/>
          </p:nvSpPr>
          <p:spPr>
            <a:xfrm>
              <a:off x="2259247" y="3014881"/>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goal for student progress is inappropriate.</a:t>
              </a:r>
            </a:p>
          </p:txBody>
        </p:sp>
        <p:sp>
          <p:nvSpPr>
            <p:cNvPr id="15" name="Rectangle 14">
              <a:extLst>
                <a:ext uri="{FF2B5EF4-FFF2-40B4-BE49-F238E27FC236}">
                  <a16:creationId xmlns:a16="http://schemas.microsoft.com/office/drawing/2014/main" id="{8092A2A6-7C3B-31D6-E28F-287B08AC3992}"/>
                </a:ext>
              </a:extLst>
            </p:cNvPr>
            <p:cNvSpPr/>
            <p:nvPr/>
          </p:nvSpPr>
          <p:spPr>
            <a:xfrm>
              <a:off x="2102462" y="3006959"/>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08F0B2FE-D428-4D63-EA3A-A1441E7A324C}"/>
                </a:ext>
              </a:extLst>
            </p:cNvPr>
            <p:cNvSpPr/>
            <p:nvPr/>
          </p:nvSpPr>
          <p:spPr>
            <a:xfrm>
              <a:off x="6329872" y="3014881"/>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Lack of clarity about the logistics of collecting progress monitoring data (i.e., who, what, when, where).</a:t>
              </a:r>
            </a:p>
          </p:txBody>
        </p:sp>
        <p:sp>
          <p:nvSpPr>
            <p:cNvPr id="17" name="Rectangle 16">
              <a:extLst>
                <a:ext uri="{FF2B5EF4-FFF2-40B4-BE49-F238E27FC236}">
                  <a16:creationId xmlns:a16="http://schemas.microsoft.com/office/drawing/2014/main" id="{4E544CAC-4497-CC4A-B3B0-EDE466E8BB0E}"/>
                </a:ext>
              </a:extLst>
            </p:cNvPr>
            <p:cNvSpPr/>
            <p:nvPr/>
          </p:nvSpPr>
          <p:spPr>
            <a:xfrm>
              <a:off x="6173088" y="2993785"/>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Freeform: Shape 17"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ABEBAB64-2E3C-222E-13DB-31175F4C9737}"/>
                </a:ext>
              </a:extLst>
            </p:cNvPr>
            <p:cNvSpPr/>
            <p:nvPr/>
          </p:nvSpPr>
          <p:spPr>
            <a:xfrm>
              <a:off x="2259247" y="4495192"/>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assessment is not administered in a consistent way. </a:t>
              </a:r>
            </a:p>
          </p:txBody>
        </p:sp>
        <p:sp>
          <p:nvSpPr>
            <p:cNvPr id="19" name="Rectangle 18">
              <a:extLst>
                <a:ext uri="{FF2B5EF4-FFF2-40B4-BE49-F238E27FC236}">
                  <a16:creationId xmlns:a16="http://schemas.microsoft.com/office/drawing/2014/main" id="{7617B3D4-3842-596D-6D26-AD4DDC25A962}"/>
                </a:ext>
              </a:extLst>
            </p:cNvPr>
            <p:cNvSpPr/>
            <p:nvPr/>
          </p:nvSpPr>
          <p:spPr>
            <a:xfrm>
              <a:off x="2121509" y="4454918"/>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0" name="Freeform: Shape 19"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E60189B7-56DD-6C2D-EF23-06BAE5B1A28A}"/>
                </a:ext>
              </a:extLst>
            </p:cNvPr>
            <p:cNvSpPr/>
            <p:nvPr/>
          </p:nvSpPr>
          <p:spPr>
            <a:xfrm>
              <a:off x="6329872" y="4495192"/>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Data are not collected frequently enough to allow for timely decisions.</a:t>
              </a:r>
            </a:p>
          </p:txBody>
        </p:sp>
        <p:sp>
          <p:nvSpPr>
            <p:cNvPr id="21" name="Rectangle 20">
              <a:extLst>
                <a:ext uri="{FF2B5EF4-FFF2-40B4-BE49-F238E27FC236}">
                  <a16:creationId xmlns:a16="http://schemas.microsoft.com/office/drawing/2014/main" id="{69CF23D1-E8FB-BB33-8226-2D0385F8E60E}"/>
                </a:ext>
              </a:extLst>
            </p:cNvPr>
            <p:cNvSpPr/>
            <p:nvPr/>
          </p:nvSpPr>
          <p:spPr>
            <a:xfrm>
              <a:off x="6173088" y="4454918"/>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4" name="Text Placeholder 3">
            <a:extLst>
              <a:ext uri="{FF2B5EF4-FFF2-40B4-BE49-F238E27FC236}">
                <a16:creationId xmlns:a16="http://schemas.microsoft.com/office/drawing/2014/main" id="{359F398E-C83C-FE4E-2A68-7B84E81E355F}"/>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B23D37B-AD3A-93AC-7083-D7045C3362E6}"/>
              </a:ext>
            </a:extLst>
          </p:cNvPr>
          <p:cNvSpPr>
            <a:spLocks noGrp="1"/>
          </p:cNvSpPr>
          <p:nvPr>
            <p:ph type="sldNum" sz="quarter" idx="14"/>
          </p:nvPr>
        </p:nvSpPr>
        <p:spPr/>
        <p:txBody>
          <a:bodyPr/>
          <a:lstStyle/>
          <a:p>
            <a:fld id="{99A20822-4A49-4D36-86E3-300BA48D3F00}" type="slidenum">
              <a:rPr lang="en-US" smtClean="0"/>
              <a:pPr/>
              <a:t>37</a:t>
            </a:fld>
            <a:endParaRPr lang="en-US"/>
          </a:p>
        </p:txBody>
      </p:sp>
      <p:pic>
        <p:nvPicPr>
          <p:cNvPr id="12290" name="Picture 2">
            <a:extLst>
              <a:ext uri="{FF2B5EF4-FFF2-40B4-BE49-F238E27FC236}">
                <a16:creationId xmlns:a16="http://schemas.microsoft.com/office/drawing/2014/main" id="{2B01DCAC-7446-6CD0-CC4C-2B713331527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32494" y="1825718"/>
            <a:ext cx="642198" cy="62217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A66EFAC9-751B-B6E5-A589-5717E4FD59C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181001" y="3401006"/>
            <a:ext cx="666042" cy="64571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32E3BF18-CF98-5C99-BB0F-B36D78D7A79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29872" y="1894298"/>
            <a:ext cx="566819" cy="47026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53286623-F1D6-D631-9760-E1E5A34D8DB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3365" y="3288695"/>
            <a:ext cx="583326" cy="583326"/>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C2EABCD4-7098-BE6F-DDA0-F1D756A9084C}"/>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3365" y="4641216"/>
            <a:ext cx="513258" cy="86208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774E1906-88A8-F902-2C82-0C1198818A32}"/>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012222" y="4801571"/>
            <a:ext cx="1082741" cy="54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952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75B3-F2FF-F645-AC54-156163220AC0}"/>
              </a:ext>
            </a:extLst>
          </p:cNvPr>
          <p:cNvSpPr>
            <a:spLocks noGrp="1"/>
          </p:cNvSpPr>
          <p:nvPr>
            <p:ph type="title"/>
          </p:nvPr>
        </p:nvSpPr>
        <p:spPr/>
        <p:txBody>
          <a:bodyPr/>
          <a:lstStyle/>
          <a:p>
            <a:r>
              <a:rPr lang="en-US"/>
              <a:t>What’s Next in the DBI Process? </a:t>
            </a:r>
          </a:p>
        </p:txBody>
      </p:sp>
      <p:sp>
        <p:nvSpPr>
          <p:cNvPr id="9" name="Content Placeholder 8">
            <a:extLst>
              <a:ext uri="{FF2B5EF4-FFF2-40B4-BE49-F238E27FC236}">
                <a16:creationId xmlns:a16="http://schemas.microsoft.com/office/drawing/2014/main" id="{03EF2B7D-F49C-50CC-A58E-E977C61A8FB9}"/>
              </a:ext>
            </a:extLst>
          </p:cNvPr>
          <p:cNvSpPr>
            <a:spLocks noGrp="1"/>
          </p:cNvSpPr>
          <p:nvPr>
            <p:ph sz="quarter" idx="14"/>
          </p:nvPr>
        </p:nvSpPr>
        <p:spPr>
          <a:xfrm>
            <a:off x="457200" y="1371600"/>
            <a:ext cx="5964148" cy="4268912"/>
          </a:xfrm>
        </p:spPr>
        <p:txBody>
          <a:bodyPr/>
          <a:lstStyle/>
          <a:p>
            <a:r>
              <a:rPr lang="en-US"/>
              <a:t>If the student is not responsive, use diagnostic data to develop a hypothesis about why the student has not yet made adequate progress in the intervention.</a:t>
            </a:r>
          </a:p>
        </p:txBody>
      </p:sp>
      <p:sp>
        <p:nvSpPr>
          <p:cNvPr id="11" name="Arrow: Right 10" descr="Arrow pointing to &quot;nonresponsive&quot; ">
            <a:extLst>
              <a:ext uri="{FF2B5EF4-FFF2-40B4-BE49-F238E27FC236}">
                <a16:creationId xmlns:a16="http://schemas.microsoft.com/office/drawing/2014/main" id="{E68F8FA4-CD34-BBC8-8EFB-F882FED076E4}"/>
              </a:ext>
            </a:extLst>
          </p:cNvPr>
          <p:cNvSpPr/>
          <p:nvPr/>
        </p:nvSpPr>
        <p:spPr>
          <a:xfrm>
            <a:off x="6298058" y="2512237"/>
            <a:ext cx="1736700" cy="708917"/>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Content Placeholder 5" descr="A diagram of Data-Based Individualization process&#10;Step 1: Validated Intervention Program &#10;Step 2: Progress Monitor&#10;Step 3: Diagnostic Data&#10;Step 4: Intervention Adaptation&#10;Step 5: Progress Monitor&#10;Open configuration options&#10;&#10;There is a box around Step 3 and an arrow pointing to &quot;nonresponsive.&quot; ">
            <a:extLst>
              <a:ext uri="{FF2B5EF4-FFF2-40B4-BE49-F238E27FC236}">
                <a16:creationId xmlns:a16="http://schemas.microsoft.com/office/drawing/2014/main" id="{3706C730-DB6B-E476-7740-C9853F57E48E}"/>
              </a:ext>
            </a:extLst>
          </p:cNvPr>
          <p:cNvPicPr>
            <a:picLocks noChangeAspect="1"/>
          </p:cNvPicPr>
          <p:nvPr/>
        </p:nvPicPr>
        <p:blipFill>
          <a:blip r:embed="rId3"/>
          <a:stretch>
            <a:fillRect/>
          </a:stretch>
        </p:blipFill>
        <p:spPr>
          <a:xfrm>
            <a:off x="8034758" y="1408176"/>
            <a:ext cx="2461293" cy="4343400"/>
          </a:xfrm>
          <a:prstGeom prst="rect">
            <a:avLst/>
          </a:prstGeom>
          <a:ln>
            <a:noFill/>
          </a:ln>
        </p:spPr>
      </p:pic>
      <p:sp>
        <p:nvSpPr>
          <p:cNvPr id="12" name="Rectangle 11" descr="Red box around diagnostic data on the DBI process graphic">
            <a:extLst>
              <a:ext uri="{FF2B5EF4-FFF2-40B4-BE49-F238E27FC236}">
                <a16:creationId xmlns:a16="http://schemas.microsoft.com/office/drawing/2014/main" id="{C4F4E0C4-781B-C87D-B53A-E9304E3BDE34}"/>
              </a:ext>
            </a:extLst>
          </p:cNvPr>
          <p:cNvSpPr/>
          <p:nvPr/>
        </p:nvSpPr>
        <p:spPr>
          <a:xfrm>
            <a:off x="8620018" y="3221154"/>
            <a:ext cx="1500027" cy="796042"/>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sp>
        <p:nvSpPr>
          <p:cNvPr id="8" name="Text Placeholder 7">
            <a:extLst>
              <a:ext uri="{FF2B5EF4-FFF2-40B4-BE49-F238E27FC236}">
                <a16:creationId xmlns:a16="http://schemas.microsoft.com/office/drawing/2014/main" id="{B7CB2625-B961-C8E6-A65E-45352EFB5C3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9775E46-95C6-22AF-1D57-C59A44BD88E4}"/>
              </a:ext>
            </a:extLst>
          </p:cNvPr>
          <p:cNvSpPr>
            <a:spLocks noGrp="1"/>
          </p:cNvSpPr>
          <p:nvPr>
            <p:ph type="sldNum" sz="quarter" idx="12"/>
          </p:nvPr>
        </p:nvSpPr>
        <p:spPr/>
        <p:txBody>
          <a:bodyPr/>
          <a:lstStyle/>
          <a:p>
            <a:fld id="{99A20822-4A49-4D36-86E3-300BA48D3F00}" type="slidenum">
              <a:rPr lang="en-US" smtClean="0"/>
              <a:t>38</a:t>
            </a:fld>
            <a:endParaRPr lang="en-US"/>
          </a:p>
        </p:txBody>
      </p:sp>
    </p:spTree>
    <p:extLst>
      <p:ext uri="{BB962C8B-B14F-4D97-AF65-F5344CB8AC3E}">
        <p14:creationId xmlns:p14="http://schemas.microsoft.com/office/powerpoint/2010/main" val="2941859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7245AC-DF80-53BE-5C96-FC53E5C65DB9}"/>
              </a:ext>
            </a:extLst>
          </p:cNvPr>
          <p:cNvSpPr>
            <a:spLocks noGrp="1"/>
          </p:cNvSpPr>
          <p:nvPr>
            <p:ph type="title"/>
          </p:nvPr>
        </p:nvSpPr>
        <p:spPr/>
        <p:txBody>
          <a:bodyPr/>
          <a:lstStyle/>
          <a:p>
            <a:r>
              <a:rPr lang="en-US"/>
              <a:t>In Summary</a:t>
            </a:r>
          </a:p>
        </p:txBody>
      </p:sp>
      <p:sp>
        <p:nvSpPr>
          <p:cNvPr id="7" name="Content Placeholder 6">
            <a:extLst>
              <a:ext uri="{FF2B5EF4-FFF2-40B4-BE49-F238E27FC236}">
                <a16:creationId xmlns:a16="http://schemas.microsoft.com/office/drawing/2014/main" id="{032ACC3E-6978-86FD-D22F-246922A31432}"/>
              </a:ext>
            </a:extLst>
          </p:cNvPr>
          <p:cNvSpPr>
            <a:spLocks noGrp="1"/>
          </p:cNvSpPr>
          <p:nvPr>
            <p:ph sz="quarter" idx="15"/>
          </p:nvPr>
        </p:nvSpPr>
        <p:spPr/>
        <p:txBody>
          <a:bodyPr>
            <a:normAutofit lnSpcReduction="10000"/>
          </a:bodyPr>
          <a:lstStyle/>
          <a:p>
            <a:r>
              <a:rPr lang="en-US"/>
              <a:t>In the DBI process, progress monitoring is an important step in determining whether an intervention is working for an individual student.</a:t>
            </a:r>
          </a:p>
          <a:p>
            <a:r>
              <a:rPr lang="en-US"/>
              <a:t>Progress monitoring has four main steps:</a:t>
            </a:r>
          </a:p>
          <a:p>
            <a:pPr lvl="1"/>
            <a:r>
              <a:rPr lang="en-US"/>
              <a:t>Identifying the target behavior and selecting a tool</a:t>
            </a:r>
          </a:p>
          <a:p>
            <a:pPr lvl="1"/>
            <a:r>
              <a:rPr lang="en-US"/>
              <a:t>Establishing a progress monitoring plan </a:t>
            </a:r>
          </a:p>
          <a:p>
            <a:pPr lvl="1"/>
            <a:r>
              <a:rPr lang="en-US"/>
              <a:t>Collecting and graphing data</a:t>
            </a:r>
          </a:p>
          <a:p>
            <a:pPr lvl="1"/>
            <a:r>
              <a:rPr lang="en-US"/>
              <a:t>Evaluating student responsiveness </a:t>
            </a:r>
          </a:p>
          <a:p>
            <a:r>
              <a:rPr lang="en-US"/>
              <a:t>In the next sessions, we will discuss each step in detail. </a:t>
            </a:r>
          </a:p>
          <a:p>
            <a:pPr lvl="1"/>
            <a:endParaRPr lang="en-US"/>
          </a:p>
        </p:txBody>
      </p:sp>
      <p:sp>
        <p:nvSpPr>
          <p:cNvPr id="6" name="Text Placeholder 5">
            <a:extLst>
              <a:ext uri="{FF2B5EF4-FFF2-40B4-BE49-F238E27FC236}">
                <a16:creationId xmlns:a16="http://schemas.microsoft.com/office/drawing/2014/main" id="{05DE8045-2804-48D9-62FA-E8473E70DA4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C47312D-5DA2-761D-AAE0-75582B8F0E8E}"/>
              </a:ext>
            </a:extLst>
          </p:cNvPr>
          <p:cNvSpPr>
            <a:spLocks noGrp="1"/>
          </p:cNvSpPr>
          <p:nvPr>
            <p:ph type="sldNum" sz="quarter" idx="14"/>
          </p:nvPr>
        </p:nvSpPr>
        <p:spPr/>
        <p:txBody>
          <a:bodyPr/>
          <a:lstStyle/>
          <a:p>
            <a:fld id="{99A20822-4A49-4D36-86E3-300BA48D3F00}" type="slidenum">
              <a:rPr lang="en-US" smtClean="0"/>
              <a:pPr/>
              <a:t>39</a:t>
            </a:fld>
            <a:endParaRPr lang="en-US"/>
          </a:p>
        </p:txBody>
      </p:sp>
    </p:spTree>
    <p:extLst>
      <p:ext uri="{BB962C8B-B14F-4D97-AF65-F5344CB8AC3E}">
        <p14:creationId xmlns:p14="http://schemas.microsoft.com/office/powerpoint/2010/main" val="289474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Progress Monitoring?</a:t>
            </a:r>
          </a:p>
        </p:txBody>
      </p:sp>
      <p:sp>
        <p:nvSpPr>
          <p:cNvPr id="3" name="Content Placeholder 2"/>
          <p:cNvSpPr>
            <a:spLocks noGrp="1"/>
          </p:cNvSpPr>
          <p:nvPr>
            <p:ph sz="quarter" idx="14"/>
          </p:nvPr>
        </p:nvSpPr>
        <p:spPr>
          <a:xfrm>
            <a:off x="1212272" y="1371600"/>
            <a:ext cx="9767455" cy="4343400"/>
          </a:xfrm>
        </p:spPr>
        <p:txBody>
          <a:bodyPr vert="horz" lIns="0" tIns="0" rIns="0" bIns="0" rtlCol="0" anchor="t">
            <a:normAutofit/>
          </a:bodyPr>
          <a:lstStyle/>
          <a:p>
            <a:pPr algn="ctr"/>
            <a:r>
              <a:rPr lang="en-US"/>
              <a:t>Progress monitoring is repeated measurement of student performance over the course of intervention to index/quantify responsiveness to instruction or intervention and to thus determine, on an ongoing basis, when adjustments to the program are needed to improve performance.</a:t>
            </a:r>
          </a:p>
        </p:txBody>
      </p:sp>
      <p:pic>
        <p:nvPicPr>
          <p:cNvPr id="5" name="Picture 4" descr="A person holding a pencil up a graph">
            <a:extLst>
              <a:ext uri="{FF2B5EF4-FFF2-40B4-BE49-F238E27FC236}">
                <a16:creationId xmlns:a16="http://schemas.microsoft.com/office/drawing/2014/main" id="{B94B4008-1C87-17CF-71B0-195C9DD244F4}"/>
              </a:ext>
            </a:extLst>
          </p:cNvPr>
          <p:cNvPicPr>
            <a:picLocks noChangeAspect="1"/>
          </p:cNvPicPr>
          <p:nvPr/>
        </p:nvPicPr>
        <p:blipFill rotWithShape="1">
          <a:blip r:embed="rId3"/>
          <a:srcRect t="26606" b="12304"/>
          <a:stretch/>
        </p:blipFill>
        <p:spPr>
          <a:xfrm>
            <a:off x="4252806" y="4183092"/>
            <a:ext cx="3595794" cy="2199439"/>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3623164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7245AC-DF80-53BE-5C96-FC53E5C65DB9}"/>
              </a:ext>
            </a:extLst>
          </p:cNvPr>
          <p:cNvSpPr>
            <a:spLocks noGrp="1"/>
          </p:cNvSpPr>
          <p:nvPr>
            <p:ph type="title"/>
          </p:nvPr>
        </p:nvSpPr>
        <p:spPr/>
        <p:txBody>
          <a:bodyPr/>
          <a:lstStyle/>
          <a:p>
            <a:r>
              <a:rPr lang="en-US"/>
              <a:t>Summary Questions</a:t>
            </a:r>
          </a:p>
        </p:txBody>
      </p:sp>
      <p:pic>
        <p:nvPicPr>
          <p:cNvPr id="2" name="Picture 2" descr="Book icon indicating workbook activity">
            <a:extLst>
              <a:ext uri="{FF2B5EF4-FFF2-40B4-BE49-F238E27FC236}">
                <a16:creationId xmlns:a16="http://schemas.microsoft.com/office/drawing/2014/main" id="{B302FD17-D314-E855-F812-59BE992517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10385180" y="196275"/>
            <a:ext cx="1348096" cy="105122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032ACC3E-6978-86FD-D22F-246922A31432}"/>
              </a:ext>
            </a:extLst>
          </p:cNvPr>
          <p:cNvSpPr>
            <a:spLocks noGrp="1"/>
          </p:cNvSpPr>
          <p:nvPr>
            <p:ph sz="quarter" idx="15"/>
          </p:nvPr>
        </p:nvSpPr>
        <p:spPr/>
        <p:txBody>
          <a:bodyPr/>
          <a:lstStyle/>
          <a:p>
            <a:pPr marL="457200" indent="-457200" fontAlgn="base">
              <a:buFont typeface="+mj-lt"/>
              <a:buAutoNum type="arabicPeriod"/>
            </a:pPr>
            <a:r>
              <a:rPr lang="en-US">
                <a:effectLst/>
              </a:rPr>
              <a:t>What are the different types of educational assessment and how are they distinct?</a:t>
            </a:r>
          </a:p>
          <a:p>
            <a:pPr marL="457200" indent="-457200" fontAlgn="base">
              <a:buFont typeface="+mj-lt"/>
              <a:buAutoNum type="arabicPeriod"/>
            </a:pPr>
            <a:r>
              <a:rPr lang="en-US">
                <a:effectLst/>
              </a:rPr>
              <a:t>What type of assessment is progress monitoring?</a:t>
            </a:r>
          </a:p>
          <a:p>
            <a:pPr marL="457200" indent="-457200" fontAlgn="base">
              <a:buFont typeface="+mj-lt"/>
              <a:buAutoNum type="arabicPeriod"/>
            </a:pPr>
            <a:r>
              <a:rPr lang="en-US">
                <a:effectLst/>
              </a:rPr>
              <a:t>What are the key characteristics of a progress monitoring measure?</a:t>
            </a:r>
            <a:endParaRPr lang="en-US">
              <a:solidFill>
                <a:srgbClr val="4D4D4F"/>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457200" indent="-457200" fontAlgn="base">
              <a:buFont typeface="+mj-lt"/>
              <a:buAutoNum type="arabicPeriod"/>
            </a:pPr>
            <a:r>
              <a:rPr lang="en-US">
                <a:effectLst/>
              </a:rPr>
              <a:t>Why is it important to graph progress monitoring data? </a:t>
            </a:r>
          </a:p>
          <a:p>
            <a:pPr marL="457200" indent="-457200" fontAlgn="base">
              <a:buFont typeface="+mj-lt"/>
              <a:buAutoNum type="arabicPeriod"/>
            </a:pPr>
            <a:r>
              <a:rPr lang="en-US">
                <a:effectLst/>
              </a:rPr>
              <a:t>What role does progress monitoring play within the DBI process?</a:t>
            </a:r>
            <a:endParaRPr lang="en-US">
              <a:solidFill>
                <a:srgbClr val="4D4D4F"/>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fontAlgn="base">
              <a:lnSpc>
                <a:spcPct val="115000"/>
              </a:lnSpc>
              <a:spcBef>
                <a:spcPts val="0"/>
              </a:spcBef>
            </a:pPr>
            <a:endParaRPr lang="en-US" sz="1200">
              <a:solidFill>
                <a:srgbClr val="4D4D4F"/>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fontAlgn="base">
              <a:lnSpc>
                <a:spcPct val="115000"/>
              </a:lnSpc>
              <a:spcBef>
                <a:spcPts val="0"/>
              </a:spcBef>
            </a:pPr>
            <a:endParaRPr lang="en-US" sz="1600">
              <a:solidFill>
                <a:srgbClr val="4D4D4F"/>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fontAlgn="base">
              <a:lnSpc>
                <a:spcPct val="115000"/>
              </a:lnSpc>
              <a:spcBef>
                <a:spcPts val="0"/>
              </a:spcBef>
              <a:spcAft>
                <a:spcPts val="0"/>
              </a:spcAft>
            </a:pPr>
            <a:endParaRPr lang="en-US" sz="2000">
              <a:solidFill>
                <a:srgbClr val="4D4D4F"/>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endParaRPr lang="en-US"/>
          </a:p>
        </p:txBody>
      </p:sp>
      <p:sp>
        <p:nvSpPr>
          <p:cNvPr id="6" name="Text Placeholder 5">
            <a:extLst>
              <a:ext uri="{FF2B5EF4-FFF2-40B4-BE49-F238E27FC236}">
                <a16:creationId xmlns:a16="http://schemas.microsoft.com/office/drawing/2014/main" id="{05DE8045-2804-48D9-62FA-E8473E70DA4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C47312D-5DA2-761D-AAE0-75582B8F0E8E}"/>
              </a:ext>
            </a:extLst>
          </p:cNvPr>
          <p:cNvSpPr>
            <a:spLocks noGrp="1"/>
          </p:cNvSpPr>
          <p:nvPr>
            <p:ph type="sldNum" sz="quarter" idx="14"/>
          </p:nvPr>
        </p:nvSpPr>
        <p:spPr/>
        <p:txBody>
          <a:bodyPr/>
          <a:lstStyle/>
          <a:p>
            <a:fld id="{99A20822-4A49-4D36-86E3-300BA48D3F00}" type="slidenum">
              <a:rPr lang="en-US" smtClean="0"/>
              <a:pPr/>
              <a:t>40</a:t>
            </a:fld>
            <a:endParaRPr lang="en-US"/>
          </a:p>
        </p:txBody>
      </p:sp>
    </p:spTree>
    <p:extLst>
      <p:ext uri="{BB962C8B-B14F-4D97-AF65-F5344CB8AC3E}">
        <p14:creationId xmlns:p14="http://schemas.microsoft.com/office/powerpoint/2010/main" val="478323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41</a:t>
            </a:fld>
            <a:endParaRPr lang="en-US"/>
          </a:p>
        </p:txBody>
      </p:sp>
    </p:spTree>
    <p:extLst>
      <p:ext uri="{BB962C8B-B14F-4D97-AF65-F5344CB8AC3E}">
        <p14:creationId xmlns:p14="http://schemas.microsoft.com/office/powerpoint/2010/main" val="2741616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laughing&#10;&#10;Description automatically generated with low confidence">
            <a:extLst>
              <a:ext uri="{FF2B5EF4-FFF2-40B4-BE49-F238E27FC236}">
                <a16:creationId xmlns:a16="http://schemas.microsoft.com/office/drawing/2014/main" id="{A0064369-10A3-4C10-B79E-0416C6A742B2}"/>
              </a:ext>
            </a:extLst>
          </p:cNvPr>
          <p:cNvPicPr>
            <a:picLocks noGrp="1" noChangeAspect="1"/>
          </p:cNvPicPr>
          <p:nvPr>
            <p:ph type="pic" sz="quarter" idx="4294967295"/>
          </p:nvPr>
        </p:nvPicPr>
        <p:blipFill rotWithShape="1">
          <a:blip r:embed="rId3" cstate="print">
            <a:extLst>
              <a:ext uri="{BEBA8EAE-BF5A-486C-A8C5-ECC9F3942E4B}">
                <a14:imgProps xmlns:a14="http://schemas.microsoft.com/office/drawing/2010/main">
                  <a14:imgLayer r:embed="rId4">
                    <a14:imgEffect>
                      <a14:saturation sat="50000"/>
                    </a14:imgEffect>
                    <a14:imgEffect>
                      <a14:brightnessContrast bright="-10000" contrast="60000"/>
                    </a14:imgEffect>
                  </a14:imgLayer>
                </a14:imgProps>
              </a:ext>
              <a:ext uri="{28A0092B-C50C-407E-A947-70E740481C1C}">
                <a14:useLocalDpi xmlns:a14="http://schemas.microsoft.com/office/drawing/2010/main" val="0"/>
              </a:ext>
            </a:extLst>
          </a:blip>
          <a:srcRect t="247" b="247"/>
          <a:stretch/>
        </p:blipFill>
        <p:spPr>
          <a:xfrm>
            <a:off x="730250" y="1096963"/>
            <a:ext cx="10533063" cy="2514600"/>
          </a:xfrm>
          <a:effectLst/>
        </p:spPr>
      </p:pic>
      <p:sp>
        <p:nvSpPr>
          <p:cNvPr id="9" name="Text Placeholder 8">
            <a:extLst>
              <a:ext uri="{FF2B5EF4-FFF2-40B4-BE49-F238E27FC236}">
                <a16:creationId xmlns:a16="http://schemas.microsoft.com/office/drawing/2014/main" id="{62D91556-B89F-47FF-890A-092B3E8979B5}"/>
              </a:ext>
            </a:extLst>
          </p:cNvPr>
          <p:cNvSpPr>
            <a:spLocks noGrp="1"/>
          </p:cNvSpPr>
          <p:nvPr>
            <p:ph type="body" sz="quarter" idx="23"/>
          </p:nvPr>
        </p:nvSpPr>
        <p:spPr>
          <a:xfrm>
            <a:off x="729742" y="1096963"/>
            <a:ext cx="10533888" cy="2514600"/>
          </a:xfrm>
          <a:solidFill>
            <a:schemeClr val="bg2">
              <a:lumMod val="50000"/>
              <a:alpha val="85000"/>
            </a:schemeClr>
          </a:solidFill>
        </p:spPr>
        <p:txBody>
          <a:bodyPr/>
          <a:lstStyle/>
          <a:p>
            <a:endParaRPr lang="en-US" dirty="0"/>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262626"/>
              </a:solidFill>
              <a:effectLst/>
              <a:uLnTx/>
              <a:uFillTx/>
              <a:latin typeface="Calibri"/>
              <a:cs typeface="Calibri"/>
            </a:endParaRPr>
          </a:p>
        </p:txBody>
      </p:sp>
      <p:sp>
        <p:nvSpPr>
          <p:cNvPr id="2" name="Title 1">
            <a:extLst>
              <a:ext uri="{FF2B5EF4-FFF2-40B4-BE49-F238E27FC236}">
                <a16:creationId xmlns:a16="http://schemas.microsoft.com/office/drawing/2014/main" id="{E43E1771-940B-E580-88FC-25267D8A7A5C}"/>
              </a:ext>
            </a:extLst>
          </p:cNvPr>
          <p:cNvSpPr>
            <a:spLocks noGrp="1"/>
          </p:cNvSpPr>
          <p:nvPr>
            <p:ph type="title" idx="4294967295"/>
          </p:nvPr>
        </p:nvSpPr>
        <p:spPr>
          <a:xfrm>
            <a:off x="537271" y="-1008387"/>
            <a:ext cx="11276076" cy="1280160"/>
          </a:xfrm>
        </p:spPr>
        <p:txBody>
          <a:bodyPr/>
          <a:lstStyle/>
          <a:p>
            <a:r>
              <a:rPr lang="en-US" dirty="0"/>
              <a:t>Thank you!</a:t>
            </a:r>
          </a:p>
        </p:txBody>
      </p:sp>
    </p:spTree>
    <p:extLst>
      <p:ext uri="{BB962C8B-B14F-4D97-AF65-F5344CB8AC3E}">
        <p14:creationId xmlns:p14="http://schemas.microsoft.com/office/powerpoint/2010/main" val="81698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Types of Assessment</a:t>
            </a:r>
          </a:p>
        </p:txBody>
      </p:sp>
      <p:graphicFrame>
        <p:nvGraphicFramePr>
          <p:cNvPr id="21" name="Content Placeholder 20"/>
          <p:cNvGraphicFramePr>
            <a:graphicFrameLocks noGrp="1"/>
          </p:cNvGraphicFramePr>
          <p:nvPr>
            <p:ph sz="quarter" idx="17"/>
            <p:extLst>
              <p:ext uri="{D42A27DB-BD31-4B8C-83A1-F6EECF244321}">
                <p14:modId xmlns:p14="http://schemas.microsoft.com/office/powerpoint/2010/main" val="3685620679"/>
              </p:ext>
            </p:extLst>
          </p:nvPr>
        </p:nvGraphicFramePr>
        <p:xfrm>
          <a:off x="2253102" y="1700702"/>
          <a:ext cx="7685796" cy="3044878"/>
        </p:xfrm>
        <a:graphic>
          <a:graphicData uri="http://schemas.openxmlformats.org/drawingml/2006/table">
            <a:tbl>
              <a:tblPr firstRow="1">
                <a:tableStyleId>{5C22544A-7EE6-4342-B048-85BDC9FD1C3A}</a:tableStyleId>
              </a:tblPr>
              <a:tblGrid>
                <a:gridCol w="1817206">
                  <a:extLst>
                    <a:ext uri="{9D8B030D-6E8A-4147-A177-3AD203B41FA5}">
                      <a16:colId xmlns:a16="http://schemas.microsoft.com/office/drawing/2014/main" val="1319116825"/>
                    </a:ext>
                  </a:extLst>
                </a:gridCol>
                <a:gridCol w="1556393">
                  <a:extLst>
                    <a:ext uri="{9D8B030D-6E8A-4147-A177-3AD203B41FA5}">
                      <a16:colId xmlns:a16="http://schemas.microsoft.com/office/drawing/2014/main" val="20003"/>
                    </a:ext>
                  </a:extLst>
                </a:gridCol>
                <a:gridCol w="4312197">
                  <a:extLst>
                    <a:ext uri="{9D8B030D-6E8A-4147-A177-3AD203B41FA5}">
                      <a16:colId xmlns:a16="http://schemas.microsoft.com/office/drawing/2014/main" val="20004"/>
                    </a:ext>
                  </a:extLst>
                </a:gridCol>
              </a:tblGrid>
              <a:tr h="549382">
                <a:tc>
                  <a:txBody>
                    <a:bodyPr/>
                    <a:lstStyle/>
                    <a:p>
                      <a:pPr algn="ctr"/>
                      <a:r>
                        <a:rPr lang="en-US" sz="2400"/>
                        <a:t>Type</a:t>
                      </a:r>
                    </a:p>
                  </a:txBody>
                  <a:tcPr anchor="ctr">
                    <a:solidFill>
                      <a:srgbClr val="C25131">
                        <a:alpha val="89804"/>
                      </a:srgbClr>
                    </a:solidFill>
                  </a:tcPr>
                </a:tc>
                <a:tc>
                  <a:txBody>
                    <a:bodyPr/>
                    <a:lstStyle/>
                    <a:p>
                      <a:pPr algn="ctr"/>
                      <a:r>
                        <a:rPr lang="en-US" sz="2400"/>
                        <a:t>When?</a:t>
                      </a:r>
                    </a:p>
                  </a:txBody>
                  <a:tcPr anchor="ctr">
                    <a:solidFill>
                      <a:srgbClr val="C25131">
                        <a:alpha val="89804"/>
                      </a:srgbClr>
                    </a:solidFill>
                  </a:tcPr>
                </a:tc>
                <a:tc>
                  <a:txBody>
                    <a:bodyPr/>
                    <a:lstStyle/>
                    <a:p>
                      <a:pPr algn="ctr"/>
                      <a:r>
                        <a:rPr lang="en-US" sz="2400"/>
                        <a:t>Why?</a:t>
                      </a:r>
                    </a:p>
                  </a:txBody>
                  <a:tcPr anchor="ctr">
                    <a:solidFill>
                      <a:srgbClr val="C25131">
                        <a:alpha val="89804"/>
                      </a:srgbClr>
                    </a:solidFill>
                  </a:tcPr>
                </a:tc>
                <a:extLst>
                  <a:ext uri="{0D108BD9-81ED-4DB2-BD59-A6C34878D82A}">
                    <a16:rowId xmlns:a16="http://schemas.microsoft.com/office/drawing/2014/main" val="10000"/>
                  </a:ext>
                </a:extLst>
              </a:tr>
              <a:tr h="831832">
                <a:tc>
                  <a:txBody>
                    <a:bodyPr/>
                    <a:lstStyle/>
                    <a:p>
                      <a:r>
                        <a:rPr lang="en-US" sz="2400"/>
                        <a:t>Summative</a:t>
                      </a:r>
                    </a:p>
                  </a:txBody>
                  <a:tcPr>
                    <a:solidFill>
                      <a:srgbClr val="C25131">
                        <a:alpha val="20000"/>
                      </a:srgbClr>
                    </a:solidFill>
                  </a:tcPr>
                </a:tc>
                <a:tc>
                  <a:txBody>
                    <a:bodyPr/>
                    <a:lstStyle/>
                    <a:p>
                      <a:r>
                        <a:rPr lang="en-US" sz="2400"/>
                        <a:t>After</a:t>
                      </a:r>
                    </a:p>
                  </a:txBody>
                  <a:tcPr>
                    <a:solidFill>
                      <a:srgbClr val="C25131">
                        <a:alpha val="20000"/>
                      </a:srgbClr>
                    </a:solidFill>
                  </a:tcPr>
                </a:tc>
                <a:tc>
                  <a:txBody>
                    <a:bodyPr/>
                    <a:lstStyle/>
                    <a:p>
                      <a:r>
                        <a:rPr lang="en-US" sz="2400"/>
                        <a:t>Assessment </a:t>
                      </a:r>
                      <a:r>
                        <a:rPr lang="en-US" sz="2400" b="1"/>
                        <a:t>of </a:t>
                      </a:r>
                      <a:r>
                        <a:rPr lang="en-US" sz="2400" b="0"/>
                        <a:t>learning</a:t>
                      </a:r>
                      <a:endParaRPr lang="en-US" sz="2400"/>
                    </a:p>
                  </a:txBody>
                  <a:tcPr>
                    <a:solidFill>
                      <a:srgbClr val="C25131">
                        <a:alpha val="20000"/>
                      </a:srgbClr>
                    </a:solidFill>
                  </a:tcPr>
                </a:tc>
                <a:extLst>
                  <a:ext uri="{0D108BD9-81ED-4DB2-BD59-A6C34878D82A}">
                    <a16:rowId xmlns:a16="http://schemas.microsoft.com/office/drawing/2014/main" val="10001"/>
                  </a:ext>
                </a:extLst>
              </a:tr>
              <a:tr h="831832">
                <a:tc>
                  <a:txBody>
                    <a:bodyPr/>
                    <a:lstStyle/>
                    <a:p>
                      <a:r>
                        <a:rPr lang="en-US" sz="2400"/>
                        <a:t>Diagnostic</a:t>
                      </a:r>
                    </a:p>
                  </a:txBody>
                  <a:tcPr>
                    <a:solidFill>
                      <a:srgbClr val="C25131">
                        <a:alpha val="20000"/>
                      </a:srgbClr>
                    </a:solidFill>
                  </a:tcPr>
                </a:tc>
                <a:tc>
                  <a:txBody>
                    <a:bodyPr/>
                    <a:lstStyle/>
                    <a:p>
                      <a:r>
                        <a:rPr lang="en-US" sz="2400"/>
                        <a:t>Before</a:t>
                      </a:r>
                    </a:p>
                  </a:txBody>
                  <a:tcPr>
                    <a:solidFill>
                      <a:srgbClr val="C25131">
                        <a:alpha val="20000"/>
                      </a:srgbClr>
                    </a:solidFill>
                  </a:tcPr>
                </a:tc>
                <a:tc>
                  <a:txBody>
                    <a:bodyPr/>
                    <a:lstStyle/>
                    <a:p>
                      <a:r>
                        <a:rPr lang="en-US" sz="2400"/>
                        <a:t>Identify skill strengths and weaknesses</a:t>
                      </a:r>
                    </a:p>
                  </a:txBody>
                  <a:tcPr>
                    <a:solidFill>
                      <a:srgbClr val="C25131">
                        <a:alpha val="20000"/>
                      </a:srgbClr>
                    </a:solidFill>
                  </a:tcPr>
                </a:tc>
                <a:extLst>
                  <a:ext uri="{0D108BD9-81ED-4DB2-BD59-A6C34878D82A}">
                    <a16:rowId xmlns:a16="http://schemas.microsoft.com/office/drawing/2014/main" val="10002"/>
                  </a:ext>
                </a:extLst>
              </a:tr>
              <a:tr h="831832">
                <a:tc>
                  <a:txBody>
                    <a:bodyPr/>
                    <a:lstStyle/>
                    <a:p>
                      <a:r>
                        <a:rPr lang="en-US" sz="2400"/>
                        <a:t>Formative</a:t>
                      </a:r>
                    </a:p>
                  </a:txBody>
                  <a:tcPr>
                    <a:solidFill>
                      <a:srgbClr val="C25131">
                        <a:alpha val="20000"/>
                      </a:srgbClr>
                    </a:solidFill>
                  </a:tcPr>
                </a:tc>
                <a:tc>
                  <a:txBody>
                    <a:bodyPr/>
                    <a:lstStyle/>
                    <a:p>
                      <a:r>
                        <a:rPr lang="en-US" sz="2400"/>
                        <a:t>During</a:t>
                      </a:r>
                    </a:p>
                  </a:txBody>
                  <a:tcPr>
                    <a:solidFill>
                      <a:srgbClr val="C25131">
                        <a:alpha val="20000"/>
                      </a:srgbClr>
                    </a:solidFill>
                  </a:tcPr>
                </a:tc>
                <a:tc>
                  <a:txBody>
                    <a:bodyPr/>
                    <a:lstStyle/>
                    <a:p>
                      <a:r>
                        <a:rPr lang="en-US" sz="2400"/>
                        <a:t>Assessment </a:t>
                      </a:r>
                      <a:r>
                        <a:rPr lang="en-US" sz="2400" b="1"/>
                        <a:t>for</a:t>
                      </a:r>
                      <a:r>
                        <a:rPr lang="en-US" sz="2400" b="0"/>
                        <a:t> learning</a:t>
                      </a:r>
                      <a:endParaRPr lang="en-US" sz="2400"/>
                    </a:p>
                  </a:txBody>
                  <a:tcPr>
                    <a:solidFill>
                      <a:srgbClr val="C25131">
                        <a:alpha val="20000"/>
                      </a:srgbClr>
                    </a:solidFill>
                  </a:tcPr>
                </a:tc>
                <a:extLst>
                  <a:ext uri="{0D108BD9-81ED-4DB2-BD59-A6C34878D82A}">
                    <a16:rowId xmlns:a16="http://schemas.microsoft.com/office/drawing/2014/main" val="10003"/>
                  </a:ext>
                </a:extLst>
              </a:tr>
            </a:tbl>
          </a:graphicData>
        </a:graphic>
      </p:graphicFrame>
      <p:sp>
        <p:nvSpPr>
          <p:cNvPr id="6" name="Slide Number Placeholder 5"/>
          <p:cNvSpPr>
            <a:spLocks noGrp="1"/>
          </p:cNvSpPr>
          <p:nvPr>
            <p:ph type="sldNum" sz="quarter" idx="12"/>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3386532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Formative and Summative Assessments</a:t>
            </a:r>
          </a:p>
        </p:txBody>
      </p:sp>
      <p:sp>
        <p:nvSpPr>
          <p:cNvPr id="6" name="Content Placeholder 5">
            <a:extLst>
              <a:ext uri="{FF2B5EF4-FFF2-40B4-BE49-F238E27FC236}">
                <a16:creationId xmlns:a16="http://schemas.microsoft.com/office/drawing/2014/main" id="{943790AA-F78D-48FF-4E3E-40B7C9BBA659}"/>
              </a:ext>
            </a:extLst>
          </p:cNvPr>
          <p:cNvSpPr>
            <a:spLocks noGrp="1"/>
          </p:cNvSpPr>
          <p:nvPr>
            <p:ph sz="quarter" idx="14"/>
          </p:nvPr>
        </p:nvSpPr>
        <p:spPr/>
        <p:txBody>
          <a:bodyPr/>
          <a:lstStyle/>
          <a:p>
            <a:r>
              <a:rPr lang="en-US"/>
              <a:t> </a:t>
            </a:r>
          </a:p>
        </p:txBody>
      </p:sp>
      <p:pic>
        <p:nvPicPr>
          <p:cNvPr id="8" name="Picture 7" descr="A chef holding a ladle in a large pot">
            <a:extLst>
              <a:ext uri="{FF2B5EF4-FFF2-40B4-BE49-F238E27FC236}">
                <a16:creationId xmlns:a16="http://schemas.microsoft.com/office/drawing/2014/main" id="{86EA9E75-1D57-95BA-FC55-DDEAD49D898C}"/>
              </a:ext>
            </a:extLst>
          </p:cNvPr>
          <p:cNvPicPr>
            <a:picLocks noChangeAspect="1"/>
          </p:cNvPicPr>
          <p:nvPr/>
        </p:nvPicPr>
        <p:blipFill rotWithShape="1">
          <a:blip r:embed="rId3"/>
          <a:srcRect l="883" t="1123" r="1437" b="2438"/>
          <a:stretch/>
        </p:blipFill>
        <p:spPr>
          <a:xfrm>
            <a:off x="1019850" y="1371600"/>
            <a:ext cx="5166866" cy="3420132"/>
          </a:xfrm>
          <a:prstGeom prst="rect">
            <a:avLst/>
          </a:prstGeom>
          <a:ln>
            <a:noFill/>
          </a:ln>
        </p:spPr>
      </p:pic>
      <p:pic>
        <p:nvPicPr>
          <p:cNvPr id="10" name="Picture 9" descr="A person eating soup from a bowl">
            <a:extLst>
              <a:ext uri="{FF2B5EF4-FFF2-40B4-BE49-F238E27FC236}">
                <a16:creationId xmlns:a16="http://schemas.microsoft.com/office/drawing/2014/main" id="{BB106DA5-0D98-FB02-081F-F1C18CC1F2B6}"/>
              </a:ext>
            </a:extLst>
          </p:cNvPr>
          <p:cNvPicPr>
            <a:picLocks noChangeAspect="1"/>
          </p:cNvPicPr>
          <p:nvPr/>
        </p:nvPicPr>
        <p:blipFill>
          <a:blip r:embed="rId4"/>
          <a:stretch>
            <a:fillRect/>
          </a:stretch>
        </p:blipFill>
        <p:spPr>
          <a:xfrm>
            <a:off x="7206566" y="1371600"/>
            <a:ext cx="3965584" cy="3420132"/>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3625870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5190D3-2840-3743-F045-043639B0803E}"/>
              </a:ext>
            </a:extLst>
          </p:cNvPr>
          <p:cNvSpPr>
            <a:spLocks noGrp="1"/>
          </p:cNvSpPr>
          <p:nvPr>
            <p:ph type="title"/>
          </p:nvPr>
        </p:nvSpPr>
        <p:spPr/>
        <p:txBody>
          <a:bodyPr/>
          <a:lstStyle/>
          <a:p>
            <a:r>
              <a:rPr lang="en-US"/>
              <a:t>Diagnostic Assessment</a:t>
            </a:r>
          </a:p>
        </p:txBody>
      </p:sp>
      <p:sp>
        <p:nvSpPr>
          <p:cNvPr id="12" name="Content Placeholder 11">
            <a:extLst>
              <a:ext uri="{FF2B5EF4-FFF2-40B4-BE49-F238E27FC236}">
                <a16:creationId xmlns:a16="http://schemas.microsoft.com/office/drawing/2014/main" id="{8305EA4F-6E02-F9BF-9C9E-9870F1E589B0}"/>
              </a:ext>
            </a:extLst>
          </p:cNvPr>
          <p:cNvSpPr>
            <a:spLocks noGrp="1"/>
          </p:cNvSpPr>
          <p:nvPr>
            <p:ph sz="quarter" idx="15"/>
          </p:nvPr>
        </p:nvSpPr>
        <p:spPr>
          <a:xfrm>
            <a:off x="457200" y="1371600"/>
            <a:ext cx="5481484" cy="4281948"/>
          </a:xfrm>
        </p:spPr>
        <p:txBody>
          <a:bodyPr/>
          <a:lstStyle/>
          <a:p>
            <a:r>
              <a:rPr lang="en-US"/>
              <a:t>Determine the student’s strengths and skill gaps.</a:t>
            </a:r>
          </a:p>
          <a:p>
            <a:r>
              <a:rPr lang="en-US"/>
              <a:t>Identify factors within the instruction, curriculum, and environment that impact learning.</a:t>
            </a:r>
          </a:p>
        </p:txBody>
      </p:sp>
      <p:pic>
        <p:nvPicPr>
          <p:cNvPr id="3" name="Picture 2" descr="A group of children raising their hands in a classroom">
            <a:extLst>
              <a:ext uri="{FF2B5EF4-FFF2-40B4-BE49-F238E27FC236}">
                <a16:creationId xmlns:a16="http://schemas.microsoft.com/office/drawing/2014/main" id="{178DE995-28CB-389B-8D14-96D7710BF16B}"/>
              </a:ext>
            </a:extLst>
          </p:cNvPr>
          <p:cNvPicPr>
            <a:picLocks noChangeAspect="1"/>
          </p:cNvPicPr>
          <p:nvPr/>
        </p:nvPicPr>
        <p:blipFill>
          <a:blip r:embed="rId3"/>
          <a:stretch>
            <a:fillRect/>
          </a:stretch>
        </p:blipFill>
        <p:spPr>
          <a:xfrm>
            <a:off x="6158901" y="1378188"/>
            <a:ext cx="5572851" cy="3710904"/>
          </a:xfrm>
          <a:prstGeom prst="rect">
            <a:avLst/>
          </a:prstGeom>
        </p:spPr>
      </p:pic>
      <p:sp>
        <p:nvSpPr>
          <p:cNvPr id="17" name="Text Placeholder 16">
            <a:extLst>
              <a:ext uri="{FF2B5EF4-FFF2-40B4-BE49-F238E27FC236}">
                <a16:creationId xmlns:a16="http://schemas.microsoft.com/office/drawing/2014/main" id="{6EF877BE-CAD4-3146-EA72-A9D227218F45}"/>
              </a:ext>
            </a:extLst>
          </p:cNvPr>
          <p:cNvSpPr>
            <a:spLocks noGrp="1"/>
          </p:cNvSpPr>
          <p:nvPr>
            <p:ph type="body" sz="quarter" idx="13"/>
          </p:nvPr>
        </p:nvSpPr>
        <p:spPr/>
        <p:txBody>
          <a:bodyPr/>
          <a:lstStyle/>
          <a:p>
            <a:endParaRPr lang="en-US"/>
          </a:p>
        </p:txBody>
      </p:sp>
      <p:sp>
        <p:nvSpPr>
          <p:cNvPr id="7" name="Slide Number Placeholder 6">
            <a:extLst>
              <a:ext uri="{FF2B5EF4-FFF2-40B4-BE49-F238E27FC236}">
                <a16:creationId xmlns:a16="http://schemas.microsoft.com/office/drawing/2014/main" id="{BFFEE216-880B-46ED-4813-18E9403D4100}"/>
              </a:ext>
            </a:extLst>
          </p:cNvPr>
          <p:cNvSpPr>
            <a:spLocks noGrp="1"/>
          </p:cNvSpPr>
          <p:nvPr>
            <p:ph type="sldNum" sz="quarter" idx="14"/>
          </p:nvPr>
        </p:nvSpPr>
        <p:spPr/>
        <p:txBody>
          <a:bodyPr/>
          <a:lstStyle/>
          <a:p>
            <a:fld id="{99A20822-4A49-4D36-86E3-300BA48D3F00}" type="slidenum">
              <a:rPr lang="en-US" smtClean="0"/>
              <a:t>7</a:t>
            </a:fld>
            <a:endParaRPr lang="en-US"/>
          </a:p>
        </p:txBody>
      </p:sp>
    </p:spTree>
    <p:extLst>
      <p:ext uri="{BB962C8B-B14F-4D97-AF65-F5344CB8AC3E}">
        <p14:creationId xmlns:p14="http://schemas.microsoft.com/office/powerpoint/2010/main" val="491133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6112"/>
            <a:ext cx="11276076" cy="1053600"/>
          </a:xfrm>
        </p:spPr>
        <p:txBody>
          <a:bodyPr/>
          <a:lstStyle/>
          <a:p>
            <a:r>
              <a:rPr lang="en-US"/>
              <a:t>Assessments in Your School</a:t>
            </a:r>
          </a:p>
        </p:txBody>
      </p:sp>
      <p:sp>
        <p:nvSpPr>
          <p:cNvPr id="2" name="Content Placeholder 1"/>
          <p:cNvSpPr>
            <a:spLocks noGrp="1"/>
          </p:cNvSpPr>
          <p:nvPr>
            <p:ph sz="quarter" idx="15"/>
          </p:nvPr>
        </p:nvSpPr>
        <p:spPr>
          <a:xfrm>
            <a:off x="457200" y="1814791"/>
            <a:ext cx="11276076" cy="3754736"/>
          </a:xfrm>
        </p:spPr>
        <p:txBody>
          <a:bodyPr>
            <a:normAutofit/>
          </a:bodyPr>
          <a:lstStyle/>
          <a:p>
            <a:pPr marL="0" indent="0">
              <a:spcAft>
                <a:spcPts val="1200"/>
              </a:spcAft>
              <a:buNone/>
            </a:pPr>
            <a:r>
              <a:rPr lang="en-US"/>
              <a:t>What summative, diagnostic, and formative assessments are used in your school?</a:t>
            </a:r>
          </a:p>
        </p:txBody>
      </p:sp>
      <p:graphicFrame>
        <p:nvGraphicFramePr>
          <p:cNvPr id="4" name="Table 3" descr="Summative, Diagnostic, and Formative">
            <a:extLst>
              <a:ext uri="{FF2B5EF4-FFF2-40B4-BE49-F238E27FC236}">
                <a16:creationId xmlns:a16="http://schemas.microsoft.com/office/drawing/2014/main" id="{2BDB44F4-0B33-EA89-BB7E-EEAB1FA78B1C}"/>
              </a:ext>
            </a:extLst>
          </p:cNvPr>
          <p:cNvGraphicFramePr>
            <a:graphicFrameLocks noGrp="1"/>
          </p:cNvGraphicFramePr>
          <p:nvPr>
            <p:extLst>
              <p:ext uri="{D42A27DB-BD31-4B8C-83A1-F6EECF244321}">
                <p14:modId xmlns:p14="http://schemas.microsoft.com/office/powerpoint/2010/main" val="3019978576"/>
              </p:ext>
            </p:extLst>
          </p:nvPr>
        </p:nvGraphicFramePr>
        <p:xfrm>
          <a:off x="2032000" y="2566515"/>
          <a:ext cx="8127999" cy="19202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395707362"/>
                    </a:ext>
                  </a:extLst>
                </a:gridCol>
                <a:gridCol w="2709333">
                  <a:extLst>
                    <a:ext uri="{9D8B030D-6E8A-4147-A177-3AD203B41FA5}">
                      <a16:colId xmlns:a16="http://schemas.microsoft.com/office/drawing/2014/main" val="3445875010"/>
                    </a:ext>
                  </a:extLst>
                </a:gridCol>
                <a:gridCol w="2709333">
                  <a:extLst>
                    <a:ext uri="{9D8B030D-6E8A-4147-A177-3AD203B41FA5}">
                      <a16:colId xmlns:a16="http://schemas.microsoft.com/office/drawing/2014/main" val="1937839467"/>
                    </a:ext>
                  </a:extLst>
                </a:gridCol>
              </a:tblGrid>
              <a:tr h="370840">
                <a:tc>
                  <a:txBody>
                    <a:bodyPr/>
                    <a:lstStyle/>
                    <a:p>
                      <a:pPr algn="ctr"/>
                      <a:r>
                        <a:rPr lang="en-US" sz="2400"/>
                        <a:t>Summative</a:t>
                      </a:r>
                    </a:p>
                  </a:txBody>
                  <a:tcPr/>
                </a:tc>
                <a:tc>
                  <a:txBody>
                    <a:bodyPr/>
                    <a:lstStyle/>
                    <a:p>
                      <a:pPr algn="ctr"/>
                      <a:r>
                        <a:rPr lang="en-US" sz="2400"/>
                        <a:t>Diagnostic</a:t>
                      </a:r>
                    </a:p>
                  </a:txBody>
                  <a:tcPr/>
                </a:tc>
                <a:tc>
                  <a:txBody>
                    <a:bodyPr/>
                    <a:lstStyle/>
                    <a:p>
                      <a:pPr algn="ctr"/>
                      <a:r>
                        <a:rPr lang="en-US" sz="2400"/>
                        <a:t>Formative</a:t>
                      </a:r>
                    </a:p>
                  </a:txBody>
                  <a:tcPr/>
                </a:tc>
                <a:extLst>
                  <a:ext uri="{0D108BD9-81ED-4DB2-BD59-A6C34878D82A}">
                    <a16:rowId xmlns:a16="http://schemas.microsoft.com/office/drawing/2014/main" val="1024551973"/>
                  </a:ext>
                </a:extLst>
              </a:tr>
              <a:tr h="370840">
                <a:tc>
                  <a:txBody>
                    <a:bodyPr/>
                    <a:lstStyle/>
                    <a:p>
                      <a:endParaRPr lang="en-US" sz="1800"/>
                    </a:p>
                    <a:p>
                      <a:endParaRPr lang="en-US" sz="1800"/>
                    </a:p>
                    <a:p>
                      <a:endParaRPr lang="en-US" sz="1800"/>
                    </a:p>
                    <a:p>
                      <a:endParaRPr lang="en-US" sz="1800"/>
                    </a:p>
                    <a:p>
                      <a:endParaRPr lang="en-US" sz="1800"/>
                    </a:p>
                  </a:txBody>
                  <a:tcPr/>
                </a:tc>
                <a:tc>
                  <a:txBody>
                    <a:bodyPr/>
                    <a:lstStyle/>
                    <a:p>
                      <a:endParaRPr lang="en-US" sz="1800"/>
                    </a:p>
                    <a:p>
                      <a:endParaRPr lang="en-US" sz="1800"/>
                    </a:p>
                  </a:txBody>
                  <a:tcPr/>
                </a:tc>
                <a:tc>
                  <a:txBody>
                    <a:bodyPr/>
                    <a:lstStyle/>
                    <a:p>
                      <a:endParaRPr lang="en-US" sz="1800"/>
                    </a:p>
                  </a:txBody>
                  <a:tcPr/>
                </a:tc>
                <a:extLst>
                  <a:ext uri="{0D108BD9-81ED-4DB2-BD59-A6C34878D82A}">
                    <a16:rowId xmlns:a16="http://schemas.microsoft.com/office/drawing/2014/main" val="949121178"/>
                  </a:ext>
                </a:extLst>
              </a:tr>
            </a:tbl>
          </a:graphicData>
        </a:graphic>
      </p:graphicFrame>
      <p:pic>
        <p:nvPicPr>
          <p:cNvPr id="5" name="Picture 2" descr="Book icon indicating workbook activity">
            <a:extLst>
              <a:ext uri="{FF2B5EF4-FFF2-40B4-BE49-F238E27FC236}">
                <a16:creationId xmlns:a16="http://schemas.microsoft.com/office/drawing/2014/main" id="{7AAD45BC-428E-BA79-C431-9EF85DB8FE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10385180" y="196275"/>
            <a:ext cx="1348096" cy="105122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4"/>
          </p:nvPr>
        </p:nvSpPr>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1613613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0" y="-165248"/>
            <a:ext cx="12192000" cy="1641212"/>
          </a:xfrm>
        </p:spPr>
        <p:txBody>
          <a:bodyPr>
            <a:normAutofit/>
          </a:bodyPr>
          <a:lstStyle/>
          <a:p>
            <a:r>
              <a:rPr lang="en-US"/>
              <a:t>How Are Progress Monitoring and Screening Related?</a:t>
            </a:r>
          </a:p>
        </p:txBody>
      </p:sp>
      <p:sp>
        <p:nvSpPr>
          <p:cNvPr id="6" name="Oval 5" descr="Ven diagram comparing and contrasting screening and progress monitoring">
            <a:extLst>
              <a:ext uri="{FF2B5EF4-FFF2-40B4-BE49-F238E27FC236}">
                <a16:creationId xmlns:a16="http://schemas.microsoft.com/office/drawing/2014/main" id="{FC090C58-E9DE-FE70-0CCC-95C5F4CD68EF}"/>
              </a:ext>
            </a:extLst>
          </p:cNvPr>
          <p:cNvSpPr/>
          <p:nvPr/>
        </p:nvSpPr>
        <p:spPr>
          <a:xfrm>
            <a:off x="1963469" y="1140312"/>
            <a:ext cx="5288843" cy="48892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Content Placeholder 1">
            <a:extLst>
              <a:ext uri="{FF2B5EF4-FFF2-40B4-BE49-F238E27FC236}">
                <a16:creationId xmlns:a16="http://schemas.microsoft.com/office/drawing/2014/main" id="{FDB3E617-63A3-113B-8DD8-7C1FD36FC813}"/>
              </a:ext>
            </a:extLst>
          </p:cNvPr>
          <p:cNvSpPr txBox="1">
            <a:spLocks/>
          </p:cNvSpPr>
          <p:nvPr/>
        </p:nvSpPr>
        <p:spPr>
          <a:xfrm>
            <a:off x="1582770" y="1902290"/>
            <a:ext cx="4726355" cy="710640"/>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Wingdings" panose="05000000000000000000" pitchFamily="2" charset="2"/>
              <a:buNone/>
            </a:pPr>
            <a:r>
              <a:rPr lang="en-US" sz="2400" b="1" i="1"/>
              <a:t>Screening</a:t>
            </a:r>
          </a:p>
        </p:txBody>
      </p:sp>
      <p:sp>
        <p:nvSpPr>
          <p:cNvPr id="12" name="Content Placeholder 1">
            <a:extLst>
              <a:ext uri="{FF2B5EF4-FFF2-40B4-BE49-F238E27FC236}">
                <a16:creationId xmlns:a16="http://schemas.microsoft.com/office/drawing/2014/main" id="{697F8B0C-C0DF-7484-387E-95B132394359}"/>
              </a:ext>
            </a:extLst>
          </p:cNvPr>
          <p:cNvSpPr txBox="1">
            <a:spLocks/>
          </p:cNvSpPr>
          <p:nvPr/>
        </p:nvSpPr>
        <p:spPr>
          <a:xfrm>
            <a:off x="2573515" y="2502906"/>
            <a:ext cx="1708011" cy="2150118"/>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2000"/>
              <a:t>All students</a:t>
            </a:r>
          </a:p>
          <a:p>
            <a:pPr>
              <a:lnSpc>
                <a:spcPct val="100000"/>
              </a:lnSpc>
            </a:pPr>
            <a:r>
              <a:rPr lang="en-US" sz="2000"/>
              <a:t>Three times per year</a:t>
            </a:r>
          </a:p>
          <a:p>
            <a:pPr>
              <a:lnSpc>
                <a:spcPct val="100000"/>
              </a:lnSpc>
            </a:pPr>
            <a:r>
              <a:rPr lang="en-US" sz="2000"/>
              <a:t>Grade level</a:t>
            </a:r>
          </a:p>
          <a:p>
            <a:pPr>
              <a:lnSpc>
                <a:spcPct val="100000"/>
              </a:lnSpc>
            </a:pPr>
            <a:r>
              <a:rPr lang="en-US" sz="2000"/>
              <a:t>Risk status</a:t>
            </a:r>
          </a:p>
        </p:txBody>
      </p:sp>
      <p:sp>
        <p:nvSpPr>
          <p:cNvPr id="13" name="Content Placeholder 1">
            <a:extLst>
              <a:ext uri="{FF2B5EF4-FFF2-40B4-BE49-F238E27FC236}">
                <a16:creationId xmlns:a16="http://schemas.microsoft.com/office/drawing/2014/main" id="{36C5F49D-6EE5-5AAF-ADC1-2626EA48C2D2}"/>
              </a:ext>
            </a:extLst>
          </p:cNvPr>
          <p:cNvSpPr txBox="1">
            <a:spLocks/>
          </p:cNvSpPr>
          <p:nvPr/>
        </p:nvSpPr>
        <p:spPr>
          <a:xfrm>
            <a:off x="5128067" y="2294060"/>
            <a:ext cx="1561757" cy="3017839"/>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2000"/>
              <a:t>Both:</a:t>
            </a:r>
          </a:p>
          <a:p>
            <a:pPr>
              <a:lnSpc>
                <a:spcPct val="100000"/>
              </a:lnSpc>
            </a:pPr>
            <a:r>
              <a:rPr lang="en-US" sz="2000"/>
              <a:t>Formative</a:t>
            </a:r>
          </a:p>
          <a:p>
            <a:pPr>
              <a:lnSpc>
                <a:spcPct val="100000"/>
              </a:lnSpc>
            </a:pPr>
            <a:r>
              <a:rPr lang="en-US" sz="2000"/>
              <a:t>Same tool (often)</a:t>
            </a:r>
          </a:p>
          <a:p>
            <a:pPr>
              <a:lnSpc>
                <a:spcPct val="100000"/>
              </a:lnSpc>
            </a:pPr>
            <a:r>
              <a:rPr lang="en-US" sz="2000"/>
              <a:t>Valid and reliable</a:t>
            </a:r>
          </a:p>
        </p:txBody>
      </p:sp>
      <p:sp>
        <p:nvSpPr>
          <p:cNvPr id="2" name="Oval 1" descr="Ven diagram comparing and contrasting screening and progress monitoring">
            <a:extLst>
              <a:ext uri="{FF2B5EF4-FFF2-40B4-BE49-F238E27FC236}">
                <a16:creationId xmlns:a16="http://schemas.microsoft.com/office/drawing/2014/main" id="{67B38D52-2668-78F9-8467-91576707925D}"/>
              </a:ext>
            </a:extLst>
          </p:cNvPr>
          <p:cNvSpPr/>
          <p:nvPr/>
        </p:nvSpPr>
        <p:spPr>
          <a:xfrm>
            <a:off x="4638303" y="1095956"/>
            <a:ext cx="5288843" cy="48892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Content Placeholder 1">
            <a:extLst>
              <a:ext uri="{FF2B5EF4-FFF2-40B4-BE49-F238E27FC236}">
                <a16:creationId xmlns:a16="http://schemas.microsoft.com/office/drawing/2014/main" id="{E6812366-AB31-1BB5-C9E1-4BE900D661E6}"/>
              </a:ext>
            </a:extLst>
          </p:cNvPr>
          <p:cNvSpPr txBox="1">
            <a:spLocks/>
          </p:cNvSpPr>
          <p:nvPr/>
        </p:nvSpPr>
        <p:spPr>
          <a:xfrm>
            <a:off x="7310691" y="1583420"/>
            <a:ext cx="4726355" cy="710640"/>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400" b="1" i="1"/>
              <a:t>Progress </a:t>
            </a:r>
          </a:p>
          <a:p>
            <a:pPr marL="0" indent="0">
              <a:lnSpc>
                <a:spcPct val="100000"/>
              </a:lnSpc>
              <a:spcBef>
                <a:spcPts val="0"/>
              </a:spcBef>
              <a:buFont typeface="Wingdings" panose="05000000000000000000" pitchFamily="2" charset="2"/>
              <a:buNone/>
            </a:pPr>
            <a:r>
              <a:rPr lang="en-US" sz="2400" b="1" i="1"/>
              <a:t>Monitoring</a:t>
            </a:r>
          </a:p>
        </p:txBody>
      </p:sp>
      <p:sp>
        <p:nvSpPr>
          <p:cNvPr id="7" name="Content Placeholder 1">
            <a:extLst>
              <a:ext uri="{FF2B5EF4-FFF2-40B4-BE49-F238E27FC236}">
                <a16:creationId xmlns:a16="http://schemas.microsoft.com/office/drawing/2014/main" id="{DB7799EC-7F8E-C316-B5B3-7757DFE83579}"/>
              </a:ext>
            </a:extLst>
          </p:cNvPr>
          <p:cNvSpPr txBox="1">
            <a:spLocks/>
          </p:cNvSpPr>
          <p:nvPr/>
        </p:nvSpPr>
        <p:spPr>
          <a:xfrm>
            <a:off x="7464310" y="2376116"/>
            <a:ext cx="2106059" cy="4140431"/>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2000"/>
              <a:t>Grade level or skill level</a:t>
            </a:r>
          </a:p>
          <a:p>
            <a:pPr>
              <a:lnSpc>
                <a:spcPct val="100000"/>
              </a:lnSpc>
            </a:pPr>
            <a:r>
              <a:rPr lang="en-US" sz="2000"/>
              <a:t>Rate of growth</a:t>
            </a:r>
          </a:p>
          <a:p>
            <a:pPr>
              <a:lnSpc>
                <a:spcPct val="100000"/>
              </a:lnSpc>
            </a:pPr>
            <a:r>
              <a:rPr lang="en-US" sz="2000"/>
              <a:t>Students at risk (Tier 2, Tier 3)</a:t>
            </a:r>
          </a:p>
          <a:p>
            <a:pPr>
              <a:lnSpc>
                <a:spcPct val="100000"/>
              </a:lnSpc>
            </a:pPr>
            <a:r>
              <a:rPr lang="en-US" sz="2000"/>
              <a:t>Monthly, biweekly, or weekly, daily (behavior)</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9</a:t>
            </a:fld>
            <a:endParaRPr lang="en-US"/>
          </a:p>
        </p:txBody>
      </p:sp>
    </p:spTree>
    <p:extLst>
      <p:ext uri="{BB962C8B-B14F-4D97-AF65-F5344CB8AC3E}">
        <p14:creationId xmlns:p14="http://schemas.microsoft.com/office/powerpoint/2010/main" val="3449182540"/>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1_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1A46AD72-7828-441F-B10D-6B0965BE1741}" vid="{7FBB7C7E-D471-4119-AC82-948CD0077109}"/>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Potter, Jon</DisplayName>
        <AccountId>137</AccountId>
        <AccountType/>
      </UserInfo>
      <UserInfo>
        <DisplayName>Harlacher, Jason</DisplayName>
        <AccountId>37</AccountId>
        <AccountType/>
      </UserInfo>
      <UserInfo>
        <DisplayName>Stai, Cory</DisplayName>
        <AccountId>260</AccountId>
        <AccountType/>
      </UserInfo>
      <UserInfo>
        <DisplayName>Weingarten, Zachary</DisplayName>
        <AccountId>16</AccountId>
        <AccountType/>
      </UserInfo>
      <UserInfo>
        <DisplayName>Allen, Kyle</DisplayName>
        <AccountId>134</AccountId>
        <AccountType/>
      </UserInfo>
      <UserInfo>
        <DisplayName>Arden, Sarah</DisplayName>
        <AccountId>10</AccountId>
        <AccountType/>
      </UserInfo>
      <UserInfo>
        <DisplayName>Zumeta Edmonds, Rebecca</DisplayName>
        <AccountId>26</AccountId>
        <AccountType/>
      </UserInfo>
      <UserInfo>
        <DisplayName>Evans, Sara</DisplayName>
        <AccountId>293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8" ma:contentTypeDescription="Create a new document." ma:contentTypeScope="" ma:versionID="617e9a2e27362d20360b138b2149f575">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9036fe3bf7a8134689ba1ccc5ba36990"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http://schemas.openxmlformats.org/package/2006/metadata/core-properties"/>
    <ds:schemaRef ds:uri="http://schemas.microsoft.com/office/2006/documentManagement/types"/>
    <ds:schemaRef ds:uri="89a51b02-0933-47a0-85eb-c3aa1e4e384a"/>
    <ds:schemaRef ds:uri="http://purl.org/dc/terms/"/>
    <ds:schemaRef ds:uri="8ef39c64-a023-403b-b100-a285cfd6ef74"/>
    <ds:schemaRef ds:uri="http://schemas.microsoft.com/office/2006/metadata/properties"/>
    <ds:schemaRef ds:uri="http://purl.org/dc/dcmitype/"/>
    <ds:schemaRef ds:uri="http://www.w3.org/XML/1998/namespace"/>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1D6F7764-70BB-4171-9133-9DB59F59385C}">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NCII-PPT-030322</Template>
  <TotalTime>79</TotalTime>
  <Words>7447</Words>
  <Application>Microsoft Office PowerPoint</Application>
  <PresentationFormat>Widescreen</PresentationFormat>
  <Paragraphs>553</Paragraphs>
  <Slides>42</Slides>
  <Notes>41</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2018 NCII PPT</vt:lpstr>
      <vt:lpstr>1_2018 NCII PPT</vt:lpstr>
      <vt:lpstr>Academic Progress Monitoring in Intensive Intervention: Part 1 </vt:lpstr>
      <vt:lpstr>Objectives</vt:lpstr>
      <vt:lpstr>Workbook</vt:lpstr>
      <vt:lpstr>What Is Progress Monitoring?</vt:lpstr>
      <vt:lpstr>Types of Assessment</vt:lpstr>
      <vt:lpstr>Formative and Summative Assessments</vt:lpstr>
      <vt:lpstr>Diagnostic Assessment</vt:lpstr>
      <vt:lpstr>Assessments in Your School</vt:lpstr>
      <vt:lpstr>How Are Progress Monitoring and Screening Related?</vt:lpstr>
      <vt:lpstr>Monitoring Progress Versus Progress Monitoring</vt:lpstr>
      <vt:lpstr>Why Is Progress Monitoring Important?</vt:lpstr>
      <vt:lpstr>Benefits of Progress Monitoring</vt:lpstr>
      <vt:lpstr>Benefits of Progress Monitoring: Parent and Teacher Perspectives</vt:lpstr>
      <vt:lpstr>How Does Progress Monitoring Fit Within DBI?</vt:lpstr>
      <vt:lpstr>What Is Meant by “Student Responsiveness”?</vt:lpstr>
      <vt:lpstr>Progress Monitoring Across the Five Steps of the DBI Process</vt:lpstr>
      <vt:lpstr>Getting Started With Progress Monitoring</vt:lpstr>
      <vt:lpstr>Getting Started With Progress Monitoring 1</vt:lpstr>
      <vt:lpstr>What Is a Target Behavior?</vt:lpstr>
      <vt:lpstr>What Are Examples of “Target Behaviors” in Academics?</vt:lpstr>
      <vt:lpstr>What to Look for in a Progress Monitoring Measure</vt:lpstr>
      <vt:lpstr> Considerations for Selecting  Progress Monitoring Measures for DBI</vt:lpstr>
      <vt:lpstr>Getting Started With Progress Monitoring 2</vt:lpstr>
      <vt:lpstr>Establishing a Progress Monitoring Plan</vt:lpstr>
      <vt:lpstr>Choosing a Goal-Setting Strategy </vt:lpstr>
      <vt:lpstr>Getting Started With Progress Monitoring 3</vt:lpstr>
      <vt:lpstr>Why Is Graphing Data Important?</vt:lpstr>
      <vt:lpstr>Parts of the Graph</vt:lpstr>
      <vt:lpstr>Data Quality Considerations</vt:lpstr>
      <vt:lpstr>Getting Started With Progress Monitoring 4</vt:lpstr>
      <vt:lpstr>Interpreting Progress Monitoring Graphs</vt:lpstr>
      <vt:lpstr>Decision Rules for Analyzing  Progress Monitoring Data</vt:lpstr>
      <vt:lpstr>Example: Four-Point Analysis Method</vt:lpstr>
      <vt:lpstr>Example: Trend Line Analysis Method</vt:lpstr>
      <vt:lpstr>Example: Median of the Last Three Points Method​</vt:lpstr>
      <vt:lpstr>Conclusion</vt:lpstr>
      <vt:lpstr>Common Challenges With Academic  Progress Monitoring</vt:lpstr>
      <vt:lpstr>What’s Next in the DBI Process? </vt:lpstr>
      <vt:lpstr>In Summary</vt:lpstr>
      <vt:lpstr>Summary Questions</vt:lpstr>
      <vt:lpstr>NCII Disclaimer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Merkle, Cat</dc:creator>
  <cp:keywords>Add appropriate tags for accessibility</cp:keywords>
  <cp:lastModifiedBy>Merkle, Cat</cp:lastModifiedBy>
  <cp:revision>4</cp:revision>
  <cp:lastPrinted>2017-10-19T00:36:21Z</cp:lastPrinted>
  <dcterms:created xsi:type="dcterms:W3CDTF">2023-09-21T19:04:40Z</dcterms:created>
  <dcterms:modified xsi:type="dcterms:W3CDTF">2024-10-16T14:15:35Z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